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4" r:id="rId3"/>
    <p:sldId id="257" r:id="rId4"/>
    <p:sldId id="312" r:id="rId5"/>
    <p:sldId id="258" r:id="rId6"/>
    <p:sldId id="415" r:id="rId7"/>
    <p:sldId id="424" r:id="rId8"/>
    <p:sldId id="425" r:id="rId9"/>
    <p:sldId id="386" r:id="rId10"/>
    <p:sldId id="387" r:id="rId11"/>
    <p:sldId id="416" r:id="rId12"/>
    <p:sldId id="426" r:id="rId13"/>
    <p:sldId id="417" r:id="rId14"/>
    <p:sldId id="418" r:id="rId15"/>
    <p:sldId id="389" r:id="rId16"/>
    <p:sldId id="420" r:id="rId17"/>
    <p:sldId id="421" r:id="rId18"/>
    <p:sldId id="427" r:id="rId19"/>
    <p:sldId id="422" r:id="rId20"/>
    <p:sldId id="390" r:id="rId21"/>
    <p:sldId id="419" r:id="rId22"/>
    <p:sldId id="268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DF6816-F5F2-466C-A472-1592D9A48E4C}" v="12" dt="2023-05-30T12:16:38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>
      <p:cViewPr varScale="1">
        <p:scale>
          <a:sx n="91" d="100"/>
          <a:sy n="91" d="100"/>
        </p:scale>
        <p:origin x="3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ikonen" userId="21ccc40ad04ce58a" providerId="LiveId" clId="{C9DF6816-F5F2-466C-A472-1592D9A48E4C}"/>
    <pc:docChg chg="undo custSel addSld delSld modSld">
      <pc:chgData name="Mari Nikonen" userId="21ccc40ad04ce58a" providerId="LiveId" clId="{C9DF6816-F5F2-466C-A472-1592D9A48E4C}" dt="2023-05-31T15:10:37.923" v="3369" actId="20577"/>
      <pc:docMkLst>
        <pc:docMk/>
      </pc:docMkLst>
      <pc:sldChg chg="modSp mod">
        <pc:chgData name="Mari Nikonen" userId="21ccc40ad04ce58a" providerId="LiveId" clId="{C9DF6816-F5F2-466C-A472-1592D9A48E4C}" dt="2023-05-30T10:45:07.276" v="22" actId="20577"/>
        <pc:sldMkLst>
          <pc:docMk/>
          <pc:sldMk cId="3214483749" sldId="256"/>
        </pc:sldMkLst>
        <pc:spChg chg="mod">
          <ac:chgData name="Mari Nikonen" userId="21ccc40ad04ce58a" providerId="LiveId" clId="{C9DF6816-F5F2-466C-A472-1592D9A48E4C}" dt="2023-05-30T10:45:07.276" v="22" actId="20577"/>
          <ac:spMkLst>
            <pc:docMk/>
            <pc:sldMk cId="3214483749" sldId="256"/>
            <ac:spMk id="3" creationId="{BB96F4F8-2F8C-4DA7-A11D-06976C6D2880}"/>
          </ac:spMkLst>
        </pc:spChg>
      </pc:sldChg>
      <pc:sldChg chg="modSp mod">
        <pc:chgData name="Mari Nikonen" userId="21ccc40ad04ce58a" providerId="LiveId" clId="{C9DF6816-F5F2-466C-A472-1592D9A48E4C}" dt="2023-05-30T12:04:26.313" v="2187" actId="20577"/>
        <pc:sldMkLst>
          <pc:docMk/>
          <pc:sldMk cId="1969777064" sldId="268"/>
        </pc:sldMkLst>
        <pc:spChg chg="mod">
          <ac:chgData name="Mari Nikonen" userId="21ccc40ad04ce58a" providerId="LiveId" clId="{C9DF6816-F5F2-466C-A472-1592D9A48E4C}" dt="2023-05-30T12:04:26.313" v="2187" actId="20577"/>
          <ac:spMkLst>
            <pc:docMk/>
            <pc:sldMk cId="1969777064" sldId="268"/>
            <ac:spMk id="3" creationId="{D7025FAA-C54A-46CC-99CA-5B4F3BBB8192}"/>
          </ac:spMkLst>
        </pc:spChg>
      </pc:sldChg>
      <pc:sldChg chg="del">
        <pc:chgData name="Mari Nikonen" userId="21ccc40ad04ce58a" providerId="LiveId" clId="{C9DF6816-F5F2-466C-A472-1592D9A48E4C}" dt="2023-05-31T13:48:35.117" v="3005" actId="47"/>
        <pc:sldMkLst>
          <pc:docMk/>
          <pc:sldMk cId="4098185695" sldId="310"/>
        </pc:sldMkLst>
      </pc:sldChg>
      <pc:sldChg chg="modSp add mod">
        <pc:chgData name="Mari Nikonen" userId="21ccc40ad04ce58a" providerId="LiveId" clId="{C9DF6816-F5F2-466C-A472-1592D9A48E4C}" dt="2023-05-31T13:56:09.133" v="3016" actId="20577"/>
        <pc:sldMkLst>
          <pc:docMk/>
          <pc:sldMk cId="761451299" sldId="386"/>
        </pc:sldMkLst>
        <pc:spChg chg="mod">
          <ac:chgData name="Mari Nikonen" userId="21ccc40ad04ce58a" providerId="LiveId" clId="{C9DF6816-F5F2-466C-A472-1592D9A48E4C}" dt="2023-05-31T13:56:09.133" v="3016" actId="20577"/>
          <ac:spMkLst>
            <pc:docMk/>
            <pc:sldMk cId="761451299" sldId="386"/>
            <ac:spMk id="3" creationId="{4F2CFD6F-E6BF-13D5-94F8-D412B4C5425C}"/>
          </ac:spMkLst>
        </pc:spChg>
      </pc:sldChg>
      <pc:sldChg chg="addSp delSp modSp add mod">
        <pc:chgData name="Mari Nikonen" userId="21ccc40ad04ce58a" providerId="LiveId" clId="{C9DF6816-F5F2-466C-A472-1592D9A48E4C}" dt="2023-05-30T10:54:23.269" v="401" actId="22"/>
        <pc:sldMkLst>
          <pc:docMk/>
          <pc:sldMk cId="60994428" sldId="387"/>
        </pc:sldMkLst>
        <pc:spChg chg="mod">
          <ac:chgData name="Mari Nikonen" userId="21ccc40ad04ce58a" providerId="LiveId" clId="{C9DF6816-F5F2-466C-A472-1592D9A48E4C}" dt="2023-05-30T10:53:54.940" v="399" actId="113"/>
          <ac:spMkLst>
            <pc:docMk/>
            <pc:sldMk cId="60994428" sldId="387"/>
            <ac:spMk id="3" creationId="{4DECBB93-DBAD-FF5C-C027-641BB13DEA21}"/>
          </ac:spMkLst>
        </pc:spChg>
        <pc:spChg chg="add del">
          <ac:chgData name="Mari Nikonen" userId="21ccc40ad04ce58a" providerId="LiveId" clId="{C9DF6816-F5F2-466C-A472-1592D9A48E4C}" dt="2023-05-30T10:54:23.269" v="401" actId="22"/>
          <ac:spMkLst>
            <pc:docMk/>
            <pc:sldMk cId="60994428" sldId="387"/>
            <ac:spMk id="5" creationId="{734FF162-1C57-1D49-0F2E-94986C031079}"/>
          </ac:spMkLst>
        </pc:spChg>
      </pc:sldChg>
      <pc:sldChg chg="modSp add mod">
        <pc:chgData name="Mari Nikonen" userId="21ccc40ad04ce58a" providerId="LiveId" clId="{C9DF6816-F5F2-466C-A472-1592D9A48E4C}" dt="2023-05-30T11:42:33.193" v="1097" actId="20577"/>
        <pc:sldMkLst>
          <pc:docMk/>
          <pc:sldMk cId="1244494232" sldId="389"/>
        </pc:sldMkLst>
        <pc:spChg chg="mod">
          <ac:chgData name="Mari Nikonen" userId="21ccc40ad04ce58a" providerId="LiveId" clId="{C9DF6816-F5F2-466C-A472-1592D9A48E4C}" dt="2023-05-30T11:42:33.193" v="1097" actId="20577"/>
          <ac:spMkLst>
            <pc:docMk/>
            <pc:sldMk cId="1244494232" sldId="389"/>
            <ac:spMk id="3" creationId="{80787285-F4B9-DD82-93E6-E8E9B4883F02}"/>
          </ac:spMkLst>
        </pc:spChg>
      </pc:sldChg>
      <pc:sldChg chg="modSp add mod">
        <pc:chgData name="Mari Nikonen" userId="21ccc40ad04ce58a" providerId="LiveId" clId="{C9DF6816-F5F2-466C-A472-1592D9A48E4C}" dt="2023-05-30T12:15:47.812" v="2934" actId="20577"/>
        <pc:sldMkLst>
          <pc:docMk/>
          <pc:sldMk cId="4231942612" sldId="390"/>
        </pc:sldMkLst>
        <pc:spChg chg="mod">
          <ac:chgData name="Mari Nikonen" userId="21ccc40ad04ce58a" providerId="LiveId" clId="{C9DF6816-F5F2-466C-A472-1592D9A48E4C}" dt="2023-05-30T12:15:47.812" v="2934" actId="20577"/>
          <ac:spMkLst>
            <pc:docMk/>
            <pc:sldMk cId="4231942612" sldId="390"/>
            <ac:spMk id="3" creationId="{5E8AE9B1-E80E-4DFB-0F5C-100D8C50738C}"/>
          </ac:spMkLst>
        </pc:spChg>
      </pc:sldChg>
      <pc:sldChg chg="del">
        <pc:chgData name="Mari Nikonen" userId="21ccc40ad04ce58a" providerId="LiveId" clId="{C9DF6816-F5F2-466C-A472-1592D9A48E4C}" dt="2023-05-30T12:04:03.305" v="2153" actId="47"/>
        <pc:sldMkLst>
          <pc:docMk/>
          <pc:sldMk cId="2602374028" sldId="391"/>
        </pc:sldMkLst>
      </pc:sldChg>
      <pc:sldChg chg="del">
        <pc:chgData name="Mari Nikonen" userId="21ccc40ad04ce58a" providerId="LiveId" clId="{C9DF6816-F5F2-466C-A472-1592D9A48E4C}" dt="2023-05-30T12:04:04.102" v="2154" actId="47"/>
        <pc:sldMkLst>
          <pc:docMk/>
          <pc:sldMk cId="2534025363" sldId="392"/>
        </pc:sldMkLst>
      </pc:sldChg>
      <pc:sldChg chg="del">
        <pc:chgData name="Mari Nikonen" userId="21ccc40ad04ce58a" providerId="LiveId" clId="{C9DF6816-F5F2-466C-A472-1592D9A48E4C}" dt="2023-05-30T12:04:06.298" v="2158" actId="47"/>
        <pc:sldMkLst>
          <pc:docMk/>
          <pc:sldMk cId="1662876068" sldId="393"/>
        </pc:sldMkLst>
      </pc:sldChg>
      <pc:sldChg chg="del">
        <pc:chgData name="Mari Nikonen" userId="21ccc40ad04ce58a" providerId="LiveId" clId="{C9DF6816-F5F2-466C-A472-1592D9A48E4C}" dt="2023-05-30T12:04:06.939" v="2159" actId="47"/>
        <pc:sldMkLst>
          <pc:docMk/>
          <pc:sldMk cId="644929645" sldId="394"/>
        </pc:sldMkLst>
      </pc:sldChg>
      <pc:sldChg chg="del">
        <pc:chgData name="Mari Nikonen" userId="21ccc40ad04ce58a" providerId="LiveId" clId="{C9DF6816-F5F2-466C-A472-1592D9A48E4C}" dt="2023-05-30T12:04:07.647" v="2160" actId="47"/>
        <pc:sldMkLst>
          <pc:docMk/>
          <pc:sldMk cId="3651581217" sldId="395"/>
        </pc:sldMkLst>
      </pc:sldChg>
      <pc:sldChg chg="del">
        <pc:chgData name="Mari Nikonen" userId="21ccc40ad04ce58a" providerId="LiveId" clId="{C9DF6816-F5F2-466C-A472-1592D9A48E4C}" dt="2023-05-30T12:04:08.259" v="2161" actId="47"/>
        <pc:sldMkLst>
          <pc:docMk/>
          <pc:sldMk cId="591669067" sldId="396"/>
        </pc:sldMkLst>
      </pc:sldChg>
      <pc:sldChg chg="del">
        <pc:chgData name="Mari Nikonen" userId="21ccc40ad04ce58a" providerId="LiveId" clId="{C9DF6816-F5F2-466C-A472-1592D9A48E4C}" dt="2023-05-30T12:04:09.041" v="2162" actId="47"/>
        <pc:sldMkLst>
          <pc:docMk/>
          <pc:sldMk cId="936017822" sldId="397"/>
        </pc:sldMkLst>
      </pc:sldChg>
      <pc:sldChg chg="del">
        <pc:chgData name="Mari Nikonen" userId="21ccc40ad04ce58a" providerId="LiveId" clId="{C9DF6816-F5F2-466C-A472-1592D9A48E4C}" dt="2023-05-30T12:04:09.791" v="2163" actId="47"/>
        <pc:sldMkLst>
          <pc:docMk/>
          <pc:sldMk cId="326472570" sldId="398"/>
        </pc:sldMkLst>
      </pc:sldChg>
      <pc:sldChg chg="del">
        <pc:chgData name="Mari Nikonen" userId="21ccc40ad04ce58a" providerId="LiveId" clId="{C9DF6816-F5F2-466C-A472-1592D9A48E4C}" dt="2023-05-30T12:04:11.431" v="2165" actId="47"/>
        <pc:sldMkLst>
          <pc:docMk/>
          <pc:sldMk cId="767462350" sldId="399"/>
        </pc:sldMkLst>
      </pc:sldChg>
      <pc:sldChg chg="del">
        <pc:chgData name="Mari Nikonen" userId="21ccc40ad04ce58a" providerId="LiveId" clId="{C9DF6816-F5F2-466C-A472-1592D9A48E4C}" dt="2023-05-30T12:04:12.130" v="2166" actId="47"/>
        <pc:sldMkLst>
          <pc:docMk/>
          <pc:sldMk cId="3834456645" sldId="400"/>
        </pc:sldMkLst>
      </pc:sldChg>
      <pc:sldChg chg="del">
        <pc:chgData name="Mari Nikonen" userId="21ccc40ad04ce58a" providerId="LiveId" clId="{C9DF6816-F5F2-466C-A472-1592D9A48E4C}" dt="2023-05-30T12:04:16.239" v="2172" actId="47"/>
        <pc:sldMkLst>
          <pc:docMk/>
          <pc:sldMk cId="616352946" sldId="401"/>
        </pc:sldMkLst>
      </pc:sldChg>
      <pc:sldChg chg="del">
        <pc:chgData name="Mari Nikonen" userId="21ccc40ad04ce58a" providerId="LiveId" clId="{C9DF6816-F5F2-466C-A472-1592D9A48E4C}" dt="2023-05-30T12:04:14.333" v="2169" actId="47"/>
        <pc:sldMkLst>
          <pc:docMk/>
          <pc:sldMk cId="3828597727" sldId="402"/>
        </pc:sldMkLst>
      </pc:sldChg>
      <pc:sldChg chg="del">
        <pc:chgData name="Mari Nikonen" userId="21ccc40ad04ce58a" providerId="LiveId" clId="{C9DF6816-F5F2-466C-A472-1592D9A48E4C}" dt="2023-05-30T12:04:10.697" v="2164" actId="47"/>
        <pc:sldMkLst>
          <pc:docMk/>
          <pc:sldMk cId="3637920128" sldId="403"/>
        </pc:sldMkLst>
      </pc:sldChg>
      <pc:sldChg chg="del">
        <pc:chgData name="Mari Nikonen" userId="21ccc40ad04ce58a" providerId="LiveId" clId="{C9DF6816-F5F2-466C-A472-1592D9A48E4C}" dt="2023-05-30T12:04:15.614" v="2171" actId="47"/>
        <pc:sldMkLst>
          <pc:docMk/>
          <pc:sldMk cId="4064461626" sldId="404"/>
        </pc:sldMkLst>
      </pc:sldChg>
      <pc:sldChg chg="del">
        <pc:chgData name="Mari Nikonen" userId="21ccc40ad04ce58a" providerId="LiveId" clId="{C9DF6816-F5F2-466C-A472-1592D9A48E4C}" dt="2023-05-30T12:04:17.064" v="2173" actId="47"/>
        <pc:sldMkLst>
          <pc:docMk/>
          <pc:sldMk cId="1274515345" sldId="405"/>
        </pc:sldMkLst>
      </pc:sldChg>
      <pc:sldChg chg="del">
        <pc:chgData name="Mari Nikonen" userId="21ccc40ad04ce58a" providerId="LiveId" clId="{C9DF6816-F5F2-466C-A472-1592D9A48E4C}" dt="2023-05-30T12:04:04.727" v="2155" actId="47"/>
        <pc:sldMkLst>
          <pc:docMk/>
          <pc:sldMk cId="58679800" sldId="407"/>
        </pc:sldMkLst>
      </pc:sldChg>
      <pc:sldChg chg="del">
        <pc:chgData name="Mari Nikonen" userId="21ccc40ad04ce58a" providerId="LiveId" clId="{C9DF6816-F5F2-466C-A472-1592D9A48E4C}" dt="2023-05-30T12:04:05.195" v="2156" actId="47"/>
        <pc:sldMkLst>
          <pc:docMk/>
          <pc:sldMk cId="3657675635" sldId="408"/>
        </pc:sldMkLst>
      </pc:sldChg>
      <pc:sldChg chg="del">
        <pc:chgData name="Mari Nikonen" userId="21ccc40ad04ce58a" providerId="LiveId" clId="{C9DF6816-F5F2-466C-A472-1592D9A48E4C}" dt="2023-05-30T12:04:05.670" v="2157" actId="47"/>
        <pc:sldMkLst>
          <pc:docMk/>
          <pc:sldMk cId="1730946842" sldId="409"/>
        </pc:sldMkLst>
      </pc:sldChg>
      <pc:sldChg chg="del">
        <pc:chgData name="Mari Nikonen" userId="21ccc40ad04ce58a" providerId="LiveId" clId="{C9DF6816-F5F2-466C-A472-1592D9A48E4C}" dt="2023-05-30T12:04:14.942" v="2170" actId="47"/>
        <pc:sldMkLst>
          <pc:docMk/>
          <pc:sldMk cId="3900405225" sldId="410"/>
        </pc:sldMkLst>
      </pc:sldChg>
      <pc:sldChg chg="del">
        <pc:chgData name="Mari Nikonen" userId="21ccc40ad04ce58a" providerId="LiveId" clId="{C9DF6816-F5F2-466C-A472-1592D9A48E4C}" dt="2023-05-30T12:04:12.833" v="2167" actId="47"/>
        <pc:sldMkLst>
          <pc:docMk/>
          <pc:sldMk cId="1518563519" sldId="411"/>
        </pc:sldMkLst>
      </pc:sldChg>
      <pc:sldChg chg="del">
        <pc:chgData name="Mari Nikonen" userId="21ccc40ad04ce58a" providerId="LiveId" clId="{C9DF6816-F5F2-466C-A472-1592D9A48E4C}" dt="2023-05-30T12:04:13.505" v="2168" actId="47"/>
        <pc:sldMkLst>
          <pc:docMk/>
          <pc:sldMk cId="3476571683" sldId="412"/>
        </pc:sldMkLst>
      </pc:sldChg>
      <pc:sldChg chg="del">
        <pc:chgData name="Mari Nikonen" userId="21ccc40ad04ce58a" providerId="LiveId" clId="{C9DF6816-F5F2-466C-A472-1592D9A48E4C}" dt="2023-05-30T12:04:17.993" v="2174" actId="47"/>
        <pc:sldMkLst>
          <pc:docMk/>
          <pc:sldMk cId="1869242150" sldId="413"/>
        </pc:sldMkLst>
      </pc:sldChg>
      <pc:sldChg chg="modSp mod">
        <pc:chgData name="Mari Nikonen" userId="21ccc40ad04ce58a" providerId="LiveId" clId="{C9DF6816-F5F2-466C-A472-1592D9A48E4C}" dt="2023-05-30T11:45:58.433" v="1229" actId="27636"/>
        <pc:sldMkLst>
          <pc:docMk/>
          <pc:sldMk cId="1194058741" sldId="414"/>
        </pc:sldMkLst>
        <pc:spChg chg="mod">
          <ac:chgData name="Mari Nikonen" userId="21ccc40ad04ce58a" providerId="LiveId" clId="{C9DF6816-F5F2-466C-A472-1592D9A48E4C}" dt="2023-05-30T11:45:58.433" v="1229" actId="27636"/>
          <ac:spMkLst>
            <pc:docMk/>
            <pc:sldMk cId="1194058741" sldId="414"/>
            <ac:spMk id="3" creationId="{1C3BB075-08B5-45CF-B5C9-3CC233463C19}"/>
          </ac:spMkLst>
        </pc:spChg>
      </pc:sldChg>
      <pc:sldChg chg="modSp mod">
        <pc:chgData name="Mari Nikonen" userId="21ccc40ad04ce58a" providerId="LiveId" clId="{C9DF6816-F5F2-466C-A472-1592D9A48E4C}" dt="2023-05-31T13:55:13.087" v="3012" actId="113"/>
        <pc:sldMkLst>
          <pc:docMk/>
          <pc:sldMk cId="3303912179" sldId="415"/>
        </pc:sldMkLst>
        <pc:spChg chg="mod">
          <ac:chgData name="Mari Nikonen" userId="21ccc40ad04ce58a" providerId="LiveId" clId="{C9DF6816-F5F2-466C-A472-1592D9A48E4C}" dt="2023-05-31T13:55:13.087" v="3012" actId="113"/>
          <ac:spMkLst>
            <pc:docMk/>
            <pc:sldMk cId="3303912179" sldId="415"/>
            <ac:spMk id="3" creationId="{D37F78A6-0838-4B1B-B62A-2DA94A0E7EEB}"/>
          </ac:spMkLst>
        </pc:spChg>
      </pc:sldChg>
      <pc:sldChg chg="modSp new mod">
        <pc:chgData name="Mari Nikonen" userId="21ccc40ad04ce58a" providerId="LiveId" clId="{C9DF6816-F5F2-466C-A472-1592D9A48E4C}" dt="2023-05-30T11:32:06.818" v="422" actId="20577"/>
        <pc:sldMkLst>
          <pc:docMk/>
          <pc:sldMk cId="2243894007" sldId="416"/>
        </pc:sldMkLst>
        <pc:spChg chg="mod">
          <ac:chgData name="Mari Nikonen" userId="21ccc40ad04ce58a" providerId="LiveId" clId="{C9DF6816-F5F2-466C-A472-1592D9A48E4C}" dt="2023-05-30T10:54:28.651" v="419" actId="20577"/>
          <ac:spMkLst>
            <pc:docMk/>
            <pc:sldMk cId="2243894007" sldId="416"/>
            <ac:spMk id="2" creationId="{1E432A73-E452-717A-9B6F-F356EA52F860}"/>
          </ac:spMkLst>
        </pc:spChg>
        <pc:spChg chg="mod">
          <ac:chgData name="Mari Nikonen" userId="21ccc40ad04ce58a" providerId="LiveId" clId="{C9DF6816-F5F2-466C-A472-1592D9A48E4C}" dt="2023-05-30T11:32:06.818" v="422" actId="20577"/>
          <ac:spMkLst>
            <pc:docMk/>
            <pc:sldMk cId="2243894007" sldId="416"/>
            <ac:spMk id="3" creationId="{9DC9DC47-D652-B75F-D3DC-2230782FD75C}"/>
          </ac:spMkLst>
        </pc:spChg>
      </pc:sldChg>
      <pc:sldChg chg="modSp new mod">
        <pc:chgData name="Mari Nikonen" userId="21ccc40ad04ce58a" providerId="LiveId" clId="{C9DF6816-F5F2-466C-A472-1592D9A48E4C}" dt="2023-05-30T11:33:49.948" v="634" actId="20577"/>
        <pc:sldMkLst>
          <pc:docMk/>
          <pc:sldMk cId="1161834355" sldId="417"/>
        </pc:sldMkLst>
        <pc:spChg chg="mod">
          <ac:chgData name="Mari Nikonen" userId="21ccc40ad04ce58a" providerId="LiveId" clId="{C9DF6816-F5F2-466C-A472-1592D9A48E4C}" dt="2023-05-30T11:32:38.008" v="447" actId="20577"/>
          <ac:spMkLst>
            <pc:docMk/>
            <pc:sldMk cId="1161834355" sldId="417"/>
            <ac:spMk id="2" creationId="{2CBA9509-53B8-1CAF-794F-90D1C614B7B9}"/>
          </ac:spMkLst>
        </pc:spChg>
        <pc:spChg chg="mod">
          <ac:chgData name="Mari Nikonen" userId="21ccc40ad04ce58a" providerId="LiveId" clId="{C9DF6816-F5F2-466C-A472-1592D9A48E4C}" dt="2023-05-30T11:33:49.948" v="634" actId="20577"/>
          <ac:spMkLst>
            <pc:docMk/>
            <pc:sldMk cId="1161834355" sldId="417"/>
            <ac:spMk id="3" creationId="{E5BA1AE2-1D5A-FF85-6808-E7E81EAB63C7}"/>
          </ac:spMkLst>
        </pc:spChg>
      </pc:sldChg>
      <pc:sldChg chg="modSp add mod">
        <pc:chgData name="Mari Nikonen" userId="21ccc40ad04ce58a" providerId="LiveId" clId="{C9DF6816-F5F2-466C-A472-1592D9A48E4C}" dt="2023-05-30T11:41:47.878" v="1030" actId="5793"/>
        <pc:sldMkLst>
          <pc:docMk/>
          <pc:sldMk cId="309363532" sldId="418"/>
        </pc:sldMkLst>
        <pc:spChg chg="mod">
          <ac:chgData name="Mari Nikonen" userId="21ccc40ad04ce58a" providerId="LiveId" clId="{C9DF6816-F5F2-466C-A472-1592D9A48E4C}" dt="2023-05-30T11:40:42.492" v="932"/>
          <ac:spMkLst>
            <pc:docMk/>
            <pc:sldMk cId="309363532" sldId="418"/>
            <ac:spMk id="2" creationId="{F75E436A-E31F-43F5-64CD-B99EACC1DBDD}"/>
          </ac:spMkLst>
        </pc:spChg>
        <pc:spChg chg="mod">
          <ac:chgData name="Mari Nikonen" userId="21ccc40ad04ce58a" providerId="LiveId" clId="{C9DF6816-F5F2-466C-A472-1592D9A48E4C}" dt="2023-05-30T11:41:47.878" v="1030" actId="5793"/>
          <ac:spMkLst>
            <pc:docMk/>
            <pc:sldMk cId="309363532" sldId="418"/>
            <ac:spMk id="3" creationId="{476FC70C-B6CC-1E1F-CFD2-97B622BCB5E7}"/>
          </ac:spMkLst>
        </pc:spChg>
      </pc:sldChg>
      <pc:sldChg chg="modSp new mod">
        <pc:chgData name="Mari Nikonen" userId="21ccc40ad04ce58a" providerId="LiveId" clId="{C9DF6816-F5F2-466C-A472-1592D9A48E4C}" dt="2023-05-30T12:16:39.442" v="3004" actId="5793"/>
        <pc:sldMkLst>
          <pc:docMk/>
          <pc:sldMk cId="3054731321" sldId="419"/>
        </pc:sldMkLst>
        <pc:spChg chg="mod">
          <ac:chgData name="Mari Nikonen" userId="21ccc40ad04ce58a" providerId="LiveId" clId="{C9DF6816-F5F2-466C-A472-1592D9A48E4C}" dt="2023-05-30T12:02:24.263" v="2147" actId="20577"/>
          <ac:spMkLst>
            <pc:docMk/>
            <pc:sldMk cId="3054731321" sldId="419"/>
            <ac:spMk id="2" creationId="{7BCEEF5A-35C8-3AE4-6718-C7A79FD165F5}"/>
          </ac:spMkLst>
        </pc:spChg>
        <pc:spChg chg="mod">
          <ac:chgData name="Mari Nikonen" userId="21ccc40ad04ce58a" providerId="LiveId" clId="{C9DF6816-F5F2-466C-A472-1592D9A48E4C}" dt="2023-05-30T12:16:39.442" v="3004" actId="5793"/>
          <ac:spMkLst>
            <pc:docMk/>
            <pc:sldMk cId="3054731321" sldId="419"/>
            <ac:spMk id="3" creationId="{80C3F306-A4F6-218C-DE4E-E48B64C9588F}"/>
          </ac:spMkLst>
        </pc:spChg>
      </pc:sldChg>
      <pc:sldChg chg="add">
        <pc:chgData name="Mari Nikonen" userId="21ccc40ad04ce58a" providerId="LiveId" clId="{C9DF6816-F5F2-466C-A472-1592D9A48E4C}" dt="2023-05-30T11:43:13.904" v="1099"/>
        <pc:sldMkLst>
          <pc:docMk/>
          <pc:sldMk cId="3241914412" sldId="420"/>
        </pc:sldMkLst>
      </pc:sldChg>
      <pc:sldChg chg="add">
        <pc:chgData name="Mari Nikonen" userId="21ccc40ad04ce58a" providerId="LiveId" clId="{C9DF6816-F5F2-466C-A472-1592D9A48E4C}" dt="2023-05-30T11:43:18.274" v="1100"/>
        <pc:sldMkLst>
          <pc:docMk/>
          <pc:sldMk cId="3943145701" sldId="421"/>
        </pc:sldMkLst>
      </pc:sldChg>
      <pc:sldChg chg="modSp add mod">
        <pc:chgData name="Mari Nikonen" userId="21ccc40ad04ce58a" providerId="LiveId" clId="{C9DF6816-F5F2-466C-A472-1592D9A48E4C}" dt="2023-05-30T11:44:46.392" v="1183" actId="20577"/>
        <pc:sldMkLst>
          <pc:docMk/>
          <pc:sldMk cId="1539543646" sldId="422"/>
        </pc:sldMkLst>
        <pc:spChg chg="mod">
          <ac:chgData name="Mari Nikonen" userId="21ccc40ad04ce58a" providerId="LiveId" clId="{C9DF6816-F5F2-466C-A472-1592D9A48E4C}" dt="2023-05-30T11:44:46.392" v="1183" actId="20577"/>
          <ac:spMkLst>
            <pc:docMk/>
            <pc:sldMk cId="1539543646" sldId="422"/>
            <ac:spMk id="2" creationId="{25B923FB-4F93-E14C-4191-6CE2E0E8ACA8}"/>
          </ac:spMkLst>
        </pc:spChg>
        <pc:spChg chg="mod">
          <ac:chgData name="Mari Nikonen" userId="21ccc40ad04ce58a" providerId="LiveId" clId="{C9DF6816-F5F2-466C-A472-1592D9A48E4C}" dt="2023-05-30T11:43:59.090" v="1110" actId="5793"/>
          <ac:spMkLst>
            <pc:docMk/>
            <pc:sldMk cId="1539543646" sldId="422"/>
            <ac:spMk id="3" creationId="{E62AA7B8-4BEF-2B87-352B-53E13BA9D6DD}"/>
          </ac:spMkLst>
        </pc:spChg>
      </pc:sldChg>
      <pc:sldChg chg="modSp new del mod">
        <pc:chgData name="Mari Nikonen" userId="21ccc40ad04ce58a" providerId="LiveId" clId="{C9DF6816-F5F2-466C-A472-1592D9A48E4C}" dt="2023-05-30T11:52:43.001" v="1941" actId="47"/>
        <pc:sldMkLst>
          <pc:docMk/>
          <pc:sldMk cId="2307689755" sldId="423"/>
        </pc:sldMkLst>
        <pc:spChg chg="mod">
          <ac:chgData name="Mari Nikonen" userId="21ccc40ad04ce58a" providerId="LiveId" clId="{C9DF6816-F5F2-466C-A472-1592D9A48E4C}" dt="2023-05-30T11:44:56.594" v="1196" actId="20577"/>
          <ac:spMkLst>
            <pc:docMk/>
            <pc:sldMk cId="2307689755" sldId="423"/>
            <ac:spMk id="2" creationId="{75990496-3F6E-EA65-5722-26CB57D3FD9B}"/>
          </ac:spMkLst>
        </pc:spChg>
      </pc:sldChg>
      <pc:sldChg chg="modSp new mod">
        <pc:chgData name="Mari Nikonen" userId="21ccc40ad04ce58a" providerId="LiveId" clId="{C9DF6816-F5F2-466C-A472-1592D9A48E4C}" dt="2023-05-30T11:46:25.907" v="1270" actId="20577"/>
        <pc:sldMkLst>
          <pc:docMk/>
          <pc:sldMk cId="3949858149" sldId="424"/>
        </pc:sldMkLst>
        <pc:spChg chg="mod">
          <ac:chgData name="Mari Nikonen" userId="21ccc40ad04ce58a" providerId="LiveId" clId="{C9DF6816-F5F2-466C-A472-1592D9A48E4C}" dt="2023-05-30T11:46:13.239" v="1263" actId="20577"/>
          <ac:spMkLst>
            <pc:docMk/>
            <pc:sldMk cId="3949858149" sldId="424"/>
            <ac:spMk id="2" creationId="{228A556A-A4A1-1F3C-8856-B6517B6D685E}"/>
          </ac:spMkLst>
        </pc:spChg>
        <pc:spChg chg="mod">
          <ac:chgData name="Mari Nikonen" userId="21ccc40ad04ce58a" providerId="LiveId" clId="{C9DF6816-F5F2-466C-A472-1592D9A48E4C}" dt="2023-05-30T11:46:25.907" v="1270" actId="20577"/>
          <ac:spMkLst>
            <pc:docMk/>
            <pc:sldMk cId="3949858149" sldId="424"/>
            <ac:spMk id="3" creationId="{5C14707A-EF21-A3F3-7D78-1EADE7547AEA}"/>
          </ac:spMkLst>
        </pc:spChg>
      </pc:sldChg>
      <pc:sldChg chg="modSp new mod">
        <pc:chgData name="Mari Nikonen" userId="21ccc40ad04ce58a" providerId="LiveId" clId="{C9DF6816-F5F2-466C-A472-1592D9A48E4C}" dt="2023-05-30T11:51:08.656" v="1939" actId="27636"/>
        <pc:sldMkLst>
          <pc:docMk/>
          <pc:sldMk cId="2257302007" sldId="425"/>
        </pc:sldMkLst>
        <pc:spChg chg="mod">
          <ac:chgData name="Mari Nikonen" userId="21ccc40ad04ce58a" providerId="LiveId" clId="{C9DF6816-F5F2-466C-A472-1592D9A48E4C}" dt="2023-05-30T11:50:27.422" v="1848" actId="20577"/>
          <ac:spMkLst>
            <pc:docMk/>
            <pc:sldMk cId="2257302007" sldId="425"/>
            <ac:spMk id="2" creationId="{F62A7411-5C0A-DDB5-6BBE-9EB2127E8904}"/>
          </ac:spMkLst>
        </pc:spChg>
        <pc:spChg chg="mod">
          <ac:chgData name="Mari Nikonen" userId="21ccc40ad04ce58a" providerId="LiveId" clId="{C9DF6816-F5F2-466C-A472-1592D9A48E4C}" dt="2023-05-30T11:51:08.656" v="1939" actId="27636"/>
          <ac:spMkLst>
            <pc:docMk/>
            <pc:sldMk cId="2257302007" sldId="425"/>
            <ac:spMk id="3" creationId="{46068E25-DC91-BAF9-087E-A2B3A396D7E5}"/>
          </ac:spMkLst>
        </pc:spChg>
      </pc:sldChg>
      <pc:sldChg chg="modSp new mod">
        <pc:chgData name="Mari Nikonen" userId="21ccc40ad04ce58a" providerId="LiveId" clId="{C9DF6816-F5F2-466C-A472-1592D9A48E4C}" dt="2023-05-31T14:42:25.798" v="3070" actId="20577"/>
        <pc:sldMkLst>
          <pc:docMk/>
          <pc:sldMk cId="1190249974" sldId="426"/>
        </pc:sldMkLst>
        <pc:spChg chg="mod">
          <ac:chgData name="Mari Nikonen" userId="21ccc40ad04ce58a" providerId="LiveId" clId="{C9DF6816-F5F2-466C-A472-1592D9A48E4C}" dt="2023-05-31T14:42:11.783" v="3023" actId="20577"/>
          <ac:spMkLst>
            <pc:docMk/>
            <pc:sldMk cId="1190249974" sldId="426"/>
            <ac:spMk id="2" creationId="{C6751D5C-14F8-8E17-7E6C-5AAAF13F2E14}"/>
          </ac:spMkLst>
        </pc:spChg>
        <pc:spChg chg="mod">
          <ac:chgData name="Mari Nikonen" userId="21ccc40ad04ce58a" providerId="LiveId" clId="{C9DF6816-F5F2-466C-A472-1592D9A48E4C}" dt="2023-05-31T14:42:25.798" v="3070" actId="20577"/>
          <ac:spMkLst>
            <pc:docMk/>
            <pc:sldMk cId="1190249974" sldId="426"/>
            <ac:spMk id="3" creationId="{CF5FD05E-C78F-33FE-61C9-08D0DF29F935}"/>
          </ac:spMkLst>
        </pc:spChg>
      </pc:sldChg>
      <pc:sldChg chg="modSp new mod">
        <pc:chgData name="Mari Nikonen" userId="21ccc40ad04ce58a" providerId="LiveId" clId="{C9DF6816-F5F2-466C-A472-1592D9A48E4C}" dt="2023-05-31T15:10:37.923" v="3369" actId="20577"/>
        <pc:sldMkLst>
          <pc:docMk/>
          <pc:sldMk cId="2334626914" sldId="427"/>
        </pc:sldMkLst>
        <pc:spChg chg="mod">
          <ac:chgData name="Mari Nikonen" userId="21ccc40ad04ce58a" providerId="LiveId" clId="{C9DF6816-F5F2-466C-A472-1592D9A48E4C}" dt="2023-05-31T15:08:33.979" v="3076" actId="20577"/>
          <ac:spMkLst>
            <pc:docMk/>
            <pc:sldMk cId="2334626914" sldId="427"/>
            <ac:spMk id="2" creationId="{643E55A2-E029-09F5-2719-499F9DE59A66}"/>
          </ac:spMkLst>
        </pc:spChg>
        <pc:spChg chg="mod">
          <ac:chgData name="Mari Nikonen" userId="21ccc40ad04ce58a" providerId="LiveId" clId="{C9DF6816-F5F2-466C-A472-1592D9A48E4C}" dt="2023-05-31T15:10:37.923" v="3369" actId="20577"/>
          <ac:spMkLst>
            <pc:docMk/>
            <pc:sldMk cId="2334626914" sldId="427"/>
            <ac:spMk id="3" creationId="{BAC0E02E-2B82-956E-01FD-8E47617CD0A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2B4C6-0B36-4382-BCD5-BFEDE516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55D7FC-5E9A-48D9-AE21-66A6F4F63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DB5E1-748D-42A9-AB48-80C03D1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9DCFA8-E096-42DF-9B23-87741DB6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8E734-CF7C-48AE-B272-B670B2B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2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E40AD-4075-4F20-B6D9-E0C8C88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04C4CC-DEB4-4245-87AE-93698B157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26E1B-7406-4787-8831-6A2443A1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E16D62-D9B3-4632-9616-FD1B5E26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346A5-3444-4494-93DA-3C49E03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6795BBC-78EA-4E0E-83E5-2D993C77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DADF191-C620-4C7F-AEAA-A8B9BC75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AFE28-79EB-424F-A1BE-0E76E515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BE4B2-AA87-4C24-8022-7E253115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3CBC4-EFB1-43D0-80EC-21FDE5B0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8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A5D1F-1B28-44E5-A7BA-7EA9152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0FDA9-E2F6-4F7D-9EBF-3D653CD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3852E-78EA-4F75-90C2-430E3D76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4F6AB-8CEF-4EC1-BA79-1FF86318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5AE1D0-F36A-4D64-B457-9B7862D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9E8A1-945F-44D0-808F-CFAE4ADB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ACF5AF-A2B4-41A0-872D-B01FCCA5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4619C5-4A68-4A5C-95B1-BBED3F9A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FFE20-3E14-4002-8565-BCFCC6E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765A1A-D494-411D-88E1-2027B9C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3DF19-F355-432E-8D61-FB60B69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1D14B-1D6C-4D72-A3BF-612A1951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976C64-9BDB-4EAB-8C23-DCA3AE147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BAA1AF-F7BA-4ED9-9A3B-69B170D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31.5.2023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5DE4AD-FACF-4D1D-BA7A-2F652296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D42ACE-F4AB-4536-919F-29DDC48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438B9-3437-4664-B91B-0B50869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7D30F5-F1FD-4F8A-9257-A79B0944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43A6D-4DDA-45EC-84CA-87D843A1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8C53B5-903E-41B4-8CB9-713E5709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39E9A4-5382-4473-9776-25C35C48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9BC3E2-43C8-4127-BBE3-647262F5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3E57F89-CC04-4523-B55E-5373203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444F21-5F99-4829-B964-8DC2A14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4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D1C95-D105-4174-802E-3365AE0F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5F6C81-0354-4724-BDC4-0D6C01AF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06A281-1A14-4619-863E-25C55594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D2FD17-A894-465C-8E4E-B2ED1F1A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C79871-0C61-4EC4-A9D6-956B6484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FE6934-0D8C-46A8-9595-1207CC41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9BB1CB-2833-4ECB-8849-8FD21A7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6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ADE74-7A1E-4EA1-8209-E0CA58A6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B94D3-8577-4DD2-B48A-980890DC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D31A75-AD74-45C8-AF10-FAC583B9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6E2FE2-1F35-4390-ACE9-C805D028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31.5.2023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A0148F-2BEB-44AB-8535-2DE65D1B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51D1A-E7A9-48DD-A1DD-FE95D4A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BC8F2-DAF8-4F49-A899-FDB7D79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86F9A90-CDA3-4853-B72C-B12D4C708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3A36F-E8F7-4547-93C9-D0DEA678B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60DEA7-B7DF-4002-80D9-C7F42519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31.5.2023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B4BA7-32BF-4F04-87AB-50F3248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53BE2A-7281-4F11-9A89-053D5E58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5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AA1A53-0B5B-4A48-817E-7C157348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8DAD99-3344-4823-ABFA-916EA025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16596-7411-4C1C-B6B1-B187EAAA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1DE-5731-4C38-85E0-256D9C086206}" type="datetimeFigureOut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E7A50C-A501-4D9B-8C9B-BBE394E8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92BC6-E1BA-408C-8FE6-52265D53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4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38335&amp;section=1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B5P49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GGJ9N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08BAE-BCFD-4845-8C70-211E060C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6" r="28056"/>
          <a:stretch/>
        </p:blipFill>
        <p:spPr>
          <a:xfrm>
            <a:off x="1423447" y="10"/>
            <a:ext cx="10720039" cy="6857990"/>
          </a:xfrm>
          <a:prstGeom prst="rect">
            <a:avLst/>
          </a:prstGeom>
        </p:spPr>
      </p:pic>
      <p:sp>
        <p:nvSpPr>
          <p:cNvPr id="31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CBDF5-86DD-4485-9621-F5A9F98C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br>
              <a:rPr lang="fi-FI" sz="4800" dirty="0"/>
            </a:br>
            <a:r>
              <a:rPr lang="fi-FI" sz="6600" dirty="0"/>
              <a:t>Suomi 2</a:t>
            </a:r>
            <a:endParaRPr lang="fi-FI" sz="48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B96F4F8-2F8C-4DA7-A11D-06976C6D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70749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fi-FI" sz="1600" dirty="0"/>
              <a:t>ALC-7220</a:t>
            </a:r>
          </a:p>
          <a:p>
            <a:pPr algn="l"/>
            <a:r>
              <a:rPr lang="fi-FI" sz="1600" dirty="0"/>
              <a:t>Mari </a:t>
            </a:r>
            <a:r>
              <a:rPr lang="fi-FI" sz="1600" dirty="0" err="1"/>
              <a:t>Nikonen</a:t>
            </a:r>
            <a:r>
              <a:rPr lang="fi-FI" sz="1600" dirty="0"/>
              <a:t> </a:t>
            </a:r>
            <a:endParaRPr lang="fi-FI" sz="1600" dirty="0">
              <a:cs typeface="Calibri"/>
            </a:endParaRPr>
          </a:p>
          <a:p>
            <a:pPr algn="l"/>
            <a:r>
              <a:rPr lang="fi-FI" sz="1600" dirty="0"/>
              <a:t>8. tapaaminen </a:t>
            </a:r>
            <a:endParaRPr lang="fi-FI" sz="1600" dirty="0">
              <a:cs typeface="Calibri"/>
            </a:endParaRPr>
          </a:p>
          <a:p>
            <a:pPr algn="l"/>
            <a:r>
              <a:rPr lang="fi-FI" sz="1600" dirty="0"/>
              <a:t>Keskiviikkona 31.5.2023</a:t>
            </a:r>
          </a:p>
          <a:p>
            <a:pPr algn="l"/>
            <a:r>
              <a:rPr lang="fi-FI" sz="1600" dirty="0"/>
              <a:t>Kello 16.30-18.30</a:t>
            </a:r>
            <a:endParaRPr lang="fi-FI" sz="1600" dirty="0">
              <a:cs typeface="Calibri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6066B-128B-925F-1861-166CCEC2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Kappale 7: Central questions and answers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ECBB93-DBAD-FF5C-C027-641BB13DE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b="1" dirty="0"/>
              <a:t>Mihin</a:t>
            </a:r>
            <a:r>
              <a:rPr lang="fi-FI" dirty="0"/>
              <a:t> </a:t>
            </a:r>
            <a:r>
              <a:rPr lang="fi-FI" dirty="0" err="1"/>
              <a:t>sä</a:t>
            </a:r>
            <a:r>
              <a:rPr lang="fi-FI" dirty="0"/>
              <a:t> </a:t>
            </a:r>
            <a:r>
              <a:rPr lang="fi-FI" dirty="0" err="1"/>
              <a:t>meet</a:t>
            </a:r>
            <a:r>
              <a:rPr lang="fi-FI" dirty="0"/>
              <a:t>? = Mihin sinä menet? </a:t>
            </a:r>
          </a:p>
          <a:p>
            <a:pPr lvl="1"/>
            <a:r>
              <a:rPr lang="fi-FI" dirty="0"/>
              <a:t>Helsinki</a:t>
            </a:r>
            <a:r>
              <a:rPr lang="fi-FI" b="1" dirty="0"/>
              <a:t>in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Mihin = Minne</a:t>
            </a:r>
          </a:p>
          <a:p>
            <a:r>
              <a:rPr lang="fi-FI" b="1" dirty="0"/>
              <a:t>Mistä</a:t>
            </a:r>
            <a:r>
              <a:rPr lang="fi-FI" dirty="0"/>
              <a:t> </a:t>
            </a:r>
            <a:r>
              <a:rPr lang="fi-FI" dirty="0" err="1"/>
              <a:t>sä</a:t>
            </a:r>
            <a:r>
              <a:rPr lang="fi-FI" dirty="0"/>
              <a:t> tuut? = Mistä sinä tulet? </a:t>
            </a:r>
          </a:p>
          <a:p>
            <a:pPr lvl="1"/>
            <a:r>
              <a:rPr lang="fi-FI" dirty="0"/>
              <a:t>Helsingi</a:t>
            </a:r>
            <a:r>
              <a:rPr lang="fi-FI" b="1" dirty="0"/>
              <a:t>stä</a:t>
            </a:r>
            <a:r>
              <a:rPr lang="fi-FI" dirty="0"/>
              <a:t>.</a:t>
            </a:r>
          </a:p>
          <a:p>
            <a:r>
              <a:rPr lang="fi-FI" b="1" dirty="0"/>
              <a:t>Missä</a:t>
            </a:r>
            <a:r>
              <a:rPr lang="fi-FI" dirty="0"/>
              <a:t> </a:t>
            </a:r>
            <a:r>
              <a:rPr lang="fi-FI" dirty="0" err="1"/>
              <a:t>sä</a:t>
            </a:r>
            <a:r>
              <a:rPr lang="fi-FI" dirty="0"/>
              <a:t> </a:t>
            </a:r>
            <a:r>
              <a:rPr lang="fi-FI" dirty="0" err="1"/>
              <a:t>oot</a:t>
            </a:r>
            <a:r>
              <a:rPr lang="fi-FI" dirty="0"/>
              <a:t>? = Missä sinä olet? </a:t>
            </a:r>
          </a:p>
          <a:p>
            <a:pPr lvl="1"/>
            <a:r>
              <a:rPr lang="fi-FI" dirty="0"/>
              <a:t>Helsingi</a:t>
            </a:r>
            <a:r>
              <a:rPr lang="fi-FI" b="1" dirty="0"/>
              <a:t>ssä</a:t>
            </a:r>
            <a:r>
              <a:rPr lang="fi-FI" dirty="0"/>
              <a:t>. </a:t>
            </a:r>
          </a:p>
          <a:p>
            <a:r>
              <a:rPr lang="fi-FI" b="1" dirty="0"/>
              <a:t>Millä</a:t>
            </a:r>
            <a:r>
              <a:rPr lang="fi-FI" dirty="0"/>
              <a:t> </a:t>
            </a:r>
            <a:r>
              <a:rPr lang="fi-FI" dirty="0" err="1"/>
              <a:t>sä</a:t>
            </a:r>
            <a:r>
              <a:rPr lang="fi-FI" dirty="0"/>
              <a:t> </a:t>
            </a:r>
            <a:r>
              <a:rPr lang="fi-FI" dirty="0" err="1"/>
              <a:t>meet</a:t>
            </a:r>
            <a:r>
              <a:rPr lang="fi-FI" dirty="0"/>
              <a:t>/matkustat/tuut? = Millä sinä menet/matkustat/tulet? </a:t>
            </a:r>
          </a:p>
          <a:p>
            <a:pPr lvl="1"/>
            <a:r>
              <a:rPr lang="fi-FI" dirty="0"/>
              <a:t>Bussi</a:t>
            </a:r>
            <a:r>
              <a:rPr lang="fi-FI" b="1" dirty="0"/>
              <a:t>lla</a:t>
            </a:r>
            <a:r>
              <a:rPr lang="fi-FI" dirty="0"/>
              <a:t>. </a:t>
            </a:r>
          </a:p>
          <a:p>
            <a:r>
              <a:rPr lang="fi-FI" b="1" dirty="0"/>
              <a:t>Mihin aikaan...? </a:t>
            </a:r>
          </a:p>
          <a:p>
            <a:pPr lvl="1"/>
            <a:r>
              <a:rPr lang="fi-FI" dirty="0"/>
              <a:t>Kello kuusitoista kolmekymmentä (=16.30). </a:t>
            </a:r>
          </a:p>
          <a:p>
            <a:pPr lvl="1"/>
            <a:r>
              <a:rPr lang="fi-FI" dirty="0"/>
              <a:t>Puoli viide</a:t>
            </a:r>
            <a:r>
              <a:rPr lang="fi-FI" b="1" dirty="0"/>
              <a:t>ltä</a:t>
            </a:r>
            <a:r>
              <a:rPr lang="fi-FI" dirty="0"/>
              <a:t>. (=16.30) = At 4.30</a:t>
            </a:r>
          </a:p>
          <a:p>
            <a:pPr lvl="1"/>
            <a:r>
              <a:rPr lang="fi-FI" dirty="0"/>
              <a:t>Kahdelta. Varttia yli kahdelta. Puoli kahdelta. Varttia vaille kahdelta. </a:t>
            </a:r>
          </a:p>
        </p:txBody>
      </p:sp>
    </p:spTree>
    <p:extLst>
      <p:ext uri="{BB962C8B-B14F-4D97-AF65-F5344CB8AC3E}">
        <p14:creationId xmlns:p14="http://schemas.microsoft.com/office/powerpoint/2010/main" val="60994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432A73-E452-717A-9B6F-F356EA52F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Pienissä ryhmissä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C9DC47-D652-B75F-D3DC-2230782FD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https://mycourses.aalto.fi/course/view.php?id=38335&amp;section=10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3894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751D5C-14F8-8E17-7E6C-5AAAF13F2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Tauko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5FD05E-C78F-33FE-61C9-08D0DF29F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Kello on nyt 17.42 </a:t>
            </a:r>
          </a:p>
          <a:p>
            <a:r>
              <a:rPr lang="fi-FI" dirty="0"/>
              <a:t>Jatketaan kello 17.52</a:t>
            </a:r>
          </a:p>
        </p:txBody>
      </p:sp>
    </p:spTree>
    <p:extLst>
      <p:ext uri="{BB962C8B-B14F-4D97-AF65-F5344CB8AC3E}">
        <p14:creationId xmlns:p14="http://schemas.microsoft.com/office/powerpoint/2010/main" val="1190249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BA9509-53B8-1CAF-794F-90D1C614B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</a:t>
            </a:r>
            <a:r>
              <a:rPr lang="fi-FI" dirty="0" err="1"/>
              <a:t>sulla</a:t>
            </a:r>
            <a:r>
              <a:rPr lang="fi-FI" dirty="0"/>
              <a:t> on hätänä?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BA1AE2-1D5A-FF85-6808-E7E81EAB6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= </a:t>
            </a:r>
            <a:r>
              <a:rPr lang="fi-FI" dirty="0" err="1"/>
              <a:t>What’s</a:t>
            </a:r>
            <a:r>
              <a:rPr lang="fi-FI" dirty="0"/>
              <a:t> </a:t>
            </a:r>
            <a:r>
              <a:rPr lang="fi-FI" dirty="0" err="1"/>
              <a:t>wrong</a:t>
            </a:r>
            <a:r>
              <a:rPr lang="fi-FI" dirty="0"/>
              <a:t>? </a:t>
            </a:r>
            <a:r>
              <a:rPr lang="fi-FI" dirty="0" err="1"/>
              <a:t>What’s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matter</a:t>
            </a:r>
            <a:r>
              <a:rPr lang="fi-FI" dirty="0"/>
              <a:t>?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Literally</a:t>
            </a:r>
            <a:r>
              <a:rPr lang="fi-FI" dirty="0"/>
              <a:t>: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as an </a:t>
            </a:r>
            <a:r>
              <a:rPr lang="fi-FI" dirty="0" err="1"/>
              <a:t>emergency</a:t>
            </a:r>
            <a:r>
              <a:rPr lang="fi-FI" dirty="0"/>
              <a:t>?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Hätä = </a:t>
            </a:r>
            <a:r>
              <a:rPr lang="fi-FI" dirty="0" err="1"/>
              <a:t>Emergency</a:t>
            </a:r>
            <a:r>
              <a:rPr lang="fi-FI" dirty="0"/>
              <a:t>, </a:t>
            </a:r>
            <a:r>
              <a:rPr lang="fi-FI" dirty="0" err="1"/>
              <a:t>trouble</a:t>
            </a:r>
            <a:r>
              <a:rPr lang="fi-FI" dirty="0"/>
              <a:t>, </a:t>
            </a:r>
            <a:r>
              <a:rPr lang="fi-FI" dirty="0" err="1"/>
              <a:t>panic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1834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5E436A-E31F-43F5-64CD-B99EACC1D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ng</a:t>
            </a:r>
            <a:r>
              <a:rPr lang="fi-FI" dirty="0"/>
              <a:t> = </a:t>
            </a:r>
            <a:r>
              <a:rPr lang="fi-FI" dirty="0" err="1">
                <a:latin typeface="IrisUPC" panose="020B0502040204020203" pitchFamily="34" charset="-34"/>
                <a:cs typeface="IrisUPC" panose="020B0502040204020203" pitchFamily="34" charset="-34"/>
              </a:rPr>
              <a:t>ŋŋ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6FC70C-B6CC-1E1F-CFD2-97B622BCB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E</a:t>
            </a:r>
            <a:r>
              <a:rPr lang="fi-FI" b="1" dirty="0"/>
              <a:t>ng</a:t>
            </a:r>
            <a:r>
              <a:rPr lang="fi-FI" dirty="0"/>
              <a:t>lanniksi	[</a:t>
            </a:r>
            <a:r>
              <a:rPr lang="fi-FI" dirty="0" err="1"/>
              <a:t>eŋŋlanniksi</a:t>
            </a:r>
            <a:r>
              <a:rPr lang="fi-FI" dirty="0"/>
              <a:t>]		</a:t>
            </a:r>
          </a:p>
          <a:p>
            <a:pPr marL="0" indent="0">
              <a:buNone/>
            </a:pPr>
            <a:r>
              <a:rPr lang="fi-FI" dirty="0"/>
              <a:t>English: swi</a:t>
            </a:r>
            <a:r>
              <a:rPr lang="fi-FI" b="1" dirty="0"/>
              <a:t>ng</a:t>
            </a:r>
            <a:r>
              <a:rPr lang="fi-FI" dirty="0"/>
              <a:t> is </a:t>
            </a:r>
            <a:r>
              <a:rPr lang="fi-FI" dirty="0" err="1"/>
              <a:t>prounonced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way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Mitä se on farsi</a:t>
            </a:r>
            <a:r>
              <a:rPr lang="fi-FI" b="1" dirty="0"/>
              <a:t>ksi</a:t>
            </a:r>
            <a:r>
              <a:rPr lang="fi-FI" dirty="0"/>
              <a:t>? </a:t>
            </a:r>
          </a:p>
          <a:p>
            <a:r>
              <a:rPr lang="fi-FI" dirty="0"/>
              <a:t>Mitä se on espanja</a:t>
            </a:r>
            <a:r>
              <a:rPr lang="fi-FI" b="1" dirty="0"/>
              <a:t>ksi</a:t>
            </a:r>
            <a:r>
              <a:rPr lang="fi-FI" dirty="0"/>
              <a:t>? </a:t>
            </a:r>
          </a:p>
          <a:p>
            <a:r>
              <a:rPr lang="fi-FI" dirty="0"/>
              <a:t>Mitä se on turki</a:t>
            </a:r>
            <a:r>
              <a:rPr lang="fi-FI" b="1" dirty="0"/>
              <a:t>ksi</a:t>
            </a:r>
            <a:r>
              <a:rPr lang="fi-FI" dirty="0"/>
              <a:t>? 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 err="1"/>
              <a:t>ksi</a:t>
            </a:r>
            <a:r>
              <a:rPr lang="fi-FI" dirty="0"/>
              <a:t> = </a:t>
            </a:r>
            <a:r>
              <a:rPr lang="fi-FI" dirty="0" err="1"/>
              <a:t>translative</a:t>
            </a:r>
            <a:r>
              <a:rPr lang="fi-FI" dirty="0"/>
              <a:t>, a </a:t>
            </a:r>
            <a:r>
              <a:rPr lang="fi-FI" dirty="0" err="1"/>
              <a:t>form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means</a:t>
            </a:r>
            <a:r>
              <a:rPr lang="fi-FI" dirty="0"/>
              <a:t> </a:t>
            </a:r>
            <a:r>
              <a:rPr lang="fi-FI" dirty="0" err="1"/>
              <a:t>becoming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transforming</a:t>
            </a:r>
            <a:endParaRPr lang="fi-FI" dirty="0"/>
          </a:p>
          <a:p>
            <a:r>
              <a:rPr lang="fi-FI" dirty="0"/>
              <a:t>Mitä se on englanniksi? </a:t>
            </a:r>
          </a:p>
          <a:p>
            <a:r>
              <a:rPr lang="fi-FI" dirty="0" err="1"/>
              <a:t>Literally</a:t>
            </a:r>
            <a:r>
              <a:rPr lang="fi-FI" dirty="0"/>
              <a:t>: </a:t>
            </a:r>
            <a:r>
              <a:rPr lang="fi-FI" dirty="0" err="1"/>
              <a:t>What</a:t>
            </a:r>
            <a:r>
              <a:rPr lang="fi-FI" dirty="0"/>
              <a:t> is it (</a:t>
            </a:r>
            <a:r>
              <a:rPr lang="fi-FI" dirty="0" err="1"/>
              <a:t>when</a:t>
            </a:r>
            <a:r>
              <a:rPr lang="fi-FI" dirty="0"/>
              <a:t> it </a:t>
            </a:r>
            <a:r>
              <a:rPr lang="fi-FI" dirty="0" err="1"/>
              <a:t>transforms</a:t>
            </a:r>
            <a:r>
              <a:rPr lang="fi-FI" dirty="0"/>
              <a:t>) into English? </a:t>
            </a:r>
          </a:p>
        </p:txBody>
      </p:sp>
    </p:spTree>
    <p:extLst>
      <p:ext uri="{BB962C8B-B14F-4D97-AF65-F5344CB8AC3E}">
        <p14:creationId xmlns:p14="http://schemas.microsoft.com/office/powerpoint/2010/main" val="309363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D56D2-7C43-8514-3410-97737AFC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Kappale 8: Avainsanat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787285-F4B9-DD82-93E6-E8E9B4883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Kuunnellaan kappale 8. Kuuletko avainsanat? </a:t>
            </a:r>
          </a:p>
        </p:txBody>
      </p:sp>
    </p:spTree>
    <p:extLst>
      <p:ext uri="{BB962C8B-B14F-4D97-AF65-F5344CB8AC3E}">
        <p14:creationId xmlns:p14="http://schemas.microsoft.com/office/powerpoint/2010/main" val="1244494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CA55BB-A9C4-CA0F-4FBC-B104BAD0D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Sun täytyy mennä labraan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C98313-0608-169E-52C2-C56D46C8E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=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to go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lab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to got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lab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Mun</a:t>
            </a:r>
            <a:r>
              <a:rPr lang="fi-FI" dirty="0"/>
              <a:t> täytyy mennä vessaan = I </a:t>
            </a:r>
            <a:r>
              <a:rPr lang="fi-FI" dirty="0" err="1"/>
              <a:t>need</a:t>
            </a:r>
            <a:r>
              <a:rPr lang="fi-FI" dirty="0"/>
              <a:t> to go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toilet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Sun täytyy soittaa terveydenhoitajalle =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dirty="0" err="1"/>
              <a:t>call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nurse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191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61D4EE-212A-13C9-7D4B-278BBB2F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Mun täytyy mennä = Nesessiivilause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4C06AC-2AA7-DAF2-CDD6-C9B1FE176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/>
              <a:t>Necessive clause 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Minun/mun	täytyy		mennä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Genetiivi		täytyy 	verb in the infinitive form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= I have to... / I need to... / I must...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Marin täytyy opiskella. = Mari has to study. </a:t>
            </a:r>
          </a:p>
          <a:p>
            <a:pPr marL="0" indent="0">
              <a:buNone/>
            </a:pPr>
            <a:r>
              <a:rPr lang="fi-FI"/>
              <a:t>Hänen täytyy mennä bussilla.  = He/she/they must go by bus. </a:t>
            </a:r>
          </a:p>
        </p:txBody>
      </p:sp>
    </p:spTree>
    <p:extLst>
      <p:ext uri="{BB962C8B-B14F-4D97-AF65-F5344CB8AC3E}">
        <p14:creationId xmlns:p14="http://schemas.microsoft.com/office/powerpoint/2010/main" val="3943145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E55A2-E029-09F5-2719-499F9DE5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Pain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C0E02E-2B82-956E-01FD-8E47617CD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Sattuu = </a:t>
            </a:r>
            <a:r>
              <a:rPr lang="fi-FI" dirty="0" err="1"/>
              <a:t>verb</a:t>
            </a:r>
            <a:r>
              <a:rPr lang="fi-FI" dirty="0"/>
              <a:t>, it </a:t>
            </a:r>
            <a:r>
              <a:rPr lang="fi-FI" dirty="0" err="1"/>
              <a:t>hurts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Sattua 1 + mihin? </a:t>
            </a:r>
          </a:p>
          <a:p>
            <a:pPr lvl="1"/>
            <a:r>
              <a:rPr lang="fi-FI" dirty="0"/>
              <a:t>Vatsaan sattuu. ”It </a:t>
            </a:r>
            <a:r>
              <a:rPr lang="fi-FI" dirty="0" err="1"/>
              <a:t>hurts</a:t>
            </a:r>
            <a:r>
              <a:rPr lang="fi-FI" dirty="0"/>
              <a:t> to my </a:t>
            </a:r>
            <a:r>
              <a:rPr lang="fi-FI" dirty="0" err="1"/>
              <a:t>stomach</a:t>
            </a:r>
            <a:r>
              <a:rPr lang="fi-FI" dirty="0"/>
              <a:t>” My </a:t>
            </a:r>
            <a:r>
              <a:rPr lang="fi-FI" dirty="0" err="1"/>
              <a:t>stomach</a:t>
            </a:r>
            <a:r>
              <a:rPr lang="fi-FI" dirty="0"/>
              <a:t> </a:t>
            </a:r>
            <a:r>
              <a:rPr lang="fi-FI" dirty="0" err="1"/>
              <a:t>hurts</a:t>
            </a:r>
            <a:r>
              <a:rPr lang="fi-FI" dirty="0"/>
              <a:t>. </a:t>
            </a:r>
          </a:p>
          <a:p>
            <a:r>
              <a:rPr lang="fi-FI" dirty="0"/>
              <a:t>Kipu, </a:t>
            </a:r>
            <a:r>
              <a:rPr lang="fi-FI" dirty="0" err="1"/>
              <a:t>noun</a:t>
            </a:r>
            <a:r>
              <a:rPr lang="fi-FI" dirty="0"/>
              <a:t> = pain </a:t>
            </a:r>
          </a:p>
          <a:p>
            <a:pPr lvl="1"/>
            <a:r>
              <a:rPr lang="fi-FI" dirty="0"/>
              <a:t>Minulla on kova </a:t>
            </a:r>
            <a:r>
              <a:rPr lang="fi-FI" b="1" dirty="0"/>
              <a:t>kipu</a:t>
            </a:r>
            <a:r>
              <a:rPr lang="fi-FI" dirty="0"/>
              <a:t> vatsassa. </a:t>
            </a:r>
          </a:p>
          <a:p>
            <a:r>
              <a:rPr lang="fi-FI" dirty="0"/>
              <a:t>Kipeä, </a:t>
            </a:r>
            <a:r>
              <a:rPr lang="fi-FI" dirty="0" err="1"/>
              <a:t>adjective</a:t>
            </a:r>
            <a:r>
              <a:rPr lang="fi-FI" dirty="0"/>
              <a:t>: </a:t>
            </a:r>
            <a:r>
              <a:rPr lang="fi-FI" dirty="0" err="1"/>
              <a:t>painful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Vatsa on kipeä. ”My </a:t>
            </a:r>
            <a:r>
              <a:rPr lang="fi-FI" dirty="0" err="1"/>
              <a:t>stomach</a:t>
            </a:r>
            <a:r>
              <a:rPr lang="fi-FI" dirty="0"/>
              <a:t> is </a:t>
            </a:r>
            <a:r>
              <a:rPr lang="fi-FI" dirty="0" err="1"/>
              <a:t>painful</a:t>
            </a:r>
            <a:r>
              <a:rPr lang="fi-FI" dirty="0"/>
              <a:t>” My </a:t>
            </a:r>
            <a:r>
              <a:rPr lang="fi-FI" dirty="0" err="1"/>
              <a:t>stomach</a:t>
            </a:r>
            <a:r>
              <a:rPr lang="fi-FI" dirty="0"/>
              <a:t> </a:t>
            </a:r>
            <a:r>
              <a:rPr lang="fi-FI" dirty="0" err="1"/>
              <a:t>hurts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4626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B923FB-4F93-E14C-4191-6CE2E0E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Minä tarvitsen vai Minun täytyy?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2AA7B8-4BEF-2B87-352B-53E13BA9D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Minä </a:t>
            </a:r>
            <a:r>
              <a:rPr lang="fi-FI" b="1" dirty="0"/>
              <a:t>tarvitsen</a:t>
            </a:r>
            <a:r>
              <a:rPr lang="fi-FI" dirty="0"/>
              <a:t> lääkärin. = I </a:t>
            </a:r>
            <a:r>
              <a:rPr lang="fi-FI" dirty="0" err="1"/>
              <a:t>need</a:t>
            </a:r>
            <a:r>
              <a:rPr lang="fi-FI" dirty="0"/>
              <a:t> a </a:t>
            </a:r>
            <a:r>
              <a:rPr lang="fi-FI" dirty="0" err="1"/>
              <a:t>doctor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minä tarvitsen + </a:t>
            </a:r>
            <a:r>
              <a:rPr lang="fi-FI" dirty="0" err="1"/>
              <a:t>noun</a:t>
            </a:r>
            <a:r>
              <a:rPr lang="fi-FI" dirty="0"/>
              <a:t> </a:t>
            </a:r>
          </a:p>
          <a:p>
            <a:r>
              <a:rPr lang="fi-FI" dirty="0"/>
              <a:t>Minun täytyy </a:t>
            </a:r>
            <a:r>
              <a:rPr lang="fi-FI" b="1" dirty="0"/>
              <a:t>mennä</a:t>
            </a:r>
            <a:r>
              <a:rPr lang="fi-FI" dirty="0"/>
              <a:t> lääkäriin. </a:t>
            </a:r>
          </a:p>
          <a:p>
            <a:pPr lvl="1"/>
            <a:r>
              <a:rPr lang="fi-FI" dirty="0"/>
              <a:t>Minun täytyy + </a:t>
            </a:r>
            <a:r>
              <a:rPr lang="fi-FI" dirty="0" err="1"/>
              <a:t>verb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954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E3F37-097A-4BB5-8A58-B30FC849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3BB075-08B5-45CF-B5C9-3CC2334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1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Mitä kuuluu? Missä </a:t>
            </a:r>
            <a:r>
              <a:rPr lang="fi-FI" dirty="0" err="1"/>
              <a:t>sä</a:t>
            </a:r>
            <a:r>
              <a:rPr lang="fi-FI" dirty="0"/>
              <a:t> </a:t>
            </a:r>
            <a:r>
              <a:rPr lang="fi-FI" dirty="0" err="1"/>
              <a:t>oot</a:t>
            </a:r>
            <a:r>
              <a:rPr lang="fi-FI" dirty="0"/>
              <a:t> nyt? </a:t>
            </a:r>
          </a:p>
          <a:p>
            <a:r>
              <a:rPr lang="fi-FI" dirty="0"/>
              <a:t>Jumppaa ja ääntämistä</a:t>
            </a:r>
          </a:p>
          <a:p>
            <a:r>
              <a:rPr lang="fi-FI" dirty="0"/>
              <a:t>Kysymyksiä </a:t>
            </a:r>
          </a:p>
          <a:p>
            <a:r>
              <a:rPr lang="fi-FI" dirty="0"/>
              <a:t>Kappale 7: Yhteenveto (=</a:t>
            </a:r>
            <a:r>
              <a:rPr lang="fi-FI" dirty="0" err="1"/>
              <a:t>summary</a:t>
            </a:r>
            <a:r>
              <a:rPr lang="fi-FI" dirty="0"/>
              <a:t>)</a:t>
            </a:r>
          </a:p>
          <a:p>
            <a:r>
              <a:rPr lang="fi-FI" dirty="0"/>
              <a:t>Yhteenveto: sijamuodot ja kysymyssanat </a:t>
            </a:r>
          </a:p>
          <a:p>
            <a:r>
              <a:rPr lang="fi-FI" dirty="0"/>
              <a:t>Pienissä ryhmissä</a:t>
            </a:r>
          </a:p>
          <a:p>
            <a:r>
              <a:rPr lang="fi-FI" dirty="0"/>
              <a:t>Noin kello 17.50 pieni tauko</a:t>
            </a:r>
          </a:p>
          <a:p>
            <a:r>
              <a:rPr lang="fi-FI" dirty="0"/>
              <a:t>Kappale 8: Avainsanat ja avainsanakuuntelu</a:t>
            </a:r>
          </a:p>
          <a:p>
            <a:r>
              <a:rPr lang="fi-FI" dirty="0"/>
              <a:t>Kotitehtävät</a:t>
            </a:r>
          </a:p>
        </p:txBody>
      </p:sp>
    </p:spTree>
    <p:extLst>
      <p:ext uri="{BB962C8B-B14F-4D97-AF65-F5344CB8AC3E}">
        <p14:creationId xmlns:p14="http://schemas.microsoft.com/office/powerpoint/2010/main" val="1194058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5658E9-D564-F0C5-EBA2-AFF034EB5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8AE9B1-E80E-4DFB-0F5C-100D8C507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Kuunteluharjoitus 15 sivulla 125 / 18 sivulla 174</a:t>
            </a:r>
          </a:p>
          <a:p>
            <a:r>
              <a:rPr lang="fi-FI" dirty="0"/>
              <a:t>Kuunteluharjoitus 14 sivulla 125 / 17 sivulla 174 </a:t>
            </a:r>
          </a:p>
          <a:p>
            <a:pPr lvl="1"/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feel</a:t>
            </a:r>
            <a:r>
              <a:rPr lang="fi-FI" dirty="0"/>
              <a:t>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demanding</a:t>
            </a:r>
            <a:r>
              <a:rPr lang="fi-FI" dirty="0"/>
              <a:t>,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gentle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yourself</a:t>
            </a:r>
            <a:endParaRPr lang="fi-FI" dirty="0"/>
          </a:p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goal</a:t>
            </a:r>
            <a:r>
              <a:rPr lang="fi-FI" dirty="0"/>
              <a:t>: </a:t>
            </a:r>
            <a:r>
              <a:rPr lang="fi-FI" dirty="0" err="1"/>
              <a:t>listening</a:t>
            </a:r>
            <a:r>
              <a:rPr lang="fi-FI" dirty="0"/>
              <a:t> to some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demanding</a:t>
            </a:r>
            <a:r>
              <a:rPr lang="fi-FI" dirty="0"/>
              <a:t> </a:t>
            </a:r>
            <a:r>
              <a:rPr lang="fi-FI" dirty="0" err="1"/>
              <a:t>dialogues</a:t>
            </a:r>
            <a:r>
              <a:rPr lang="fi-FI" dirty="0"/>
              <a:t> in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while</a:t>
            </a:r>
            <a:r>
              <a:rPr lang="fi-FI" dirty="0"/>
              <a:t> </a:t>
            </a:r>
            <a:r>
              <a:rPr lang="fi-FI" dirty="0" err="1"/>
              <a:t>making</a:t>
            </a:r>
            <a:r>
              <a:rPr lang="fi-FI" dirty="0"/>
              <a:t> an </a:t>
            </a:r>
            <a:r>
              <a:rPr lang="fi-FI" dirty="0" err="1"/>
              <a:t>effort</a:t>
            </a:r>
            <a:r>
              <a:rPr lang="fi-FI" dirty="0"/>
              <a:t> to </a:t>
            </a:r>
            <a:r>
              <a:rPr lang="fi-FI" dirty="0" err="1"/>
              <a:t>understand</a:t>
            </a:r>
            <a:r>
              <a:rPr lang="fi-FI" dirty="0"/>
              <a:t> some of </a:t>
            </a:r>
            <a:r>
              <a:rPr lang="fi-FI" dirty="0" err="1"/>
              <a:t>the</a:t>
            </a:r>
            <a:r>
              <a:rPr lang="fi-FI" dirty="0"/>
              <a:t> main </a:t>
            </a:r>
            <a:r>
              <a:rPr lang="fi-FI" dirty="0" err="1"/>
              <a:t>points</a:t>
            </a:r>
            <a:endParaRPr lang="fi-FI" dirty="0"/>
          </a:p>
          <a:p>
            <a:pPr lvl="1"/>
            <a:r>
              <a:rPr lang="fi-FI" dirty="0" err="1"/>
              <a:t>Start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going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and </a:t>
            </a:r>
            <a:r>
              <a:rPr lang="fi-FI" dirty="0" err="1"/>
              <a:t>translating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needs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translated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Listen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audio </a:t>
            </a:r>
            <a:r>
              <a:rPr lang="fi-FI" dirty="0" err="1"/>
              <a:t>several</a:t>
            </a:r>
            <a:r>
              <a:rPr lang="fi-FI" dirty="0"/>
              <a:t> </a:t>
            </a:r>
            <a:r>
              <a:rPr lang="fi-FI" dirty="0" err="1"/>
              <a:t>times</a:t>
            </a:r>
            <a:r>
              <a:rPr lang="fi-FI" dirty="0"/>
              <a:t>. </a:t>
            </a:r>
            <a:r>
              <a:rPr lang="fi-FI" dirty="0" err="1"/>
              <a:t>Relax</a:t>
            </a:r>
            <a:r>
              <a:rPr lang="fi-FI" dirty="0"/>
              <a:t> and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worry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can’t</a:t>
            </a:r>
            <a:r>
              <a:rPr lang="fi-FI" dirty="0"/>
              <a:t> </a:t>
            </a:r>
            <a:r>
              <a:rPr lang="fi-FI" dirty="0" err="1"/>
              <a:t>understand</a:t>
            </a:r>
            <a:r>
              <a:rPr lang="fi-FI" dirty="0"/>
              <a:t>.</a:t>
            </a:r>
          </a:p>
          <a:p>
            <a:pPr lvl="1"/>
            <a:r>
              <a:rPr lang="fi-FI" dirty="0" err="1"/>
              <a:t>Try</a:t>
            </a:r>
            <a:r>
              <a:rPr lang="fi-FI" dirty="0"/>
              <a:t> to </a:t>
            </a:r>
            <a:r>
              <a:rPr lang="fi-FI" dirty="0" err="1"/>
              <a:t>answer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. </a:t>
            </a:r>
          </a:p>
          <a:p>
            <a:pPr lvl="1"/>
            <a:r>
              <a:rPr lang="fi-FI" dirty="0" err="1"/>
              <a:t>Check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answers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homework</a:t>
            </a:r>
            <a:r>
              <a:rPr lang="fi-FI" dirty="0"/>
              <a:t> </a:t>
            </a:r>
            <a:r>
              <a:rPr lang="fi-FI" dirty="0" err="1"/>
              <a:t>key</a:t>
            </a:r>
            <a:r>
              <a:rPr lang="fi-FI" dirty="0"/>
              <a:t>. </a:t>
            </a:r>
          </a:p>
          <a:p>
            <a:pPr lvl="1"/>
            <a:r>
              <a:rPr lang="fi-FI" dirty="0" err="1"/>
              <a:t>Listen</a:t>
            </a:r>
            <a:r>
              <a:rPr lang="fi-FI" dirty="0"/>
              <a:t> at </a:t>
            </a:r>
            <a:r>
              <a:rPr lang="fi-FI" dirty="0" err="1"/>
              <a:t>least</a:t>
            </a:r>
            <a:r>
              <a:rPr lang="fi-FI" dirty="0"/>
              <a:t> </a:t>
            </a:r>
            <a:r>
              <a:rPr lang="fi-FI" dirty="0" err="1"/>
              <a:t>once</a:t>
            </a:r>
            <a:r>
              <a:rPr lang="fi-FI" dirty="0"/>
              <a:t> </a:t>
            </a:r>
            <a:r>
              <a:rPr lang="fi-FI" dirty="0" err="1"/>
              <a:t>again</a:t>
            </a:r>
            <a:r>
              <a:rPr lang="fi-FI" dirty="0"/>
              <a:t>. </a:t>
            </a:r>
          </a:p>
          <a:p>
            <a:pPr lvl="1"/>
            <a:r>
              <a:rPr lang="fi-FI" dirty="0" err="1"/>
              <a:t>Listen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final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while</a:t>
            </a:r>
            <a:r>
              <a:rPr lang="fi-FI" dirty="0"/>
              <a:t> </a:t>
            </a:r>
            <a:r>
              <a:rPr lang="fi-FI" dirty="0" err="1"/>
              <a:t>looking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transcript</a:t>
            </a:r>
            <a:r>
              <a:rPr lang="fi-FI" dirty="0"/>
              <a:t>.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translate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transcript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dirty="0" err="1"/>
              <a:t>understand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of it!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1942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CEEF5A-35C8-3AE4-6718-C7A79FD1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C3F306-A4F6-218C-DE4E-E48B64C95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Kotitehtävä 2. </a:t>
            </a:r>
            <a:r>
              <a:rPr lang="fi-FI" dirty="0" err="1"/>
              <a:t>MyCoursesissa</a:t>
            </a:r>
            <a:r>
              <a:rPr lang="fi-FI" dirty="0"/>
              <a:t>, määräaika 5.6.2023</a:t>
            </a:r>
          </a:p>
          <a:p>
            <a:r>
              <a:rPr lang="fi-FI" dirty="0"/>
              <a:t>Harjoitus 18 sivulla 128 / 24 sivulla 179</a:t>
            </a:r>
          </a:p>
          <a:p>
            <a:r>
              <a:rPr lang="fi-FI" dirty="0"/>
              <a:t>Lue ja kuuntele kappale 8 s. 131–132 / 182–183  </a:t>
            </a:r>
          </a:p>
          <a:p>
            <a:r>
              <a:rPr lang="fi-FI" dirty="0"/>
              <a:t>Harjoitus 1 sivulla 133 / 1 s. 184</a:t>
            </a:r>
          </a:p>
          <a:p>
            <a:r>
              <a:rPr lang="fi-FI" dirty="0"/>
              <a:t>Ruumiinosat sivulla 134 / 186 </a:t>
            </a:r>
          </a:p>
          <a:p>
            <a:r>
              <a:rPr lang="fi-FI" dirty="0"/>
              <a:t>Harjoitus 3 sivulla 135 / 5 sivulla 187 </a:t>
            </a:r>
          </a:p>
          <a:p>
            <a:r>
              <a:rPr lang="fi-FI" dirty="0" err="1"/>
              <a:t>Check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</a:p>
          <a:p>
            <a:r>
              <a:rPr lang="fi-FI" dirty="0"/>
              <a:t>Lue ”Mikä </a:t>
            </a:r>
            <a:r>
              <a:rPr lang="fi-FI" dirty="0" err="1"/>
              <a:t>sulla</a:t>
            </a:r>
            <a:r>
              <a:rPr lang="fi-FI" dirty="0"/>
              <a:t> on” sivulla 136 / 188 </a:t>
            </a:r>
          </a:p>
          <a:p>
            <a:r>
              <a:rPr lang="fi-FI" dirty="0"/>
              <a:t>Opiskele uusia sanoja </a:t>
            </a:r>
          </a:p>
          <a:p>
            <a:r>
              <a:rPr lang="fi-FI" dirty="0" err="1"/>
              <a:t>Flinga</a:t>
            </a:r>
            <a:r>
              <a:rPr lang="fi-FI" dirty="0"/>
              <a:t> </a:t>
            </a:r>
            <a:r>
              <a:rPr lang="fi-FI" dirty="0" err="1"/>
              <a:t>board</a:t>
            </a:r>
            <a:r>
              <a:rPr lang="fi-FI" dirty="0"/>
              <a:t> for </a:t>
            </a:r>
            <a:r>
              <a:rPr lang="fi-FI" dirty="0" err="1"/>
              <a:t>questions</a:t>
            </a:r>
            <a:r>
              <a:rPr lang="fi-FI" dirty="0"/>
              <a:t> and </a:t>
            </a:r>
            <a:r>
              <a:rPr lang="fi-FI" dirty="0" err="1"/>
              <a:t>comments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https://edu.flinga.fi/s/EB5P49F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4731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5EE47E-2B7C-4C7C-92D4-E46D7280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025FAA-C54A-46CC-99CA-5B4F3BBB8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Nähdään maanantaina! </a:t>
            </a:r>
          </a:p>
        </p:txBody>
      </p:sp>
    </p:spTree>
    <p:extLst>
      <p:ext uri="{BB962C8B-B14F-4D97-AF65-F5344CB8AC3E}">
        <p14:creationId xmlns:p14="http://schemas.microsoft.com/office/powerpoint/2010/main" val="196977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7260E-B490-485A-8110-3B653D35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Tervetuloa tunnille!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F76009-E852-44DF-80A4-3FB764C1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Lämpimästi tervetuloa! = A </a:t>
            </a:r>
            <a:r>
              <a:rPr lang="fi-FI" dirty="0" err="1"/>
              <a:t>warm</a:t>
            </a:r>
            <a:r>
              <a:rPr lang="fi-FI" dirty="0"/>
              <a:t> </a:t>
            </a:r>
            <a:r>
              <a:rPr lang="fi-FI" dirty="0" err="1"/>
              <a:t>welcome</a:t>
            </a:r>
            <a:r>
              <a:rPr lang="fi-FI" dirty="0"/>
              <a:t>!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tunti = </a:t>
            </a:r>
            <a:r>
              <a:rPr lang="fi-FI" dirty="0" err="1"/>
              <a:t>hour</a:t>
            </a:r>
            <a:r>
              <a:rPr lang="fi-FI" dirty="0"/>
              <a:t>/</a:t>
            </a:r>
            <a:r>
              <a:rPr lang="fi-FI" dirty="0" err="1"/>
              <a:t>lesson</a:t>
            </a:r>
            <a:endParaRPr lang="fi-FI" dirty="0"/>
          </a:p>
          <a:p>
            <a:pPr lvl="1"/>
            <a:r>
              <a:rPr lang="fi-FI" dirty="0" err="1"/>
              <a:t>stem</a:t>
            </a:r>
            <a:r>
              <a:rPr lang="fi-FI" dirty="0"/>
              <a:t>: </a:t>
            </a:r>
            <a:r>
              <a:rPr lang="fi-FI" dirty="0" err="1"/>
              <a:t>tunni</a:t>
            </a:r>
            <a:r>
              <a:rPr lang="fi-FI" dirty="0"/>
              <a:t>-</a:t>
            </a:r>
          </a:p>
          <a:p>
            <a:pPr lvl="1"/>
            <a:r>
              <a:rPr lang="fi-FI" dirty="0" err="1"/>
              <a:t>lle</a:t>
            </a:r>
            <a:r>
              <a:rPr lang="fi-FI" dirty="0"/>
              <a:t> = to (</a:t>
            </a:r>
            <a:r>
              <a:rPr lang="fi-FI" dirty="0" err="1"/>
              <a:t>allative</a:t>
            </a:r>
            <a:r>
              <a:rPr lang="fi-FI" dirty="0"/>
              <a:t>) </a:t>
            </a:r>
          </a:p>
          <a:p>
            <a:pPr lvl="1"/>
            <a:r>
              <a:rPr lang="fi-FI" dirty="0"/>
              <a:t>tunnille =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lesson</a:t>
            </a:r>
            <a:endParaRPr lang="fi-FI" dirty="0"/>
          </a:p>
          <a:p>
            <a:pPr lvl="1"/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997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1CD137-6E2D-8114-6E43-36EE33EA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Kirjoita chattiin: Missä sä oot nyt?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BD1440-A00E-D55B-1601-70F9C522D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Kirjoita chattiin vastaukset: 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Mitä kuuluu tänään?</a:t>
            </a:r>
          </a:p>
          <a:p>
            <a:r>
              <a:rPr lang="fi-FI"/>
              <a:t>Missä sä oot nyt?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Mulle kuuluu hyvää. Mä oon nyt Helsingissä, töissä. </a:t>
            </a:r>
          </a:p>
        </p:txBody>
      </p:sp>
    </p:spTree>
    <p:extLst>
      <p:ext uri="{BB962C8B-B14F-4D97-AF65-F5344CB8AC3E}">
        <p14:creationId xmlns:p14="http://schemas.microsoft.com/office/powerpoint/2010/main" val="268830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Jumppaa ja 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 + 1</a:t>
            </a:r>
          </a:p>
          <a:p>
            <a:pPr marL="0" indent="0">
              <a:buNone/>
            </a:pPr>
            <a:r>
              <a:rPr lang="fi-FI" dirty="0"/>
              <a:t>Opettaja 3</a:t>
            </a:r>
          </a:p>
          <a:p>
            <a:pPr marL="0" indent="0">
              <a:buNone/>
            </a:pPr>
            <a:r>
              <a:rPr lang="fi-FI" dirty="0"/>
              <a:t>Opiskelijat 1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20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Ääntämistä: avainsanat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Missä</a:t>
            </a:r>
            <a:r>
              <a:rPr lang="fi-FI" dirty="0"/>
              <a:t> </a:t>
            </a:r>
            <a:r>
              <a:rPr lang="fi-FI" dirty="0" err="1"/>
              <a:t>sä</a:t>
            </a:r>
            <a:r>
              <a:rPr lang="fi-FI" dirty="0"/>
              <a:t> </a:t>
            </a:r>
            <a:r>
              <a:rPr lang="fi-FI" u="sng" dirty="0" err="1"/>
              <a:t>oot</a:t>
            </a:r>
            <a:r>
              <a:rPr lang="fi-FI" dirty="0"/>
              <a:t>? </a:t>
            </a:r>
          </a:p>
          <a:p>
            <a:r>
              <a:rPr lang="fi-FI" dirty="0" err="1"/>
              <a:t>Mä</a:t>
            </a:r>
            <a:r>
              <a:rPr lang="fi-FI" dirty="0"/>
              <a:t> </a:t>
            </a:r>
            <a:r>
              <a:rPr lang="fi-FI" dirty="0" err="1"/>
              <a:t>oon</a:t>
            </a:r>
            <a:r>
              <a:rPr lang="fi-FI" dirty="0"/>
              <a:t> </a:t>
            </a:r>
            <a:r>
              <a:rPr lang="fi-FI" u="sng" dirty="0"/>
              <a:t>töi</a:t>
            </a:r>
            <a:r>
              <a:rPr lang="fi-FI" b="1" dirty="0"/>
              <a:t>ssä</a:t>
            </a:r>
            <a:r>
              <a:rPr lang="fi-FI" dirty="0"/>
              <a:t>, </a:t>
            </a:r>
            <a:r>
              <a:rPr lang="fi-FI" u="sng" dirty="0"/>
              <a:t>toi</a:t>
            </a:r>
            <a:r>
              <a:rPr lang="fi-FI" dirty="0"/>
              <a:t>misto</a:t>
            </a:r>
            <a:r>
              <a:rPr lang="fi-FI" b="1" dirty="0"/>
              <a:t>lla</a:t>
            </a:r>
            <a:r>
              <a:rPr lang="fi-FI" dirty="0"/>
              <a:t>, </a:t>
            </a:r>
            <a:r>
              <a:rPr lang="fi-FI" u="sng" dirty="0"/>
              <a:t>Hel</a:t>
            </a:r>
            <a:r>
              <a:rPr lang="fi-FI" dirty="0"/>
              <a:t>singi</a:t>
            </a:r>
            <a:r>
              <a:rPr lang="fi-FI" b="1" dirty="0"/>
              <a:t>ssä</a:t>
            </a:r>
            <a:r>
              <a:rPr lang="fi-FI" dirty="0"/>
              <a:t>. </a:t>
            </a:r>
          </a:p>
          <a:p>
            <a:r>
              <a:rPr lang="fi-FI" b="1" dirty="0"/>
              <a:t>Mihin</a:t>
            </a:r>
            <a:r>
              <a:rPr lang="fi-FI" dirty="0"/>
              <a:t> </a:t>
            </a:r>
            <a:r>
              <a:rPr lang="fi-FI" dirty="0" err="1"/>
              <a:t>sä</a:t>
            </a:r>
            <a:r>
              <a:rPr lang="fi-FI" dirty="0"/>
              <a:t> </a:t>
            </a:r>
            <a:r>
              <a:rPr lang="fi-FI" u="sng" dirty="0" err="1"/>
              <a:t>me</a:t>
            </a:r>
            <a:r>
              <a:rPr lang="fi-FI" dirty="0" err="1"/>
              <a:t>et</a:t>
            </a:r>
            <a:r>
              <a:rPr lang="fi-FI" dirty="0"/>
              <a:t>? </a:t>
            </a:r>
          </a:p>
          <a:p>
            <a:r>
              <a:rPr lang="fi-FI" dirty="0" err="1"/>
              <a:t>Mä</a:t>
            </a:r>
            <a:r>
              <a:rPr lang="fi-FI" dirty="0"/>
              <a:t> </a:t>
            </a:r>
            <a:r>
              <a:rPr lang="fi-FI" dirty="0" err="1"/>
              <a:t>meen</a:t>
            </a:r>
            <a:r>
              <a:rPr lang="fi-FI" dirty="0"/>
              <a:t> </a:t>
            </a:r>
            <a:r>
              <a:rPr lang="fi-FI" u="sng" dirty="0"/>
              <a:t>ko</a:t>
            </a:r>
            <a:r>
              <a:rPr lang="fi-FI" dirty="0"/>
              <a:t>ti</a:t>
            </a:r>
            <a:r>
              <a:rPr lang="fi-FI" b="1" dirty="0"/>
              <a:t>in</a:t>
            </a:r>
            <a:r>
              <a:rPr lang="fi-FI" dirty="0"/>
              <a:t>. </a:t>
            </a:r>
          </a:p>
          <a:p>
            <a:r>
              <a:rPr lang="fi-FI" dirty="0"/>
              <a:t>Mitä </a:t>
            </a:r>
            <a:r>
              <a:rPr lang="fi-FI" dirty="0" err="1"/>
              <a:t>sä</a:t>
            </a:r>
            <a:r>
              <a:rPr lang="fi-FI" dirty="0"/>
              <a:t> teet </a:t>
            </a:r>
            <a:r>
              <a:rPr lang="fi-FI" u="sng" dirty="0"/>
              <a:t>ko</a:t>
            </a:r>
            <a:r>
              <a:rPr lang="fi-FI" dirty="0"/>
              <a:t>to</a:t>
            </a:r>
            <a:r>
              <a:rPr lang="fi-FI" b="1" dirty="0"/>
              <a:t>na</a:t>
            </a:r>
            <a:r>
              <a:rPr lang="fi-FI" dirty="0"/>
              <a:t>? </a:t>
            </a:r>
          </a:p>
          <a:p>
            <a:r>
              <a:rPr lang="fi-FI" dirty="0" err="1"/>
              <a:t>Mä</a:t>
            </a:r>
            <a:r>
              <a:rPr lang="fi-FI" dirty="0"/>
              <a:t> </a:t>
            </a:r>
            <a:r>
              <a:rPr lang="fi-FI" u="sng" dirty="0"/>
              <a:t>syön</a:t>
            </a:r>
            <a:r>
              <a:rPr lang="fi-FI" dirty="0"/>
              <a:t>, </a:t>
            </a:r>
            <a:r>
              <a:rPr lang="fi-FI" dirty="0" err="1"/>
              <a:t>oon</a:t>
            </a:r>
            <a:r>
              <a:rPr lang="fi-FI" dirty="0"/>
              <a:t> </a:t>
            </a:r>
            <a:r>
              <a:rPr lang="fi-FI" u="sng" dirty="0"/>
              <a:t>per</a:t>
            </a:r>
            <a:r>
              <a:rPr lang="fi-FI" dirty="0"/>
              <a:t>heen kanssa ja </a:t>
            </a:r>
            <a:r>
              <a:rPr lang="fi-FI" dirty="0" err="1"/>
              <a:t>meen</a:t>
            </a:r>
            <a:r>
              <a:rPr lang="fi-FI" dirty="0"/>
              <a:t> </a:t>
            </a:r>
            <a:r>
              <a:rPr lang="fi-FI" u="sng" dirty="0"/>
              <a:t>nuk</a:t>
            </a:r>
            <a:r>
              <a:rPr lang="fi-FI" dirty="0"/>
              <a:t>kumaan. </a:t>
            </a:r>
          </a:p>
        </p:txBody>
      </p:sp>
    </p:spTree>
    <p:extLst>
      <p:ext uri="{BB962C8B-B14F-4D97-AF65-F5344CB8AC3E}">
        <p14:creationId xmlns:p14="http://schemas.microsoft.com/office/powerpoint/2010/main" val="330391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8A556A-A4A1-1F3C-8856-B6517B6D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 ja kommentteja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14707A-EF21-A3F3-7D78-1EADE7547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https://edu.flinga.fi/s/EGGJ9NK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985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2A7411-5C0A-DDB5-6BBE-9EB2127E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 open: Avata vs. aueta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068E25-DC91-BAF9-087E-A2B3A396D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/>
              <a:t>Minä</a:t>
            </a:r>
            <a:r>
              <a:rPr lang="fi-FI" dirty="0"/>
              <a:t> avaan oven. = I open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door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Avata 4, minä avaan</a:t>
            </a:r>
          </a:p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subject</a:t>
            </a:r>
            <a:r>
              <a:rPr lang="fi-FI" dirty="0"/>
              <a:t> (</a:t>
            </a:r>
            <a:r>
              <a:rPr lang="fi-FI" dirty="0" err="1"/>
              <a:t>doer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action) is minä</a:t>
            </a:r>
          </a:p>
          <a:p>
            <a:pPr lvl="1"/>
            <a:r>
              <a:rPr lang="fi-FI" dirty="0"/>
              <a:t>Active </a:t>
            </a:r>
            <a:r>
              <a:rPr lang="fi-FI" dirty="0" err="1"/>
              <a:t>subject</a:t>
            </a:r>
            <a:r>
              <a:rPr lang="fi-FI" dirty="0"/>
              <a:t> -&gt; avata </a:t>
            </a:r>
          </a:p>
          <a:p>
            <a:r>
              <a:rPr lang="fi-FI" b="1" dirty="0"/>
              <a:t>Ovi</a:t>
            </a:r>
            <a:r>
              <a:rPr lang="fi-FI" dirty="0"/>
              <a:t> aukeaa. =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door</a:t>
            </a:r>
            <a:r>
              <a:rPr lang="fi-FI" dirty="0"/>
              <a:t> opens.</a:t>
            </a:r>
          </a:p>
          <a:p>
            <a:pPr lvl="1"/>
            <a:r>
              <a:rPr lang="fi-FI" dirty="0"/>
              <a:t>Aueta 4</a:t>
            </a:r>
          </a:p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subject</a:t>
            </a:r>
            <a:r>
              <a:rPr lang="fi-FI" dirty="0"/>
              <a:t> is </a:t>
            </a:r>
            <a:r>
              <a:rPr lang="fi-FI" b="1" dirty="0"/>
              <a:t>ovi</a:t>
            </a:r>
          </a:p>
          <a:p>
            <a:pPr lvl="1"/>
            <a:r>
              <a:rPr lang="fi-FI" dirty="0"/>
              <a:t>Doors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actively</a:t>
            </a:r>
            <a:r>
              <a:rPr lang="fi-FI" dirty="0"/>
              <a:t> </a:t>
            </a:r>
            <a:r>
              <a:rPr lang="fi-FI" dirty="0" err="1"/>
              <a:t>participate</a:t>
            </a:r>
            <a:r>
              <a:rPr lang="fi-FI" dirty="0"/>
              <a:t> in </a:t>
            </a:r>
            <a:r>
              <a:rPr lang="fi-FI" dirty="0" err="1"/>
              <a:t>opening</a:t>
            </a:r>
            <a:r>
              <a:rPr lang="fi-FI" dirty="0"/>
              <a:t>, </a:t>
            </a:r>
            <a:r>
              <a:rPr lang="fi-FI" dirty="0" err="1"/>
              <a:t>it’s</a:t>
            </a:r>
            <a:r>
              <a:rPr lang="fi-FI" dirty="0"/>
              <a:t> </a:t>
            </a:r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happens</a:t>
            </a:r>
            <a:r>
              <a:rPr lang="fi-FI" dirty="0"/>
              <a:t> to </a:t>
            </a:r>
            <a:r>
              <a:rPr lang="fi-FI" dirty="0" err="1"/>
              <a:t>them</a:t>
            </a:r>
            <a:endParaRPr lang="fi-FI" dirty="0"/>
          </a:p>
          <a:p>
            <a:pPr lvl="1"/>
            <a:r>
              <a:rPr lang="fi-FI" dirty="0" err="1"/>
              <a:t>Lifeless</a:t>
            </a:r>
            <a:r>
              <a:rPr lang="fi-FI" dirty="0"/>
              <a:t> </a:t>
            </a:r>
            <a:r>
              <a:rPr lang="fi-FI" dirty="0" err="1"/>
              <a:t>subject</a:t>
            </a:r>
            <a:r>
              <a:rPr lang="fi-FI" dirty="0"/>
              <a:t> -&gt; aueta </a:t>
            </a:r>
          </a:p>
          <a:p>
            <a:pPr lvl="1"/>
            <a:r>
              <a:rPr lang="fi-FI" dirty="0"/>
              <a:t>Can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translated</a:t>
            </a:r>
            <a:r>
              <a:rPr lang="fi-FI" dirty="0"/>
              <a:t> to ”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door</a:t>
            </a:r>
            <a:r>
              <a:rPr lang="fi-FI" dirty="0"/>
              <a:t> </a:t>
            </a:r>
            <a:r>
              <a:rPr lang="fi-FI" dirty="0" err="1"/>
              <a:t>opens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itself</a:t>
            </a:r>
            <a:r>
              <a:rPr lang="fi-FI" dirty="0"/>
              <a:t> / </a:t>
            </a:r>
            <a:r>
              <a:rPr lang="fi-FI" dirty="0" err="1"/>
              <a:t>automatically</a:t>
            </a:r>
            <a:r>
              <a:rPr lang="fi-FI" dirty="0"/>
              <a:t>”</a:t>
            </a:r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730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B657C7-E27D-45E0-7871-FDC010EE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Kappale 7: Yhteenveto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2CFD6F-E6BF-13D5-94F8-D412B4C54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Yhteenveto = </a:t>
            </a:r>
            <a:r>
              <a:rPr lang="fi-FI" dirty="0" err="1"/>
              <a:t>Summary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Vocabulary</a:t>
            </a:r>
            <a:r>
              <a:rPr lang="fi-FI" dirty="0"/>
              <a:t> </a:t>
            </a:r>
            <a:r>
              <a:rPr lang="fi-FI" dirty="0" err="1"/>
              <a:t>related</a:t>
            </a:r>
            <a:r>
              <a:rPr lang="fi-FI" dirty="0"/>
              <a:t> to </a:t>
            </a:r>
            <a:r>
              <a:rPr lang="fi-FI" dirty="0" err="1"/>
              <a:t>travel</a:t>
            </a:r>
            <a:r>
              <a:rPr lang="fi-FI" dirty="0"/>
              <a:t> and </a:t>
            </a:r>
            <a:r>
              <a:rPr lang="fi-FI" dirty="0" err="1"/>
              <a:t>commuting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Means</a:t>
            </a:r>
            <a:r>
              <a:rPr lang="fi-FI" dirty="0"/>
              <a:t> of </a:t>
            </a:r>
            <a:r>
              <a:rPr lang="fi-FI" dirty="0" err="1"/>
              <a:t>travel</a:t>
            </a:r>
            <a:r>
              <a:rPr lang="fi-FI" dirty="0"/>
              <a:t>: juna, bussi...</a:t>
            </a:r>
          </a:p>
          <a:p>
            <a:pPr lvl="1"/>
            <a:r>
              <a:rPr lang="fi-FI" dirty="0" err="1"/>
              <a:t>central</a:t>
            </a:r>
            <a:r>
              <a:rPr lang="fi-FI" dirty="0"/>
              <a:t> </a:t>
            </a:r>
            <a:r>
              <a:rPr lang="fi-FI" dirty="0" err="1"/>
              <a:t>verbs</a:t>
            </a:r>
            <a:r>
              <a:rPr lang="fi-FI" dirty="0"/>
              <a:t>: olla, mennä, matkustaa, tulla, käydä</a:t>
            </a:r>
          </a:p>
          <a:p>
            <a:pPr marL="457200" lvl="1" indent="0">
              <a:buNone/>
            </a:pPr>
            <a:r>
              <a:rPr lang="fi-FI" dirty="0"/>
              <a:t>+ </a:t>
            </a:r>
            <a:r>
              <a:rPr lang="fi-FI" dirty="0" err="1"/>
              <a:t>central</a:t>
            </a:r>
            <a:r>
              <a:rPr lang="fi-FI" dirty="0"/>
              <a:t> </a:t>
            </a:r>
            <a:r>
              <a:rPr lang="fi-FI" dirty="0" err="1"/>
              <a:t>vocabulary</a:t>
            </a:r>
            <a:r>
              <a:rPr lang="fi-FI" dirty="0"/>
              <a:t> for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everyday</a:t>
            </a:r>
            <a:r>
              <a:rPr lang="fi-FI" dirty="0"/>
              <a:t> life (a bit </a:t>
            </a:r>
            <a:r>
              <a:rPr lang="fi-FI" dirty="0" err="1"/>
              <a:t>different</a:t>
            </a:r>
            <a:r>
              <a:rPr lang="fi-FI" dirty="0"/>
              <a:t> for </a:t>
            </a:r>
            <a:r>
              <a:rPr lang="fi-FI" dirty="0" err="1"/>
              <a:t>everyone</a:t>
            </a:r>
            <a:r>
              <a:rPr lang="fi-FI" dirty="0"/>
              <a:t>) </a:t>
            </a:r>
          </a:p>
          <a:p>
            <a:pPr marL="514350" indent="-514350">
              <a:buAutoNum type="arabicPeriod" startAt="2"/>
            </a:pPr>
            <a:r>
              <a:rPr lang="fi-FI" dirty="0" err="1"/>
              <a:t>Grammar</a:t>
            </a:r>
            <a:r>
              <a:rPr lang="fi-FI" dirty="0"/>
              <a:t>: </a:t>
            </a:r>
            <a:r>
              <a:rPr lang="fi-FI" dirty="0" err="1"/>
              <a:t>location</a:t>
            </a:r>
            <a:r>
              <a:rPr lang="fi-FI" dirty="0"/>
              <a:t> case </a:t>
            </a:r>
            <a:r>
              <a:rPr lang="fi-FI" dirty="0" err="1"/>
              <a:t>basics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usually</a:t>
            </a:r>
            <a:r>
              <a:rPr lang="fi-FI" dirty="0"/>
              <a:t> </a:t>
            </a:r>
            <a:r>
              <a:rPr lang="fi-FI" b="1" dirty="0" err="1"/>
              <a:t>recognize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six</a:t>
            </a:r>
            <a:r>
              <a:rPr lang="fi-FI" dirty="0"/>
              <a:t> </a:t>
            </a:r>
            <a:r>
              <a:rPr lang="fi-FI" dirty="0" err="1"/>
              <a:t>location</a:t>
            </a:r>
            <a:r>
              <a:rPr lang="fi-FI" dirty="0"/>
              <a:t> </a:t>
            </a:r>
            <a:r>
              <a:rPr lang="fi-FI" dirty="0" err="1"/>
              <a:t>cases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them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b="1" dirty="0" err="1"/>
              <a:t>understand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each</a:t>
            </a:r>
            <a:r>
              <a:rPr lang="fi-FI" dirty="0"/>
              <a:t> of </a:t>
            </a:r>
            <a:r>
              <a:rPr lang="fi-FI" dirty="0" err="1"/>
              <a:t>them</a:t>
            </a:r>
            <a:r>
              <a:rPr lang="fi-FI" dirty="0"/>
              <a:t> </a:t>
            </a:r>
            <a:r>
              <a:rPr lang="fi-FI" dirty="0" err="1"/>
              <a:t>means</a:t>
            </a:r>
            <a:endParaRPr lang="fi-FI" dirty="0"/>
          </a:p>
          <a:p>
            <a:pPr lvl="1"/>
            <a:r>
              <a:rPr lang="fi-FI" dirty="0" err="1"/>
              <a:t>You’re</a:t>
            </a:r>
            <a:r>
              <a:rPr lang="fi-FI" dirty="0"/>
              <a:t> </a:t>
            </a:r>
            <a:r>
              <a:rPr lang="fi-FI" dirty="0" err="1"/>
              <a:t>able</a:t>
            </a:r>
            <a:r>
              <a:rPr lang="fi-FI" dirty="0"/>
              <a:t> to </a:t>
            </a:r>
            <a:r>
              <a:rPr lang="fi-FI" b="1" dirty="0" err="1"/>
              <a:t>answer</a:t>
            </a:r>
            <a:r>
              <a:rPr lang="fi-FI" b="1" dirty="0"/>
              <a:t> some </a:t>
            </a:r>
            <a:r>
              <a:rPr lang="fi-FI" b="1" dirty="0" err="1"/>
              <a:t>very</a:t>
            </a:r>
            <a:r>
              <a:rPr lang="fi-FI" b="1" dirty="0"/>
              <a:t> </a:t>
            </a:r>
            <a:r>
              <a:rPr lang="fi-FI" b="1" dirty="0" err="1"/>
              <a:t>basic</a:t>
            </a:r>
            <a:r>
              <a:rPr lang="fi-FI" b="1" dirty="0"/>
              <a:t> </a:t>
            </a:r>
            <a:r>
              <a:rPr lang="fi-FI" b="1" dirty="0" err="1"/>
              <a:t>questions</a:t>
            </a:r>
            <a:r>
              <a:rPr lang="fi-FI" b="1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location</a:t>
            </a:r>
            <a:endParaRPr lang="fi-FI" b="1" dirty="0"/>
          </a:p>
          <a:p>
            <a:pPr marL="514350" indent="-514350">
              <a:buAutoNum type="arabicPeriod" startAt="2"/>
            </a:pPr>
            <a:r>
              <a:rPr lang="fi-FI" dirty="0" err="1"/>
              <a:t>Numbers</a:t>
            </a:r>
            <a:r>
              <a:rPr lang="fi-FI" dirty="0"/>
              <a:t> and </a:t>
            </a:r>
            <a:r>
              <a:rPr lang="fi-FI" dirty="0" err="1"/>
              <a:t>telling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Mihin aikaan?</a:t>
            </a:r>
          </a:p>
        </p:txBody>
      </p:sp>
    </p:spTree>
    <p:extLst>
      <p:ext uri="{BB962C8B-B14F-4D97-AF65-F5344CB8AC3E}">
        <p14:creationId xmlns:p14="http://schemas.microsoft.com/office/powerpoint/2010/main" val="761451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8017</TotalTime>
  <Words>980</Words>
  <Application>Microsoft Office PowerPoint</Application>
  <PresentationFormat>Laajakuva</PresentationFormat>
  <Paragraphs>164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IrisUPC</vt:lpstr>
      <vt:lpstr>Office-teema</vt:lpstr>
      <vt:lpstr> Suomi 2</vt:lpstr>
      <vt:lpstr>Tänään</vt:lpstr>
      <vt:lpstr>Tervetuloa tunnille!</vt:lpstr>
      <vt:lpstr>Kirjoita chattiin: Missä sä oot nyt? </vt:lpstr>
      <vt:lpstr>Jumppaa ja ääntämistä</vt:lpstr>
      <vt:lpstr>Ääntämistä: avainsanat</vt:lpstr>
      <vt:lpstr>Kysymyksiä ja kommentteja</vt:lpstr>
      <vt:lpstr>To open: Avata vs. aueta</vt:lpstr>
      <vt:lpstr>Kappale 7: Yhteenveto</vt:lpstr>
      <vt:lpstr>Kappale 7: Central questions and answers</vt:lpstr>
      <vt:lpstr>Pienissä ryhmissä</vt:lpstr>
      <vt:lpstr>Tauko </vt:lpstr>
      <vt:lpstr>Mikä sulla on hätänä? </vt:lpstr>
      <vt:lpstr>ng = ŋŋ</vt:lpstr>
      <vt:lpstr>Kappale 8: Avainsanat</vt:lpstr>
      <vt:lpstr>Sun täytyy mennä labraan</vt:lpstr>
      <vt:lpstr>Mun täytyy mennä = Nesessiivilause </vt:lpstr>
      <vt:lpstr>Pain </vt:lpstr>
      <vt:lpstr>Minä tarvitsen vai Minun täytyy? </vt:lpstr>
      <vt:lpstr>Kotitehtävät</vt:lpstr>
      <vt:lpstr>Kotitehtävät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2</dc:title>
  <dc:creator>Mari Nikonen</dc:creator>
  <cp:lastModifiedBy>Mari Nikonen</cp:lastModifiedBy>
  <cp:revision>118</cp:revision>
  <cp:lastPrinted>2022-10-03T15:33:01Z</cp:lastPrinted>
  <dcterms:created xsi:type="dcterms:W3CDTF">2021-09-13T12:59:36Z</dcterms:created>
  <dcterms:modified xsi:type="dcterms:W3CDTF">2023-05-31T15:10:46Z</dcterms:modified>
</cp:coreProperties>
</file>