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  <p:sldMasterId id="2147483671" r:id="rId2"/>
  </p:sldMasterIdLst>
  <p:notesMasterIdLst>
    <p:notesMasterId r:id="rId9"/>
  </p:notesMasterIdLst>
  <p:handoutMasterIdLst>
    <p:handoutMasterId r:id="rId10"/>
  </p:handoutMasterIdLst>
  <p:sldIdLst>
    <p:sldId id="339" r:id="rId3"/>
    <p:sldId id="355" r:id="rId4"/>
    <p:sldId id="363" r:id="rId5"/>
    <p:sldId id="352" r:id="rId6"/>
    <p:sldId id="362" r:id="rId7"/>
    <p:sldId id="364" r:id="rId8"/>
  </p:sldIdLst>
  <p:sldSz cx="9144000" cy="6858000" type="screen4x3"/>
  <p:notesSz cx="6797675" cy="9874250"/>
  <p:defaultTextStyle>
    <a:defPPr>
      <a:defRPr lang="en-US"/>
    </a:defPPr>
    <a:lvl1pPr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388938" indent="68263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777875" indent="136525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168400" indent="203200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557338" indent="271463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0349" autoAdjust="0"/>
  </p:normalViewPr>
  <p:slideViewPr>
    <p:cSldViewPr snapToGrid="0" snapToObjects="1">
      <p:cViewPr varScale="1">
        <p:scale>
          <a:sx n="120" d="100"/>
          <a:sy n="120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-4014" y="-114"/>
      </p:cViewPr>
      <p:guideLst>
        <p:guide orient="horz" pos="3110"/>
        <p:guide pos="2141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algn="r" defTabSz="388864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6C6C468-002F-4575-A7B2-5116909C25E9}" type="datetime1">
              <a:rPr lang="en-US"/>
              <a:pPr>
                <a:defRPr/>
              </a:pPr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algn="r" defTabSz="387350" eaLnBrk="1" hangingPunct="1">
              <a:defRPr sz="1200"/>
            </a:lvl1pPr>
          </a:lstStyle>
          <a:p>
            <a:pPr>
              <a:defRPr/>
            </a:pPr>
            <a:fld id="{87ADF26D-2D02-4B7E-A9F7-BA15724DB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797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algn="r" defTabSz="388864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C00A11D-E7F3-4B45-B120-89C62F8E3355}" type="datetime1">
              <a:rPr lang="en-US"/>
              <a:pPr>
                <a:defRPr/>
              </a:pPr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776" tIns="46389" rIns="92776" bIns="463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algn="r" defTabSz="387350" eaLnBrk="1" hangingPunct="1">
              <a:defRPr sz="1200"/>
            </a:lvl1pPr>
          </a:lstStyle>
          <a:p>
            <a:pPr>
              <a:defRPr/>
            </a:pPr>
            <a:fld id="{87BB9EB4-620A-4C05-A10A-919C6D241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053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388938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2pPr>
    <a:lvl3pPr marL="777875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3pPr>
    <a:lvl4pPr marL="1168400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4pPr>
    <a:lvl5pPr marL="1557338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5pPr>
    <a:lvl6pPr marL="1948129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2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88044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04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5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5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2220"/>
            <a:ext cx="7772400" cy="1086181"/>
          </a:xfrm>
        </p:spPr>
        <p:txBody>
          <a:bodyPr lIns="0" tIns="0" rIns="0" bIns="0" anchor="t">
            <a:normAutofit/>
          </a:bodyPr>
          <a:lstStyle>
            <a:lvl1pPr algn="l">
              <a:defRPr sz="43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2858401"/>
            <a:ext cx="6285600" cy="233952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2216"/>
              </a:lnSpc>
              <a:buNone/>
              <a:defRPr sz="2000">
                <a:solidFill>
                  <a:srgbClr val="FFFFFF"/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2401" y="5961599"/>
            <a:ext cx="2049245" cy="1778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72400" y="6137467"/>
            <a:ext cx="2049244" cy="4572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2862387" y="6137467"/>
            <a:ext cx="2027114" cy="4572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7427603" y="5961599"/>
            <a:ext cx="1132198" cy="6336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5143295" y="5961067"/>
            <a:ext cx="1962357" cy="634132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1"/>
          </p:nvPr>
        </p:nvSpPr>
        <p:spPr>
          <a:xfrm>
            <a:off x="2860675" y="5961063"/>
            <a:ext cx="2027238" cy="177800"/>
          </a:xfrm>
        </p:spPr>
        <p:txBody>
          <a:bodyPr lIns="0" tIns="0" rIns="0" bIns="0" anchor="t"/>
          <a:lstStyle>
            <a:lvl1pPr>
              <a:defRPr b="1"/>
            </a:lvl1pPr>
          </a:lstStyle>
          <a:p>
            <a:pPr>
              <a:defRPr/>
            </a:pPr>
            <a:r>
              <a:rPr lang="fi-FI" smtClean="0"/>
              <a:t>07.02.2018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2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 dirty="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</p:spPr>
        <p:txBody>
          <a:bodyPr lIns="0" tIns="0" rIns="0" bIns="0">
            <a:normAutofit/>
          </a:bodyPr>
          <a:lstStyle>
            <a:lvl1pPr>
              <a:lnSpc>
                <a:spcPts val="1704"/>
              </a:lnSpc>
              <a:buNone/>
              <a:defRPr sz="1400" b="1"/>
            </a:lvl1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 smtClean="0"/>
              <a:t>07.02.2018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fld id="{E17AA3F4-D5E5-4C20-B6A3-9D228DF088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90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endParaRPr lang="en-US" sz="1500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72400" y="547000"/>
            <a:ext cx="7772400" cy="22064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 smtClean="0"/>
              <a:t>07.02.2018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fld id="{A05597E2-BB32-4F6B-84FE-6C16B84E6F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91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 dirty="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088" y="1138238"/>
            <a:ext cx="7988300" cy="635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 dirty="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</p:spPr>
        <p:txBody>
          <a:bodyPr lIns="0" tIns="0" rIns="0" bIns="0">
            <a:normAutofit/>
          </a:bodyPr>
          <a:lstStyle>
            <a:lvl1pPr>
              <a:lnSpc>
                <a:spcPts val="1704"/>
              </a:lnSpc>
              <a:buNone/>
              <a:defRPr sz="1400" b="1"/>
            </a:lvl1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 smtClean="0"/>
              <a:t>07.02.2018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r>
              <a:rPr lang="et-EE" altLang="en-US" dirty="0" smtClean="0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974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520113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268413"/>
            <a:ext cx="4171950" cy="4897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171950" cy="4897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defTabSz="388938">
              <a:defRPr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8547560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Aalto_EN_Electr-Eng_21_RGB_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0" t="6174"/>
          <a:stretch>
            <a:fillRect/>
          </a:stretch>
        </p:blipFill>
        <p:spPr bwMode="auto">
          <a:xfrm>
            <a:off x="0" y="0"/>
            <a:ext cx="21621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defTabSz="389626" eaLnBrk="1" hangingPunct="1">
              <a:defRPr sz="10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07.02.2018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 defTabSz="389626" eaLnBrk="1" hangingPunct="1">
              <a:defRPr sz="1000">
                <a:solidFill>
                  <a:srgbClr val="898989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49652F-9372-4B86-AABD-EF97F9084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406400" y="1712913"/>
            <a:ext cx="8328025" cy="39211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endParaRPr lang="en-US" sz="1500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7" r:id="rId1"/>
  </p:sldLayoutIdLst>
  <p:hf hdr="0" ftr="0"/>
  <p:txStyles>
    <p:titleStyle>
      <a:lvl1pPr algn="ctr" defTabSz="388938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389626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779252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168878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558503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92100" indent="-292100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31825" indent="-242888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973138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363663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1752600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Aalto_EN_Electr-Eng_13_RGB_2"/>
          <p:cNvPicPr>
            <a:picLocks noChangeAspect="1" noChangeArrowheads="1"/>
          </p:cNvPicPr>
          <p:nvPr userDrawn="1"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5815013"/>
            <a:ext cx="2519363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Click to edit Master text styles</a:t>
            </a:r>
          </a:p>
          <a:p>
            <a:pPr lvl="1"/>
            <a:r>
              <a:rPr lang="fi-FI" altLang="en-US" smtClean="0"/>
              <a:t>Second level</a:t>
            </a:r>
          </a:p>
          <a:p>
            <a:pPr lvl="2"/>
            <a:r>
              <a:rPr lang="fi-FI" altLang="en-US" smtClean="0"/>
              <a:t>Third level</a:t>
            </a:r>
          </a:p>
          <a:p>
            <a:pPr lvl="3"/>
            <a:r>
              <a:rPr lang="fi-FI" altLang="en-US" smtClean="0"/>
              <a:t>Fourth level</a:t>
            </a:r>
          </a:p>
          <a:p>
            <a:pPr lvl="4"/>
            <a:r>
              <a:rPr lang="fi-FI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defTabSz="389626" eaLnBrk="1" hangingPunct="1">
              <a:defRPr sz="10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07.02.2018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 defTabSz="389626" eaLnBrk="1" hangingPunct="1">
              <a:defRPr sz="1000">
                <a:solidFill>
                  <a:srgbClr val="898989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0A0211-A76A-4511-A964-36F868966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  <p:sldLayoutId id="2147484792" r:id="rId3"/>
    <p:sldLayoutId id="2147484794" r:id="rId4"/>
  </p:sldLayoutIdLst>
  <p:hf hdr="0" ftr="0"/>
  <p:txStyles>
    <p:titleStyle>
      <a:lvl1pPr algn="ctr" defTabSz="388938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389626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779252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168878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558503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292100" indent="-292100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631825" indent="-242888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973138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363663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1752600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tti.lehtonen@aalto.f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2220"/>
            <a:ext cx="7777274" cy="2410209"/>
          </a:xfrm>
        </p:spPr>
        <p:txBody>
          <a:bodyPr>
            <a:normAutofit/>
          </a:bodyPr>
          <a:lstStyle/>
          <a:p>
            <a:r>
              <a:rPr lang="fi-FI" sz="3200" dirty="0"/>
              <a:t>ELEC-E8423 - </a:t>
            </a:r>
            <a:r>
              <a:rPr lang="fi-FI" sz="3200" dirty="0" err="1"/>
              <a:t>Smart</a:t>
            </a:r>
            <a:r>
              <a:rPr lang="fi-FI" sz="3200" dirty="0"/>
              <a:t> Grid</a:t>
            </a:r>
            <a:br>
              <a:rPr lang="fi-FI" sz="3200" dirty="0"/>
            </a:b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i="1" dirty="0"/>
              <a:t>&lt;</a:t>
            </a:r>
            <a:r>
              <a:rPr lang="fi-FI" sz="3200" i="1" dirty="0" smtClean="0"/>
              <a:t>Presentation </a:t>
            </a:r>
            <a:r>
              <a:rPr lang="fi-FI" sz="3200" i="1" dirty="0" err="1" smtClean="0"/>
              <a:t>topic</a:t>
            </a:r>
            <a:r>
              <a:rPr lang="fi-FI" sz="3200" i="1" dirty="0" smtClean="0"/>
              <a:t>&gt;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1" y="4182429"/>
            <a:ext cx="6285600" cy="1323370"/>
          </a:xfrm>
        </p:spPr>
        <p:txBody>
          <a:bodyPr>
            <a:normAutofit/>
          </a:bodyPr>
          <a:lstStyle/>
          <a:p>
            <a:r>
              <a:rPr lang="en-US" i="1" dirty="0" smtClean="0"/>
              <a:t>&lt;Name(s) of student(s)&gt;</a:t>
            </a:r>
            <a:endParaRPr lang="en-US" i="1" dirty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 dirty="0" smtClean="0"/>
              <a:t>07</a:t>
            </a:r>
            <a:r>
              <a:rPr lang="et-EE" dirty="0" smtClean="0"/>
              <a:t>.0</a:t>
            </a:r>
            <a:r>
              <a:rPr lang="fi-FI" dirty="0"/>
              <a:t>2</a:t>
            </a:r>
            <a:r>
              <a:rPr lang="et-EE" dirty="0" smtClean="0"/>
              <a:t>.201</a:t>
            </a:r>
            <a:r>
              <a:rPr lang="fi-FI" dirty="0" smtClean="0"/>
              <a:t>8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4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7988990" cy="41364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60000"/>
              </a:lnSpc>
            </a:pPr>
            <a:r>
              <a:rPr lang="en-US" dirty="0" smtClean="0"/>
              <a:t>Define broad scope of the presentation and explain the key terms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Introduction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 smtClean="0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897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7772400" cy="4136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Max 6 slides presenting the key points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Give enough information that the key ideas can be understood without further materials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Body of the presentation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 smtClean="0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18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134278" cy="413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</a:pPr>
            <a:r>
              <a:rPr lang="fi-FI" sz="2000" dirty="0" err="1" smtClean="0"/>
              <a:t>List</a:t>
            </a:r>
            <a:r>
              <a:rPr lang="fi-FI" sz="2000" dirty="0" smtClean="0"/>
              <a:t> </a:t>
            </a:r>
            <a:r>
              <a:rPr lang="fi-FI" sz="2000" dirty="0" err="1" smtClean="0"/>
              <a:t>three</a:t>
            </a:r>
            <a:r>
              <a:rPr lang="fi-FI" sz="2000" dirty="0" smtClean="0"/>
              <a:t> </a:t>
            </a:r>
            <a:r>
              <a:rPr lang="fi-FI" sz="2000" dirty="0" err="1" smtClean="0"/>
              <a:t>most</a:t>
            </a:r>
            <a:r>
              <a:rPr lang="fi-FI" sz="2000" dirty="0" smtClean="0"/>
              <a:t> </a:t>
            </a:r>
            <a:r>
              <a:rPr lang="fi-FI" sz="2000" dirty="0" err="1" smtClean="0"/>
              <a:t>important</a:t>
            </a:r>
            <a:r>
              <a:rPr lang="fi-FI" sz="2000" dirty="0" smtClean="0"/>
              <a:t> </a:t>
            </a:r>
            <a:r>
              <a:rPr lang="fi-FI" sz="2000" dirty="0" err="1" smtClean="0"/>
              <a:t>key</a:t>
            </a:r>
            <a:r>
              <a:rPr lang="fi-FI" sz="2000" dirty="0" smtClean="0"/>
              <a:t> </a:t>
            </a:r>
            <a:r>
              <a:rPr lang="fi-FI" sz="2000" dirty="0" err="1" smtClean="0"/>
              <a:t>points</a:t>
            </a:r>
            <a:r>
              <a:rPr lang="fi-FI" sz="2000" dirty="0" smtClean="0"/>
              <a:t> of </a:t>
            </a:r>
            <a:r>
              <a:rPr lang="fi-FI" sz="2000" dirty="0" err="1" smtClean="0"/>
              <a:t>presentation</a:t>
            </a:r>
            <a:r>
              <a:rPr lang="fi-FI" sz="2000" dirty="0" smtClean="0"/>
              <a:t> </a:t>
            </a:r>
            <a:r>
              <a:rPr lang="fi-FI" sz="2000" dirty="0" err="1" smtClean="0"/>
              <a:t>here</a:t>
            </a:r>
            <a:endParaRPr lang="fi-FI" sz="2000" dirty="0" smtClean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Conclusion</a:t>
            </a:r>
            <a:r>
              <a:rPr lang="fi-FI" dirty="0" err="1"/>
              <a:t>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 smtClean="0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315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134278" cy="413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</a:pPr>
            <a:r>
              <a:rPr lang="en-US" sz="2000" dirty="0" smtClean="0"/>
              <a:t>Give the list of references used for the presentation preparation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Source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</a:t>
            </a:r>
            <a:r>
              <a:rPr lang="fi-FI" dirty="0" err="1" smtClean="0"/>
              <a:t>used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 smtClean="0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070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134278" cy="413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</a:pPr>
            <a:r>
              <a:rPr lang="en-US" sz="2000" dirty="0" smtClean="0"/>
              <a:t>Send the presentation to </a:t>
            </a:r>
            <a:r>
              <a:rPr lang="en-US" sz="2000" dirty="0" smtClean="0">
                <a:hlinkClick r:id="rId3"/>
              </a:rPr>
              <a:t>matti.lehtonen@aalto.fi</a:t>
            </a:r>
            <a:r>
              <a:rPr lang="en-US" sz="2000" dirty="0" smtClean="0"/>
              <a:t> for check latest the day before the scheduled presentation</a:t>
            </a:r>
          </a:p>
          <a:p>
            <a:pPr marL="0" indent="0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issues</a:t>
            </a:r>
            <a:r>
              <a:rPr lang="fi-FI" dirty="0" smtClean="0"/>
              <a:t> ….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07.02.2018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 smtClean="0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907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ED100"/>
      </a:accent1>
      <a:accent2>
        <a:srgbClr val="E00034"/>
      </a:accent2>
      <a:accent3>
        <a:srgbClr val="0065BD"/>
      </a:accent3>
      <a:accent4>
        <a:srgbClr val="009B3A"/>
      </a:accent4>
      <a:accent5>
        <a:srgbClr val="6639B7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alto Content - Green">
  <a:themeElements>
    <a:clrScheme name="Custom 6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ED100"/>
      </a:accent1>
      <a:accent2>
        <a:srgbClr val="E00034"/>
      </a:accent2>
      <a:accent3>
        <a:srgbClr val="0065BD"/>
      </a:accent3>
      <a:accent4>
        <a:srgbClr val="009B3A"/>
      </a:accent4>
      <a:accent5>
        <a:srgbClr val="6639B7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13448</TotalTime>
  <Words>106</Words>
  <Application>Microsoft Office PowerPoint</Application>
  <PresentationFormat>On-screen Show (4:3)</PresentationFormat>
  <Paragraphs>24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presentation</vt:lpstr>
      <vt:lpstr>Aalto Content - Green</vt:lpstr>
      <vt:lpstr>ELEC-E8423 - Smart Grid  &lt;Presentation topic&gt;</vt:lpstr>
      <vt:lpstr>Introduction</vt:lpstr>
      <vt:lpstr>Body of the presentation</vt:lpstr>
      <vt:lpstr>Conclusions</vt:lpstr>
      <vt:lpstr>Source material used</vt:lpstr>
      <vt:lpstr>Other issues ….</vt:lpstr>
    </vt:vector>
  </TitlesOfParts>
  <Company>TKK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holographic imaging: evaluation of image quality at 310 GHz</dc:title>
  <dc:creator>atammine</dc:creator>
  <cp:lastModifiedBy>Matti Lehtonen</cp:lastModifiedBy>
  <cp:revision>1097</cp:revision>
  <dcterms:created xsi:type="dcterms:W3CDTF">2010-03-23T14:57:30Z</dcterms:created>
  <dcterms:modified xsi:type="dcterms:W3CDTF">2018-02-13T07:58:51Z</dcterms:modified>
</cp:coreProperties>
</file>