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6" r:id="rId6"/>
    <p:sldMasterId id="2147483676" r:id="rId7"/>
    <p:sldMasterId id="2147483689" r:id="rId8"/>
  </p:sldMasterIdLst>
  <p:notesMasterIdLst>
    <p:notesMasterId r:id="rId22"/>
  </p:notesMasterIdLst>
  <p:sldIdLst>
    <p:sldId id="256" r:id="rId9"/>
    <p:sldId id="258" r:id="rId10"/>
    <p:sldId id="275" r:id="rId11"/>
    <p:sldId id="280" r:id="rId12"/>
    <p:sldId id="281" r:id="rId13"/>
    <p:sldId id="282" r:id="rId14"/>
    <p:sldId id="473" r:id="rId15"/>
    <p:sldId id="283" r:id="rId16"/>
    <p:sldId id="290" r:id="rId17"/>
    <p:sldId id="477" r:id="rId18"/>
    <p:sldId id="476" r:id="rId19"/>
    <p:sldId id="478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 Lignell" initials="HL" lastIdx="3" clrIdx="0">
    <p:extLst>
      <p:ext uri="{19B8F6BF-5375-455C-9EA6-DF929625EA0E}">
        <p15:presenceInfo xmlns:p15="http://schemas.microsoft.com/office/powerpoint/2012/main" userId="S-1-5-21-3138603578-2208069998-484276873-11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F2D2A3-5D80-4F58-9462-1E8AC9765DA3}" v="3" dt="2022-01-12T01:08:13.700"/>
    <p1510:client id="{A997A28F-A3F6-43A6-ACB4-9B8E855BB3F4}" v="3" dt="2022-01-11T08:42:04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92" autoAdjust="0"/>
    <p:restoredTop sz="90613" autoAdjust="0"/>
  </p:normalViewPr>
  <p:slideViewPr>
    <p:cSldViewPr snapToGrid="0">
      <p:cViewPr varScale="1">
        <p:scale>
          <a:sx n="100" d="100"/>
          <a:sy n="100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hur Kutty Anoop" userId="52504997-4a7c-4a2b-a755-11cea892829d" providerId="ADAL" clId="{38F2D2A3-5D80-4F58-9462-1E8AC9765DA3}"/>
    <pc:docChg chg="undo custSel addSld delSld modSld delMainMaster">
      <pc:chgData name="Adhur Kutty Anoop" userId="52504997-4a7c-4a2b-a755-11cea892829d" providerId="ADAL" clId="{38F2D2A3-5D80-4F58-9462-1E8AC9765DA3}" dt="2022-01-12T01:08:13.684" v="13"/>
      <pc:docMkLst>
        <pc:docMk/>
      </pc:docMkLst>
      <pc:sldChg chg="add del">
        <pc:chgData name="Adhur Kutty Anoop" userId="52504997-4a7c-4a2b-a755-11cea892829d" providerId="ADAL" clId="{38F2D2A3-5D80-4F58-9462-1E8AC9765DA3}" dt="2022-01-12T01:08:13.684" v="13"/>
        <pc:sldMkLst>
          <pc:docMk/>
          <pc:sldMk cId="2997016617" sldId="282"/>
        </pc:sldMkLst>
      </pc:sldChg>
      <pc:sldChg chg="add del">
        <pc:chgData name="Adhur Kutty Anoop" userId="52504997-4a7c-4a2b-a755-11cea892829d" providerId="ADAL" clId="{38F2D2A3-5D80-4F58-9462-1E8AC9765DA3}" dt="2022-01-12T01:08:13.684" v="13"/>
        <pc:sldMkLst>
          <pc:docMk/>
          <pc:sldMk cId="3316763402" sldId="283"/>
        </pc:sldMkLst>
      </pc:sldChg>
      <pc:sldChg chg="modSp add del">
        <pc:chgData name="Adhur Kutty Anoop" userId="52504997-4a7c-4a2b-a755-11cea892829d" providerId="ADAL" clId="{38F2D2A3-5D80-4F58-9462-1E8AC9765DA3}" dt="2022-01-12T01:08:13.684" v="13"/>
        <pc:sldMkLst>
          <pc:docMk/>
          <pc:sldMk cId="129371591" sldId="288"/>
        </pc:sldMkLst>
        <pc:spChg chg="mod">
          <ac:chgData name="Adhur Kutty Anoop" userId="52504997-4a7c-4a2b-a755-11cea892829d" providerId="ADAL" clId="{38F2D2A3-5D80-4F58-9462-1E8AC9765DA3}" dt="2022-01-12T01:08:08.236" v="7"/>
          <ac:spMkLst>
            <pc:docMk/>
            <pc:sldMk cId="129371591" sldId="288"/>
            <ac:spMk id="5" creationId="{00000000-0000-0000-0000-000000000000}"/>
          </ac:spMkLst>
        </pc:spChg>
      </pc:sldChg>
      <pc:sldChg chg="modSp add del">
        <pc:chgData name="Adhur Kutty Anoop" userId="52504997-4a7c-4a2b-a755-11cea892829d" providerId="ADAL" clId="{38F2D2A3-5D80-4F58-9462-1E8AC9765DA3}" dt="2022-01-12T01:08:13.684" v="13"/>
        <pc:sldMkLst>
          <pc:docMk/>
          <pc:sldMk cId="1133996190" sldId="290"/>
        </pc:sldMkLst>
        <pc:spChg chg="mod">
          <ac:chgData name="Adhur Kutty Anoop" userId="52504997-4a7c-4a2b-a755-11cea892829d" providerId="ADAL" clId="{38F2D2A3-5D80-4F58-9462-1E8AC9765DA3}" dt="2022-01-12T01:08:08.236" v="7"/>
          <ac:spMkLst>
            <pc:docMk/>
            <pc:sldMk cId="1133996190" sldId="290"/>
            <ac:spMk id="4" creationId="{00000000-0000-0000-0000-000000000000}"/>
          </ac:spMkLst>
        </pc:spChg>
      </pc:sldChg>
      <pc:sldChg chg="add del">
        <pc:chgData name="Adhur Kutty Anoop" userId="52504997-4a7c-4a2b-a755-11cea892829d" providerId="ADAL" clId="{38F2D2A3-5D80-4F58-9462-1E8AC9765DA3}" dt="2022-01-12T01:08:13.684" v="13"/>
        <pc:sldMkLst>
          <pc:docMk/>
          <pc:sldMk cId="2843815622" sldId="473"/>
        </pc:sldMkLst>
      </pc:sldChg>
      <pc:sldChg chg="modSp add del mod">
        <pc:chgData name="Adhur Kutty Anoop" userId="52504997-4a7c-4a2b-a755-11cea892829d" providerId="ADAL" clId="{38F2D2A3-5D80-4F58-9462-1E8AC9765DA3}" dt="2022-01-12T01:08:13.684" v="13"/>
        <pc:sldMkLst>
          <pc:docMk/>
          <pc:sldMk cId="3882961423" sldId="476"/>
        </pc:sldMkLst>
        <pc:spChg chg="mod">
          <ac:chgData name="Adhur Kutty Anoop" userId="52504997-4a7c-4a2b-a755-11cea892829d" providerId="ADAL" clId="{38F2D2A3-5D80-4F58-9462-1E8AC9765DA3}" dt="2022-01-12T01:08:13.584" v="12"/>
          <ac:spMkLst>
            <pc:docMk/>
            <pc:sldMk cId="3882961423" sldId="476"/>
            <ac:spMk id="18" creationId="{CDAD9256-B9E3-4F00-A567-079CF807C40C}"/>
          </ac:spMkLst>
        </pc:spChg>
      </pc:sldChg>
      <pc:sldChg chg="modSp add del mod">
        <pc:chgData name="Adhur Kutty Anoop" userId="52504997-4a7c-4a2b-a755-11cea892829d" providerId="ADAL" clId="{38F2D2A3-5D80-4F58-9462-1E8AC9765DA3}" dt="2022-01-12T01:08:13.684" v="13"/>
        <pc:sldMkLst>
          <pc:docMk/>
          <pc:sldMk cId="3178624979" sldId="477"/>
        </pc:sldMkLst>
        <pc:spChg chg="mod">
          <ac:chgData name="Adhur Kutty Anoop" userId="52504997-4a7c-4a2b-a755-11cea892829d" providerId="ADAL" clId="{38F2D2A3-5D80-4F58-9462-1E8AC9765DA3}" dt="2022-01-12T01:08:13.584" v="12"/>
          <ac:spMkLst>
            <pc:docMk/>
            <pc:sldMk cId="3178624979" sldId="477"/>
            <ac:spMk id="10" creationId="{8519736F-0B46-8E42-8960-68A90E6FA13A}"/>
          </ac:spMkLst>
        </pc:spChg>
      </pc:sldChg>
      <pc:sldChg chg="modSp add del mod">
        <pc:chgData name="Adhur Kutty Anoop" userId="52504997-4a7c-4a2b-a755-11cea892829d" providerId="ADAL" clId="{38F2D2A3-5D80-4F58-9462-1E8AC9765DA3}" dt="2022-01-12T01:08:13.684" v="13"/>
        <pc:sldMkLst>
          <pc:docMk/>
          <pc:sldMk cId="301783111" sldId="478"/>
        </pc:sldMkLst>
        <pc:spChg chg="mod">
          <ac:chgData name="Adhur Kutty Anoop" userId="52504997-4a7c-4a2b-a755-11cea892829d" providerId="ADAL" clId="{38F2D2A3-5D80-4F58-9462-1E8AC9765DA3}" dt="2022-01-12T01:08:13.584" v="12"/>
          <ac:spMkLst>
            <pc:docMk/>
            <pc:sldMk cId="301783111" sldId="478"/>
            <ac:spMk id="3" creationId="{00000000-0000-0000-0000-000000000000}"/>
          </ac:spMkLst>
        </pc:spChg>
      </pc:sldChg>
      <pc:sldMasterChg chg="del delSldLayout">
        <pc:chgData name="Adhur Kutty Anoop" userId="52504997-4a7c-4a2b-a755-11cea892829d" providerId="ADAL" clId="{38F2D2A3-5D80-4F58-9462-1E8AC9765DA3}" dt="2022-01-12T01:08:00.762" v="2" actId="47"/>
        <pc:sldMasterMkLst>
          <pc:docMk/>
          <pc:sldMasterMk cId="3471356504" sldId="2147483660"/>
        </pc:sldMasterMkLst>
        <pc:sldLayoutChg chg="del">
          <pc:chgData name="Adhur Kutty Anoop" userId="52504997-4a7c-4a2b-a755-11cea892829d" providerId="ADAL" clId="{38F2D2A3-5D80-4F58-9462-1E8AC9765DA3}" dt="2022-01-12T01:08:00.762" v="2" actId="47"/>
          <pc:sldLayoutMkLst>
            <pc:docMk/>
            <pc:sldMasterMk cId="3471356504" sldId="2147483660"/>
            <pc:sldLayoutMk cId="3386291485" sldId="2147483661"/>
          </pc:sldLayoutMkLst>
        </pc:sldLayoutChg>
        <pc:sldLayoutChg chg="del">
          <pc:chgData name="Adhur Kutty Anoop" userId="52504997-4a7c-4a2b-a755-11cea892829d" providerId="ADAL" clId="{38F2D2A3-5D80-4F58-9462-1E8AC9765DA3}" dt="2022-01-12T01:08:00.762" v="2" actId="47"/>
          <pc:sldLayoutMkLst>
            <pc:docMk/>
            <pc:sldMasterMk cId="3471356504" sldId="2147483660"/>
            <pc:sldLayoutMk cId="2397300111" sldId="2147483662"/>
          </pc:sldLayoutMkLst>
        </pc:sldLayoutChg>
        <pc:sldLayoutChg chg="del">
          <pc:chgData name="Adhur Kutty Anoop" userId="52504997-4a7c-4a2b-a755-11cea892829d" providerId="ADAL" clId="{38F2D2A3-5D80-4F58-9462-1E8AC9765DA3}" dt="2022-01-12T01:08:00.762" v="2" actId="47"/>
          <pc:sldLayoutMkLst>
            <pc:docMk/>
            <pc:sldMasterMk cId="3471356504" sldId="2147483660"/>
            <pc:sldLayoutMk cId="511009040" sldId="2147483663"/>
          </pc:sldLayoutMkLst>
        </pc:sldLayoutChg>
        <pc:sldLayoutChg chg="del">
          <pc:chgData name="Adhur Kutty Anoop" userId="52504997-4a7c-4a2b-a755-11cea892829d" providerId="ADAL" clId="{38F2D2A3-5D80-4F58-9462-1E8AC9765DA3}" dt="2022-01-12T01:08:00.762" v="2" actId="47"/>
          <pc:sldLayoutMkLst>
            <pc:docMk/>
            <pc:sldMasterMk cId="3471356504" sldId="2147483660"/>
            <pc:sldLayoutMk cId="4208259281" sldId="2147483664"/>
          </pc:sldLayoutMkLst>
        </pc:sldLayoutChg>
        <pc:sldLayoutChg chg="del">
          <pc:chgData name="Adhur Kutty Anoop" userId="52504997-4a7c-4a2b-a755-11cea892829d" providerId="ADAL" clId="{38F2D2A3-5D80-4F58-9462-1E8AC9765DA3}" dt="2022-01-12T01:08:00.762" v="2" actId="47"/>
          <pc:sldLayoutMkLst>
            <pc:docMk/>
            <pc:sldMasterMk cId="3471356504" sldId="2147483660"/>
            <pc:sldLayoutMk cId="732312753" sldId="2147483665"/>
          </pc:sldLayoutMkLst>
        </pc:sldLayoutChg>
      </pc:sldMasterChg>
      <pc:sldMasterChg chg="del delSldLayout">
        <pc:chgData name="Adhur Kutty Anoop" userId="52504997-4a7c-4a2b-a755-11cea892829d" providerId="ADAL" clId="{38F2D2A3-5D80-4F58-9462-1E8AC9765DA3}" dt="2022-01-12T01:08:05.730" v="6" actId="47"/>
        <pc:sldMasterMkLst>
          <pc:docMk/>
          <pc:sldMasterMk cId="1334961226" sldId="2147483666"/>
        </pc:sldMasterMkLst>
        <pc:sldLayoutChg chg="del">
          <pc:chgData name="Adhur Kutty Anoop" userId="52504997-4a7c-4a2b-a755-11cea892829d" providerId="ADAL" clId="{38F2D2A3-5D80-4F58-9462-1E8AC9765DA3}" dt="2022-01-12T01:08:05.730" v="6" actId="47"/>
          <pc:sldLayoutMkLst>
            <pc:docMk/>
            <pc:sldMasterMk cId="1334961226" sldId="2147483666"/>
            <pc:sldLayoutMk cId="2133282526" sldId="2147483667"/>
          </pc:sldLayoutMkLst>
        </pc:sldLayoutChg>
        <pc:sldLayoutChg chg="del">
          <pc:chgData name="Adhur Kutty Anoop" userId="52504997-4a7c-4a2b-a755-11cea892829d" providerId="ADAL" clId="{38F2D2A3-5D80-4F58-9462-1E8AC9765DA3}" dt="2022-01-12T01:08:05.730" v="6" actId="47"/>
          <pc:sldLayoutMkLst>
            <pc:docMk/>
            <pc:sldMasterMk cId="1334961226" sldId="2147483666"/>
            <pc:sldLayoutMk cId="2238089691" sldId="2147483668"/>
          </pc:sldLayoutMkLst>
        </pc:sldLayoutChg>
        <pc:sldLayoutChg chg="del">
          <pc:chgData name="Adhur Kutty Anoop" userId="52504997-4a7c-4a2b-a755-11cea892829d" providerId="ADAL" clId="{38F2D2A3-5D80-4F58-9462-1E8AC9765DA3}" dt="2022-01-12T01:08:05.730" v="6" actId="47"/>
          <pc:sldLayoutMkLst>
            <pc:docMk/>
            <pc:sldMasterMk cId="1334961226" sldId="2147483666"/>
            <pc:sldLayoutMk cId="142644607" sldId="2147483669"/>
          </pc:sldLayoutMkLst>
        </pc:sldLayoutChg>
        <pc:sldLayoutChg chg="del">
          <pc:chgData name="Adhur Kutty Anoop" userId="52504997-4a7c-4a2b-a755-11cea892829d" providerId="ADAL" clId="{38F2D2A3-5D80-4F58-9462-1E8AC9765DA3}" dt="2022-01-12T01:08:01.270" v="3" actId="47"/>
          <pc:sldLayoutMkLst>
            <pc:docMk/>
            <pc:sldMasterMk cId="1334961226" sldId="2147483666"/>
            <pc:sldLayoutMk cId="3012416118" sldId="2147483670"/>
          </pc:sldLayoutMkLst>
        </pc:sldLayoutChg>
        <pc:sldLayoutChg chg="del">
          <pc:chgData name="Adhur Kutty Anoop" userId="52504997-4a7c-4a2b-a755-11cea892829d" providerId="ADAL" clId="{38F2D2A3-5D80-4F58-9462-1E8AC9765DA3}" dt="2022-01-12T01:08:05.730" v="6" actId="47"/>
          <pc:sldLayoutMkLst>
            <pc:docMk/>
            <pc:sldMasterMk cId="1334961226" sldId="2147483666"/>
            <pc:sldLayoutMk cId="833805078" sldId="2147483671"/>
          </pc:sldLayoutMkLst>
        </pc:sldLayoutChg>
        <pc:sldLayoutChg chg="del">
          <pc:chgData name="Adhur Kutty Anoop" userId="52504997-4a7c-4a2b-a755-11cea892829d" providerId="ADAL" clId="{38F2D2A3-5D80-4F58-9462-1E8AC9765DA3}" dt="2022-01-12T01:08:05.730" v="6" actId="47"/>
          <pc:sldLayoutMkLst>
            <pc:docMk/>
            <pc:sldMasterMk cId="1334961226" sldId="2147483666"/>
            <pc:sldLayoutMk cId="2971822682" sldId="2147483672"/>
          </pc:sldLayoutMkLst>
        </pc:sldLayoutChg>
        <pc:sldLayoutChg chg="del">
          <pc:chgData name="Adhur Kutty Anoop" userId="52504997-4a7c-4a2b-a755-11cea892829d" providerId="ADAL" clId="{38F2D2A3-5D80-4F58-9462-1E8AC9765DA3}" dt="2022-01-12T01:08:05.730" v="6" actId="47"/>
          <pc:sldLayoutMkLst>
            <pc:docMk/>
            <pc:sldMasterMk cId="1334961226" sldId="2147483666"/>
            <pc:sldLayoutMk cId="4024477235" sldId="2147483673"/>
          </pc:sldLayoutMkLst>
        </pc:sldLayoutChg>
        <pc:sldLayoutChg chg="del">
          <pc:chgData name="Adhur Kutty Anoop" userId="52504997-4a7c-4a2b-a755-11cea892829d" providerId="ADAL" clId="{38F2D2A3-5D80-4F58-9462-1E8AC9765DA3}" dt="2022-01-12T01:08:05.730" v="6" actId="47"/>
          <pc:sldLayoutMkLst>
            <pc:docMk/>
            <pc:sldMasterMk cId="1334961226" sldId="2147483666"/>
            <pc:sldLayoutMk cId="2391070240" sldId="2147483674"/>
          </pc:sldLayoutMkLst>
        </pc:sldLayoutChg>
        <pc:sldLayoutChg chg="del">
          <pc:chgData name="Adhur Kutty Anoop" userId="52504997-4a7c-4a2b-a755-11cea892829d" providerId="ADAL" clId="{38F2D2A3-5D80-4F58-9462-1E8AC9765DA3}" dt="2022-01-12T01:08:05.730" v="6" actId="47"/>
          <pc:sldLayoutMkLst>
            <pc:docMk/>
            <pc:sldMasterMk cId="1334961226" sldId="2147483666"/>
            <pc:sldLayoutMk cId="4272603552" sldId="2147483675"/>
          </pc:sldLayoutMkLst>
        </pc:sldLayoutChg>
      </pc:sldMasterChg>
      <pc:sldMasterChg chg="del delSldLayout">
        <pc:chgData name="Adhur Kutty Anoop" userId="52504997-4a7c-4a2b-a755-11cea892829d" providerId="ADAL" clId="{38F2D2A3-5D80-4F58-9462-1E8AC9765DA3}" dt="2022-01-12T01:08:01.808" v="4" actId="47"/>
        <pc:sldMasterMkLst>
          <pc:docMk/>
          <pc:sldMasterMk cId="1403154712" sldId="2147483676"/>
        </pc:sldMasterMkLst>
        <pc:sldLayoutChg chg="del">
          <pc:chgData name="Adhur Kutty Anoop" userId="52504997-4a7c-4a2b-a755-11cea892829d" providerId="ADAL" clId="{38F2D2A3-5D80-4F58-9462-1E8AC9765DA3}" dt="2022-01-12T01:08:01.808" v="4" actId="47"/>
          <pc:sldLayoutMkLst>
            <pc:docMk/>
            <pc:sldMasterMk cId="1403154712" sldId="2147483676"/>
            <pc:sldLayoutMk cId="575649730" sldId="2147483677"/>
          </pc:sldLayoutMkLst>
        </pc:sldLayoutChg>
        <pc:sldLayoutChg chg="del">
          <pc:chgData name="Adhur Kutty Anoop" userId="52504997-4a7c-4a2b-a755-11cea892829d" providerId="ADAL" clId="{38F2D2A3-5D80-4F58-9462-1E8AC9765DA3}" dt="2022-01-12T01:08:01.808" v="4" actId="47"/>
          <pc:sldLayoutMkLst>
            <pc:docMk/>
            <pc:sldMasterMk cId="1403154712" sldId="2147483676"/>
            <pc:sldLayoutMk cId="3827484524" sldId="2147483678"/>
          </pc:sldLayoutMkLst>
        </pc:sldLayoutChg>
        <pc:sldLayoutChg chg="del">
          <pc:chgData name="Adhur Kutty Anoop" userId="52504997-4a7c-4a2b-a755-11cea892829d" providerId="ADAL" clId="{38F2D2A3-5D80-4F58-9462-1E8AC9765DA3}" dt="2022-01-12T01:08:01.808" v="4" actId="47"/>
          <pc:sldLayoutMkLst>
            <pc:docMk/>
            <pc:sldMasterMk cId="1403154712" sldId="2147483676"/>
            <pc:sldLayoutMk cId="1155494622" sldId="2147483679"/>
          </pc:sldLayoutMkLst>
        </pc:sldLayoutChg>
        <pc:sldLayoutChg chg="del">
          <pc:chgData name="Adhur Kutty Anoop" userId="52504997-4a7c-4a2b-a755-11cea892829d" providerId="ADAL" clId="{38F2D2A3-5D80-4F58-9462-1E8AC9765DA3}" dt="2022-01-12T01:08:01.808" v="4" actId="47"/>
          <pc:sldLayoutMkLst>
            <pc:docMk/>
            <pc:sldMasterMk cId="1403154712" sldId="2147483676"/>
            <pc:sldLayoutMk cId="2080157641" sldId="2147483680"/>
          </pc:sldLayoutMkLst>
        </pc:sldLayoutChg>
        <pc:sldLayoutChg chg="del">
          <pc:chgData name="Adhur Kutty Anoop" userId="52504997-4a7c-4a2b-a755-11cea892829d" providerId="ADAL" clId="{38F2D2A3-5D80-4F58-9462-1E8AC9765DA3}" dt="2022-01-12T01:08:01.808" v="4" actId="47"/>
          <pc:sldLayoutMkLst>
            <pc:docMk/>
            <pc:sldMasterMk cId="1403154712" sldId="2147483676"/>
            <pc:sldLayoutMk cId="2096319179" sldId="2147483681"/>
          </pc:sldLayoutMkLst>
        </pc:sldLayoutChg>
        <pc:sldLayoutChg chg="del">
          <pc:chgData name="Adhur Kutty Anoop" userId="52504997-4a7c-4a2b-a755-11cea892829d" providerId="ADAL" clId="{38F2D2A3-5D80-4F58-9462-1E8AC9765DA3}" dt="2022-01-12T01:08:01.808" v="4" actId="47"/>
          <pc:sldLayoutMkLst>
            <pc:docMk/>
            <pc:sldMasterMk cId="1403154712" sldId="2147483676"/>
            <pc:sldLayoutMk cId="757067183" sldId="2147483682"/>
          </pc:sldLayoutMkLst>
        </pc:sldLayoutChg>
        <pc:sldLayoutChg chg="del">
          <pc:chgData name="Adhur Kutty Anoop" userId="52504997-4a7c-4a2b-a755-11cea892829d" providerId="ADAL" clId="{38F2D2A3-5D80-4F58-9462-1E8AC9765DA3}" dt="2022-01-12T01:08:01.808" v="4" actId="47"/>
          <pc:sldLayoutMkLst>
            <pc:docMk/>
            <pc:sldMasterMk cId="1403154712" sldId="2147483676"/>
            <pc:sldLayoutMk cId="1697831170" sldId="2147483683"/>
          </pc:sldLayoutMkLst>
        </pc:sldLayoutChg>
        <pc:sldLayoutChg chg="del">
          <pc:chgData name="Adhur Kutty Anoop" userId="52504997-4a7c-4a2b-a755-11cea892829d" providerId="ADAL" clId="{38F2D2A3-5D80-4F58-9462-1E8AC9765DA3}" dt="2022-01-12T01:08:01.808" v="4" actId="47"/>
          <pc:sldLayoutMkLst>
            <pc:docMk/>
            <pc:sldMasterMk cId="1403154712" sldId="2147483676"/>
            <pc:sldLayoutMk cId="4027869212" sldId="2147483684"/>
          </pc:sldLayoutMkLst>
        </pc:sldLayoutChg>
        <pc:sldLayoutChg chg="del">
          <pc:chgData name="Adhur Kutty Anoop" userId="52504997-4a7c-4a2b-a755-11cea892829d" providerId="ADAL" clId="{38F2D2A3-5D80-4F58-9462-1E8AC9765DA3}" dt="2022-01-12T01:08:01.808" v="4" actId="47"/>
          <pc:sldLayoutMkLst>
            <pc:docMk/>
            <pc:sldMasterMk cId="1403154712" sldId="2147483676"/>
            <pc:sldLayoutMk cId="2453723363" sldId="2147483685"/>
          </pc:sldLayoutMkLst>
        </pc:sldLayoutChg>
        <pc:sldLayoutChg chg="del">
          <pc:chgData name="Adhur Kutty Anoop" userId="52504997-4a7c-4a2b-a755-11cea892829d" providerId="ADAL" clId="{38F2D2A3-5D80-4F58-9462-1E8AC9765DA3}" dt="2022-01-12T01:08:01.808" v="4" actId="47"/>
          <pc:sldLayoutMkLst>
            <pc:docMk/>
            <pc:sldMasterMk cId="1403154712" sldId="2147483676"/>
            <pc:sldLayoutMk cId="4004683737" sldId="2147483686"/>
          </pc:sldLayoutMkLst>
        </pc:sldLayoutChg>
        <pc:sldLayoutChg chg="del">
          <pc:chgData name="Adhur Kutty Anoop" userId="52504997-4a7c-4a2b-a755-11cea892829d" providerId="ADAL" clId="{38F2D2A3-5D80-4F58-9462-1E8AC9765DA3}" dt="2022-01-12T01:08:01.808" v="4" actId="47"/>
          <pc:sldLayoutMkLst>
            <pc:docMk/>
            <pc:sldMasterMk cId="1403154712" sldId="2147483676"/>
            <pc:sldLayoutMk cId="2648490805" sldId="2147483687"/>
          </pc:sldLayoutMkLst>
        </pc:sldLayoutChg>
        <pc:sldLayoutChg chg="del">
          <pc:chgData name="Adhur Kutty Anoop" userId="52504997-4a7c-4a2b-a755-11cea892829d" providerId="ADAL" clId="{38F2D2A3-5D80-4F58-9462-1E8AC9765DA3}" dt="2022-01-12T01:08:01.808" v="4" actId="47"/>
          <pc:sldLayoutMkLst>
            <pc:docMk/>
            <pc:sldMasterMk cId="1403154712" sldId="2147483676"/>
            <pc:sldLayoutMk cId="1291233538" sldId="2147483688"/>
          </pc:sldLayoutMkLst>
        </pc:sldLayoutChg>
      </pc:sldMasterChg>
      <pc:sldMasterChg chg="del delSldLayout">
        <pc:chgData name="Adhur Kutty Anoop" userId="52504997-4a7c-4a2b-a755-11cea892829d" providerId="ADAL" clId="{38F2D2A3-5D80-4F58-9462-1E8AC9765DA3}" dt="2022-01-12T01:08:02.241" v="5" actId="47"/>
        <pc:sldMasterMkLst>
          <pc:docMk/>
          <pc:sldMasterMk cId="1561440186" sldId="2147483689"/>
        </pc:sldMasterMkLst>
        <pc:sldLayoutChg chg="del">
          <pc:chgData name="Adhur Kutty Anoop" userId="52504997-4a7c-4a2b-a755-11cea892829d" providerId="ADAL" clId="{38F2D2A3-5D80-4F58-9462-1E8AC9765DA3}" dt="2022-01-12T01:08:02.241" v="5" actId="47"/>
          <pc:sldLayoutMkLst>
            <pc:docMk/>
            <pc:sldMasterMk cId="1561440186" sldId="2147483689"/>
            <pc:sldLayoutMk cId="3152650451" sldId="2147483690"/>
          </pc:sldLayoutMkLst>
        </pc:sldLayoutChg>
        <pc:sldLayoutChg chg="del">
          <pc:chgData name="Adhur Kutty Anoop" userId="52504997-4a7c-4a2b-a755-11cea892829d" providerId="ADAL" clId="{38F2D2A3-5D80-4F58-9462-1E8AC9765DA3}" dt="2022-01-12T01:08:02.241" v="5" actId="47"/>
          <pc:sldLayoutMkLst>
            <pc:docMk/>
            <pc:sldMasterMk cId="1561440186" sldId="2147483689"/>
            <pc:sldLayoutMk cId="3720969769" sldId="2147483691"/>
          </pc:sldLayoutMkLst>
        </pc:sldLayoutChg>
        <pc:sldLayoutChg chg="del">
          <pc:chgData name="Adhur Kutty Anoop" userId="52504997-4a7c-4a2b-a755-11cea892829d" providerId="ADAL" clId="{38F2D2A3-5D80-4F58-9462-1E8AC9765DA3}" dt="2022-01-12T01:08:02.241" v="5" actId="47"/>
          <pc:sldLayoutMkLst>
            <pc:docMk/>
            <pc:sldMasterMk cId="1561440186" sldId="2147483689"/>
            <pc:sldLayoutMk cId="2214220780" sldId="2147483692"/>
          </pc:sldLayoutMkLst>
        </pc:sldLayoutChg>
        <pc:sldLayoutChg chg="del">
          <pc:chgData name="Adhur Kutty Anoop" userId="52504997-4a7c-4a2b-a755-11cea892829d" providerId="ADAL" clId="{38F2D2A3-5D80-4F58-9462-1E8AC9765DA3}" dt="2022-01-12T01:08:02.241" v="5" actId="47"/>
          <pc:sldLayoutMkLst>
            <pc:docMk/>
            <pc:sldMasterMk cId="1561440186" sldId="2147483689"/>
            <pc:sldLayoutMk cId="3665288464" sldId="2147483693"/>
          </pc:sldLayoutMkLst>
        </pc:sldLayoutChg>
        <pc:sldLayoutChg chg="del">
          <pc:chgData name="Adhur Kutty Anoop" userId="52504997-4a7c-4a2b-a755-11cea892829d" providerId="ADAL" clId="{38F2D2A3-5D80-4F58-9462-1E8AC9765DA3}" dt="2022-01-12T01:08:02.241" v="5" actId="47"/>
          <pc:sldLayoutMkLst>
            <pc:docMk/>
            <pc:sldMasterMk cId="1561440186" sldId="2147483689"/>
            <pc:sldLayoutMk cId="500100487" sldId="2147483694"/>
          </pc:sldLayoutMkLst>
        </pc:sldLayoutChg>
        <pc:sldLayoutChg chg="del">
          <pc:chgData name="Adhur Kutty Anoop" userId="52504997-4a7c-4a2b-a755-11cea892829d" providerId="ADAL" clId="{38F2D2A3-5D80-4F58-9462-1E8AC9765DA3}" dt="2022-01-12T01:08:02.241" v="5" actId="47"/>
          <pc:sldLayoutMkLst>
            <pc:docMk/>
            <pc:sldMasterMk cId="1561440186" sldId="2147483689"/>
            <pc:sldLayoutMk cId="1869475543" sldId="2147483695"/>
          </pc:sldLayoutMkLst>
        </pc:sldLayoutChg>
        <pc:sldLayoutChg chg="del">
          <pc:chgData name="Adhur Kutty Anoop" userId="52504997-4a7c-4a2b-a755-11cea892829d" providerId="ADAL" clId="{38F2D2A3-5D80-4F58-9462-1E8AC9765DA3}" dt="2022-01-12T01:08:02.241" v="5" actId="47"/>
          <pc:sldLayoutMkLst>
            <pc:docMk/>
            <pc:sldMasterMk cId="1561440186" sldId="2147483689"/>
            <pc:sldLayoutMk cId="1641377161" sldId="2147483696"/>
          </pc:sldLayoutMkLst>
        </pc:sldLayoutChg>
        <pc:sldLayoutChg chg="del">
          <pc:chgData name="Adhur Kutty Anoop" userId="52504997-4a7c-4a2b-a755-11cea892829d" providerId="ADAL" clId="{38F2D2A3-5D80-4F58-9462-1E8AC9765DA3}" dt="2022-01-12T01:08:02.241" v="5" actId="47"/>
          <pc:sldLayoutMkLst>
            <pc:docMk/>
            <pc:sldMasterMk cId="1561440186" sldId="2147483689"/>
            <pc:sldLayoutMk cId="2618160790" sldId="2147483697"/>
          </pc:sldLayoutMkLst>
        </pc:sldLayoutChg>
        <pc:sldLayoutChg chg="del">
          <pc:chgData name="Adhur Kutty Anoop" userId="52504997-4a7c-4a2b-a755-11cea892829d" providerId="ADAL" clId="{38F2D2A3-5D80-4F58-9462-1E8AC9765DA3}" dt="2022-01-12T01:08:02.241" v="5" actId="47"/>
          <pc:sldLayoutMkLst>
            <pc:docMk/>
            <pc:sldMasterMk cId="1561440186" sldId="2147483689"/>
            <pc:sldLayoutMk cId="2584776850" sldId="2147483698"/>
          </pc:sldLayoutMkLst>
        </pc:sldLayoutChg>
        <pc:sldLayoutChg chg="del">
          <pc:chgData name="Adhur Kutty Anoop" userId="52504997-4a7c-4a2b-a755-11cea892829d" providerId="ADAL" clId="{38F2D2A3-5D80-4F58-9462-1E8AC9765DA3}" dt="2022-01-12T01:08:02.241" v="5" actId="47"/>
          <pc:sldLayoutMkLst>
            <pc:docMk/>
            <pc:sldMasterMk cId="1561440186" sldId="2147483689"/>
            <pc:sldLayoutMk cId="1320680581" sldId="2147483699"/>
          </pc:sldLayoutMkLst>
        </pc:sldLayoutChg>
        <pc:sldLayoutChg chg="del">
          <pc:chgData name="Adhur Kutty Anoop" userId="52504997-4a7c-4a2b-a755-11cea892829d" providerId="ADAL" clId="{38F2D2A3-5D80-4F58-9462-1E8AC9765DA3}" dt="2022-01-12T01:08:02.241" v="5" actId="47"/>
          <pc:sldLayoutMkLst>
            <pc:docMk/>
            <pc:sldMasterMk cId="1561440186" sldId="2147483689"/>
            <pc:sldLayoutMk cId="376460811" sldId="214748370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98C09-C70C-4747-91CC-A3C952BA3541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D8439-E0AB-4FA3-9675-6D4732703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09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632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632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://www.aalto.fi/snapchat/" TargetMode="External"/><Relationship Id="rId3" Type="http://schemas.openxmlformats.org/officeDocument/2006/relationships/hyperlink" Target="https://www.linkedin.com/school/aalto-university/" TargetMode="External"/><Relationship Id="rId7" Type="http://schemas.openxmlformats.org/officeDocument/2006/relationships/hyperlink" Target="https://www.youtube.com/user/aaltouniversity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11" Type="http://schemas.openxmlformats.org/officeDocument/2006/relationships/hyperlink" Target="http://www.facebook.com/aaltouniversity" TargetMode="External"/><Relationship Id="rId5" Type="http://schemas.openxmlformats.org/officeDocument/2006/relationships/hyperlink" Target="https://twitter.com/aaltouniversity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://instagram.com/aaltouniversity" TargetMode="External"/><Relationship Id="rId14" Type="http://schemas.openxmlformats.org/officeDocument/2006/relationships/image" Target="../media/image1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56852"/>
            <a:ext cx="9144000" cy="215311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F94E-8DC5-4B9E-A7CF-816D6A9691F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2" t="61794" r="39927" b="21192"/>
          <a:stretch/>
        </p:blipFill>
        <p:spPr>
          <a:xfrm>
            <a:off x="7526149" y="0"/>
            <a:ext cx="4665851" cy="11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2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F94E-8DC5-4B9E-A7CF-816D6A9691F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555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55572"/>
          </a:xfrm>
        </p:spPr>
        <p:txBody>
          <a:bodyPr vert="eaVert"/>
          <a:lstStyle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F94E-8DC5-4B9E-A7CF-816D6A9691F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08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">
  <p:cSld name="Kansi">
    <p:bg>
      <p:bgPr>
        <a:solidFill>
          <a:schemeClr val="accen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subTitle" idx="1"/>
          </p:nvPr>
        </p:nvSpPr>
        <p:spPr>
          <a:xfrm>
            <a:off x="779081" y="5454200"/>
            <a:ext cx="7172564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None/>
              <a:defRPr sz="1600" b="0" i="1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333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ctrTitle"/>
          </p:nvPr>
        </p:nvSpPr>
        <p:spPr>
          <a:xfrm>
            <a:off x="779079" y="2740334"/>
            <a:ext cx="10633847" cy="2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04" y="290"/>
            <a:ext cx="3425587" cy="22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864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 taustakuvalla">
  <p:cSld name="Kansi taustakuvalla">
    <p:bg>
      <p:bgPr>
        <a:solidFill>
          <a:srgbClr val="7F7F7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subTitle" idx="1"/>
          </p:nvPr>
        </p:nvSpPr>
        <p:spPr>
          <a:xfrm>
            <a:off x="779081" y="5454200"/>
            <a:ext cx="7172564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None/>
              <a:defRPr sz="1600" b="0" i="1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333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ctrTitle"/>
          </p:nvPr>
        </p:nvSpPr>
        <p:spPr>
          <a:xfrm>
            <a:off x="779079" y="2740334"/>
            <a:ext cx="10633847" cy="2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04" y="290"/>
            <a:ext cx="3425587" cy="22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583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 kuvalla">
  <p:cSld name="Kansi kuvalla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>
            <a:spLocks noGrp="1"/>
          </p:cNvSpPr>
          <p:nvPr>
            <p:ph type="pic" idx="2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33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ctrTitle"/>
          </p:nvPr>
        </p:nvSpPr>
        <p:spPr>
          <a:xfrm>
            <a:off x="779082" y="2435536"/>
            <a:ext cx="4425969" cy="3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ubTitle" idx="1"/>
          </p:nvPr>
        </p:nvSpPr>
        <p:spPr>
          <a:xfrm>
            <a:off x="779082" y="5884336"/>
            <a:ext cx="4425969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28B81"/>
              </a:buClr>
              <a:buSzPts val="1333"/>
              <a:buFont typeface="Arial"/>
              <a:buNone/>
              <a:defRPr sz="1600" b="0" i="1" u="none" strike="noStrike" cap="none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333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04" y="291"/>
            <a:ext cx="3425587" cy="2280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412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- Kaksi palstaa">
  <p:cSld name="Sisältö - Kaksi palstaa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Google Shape;133;p25"/>
          <p:cNvCxnSpPr/>
          <p:nvPr/>
        </p:nvCxnSpPr>
        <p:spPr>
          <a:xfrm>
            <a:off x="719667" y="5765800"/>
            <a:ext cx="10780184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4" name="Google Shape;134;p25"/>
          <p:cNvSpPr txBox="1">
            <a:spLocks noGrp="1"/>
          </p:cNvSpPr>
          <p:nvPr>
            <p:ph type="ctrTitle"/>
          </p:nvPr>
        </p:nvSpPr>
        <p:spPr>
          <a:xfrm>
            <a:off x="720003" y="381000"/>
            <a:ext cx="10780799" cy="1195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720003" y="1685676"/>
            <a:ext cx="5317439" cy="383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548640" marR="0" lvl="0" indent="-27432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645920" marR="0" lvl="2" indent="-375894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Merriweather Sans"/>
              <a:buChar char="-"/>
              <a:defRPr sz="16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194560" marR="0" lvl="3" indent="-363245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743200" marR="0" lvl="4" indent="-356844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83"/>
              <a:buFont typeface="Courier New"/>
              <a:buChar char="o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2"/>
          </p:nvPr>
        </p:nvSpPr>
        <p:spPr>
          <a:xfrm>
            <a:off x="6183363" y="1685676"/>
            <a:ext cx="5317439" cy="383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548640" marR="0" lvl="0" indent="-27432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645920" marR="0" lvl="2" indent="-375894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Merriweather Sans"/>
              <a:buChar char="-"/>
              <a:defRPr sz="16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194560" marR="0" lvl="3" indent="-363245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743200" marR="0" lvl="4" indent="-356844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83"/>
              <a:buFont typeface="Courier New"/>
              <a:buChar char="o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dt" idx="10"/>
          </p:nvPr>
        </p:nvSpPr>
        <p:spPr>
          <a:xfrm>
            <a:off x="6587067" y="6111875"/>
            <a:ext cx="4826000" cy="18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ftr" idx="11"/>
          </p:nvPr>
        </p:nvSpPr>
        <p:spPr>
          <a:xfrm>
            <a:off x="6587067" y="5953125"/>
            <a:ext cx="4826000" cy="15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ldNum" idx="12"/>
          </p:nvPr>
        </p:nvSpPr>
        <p:spPr>
          <a:xfrm>
            <a:off x="6587067" y="6297613"/>
            <a:ext cx="4826000" cy="16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0" name="Google Shape;140;p2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695" y="5599326"/>
            <a:ext cx="3703431" cy="1194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75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8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320" b="1" spc="-12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520" b="1">
                <a:latin typeface="+mj-lt"/>
              </a:defRPr>
            </a:lvl1pPr>
            <a:lvl2pPr marL="285120" indent="-254880">
              <a:buFont typeface="Arial"/>
              <a:buChar char="•"/>
              <a:defRPr sz="2400">
                <a:latin typeface="Georgia"/>
              </a:defRPr>
            </a:lvl2pPr>
            <a:lvl3pPr marL="552960" indent="-276480">
              <a:buFont typeface="Lucida Grande"/>
              <a:buChar char="-"/>
              <a:defRPr sz="1920" i="1">
                <a:latin typeface="Georgia"/>
                <a:cs typeface="Georgia"/>
              </a:defRPr>
            </a:lvl3pPr>
            <a:lvl4pPr marL="950400" indent="-233280">
              <a:buFont typeface="Arial"/>
              <a:buChar char="•"/>
              <a:defRPr sz="1680" baseline="0">
                <a:latin typeface="Georgia"/>
              </a:defRPr>
            </a:lvl4pPr>
            <a:lvl5pPr marL="1304640" indent="-274320">
              <a:buFont typeface="Courier New"/>
              <a:buChar char="o"/>
              <a:defRPr sz="1560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12.1.2022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624418" y="5847608"/>
            <a:ext cx="10943167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01" y="5654880"/>
            <a:ext cx="2969529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95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">
  <p:cSld name="Kansi">
    <p:bg>
      <p:bgPr>
        <a:solidFill>
          <a:schemeClr val="accen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subTitle" idx="1"/>
          </p:nvPr>
        </p:nvSpPr>
        <p:spPr>
          <a:xfrm>
            <a:off x="779081" y="5454200"/>
            <a:ext cx="7172564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None/>
              <a:defRPr sz="1600" b="0" i="1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333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ctrTitle"/>
          </p:nvPr>
        </p:nvSpPr>
        <p:spPr>
          <a:xfrm>
            <a:off x="779079" y="2740334"/>
            <a:ext cx="10633847" cy="2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04" y="290"/>
            <a:ext cx="3425587" cy="22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07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 taustakuvalla">
  <p:cSld name="Kansi taustakuvalla">
    <p:bg>
      <p:bgPr>
        <a:solidFill>
          <a:srgbClr val="7F7F7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subTitle" idx="1"/>
          </p:nvPr>
        </p:nvSpPr>
        <p:spPr>
          <a:xfrm>
            <a:off x="779081" y="5454200"/>
            <a:ext cx="7172564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Arial"/>
              <a:buNone/>
              <a:defRPr sz="1600" b="0" i="1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333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ctrTitle"/>
          </p:nvPr>
        </p:nvSpPr>
        <p:spPr>
          <a:xfrm>
            <a:off x="779079" y="2740334"/>
            <a:ext cx="10633847" cy="2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04" y="290"/>
            <a:ext cx="3425587" cy="22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493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nsi kuvalla">
  <p:cSld name="Kansi kuvalla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>
            <a:spLocks noGrp="1"/>
          </p:cNvSpPr>
          <p:nvPr>
            <p:ph type="pic" idx="2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33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ctrTitle"/>
          </p:nvPr>
        </p:nvSpPr>
        <p:spPr>
          <a:xfrm>
            <a:off x="779082" y="2435536"/>
            <a:ext cx="4425969" cy="3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ubTitle" idx="1"/>
          </p:nvPr>
        </p:nvSpPr>
        <p:spPr>
          <a:xfrm>
            <a:off x="779082" y="5884336"/>
            <a:ext cx="4425969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28B81"/>
              </a:buClr>
              <a:buSzPts val="1333"/>
              <a:buFont typeface="Arial"/>
              <a:buNone/>
              <a:defRPr sz="1600" b="0" i="1" u="none" strike="noStrike" cap="none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333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67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04" y="291"/>
            <a:ext cx="3425587" cy="2280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47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F94E-8DC5-4B9E-A7CF-816D6A9691F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72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>
  <p:cSld name="Väliotsikko">
    <p:bg>
      <p:bgPr>
        <a:solidFill>
          <a:schemeClr val="accen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Google Shape;129;p24"/>
          <p:cNvCxnSpPr/>
          <p:nvPr/>
        </p:nvCxnSpPr>
        <p:spPr>
          <a:xfrm>
            <a:off x="719667" y="5765800"/>
            <a:ext cx="1078018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24"/>
          <p:cNvSpPr txBox="1">
            <a:spLocks noGrp="1"/>
          </p:cNvSpPr>
          <p:nvPr>
            <p:ph type="ctrTitle"/>
          </p:nvPr>
        </p:nvSpPr>
        <p:spPr>
          <a:xfrm>
            <a:off x="779079" y="1912267"/>
            <a:ext cx="10633847" cy="2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695" y="5599324"/>
            <a:ext cx="3703431" cy="1194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39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- Kaksi palstaa">
  <p:cSld name="Sisältö - Kaksi palstaa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Google Shape;133;p25"/>
          <p:cNvCxnSpPr/>
          <p:nvPr/>
        </p:nvCxnSpPr>
        <p:spPr>
          <a:xfrm>
            <a:off x="719667" y="5765800"/>
            <a:ext cx="10780184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4" name="Google Shape;134;p25"/>
          <p:cNvSpPr txBox="1">
            <a:spLocks noGrp="1"/>
          </p:cNvSpPr>
          <p:nvPr>
            <p:ph type="ctrTitle"/>
          </p:nvPr>
        </p:nvSpPr>
        <p:spPr>
          <a:xfrm>
            <a:off x="720003" y="381000"/>
            <a:ext cx="10780799" cy="1195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720003" y="1685676"/>
            <a:ext cx="5317439" cy="383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548640" marR="0" lvl="0" indent="-27432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645920" marR="0" lvl="2" indent="-375894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Merriweather Sans"/>
              <a:buChar char="-"/>
              <a:defRPr sz="16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194560" marR="0" lvl="3" indent="-363245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743200" marR="0" lvl="4" indent="-356844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83"/>
              <a:buFont typeface="Courier New"/>
              <a:buChar char="o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2"/>
          </p:nvPr>
        </p:nvSpPr>
        <p:spPr>
          <a:xfrm>
            <a:off x="6183363" y="1685676"/>
            <a:ext cx="5317439" cy="383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548640" marR="0" lvl="0" indent="-27432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645920" marR="0" lvl="2" indent="-375894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Merriweather Sans"/>
              <a:buChar char="-"/>
              <a:defRPr sz="1600" b="0" i="1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194560" marR="0" lvl="3" indent="-363245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67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743200" marR="0" lvl="4" indent="-356844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83"/>
              <a:buFont typeface="Courier New"/>
              <a:buChar char="o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dt" idx="10"/>
          </p:nvPr>
        </p:nvSpPr>
        <p:spPr>
          <a:xfrm>
            <a:off x="6587067" y="6111875"/>
            <a:ext cx="4826000" cy="18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ftr" idx="11"/>
          </p:nvPr>
        </p:nvSpPr>
        <p:spPr>
          <a:xfrm>
            <a:off x="6587067" y="5953125"/>
            <a:ext cx="4826000" cy="15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ldNum" idx="12"/>
          </p:nvPr>
        </p:nvSpPr>
        <p:spPr>
          <a:xfrm>
            <a:off x="6587067" y="6297613"/>
            <a:ext cx="4826000" cy="16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0" name="Google Shape;140;p2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695" y="5599326"/>
            <a:ext cx="3703431" cy="1194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634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ntent">
  <p:cSld name="Title and One Conte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764117" y="488950"/>
            <a:ext cx="10651067" cy="1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764117" y="1584325"/>
            <a:ext cx="10651067" cy="413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548640" marR="0" lvl="0" indent="-477545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5209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33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42672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40134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2"/>
          </p:nvPr>
        </p:nvSpPr>
        <p:spPr>
          <a:xfrm>
            <a:off x="6859200" y="6145200"/>
            <a:ext cx="20496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54864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92"/>
              <a:buFont typeface="Arial"/>
              <a:buNone/>
              <a:defRPr sz="95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334670" algn="l" rtl="0">
              <a:spcBef>
                <a:spcPts val="190"/>
              </a:spcBef>
              <a:spcAft>
                <a:spcPts val="0"/>
              </a:spcAft>
              <a:buClr>
                <a:schemeClr val="dk1"/>
              </a:buClr>
              <a:buSzPts val="792"/>
              <a:buFont typeface="Arial"/>
              <a:buChar char="–"/>
              <a:defRPr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27432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3147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3147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Char char="−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3147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Char char="−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3147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Char char="−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3147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Char char="−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3147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Char char="−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3"/>
          </p:nvPr>
        </p:nvSpPr>
        <p:spPr>
          <a:xfrm>
            <a:off x="9144000" y="6145200"/>
            <a:ext cx="22704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54864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92"/>
              <a:buFont typeface="Arial"/>
              <a:buNone/>
              <a:defRPr sz="95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334670" algn="l" rtl="0">
              <a:spcBef>
                <a:spcPts val="190"/>
              </a:spcBef>
              <a:spcAft>
                <a:spcPts val="0"/>
              </a:spcAft>
              <a:buClr>
                <a:schemeClr val="dk1"/>
              </a:buClr>
              <a:buSzPts val="792"/>
              <a:buFont typeface="Arial"/>
              <a:buChar char="–"/>
              <a:defRPr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27432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3147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3147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Char char="−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3147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Char char="−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3147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Char char="−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3147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Char char="−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3147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Char char="−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dt" idx="10"/>
          </p:nvPr>
        </p:nvSpPr>
        <p:spPr>
          <a:xfrm>
            <a:off x="6587067" y="6111875"/>
            <a:ext cx="4826000" cy="18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ftr" idx="11"/>
          </p:nvPr>
        </p:nvSpPr>
        <p:spPr>
          <a:xfrm>
            <a:off x="6587067" y="5953125"/>
            <a:ext cx="4826000" cy="15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sldNum" idx="12"/>
          </p:nvPr>
        </p:nvSpPr>
        <p:spPr>
          <a:xfrm>
            <a:off x="6587067" y="6297613"/>
            <a:ext cx="4826000" cy="16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28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8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320" b="1" spc="-12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520" b="1">
                <a:latin typeface="+mj-lt"/>
              </a:defRPr>
            </a:lvl1pPr>
            <a:lvl2pPr marL="285120" indent="-254880">
              <a:buFont typeface="Arial"/>
              <a:buChar char="•"/>
              <a:defRPr sz="2400">
                <a:latin typeface="Georgia"/>
              </a:defRPr>
            </a:lvl2pPr>
            <a:lvl3pPr marL="552960" indent="-276480">
              <a:buFont typeface="Lucida Grande"/>
              <a:buChar char="-"/>
              <a:defRPr sz="1920" i="1">
                <a:latin typeface="Georgia"/>
                <a:cs typeface="Georgia"/>
              </a:defRPr>
            </a:lvl3pPr>
            <a:lvl4pPr marL="950400" indent="-233280">
              <a:buFont typeface="Arial"/>
              <a:buChar char="•"/>
              <a:defRPr sz="1680" baseline="0">
                <a:latin typeface="Georgia"/>
              </a:defRPr>
            </a:lvl4pPr>
            <a:lvl5pPr marL="1304640" indent="-274320">
              <a:buFont typeface="Courier New"/>
              <a:buChar char="o"/>
              <a:defRPr sz="1560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12.1.2022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624418" y="5847608"/>
            <a:ext cx="10943167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01" y="5654880"/>
            <a:ext cx="2969529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20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7744" y="318135"/>
            <a:ext cx="10949840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320" b="1" spc="-12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7745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520" b="1">
                <a:latin typeface="+mj-lt"/>
              </a:defRPr>
            </a:lvl1pPr>
            <a:lvl2pPr marL="285120" indent="-254880">
              <a:buFont typeface="Arial"/>
              <a:buChar char="•"/>
              <a:defRPr sz="2400">
                <a:latin typeface="Georgia"/>
              </a:defRPr>
            </a:lvl2pPr>
            <a:lvl3pPr marL="552960" indent="-276480">
              <a:buFont typeface="Lucida Grande"/>
              <a:buChar char="-"/>
              <a:defRPr sz="1920" i="1">
                <a:latin typeface="Georgia"/>
                <a:cs typeface="Georgia"/>
              </a:defRPr>
            </a:lvl3pPr>
            <a:lvl4pPr marL="950400" indent="-233280">
              <a:buFont typeface="Arial"/>
              <a:buChar char="•"/>
              <a:defRPr sz="1680" baseline="0">
                <a:latin typeface="Georgia"/>
              </a:defRPr>
            </a:lvl4pPr>
            <a:lvl5pPr marL="1304640" indent="-274320">
              <a:buFont typeface="Courier New"/>
              <a:buChar char="o"/>
              <a:defRPr sz="1560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6250146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520" b="1">
                <a:latin typeface="+mj-lt"/>
              </a:defRPr>
            </a:lvl1pPr>
            <a:lvl2pPr marL="285120" indent="-254880">
              <a:buFont typeface="Arial"/>
              <a:buChar char="•"/>
              <a:defRPr sz="2400">
                <a:latin typeface="Georgia"/>
              </a:defRPr>
            </a:lvl2pPr>
            <a:lvl3pPr marL="552960" indent="-276480">
              <a:buFont typeface="Lucida Grande"/>
              <a:buChar char="-"/>
              <a:defRPr sz="1920" i="1">
                <a:latin typeface="Georgia"/>
                <a:cs typeface="Georgia"/>
              </a:defRPr>
            </a:lvl3pPr>
            <a:lvl4pPr marL="950400" indent="-233280">
              <a:buFont typeface="Arial"/>
              <a:buChar char="•"/>
              <a:defRPr sz="1680" baseline="0">
                <a:latin typeface="Georgia"/>
              </a:defRPr>
            </a:lvl4pPr>
            <a:lvl5pPr marL="1304640" indent="-274320">
              <a:buFont typeface="Courier New"/>
              <a:buChar char="o"/>
              <a:defRPr sz="156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12.1.2022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8" y="5847608"/>
            <a:ext cx="10943167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01" y="5654880"/>
            <a:ext cx="2969529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05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53B2-A36C-44E9-9B07-85654E493627}" type="datetimeFigureOut">
              <a:rPr lang="fi-FI" smtClean="0"/>
              <a:t>12.1.2022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C5F2-3E47-420A-80D2-54357BE645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369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buClrTx/>
              <a:buFontTx/>
              <a:buNone/>
            </a:pPr>
            <a:endParaRPr lang="en-US" sz="1216" kern="1200" noProof="1">
              <a:solidFill>
                <a:prstClr val="white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75733" y="2184180"/>
            <a:ext cx="10598075" cy="884352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800" b="1" baseline="0">
                <a:solidFill>
                  <a:schemeClr val="bg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noProof="1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5735" y="3429000"/>
            <a:ext cx="10664796" cy="66851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33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noProof="1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955165" y="5620518"/>
            <a:ext cx="3285367" cy="39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noProof="1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7955165" y="6013077"/>
            <a:ext cx="3285367" cy="39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noProof="1"/>
              <a:t>Date</a:t>
            </a:r>
          </a:p>
        </p:txBody>
      </p:sp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761024"/>
            <a:ext cx="2333879" cy="20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31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22960">
              <a:buClrTx/>
              <a:buFontTx/>
              <a:buNone/>
            </a:pPr>
            <a:endParaRPr lang="fi-FI" sz="1216" kern="1200" noProof="1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89866" y="1195600"/>
            <a:ext cx="5158849" cy="76103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fi-FI" noProof="1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9866" y="2375065"/>
            <a:ext cx="5158849" cy="4689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i-FI" noProof="1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89866" y="3725511"/>
            <a:ext cx="5158849" cy="392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1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i-FI" noProof="1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89866" y="4118068"/>
            <a:ext cx="5158849" cy="432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160" b="1" i="0" baseline="0">
                <a:solidFill>
                  <a:schemeClr val="bg1"/>
                </a:solidFill>
                <a:latin typeface="arial" charset="0"/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i-FI" noProof="1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85892" y="0"/>
            <a:ext cx="6106109" cy="6858000"/>
          </a:xfrm>
          <a:prstGeom prst="rect">
            <a:avLst/>
          </a:prstGeom>
        </p:spPr>
        <p:txBody>
          <a:bodyPr/>
          <a:lstStyle>
            <a:lvl1pPr marL="0" marR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8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fi-FI" noProof="1"/>
              <a:t>Click icon to add image.</a:t>
            </a:r>
          </a:p>
          <a:p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761024"/>
            <a:ext cx="2333879" cy="20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3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9164"/>
            <a:ext cx="2700528" cy="101498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9773" y="188144"/>
            <a:ext cx="11323863" cy="1332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9773" y="1805517"/>
            <a:ext cx="11323863" cy="40659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20" b="1" baseline="0">
                <a:solidFill>
                  <a:schemeClr val="tx1"/>
                </a:solidFill>
              </a:defRPr>
            </a:lvl1pPr>
            <a:lvl2pPr marL="754380" indent="-325756">
              <a:buFont typeface="Arial" panose="020B0604020202020204" pitchFamily="34" charset="0"/>
              <a:buChar char="•"/>
              <a:defRPr sz="2520"/>
            </a:lvl2pPr>
            <a:lvl3pPr marL="965836" indent="-211456">
              <a:buFont typeface="Arial" panose="020B0604020202020204" pitchFamily="34" charset="0"/>
              <a:buChar char="•"/>
              <a:defRPr sz="192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1">
                <a:solidFill>
                  <a:prstClr val="black"/>
                </a:solidFill>
              </a:rPr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1">
                <a:solidFill>
                  <a:prstClr val="black"/>
                </a:solidFill>
              </a:rPr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>
                <a:solidFill>
                  <a:prstClr val="black"/>
                </a:solidFill>
              </a:rPr>
              <a:pPr/>
              <a:t>‹#›</a:t>
            </a:fld>
            <a:endParaRPr lang="fi-FI" noProof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69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2632"/>
            <a:ext cx="2700528" cy="101498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90509" y="186167"/>
            <a:ext cx="11329457" cy="135505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3119" y="1947278"/>
            <a:ext cx="5533496" cy="3914950"/>
          </a:xfrm>
          <a:prstGeom prst="rect">
            <a:avLst/>
          </a:prstGeom>
        </p:spPr>
        <p:txBody>
          <a:bodyPr lIns="0" tIns="0" rIns="0" bIns="0"/>
          <a:lstStyle>
            <a:lvl1pPr marL="411480" marR="0" indent="-41148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520" b="1" baseline="0">
                <a:solidFill>
                  <a:schemeClr val="tx1"/>
                </a:solidFill>
              </a:defRPr>
            </a:lvl1pPr>
            <a:lvl2pPr marL="754380" indent="-342900">
              <a:buFont typeface="Arial" panose="020B0604020202020204" pitchFamily="34" charset="0"/>
              <a:buChar char="•"/>
              <a:defRPr sz="2520"/>
            </a:lvl2pPr>
            <a:lvl3pPr marL="965836" indent="-211456">
              <a:buFont typeface="Arial" panose="020B0604020202020204" pitchFamily="34" charset="0"/>
              <a:buChar char="•"/>
              <a:defRPr sz="192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75388" y="1947278"/>
            <a:ext cx="5438245" cy="3914950"/>
          </a:xfrm>
          <a:prstGeom prst="rect">
            <a:avLst/>
          </a:prstGeom>
        </p:spPr>
        <p:txBody>
          <a:bodyPr lIns="0" tIns="0" rIns="0" bIns="0"/>
          <a:lstStyle>
            <a:lvl1pPr marL="411480" marR="0" indent="-41148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520" b="1" baseline="0">
                <a:solidFill>
                  <a:schemeClr val="tx1"/>
                </a:solidFill>
              </a:defRPr>
            </a:lvl1pPr>
            <a:lvl2pPr marL="754380" indent="-342900">
              <a:buFont typeface="Arial" panose="020B0604020202020204" pitchFamily="34" charset="0"/>
              <a:buChar char="•"/>
              <a:defRPr sz="2520"/>
            </a:lvl2pPr>
            <a:lvl3pPr marL="965836" indent="-211456">
              <a:buFont typeface="Arial" panose="020B0604020202020204" pitchFamily="34" charset="0"/>
              <a:buChar char="•"/>
              <a:defRPr sz="192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noProof="1">
                <a:solidFill>
                  <a:prstClr val="black"/>
                </a:solidFill>
              </a:rPr>
              <a:t>dd.mm.yyyy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noProof="1">
                <a:solidFill>
                  <a:prstClr val="black"/>
                </a:solidFill>
              </a:rPr>
              <a:t>Your text here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>
                <a:solidFill>
                  <a:prstClr val="black"/>
                </a:solidFill>
              </a:rPr>
              <a:pPr/>
              <a:t>‹#›</a:t>
            </a:fld>
            <a:endParaRPr lang="fi-FI" noProof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71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pos="181">
          <p15:clr>
            <a:srgbClr val="FBAE40"/>
          </p15:clr>
        </p15:guide>
        <p15:guide id="9" orient="horz" pos="94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1525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F94E-8DC5-4B9E-A7CF-816D6A9691F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4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0088"/>
            <a:ext cx="2700528" cy="1014984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81059" y="0"/>
            <a:ext cx="591094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fi-FI" noProof="1"/>
              <a:t>Click icon to add image</a:t>
            </a:r>
            <a:br>
              <a:rPr lang="fi-FI" noProof="1"/>
            </a:br>
            <a:br>
              <a:rPr lang="fi-FI" noProof="1"/>
            </a:br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3120" y="1961610"/>
            <a:ext cx="5402961" cy="390061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520" b="1" smtClean="0"/>
            </a:lvl1pPr>
            <a:lvl2pPr marL="411480" indent="0">
              <a:buFontTx/>
              <a:buNone/>
              <a:defRPr sz="2520"/>
            </a:lvl2pPr>
            <a:lvl3pPr marL="754380" indent="0">
              <a:buFontTx/>
              <a:buNone/>
              <a:defRPr sz="192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i-FI" noProof="1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20" y="196627"/>
            <a:ext cx="5402961" cy="1388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1">
                <a:solidFill>
                  <a:prstClr val="black"/>
                </a:solidFill>
              </a:rPr>
              <a:t>dd.mm.yyyy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1">
                <a:solidFill>
                  <a:prstClr val="black"/>
                </a:solidFill>
              </a:rPr>
              <a:t>Your text here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>
                <a:solidFill>
                  <a:prstClr val="black"/>
                </a:solidFill>
              </a:rPr>
              <a:pPr/>
              <a:t>‹#›</a:t>
            </a:fld>
            <a:endParaRPr lang="fi-FI" noProof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92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Divider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22960">
              <a:buClrTx/>
              <a:buFontTx/>
              <a:buNone/>
            </a:pPr>
            <a:endParaRPr lang="fi-FI" sz="1216" kern="1200" noProof="1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81059" y="0"/>
            <a:ext cx="5910943" cy="6858000"/>
          </a:xfrm>
          <a:prstGeom prst="rect">
            <a:avLst/>
          </a:prstGeom>
        </p:spPr>
        <p:txBody>
          <a:bodyPr/>
          <a:lstStyle>
            <a:lvl1pPr marL="0" marR="0" indent="0" algn="l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8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fi-FI" noProof="1"/>
              <a:t>Click icon to add image.</a:t>
            </a:r>
            <a:br>
              <a:rPr lang="fi-FI" noProof="1"/>
            </a:br>
            <a:br>
              <a:rPr lang="fi-FI" noProof="1"/>
            </a:br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22714"/>
            <a:ext cx="2644695" cy="103528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692151"/>
            <a:ext cx="5624213" cy="5023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960" b="1">
                <a:solidFill>
                  <a:schemeClr val="bg1"/>
                </a:solidFill>
              </a:defRPr>
            </a:lvl1pPr>
          </a:lstStyle>
          <a:p>
            <a:r>
              <a:rPr lang="fi-FI" noProof="1"/>
              <a:t>Lorem ipsum dolor sit amet, consectetur adipiscing elit. Maecenas velit velit, consequat eget ullamcorper a, maximus ac ex.</a:t>
            </a:r>
          </a:p>
        </p:txBody>
      </p:sp>
    </p:spTree>
    <p:extLst>
      <p:ext uri="{BB962C8B-B14F-4D97-AF65-F5344CB8AC3E}">
        <p14:creationId xmlns:p14="http://schemas.microsoft.com/office/powerpoint/2010/main" val="18944260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421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buClrTx/>
              <a:buFontTx/>
              <a:buNone/>
            </a:pPr>
            <a:endParaRPr lang="fi-FI" sz="1216" kern="1200" noProof="1">
              <a:solidFill>
                <a:prstClr val="white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007536" y="2345901"/>
            <a:ext cx="10225545" cy="1803020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 baseline="0">
                <a:solidFill>
                  <a:schemeClr val="bg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i-FI" noProof="1"/>
              <a:t>Divider – Headline</a:t>
            </a:r>
          </a:p>
        </p:txBody>
      </p:sp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22714"/>
            <a:ext cx="2644695" cy="1035286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2375117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3016"/>
            <a:ext cx="2700528" cy="101498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20" y="188141"/>
            <a:ext cx="11329457" cy="13427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383120" y="1761313"/>
            <a:ext cx="11329457" cy="41009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noProof="1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>
                <a:solidFill>
                  <a:prstClr val="black"/>
                </a:solidFill>
              </a:rPr>
              <a:pPr/>
              <a:t>‹#›</a:t>
            </a:fld>
            <a:endParaRPr lang="fi-FI" noProof="1">
              <a:solidFill>
                <a:prstClr val="black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05067" y="6230321"/>
            <a:ext cx="2743200" cy="234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tx1"/>
                </a:solidFill>
              </a:defRPr>
            </a:lvl1pPr>
          </a:lstStyle>
          <a:p>
            <a:r>
              <a:rPr lang="fi-FI" noProof="1">
                <a:solidFill>
                  <a:prstClr val="black"/>
                </a:solidFill>
              </a:rPr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/>
                </a:solidFill>
              </a:defRPr>
            </a:lvl1pPr>
          </a:lstStyle>
          <a:p>
            <a:r>
              <a:rPr lang="fi-FI" noProof="1">
                <a:solidFill>
                  <a:prstClr val="black"/>
                </a:solidFill>
              </a:rPr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51422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3016"/>
            <a:ext cx="2700528" cy="101498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20" y="188141"/>
            <a:ext cx="11329457" cy="13427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>
                <a:solidFill>
                  <a:prstClr val="black"/>
                </a:solidFill>
              </a:rPr>
              <a:pPr/>
              <a:t>‹#›</a:t>
            </a:fld>
            <a:endParaRPr lang="fi-FI" noProof="1">
              <a:solidFill>
                <a:prstClr val="black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05067" y="6230321"/>
            <a:ext cx="2743200" cy="234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tx1"/>
                </a:solidFill>
              </a:defRPr>
            </a:lvl1pPr>
          </a:lstStyle>
          <a:p>
            <a:r>
              <a:rPr lang="fi-FI" noProof="1">
                <a:solidFill>
                  <a:prstClr val="black"/>
                </a:solidFill>
              </a:rPr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/>
                </a:solidFill>
              </a:defRPr>
            </a:lvl1pPr>
          </a:lstStyle>
          <a:p>
            <a:r>
              <a:rPr lang="fi-FI" noProof="1">
                <a:solidFill>
                  <a:prstClr val="black"/>
                </a:solidFill>
              </a:rPr>
              <a:t>Your text here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2A2EF145-DF11-405B-B009-81042886D67A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83119" y="1761312"/>
            <a:ext cx="11329459" cy="4100916"/>
          </a:xfrm>
          <a:prstGeom prst="rect">
            <a:avLst/>
          </a:prstGeom>
        </p:spPr>
        <p:txBody>
          <a:bodyPr/>
          <a:lstStyle>
            <a:lvl1pPr marL="0" marR="0" indent="0" algn="ctr" defTabSz="82296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noProof="1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666586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Process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92671" y="187171"/>
            <a:ext cx="11319904" cy="13278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800" b="1" baseline="0">
                <a:solidFill>
                  <a:schemeClr val="bg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775" y="3313440"/>
            <a:ext cx="2052000" cy="2592000"/>
          </a:xfrm>
          <a:prstGeom prst="rect">
            <a:avLst/>
          </a:prstGeom>
        </p:spPr>
        <p:txBody>
          <a:bodyPr lIns="0" tIns="0" rIns="0" bIns="0"/>
          <a:lstStyle>
            <a:lvl1pPr marL="97200" indent="-97200" algn="l" defTabSz="617323" rtl="0" eaLnBrk="1" latinLnBrk="0" hangingPunct="1">
              <a:lnSpc>
                <a:spcPct val="100000"/>
              </a:lnSpc>
              <a:buFont typeface="Arial" charset="0"/>
              <a:buChar char="•"/>
              <a:defRPr sz="1680" b="1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None/>
              <a:defRPr lang="en-US" sz="162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946">
                <a:solidFill>
                  <a:schemeClr val="bg1"/>
                </a:solidFill>
              </a:defRPr>
            </a:lvl3pPr>
          </a:lstStyle>
          <a:p>
            <a:pPr marL="97200" lvl="0" indent="-97200" algn="l" defTabSz="617323" rtl="0" eaLnBrk="1" latinLnBrk="0" hangingPunct="1">
              <a:lnSpc>
                <a:spcPts val="1170"/>
              </a:lnSpc>
              <a:buFont typeface="Arial" charset="0"/>
              <a:buChar char="•"/>
            </a:pPr>
            <a:r>
              <a:rPr lang="fi-FI" noProof="1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6671" y="3313440"/>
            <a:ext cx="2052000" cy="2592000"/>
          </a:xfrm>
          <a:prstGeom prst="rect">
            <a:avLst/>
          </a:prstGeom>
        </p:spPr>
        <p:txBody>
          <a:bodyPr lIns="0" tIns="0" rIns="0" bIns="0"/>
          <a:lstStyle>
            <a:lvl1pPr marL="97200" marR="0" indent="-97200" algn="l" defTabSz="61732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80" b="1">
                <a:solidFill>
                  <a:schemeClr val="bg1"/>
                </a:solidFill>
              </a:defRPr>
            </a:lvl1pPr>
            <a:lvl2pPr marL="154306" indent="-154306">
              <a:lnSpc>
                <a:spcPts val="1920"/>
              </a:lnSpc>
              <a:buClr>
                <a:schemeClr val="bg1"/>
              </a:buClr>
              <a:defRPr lang="en-US" sz="162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97200" marR="0" lvl="0" indent="-97200" algn="l" defTabSz="617323" rtl="0" eaLnBrk="1" fontAlgn="auto" latinLnBrk="0" hangingPunct="1">
              <a:lnSpc>
                <a:spcPts val="117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97200" lvl="0" indent="-97200" algn="l" defTabSz="617323" rtl="0" eaLnBrk="1" latinLnBrk="0" hangingPunct="1">
              <a:lnSpc>
                <a:spcPts val="1170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9775" y="1766880"/>
            <a:ext cx="1488000" cy="133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250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fi-FI" noProof="1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8671" y="1766880"/>
            <a:ext cx="1488000" cy="133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250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fi-FI" noProof="1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07567" y="1766880"/>
            <a:ext cx="1488000" cy="133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250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fi-FI" noProof="1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6463" y="1766880"/>
            <a:ext cx="1488000" cy="133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250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fi-FI" noProof="1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45357" y="1766880"/>
            <a:ext cx="1488000" cy="133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250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fi-FI" noProof="1"/>
              <a:t>2018</a:t>
            </a:r>
          </a:p>
        </p:txBody>
      </p:sp>
      <p:pic>
        <p:nvPicPr>
          <p:cNvPr id="16" name="Kuva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405"/>
            <a:ext cx="2626491" cy="1035286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5567" y="3313440"/>
            <a:ext cx="2052000" cy="2592000"/>
          </a:xfrm>
          <a:prstGeom prst="rect">
            <a:avLst/>
          </a:prstGeom>
        </p:spPr>
        <p:txBody>
          <a:bodyPr lIns="0" tIns="0" rIns="0" bIns="0"/>
          <a:lstStyle>
            <a:lvl1pPr marL="97200" marR="0" indent="-97200" algn="l" defTabSz="61732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80" b="1">
                <a:solidFill>
                  <a:schemeClr val="bg1"/>
                </a:solidFill>
              </a:defRPr>
            </a:lvl1pPr>
            <a:lvl2pPr marL="154306" indent="-154306">
              <a:lnSpc>
                <a:spcPts val="1920"/>
              </a:lnSpc>
              <a:buClr>
                <a:schemeClr val="bg1"/>
              </a:buClr>
              <a:defRPr lang="en-US" sz="162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97200" marR="0" lvl="0" indent="-97200" algn="l" defTabSz="617323" rtl="0" eaLnBrk="1" fontAlgn="auto" latinLnBrk="0" hangingPunct="1">
              <a:lnSpc>
                <a:spcPts val="117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97200" lvl="0" indent="-97200" algn="l" defTabSz="617323" rtl="0" eaLnBrk="1" latinLnBrk="0" hangingPunct="1">
              <a:lnSpc>
                <a:spcPts val="1170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44463" y="3313440"/>
            <a:ext cx="2052000" cy="2592000"/>
          </a:xfrm>
          <a:prstGeom prst="rect">
            <a:avLst/>
          </a:prstGeom>
        </p:spPr>
        <p:txBody>
          <a:bodyPr lIns="0" tIns="0" rIns="0" bIns="0"/>
          <a:lstStyle>
            <a:lvl1pPr marL="97200" marR="0" indent="-97200" algn="l" defTabSz="61732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80" b="1">
                <a:solidFill>
                  <a:schemeClr val="bg1"/>
                </a:solidFill>
              </a:defRPr>
            </a:lvl1pPr>
            <a:lvl2pPr marL="154306" indent="-154306">
              <a:lnSpc>
                <a:spcPts val="1920"/>
              </a:lnSpc>
              <a:buClr>
                <a:schemeClr val="bg1"/>
              </a:buClr>
              <a:defRPr lang="en-US" sz="162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97200" marR="0" lvl="0" indent="-97200" algn="l" defTabSz="617323" rtl="0" eaLnBrk="1" fontAlgn="auto" latinLnBrk="0" hangingPunct="1">
              <a:lnSpc>
                <a:spcPts val="117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97200" lvl="0" indent="-97200" algn="l" defTabSz="617323" rtl="0" eaLnBrk="1" latinLnBrk="0" hangingPunct="1">
              <a:lnSpc>
                <a:spcPts val="1170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63357" y="3313440"/>
            <a:ext cx="2052000" cy="2592000"/>
          </a:xfrm>
          <a:prstGeom prst="rect">
            <a:avLst/>
          </a:prstGeom>
        </p:spPr>
        <p:txBody>
          <a:bodyPr lIns="0" tIns="0" rIns="0" bIns="0"/>
          <a:lstStyle>
            <a:lvl1pPr marL="97200" marR="0" indent="-97200" algn="l" defTabSz="61732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680" b="1">
                <a:solidFill>
                  <a:schemeClr val="bg1"/>
                </a:solidFill>
              </a:defRPr>
            </a:lvl1pPr>
            <a:lvl2pPr marL="154306" indent="-154306">
              <a:lnSpc>
                <a:spcPts val="1920"/>
              </a:lnSpc>
              <a:buClr>
                <a:schemeClr val="bg1"/>
              </a:buClr>
              <a:defRPr lang="en-US" sz="162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97200" marR="0" lvl="0" indent="-97200" algn="l" defTabSz="617323" rtl="0" eaLnBrk="1" fontAlgn="auto" latinLnBrk="0" hangingPunct="1">
              <a:lnSpc>
                <a:spcPts val="117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97200" lvl="0" indent="-97200" algn="l" defTabSz="617323" rtl="0" eaLnBrk="1" latinLnBrk="0" hangingPunct="1">
              <a:lnSpc>
                <a:spcPts val="1170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2146538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3201"/>
            <a:ext cx="2736980" cy="1014984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>
                <a:solidFill>
                  <a:prstClr val="black"/>
                </a:solidFill>
              </a:rPr>
              <a:pPr/>
              <a:t>‹#›</a:t>
            </a:fld>
            <a:endParaRPr lang="fi-FI" noProof="1">
              <a:solidFill>
                <a:prstClr val="black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8905067" y="6230321"/>
            <a:ext cx="2743200" cy="234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tx1"/>
                </a:solidFill>
              </a:defRPr>
            </a:lvl1pPr>
          </a:lstStyle>
          <a:p>
            <a:r>
              <a:rPr lang="fi-FI" noProof="1">
                <a:solidFill>
                  <a:prstClr val="black"/>
                </a:solidFill>
              </a:rPr>
              <a:t>dd.mm.yyyy</a:t>
            </a:r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/>
                </a:solidFill>
              </a:defRPr>
            </a:lvl1pPr>
          </a:lstStyle>
          <a:p>
            <a:r>
              <a:rPr lang="fi-FI" noProof="1">
                <a:solidFill>
                  <a:prstClr val="black"/>
                </a:solidFill>
              </a:rPr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20" y="187913"/>
            <a:ext cx="11329457" cy="15155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339" y="1766880"/>
            <a:ext cx="1488000" cy="1339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256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fi-FI" noProof="1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91397" y="1766880"/>
            <a:ext cx="1488000" cy="1339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256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fi-FI" noProof="1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08456" y="1766880"/>
            <a:ext cx="1488000" cy="1339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256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fi-FI" noProof="1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5515" y="1766880"/>
            <a:ext cx="1488000" cy="1339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256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fi-FI" noProof="1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42575" y="1766880"/>
            <a:ext cx="1488000" cy="1339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256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620" smtClean="0">
                <a:solidFill>
                  <a:schemeClr val="lt1"/>
                </a:solidFill>
              </a:defRPr>
            </a:lvl2pPr>
            <a:lvl3pPr>
              <a:defRPr lang="en-US" sz="162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17323"/>
            <a:r>
              <a:rPr lang="fi-FI" noProof="1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2339" y="3313440"/>
            <a:ext cx="2052000" cy="259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80" b="1" smtClean="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i-FI" noProof="1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709397" y="3313440"/>
            <a:ext cx="2052000" cy="259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80" b="1" smtClean="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i-FI" noProof="1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5026456" y="3313440"/>
            <a:ext cx="2052000" cy="259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80" b="1" smtClean="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i-FI" noProof="1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343515" y="3313440"/>
            <a:ext cx="2052000" cy="259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80" b="1" smtClean="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i-FI" noProof="1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660575" y="3313440"/>
            <a:ext cx="2052000" cy="259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2296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80" b="1" smtClean="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fi-FI" noProof="1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260141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losing slide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1933" y="0"/>
            <a:ext cx="122139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buClrTx/>
              <a:buFontTx/>
              <a:buNone/>
            </a:pPr>
            <a:endParaRPr lang="fi-FI" sz="1944" kern="1200" noProof="1">
              <a:solidFill>
                <a:prstClr val="white"/>
              </a:solidFill>
            </a:endParaRPr>
          </a:p>
        </p:txBody>
      </p:sp>
      <p:sp>
        <p:nvSpPr>
          <p:cNvPr id="12" name="Otsikko 1"/>
          <p:cNvSpPr txBox="1">
            <a:spLocks/>
          </p:cNvSpPr>
          <p:nvPr userDrawn="1"/>
        </p:nvSpPr>
        <p:spPr>
          <a:xfrm>
            <a:off x="4956489" y="4757801"/>
            <a:ext cx="2279052" cy="48580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fi-FI" sz="2160" spc="0" noProof="1">
                <a:cs typeface="Arial"/>
              </a:rPr>
              <a:t>aalto.fi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1853" y="1819522"/>
            <a:ext cx="7994649" cy="174146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800" b="1">
                <a:solidFill>
                  <a:srgbClr val="FFFFFF"/>
                </a:solidFill>
                <a:latin typeface="+mj-lt"/>
              </a:defRPr>
            </a:lvl1pPr>
            <a:lvl2pPr marL="411480" indent="0">
              <a:buNone/>
              <a:defRPr/>
            </a:lvl2pPr>
          </a:lstStyle>
          <a:p>
            <a:pPr lvl="0"/>
            <a:r>
              <a:rPr lang="fi-FI" noProof="1"/>
              <a:t>Add text</a:t>
            </a:r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23117"/>
            <a:ext cx="2313084" cy="2028802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C3C2FFE7-F397-4068-859E-37030C16D3FD}"/>
              </a:ext>
            </a:extLst>
          </p:cNvPr>
          <p:cNvGrpSpPr/>
          <p:nvPr userDrawn="1"/>
        </p:nvGrpSpPr>
        <p:grpSpPr>
          <a:xfrm>
            <a:off x="4107829" y="3840314"/>
            <a:ext cx="3976343" cy="502920"/>
            <a:chOff x="3079396" y="2265361"/>
            <a:chExt cx="2982257" cy="419100"/>
          </a:xfrm>
        </p:grpSpPr>
        <p:pic>
          <p:nvPicPr>
            <p:cNvPr id="15" name="Picture 5">
              <a:hlinkClick r:id="rId3"/>
              <a:extLst>
                <a:ext uri="{FF2B5EF4-FFF2-40B4-BE49-F238E27FC236}">
                  <a16:creationId xmlns:a16="http://schemas.microsoft.com/office/drawing/2014/main" id="{4104E665-0439-486D-B1FE-9B01F7A88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2553" y="2265361"/>
              <a:ext cx="419100" cy="419100"/>
            </a:xfrm>
            <a:prstGeom prst="rect">
              <a:avLst/>
            </a:prstGeom>
          </p:spPr>
        </p:pic>
        <p:pic>
          <p:nvPicPr>
            <p:cNvPr id="17" name="Picture 6">
              <a:hlinkClick r:id="rId5"/>
              <a:extLst>
                <a:ext uri="{FF2B5EF4-FFF2-40B4-BE49-F238E27FC236}">
                  <a16:creationId xmlns:a16="http://schemas.microsoft.com/office/drawing/2014/main" id="{EDEED239-19B9-47E9-A6E0-DA7576334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9898" y="2265361"/>
              <a:ext cx="419100" cy="419100"/>
            </a:xfrm>
            <a:prstGeom prst="rect">
              <a:avLst/>
            </a:prstGeom>
          </p:spPr>
        </p:pic>
        <p:pic>
          <p:nvPicPr>
            <p:cNvPr id="18" name="Picture 7">
              <a:hlinkClick r:id="rId7"/>
              <a:extLst>
                <a:ext uri="{FF2B5EF4-FFF2-40B4-BE49-F238E27FC236}">
                  <a16:creationId xmlns:a16="http://schemas.microsoft.com/office/drawing/2014/main" id="{66BB3137-EDF0-451A-BDD6-385C2EBBE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27449" y="2265361"/>
              <a:ext cx="419100" cy="419100"/>
            </a:xfrm>
            <a:prstGeom prst="rect">
              <a:avLst/>
            </a:prstGeom>
          </p:spPr>
        </p:pic>
        <p:pic>
          <p:nvPicPr>
            <p:cNvPr id="19" name="Picture 8">
              <a:hlinkClick r:id="rId9"/>
              <a:extLst>
                <a:ext uri="{FF2B5EF4-FFF2-40B4-BE49-F238E27FC236}">
                  <a16:creationId xmlns:a16="http://schemas.microsoft.com/office/drawing/2014/main" id="{8D4AF5BD-AA2C-476B-96B5-36AAF2086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12347" y="2265361"/>
              <a:ext cx="419100" cy="419100"/>
            </a:xfrm>
            <a:prstGeom prst="rect">
              <a:avLst/>
            </a:prstGeom>
          </p:spPr>
        </p:pic>
        <p:pic>
          <p:nvPicPr>
            <p:cNvPr id="20" name="Picture 9">
              <a:hlinkClick r:id="rId11"/>
              <a:extLst>
                <a:ext uri="{FF2B5EF4-FFF2-40B4-BE49-F238E27FC236}">
                  <a16:creationId xmlns:a16="http://schemas.microsoft.com/office/drawing/2014/main" id="{3142E873-538D-4C8D-B6B1-432763293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79396" y="2265361"/>
              <a:ext cx="444500" cy="419100"/>
            </a:xfrm>
            <a:prstGeom prst="rect">
              <a:avLst/>
            </a:prstGeom>
          </p:spPr>
        </p:pic>
        <p:pic>
          <p:nvPicPr>
            <p:cNvPr id="21" name="Picture 11">
              <a:hlinkClick r:id="rId13"/>
              <a:extLst>
                <a:ext uri="{FF2B5EF4-FFF2-40B4-BE49-F238E27FC236}">
                  <a16:creationId xmlns:a16="http://schemas.microsoft.com/office/drawing/2014/main" id="{277E616D-4DA1-40C2-B1A8-AB030F799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35000" y="2265361"/>
              <a:ext cx="4191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7001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6545D-2C51-4975-BB21-76AEB59CE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64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64DFD-84FF-4B8B-A639-34B1B7D5B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80"/>
            </a:lvl1pPr>
            <a:lvl2pPr marL="427939" indent="0" algn="ctr">
              <a:buNone/>
              <a:defRPr sz="1920"/>
            </a:lvl2pPr>
            <a:lvl3pPr marL="855878" indent="0" algn="ctr">
              <a:buNone/>
              <a:defRPr sz="1680"/>
            </a:lvl3pPr>
            <a:lvl4pPr marL="1283818" indent="0" algn="ctr">
              <a:buNone/>
              <a:defRPr sz="1440"/>
            </a:lvl4pPr>
            <a:lvl5pPr marL="1711757" indent="0" algn="ctr">
              <a:buNone/>
              <a:defRPr sz="1440"/>
            </a:lvl5pPr>
            <a:lvl6pPr marL="2139696" indent="0" algn="ctr">
              <a:buNone/>
              <a:defRPr sz="1440"/>
            </a:lvl6pPr>
            <a:lvl7pPr marL="2567635" indent="0" algn="ctr">
              <a:buNone/>
              <a:defRPr sz="1440"/>
            </a:lvl7pPr>
            <a:lvl8pPr marL="2995574" indent="0" algn="ctr">
              <a:buNone/>
              <a:defRPr sz="1440"/>
            </a:lvl8pPr>
            <a:lvl9pPr marL="3423514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56433-327A-4BA9-A73F-FCB5881A1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564A-30AF-4D07-BA7A-74087108586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373BB-B539-40D9-9B3F-DDC46B57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A81C3-4EB4-4DB3-B92B-B934AD3E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8160-EB2B-494C-853C-BE52A9AC7F3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338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312BA-5E55-433A-84CF-6BA5A957C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B809D-AE0D-4513-A29E-50C82E992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4CEF4-FA0E-4928-938B-A4E133F0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564A-30AF-4D07-BA7A-74087108586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BA02A-9065-4F72-9540-CC89D4D8B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E60DD-686D-49FE-9100-94532DB4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8160-EB2B-494C-853C-BE52A9AC7F3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0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6557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6557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F94E-8DC5-4B9E-A7CF-816D6A9691F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852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4A5FC-F342-4FE7-8A95-4178CA7E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64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B2705-12D8-4EBC-A551-7E564F851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1pPr>
            <a:lvl2pPr marL="427939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5587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3818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711757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139696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56763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995574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423514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6B2EE-04B1-4F02-9DAF-6FC1FE24C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564A-30AF-4D07-BA7A-74087108586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52FA2-A7AA-442F-AF2B-025D33EC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F6513-AE41-4017-8AF2-CF176A7F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8160-EB2B-494C-853C-BE52A9AC7F3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6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15B7-47CA-4D2C-A630-3DE7A470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7FD6D-4DCF-42AB-8A5A-9CAA3553F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11886-EF8E-4DD4-A4B2-B959B7E62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41675-AE05-49CC-AB1E-433E29130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564A-30AF-4D07-BA7A-74087108586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F2052-4631-42BA-B82E-4D98622E3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D13D4-3A2A-407E-8777-B4595789C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8160-EB2B-494C-853C-BE52A9AC7F3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0343C-C20A-486D-87B2-20B5FD59F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AA133-F6D6-43A2-9C9C-EC90FE83E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39" indent="0">
              <a:buNone/>
              <a:defRPr sz="1920" b="1"/>
            </a:lvl2pPr>
            <a:lvl3pPr marL="855878" indent="0">
              <a:buNone/>
              <a:defRPr sz="1680" b="1"/>
            </a:lvl3pPr>
            <a:lvl4pPr marL="1283818" indent="0">
              <a:buNone/>
              <a:defRPr sz="1440" b="1"/>
            </a:lvl4pPr>
            <a:lvl5pPr marL="1711757" indent="0">
              <a:buNone/>
              <a:defRPr sz="1440" b="1"/>
            </a:lvl5pPr>
            <a:lvl6pPr marL="2139696" indent="0">
              <a:buNone/>
              <a:defRPr sz="1440" b="1"/>
            </a:lvl6pPr>
            <a:lvl7pPr marL="2567635" indent="0">
              <a:buNone/>
              <a:defRPr sz="1440" b="1"/>
            </a:lvl7pPr>
            <a:lvl8pPr marL="2995574" indent="0">
              <a:buNone/>
              <a:defRPr sz="1440" b="1"/>
            </a:lvl8pPr>
            <a:lvl9pPr marL="3423514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BDAD8-D014-4DEA-883D-06438C948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D7030C-F0CB-4006-AFE0-7120FE08A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27939" indent="0">
              <a:buNone/>
              <a:defRPr sz="1920" b="1"/>
            </a:lvl2pPr>
            <a:lvl3pPr marL="855878" indent="0">
              <a:buNone/>
              <a:defRPr sz="1680" b="1"/>
            </a:lvl3pPr>
            <a:lvl4pPr marL="1283818" indent="0">
              <a:buNone/>
              <a:defRPr sz="1440" b="1"/>
            </a:lvl4pPr>
            <a:lvl5pPr marL="1711757" indent="0">
              <a:buNone/>
              <a:defRPr sz="1440" b="1"/>
            </a:lvl5pPr>
            <a:lvl6pPr marL="2139696" indent="0">
              <a:buNone/>
              <a:defRPr sz="1440" b="1"/>
            </a:lvl6pPr>
            <a:lvl7pPr marL="2567635" indent="0">
              <a:buNone/>
              <a:defRPr sz="1440" b="1"/>
            </a:lvl7pPr>
            <a:lvl8pPr marL="2995574" indent="0">
              <a:buNone/>
              <a:defRPr sz="1440" b="1"/>
            </a:lvl8pPr>
            <a:lvl9pPr marL="3423514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B52EB-9EF4-448A-AA4D-0E0CA04DD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181118-D4AF-4ED8-9CA7-E1F13D3B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564A-30AF-4D07-BA7A-74087108586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7CF559-11AF-4CA1-AAF8-9884B6B6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817CCC-60A4-4434-A8E9-65B4F479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8160-EB2B-494C-853C-BE52A9AC7F3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4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31C2D-E8F2-457C-9F66-0860CC3E9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572342-B9C7-47EA-A17A-D609FE756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564A-30AF-4D07-BA7A-74087108586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DC68D-1BBF-4B57-AC3C-28D1FC526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26E5A-3CED-4FCE-9DA1-A2E32D9F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8160-EB2B-494C-853C-BE52A9AC7F3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658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999279-7011-4A3B-BF9C-8B1EE387A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564A-30AF-4D07-BA7A-74087108586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B45DF-2D95-459D-84D4-C3F5E661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29BC5-C5D1-428B-8EB3-4AD38A3B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8160-EB2B-494C-853C-BE52A9AC7F3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671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0356-FC3C-42A6-B2F3-8548D35C0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55F12-99EE-4ECD-BA6E-6A5369E27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000"/>
            </a:lvl1pPr>
            <a:lvl2pPr>
              <a:defRPr sz="2640"/>
            </a:lvl2pPr>
            <a:lvl3pPr>
              <a:defRPr sz="228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6CB9B-4174-43EE-AC43-E7F35ACCA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27939" indent="0">
              <a:buNone/>
              <a:defRPr sz="1320"/>
            </a:lvl2pPr>
            <a:lvl3pPr marL="855878" indent="0">
              <a:buNone/>
              <a:defRPr sz="1080"/>
            </a:lvl3pPr>
            <a:lvl4pPr marL="1283818" indent="0">
              <a:buNone/>
              <a:defRPr sz="960"/>
            </a:lvl4pPr>
            <a:lvl5pPr marL="1711757" indent="0">
              <a:buNone/>
              <a:defRPr sz="960"/>
            </a:lvl5pPr>
            <a:lvl6pPr marL="2139696" indent="0">
              <a:buNone/>
              <a:defRPr sz="960"/>
            </a:lvl6pPr>
            <a:lvl7pPr marL="2567635" indent="0">
              <a:buNone/>
              <a:defRPr sz="960"/>
            </a:lvl7pPr>
            <a:lvl8pPr marL="2995574" indent="0">
              <a:buNone/>
              <a:defRPr sz="960"/>
            </a:lvl8pPr>
            <a:lvl9pPr marL="3423514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DE342-6A1E-439C-9CD4-3E3E9CF92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564A-30AF-4D07-BA7A-74087108586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C997F-BA28-4764-9B14-921B7458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24922-15BD-48C6-8B36-4EE6F178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8160-EB2B-494C-853C-BE52A9AC7F3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579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A246D-089B-41F0-998D-167AC2FC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A1CF1-F296-480D-AAF6-C85A510FF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000"/>
            </a:lvl1pPr>
            <a:lvl2pPr marL="427939" indent="0">
              <a:buNone/>
              <a:defRPr sz="2640"/>
            </a:lvl2pPr>
            <a:lvl3pPr marL="855878" indent="0">
              <a:buNone/>
              <a:defRPr sz="2280"/>
            </a:lvl3pPr>
            <a:lvl4pPr marL="1283818" indent="0">
              <a:buNone/>
              <a:defRPr sz="1920"/>
            </a:lvl4pPr>
            <a:lvl5pPr marL="1711757" indent="0">
              <a:buNone/>
              <a:defRPr sz="1920"/>
            </a:lvl5pPr>
            <a:lvl6pPr marL="2139696" indent="0">
              <a:buNone/>
              <a:defRPr sz="1920"/>
            </a:lvl6pPr>
            <a:lvl7pPr marL="2567635" indent="0">
              <a:buNone/>
              <a:defRPr sz="1920"/>
            </a:lvl7pPr>
            <a:lvl8pPr marL="2995574" indent="0">
              <a:buNone/>
              <a:defRPr sz="1920"/>
            </a:lvl8pPr>
            <a:lvl9pPr marL="3423514" indent="0">
              <a:buNone/>
              <a:defRPr sz="192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FCFAF-18ED-483C-AF14-8E91CDD6C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27939" indent="0">
              <a:buNone/>
              <a:defRPr sz="1320"/>
            </a:lvl2pPr>
            <a:lvl3pPr marL="855878" indent="0">
              <a:buNone/>
              <a:defRPr sz="1080"/>
            </a:lvl3pPr>
            <a:lvl4pPr marL="1283818" indent="0">
              <a:buNone/>
              <a:defRPr sz="960"/>
            </a:lvl4pPr>
            <a:lvl5pPr marL="1711757" indent="0">
              <a:buNone/>
              <a:defRPr sz="960"/>
            </a:lvl5pPr>
            <a:lvl6pPr marL="2139696" indent="0">
              <a:buNone/>
              <a:defRPr sz="960"/>
            </a:lvl6pPr>
            <a:lvl7pPr marL="2567635" indent="0">
              <a:buNone/>
              <a:defRPr sz="960"/>
            </a:lvl7pPr>
            <a:lvl8pPr marL="2995574" indent="0">
              <a:buNone/>
              <a:defRPr sz="960"/>
            </a:lvl8pPr>
            <a:lvl9pPr marL="3423514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18A65-C336-49FA-B6F4-D144AE24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564A-30AF-4D07-BA7A-74087108586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50DD0-F802-4D31-AF56-47276B6B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F352B-2CB2-4812-BB2E-EA1D3C59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8160-EB2B-494C-853C-BE52A9AC7F3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719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83DE-BC38-47AB-959A-C4546A0AB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E68A5-9F63-440E-B2DD-DFFDF474C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870C7-1797-4145-8FE8-11E25353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564A-30AF-4D07-BA7A-74087108586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6C055-F8C4-4D08-9788-FCDF1D499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EAF36-091D-44F5-B3A7-11A225A5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8160-EB2B-494C-853C-BE52A9AC7F3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268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DD6611-67C8-4F66-A34F-248877090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DF0C4-C0CD-4D3E-AB6F-C2BC06CEE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EB071-658C-4722-8569-5C23256A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564A-30AF-4D07-BA7A-74087108586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12.1.2022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41767-79B6-4367-A1D4-4394A28F1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71A7-9B1D-4E02-B548-AEC8BE78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8160-EB2B-494C-853C-BE52A9AC7F3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6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17299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8612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F94E-8DC5-4B9E-A7CF-816D6A9691F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0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F94E-8DC5-4B9E-A7CF-816D6A9691F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3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F94E-8DC5-4B9E-A7CF-816D6A9691F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6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793943"/>
          </a:xfrm>
        </p:spPr>
        <p:txBody>
          <a:bodyPr/>
          <a:lstStyle>
            <a:lvl1pPr>
              <a:defRPr sz="3200"/>
            </a:lvl1pPr>
            <a:lvl2pPr>
              <a:spcBef>
                <a:spcPts val="600"/>
              </a:spcBef>
              <a:spcAft>
                <a:spcPts val="600"/>
              </a:spcAft>
              <a:defRPr sz="2800"/>
            </a:lvl2pPr>
            <a:lvl3pPr>
              <a:spcBef>
                <a:spcPts val="600"/>
              </a:spcBef>
              <a:spcAft>
                <a:spcPts val="600"/>
              </a:spcAft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239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F94E-8DC5-4B9E-A7CF-816D6A9691F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8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03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33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F94E-8DC5-4B9E-A7CF-816D6A9691F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9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5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BF94E-8DC5-4B9E-A7CF-816D6A9691F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6172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t="25944" r="6666" b="19806"/>
          <a:stretch/>
        </p:blipFill>
        <p:spPr>
          <a:xfrm>
            <a:off x="7506080" y="5818561"/>
            <a:ext cx="4685920" cy="9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6587067" y="5953125"/>
            <a:ext cx="4826000" cy="15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dt" idx="10"/>
          </p:nvPr>
        </p:nvSpPr>
        <p:spPr>
          <a:xfrm>
            <a:off x="6587067" y="6111875"/>
            <a:ext cx="4826000" cy="18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6587067" y="6297613"/>
            <a:ext cx="4826000" cy="16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1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6587067" y="5953125"/>
            <a:ext cx="4826000" cy="15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dt" idx="10"/>
          </p:nvPr>
        </p:nvSpPr>
        <p:spPr>
          <a:xfrm>
            <a:off x="6587067" y="6111875"/>
            <a:ext cx="4826000" cy="18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6587067" y="6297613"/>
            <a:ext cx="4826000" cy="16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320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tx1"/>
                </a:solidFill>
              </a:defRPr>
            </a:lvl1pPr>
          </a:lstStyle>
          <a:p>
            <a:pPr defTabSz="822960"/>
            <a:fld id="{28F7F04C-F568-F649-A2AE-EA61C66B69B4}" type="slidenum">
              <a:rPr lang="en-US" smtClean="0">
                <a:solidFill>
                  <a:prstClr val="black"/>
                </a:solidFill>
              </a:rPr>
              <a:pPr defTabSz="82296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05067" y="6230321"/>
            <a:ext cx="2743200" cy="234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 baseline="0">
                <a:solidFill>
                  <a:schemeClr val="tx1"/>
                </a:solidFill>
              </a:defRPr>
            </a:lvl1pPr>
          </a:lstStyle>
          <a:p>
            <a:pPr defTabSz="822960"/>
            <a:r>
              <a:rPr lang="fi-FI">
                <a:solidFill>
                  <a:prstClr val="black"/>
                </a:solidFill>
              </a:rPr>
              <a:t>dd.mm.yyyy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/>
                </a:solidFill>
              </a:defRPr>
            </a:lvl1pPr>
          </a:lstStyle>
          <a:p>
            <a:pPr defTabSz="822960"/>
            <a:r>
              <a:rPr lang="fi-FI">
                <a:solidFill>
                  <a:prstClr val="black"/>
                </a:solidFill>
              </a:rPr>
              <a:t>Your text here</a:t>
            </a: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5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26B43"/>
          </p15:clr>
        </p15:guide>
        <p15:guide id="3" orient="horz" pos="3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DE7B9C-46E7-4828-8740-FC82EDC8C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A4F9A-841A-405E-8A02-72A84E309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8F8A0-B9E5-40B8-A2E6-CDDC6717D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fld id="{40B0564A-30AF-4D07-BA7A-740871085861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855878"/>
              <a:t>12.1.2022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D8131-E7F5-48A8-B789-8BA50D389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D47DD-81AA-4E47-ADB6-C91070CC2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878"/>
            <a:fld id="{52118160-EB2B-494C-853C-BE52A9AC7F3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855878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1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855878" rtl="0" eaLnBrk="1" latinLnBrk="0" hangingPunct="1">
        <a:lnSpc>
          <a:spcPct val="90000"/>
        </a:lnSpc>
        <a:spcBef>
          <a:spcPct val="0"/>
        </a:spcBef>
        <a:buNone/>
        <a:defRPr sz="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970" indent="-213970" algn="l" defTabSz="855878" rtl="0" eaLnBrk="1" latinLnBrk="0" hangingPunct="1">
        <a:lnSpc>
          <a:spcPct val="90000"/>
        </a:lnSpc>
        <a:spcBef>
          <a:spcPts val="936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41909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2pPr>
      <a:lvl3pPr marL="1069848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97787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5726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53666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81605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9544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37483" indent="-213970" algn="l" defTabSz="855878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939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587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3818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11757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9696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7635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9557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23514" algn="l" defTabSz="855878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iina.ritvala@aalto.fi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0.xml"/><Relationship Id="rId4" Type="http://schemas.openxmlformats.org/officeDocument/2006/relationships/hyperlink" Target="mailto:ebecca.piekkari@aalto.fi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courses.lumenlearning.com/clinton-marketing/chapter/reading-public-relations/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www.fdiintelligence.com/article/78451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iina.ritvala@aalto.f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ari.yli-kauhaluoma@aalto.fi" TargetMode="External"/><Relationship Id="rId2" Type="http://schemas.openxmlformats.org/officeDocument/2006/relationships/hyperlink" Target="http://www.gidprovis.e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hyperlink" Target="https://www.aalto.fi/en/department-of-management-studies/location-research-project" TargetMode="Externa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2555" y="2252548"/>
            <a:ext cx="9961756" cy="1661532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Interested in writing your Master’s thesis as part of an EU research project </a:t>
            </a:r>
            <a:r>
              <a:rPr lang="en-GB" sz="4800" dirty="0" err="1"/>
              <a:t>GIDPROvis</a:t>
            </a:r>
            <a:r>
              <a:rPr lang="en-GB" sz="4800" dirty="0"/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92947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52054-6AF9-764F-BC86-2C069B718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6151" y="1138714"/>
            <a:ext cx="5555202" cy="5719286"/>
          </a:xfrm>
        </p:spPr>
        <p:txBody>
          <a:bodyPr/>
          <a:lstStyle/>
          <a:p>
            <a:pPr marL="411480" indent="-411480">
              <a:buFont typeface="Arial" panose="020B0604020202020204" pitchFamily="34" charset="0"/>
              <a:buChar char="•"/>
            </a:pPr>
            <a:r>
              <a:rPr lang="en-US" sz="1920" b="0" dirty="0">
                <a:solidFill>
                  <a:prstClr val="black"/>
                </a:solidFill>
              </a:rPr>
              <a:t>Sustainability and digitalization challenge narrow roles attached to headquarters (HQ)</a:t>
            </a:r>
          </a:p>
          <a:p>
            <a:pPr lvl="1"/>
            <a:r>
              <a:rPr lang="en-US" sz="1920" dirty="0">
                <a:solidFill>
                  <a:prstClr val="black"/>
                </a:solidFill>
              </a:rPr>
              <a:t>-&gt; A workplace transfers to a culture space where sustainable architecture and design are centra l</a:t>
            </a:r>
            <a:r>
              <a:rPr lang="en-US" sz="1440" dirty="0">
                <a:solidFill>
                  <a:prstClr val="black"/>
                </a:solidFill>
              </a:rPr>
              <a:t>(Cameron, 2003; </a:t>
            </a:r>
            <a:r>
              <a:rPr lang="en-US" sz="1440" dirty="0" err="1">
                <a:solidFill>
                  <a:prstClr val="black"/>
                </a:solidFill>
              </a:rPr>
              <a:t>Fayard</a:t>
            </a:r>
            <a:r>
              <a:rPr lang="en-US" sz="1440" dirty="0">
                <a:solidFill>
                  <a:prstClr val="black"/>
                </a:solidFill>
              </a:rPr>
              <a:t> et al., 2021), )</a:t>
            </a:r>
            <a:br>
              <a:rPr lang="en-US" sz="1440" dirty="0">
                <a:solidFill>
                  <a:prstClr val="black"/>
                </a:solidFill>
              </a:rPr>
            </a:br>
            <a:endParaRPr lang="en-US" sz="144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20" b="0" dirty="0"/>
              <a:t>Opportunity to study Google UK HQ as a part of a new research project at the IB Unit</a:t>
            </a:r>
          </a:p>
          <a:p>
            <a:pPr marL="822960" lvl="1" indent="-411480">
              <a:buFont typeface="Arial" panose="020B0604020202020204" pitchFamily="34" charset="0"/>
              <a:buChar char="•"/>
            </a:pPr>
            <a:r>
              <a:rPr lang="en-US" sz="1920" dirty="0">
                <a:solidFill>
                  <a:prstClr val="black"/>
                </a:solidFill>
              </a:rPr>
              <a:t>largest wooden façade in the world, </a:t>
            </a:r>
            <a:r>
              <a:rPr lang="en-US" sz="1920" dirty="0"/>
              <a:t>330 meters long, 11 story-tall, topped with a roof garden and a 25-metre swimming pool</a:t>
            </a:r>
          </a:p>
          <a:p>
            <a:pPr marL="822960" lvl="1" indent="-411480">
              <a:buFont typeface="Arial" panose="020B0604020202020204" pitchFamily="34" charset="0"/>
              <a:buChar char="•"/>
            </a:pPr>
            <a:r>
              <a:rPr lang="en-US" sz="1920" dirty="0"/>
              <a:t>Hosts 7000 Google’s employees in London </a:t>
            </a:r>
          </a:p>
          <a:p>
            <a:pPr marL="822960" lvl="1" indent="-411480">
              <a:buFont typeface="Arial" panose="020B0604020202020204" pitchFamily="34" charset="0"/>
              <a:buChar char="•"/>
            </a:pPr>
            <a:r>
              <a:rPr lang="en-US" sz="1920" dirty="0"/>
              <a:t>KONE won an order to equip the building </a:t>
            </a:r>
          </a:p>
          <a:p>
            <a:pPr marL="822960" lvl="1" indent="-411480">
              <a:buFont typeface="Arial" panose="020B0604020202020204" pitchFamily="34" charset="0"/>
              <a:buChar char="•"/>
            </a:pPr>
            <a:r>
              <a:rPr lang="en-US" sz="1920" dirty="0"/>
              <a:t>Data: public documents, possible interviews together with the project team</a:t>
            </a:r>
          </a:p>
          <a:p>
            <a:pPr lvl="1"/>
            <a:r>
              <a:rPr lang="en-US" sz="1920" dirty="0"/>
              <a:t>				</a:t>
            </a:r>
            <a:endParaRPr lang="x-none" sz="1920" dirty="0"/>
          </a:p>
        </p:txBody>
      </p:sp>
      <p:pic>
        <p:nvPicPr>
          <p:cNvPr id="8" name="Picture 2" descr="Google&amp;#39;s London HQ to sport largest wooden façade in the world | Alugy">
            <a:extLst>
              <a:ext uri="{FF2B5EF4-FFF2-40B4-BE49-F238E27FC236}">
                <a16:creationId xmlns:a16="http://schemas.microsoft.com/office/drawing/2014/main" id="{3CE35B14-30C9-CA4E-8900-A7C63D3AE585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1" r="24391"/>
          <a:stretch>
            <a:fillRect/>
          </a:stretch>
        </p:blipFill>
        <p:spPr bwMode="auto">
          <a:xfrm>
            <a:off x="6708900" y="0"/>
            <a:ext cx="4873529" cy="49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5C145C-E8A1-AE43-A690-2AFA79FF07EF}"/>
              </a:ext>
            </a:extLst>
          </p:cNvPr>
          <p:cNvSpPr txBox="1"/>
          <p:nvPr/>
        </p:nvSpPr>
        <p:spPr>
          <a:xfrm>
            <a:off x="6972146" y="155973"/>
            <a:ext cx="390071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/>
            <a:r>
              <a:rPr lang="en-US" sz="1920" b="1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Google UK HQ “</a:t>
            </a:r>
            <a:r>
              <a:rPr lang="en-US" sz="1920" b="1" dirty="0" err="1">
                <a:solidFill>
                  <a:prstClr val="black"/>
                </a:solidFill>
                <a:latin typeface="Arial"/>
                <a:cs typeface="Arial"/>
                <a:sym typeface="Arial"/>
              </a:rPr>
              <a:t>Landscraper</a:t>
            </a:r>
            <a:r>
              <a:rPr lang="en-US" sz="1920" b="1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” London, 2022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519736F-0B46-8E42-8960-68A90E6FA13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903663" y="138119"/>
            <a:ext cx="5748086" cy="546583"/>
          </a:xfrm>
        </p:spPr>
        <p:txBody>
          <a:bodyPr/>
          <a:lstStyle/>
          <a:p>
            <a:r>
              <a:rPr lang="en-US" sz="2400" dirty="0">
                <a:solidFill>
                  <a:prstClr val="black"/>
                </a:solidFill>
              </a:rPr>
              <a:t>Are you fascinated by HQ buildings and sustainable cities of the future?</a:t>
            </a:r>
            <a:endParaRPr lang="x-none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BA2A40-7262-4DE5-A546-7992DF661932}"/>
              </a:ext>
            </a:extLst>
          </p:cNvPr>
          <p:cNvSpPr txBox="1"/>
          <p:nvPr/>
        </p:nvSpPr>
        <p:spPr>
          <a:xfrm>
            <a:off x="6240077" y="5130787"/>
            <a:ext cx="671236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lvl="1" defTabSz="822960"/>
            <a:r>
              <a:rPr lang="en-US" sz="1920" b="1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Got interested? </a:t>
            </a:r>
            <a:br>
              <a:rPr lang="en-US" sz="1680" b="1" dirty="0">
                <a:solidFill>
                  <a:prstClr val="black"/>
                </a:solidFill>
                <a:latin typeface="Arial"/>
                <a:cs typeface="Arial"/>
                <a:sym typeface="Arial"/>
              </a:rPr>
            </a:br>
            <a:r>
              <a:rPr lang="en-US" sz="168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Please contact: </a:t>
            </a:r>
            <a:br>
              <a:rPr lang="en-US" sz="168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</a:br>
            <a:r>
              <a:rPr lang="en-US" sz="1680" dirty="0">
                <a:solidFill>
                  <a:prstClr val="black"/>
                </a:solidFill>
                <a:latin typeface="Arial"/>
                <a:cs typeface="Arial"/>
                <a:sym typeface="Arial"/>
                <a:hlinkClick r:id="rId3"/>
              </a:rPr>
              <a:t>tiina.ritvala@aalto.fi</a:t>
            </a:r>
            <a:r>
              <a:rPr lang="en-US" sz="168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 or </a:t>
            </a:r>
            <a:r>
              <a:rPr lang="en-US" sz="1680" dirty="0" err="1">
                <a:solidFill>
                  <a:prstClr val="black"/>
                </a:solidFill>
                <a:latin typeface="Arial"/>
                <a:cs typeface="Arial"/>
                <a:sym typeface="Arial"/>
              </a:rPr>
              <a:t>r</a:t>
            </a:r>
            <a:r>
              <a:rPr lang="en-US" sz="1680" dirty="0" err="1">
                <a:solidFill>
                  <a:prstClr val="black"/>
                </a:solidFill>
                <a:latin typeface="Arial"/>
                <a:cs typeface="Arial"/>
                <a:sym typeface="Arial"/>
                <a:hlinkClick r:id="rId4"/>
              </a:rPr>
              <a:t>ebecca.piekkari@aalto.fi</a:t>
            </a:r>
            <a:endParaRPr lang="en-US" sz="168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  <a:p>
            <a:pPr defTabSz="822960"/>
            <a:endParaRPr lang="fi-FI" sz="1620" b="1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52A28C-63A4-9E4D-88F4-9A990675CA91}"/>
              </a:ext>
            </a:extLst>
          </p:cNvPr>
          <p:cNvSpPr txBox="1"/>
          <p:nvPr/>
        </p:nvSpPr>
        <p:spPr>
          <a:xfrm>
            <a:off x="776152" y="6498895"/>
            <a:ext cx="8733481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2960"/>
            <a:r>
              <a:rPr lang="en-US" sz="96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Cameron, K. S. 2003. Organizational transformation through architecture and design: A project with Frank Gehry. </a:t>
            </a:r>
            <a:r>
              <a:rPr lang="en-US" sz="960" i="1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Journal of Management Inquiry</a:t>
            </a:r>
            <a:r>
              <a:rPr lang="en-US" sz="96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, 12: 88–92.</a:t>
            </a:r>
          </a:p>
          <a:p>
            <a:pPr defTabSz="822960"/>
            <a:r>
              <a:rPr lang="en-US" sz="960" dirty="0" err="1">
                <a:solidFill>
                  <a:prstClr val="black"/>
                </a:solidFill>
                <a:latin typeface="Arial"/>
                <a:cs typeface="Arial"/>
                <a:sym typeface="Arial"/>
              </a:rPr>
              <a:t>Fyard</a:t>
            </a:r>
            <a:r>
              <a:rPr lang="en-US" sz="96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, A-L, Weeks, J., &amp; Khan, M. 2021. Designing the hybrid office. </a:t>
            </a:r>
            <a:r>
              <a:rPr lang="en-US" sz="960" i="1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Harvard Business Review</a:t>
            </a:r>
            <a:r>
              <a:rPr lang="en-US" sz="96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, March-April.</a:t>
            </a:r>
            <a:endParaRPr lang="fi-FI" sz="96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8624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group of people holding guns&#10;&#10;Description automatically generated with low confidence">
            <a:extLst>
              <a:ext uri="{FF2B5EF4-FFF2-40B4-BE49-F238E27FC236}">
                <a16:creationId xmlns:a16="http://schemas.microsoft.com/office/drawing/2014/main" id="{8A69710E-319B-4A90-891B-DF94D33FA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772" y="12577"/>
            <a:ext cx="7672640" cy="604897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E55BD9B-BF0F-4808-BE38-3F48F50ECDD7}"/>
              </a:ext>
            </a:extLst>
          </p:cNvPr>
          <p:cNvGrpSpPr/>
          <p:nvPr/>
        </p:nvGrpSpPr>
        <p:grpSpPr>
          <a:xfrm>
            <a:off x="8702462" y="365125"/>
            <a:ext cx="2514178" cy="6065520"/>
            <a:chOff x="8992069" y="365125"/>
            <a:chExt cx="2793531" cy="6065520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D12CEDC3-D1EB-4000-B44E-CECB74F3D6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61" b="12682"/>
            <a:stretch/>
          </p:blipFill>
          <p:spPr>
            <a:xfrm>
              <a:off x="8992069" y="365125"/>
              <a:ext cx="2793531" cy="4307840"/>
            </a:xfrm>
            <a:prstGeom prst="rect">
              <a:avLst/>
            </a:prstGeom>
          </p:spPr>
        </p:pic>
        <p:pic>
          <p:nvPicPr>
            <p:cNvPr id="13" name="Picture 12" descr="Text&#10;&#10;Description automatically generated">
              <a:extLst>
                <a:ext uri="{FF2B5EF4-FFF2-40B4-BE49-F238E27FC236}">
                  <a16:creationId xmlns:a16="http://schemas.microsoft.com/office/drawing/2014/main" id="{32DF5ED8-681C-4621-B4EB-54C7F4098B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3" r="1207" b="64013"/>
            <a:stretch/>
          </p:blipFill>
          <p:spPr>
            <a:xfrm>
              <a:off x="8992069" y="4672965"/>
              <a:ext cx="2651291" cy="175768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B4C1F6-7847-4B05-B81F-DF50CAF04190}"/>
                </a:ext>
              </a:extLst>
            </p:cNvPr>
            <p:cNvSpPr/>
            <p:nvPr/>
          </p:nvSpPr>
          <p:spPr>
            <a:xfrm>
              <a:off x="9093200" y="518160"/>
              <a:ext cx="873760" cy="132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5844"/>
              <a:endParaRPr lang="fi-FI" sz="168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E96C6C-CA5F-40D6-92F5-50C36EAC4733}"/>
                </a:ext>
              </a:extLst>
            </p:cNvPr>
            <p:cNvSpPr/>
            <p:nvPr/>
          </p:nvSpPr>
          <p:spPr>
            <a:xfrm>
              <a:off x="9077794" y="3500437"/>
              <a:ext cx="873760" cy="132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5844"/>
              <a:endParaRPr lang="fi-FI" sz="168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53C99BE-9FDE-489B-9938-E7B7D4640522}"/>
                </a:ext>
              </a:extLst>
            </p:cNvPr>
            <p:cNvSpPr/>
            <p:nvPr/>
          </p:nvSpPr>
          <p:spPr>
            <a:xfrm>
              <a:off x="9093200" y="4892040"/>
              <a:ext cx="873760" cy="132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5844"/>
              <a:endParaRPr lang="fi-FI" sz="168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96F2633-2B57-43BF-956B-A60E11865D35}"/>
              </a:ext>
            </a:extLst>
          </p:cNvPr>
          <p:cNvSpPr txBox="1"/>
          <p:nvPr/>
        </p:nvSpPr>
        <p:spPr>
          <a:xfrm>
            <a:off x="826897" y="6304849"/>
            <a:ext cx="10706172" cy="418820"/>
          </a:xfrm>
          <a:prstGeom prst="rect">
            <a:avLst/>
          </a:prstGeom>
          <a:noFill/>
        </p:spPr>
        <p:txBody>
          <a:bodyPr wrap="none" lIns="85584" tIns="42793" rIns="85584" bIns="42793" rtlCol="0">
            <a:spAutoFit/>
          </a:bodyPr>
          <a:lstStyle/>
          <a:p>
            <a:pPr defTabSz="855844"/>
            <a:r>
              <a:rPr lang="en-US" sz="108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Sources:</a:t>
            </a:r>
            <a:r>
              <a:rPr lang="en-US" sz="1080" dirty="0">
                <a:solidFill>
                  <a:srgbClr val="222222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sz="1080" baseline="30000" dirty="0">
                <a:solidFill>
                  <a:srgbClr val="222222"/>
                </a:solidFill>
                <a:latin typeface="Arial" panose="020B0604020202020204" pitchFamily="34" charset="0"/>
                <a:cs typeface="Arial"/>
                <a:sym typeface="Arial"/>
              </a:rPr>
              <a:t>1</a:t>
            </a:r>
            <a:r>
              <a:rPr lang="en-US" sz="1080" dirty="0">
                <a:solidFill>
                  <a:srgbClr val="222222"/>
                </a:solidFill>
                <a:latin typeface="Arial" panose="020B0604020202020204" pitchFamily="34" charset="0"/>
                <a:cs typeface="Arial"/>
                <a:sym typeface="Arial"/>
              </a:rPr>
              <a:t> Chilton, A. S., Milner, H. V., &amp; Tingley, D. (2020). Reciprocity and public opposition to foreign direct investment. </a:t>
            </a:r>
            <a:r>
              <a:rPr lang="en-US" sz="1080" i="1" dirty="0">
                <a:solidFill>
                  <a:srgbClr val="222222"/>
                </a:solidFill>
                <a:latin typeface="Arial" panose="020B0604020202020204" pitchFamily="34" charset="0"/>
                <a:cs typeface="Arial"/>
                <a:sym typeface="Arial"/>
              </a:rPr>
              <a:t>British Journal of Political Science</a:t>
            </a:r>
            <a:r>
              <a:rPr lang="en-US" sz="1080" dirty="0">
                <a:solidFill>
                  <a:srgbClr val="222222"/>
                </a:solidFill>
                <a:latin typeface="Arial" panose="020B0604020202020204" pitchFamily="34" charset="0"/>
                <a:cs typeface="Arial"/>
                <a:sym typeface="Arial"/>
              </a:rPr>
              <a:t>, </a:t>
            </a:r>
            <a:r>
              <a:rPr lang="en-US" sz="1080" i="1" dirty="0">
                <a:solidFill>
                  <a:srgbClr val="222222"/>
                </a:solidFill>
                <a:latin typeface="Arial" panose="020B0604020202020204" pitchFamily="34" charset="0"/>
                <a:cs typeface="Arial"/>
                <a:sym typeface="Arial"/>
              </a:rPr>
              <a:t>50</a:t>
            </a:r>
            <a:r>
              <a:rPr lang="en-US" sz="1080" dirty="0">
                <a:solidFill>
                  <a:srgbClr val="222222"/>
                </a:solidFill>
                <a:latin typeface="Arial" panose="020B0604020202020204" pitchFamily="34" charset="0"/>
                <a:cs typeface="Arial"/>
                <a:sym typeface="Arial"/>
              </a:rPr>
              <a:t>(1), 129-153.</a:t>
            </a:r>
          </a:p>
          <a:p>
            <a:pPr defTabSz="855844"/>
            <a:r>
              <a:rPr lang="en-US" sz="1080" baseline="30000" dirty="0">
                <a:solidFill>
                  <a:srgbClr val="222222"/>
                </a:solidFill>
                <a:latin typeface="Arial" panose="020B0604020202020204" pitchFamily="34" charset="0"/>
                <a:cs typeface="Arial"/>
                <a:sym typeface="Arial"/>
              </a:rPr>
              <a:t>2</a:t>
            </a:r>
            <a:r>
              <a:rPr lang="en-US" sz="1080" dirty="0">
                <a:solidFill>
                  <a:srgbClr val="222222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fi-FI" sz="1080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Greenfield</a:t>
            </a:r>
            <a:r>
              <a:rPr lang="fi-FI" sz="108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 FDI </a:t>
            </a:r>
            <a:r>
              <a:rPr lang="fi-FI" sz="1080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far</a:t>
            </a:r>
            <a:r>
              <a:rPr lang="fi-FI" sz="108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 </a:t>
            </a:r>
            <a:r>
              <a:rPr lang="fi-FI" sz="1080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more</a:t>
            </a:r>
            <a:r>
              <a:rPr lang="fi-FI" sz="108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 </a:t>
            </a:r>
            <a:r>
              <a:rPr lang="fi-FI" sz="1080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popular</a:t>
            </a:r>
            <a:r>
              <a:rPr lang="fi-FI" sz="108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 </a:t>
            </a:r>
            <a:r>
              <a:rPr lang="fi-FI" sz="1080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than</a:t>
            </a:r>
            <a:r>
              <a:rPr lang="fi-FI" sz="108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 </a:t>
            </a:r>
            <a:r>
              <a:rPr lang="fi-FI" sz="1080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foreign</a:t>
            </a:r>
            <a:r>
              <a:rPr lang="fi-FI" sz="108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 </a:t>
            </a:r>
            <a:r>
              <a:rPr lang="fi-FI" sz="1080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acquisitions</a:t>
            </a:r>
            <a:r>
              <a:rPr lang="fi-FI" sz="108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 </a:t>
            </a:r>
            <a:r>
              <a:rPr lang="fi-FI" sz="1080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finds</a:t>
            </a:r>
            <a:r>
              <a:rPr lang="fi-FI" sz="108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 </a:t>
            </a:r>
            <a:r>
              <a:rPr lang="fi-FI" sz="1080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Pew</a:t>
            </a:r>
            <a:r>
              <a:rPr lang="fi-FI" sz="108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 </a:t>
            </a:r>
            <a:r>
              <a:rPr lang="fi-FI" sz="1080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survey</a:t>
            </a:r>
            <a:r>
              <a:rPr lang="fi-FI" sz="108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 | </a:t>
            </a:r>
            <a:r>
              <a:rPr lang="fi-FI" sz="1080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fDi</a:t>
            </a:r>
            <a:r>
              <a:rPr lang="fi-FI" sz="108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 </a:t>
            </a:r>
            <a:r>
              <a:rPr lang="fi-FI" sz="1080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Intelligence</a:t>
            </a:r>
            <a:r>
              <a:rPr lang="fi-FI" sz="108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 – </a:t>
            </a:r>
            <a:r>
              <a:rPr lang="fi-FI" sz="1080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Your</a:t>
            </a:r>
            <a:r>
              <a:rPr lang="fi-FI" sz="108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 </a:t>
            </a:r>
            <a:r>
              <a:rPr lang="fi-FI" sz="1080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source</a:t>
            </a:r>
            <a:r>
              <a:rPr lang="fi-FI" sz="108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 for </a:t>
            </a:r>
            <a:r>
              <a:rPr lang="fi-FI" sz="1080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foreign</a:t>
            </a:r>
            <a:r>
              <a:rPr lang="fi-FI" sz="108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 </a:t>
            </a:r>
            <a:r>
              <a:rPr lang="fi-FI" sz="1080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direct</a:t>
            </a:r>
            <a:r>
              <a:rPr lang="fi-FI" sz="108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 </a:t>
            </a:r>
            <a:r>
              <a:rPr lang="fi-FI" sz="1080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investment</a:t>
            </a:r>
            <a:r>
              <a:rPr lang="fi-FI" sz="108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 </a:t>
            </a:r>
            <a:r>
              <a:rPr lang="fi-FI" sz="1080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information</a:t>
            </a:r>
            <a:r>
              <a:rPr lang="fi-FI" sz="108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6"/>
              </a:rPr>
              <a:t> - fDiIntelligence.com</a:t>
            </a:r>
            <a:endParaRPr lang="fi-FI" sz="1080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8FFCD94-524A-48FE-9AC8-CD54CD346FFB}"/>
              </a:ext>
            </a:extLst>
          </p:cNvPr>
          <p:cNvSpPr/>
          <p:nvPr/>
        </p:nvSpPr>
        <p:spPr>
          <a:xfrm>
            <a:off x="1026050" y="168965"/>
            <a:ext cx="7178040" cy="5516218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4" tIns="42793" rIns="85584" bIns="42793" rtlCol="0" anchor="ctr"/>
          <a:lstStyle/>
          <a:p>
            <a:pPr algn="ctr" defTabSz="855844"/>
            <a:endParaRPr lang="fi-FI" sz="168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C7FC5B-E10F-4F79-AB7F-2E6ACBE2AC64}"/>
              </a:ext>
            </a:extLst>
          </p:cNvPr>
          <p:cNvSpPr txBox="1"/>
          <p:nvPr/>
        </p:nvSpPr>
        <p:spPr>
          <a:xfrm>
            <a:off x="838773" y="5812346"/>
            <a:ext cx="3888560" cy="215688"/>
          </a:xfrm>
          <a:prstGeom prst="rect">
            <a:avLst/>
          </a:prstGeom>
          <a:noFill/>
        </p:spPr>
        <p:txBody>
          <a:bodyPr wrap="square" lIns="85584" tIns="42793" rIns="85584" bIns="42793" rtlCol="0">
            <a:spAutoFit/>
          </a:bodyPr>
          <a:lstStyle/>
          <a:p>
            <a:pPr defTabSz="855844"/>
            <a:r>
              <a:rPr lang="fi-FI" sz="840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3" tooltip="https://courses.lumenlearning.com/clinton-marketing/chapter/reading-public-relations/"/>
              </a:rPr>
              <a:t>This</a:t>
            </a:r>
            <a:r>
              <a:rPr lang="fi-FI" sz="84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3" tooltip="https://courses.lumenlearning.com/clinton-marketing/chapter/reading-public-relations/"/>
              </a:rPr>
              <a:t> Photo</a:t>
            </a:r>
            <a:r>
              <a:rPr lang="fi-FI" sz="84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 </a:t>
            </a:r>
            <a:r>
              <a:rPr lang="fi-FI" sz="840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by</a:t>
            </a:r>
            <a:r>
              <a:rPr lang="fi-FI" sz="84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 Unknown Author is </a:t>
            </a:r>
            <a:r>
              <a:rPr lang="fi-FI" sz="840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licensed</a:t>
            </a:r>
            <a:r>
              <a:rPr lang="fi-FI" sz="84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 </a:t>
            </a:r>
            <a:r>
              <a:rPr lang="fi-FI" sz="840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under</a:t>
            </a:r>
            <a:r>
              <a:rPr lang="fi-FI" sz="84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 </a:t>
            </a:r>
            <a:r>
              <a:rPr lang="fi-FI" sz="84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  <a:hlinkClick r:id="rId7" tooltip="https://creativecommons.org/licenses/by/3.0/"/>
              </a:rPr>
              <a:t>CC BY</a:t>
            </a:r>
            <a:endParaRPr lang="fi-FI" sz="840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DAD9256-B9E3-4F00-A567-079CF807C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981" y="1869122"/>
            <a:ext cx="6725412" cy="3699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20" dirty="0"/>
              <a:t>Foreign direct investment (FDI) often raises strong emotions and opinions, and even public opposition</a:t>
            </a:r>
            <a:r>
              <a:rPr lang="en-US" sz="1920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1</a:t>
            </a:r>
            <a:r>
              <a:rPr lang="en-US" sz="1920" dirty="0"/>
              <a:t>. Anecdotal evidence shows that foreign firms’ acquisitions are seen more negatively than greenfield investments</a:t>
            </a:r>
            <a:r>
              <a:rPr lang="en-US" sz="1920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r>
              <a:rPr lang="en-US" sz="1920" dirty="0"/>
              <a:t>. However, it is not known why this is the case.</a:t>
            </a:r>
          </a:p>
          <a:p>
            <a:pPr marL="0" indent="0">
              <a:buNone/>
            </a:pPr>
            <a:r>
              <a:rPr lang="en-US" sz="1920" dirty="0"/>
              <a:t>In this thesis you get to analyze the readers’ comments related to media articles on FDI, e.g. in Helsingin Sanomat (good Finnish skills are thus needed).</a:t>
            </a:r>
          </a:p>
          <a:p>
            <a:pPr marL="0" indent="0">
              <a:buNone/>
            </a:pPr>
            <a:r>
              <a:rPr lang="en-US" sz="1920" dirty="0"/>
              <a:t>Managerial implications of the study could include how foreign firms could take the public opinion into account in their communications and branding activities when entering Finland.</a:t>
            </a:r>
          </a:p>
          <a:p>
            <a:pPr marL="0" indent="0">
              <a:buNone/>
            </a:pPr>
            <a:r>
              <a:rPr lang="en-US" sz="1920" dirty="0"/>
              <a:t>Interested to hear more? Contact iiris.saittakari@aalto.fi</a:t>
            </a:r>
          </a:p>
          <a:p>
            <a:pPr marL="0" indent="0">
              <a:buNone/>
            </a:pPr>
            <a:endParaRPr lang="fi-FI" sz="192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D587C62-1C64-473D-9B3C-EE4CAEB53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981" y="365125"/>
            <a:ext cx="9514730" cy="1325563"/>
          </a:xfrm>
        </p:spPr>
        <p:txBody>
          <a:bodyPr/>
          <a:lstStyle/>
          <a:p>
            <a:r>
              <a:rPr lang="en-US" dirty="0"/>
              <a:t>Textual analysis: </a:t>
            </a:r>
            <a:br>
              <a:rPr lang="en-US" dirty="0"/>
            </a:br>
            <a:r>
              <a:rPr lang="en-US" dirty="0"/>
              <a:t>Public opinions of FDI </a:t>
            </a:r>
            <a:endParaRPr lang="fi-FI" dirty="0"/>
          </a:p>
        </p:txBody>
      </p:sp>
      <p:pic>
        <p:nvPicPr>
          <p:cNvPr id="1026" name="Picture 2" descr="Helsingin Sanomat – Logos Download">
            <a:extLst>
              <a:ext uri="{FF2B5EF4-FFF2-40B4-BE49-F238E27FC236}">
                <a16:creationId xmlns:a16="http://schemas.microsoft.com/office/drawing/2014/main" id="{B0695E2B-BE41-4493-94BB-77E916DB3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941" y="91489"/>
            <a:ext cx="594023" cy="44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96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do start-ups choose their location and how do countries attract them?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1171576" y="1815254"/>
            <a:ext cx="10058610" cy="3315534"/>
          </a:xfrm>
        </p:spPr>
        <p:txBody>
          <a:bodyPr/>
          <a:lstStyle/>
          <a:p>
            <a:pPr>
              <a:spcAft>
                <a:spcPts val="720"/>
              </a:spcAft>
            </a:pPr>
            <a:r>
              <a:rPr lang="fi-FI" sz="2160" dirty="0" err="1"/>
              <a:t>Potential</a:t>
            </a:r>
            <a:r>
              <a:rPr lang="fi-FI" sz="2160" dirty="0"/>
              <a:t> </a:t>
            </a:r>
            <a:r>
              <a:rPr lang="fi-FI" sz="2160" dirty="0" err="1"/>
              <a:t>topics</a:t>
            </a:r>
            <a:r>
              <a:rPr lang="fi-FI" sz="2160" dirty="0"/>
              <a:t> to </a:t>
            </a:r>
            <a:r>
              <a:rPr lang="fi-FI" sz="2160" dirty="0" err="1"/>
              <a:t>study</a:t>
            </a:r>
            <a:r>
              <a:rPr lang="fi-FI" sz="2160" dirty="0"/>
              <a:t>:</a:t>
            </a:r>
          </a:p>
          <a:p>
            <a:pPr marL="411480" indent="-411480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fi-FI" sz="2160" dirty="0" err="1"/>
              <a:t>Start-up</a:t>
            </a:r>
            <a:r>
              <a:rPr lang="fi-FI" sz="2160" dirty="0"/>
              <a:t> </a:t>
            </a:r>
            <a:r>
              <a:rPr lang="fi-FI" sz="2160" dirty="0" err="1"/>
              <a:t>entrepreneurs</a:t>
            </a:r>
            <a:r>
              <a:rPr lang="fi-FI" sz="2160" dirty="0"/>
              <a:t>' </a:t>
            </a:r>
            <a:r>
              <a:rPr lang="fi-FI" sz="2160" dirty="0" err="1"/>
              <a:t>location</a:t>
            </a:r>
            <a:r>
              <a:rPr lang="fi-FI" sz="2160" dirty="0"/>
              <a:t> </a:t>
            </a:r>
            <a:r>
              <a:rPr lang="fi-FI" sz="2160" dirty="0" err="1"/>
              <a:t>decisions</a:t>
            </a:r>
            <a:r>
              <a:rPr lang="fi-FI" sz="2160" dirty="0"/>
              <a:t> </a:t>
            </a:r>
          </a:p>
          <a:p>
            <a:pPr marL="695326" lvl="1" indent="-260986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fi-FI" sz="2160" b="1" dirty="0" err="1">
                <a:latin typeface="+mj-lt"/>
              </a:rPr>
              <a:t>micro-</a:t>
            </a:r>
            <a:r>
              <a:rPr lang="fi-FI" sz="2160" b="1" dirty="0">
                <a:latin typeface="+mj-lt"/>
              </a:rPr>
              <a:t>, </a:t>
            </a:r>
            <a:r>
              <a:rPr lang="fi-FI" sz="2160" b="1" dirty="0" err="1">
                <a:latin typeface="+mj-lt"/>
              </a:rPr>
              <a:t>firm-</a:t>
            </a:r>
            <a:r>
              <a:rPr lang="fi-FI" sz="2160" b="1" dirty="0">
                <a:latin typeface="+mj-lt"/>
              </a:rPr>
              <a:t>, and </a:t>
            </a:r>
            <a:r>
              <a:rPr lang="fi-FI" sz="2160" b="1" dirty="0" err="1">
                <a:latin typeface="+mj-lt"/>
              </a:rPr>
              <a:t>environment-level</a:t>
            </a:r>
            <a:r>
              <a:rPr lang="fi-FI" sz="2160" b="1" dirty="0">
                <a:latin typeface="+mj-lt"/>
              </a:rPr>
              <a:t> </a:t>
            </a:r>
            <a:r>
              <a:rPr lang="fi-FI" sz="2160" b="1" dirty="0" err="1">
                <a:latin typeface="+mj-lt"/>
              </a:rPr>
              <a:t>perspectives</a:t>
            </a:r>
            <a:endParaRPr lang="fi-FI" sz="2160" b="1" dirty="0">
              <a:latin typeface="+mj-lt"/>
            </a:endParaRPr>
          </a:p>
          <a:p>
            <a:pPr marL="695326" lvl="1" indent="-260986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fi-FI" sz="2160" b="1" dirty="0" err="1">
                <a:latin typeface="+mj-lt"/>
              </a:rPr>
              <a:t>decisive</a:t>
            </a:r>
            <a:r>
              <a:rPr lang="fi-FI" sz="2160" b="1" dirty="0">
                <a:latin typeface="+mj-lt"/>
              </a:rPr>
              <a:t> </a:t>
            </a:r>
            <a:r>
              <a:rPr lang="fi-FI" sz="2160" b="1" dirty="0" err="1">
                <a:latin typeface="+mj-lt"/>
              </a:rPr>
              <a:t>factors</a:t>
            </a:r>
            <a:endParaRPr lang="fi-FI" sz="2160" b="1" dirty="0">
              <a:latin typeface="+mj-lt"/>
            </a:endParaRPr>
          </a:p>
          <a:p>
            <a:pPr marL="695326" lvl="1" indent="-260986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fi-FI" sz="2160" b="1" dirty="0" err="1">
                <a:latin typeface="+mj-lt"/>
              </a:rPr>
              <a:t>decision-making</a:t>
            </a:r>
            <a:r>
              <a:rPr lang="fi-FI" sz="2160" b="1" dirty="0">
                <a:latin typeface="+mj-lt"/>
              </a:rPr>
              <a:t> </a:t>
            </a:r>
            <a:r>
              <a:rPr lang="fi-FI" sz="2160" b="1" dirty="0" err="1">
                <a:latin typeface="+mj-lt"/>
              </a:rPr>
              <a:t>process</a:t>
            </a:r>
            <a:endParaRPr lang="fi-FI" sz="2160" b="1" dirty="0">
              <a:latin typeface="+mj-lt"/>
            </a:endParaRPr>
          </a:p>
          <a:p>
            <a:pPr marL="411480" indent="-411480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fi-FI" sz="2160" dirty="0" err="1"/>
              <a:t>Policy</a:t>
            </a:r>
            <a:r>
              <a:rPr lang="fi-FI" sz="2160" dirty="0"/>
              <a:t> </a:t>
            </a:r>
            <a:r>
              <a:rPr lang="fi-FI" sz="2160" dirty="0" err="1"/>
              <a:t>perspective</a:t>
            </a:r>
            <a:r>
              <a:rPr lang="fi-FI" sz="2160" dirty="0"/>
              <a:t> in </a:t>
            </a:r>
            <a:r>
              <a:rPr lang="fi-FI" sz="2160" dirty="0" err="1"/>
              <a:t>attracting</a:t>
            </a:r>
            <a:r>
              <a:rPr lang="fi-FI" sz="2160" dirty="0"/>
              <a:t> </a:t>
            </a:r>
            <a:r>
              <a:rPr lang="fi-FI" sz="2160" dirty="0" err="1"/>
              <a:t>foreign</a:t>
            </a:r>
            <a:r>
              <a:rPr lang="fi-FI" sz="2160" dirty="0"/>
              <a:t> </a:t>
            </a:r>
            <a:r>
              <a:rPr lang="fi-FI" sz="2160" dirty="0" err="1"/>
              <a:t>entrepreneurs</a:t>
            </a:r>
            <a:endParaRPr lang="fi-FI" sz="2160" dirty="0"/>
          </a:p>
          <a:p>
            <a:pPr marL="411480" indent="-411480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fi-FI" sz="2160" dirty="0" err="1"/>
              <a:t>Attracting</a:t>
            </a:r>
            <a:r>
              <a:rPr lang="fi-FI" sz="2160" dirty="0"/>
              <a:t> </a:t>
            </a:r>
            <a:r>
              <a:rPr lang="fi-FI" sz="2160" dirty="0" err="1"/>
              <a:t>foreign</a:t>
            </a:r>
            <a:r>
              <a:rPr lang="fi-FI" sz="2160" dirty="0"/>
              <a:t> </a:t>
            </a:r>
            <a:r>
              <a:rPr lang="fi-FI" sz="2160" dirty="0" err="1"/>
              <a:t>entrepreneurs</a:t>
            </a:r>
            <a:r>
              <a:rPr lang="fi-FI" sz="2160" dirty="0"/>
              <a:t> to Finland (</a:t>
            </a:r>
            <a:r>
              <a:rPr lang="fi-FI" sz="2160" dirty="0" err="1"/>
              <a:t>or</a:t>
            </a:r>
            <a:r>
              <a:rPr lang="fi-FI" sz="2160" dirty="0"/>
              <a:t> </a:t>
            </a:r>
            <a:r>
              <a:rPr lang="fi-FI" sz="2160" dirty="0" err="1"/>
              <a:t>other</a:t>
            </a:r>
            <a:r>
              <a:rPr lang="fi-FI" sz="2160" dirty="0"/>
              <a:t> </a:t>
            </a:r>
            <a:r>
              <a:rPr lang="fi-FI" sz="2160" dirty="0" err="1"/>
              <a:t>countries</a:t>
            </a:r>
            <a:r>
              <a:rPr lang="fi-FI" sz="2160" dirty="0"/>
              <a:t>)</a:t>
            </a:r>
          </a:p>
          <a:p>
            <a:pPr marL="695326" lvl="1" indent="-260986"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fi-FI" sz="2160" b="1" dirty="0" err="1">
                <a:latin typeface="+mj-lt"/>
              </a:rPr>
              <a:t>Finnish</a:t>
            </a:r>
            <a:r>
              <a:rPr lang="fi-FI" sz="2160" b="1" dirty="0">
                <a:latin typeface="+mj-lt"/>
              </a:rPr>
              <a:t> </a:t>
            </a:r>
            <a:r>
              <a:rPr lang="fi-FI" sz="2160" b="1" dirty="0" err="1">
                <a:latin typeface="+mj-lt"/>
              </a:rPr>
              <a:t>start-up</a:t>
            </a:r>
            <a:r>
              <a:rPr lang="fi-FI" sz="2160" b="1" dirty="0">
                <a:latin typeface="+mj-lt"/>
              </a:rPr>
              <a:t> visa and </a:t>
            </a:r>
            <a:r>
              <a:rPr lang="fi-FI" sz="2160" b="1" dirty="0" err="1">
                <a:latin typeface="+mj-lt"/>
              </a:rPr>
              <a:t>other</a:t>
            </a:r>
            <a:r>
              <a:rPr lang="fi-FI" sz="2160" b="1" dirty="0">
                <a:latin typeface="+mj-lt"/>
              </a:rPr>
              <a:t> </a:t>
            </a:r>
            <a:r>
              <a:rPr lang="fi-FI" sz="2160" b="1" dirty="0" err="1">
                <a:latin typeface="+mj-lt"/>
              </a:rPr>
              <a:t>policy</a:t>
            </a:r>
            <a:r>
              <a:rPr lang="fi-FI" sz="2160" b="1" dirty="0">
                <a:latin typeface="+mj-lt"/>
              </a:rPr>
              <a:t> </a:t>
            </a:r>
            <a:r>
              <a:rPr lang="fi-FI" sz="2160" b="1" dirty="0" err="1">
                <a:latin typeface="+mj-lt"/>
              </a:rPr>
              <a:t>instruments</a:t>
            </a:r>
            <a:endParaRPr lang="fi-FI" sz="216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97280">
              <a:buClr>
                <a:srgbClr val="000000"/>
              </a:buClr>
              <a:defRPr/>
            </a:pPr>
            <a:fld id="{49EFD4B7-1CC6-864B-A72A-C978B70BBA9B}" type="slidenum">
              <a:rPr lang="fi-FI" kern="0"/>
              <a:pPr defTabSz="1097280">
                <a:buClr>
                  <a:srgbClr val="000000"/>
                </a:buClr>
                <a:defRPr/>
              </a:pPr>
              <a:t>12</a:t>
            </a:fld>
            <a:endParaRPr lang="fi-FI" kern="0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EBA2A40-7262-4DE5-A546-7992DF661932}"/>
              </a:ext>
            </a:extLst>
          </p:cNvPr>
          <p:cNvSpPr txBox="1"/>
          <p:nvPr/>
        </p:nvSpPr>
        <p:spPr>
          <a:xfrm>
            <a:off x="6240078" y="5130788"/>
            <a:ext cx="496301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411480" lvl="1" defTabSz="822960"/>
            <a:r>
              <a:rPr lang="en-US" sz="1920" b="1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Got interested? </a:t>
            </a:r>
            <a:br>
              <a:rPr lang="en-US" sz="1680" b="1" dirty="0">
                <a:solidFill>
                  <a:prstClr val="black"/>
                </a:solidFill>
                <a:latin typeface="Arial"/>
                <a:cs typeface="Arial"/>
                <a:sym typeface="Arial"/>
              </a:rPr>
            </a:br>
            <a:r>
              <a:rPr lang="en-US" sz="168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Please contact: daria.kautto</a:t>
            </a:r>
            <a:r>
              <a:rPr lang="en-US" sz="1680" dirty="0">
                <a:solidFill>
                  <a:prstClr val="black"/>
                </a:solidFill>
                <a:latin typeface="Arial"/>
                <a:cs typeface="Arial"/>
                <a:sym typeface="Arial"/>
                <a:hlinkClick r:id="rId3"/>
              </a:rPr>
              <a:t>@aalto.fi</a:t>
            </a:r>
            <a:endParaRPr lang="fi-FI" sz="1620" b="1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83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10771" y="2370667"/>
            <a:ext cx="9570462" cy="2343574"/>
          </a:xfrm>
        </p:spPr>
        <p:txBody>
          <a:bodyPr/>
          <a:lstStyle/>
          <a:p>
            <a:r>
              <a:rPr lang="en-US" sz="3840" dirty="0"/>
              <a:t>Please contact </a:t>
            </a:r>
            <a:r>
              <a:rPr lang="en-US" sz="3840" dirty="0" err="1"/>
              <a:t>Perttu</a:t>
            </a:r>
            <a:r>
              <a:rPr lang="en-US" sz="3840" dirty="0"/>
              <a:t> </a:t>
            </a:r>
            <a:r>
              <a:rPr lang="en-US" sz="3840" dirty="0" err="1"/>
              <a:t>Kähäri</a:t>
            </a:r>
            <a:r>
              <a:rPr lang="en-US" sz="3840" dirty="0"/>
              <a:t> if you are interested in hearing more:</a:t>
            </a:r>
            <a:br>
              <a:rPr lang="en-US" sz="3840" dirty="0"/>
            </a:br>
            <a:r>
              <a:rPr lang="en-US" sz="3840" dirty="0"/>
              <a:t> </a:t>
            </a:r>
            <a:br>
              <a:rPr lang="en-US" sz="3840" dirty="0"/>
            </a:br>
            <a:r>
              <a:rPr lang="en-US" sz="3840" dirty="0"/>
              <a:t>perttu.kahari@aalto.fi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297930"/>
            <a:ext cx="4343400" cy="161926"/>
          </a:xfrm>
        </p:spPr>
        <p:txBody>
          <a:bodyPr/>
          <a:lstStyle/>
          <a:p>
            <a:pPr defTabSz="1097280">
              <a:buClr>
                <a:srgbClr val="000000"/>
              </a:buClr>
              <a:defRPr/>
            </a:pPr>
            <a:fld id="{7D79A8AE-7274-0C4A-AB42-92022833E6E2}" type="slidenum">
              <a:rPr lang="fi-FI" kern="0"/>
              <a:pPr defTabSz="1097280">
                <a:buClr>
                  <a:srgbClr val="000000"/>
                </a:buClr>
                <a:defRPr/>
              </a:pPr>
              <a:t>13</a:t>
            </a:fld>
            <a:endParaRPr lang="fi-FI" kern="0"/>
          </a:p>
        </p:txBody>
      </p:sp>
    </p:spTree>
    <p:extLst>
      <p:ext uri="{BB962C8B-B14F-4D97-AF65-F5344CB8AC3E}">
        <p14:creationId xmlns:p14="http://schemas.microsoft.com/office/powerpoint/2010/main" val="12937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141" y="646770"/>
            <a:ext cx="10515600" cy="607741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i-FI" sz="2400" b="1" dirty="0"/>
              <a:t>EU-</a:t>
            </a:r>
            <a:r>
              <a:rPr lang="fi-FI" sz="2400" b="1" dirty="0" err="1"/>
              <a:t>project</a:t>
            </a:r>
            <a:r>
              <a:rPr lang="fi-FI" sz="2400" b="1" dirty="0"/>
              <a:t> </a:t>
            </a:r>
            <a:r>
              <a:rPr lang="fi-FI" sz="2400" b="1" dirty="0" err="1"/>
              <a:t>GIDPROvis</a:t>
            </a:r>
            <a:r>
              <a:rPr lang="fi-FI" sz="2400" b="1" dirty="0"/>
              <a:t> </a:t>
            </a:r>
            <a:r>
              <a:rPr lang="fi-FI" sz="2400" b="1" dirty="0" err="1"/>
              <a:t>aims</a:t>
            </a:r>
            <a:r>
              <a:rPr lang="fi-FI" sz="2400" b="1" dirty="0"/>
              <a:t> </a:t>
            </a:r>
            <a:r>
              <a:rPr lang="fi-FI" sz="2400" dirty="0"/>
              <a:t>to </a:t>
            </a:r>
            <a:r>
              <a:rPr lang="fi-FI" sz="2400" dirty="0" err="1"/>
              <a:t>develop</a:t>
            </a:r>
            <a:r>
              <a:rPr lang="fi-FI" sz="2400" dirty="0"/>
              <a:t> </a:t>
            </a:r>
            <a:r>
              <a:rPr lang="en-US" sz="2400" dirty="0"/>
              <a:t>two original breakthrough technologies - Gas Ion Distillation (GID) and Sequential Ion Processing (PRO) – that provide live visualization (vis) of volatile chemicals in ambient environments giving humans access to a molecular world</a:t>
            </a:r>
          </a:p>
          <a:p>
            <a:pPr marL="0" indent="0" algn="just">
              <a:buNone/>
            </a:pPr>
            <a:endParaRPr lang="fi-FI" sz="2400" dirty="0"/>
          </a:p>
          <a:p>
            <a:pPr marL="0" indent="0" algn="just">
              <a:buNone/>
            </a:pPr>
            <a:r>
              <a:rPr lang="fi-FI" sz="2400" b="1" dirty="0" err="1"/>
              <a:t>We</a:t>
            </a:r>
            <a:r>
              <a:rPr lang="fi-FI" sz="2400" b="1" dirty="0"/>
              <a:t> </a:t>
            </a:r>
            <a:r>
              <a:rPr lang="fi-FI" sz="2400" b="1" dirty="0" err="1"/>
              <a:t>are</a:t>
            </a:r>
            <a:r>
              <a:rPr lang="fi-FI" sz="2400" b="1" dirty="0"/>
              <a:t> </a:t>
            </a:r>
            <a:r>
              <a:rPr lang="fi-FI" sz="2400" b="1" dirty="0" err="1"/>
              <a:t>looking</a:t>
            </a:r>
            <a:r>
              <a:rPr lang="fi-FI" sz="2400" b="1" dirty="0"/>
              <a:t> for a </a:t>
            </a:r>
            <a:r>
              <a:rPr lang="fi-FI" sz="2400" b="1" dirty="0" err="1"/>
              <a:t>Master’s</a:t>
            </a:r>
            <a:r>
              <a:rPr lang="fi-FI" sz="2400" b="1" dirty="0"/>
              <a:t> </a:t>
            </a:r>
            <a:r>
              <a:rPr lang="fi-FI" sz="2400" b="1" dirty="0" err="1"/>
              <a:t>student</a:t>
            </a:r>
            <a:r>
              <a:rPr lang="fi-FI" sz="2400" b="1" dirty="0"/>
              <a:t> </a:t>
            </a:r>
            <a:r>
              <a:rPr lang="fi-FI" sz="2400" b="1" dirty="0" err="1"/>
              <a:t>who</a:t>
            </a:r>
            <a:r>
              <a:rPr lang="fi-FI" sz="2400" b="1" dirty="0"/>
              <a:t> is </a:t>
            </a:r>
            <a:r>
              <a:rPr lang="fi-FI" sz="2400" b="1" dirty="0" err="1"/>
              <a:t>enthusiastic</a:t>
            </a:r>
            <a:r>
              <a:rPr lang="fi-FI" sz="2400" b="1" dirty="0"/>
              <a:t> to </a:t>
            </a:r>
            <a:r>
              <a:rPr lang="fi-FI" sz="2400" b="1" dirty="0" err="1"/>
              <a:t>write</a:t>
            </a:r>
            <a:r>
              <a:rPr lang="fi-FI" sz="2400" b="1" dirty="0"/>
              <a:t> </a:t>
            </a:r>
            <a:r>
              <a:rPr lang="fi-FI" sz="2400" b="1" dirty="0" err="1"/>
              <a:t>the</a:t>
            </a:r>
            <a:r>
              <a:rPr lang="fi-FI" sz="2400" b="1" dirty="0"/>
              <a:t> </a:t>
            </a:r>
            <a:r>
              <a:rPr lang="fi-FI" sz="2400" b="1" dirty="0" err="1"/>
              <a:t>Master’s</a:t>
            </a:r>
            <a:r>
              <a:rPr lang="fi-FI" sz="2400" b="1" dirty="0"/>
              <a:t> </a:t>
            </a:r>
            <a:r>
              <a:rPr lang="fi-FI" sz="2400" b="1" dirty="0" err="1"/>
              <a:t>thesis</a:t>
            </a:r>
            <a:r>
              <a:rPr lang="fi-FI" sz="2400" b="1" dirty="0"/>
              <a:t> as </a:t>
            </a:r>
            <a:r>
              <a:rPr lang="fi-FI" sz="2400" b="1" dirty="0" err="1"/>
              <a:t>part</a:t>
            </a:r>
            <a:r>
              <a:rPr lang="fi-FI" sz="2400" b="1" dirty="0"/>
              <a:t> of </a:t>
            </a:r>
            <a:r>
              <a:rPr lang="fi-FI" sz="2400" b="1" dirty="0" err="1"/>
              <a:t>our</a:t>
            </a:r>
            <a:r>
              <a:rPr lang="fi-FI" sz="2400" b="1" dirty="0"/>
              <a:t> EU </a:t>
            </a:r>
            <a:r>
              <a:rPr lang="fi-FI" sz="2400" b="1" dirty="0" err="1"/>
              <a:t>project’s</a:t>
            </a:r>
            <a:r>
              <a:rPr lang="fi-FI" sz="2400" b="1" dirty="0"/>
              <a:t> </a:t>
            </a:r>
            <a:r>
              <a:rPr lang="fi-FI" sz="2400" b="1" dirty="0" err="1"/>
              <a:t>Work</a:t>
            </a:r>
            <a:r>
              <a:rPr lang="fi-FI" sz="2400" b="1" dirty="0"/>
              <a:t> </a:t>
            </a:r>
            <a:r>
              <a:rPr lang="fi-FI" sz="2400" b="1" dirty="0" err="1"/>
              <a:t>Package</a:t>
            </a:r>
            <a:r>
              <a:rPr lang="fi-FI" sz="2400" b="1" dirty="0"/>
              <a:t> 3.</a:t>
            </a:r>
          </a:p>
          <a:p>
            <a:pPr marL="0" indent="0" algn="just">
              <a:buNone/>
            </a:pPr>
            <a:endParaRPr lang="fi-FI" sz="2400" b="1" dirty="0"/>
          </a:p>
          <a:p>
            <a:pPr marL="0" indent="0" algn="just">
              <a:buNone/>
            </a:pPr>
            <a:r>
              <a:rPr lang="fi-FI" sz="2400" b="1" dirty="0" err="1"/>
              <a:t>Work</a:t>
            </a:r>
            <a:r>
              <a:rPr lang="fi-FI" sz="2400" b="1" dirty="0"/>
              <a:t> </a:t>
            </a:r>
            <a:r>
              <a:rPr lang="fi-FI" sz="2400" b="1" dirty="0" err="1"/>
              <a:t>package</a:t>
            </a:r>
            <a:r>
              <a:rPr lang="fi-FI" sz="2400" b="1" dirty="0"/>
              <a:t> 3 </a:t>
            </a:r>
            <a:r>
              <a:rPr lang="fi-FI" sz="2400" b="1" dirty="0" err="1"/>
              <a:t>aims</a:t>
            </a:r>
            <a:r>
              <a:rPr lang="fi-FI" sz="2400" dirty="0"/>
              <a:t> to </a:t>
            </a:r>
            <a:r>
              <a:rPr lang="fi-FI" sz="2400" dirty="0" err="1"/>
              <a:t>determine</a:t>
            </a:r>
            <a:r>
              <a:rPr lang="fi-FI" sz="2400" dirty="0"/>
              <a:t> human reactions to the flow of chemical information of surroundings and establish guidelines to present </a:t>
            </a:r>
            <a:r>
              <a:rPr lang="fi-FI" sz="2400" dirty="0" err="1"/>
              <a:t>such</a:t>
            </a:r>
            <a:r>
              <a:rPr lang="fi-FI" sz="2400" dirty="0"/>
              <a:t> information to humans (non-specialists and specialists) visually in layers of </a:t>
            </a:r>
            <a:r>
              <a:rPr lang="fi-FI" sz="2400" dirty="0" err="1"/>
              <a:t>augmented</a:t>
            </a:r>
            <a:r>
              <a:rPr lang="fi-FI" sz="2400" dirty="0"/>
              <a:t> </a:t>
            </a:r>
            <a:r>
              <a:rPr lang="fi-FI" sz="2400" dirty="0" err="1"/>
              <a:t>reality</a:t>
            </a:r>
            <a:endParaRPr lang="fi-FI" sz="2400" dirty="0"/>
          </a:p>
          <a:p>
            <a:pPr marL="0" indent="0" algn="just">
              <a:buNone/>
            </a:pPr>
            <a:endParaRPr lang="fi-FI" sz="2400" dirty="0"/>
          </a:p>
          <a:p>
            <a:pPr marL="0" indent="0" algn="just">
              <a:buNone/>
            </a:pPr>
            <a:r>
              <a:rPr lang="fi-FI" sz="2400" b="1" dirty="0" err="1"/>
              <a:t>Relevance</a:t>
            </a:r>
            <a:r>
              <a:rPr lang="fi-FI" sz="2400" b="1" dirty="0"/>
              <a:t> of </a:t>
            </a:r>
            <a:r>
              <a:rPr lang="fi-FI" sz="2400" b="1" dirty="0" err="1"/>
              <a:t>the</a:t>
            </a:r>
            <a:r>
              <a:rPr lang="fi-FI" sz="2400" b="1" dirty="0"/>
              <a:t> </a:t>
            </a:r>
            <a:r>
              <a:rPr lang="fi-FI" sz="2400" b="1" dirty="0" err="1"/>
              <a:t>technologies</a:t>
            </a:r>
            <a:r>
              <a:rPr lang="fi-FI" sz="2400" b="1" dirty="0"/>
              <a:t> </a:t>
            </a:r>
            <a:r>
              <a:rPr lang="fi-FI" sz="2400" b="1" dirty="0" err="1"/>
              <a:t>that</a:t>
            </a:r>
            <a:r>
              <a:rPr lang="fi-FI" sz="2400" b="1" dirty="0"/>
              <a:t> </a:t>
            </a:r>
            <a:r>
              <a:rPr lang="fi-FI" sz="2400" b="1" dirty="0" err="1"/>
              <a:t>our</a:t>
            </a:r>
            <a:r>
              <a:rPr lang="fi-FI" sz="2400" b="1" dirty="0"/>
              <a:t> </a:t>
            </a:r>
            <a:r>
              <a:rPr lang="fi-FI" sz="2400" b="1" dirty="0" err="1"/>
              <a:t>project</a:t>
            </a:r>
            <a:r>
              <a:rPr lang="fi-FI" sz="2400" b="1" dirty="0"/>
              <a:t> </a:t>
            </a:r>
            <a:r>
              <a:rPr lang="fi-FI" sz="2400" b="1" dirty="0" err="1"/>
              <a:t>develops</a:t>
            </a:r>
            <a:r>
              <a:rPr lang="fi-FI" sz="2400" dirty="0"/>
              <a:t>: </a:t>
            </a:r>
          </a:p>
          <a:p>
            <a:pPr marL="0" indent="0" algn="just">
              <a:buNone/>
            </a:pPr>
            <a:r>
              <a:rPr lang="fi-FI" sz="2400" dirty="0" err="1"/>
              <a:t>increase</a:t>
            </a:r>
            <a:r>
              <a:rPr lang="fi-FI" sz="2400" dirty="0"/>
              <a:t> of </a:t>
            </a:r>
            <a:r>
              <a:rPr lang="fi-FI" sz="2400" dirty="0" err="1"/>
              <a:t>safety</a:t>
            </a:r>
            <a:r>
              <a:rPr lang="fi-FI" sz="2400" dirty="0"/>
              <a:t> in </a:t>
            </a:r>
            <a:r>
              <a:rPr lang="fi-FI" sz="2400" dirty="0" err="1"/>
              <a:t>society</a:t>
            </a:r>
            <a:endParaRPr lang="fi-FI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41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5729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Topic of the Master’s thesis: Human reactions to augmented molecular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5829"/>
            <a:ext cx="10515600" cy="4018493"/>
          </a:xfrm>
        </p:spPr>
        <p:txBody>
          <a:bodyPr>
            <a:normAutofit/>
          </a:bodyPr>
          <a:lstStyle/>
          <a:p>
            <a:r>
              <a:rPr lang="en-GB" dirty="0"/>
              <a:t>Literature: Safety/emergency communication, Augmented reality, Human emotional-affective reactions to chemical information</a:t>
            </a:r>
          </a:p>
          <a:p>
            <a:endParaRPr lang="en-GB" dirty="0"/>
          </a:p>
          <a:p>
            <a:r>
              <a:rPr lang="en-GB" dirty="0"/>
              <a:t>Empirical work: In-depth interviews of users testing </a:t>
            </a:r>
            <a:r>
              <a:rPr lang="en-GB" dirty="0" err="1"/>
              <a:t>GIDPROvis</a:t>
            </a:r>
            <a:r>
              <a:rPr lang="en-GB" dirty="0"/>
              <a:t> dashboard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35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5687"/>
            <a:ext cx="10515600" cy="557560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i-FI" sz="2400" b="1" dirty="0" err="1"/>
              <a:t>Requirements</a:t>
            </a:r>
            <a:r>
              <a:rPr lang="fi-FI" sz="2400" b="1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Interest in contributing to an ambitious science and technology research project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Ability to meet project deadlines. The thesis needs to be finalized by the end of 2022.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Excellent writing skills in English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fi-FI" sz="2400" b="1" dirty="0"/>
          </a:p>
          <a:p>
            <a:pPr marL="0" indent="0" algn="just">
              <a:buNone/>
            </a:pPr>
            <a:r>
              <a:rPr lang="fi-FI" sz="2400" b="1" dirty="0" err="1"/>
              <a:t>We</a:t>
            </a:r>
            <a:r>
              <a:rPr lang="fi-FI" sz="2400" b="1" dirty="0"/>
              <a:t> </a:t>
            </a:r>
            <a:r>
              <a:rPr lang="fi-FI" sz="2400" b="1" dirty="0" err="1"/>
              <a:t>offer</a:t>
            </a:r>
            <a:r>
              <a:rPr lang="fi-FI" sz="2400" b="1" dirty="0"/>
              <a:t>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i-FI" sz="2400" dirty="0"/>
              <a:t>A </a:t>
            </a:r>
            <a:r>
              <a:rPr lang="fi-FI" sz="2400" dirty="0" err="1"/>
              <a:t>possibility</a:t>
            </a:r>
            <a:r>
              <a:rPr lang="fi-FI" sz="2400" dirty="0"/>
              <a:t> to </a:t>
            </a:r>
            <a:r>
              <a:rPr lang="fi-FI" sz="2400" dirty="0" err="1"/>
              <a:t>be</a:t>
            </a:r>
            <a:r>
              <a:rPr lang="fi-FI" sz="2400" dirty="0"/>
              <a:t> </a:t>
            </a:r>
            <a:r>
              <a:rPr lang="fi-FI" sz="2400" dirty="0" err="1"/>
              <a:t>part</a:t>
            </a:r>
            <a:r>
              <a:rPr lang="fi-FI" sz="2400" dirty="0"/>
              <a:t> of an </a:t>
            </a:r>
            <a:r>
              <a:rPr lang="fi-FI" sz="2400" dirty="0" err="1"/>
              <a:t>international</a:t>
            </a:r>
            <a:r>
              <a:rPr lang="fi-FI" sz="2400" dirty="0"/>
              <a:t>, </a:t>
            </a:r>
            <a:r>
              <a:rPr lang="fi-FI" sz="2400" dirty="0" err="1"/>
              <a:t>multidisciplinary</a:t>
            </a:r>
            <a:r>
              <a:rPr lang="fi-FI" sz="2400" dirty="0"/>
              <a:t> </a:t>
            </a:r>
            <a:r>
              <a:rPr lang="fi-FI" sz="2400" dirty="0" err="1"/>
              <a:t>research</a:t>
            </a:r>
            <a:r>
              <a:rPr lang="fi-FI" sz="2400" dirty="0"/>
              <a:t> </a:t>
            </a:r>
            <a:r>
              <a:rPr lang="fi-FI" sz="2400" dirty="0" err="1"/>
              <a:t>project</a:t>
            </a:r>
            <a:endParaRPr lang="fi-FI" sz="2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/>
              <a:t>A discipline leading exploration of the interface between humans and machines with emphasis on human reactions to knowledge of the invisible world of chemical composition of our environment.</a:t>
            </a:r>
            <a:endParaRPr lang="en-US" sz="2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fi-FI" sz="2400" dirty="0" err="1"/>
              <a:t>Support</a:t>
            </a:r>
            <a:r>
              <a:rPr lang="fi-FI" sz="2400" dirty="0"/>
              <a:t> in </a:t>
            </a:r>
            <a:r>
              <a:rPr lang="fi-FI" sz="2400" dirty="0" err="1"/>
              <a:t>writing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Master’s</a:t>
            </a:r>
            <a:r>
              <a:rPr lang="fi-FI" sz="2400" dirty="0"/>
              <a:t> </a:t>
            </a:r>
            <a:r>
              <a:rPr lang="fi-FI" sz="2400" dirty="0" err="1"/>
              <a:t>thesis</a:t>
            </a:r>
            <a:endParaRPr lang="fi-FI" sz="24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fi-FI" sz="2400" dirty="0" err="1"/>
              <a:t>Compensation</a:t>
            </a:r>
            <a:r>
              <a:rPr lang="fi-FI" sz="2400" dirty="0"/>
              <a:t>: 1283,- </a:t>
            </a:r>
            <a:r>
              <a:rPr lang="fi-FI" sz="2400" dirty="0" err="1"/>
              <a:t>euros</a:t>
            </a:r>
            <a:r>
              <a:rPr lang="fi-FI" sz="2400" dirty="0"/>
              <a:t> / </a:t>
            </a:r>
            <a:r>
              <a:rPr lang="fi-FI" sz="2400" dirty="0" err="1"/>
              <a:t>month</a:t>
            </a:r>
            <a:r>
              <a:rPr lang="fi-FI" sz="2400" dirty="0"/>
              <a:t> (</a:t>
            </a:r>
            <a:r>
              <a:rPr lang="fi-FI" sz="2400" dirty="0" err="1"/>
              <a:t>max</a:t>
            </a:r>
            <a:r>
              <a:rPr lang="fi-FI" sz="2400" dirty="0"/>
              <a:t> 6 </a:t>
            </a:r>
            <a:r>
              <a:rPr lang="fi-FI" sz="2400" dirty="0" err="1"/>
              <a:t>months</a:t>
            </a:r>
            <a:r>
              <a:rPr lang="fi-FI" sz="2400" dirty="0"/>
              <a:t>)</a:t>
            </a:r>
            <a:endParaRPr lang="fi-FI" sz="24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i-FI" dirty="0">
              <a:latin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811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9140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i-FI" dirty="0"/>
              <a:t>More </a:t>
            </a:r>
            <a:r>
              <a:rPr lang="fi-FI" dirty="0" err="1"/>
              <a:t>information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www.gidprovis.eu</a:t>
            </a:r>
            <a:endParaRPr lang="fi-FI" dirty="0"/>
          </a:p>
          <a:p>
            <a:pPr marL="0" indent="0" algn="just">
              <a:buNone/>
            </a:pPr>
            <a:endParaRPr lang="fi-FI" dirty="0"/>
          </a:p>
          <a:p>
            <a:pPr marL="0" indent="0" algn="just">
              <a:buNone/>
            </a:pPr>
            <a:r>
              <a:rPr lang="fi-FI" dirty="0" err="1"/>
              <a:t>Please</a:t>
            </a:r>
            <a:r>
              <a:rPr lang="fi-FI" dirty="0"/>
              <a:t>, </a:t>
            </a:r>
            <a:r>
              <a:rPr lang="fi-FI" dirty="0" err="1"/>
              <a:t>contact</a:t>
            </a:r>
            <a:r>
              <a:rPr lang="fi-FI" dirty="0"/>
              <a:t>: Sari Yli-Kauhaluoma, </a:t>
            </a:r>
            <a:r>
              <a:rPr lang="fi-FI" dirty="0" err="1"/>
              <a:t>D.Sc</a:t>
            </a:r>
            <a:r>
              <a:rPr lang="fi-FI" dirty="0"/>
              <a:t>.</a:t>
            </a:r>
          </a:p>
          <a:p>
            <a:pPr marL="0" indent="0" algn="just">
              <a:buNone/>
            </a:pPr>
            <a:r>
              <a:rPr lang="fi-FI" dirty="0"/>
              <a:t>(</a:t>
            </a:r>
            <a:r>
              <a:rPr lang="fi-FI" dirty="0" err="1"/>
              <a:t>Master’s</a:t>
            </a:r>
            <a:r>
              <a:rPr lang="fi-FI" dirty="0"/>
              <a:t> </a:t>
            </a:r>
            <a:r>
              <a:rPr lang="fi-FI" dirty="0" err="1"/>
              <a:t>thesis</a:t>
            </a:r>
            <a:r>
              <a:rPr lang="fi-FI" dirty="0"/>
              <a:t> </a:t>
            </a:r>
            <a:r>
              <a:rPr lang="fi-FI" dirty="0" err="1"/>
              <a:t>advisor</a:t>
            </a:r>
            <a:r>
              <a:rPr lang="fi-FI" dirty="0"/>
              <a:t>)</a:t>
            </a:r>
          </a:p>
          <a:p>
            <a:pPr marL="0" indent="0" algn="just">
              <a:buNone/>
            </a:pPr>
            <a:endParaRPr lang="fi-FI" dirty="0"/>
          </a:p>
          <a:p>
            <a:pPr marL="0" indent="0" algn="just">
              <a:buNone/>
            </a:pPr>
            <a:r>
              <a:rPr lang="fi-FI" dirty="0">
                <a:hlinkClick r:id="rId3"/>
              </a:rPr>
              <a:t>sari.yli-kauhaluoma@aalto.fi</a:t>
            </a:r>
            <a:endParaRPr lang="fi-FI" dirty="0"/>
          </a:p>
          <a:p>
            <a:pPr marL="0" indent="0" algn="just">
              <a:buNone/>
            </a:pPr>
            <a:endParaRPr lang="fi-FI" dirty="0">
              <a:latin typeface="+mn-lt"/>
            </a:endParaRP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 err="1"/>
              <a:t>Interested</a:t>
            </a:r>
            <a:r>
              <a:rPr lang="fi-FI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2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04A83-07DA-B749-A29E-993A4866FCF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537960" y="6297613"/>
            <a:ext cx="4343400" cy="161926"/>
          </a:xfrm>
        </p:spPr>
        <p:txBody>
          <a:bodyPr/>
          <a:lstStyle/>
          <a:p>
            <a:pPr defTabSz="1097280">
              <a:buClr>
                <a:srgbClr val="000000"/>
              </a:buClr>
              <a:defRPr/>
            </a:pPr>
            <a:fld id="{49EFD4B7-1CC6-864B-A72A-C978B70BBA9B}" type="slidenum">
              <a:rPr lang="fi-FI" kern="0"/>
              <a:pPr defTabSz="1097280">
                <a:buClr>
                  <a:srgbClr val="000000"/>
                </a:buClr>
                <a:defRPr/>
              </a:pPr>
              <a:t>6</a:t>
            </a:fld>
            <a:endParaRPr lang="fi-FI" kern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0C104E-1BFB-AE41-8C63-7590334FA18B}"/>
              </a:ext>
            </a:extLst>
          </p:cNvPr>
          <p:cNvSpPr txBox="1">
            <a:spLocks/>
          </p:cNvSpPr>
          <p:nvPr/>
        </p:nvSpPr>
        <p:spPr>
          <a:xfrm>
            <a:off x="878222" y="162208"/>
            <a:ext cx="10206839" cy="439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097280"/>
            <a:r>
              <a:rPr lang="en-US" sz="3360" kern="0" dirty="0">
                <a:solidFill>
                  <a:srgbClr val="000000"/>
                </a:solidFill>
              </a:rPr>
              <a:t>IB Unit: Headquarters (HQ) Location 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F1FC62-CF25-2349-9899-F66EF24D948A}"/>
              </a:ext>
            </a:extLst>
          </p:cNvPr>
          <p:cNvSpPr txBox="1"/>
          <p:nvPr/>
        </p:nvSpPr>
        <p:spPr>
          <a:xfrm>
            <a:off x="5387341" y="1086777"/>
            <a:ext cx="6057318" cy="1812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72800" tIns="129600" rIns="172800" bIns="129600" rtlCol="0">
            <a:spAutoFit/>
          </a:bodyPr>
          <a:lstStyle/>
          <a:p>
            <a:pPr defTabSz="1097280">
              <a:buClr>
                <a:srgbClr val="000000"/>
              </a:buClr>
            </a:pPr>
            <a:r>
              <a:rPr lang="en-US" sz="1680" kern="0" dirty="0">
                <a:solidFill>
                  <a:srgbClr val="000000"/>
                </a:solidFill>
                <a:latin typeface="Arial"/>
                <a:sym typeface="Arial"/>
              </a:rPr>
              <a:t>A 4,5 year research project on the interplay of </a:t>
            </a:r>
            <a:r>
              <a:rPr lang="en-US" sz="1680" b="1" kern="0" dirty="0">
                <a:solidFill>
                  <a:srgbClr val="000000"/>
                </a:solidFill>
                <a:latin typeface="Arial"/>
                <a:sym typeface="Arial"/>
              </a:rPr>
              <a:t>physical and social aspects of location</a:t>
            </a:r>
            <a:r>
              <a:rPr lang="en-US" sz="1680" kern="0" dirty="0">
                <a:solidFill>
                  <a:srgbClr val="000000"/>
                </a:solidFill>
                <a:latin typeface="Arial"/>
                <a:sym typeface="Arial"/>
              </a:rPr>
              <a:t>. It’s funded by Wallenberg foundation and Academy of Finland, involving:</a:t>
            </a:r>
          </a:p>
          <a:p>
            <a:pPr marL="342900" indent="-342900" defTabSz="109728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80" kern="0" dirty="0">
                <a:solidFill>
                  <a:srgbClr val="000000"/>
                </a:solidFill>
                <a:latin typeface="Arial"/>
                <a:sym typeface="Arial"/>
              </a:rPr>
              <a:t>Faculty, doctoral and master students</a:t>
            </a:r>
          </a:p>
          <a:p>
            <a:pPr marL="342900" indent="-342900" defTabSz="109728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80" kern="0" dirty="0">
                <a:solidFill>
                  <a:srgbClr val="000000"/>
                </a:solidFill>
                <a:latin typeface="Arial"/>
                <a:sym typeface="Arial"/>
              </a:rPr>
              <a:t>Foreign and Finnish companies</a:t>
            </a:r>
          </a:p>
          <a:p>
            <a:pPr marL="342900" indent="-342900" defTabSz="109728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80" kern="0" dirty="0">
                <a:solidFill>
                  <a:srgbClr val="000000"/>
                </a:solidFill>
                <a:latin typeface="Arial"/>
                <a:sym typeface="Arial"/>
              </a:rPr>
              <a:t>Business Finland and other public bodies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011B7B-353D-314B-8C1E-C68BE2B7C42D}"/>
              </a:ext>
            </a:extLst>
          </p:cNvPr>
          <p:cNvSpPr txBox="1">
            <a:spLocks/>
          </p:cNvSpPr>
          <p:nvPr/>
        </p:nvSpPr>
        <p:spPr>
          <a:xfrm>
            <a:off x="5387339" y="3006336"/>
            <a:ext cx="6057319" cy="20714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72800" tIns="129600" rIns="172800" bIns="129600" rtlCol="0">
            <a:spAutoFit/>
          </a:bodyPr>
          <a:lstStyle/>
          <a:p>
            <a:pPr defTabSz="1097280">
              <a:buClr>
                <a:srgbClr val="000000"/>
              </a:buClr>
            </a:pPr>
            <a:r>
              <a:rPr lang="en-US" sz="1680" kern="0" dirty="0">
                <a:solidFill>
                  <a:srgbClr val="000000"/>
                </a:solidFill>
                <a:latin typeface="Arial"/>
                <a:sym typeface="Arial"/>
              </a:rPr>
              <a:t>The project consists of four work packages, which all will lead to conceptualizing the meaning of location. The project outcomes include:</a:t>
            </a:r>
          </a:p>
          <a:p>
            <a:pPr marL="342900" indent="-342900" defTabSz="109728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80" kern="0" dirty="0">
                <a:solidFill>
                  <a:srgbClr val="000000"/>
                </a:solidFill>
                <a:latin typeface="Arial"/>
                <a:sym typeface="Arial"/>
              </a:rPr>
              <a:t>Identify all foreign firms’ HQ in Finland</a:t>
            </a:r>
          </a:p>
          <a:p>
            <a:pPr marL="342900" indent="-342900" defTabSz="109728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80" kern="0" dirty="0">
                <a:solidFill>
                  <a:srgbClr val="000000"/>
                </a:solidFill>
                <a:latin typeface="Arial"/>
                <a:sym typeface="Arial"/>
              </a:rPr>
              <a:t>Map HQ relocation events in Europe between 2000-2019</a:t>
            </a:r>
          </a:p>
          <a:p>
            <a:pPr marL="342900" indent="-342900" defTabSz="109728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80" kern="0" dirty="0">
                <a:solidFill>
                  <a:srgbClr val="000000"/>
                </a:solidFill>
                <a:latin typeface="Arial"/>
                <a:sym typeface="Arial"/>
              </a:rPr>
              <a:t>Understand the strengths of host locations to attract HQ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5C680302-B81E-4E4A-BF86-5CF43C8281F5}"/>
              </a:ext>
            </a:extLst>
          </p:cNvPr>
          <p:cNvSpPr txBox="1">
            <a:spLocks/>
          </p:cNvSpPr>
          <p:nvPr/>
        </p:nvSpPr>
        <p:spPr>
          <a:xfrm>
            <a:off x="6537960" y="6137673"/>
            <a:ext cx="4343400" cy="161926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1097280">
              <a:defRPr/>
            </a:pPr>
            <a:fld id="{686F12C3-4421-43A0-8844-8188FCFDF52F}" type="datetime1">
              <a:rPr lang="fi-FI" sz="900" kern="0">
                <a:solidFill>
                  <a:srgbClr val="888888"/>
                </a:solidFill>
              </a:rPr>
              <a:pPr algn="r" defTabSz="1097280">
                <a:defRPr/>
              </a:pPr>
              <a:t>12.1.2022</a:t>
            </a:fld>
            <a:endParaRPr lang="fi-FI" sz="900" kern="0" dirty="0">
              <a:solidFill>
                <a:srgbClr val="888888"/>
              </a:solidFill>
            </a:endParaRP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A71C851E-3551-4545-BB1F-3233E9780E31}"/>
              </a:ext>
            </a:extLst>
          </p:cNvPr>
          <p:cNvSpPr txBox="1">
            <a:spLocks/>
          </p:cNvSpPr>
          <p:nvPr/>
        </p:nvSpPr>
        <p:spPr>
          <a:xfrm>
            <a:off x="5387339" y="5255090"/>
            <a:ext cx="6057319" cy="565763"/>
          </a:xfrm>
          <a:prstGeom prst="rect">
            <a:avLst/>
          </a:prstGeom>
        </p:spPr>
        <p:txBody>
          <a:bodyPr lIns="82296" tIns="41148" rIns="82296" bIns="41148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2960">
              <a:spcBef>
                <a:spcPts val="900"/>
              </a:spcBef>
              <a:buClr>
                <a:srgbClr val="000000"/>
              </a:buClr>
              <a:buNone/>
            </a:pPr>
            <a:r>
              <a:rPr lang="fi-FI" sz="1800" dirty="0">
                <a:solidFill>
                  <a:prstClr val="black"/>
                </a:solidFill>
                <a:latin typeface="Arial"/>
                <a:sym typeface="Arial"/>
              </a:rPr>
              <a:t>More </a:t>
            </a:r>
            <a:r>
              <a:rPr lang="fi-FI" sz="1800" dirty="0" err="1">
                <a:solidFill>
                  <a:prstClr val="black"/>
                </a:solidFill>
                <a:latin typeface="Arial"/>
                <a:sym typeface="Arial"/>
              </a:rPr>
              <a:t>information</a:t>
            </a:r>
            <a:r>
              <a:rPr lang="fi-FI" sz="1800" dirty="0">
                <a:solidFill>
                  <a:prstClr val="black"/>
                </a:solidFill>
                <a:latin typeface="Arial"/>
                <a:sym typeface="Arial"/>
              </a:rPr>
              <a:t>: </a:t>
            </a:r>
            <a:r>
              <a:rPr lang="en-US" sz="1800" i="1" dirty="0">
                <a:solidFill>
                  <a:prstClr val="black">
                    <a:tint val="75000"/>
                  </a:prstClr>
                </a:solidFill>
                <a:latin typeface="Arial"/>
                <a:sym typeface="Arial"/>
                <a:hlinkClick r:id="rId2"/>
              </a:rPr>
              <a:t>https://www.aalto.fi/en/department-of-management-studies/location-research-project</a:t>
            </a:r>
            <a:r>
              <a:rPr lang="en-US" sz="1800" i="1" dirty="0">
                <a:solidFill>
                  <a:prstClr val="black">
                    <a:tint val="75000"/>
                  </a:prstClr>
                </a:solidFill>
                <a:latin typeface="Arial"/>
                <a:sym typeface="Arial"/>
              </a:rPr>
              <a:t> </a:t>
            </a:r>
            <a:endParaRPr lang="en-US" sz="1800" dirty="0">
              <a:solidFill>
                <a:srgbClr val="000000"/>
              </a:solidFill>
              <a:latin typeface="Arial"/>
              <a:sym typeface="Arial"/>
            </a:endParaRPr>
          </a:p>
          <a:p>
            <a:pPr marL="0" indent="0" algn="ctr" defTabSz="822960">
              <a:spcBef>
                <a:spcPts val="900"/>
              </a:spcBef>
              <a:buClr>
                <a:srgbClr val="000000"/>
              </a:buClr>
              <a:buNone/>
            </a:pPr>
            <a:r>
              <a:rPr lang="fi-FI" sz="1440" dirty="0">
                <a:solidFill>
                  <a:prstClr val="black"/>
                </a:solidFill>
                <a:latin typeface="Arial"/>
                <a:sym typeface="Arial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3BB5E5-2800-BA44-80FF-2650B938368C}"/>
              </a:ext>
            </a:extLst>
          </p:cNvPr>
          <p:cNvSpPr txBox="1"/>
          <p:nvPr/>
        </p:nvSpPr>
        <p:spPr>
          <a:xfrm>
            <a:off x="1166704" y="5629000"/>
            <a:ext cx="1956750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097280">
              <a:buClr>
                <a:srgbClr val="000000"/>
              </a:buClr>
            </a:pPr>
            <a:r>
              <a:rPr lang="fi-FI" sz="108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https://yle.fi/uutiset/3-10157369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2C15DB-8518-9344-95BA-0574BC1CA0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"/>
          <a:stretch/>
        </p:blipFill>
        <p:spPr>
          <a:xfrm>
            <a:off x="1014679" y="1188720"/>
            <a:ext cx="3926390" cy="39263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9701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04A83-07DA-B749-A29E-993A4866FCF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442544" y="6564776"/>
            <a:ext cx="4343400" cy="161926"/>
          </a:xfrm>
        </p:spPr>
        <p:txBody>
          <a:bodyPr/>
          <a:lstStyle/>
          <a:p>
            <a:pPr defTabSz="1097280">
              <a:buClr>
                <a:srgbClr val="000000"/>
              </a:buClr>
              <a:defRPr/>
            </a:pPr>
            <a:fld id="{49EFD4B7-1CC6-864B-A72A-C978B70BBA9B}" type="slidenum">
              <a:rPr lang="fi-FI" kern="0"/>
              <a:pPr defTabSz="1097280">
                <a:buClr>
                  <a:srgbClr val="000000"/>
                </a:buClr>
                <a:defRPr/>
              </a:pPr>
              <a:t>7</a:t>
            </a:fld>
            <a:endParaRPr lang="fi-FI" kern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0C104E-1BFB-AE41-8C63-7590334FA18B}"/>
              </a:ext>
            </a:extLst>
          </p:cNvPr>
          <p:cNvSpPr txBox="1">
            <a:spLocks/>
          </p:cNvSpPr>
          <p:nvPr/>
        </p:nvSpPr>
        <p:spPr>
          <a:xfrm>
            <a:off x="782806" y="429371"/>
            <a:ext cx="10206839" cy="439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097280"/>
            <a:r>
              <a:rPr lang="en-US" sz="3360" kern="0" dirty="0">
                <a:solidFill>
                  <a:srgbClr val="000000"/>
                </a:solidFill>
              </a:rPr>
              <a:t>HQ Location Project Team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5C680302-B81E-4E4A-BF86-5CF43C8281F5}"/>
              </a:ext>
            </a:extLst>
          </p:cNvPr>
          <p:cNvSpPr txBox="1">
            <a:spLocks/>
          </p:cNvSpPr>
          <p:nvPr/>
        </p:nvSpPr>
        <p:spPr>
          <a:xfrm>
            <a:off x="6442544" y="6404837"/>
            <a:ext cx="4343400" cy="161926"/>
          </a:xfrm>
          <a:prstGeom prst="rect">
            <a:avLst/>
          </a:prstGeom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1097280">
              <a:defRPr/>
            </a:pPr>
            <a:fld id="{686F12C3-4421-43A0-8844-8188FCFDF52F}" type="datetime1">
              <a:rPr lang="fi-FI" sz="900" kern="0">
                <a:solidFill>
                  <a:srgbClr val="888888"/>
                </a:solidFill>
              </a:rPr>
              <a:pPr algn="r" defTabSz="1097280">
                <a:defRPr/>
              </a:pPr>
              <a:t>12.1.2022</a:t>
            </a:fld>
            <a:endParaRPr lang="fi-FI" sz="900" kern="0" dirty="0">
              <a:solidFill>
                <a:srgbClr val="888888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C9F561-4A3C-A041-9817-598E8BFC6806}"/>
              </a:ext>
            </a:extLst>
          </p:cNvPr>
          <p:cNvSpPr txBox="1"/>
          <p:nvPr/>
        </p:nvSpPr>
        <p:spPr>
          <a:xfrm>
            <a:off x="3859387" y="2714976"/>
            <a:ext cx="2166342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97280">
              <a:buClr>
                <a:srgbClr val="000000"/>
              </a:buClr>
            </a:pPr>
            <a:r>
              <a:rPr lang="en-US" sz="144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Rebecca Piekkari,</a:t>
            </a:r>
          </a:p>
          <a:p>
            <a:pPr defTabSz="1097280">
              <a:buClr>
                <a:srgbClr val="000000"/>
              </a:buClr>
            </a:pPr>
            <a:r>
              <a:rPr lang="en-US" sz="144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Professor, Head of IB Unit</a:t>
            </a:r>
            <a:endParaRPr lang="en-US" sz="144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018F1E-C612-B642-936A-F159BFEDE830}"/>
              </a:ext>
            </a:extLst>
          </p:cNvPr>
          <p:cNvSpPr txBox="1"/>
          <p:nvPr/>
        </p:nvSpPr>
        <p:spPr>
          <a:xfrm>
            <a:off x="1134386" y="2714975"/>
            <a:ext cx="229901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97280">
              <a:buClr>
                <a:srgbClr val="000000"/>
              </a:buClr>
            </a:pPr>
            <a:r>
              <a:rPr lang="en-US" sz="144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Perttu Kähäri,</a:t>
            </a:r>
          </a:p>
          <a:p>
            <a:pPr defTabSz="1097280">
              <a:buClr>
                <a:srgbClr val="000000"/>
              </a:buClr>
            </a:pPr>
            <a:r>
              <a:rPr lang="en-US" sz="144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Professor of Practice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010548-E967-B44E-A802-4B43C7E802A3}"/>
              </a:ext>
            </a:extLst>
          </p:cNvPr>
          <p:cNvSpPr txBox="1"/>
          <p:nvPr/>
        </p:nvSpPr>
        <p:spPr>
          <a:xfrm>
            <a:off x="6664892" y="2714976"/>
            <a:ext cx="2493833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97280">
              <a:buClr>
                <a:srgbClr val="000000"/>
              </a:buClr>
            </a:pPr>
            <a:r>
              <a:rPr lang="en-US" sz="144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Tiina Ritvala,</a:t>
            </a:r>
          </a:p>
          <a:p>
            <a:pPr defTabSz="1097280">
              <a:buClr>
                <a:srgbClr val="000000"/>
              </a:buClr>
            </a:pPr>
            <a:r>
              <a:rPr lang="en-US" sz="144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Associate Professor, </a:t>
            </a:r>
          </a:p>
          <a:p>
            <a:pPr defTabSz="1097280">
              <a:buClr>
                <a:srgbClr val="000000"/>
              </a:buClr>
            </a:pPr>
            <a:r>
              <a:rPr lang="en-US" sz="144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Head of IB Specialization Area</a:t>
            </a:r>
            <a:endParaRPr lang="en-US" sz="144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DB3D4E-3A99-6843-8E2F-DE5BCDD57F99}"/>
              </a:ext>
            </a:extLst>
          </p:cNvPr>
          <p:cNvSpPr txBox="1"/>
          <p:nvPr/>
        </p:nvSpPr>
        <p:spPr>
          <a:xfrm>
            <a:off x="1134387" y="5145279"/>
            <a:ext cx="175333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97280">
              <a:buClr>
                <a:srgbClr val="000000"/>
              </a:buClr>
            </a:pPr>
            <a:r>
              <a:rPr lang="en-US" sz="144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Daria Kautto,</a:t>
            </a:r>
          </a:p>
          <a:p>
            <a:pPr defTabSz="1097280">
              <a:buClr>
                <a:srgbClr val="000000"/>
              </a:buClr>
            </a:pPr>
            <a:r>
              <a:rPr lang="en-US" sz="144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Post-doc researcher</a:t>
            </a:r>
            <a:r>
              <a:rPr lang="en-US" sz="144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4B2041-DFB4-A44F-9755-7342F1F45C32}"/>
              </a:ext>
            </a:extLst>
          </p:cNvPr>
          <p:cNvSpPr txBox="1"/>
          <p:nvPr/>
        </p:nvSpPr>
        <p:spPr>
          <a:xfrm>
            <a:off x="3770881" y="5145279"/>
            <a:ext cx="1753339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97280">
              <a:buClr>
                <a:srgbClr val="000000"/>
              </a:buClr>
            </a:pPr>
            <a:r>
              <a:rPr lang="en-US" sz="144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Olga Lavrusheva,</a:t>
            </a:r>
          </a:p>
          <a:p>
            <a:pPr defTabSz="1097280">
              <a:buClr>
                <a:srgbClr val="000000"/>
              </a:buClr>
            </a:pPr>
            <a:r>
              <a:rPr lang="en-US" sz="144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Post-doc researcher</a:t>
            </a:r>
            <a:r>
              <a:rPr lang="en-US" sz="144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8C95FB-DFF4-4A45-A699-691561123176}"/>
              </a:ext>
            </a:extLst>
          </p:cNvPr>
          <p:cNvSpPr txBox="1"/>
          <p:nvPr/>
        </p:nvSpPr>
        <p:spPr>
          <a:xfrm>
            <a:off x="9440497" y="2714975"/>
            <a:ext cx="222504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97280">
              <a:buClr>
                <a:srgbClr val="000000"/>
              </a:buClr>
            </a:pPr>
            <a:r>
              <a:rPr lang="en-US" sz="144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Iiris Saittakari,</a:t>
            </a:r>
          </a:p>
          <a:p>
            <a:pPr defTabSz="1097280">
              <a:buClr>
                <a:srgbClr val="000000"/>
              </a:buClr>
            </a:pPr>
            <a:r>
              <a:rPr lang="en-US" sz="144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Assistant Professor</a:t>
            </a:r>
            <a:r>
              <a:rPr lang="en-US" sz="144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62BEB9-3790-3441-9136-BA8EB33140D5}"/>
              </a:ext>
            </a:extLst>
          </p:cNvPr>
          <p:cNvSpPr txBox="1"/>
          <p:nvPr/>
        </p:nvSpPr>
        <p:spPr>
          <a:xfrm>
            <a:off x="2458036" y="7882625"/>
            <a:ext cx="2368298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>
              <a:buClr>
                <a:srgbClr val="000000"/>
              </a:buClr>
            </a:pPr>
            <a:r>
              <a:rPr lang="en-US" sz="168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Linyu Liu</a:t>
            </a:r>
            <a:endParaRPr lang="x-none" sz="168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C19BC4-8E4E-6C42-8E46-82F80920AD79}"/>
              </a:ext>
            </a:extLst>
          </p:cNvPr>
          <p:cNvSpPr txBox="1"/>
          <p:nvPr/>
        </p:nvSpPr>
        <p:spPr>
          <a:xfrm>
            <a:off x="6966826" y="5143136"/>
            <a:ext cx="160730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97280">
              <a:buClr>
                <a:srgbClr val="000000"/>
              </a:buClr>
            </a:pPr>
            <a:r>
              <a:rPr lang="en-US" sz="144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Linyu Liu,</a:t>
            </a:r>
          </a:p>
          <a:p>
            <a:pPr defTabSz="1097280">
              <a:buClr>
                <a:srgbClr val="000000"/>
              </a:buClr>
            </a:pPr>
            <a:r>
              <a:rPr lang="en-US" sz="144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Doctoral researcher</a:t>
            </a:r>
            <a:r>
              <a:rPr lang="en-US" sz="144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3" name="Google Shape;277;p29">
            <a:extLst>
              <a:ext uri="{FF2B5EF4-FFF2-40B4-BE49-F238E27FC236}">
                <a16:creationId xmlns:a16="http://schemas.microsoft.com/office/drawing/2014/main" id="{3911DFCD-D0A9-4CAA-8C33-39839D7DC114}"/>
              </a:ext>
            </a:extLst>
          </p:cNvPr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443" y="1103150"/>
            <a:ext cx="1382400" cy="13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D7B9D8B-E440-4D1A-A39E-4E4A1D8E3F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6351" y="945388"/>
            <a:ext cx="1382400" cy="1627420"/>
          </a:xfrm>
          <a:prstGeom prst="ellipse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B5E926C-EA67-4DE4-B919-26E59FB78F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"/>
          <a:stretch/>
        </p:blipFill>
        <p:spPr>
          <a:xfrm>
            <a:off x="6931012" y="1109880"/>
            <a:ext cx="1446365" cy="1382400"/>
          </a:xfrm>
          <a:prstGeom prst="ellipse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328546-376E-42CB-AB12-18CAF302DC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443" y="3500526"/>
            <a:ext cx="1382400" cy="1513027"/>
          </a:xfrm>
          <a:prstGeom prst="ellipse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167FD63-D645-4FFC-9BCC-03EF8B219D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6351" y="3574657"/>
            <a:ext cx="1382400" cy="1373474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7375C40-9275-48C0-9CAC-F61D218B44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6826" y="3592153"/>
            <a:ext cx="1335617" cy="1382400"/>
          </a:xfrm>
          <a:prstGeom prst="ellipse">
            <a:avLst/>
          </a:prstGeom>
        </p:spPr>
      </p:pic>
      <p:pic>
        <p:nvPicPr>
          <p:cNvPr id="42" name="Google Shape;282;p29">
            <a:extLst>
              <a:ext uri="{FF2B5EF4-FFF2-40B4-BE49-F238E27FC236}">
                <a16:creationId xmlns:a16="http://schemas.microsoft.com/office/drawing/2014/main" id="{0EE4A870-E4B9-4CD9-9C3C-152673B23641}"/>
              </a:ext>
            </a:extLst>
          </p:cNvPr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40497" y="1171792"/>
            <a:ext cx="1382400" cy="138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81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HQ Location project MSc thesis group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97280">
              <a:buClr>
                <a:srgbClr val="000000"/>
              </a:buClr>
              <a:defRPr/>
            </a:pPr>
            <a:fld id="{49EFD4B7-1CC6-864B-A72A-C978B70BBA9B}" type="slidenum">
              <a:rPr lang="fi-FI" kern="0"/>
              <a:pPr defTabSz="1097280">
                <a:buClr>
                  <a:srgbClr val="000000"/>
                </a:buClr>
                <a:defRPr/>
              </a:pPr>
              <a:t>8</a:t>
            </a:fld>
            <a:endParaRPr lang="fi-FI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8167620" y="1287431"/>
            <a:ext cx="235998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>
              <a:buClr>
                <a:srgbClr val="000000"/>
              </a:buClr>
            </a:pPr>
            <a:r>
              <a:rPr lang="fi-FI" sz="192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Evolution</a:t>
            </a:r>
            <a:r>
              <a:rPr lang="fi-FI" sz="192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of </a:t>
            </a:r>
            <a:r>
              <a:rPr lang="fi-FI" sz="192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regional</a:t>
            </a:r>
            <a:r>
              <a:rPr lang="fi-FI" sz="192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192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structures</a:t>
            </a:r>
            <a:r>
              <a:rPr lang="fi-FI" sz="192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14414" y="2826379"/>
            <a:ext cx="237665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>
              <a:buClr>
                <a:srgbClr val="000000"/>
              </a:buClr>
            </a:pPr>
            <a:r>
              <a:rPr lang="fi-FI" sz="192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Where</a:t>
            </a:r>
            <a:r>
              <a:rPr lang="fi-FI" sz="192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192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are</a:t>
            </a:r>
            <a:r>
              <a:rPr lang="fi-FI" sz="192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HQ </a:t>
            </a:r>
            <a:r>
              <a:rPr lang="fi-FI" sz="192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located</a:t>
            </a:r>
            <a:r>
              <a:rPr lang="fi-FI" sz="192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in Europe?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5535" y="4616909"/>
            <a:ext cx="286194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>
              <a:buClr>
                <a:srgbClr val="000000"/>
              </a:buClr>
            </a:pPr>
            <a:r>
              <a:rPr lang="en-US" sz="192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Nordea</a:t>
            </a:r>
            <a:r>
              <a:rPr lang="en-US" sz="192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HQ relocation: How is it represented in media?</a:t>
            </a:r>
            <a:endParaRPr lang="fi-FI" sz="1920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840" y="1252949"/>
            <a:ext cx="248115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>
              <a:buClr>
                <a:srgbClr val="000000"/>
              </a:buClr>
            </a:pPr>
            <a:r>
              <a:rPr lang="en-US" sz="192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How are HQ organized in a digital world?</a:t>
            </a:r>
            <a:endParaRPr lang="fi-FI" sz="1920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6619" y="4700931"/>
            <a:ext cx="256668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>
              <a:buClr>
                <a:srgbClr val="000000"/>
              </a:buClr>
            </a:pPr>
            <a:r>
              <a:rPr lang="en-US" sz="192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HQ in Africa – locations for expansion</a:t>
            </a:r>
            <a:endParaRPr lang="fi-FI" sz="1920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5313" y="1016497"/>
            <a:ext cx="299799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>
              <a:buClr>
                <a:srgbClr val="000000"/>
              </a:buClr>
            </a:pPr>
            <a:r>
              <a:rPr lang="en-US" sz="192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Headquarters in platform</a:t>
            </a:r>
          </a:p>
          <a:p>
            <a:pPr algn="ctr" defTabSz="1097280">
              <a:buClr>
                <a:srgbClr val="000000"/>
              </a:buClr>
            </a:pPr>
            <a:r>
              <a:rPr lang="en-US" sz="192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business</a:t>
            </a:r>
            <a:endParaRPr lang="fi-FI" sz="1920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3090756" y="1751546"/>
            <a:ext cx="5909021" cy="2732400"/>
          </a:xfrm>
          <a:prstGeom prst="round2DiagRect">
            <a:avLst>
              <a:gd name="adj1" fmla="val 16667"/>
              <a:gd name="adj2" fmla="val 46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spcBef>
                <a:spcPts val="720"/>
              </a:spcBef>
              <a:buClr>
                <a:srgbClr val="000000"/>
              </a:buClr>
            </a:pPr>
            <a:r>
              <a:rPr lang="en-US" sz="1920" b="1" kern="0" dirty="0">
                <a:solidFill>
                  <a:srgbClr val="FFFFFF"/>
                </a:solidFill>
                <a:latin typeface="Arial"/>
                <a:sym typeface="Arial"/>
              </a:rPr>
              <a:t>The purpose is to </a:t>
            </a:r>
            <a:r>
              <a:rPr lang="en-US" sz="1680" b="1" kern="0" dirty="0">
                <a:solidFill>
                  <a:srgbClr val="FFFFFF"/>
                </a:solidFill>
                <a:latin typeface="Arial"/>
                <a:sym typeface="Arial"/>
              </a:rPr>
              <a:t>create</a:t>
            </a:r>
            <a:r>
              <a:rPr lang="en-US" sz="1920" b="1" kern="0" dirty="0">
                <a:solidFill>
                  <a:srgbClr val="FFFFFF"/>
                </a:solidFill>
                <a:latin typeface="Arial"/>
                <a:sym typeface="Arial"/>
              </a:rPr>
              <a:t> interaction and provide additional peer support to MSc thesis students.</a:t>
            </a:r>
          </a:p>
          <a:p>
            <a:pPr algn="ctr" defTabSz="1097280">
              <a:spcBef>
                <a:spcPts val="720"/>
              </a:spcBef>
              <a:buClr>
                <a:srgbClr val="000000"/>
              </a:buClr>
            </a:pPr>
            <a:r>
              <a:rPr lang="en-US" sz="1920" b="1" kern="0" dirty="0">
                <a:solidFill>
                  <a:srgbClr val="FFFFFF"/>
                </a:solidFill>
                <a:latin typeface="Arial"/>
                <a:sym typeface="Arial"/>
              </a:rPr>
              <a:t>The group meets once a month, where two students present and everyone gives feedback.</a:t>
            </a:r>
          </a:p>
          <a:p>
            <a:pPr algn="ctr" defTabSz="1097280">
              <a:spcBef>
                <a:spcPts val="720"/>
              </a:spcBef>
              <a:buClr>
                <a:srgbClr val="000000"/>
              </a:buClr>
            </a:pPr>
            <a:r>
              <a:rPr lang="en-US" sz="1920" b="1" kern="0" dirty="0">
                <a:solidFill>
                  <a:srgbClr val="FFFFFF"/>
                </a:solidFill>
                <a:latin typeface="Arial"/>
                <a:sym typeface="Arial"/>
              </a:rPr>
              <a:t>17 MSc thesis completed in 2020-21 and </a:t>
            </a:r>
            <a:br>
              <a:rPr lang="en-US" sz="1920" b="1" kern="0" dirty="0">
                <a:solidFill>
                  <a:srgbClr val="FFFFFF"/>
                </a:solidFill>
                <a:latin typeface="Arial"/>
                <a:sym typeface="Arial"/>
              </a:rPr>
            </a:br>
            <a:r>
              <a:rPr lang="en-US" sz="1920" b="1" kern="0" dirty="0">
                <a:solidFill>
                  <a:srgbClr val="FFFFFF"/>
                </a:solidFill>
                <a:latin typeface="Arial"/>
                <a:sym typeface="Arial"/>
              </a:rPr>
              <a:t>8 MSc thesis in progress. </a:t>
            </a:r>
            <a:endParaRPr lang="fi-FI" sz="1920" b="1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599" y="4321445"/>
            <a:ext cx="3973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>
              <a:buClr>
                <a:srgbClr val="000000"/>
              </a:buClr>
            </a:pPr>
            <a:r>
              <a:rPr lang="en-US" sz="192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“They suck at making friends!” – Or what went wrong with Amazon’s stakeholder communications regarding HQ2 in New York</a:t>
            </a:r>
            <a:endParaRPr lang="fi-FI" sz="1920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081" y="2644189"/>
            <a:ext cx="248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>
              <a:buClr>
                <a:srgbClr val="000000"/>
              </a:buClr>
            </a:pPr>
            <a:r>
              <a:rPr lang="en-US" sz="192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Multinational Enterprises’</a:t>
            </a:r>
          </a:p>
          <a:p>
            <a:pPr algn="ctr" defTabSz="1097280">
              <a:buClr>
                <a:srgbClr val="000000"/>
              </a:buClr>
            </a:pPr>
            <a:r>
              <a:rPr lang="en-US" sz="192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Headquarters - Sustainability</a:t>
            </a:r>
          </a:p>
          <a:p>
            <a:pPr algn="ctr" defTabSz="1097280">
              <a:buClr>
                <a:srgbClr val="000000"/>
              </a:buClr>
            </a:pPr>
            <a:r>
              <a:rPr lang="en-US" sz="192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Aspect</a:t>
            </a:r>
          </a:p>
        </p:txBody>
      </p:sp>
    </p:spTree>
    <p:extLst>
      <p:ext uri="{BB962C8B-B14F-4D97-AF65-F5344CB8AC3E}">
        <p14:creationId xmlns:p14="http://schemas.microsoft.com/office/powerpoint/2010/main" val="331676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54585" y="632106"/>
            <a:ext cx="9570462" cy="4745921"/>
          </a:xfrm>
        </p:spPr>
        <p:txBody>
          <a:bodyPr/>
          <a:lstStyle/>
          <a:p>
            <a:br>
              <a:rPr lang="en-US" sz="4320" dirty="0"/>
            </a:br>
            <a:br>
              <a:rPr lang="en-US" sz="4320" dirty="0"/>
            </a:br>
            <a:r>
              <a:rPr lang="en-US" sz="4320" dirty="0"/>
              <a:t>The following topics are our suggestions, but we are also open for other interesting thesis topics in this area.</a:t>
            </a:r>
            <a:br>
              <a:rPr lang="en-US" sz="4320" dirty="0"/>
            </a:br>
            <a:br>
              <a:rPr lang="en-US" sz="4320" dirty="0"/>
            </a:br>
            <a:r>
              <a:rPr lang="en-US" sz="4320" dirty="0"/>
              <a:t>We also have </a:t>
            </a:r>
            <a:r>
              <a:rPr lang="en-US" sz="4320" dirty="0">
                <a:solidFill>
                  <a:schemeClr val="accent2"/>
                </a:solidFill>
              </a:rPr>
              <a:t>Doctoral opportunities</a:t>
            </a:r>
            <a:r>
              <a:rPr lang="en-US" sz="4320" dirty="0"/>
              <a:t> in our project. </a:t>
            </a:r>
            <a:endParaRPr lang="fi-FI" sz="432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297930"/>
            <a:ext cx="4343400" cy="161926"/>
          </a:xfrm>
        </p:spPr>
        <p:txBody>
          <a:bodyPr/>
          <a:lstStyle/>
          <a:p>
            <a:pPr defTabSz="1097280">
              <a:buClr>
                <a:srgbClr val="000000"/>
              </a:buClr>
              <a:defRPr/>
            </a:pPr>
            <a:fld id="{49EFD4B7-1CC6-864B-A72A-C978B70BBA9B}" type="slidenum">
              <a:rPr lang="fi-FI" kern="0"/>
              <a:pPr defTabSz="1097280">
                <a:buClr>
                  <a:srgbClr val="000000"/>
                </a:buClr>
                <a:defRPr/>
              </a:pPr>
              <a:t>9</a:t>
            </a:fld>
            <a:endParaRPr lang="fi-FI" kern="0"/>
          </a:p>
        </p:txBody>
      </p:sp>
    </p:spTree>
    <p:extLst>
      <p:ext uri="{BB962C8B-B14F-4D97-AF65-F5344CB8AC3E}">
        <p14:creationId xmlns:p14="http://schemas.microsoft.com/office/powerpoint/2010/main" val="1133996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53DBF02-EE22-445D-B8C2-62483B2142CF}" vid="{B57602E0-D676-4E04-AB04-F2432C451658}"/>
    </a:ext>
  </a:extLst>
</a:theme>
</file>

<file path=ppt/theme/theme2.xml><?xml version="1.0" encoding="utf-8"?>
<a:theme xmlns:a="http://schemas.openxmlformats.org/drawingml/2006/main" name="Aalto_BIZ_EN_2013">
  <a:themeElements>
    <a:clrScheme name="AALTO - Yliopisto">
      <a:dk1>
        <a:srgbClr val="000000"/>
      </a:dk1>
      <a:lt1>
        <a:srgbClr val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alto_BIZ_EN_2013">
  <a:themeElements>
    <a:clrScheme name="AALTO - Yliopisto">
      <a:dk1>
        <a:srgbClr val="000000"/>
      </a:dk1>
      <a:lt1>
        <a:srgbClr val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10_black.pptx" id="{5EC56BA3-E190-40EC-B2C9-9F18B2646A76}" vid="{254B8A3F-38A9-4EA3-879D-30B2B04A27EE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39D7F02396A848A79ABE04E21ECBB8" ma:contentTypeVersion="3" ma:contentTypeDescription="Create a new document." ma:contentTypeScope="" ma:versionID="e6e17e95f8cbdfb6b2b62bf3e798169f">
  <xsd:schema xmlns:xsd="http://www.w3.org/2001/XMLSchema" xmlns:xs="http://www.w3.org/2001/XMLSchema" xmlns:p="http://schemas.microsoft.com/office/2006/metadata/properties" xmlns:ns2="f73a1c2e-a564-4d03-80e7-61673e06a8b6" targetNamespace="http://schemas.microsoft.com/office/2006/metadata/properties" ma:root="true" ma:fieldsID="2e413f6ac9d7d43b907f1781381565ed" ns2:_="">
    <xsd:import namespace="f73a1c2e-a564-4d03-80e7-61673e06a8b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a1c2e-a564-4d03-80e7-61673e06a8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CCCC25-2202-41A7-A27C-7613F844AC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9DC79B-6D1F-456F-8778-A584EEA6432A}">
  <ds:schemaRefs>
    <ds:schemaRef ds:uri="http://schemas.microsoft.com/office/2006/documentManagement/types"/>
    <ds:schemaRef ds:uri="f73a1c2e-a564-4d03-80e7-61673e06a8b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6336034-BD85-47E0-9385-4D8A85D3B5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a1c2e-a564-4d03-80e7-61673e06a8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GIDPROvis_PowerPoint_template</Template>
  <TotalTime>1660</TotalTime>
  <Words>1162</Words>
  <Application>Microsoft Office PowerPoint</Application>
  <PresentationFormat>Widescreen</PresentationFormat>
  <Paragraphs>117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Arial</vt:lpstr>
      <vt:lpstr>Calibri</vt:lpstr>
      <vt:lpstr>Calibri Light</vt:lpstr>
      <vt:lpstr>Courier New</vt:lpstr>
      <vt:lpstr>Georgia</vt:lpstr>
      <vt:lpstr>Lucida Grande</vt:lpstr>
      <vt:lpstr>Merriweather Sans</vt:lpstr>
      <vt:lpstr>Noto Sans Symbols</vt:lpstr>
      <vt:lpstr>Wingdings</vt:lpstr>
      <vt:lpstr>Office Theme</vt:lpstr>
      <vt:lpstr>Aalto_BIZ_EN_2013</vt:lpstr>
      <vt:lpstr>1_Aalto_BIZ_EN_2013</vt:lpstr>
      <vt:lpstr>Office-teema</vt:lpstr>
      <vt:lpstr>1_Office Theme</vt:lpstr>
      <vt:lpstr>Interested in writing your Master’s thesis as part of an EU research project GIDPROvis?</vt:lpstr>
      <vt:lpstr>PowerPoint Presentation</vt:lpstr>
      <vt:lpstr>Topic of the Master’s thesis: Human reactions to augmented molecular reality</vt:lpstr>
      <vt:lpstr>PowerPoint Presentation</vt:lpstr>
      <vt:lpstr>Interested?</vt:lpstr>
      <vt:lpstr>PowerPoint Presentation</vt:lpstr>
      <vt:lpstr>PowerPoint Presentation</vt:lpstr>
      <vt:lpstr>HQ Location project MSc thesis group</vt:lpstr>
      <vt:lpstr>  The following topics are our suggestions, but we are also open for other interesting thesis topics in this area.  We also have Doctoral opportunities in our project. </vt:lpstr>
      <vt:lpstr>PowerPoint Presentation</vt:lpstr>
      <vt:lpstr>Textual analysis:  Public opinions of FDI </vt:lpstr>
      <vt:lpstr>How do start-ups choose their location and how do countries attract them?</vt:lpstr>
      <vt:lpstr>Please contact Perttu Kähäri if you are interested in hearing more:   perttu.kahari@aalto.fi</vt:lpstr>
    </vt:vector>
  </TitlesOfParts>
  <Company>VERIFIN / Uni.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Package X</dc:title>
  <dc:creator>Hanna Lignell</dc:creator>
  <cp:lastModifiedBy>Adhur Kutty Anoop</cp:lastModifiedBy>
  <cp:revision>107</cp:revision>
  <dcterms:created xsi:type="dcterms:W3CDTF">2021-08-11T08:17:38Z</dcterms:created>
  <dcterms:modified xsi:type="dcterms:W3CDTF">2022-01-12T01:08:18Z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0x0101005339D7F02396A848A79ABE04E21ECBB8</vt:lpwstr>
  </property>
</Properties>
</file>