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0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17.3.2022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17.3.2022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ty skyline through an office building">
            <a:extLst>
              <a:ext uri="{FF2B5EF4-FFF2-40B4-BE49-F238E27FC236}">
                <a16:creationId xmlns:a16="http://schemas.microsoft.com/office/drawing/2014/main" id="{1695DF88-12D3-5DA2-866D-A745D56E9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5" b="6802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28D7B-98BC-45E7-BF84-0B440C99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en-US" sz="4000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0B663-6DD9-4A29-ACAA-9BBBCB784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en-US" dirty="0"/>
              <a:t>17.3. klo 12.30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71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9D58F-A8AC-477B-8725-C393F7BA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5" y="219597"/>
            <a:ext cx="4511125" cy="602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DACF4-D6AE-463B-85D9-9B004C075B7A}"/>
              </a:ext>
            </a:extLst>
          </p:cNvPr>
          <p:cNvSpPr txBox="1"/>
          <p:nvPr/>
        </p:nvSpPr>
        <p:spPr>
          <a:xfrm>
            <a:off x="6096000" y="1534160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Kotitehtävä</a:t>
            </a:r>
          </a:p>
          <a:p>
            <a:r>
              <a:rPr lang="en-US" dirty="0"/>
              <a:t>Sivu 89</a:t>
            </a:r>
          </a:p>
        </p:txBody>
      </p:sp>
    </p:spTree>
    <p:extLst>
      <p:ext uri="{BB962C8B-B14F-4D97-AF65-F5344CB8AC3E}">
        <p14:creationId xmlns:p14="http://schemas.microsoft.com/office/powerpoint/2010/main" val="24842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03FA8-00B4-4294-B59A-B1F4D6D6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5" y="88793"/>
            <a:ext cx="11288575" cy="66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23FFC-4BFD-4E4F-883B-41B38C5B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335" y="502709"/>
            <a:ext cx="8166547" cy="5170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/>
              <a:t>Mikä on sinun </a:t>
            </a:r>
            <a:r>
              <a:rPr lang="en-US" sz="5000" dirty="0">
                <a:solidFill>
                  <a:srgbClr val="FF0000"/>
                </a:solidFill>
              </a:rPr>
              <a:t>lempi</a:t>
            </a:r>
            <a:r>
              <a:rPr lang="en-US" sz="5000" dirty="0"/>
              <a:t>väri?</a:t>
            </a:r>
            <a:br>
              <a:rPr lang="en-US" sz="5000" dirty="0"/>
            </a:br>
            <a:r>
              <a:rPr lang="en-US" sz="5000" dirty="0"/>
              <a:t>Minun </a:t>
            </a:r>
            <a:r>
              <a:rPr lang="en-US" sz="5000" dirty="0">
                <a:solidFill>
                  <a:srgbClr val="FF0000"/>
                </a:solidFill>
              </a:rPr>
              <a:t>lempi</a:t>
            </a:r>
            <a:r>
              <a:rPr lang="en-US" sz="5000" dirty="0"/>
              <a:t>väri on sininen.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- ruoka</a:t>
            </a:r>
            <a:br>
              <a:rPr lang="en-US" sz="5000" dirty="0"/>
            </a:br>
            <a:r>
              <a:rPr lang="en-US" sz="5000" dirty="0"/>
              <a:t>- musiikki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208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B11B-6D06-4459-B3F5-4679EEFE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2259330"/>
          </a:xfrm>
        </p:spPr>
        <p:txBody>
          <a:bodyPr/>
          <a:lstStyle/>
          <a:p>
            <a:r>
              <a:rPr lang="en-US" dirty="0"/>
              <a:t>Paritehtävät 1, 2,3 ja 4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32555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A2BE-FB97-4EDF-A72A-0EB50F18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7320"/>
            <a:ext cx="11755120" cy="1157605"/>
          </a:xfrm>
        </p:spPr>
        <p:txBody>
          <a:bodyPr/>
          <a:lstStyle/>
          <a:p>
            <a:r>
              <a:rPr lang="fi-FI" dirty="0"/>
              <a:t>Vastaa kysymyksiin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B9B2D5-B695-4DC3-8150-37F7B05E3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5260"/>
            <a:ext cx="12004589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2394-AE1C-4947-89C3-94F0105D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714375"/>
            <a:ext cx="10177272" cy="5391149"/>
          </a:xfrm>
        </p:spPr>
        <p:txBody>
          <a:bodyPr>
            <a:normAutofit fontScale="90000"/>
          </a:bodyPr>
          <a:lstStyle/>
          <a:p>
            <a:r>
              <a:rPr lang="fi-FI" dirty="0"/>
              <a:t>Kirjoita omasta asunnostasi.</a:t>
            </a:r>
            <a:br>
              <a:rPr lang="fi-FI" dirty="0"/>
            </a:br>
            <a:br>
              <a:rPr lang="fi-FI" dirty="0"/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Missä asut? 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Montako huonetta sinulla on?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Onko sinulla keittiö/parveke?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Millainen asunto sinulla on?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sinulla on olohuoneessa?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Missä huoneessa sinä opiskelet?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näkyy ikkunastasi?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Millä pääset kotiin?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palveluita on asuntosi lähellä?</a:t>
            </a:r>
            <a:b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i-FI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5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DE6E-6D1F-49C7-8901-E99D9D55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Paritehtävä: Kerro parillesi omasta asunnostasi.</a:t>
            </a:r>
          </a:p>
        </p:txBody>
      </p:sp>
    </p:spTree>
    <p:extLst>
      <p:ext uri="{BB962C8B-B14F-4D97-AF65-F5344CB8AC3E}">
        <p14:creationId xmlns:p14="http://schemas.microsoft.com/office/powerpoint/2010/main" val="37224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5189-19DD-4D2B-B17F-9C98395D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jää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, </a:t>
            </a:r>
            <a:r>
              <a:rPr lang="en-US" dirty="0" err="1"/>
              <a:t>partitiivitehtävä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viikolle</a:t>
            </a:r>
            <a:r>
              <a:rPr lang="en-US" dirty="0"/>
              <a:t>, MyCourses</a:t>
            </a:r>
          </a:p>
        </p:txBody>
      </p:sp>
    </p:spTree>
    <p:extLst>
      <p:ext uri="{BB962C8B-B14F-4D97-AF65-F5344CB8AC3E}">
        <p14:creationId xmlns:p14="http://schemas.microsoft.com/office/powerpoint/2010/main" val="3291089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8E6E2"/>
      </a:lt2>
      <a:accent1>
        <a:srgbClr val="92A4C4"/>
      </a:accent1>
      <a:accent2>
        <a:srgbClr val="7AA9B6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5805A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 Light</vt:lpstr>
      <vt:lpstr>Modern Love</vt:lpstr>
      <vt:lpstr>BohemianVTI</vt:lpstr>
      <vt:lpstr>Suomi 1</vt:lpstr>
      <vt:lpstr>PowerPoint Presentation</vt:lpstr>
      <vt:lpstr>PowerPoint Presentation</vt:lpstr>
      <vt:lpstr>Mikä on sinun lempiväri? Minun lempiväri on sininen.  - ruoka - musiikki </vt:lpstr>
      <vt:lpstr>Paritehtävät 1, 2,3 ja 4 MyCourses</vt:lpstr>
      <vt:lpstr>Vastaa kysymyksiin</vt:lpstr>
      <vt:lpstr>Kirjoita omasta asunnostasi.  Missä asut?  Montako huonetta sinulla on? Onko sinulla keittiö/parveke? Millainen asunto sinulla on? Mitä sinulla on olohuoneessa? Missä huoneessa sinä opiskelet? Mitä näkyy ikkunastasi? Millä pääset kotiin? Mitä palveluita on asuntosi lähellä? </vt:lpstr>
      <vt:lpstr>Paritehtävä: Kerro parillesi omasta asunnostasi.</vt:lpstr>
      <vt:lpstr>Jos jää aikaa, partitiivitehtävä ensi viikolle, MyCourses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4</cp:revision>
  <dcterms:created xsi:type="dcterms:W3CDTF">2022-03-17T06:29:28Z</dcterms:created>
  <dcterms:modified xsi:type="dcterms:W3CDTF">2022-03-17T07:08:24Z</dcterms:modified>
</cp:coreProperties>
</file>