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17D96F-4649-4268-946F-38DD58D4A9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D1FE907-5EF5-4F45-B5D2-627E8C082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D39351-5B56-49AA-81AF-827BB14D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690F698-45B9-4792-8D39-7197804CE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94469A2-7734-4A1A-B874-C176C6C90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29890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5035A1-F523-45D3-95E1-72427DD93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E255960-CEA8-41EA-90E6-1A21005D2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D89D8D-1792-4659-B6ED-A4978E3B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D8A564-C967-4EBA-81DA-F8691B5E1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60956D8-D660-44E6-B638-02B74F5E9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14183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66D428B-7C65-4DD8-80B1-A648CEF83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0B084B1-EC9C-48B1-9AA5-0D8A34FA9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3F1653A-B8AD-4886-A278-5970BD8B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4A9281B-1F91-4B52-8E82-ECE6F7B2C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919E7D-3055-47A2-B893-A819C69B2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6645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713B2E-7332-4C5E-A0CD-7CE621A0B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943C57F-2353-46F6-AC2B-BA4D16EBB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3AB6CC-F6E5-4B13-9753-818BAC68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5149F1-269B-4941-9D35-34F8D54B5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D4076DF-2830-46AE-80C5-6C234D721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85384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415DC0-4D9A-4D53-B9FE-B5B999FEA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F4EF14B-B308-4AB6-AEC3-7D74123EC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B89B9C3-09EF-4FCE-A292-2F726367C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489689-E81B-4AC5-A0A8-8D45CB9F6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536DBC9-DE3D-4170-83DE-2F0F35C7D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69285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A2EBB7-6B21-4477-A361-C289D47E1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95A1C72-2298-4ECC-A8CC-A688B10CA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B1F08C3-844A-4F19-B212-A0009DCA2F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191DBC-CD67-4103-952B-F27D013BF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FA25EDE-6A1F-419E-B19B-CF54BD17B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2ECA714-EF97-4881-BE40-B637D0222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3501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5E8FF2B-D404-43A8-A001-34BE67F1A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39D6CD-D99F-46F3-B403-480E156B2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F87F2D-FC2C-4111-94D6-62E293065B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7D6EA07-5C9D-46F8-9216-BADE3DDD6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A19AB5F-7AE3-4521-9905-CA9FE6429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FB53967-9E7D-4ABA-9019-DE3D63812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B10F34-006C-4990-8B3D-9F49A7A6A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887FAB1-7E6D-4C38-AB98-47CFC3314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52794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2A557E-55E2-4014-A8BA-714F4E71C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659CCB8-17C9-400E-BC5B-F8F7ED458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F02CF1-256D-4BC3-B3AC-6A5C538BD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032A028-9E18-4901-BF91-033614D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0329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4AC9AF5-EC8C-4B45-A875-520548B21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485C40F-963B-403C-95F4-5F061CB09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B6FD0AC-900F-49B0-BBB3-B281AF975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97744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C249D8-F6B0-4EB6-8E7E-E6CC90DBC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7C6C89-AB4A-496A-90B5-F40C3E111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44D1EF-2428-4361-B604-787524637C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EB960C2-6BC1-4467-BE3D-8FE192DD7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25B8855-247B-4077-BEB9-F2090369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B8E474-A9C4-49D7-B9EF-E152627CE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361014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9AB3D7-008C-4DC4-9A2C-B344CA0D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37826C4-4C5E-479F-93A0-687E3B03F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A03CBC-787A-46F0-9CEC-E23F477A7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B096B79-212D-43B3-A746-B75E1C991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689D865-D549-4E4F-9728-F72EC293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D040B08-F2B3-4728-A58C-D44F610EC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4031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B85156C-DA9B-481A-8E10-771D5BBD3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B1811F5-E687-467B-8DDD-1F31279AE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B996AE7-8EFB-41AE-9556-914817F82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48DF5-DEA7-48F3-8182-269A244AEC1B}" type="datetimeFigureOut">
              <a:rPr lang="sv-FI" smtClean="0"/>
              <a:t>07-05-2019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3D83319-1DC7-4586-A18A-551439D578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C5F63AE-44C2-4B12-8A15-433C4609D8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B756-8AF8-4087-BB38-31BB7A861EB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5172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576C1D-E06A-4964-A978-8ECFE91601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dirty="0"/>
              <a:t>RELATIIVIPRONOMINIT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2DA3C1C-6287-4A11-8053-02F8F5ABCE2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fi-FI" dirty="0"/>
            </a:b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- Aloittavat sivulauseen (</a:t>
            </a:r>
            <a:r>
              <a:rPr lang="fi-FI" b="0" i="1" dirty="0">
                <a:solidFill>
                  <a:srgbClr val="000000"/>
                </a:solidFill>
                <a:effectLst/>
                <a:latin typeface="Open Sans"/>
              </a:rPr>
              <a:t>subjekti + kielto /liikkuva määre + predikaatti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201868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76A6E52-CC29-4652-B1CD-5EBE54753C8B}"/>
              </a:ext>
            </a:extLst>
          </p:cNvPr>
          <p:cNvSpPr/>
          <p:nvPr/>
        </p:nvSpPr>
        <p:spPr>
          <a:xfrm>
            <a:off x="3048000" y="2690336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som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= joka, jotka </a:t>
            </a:r>
            <a:br>
              <a:rPr lang="fi-FI" dirty="0"/>
            </a:b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- viittaa yhteen sanaan edellisessä lauseessa</a:t>
            </a:r>
            <a:br>
              <a:rPr lang="fi-FI" dirty="0"/>
            </a:b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- prepositio lauseen loppuun</a:t>
            </a:r>
            <a:br>
              <a:rPr lang="fi-FI" dirty="0"/>
            </a:b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- pronominin käännös vaihtelee (jolle, jonka kanssa, josta jne.)</a:t>
            </a:r>
          </a:p>
          <a:p>
            <a:r>
              <a:rPr lang="fi-FI" dirty="0">
                <a:solidFill>
                  <a:srgbClr val="000000"/>
                </a:solidFill>
                <a:latin typeface="Open Sans"/>
              </a:rPr>
              <a:t>Lasse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är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en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läkare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SOM alla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gillar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.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3703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BA7F5984-2204-42B3-AE07-4F9A5F1B867C}"/>
              </a:ext>
            </a:extLst>
          </p:cNvPr>
          <p:cNvSpPr/>
          <p:nvPr/>
        </p:nvSpPr>
        <p:spPr>
          <a:xfrm>
            <a:off x="3048000" y="296733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vars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= jonka </a:t>
            </a:r>
            <a:br>
              <a:rPr lang="fi-FI" dirty="0"/>
            </a:b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- genetiivimuoto, sen jälkeen aina joku substantiivi esim. jonka äiti, jonka pyörä</a:t>
            </a:r>
          </a:p>
          <a:p>
            <a:r>
              <a:rPr lang="fi-FI" dirty="0">
                <a:solidFill>
                  <a:srgbClr val="000000"/>
                </a:solidFill>
                <a:latin typeface="Open Sans"/>
              </a:rPr>
              <a:t>VARS SNÄLLA MAMMA, VARS RÖDA CYKEL </a:t>
            </a:r>
          </a:p>
          <a:p>
            <a:r>
              <a:rPr lang="fi-FI" dirty="0">
                <a:solidFill>
                  <a:srgbClr val="000000"/>
                </a:solidFill>
                <a:latin typeface="Open Sans"/>
              </a:rPr>
              <a:t>- adjektiivi a-muodossa ja substantiivi epämääräisessä muodossa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2289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1D80F867-FCA4-4E3B-8C73-3BACD73103CD}"/>
              </a:ext>
            </a:extLst>
          </p:cNvPr>
          <p:cNvSpPr/>
          <p:nvPr/>
        </p:nvSpPr>
        <p:spPr>
          <a:xfrm>
            <a:off x="3048000" y="31058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vilket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/ </a:t>
            </a:r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något</a:t>
            </a:r>
            <a:r>
              <a:rPr lang="fi-FI" b="1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som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= mikä</a:t>
            </a:r>
            <a:br>
              <a:rPr lang="fi-FI" dirty="0"/>
            </a:b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- viittaa koko edelliseen lauseeseen</a:t>
            </a:r>
          </a:p>
          <a:p>
            <a:r>
              <a:rPr lang="fi-FI" dirty="0">
                <a:solidFill>
                  <a:srgbClr val="000000"/>
                </a:solidFill>
                <a:latin typeface="Open Sans"/>
              </a:rPr>
              <a:t>PIZZERIAN HAR GÅTT BRA, VILKET/NÅGOT SOM GLÄDER LASSE. 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49393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5A82F6F3-0CD1-4365-9777-4E997D2C0AD4}"/>
              </a:ext>
            </a:extLst>
          </p:cNvPr>
          <p:cNvSpPr/>
          <p:nvPr/>
        </p:nvSpPr>
        <p:spPr>
          <a:xfrm>
            <a:off x="3048000" y="3198154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där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= jossa</a:t>
            </a:r>
          </a:p>
          <a:p>
            <a:r>
              <a:rPr lang="fi-FI" dirty="0">
                <a:solidFill>
                  <a:srgbClr val="000000"/>
                </a:solidFill>
                <a:latin typeface="Open Sans"/>
              </a:rPr>
              <a:t>Anna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reser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till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Oslo, DÄR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hennes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kompis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bor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.</a:t>
            </a:r>
            <a:br>
              <a:rPr lang="fi-FI" dirty="0"/>
            </a:br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dit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= jonne</a:t>
            </a:r>
          </a:p>
          <a:p>
            <a:r>
              <a:rPr lang="fi-FI" dirty="0">
                <a:solidFill>
                  <a:srgbClr val="000000"/>
                </a:solidFill>
                <a:latin typeface="Open Sans"/>
              </a:rPr>
              <a:t>Lasse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planerar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en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resa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till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Rom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, DIT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han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alltid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har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velat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resa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. </a:t>
            </a:r>
            <a:br>
              <a:rPr lang="fi-FI" dirty="0"/>
            </a:br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då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= jolloin</a:t>
            </a:r>
          </a:p>
          <a:p>
            <a:r>
              <a:rPr lang="fi-FI" dirty="0" err="1">
                <a:solidFill>
                  <a:srgbClr val="000000"/>
                </a:solidFill>
                <a:latin typeface="Open Sans"/>
              </a:rPr>
              <a:t>Det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är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den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tiden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på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våren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, DÅ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syrenerna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fi-FI" dirty="0" err="1">
                <a:solidFill>
                  <a:srgbClr val="000000"/>
                </a:solidFill>
                <a:latin typeface="Open Sans"/>
              </a:rPr>
              <a:t>blommar</a:t>
            </a:r>
            <a:r>
              <a:rPr lang="fi-FI" dirty="0">
                <a:solidFill>
                  <a:srgbClr val="000000"/>
                </a:solidFill>
                <a:latin typeface="Open Sans"/>
              </a:rPr>
              <a:t>. 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48685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CBFE3A0B-BA8E-4B2E-9571-93A1ECD8720B}"/>
              </a:ext>
            </a:extLst>
          </p:cNvPr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kaikki mikä = </a:t>
            </a:r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allt</a:t>
            </a:r>
            <a:r>
              <a:rPr lang="fi-FI" b="1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vad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- kun lauseessa on erillinen subjekti</a:t>
            </a:r>
            <a:br>
              <a:rPr lang="fi-FI" dirty="0"/>
            </a:b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kaikki mikä = </a:t>
            </a:r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allt</a:t>
            </a:r>
            <a:r>
              <a:rPr lang="fi-FI" b="1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1" i="0" dirty="0" err="1">
                <a:solidFill>
                  <a:srgbClr val="000000"/>
                </a:solidFill>
                <a:effectLst/>
                <a:latin typeface="Open Sans"/>
              </a:rPr>
              <a:t>som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- kun mikä sana on subjekti</a:t>
            </a:r>
            <a:br>
              <a:rPr lang="fi-FI" dirty="0"/>
            </a:br>
            <a:br>
              <a:rPr lang="fi-FI" dirty="0"/>
            </a:b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Jag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fattade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inte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u="sng" dirty="0" err="1">
                <a:solidFill>
                  <a:srgbClr val="000000"/>
                </a:solidFill>
                <a:effectLst/>
                <a:latin typeface="Open Sans"/>
              </a:rPr>
              <a:t>allt</a:t>
            </a:r>
            <a:r>
              <a:rPr lang="fi-FI" b="0" i="0" u="sng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u="sng" dirty="0" err="1">
                <a:solidFill>
                  <a:srgbClr val="000000"/>
                </a:solidFill>
                <a:effectLst/>
                <a:latin typeface="Open Sans"/>
              </a:rPr>
              <a:t>vad</a:t>
            </a:r>
            <a:r>
              <a:rPr lang="fi-FI" b="0" i="0" u="sng" dirty="0">
                <a:solidFill>
                  <a:srgbClr val="000000"/>
                </a:solidFill>
                <a:effectLst/>
                <a:latin typeface="Open Sans"/>
              </a:rPr>
              <a:t> </a:t>
            </a:r>
            <a:r>
              <a:rPr lang="fi-FI" b="0" i="1" u="sng" dirty="0" err="1">
                <a:solidFill>
                  <a:srgbClr val="000000"/>
                </a:solidFill>
                <a:effectLst/>
                <a:latin typeface="Open Sans"/>
              </a:rPr>
              <a:t>han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 sade.</a:t>
            </a:r>
            <a:br>
              <a:rPr lang="fi-FI" dirty="0"/>
            </a:b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Jag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vill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veta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u="sng" dirty="0" err="1">
                <a:solidFill>
                  <a:srgbClr val="000000"/>
                </a:solidFill>
                <a:effectLst/>
                <a:latin typeface="Open Sans"/>
              </a:rPr>
              <a:t>allt</a:t>
            </a:r>
            <a:r>
              <a:rPr lang="fi-FI" b="0" i="0" u="sng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u="sng" dirty="0" err="1">
                <a:solidFill>
                  <a:srgbClr val="000000"/>
                </a:solidFill>
                <a:effectLst/>
                <a:latin typeface="Open Sans"/>
              </a:rPr>
              <a:t>som</a:t>
            </a:r>
            <a:r>
              <a:rPr lang="fi-FI" b="0" i="0" u="sng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hade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 </a:t>
            </a:r>
            <a:r>
              <a:rPr lang="fi-FI" b="0" i="0" dirty="0" err="1">
                <a:solidFill>
                  <a:srgbClr val="000000"/>
                </a:solidFill>
                <a:effectLst/>
                <a:latin typeface="Open Sans"/>
              </a:rPr>
              <a:t>hänt</a:t>
            </a:r>
            <a:r>
              <a:rPr lang="fi-FI" b="0" i="0" dirty="0">
                <a:solidFill>
                  <a:srgbClr val="000000"/>
                </a:solidFill>
                <a:effectLst/>
                <a:latin typeface="Open Sans"/>
              </a:rPr>
              <a:t>.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394309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</Words>
  <Application>Microsoft Office PowerPoint</Application>
  <PresentationFormat>Bredbild</PresentationFormat>
  <Paragraphs>14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Office-tema</vt:lpstr>
      <vt:lpstr>RELATIIVIPRONOMINIT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RELATIIVIPRONOMINIT</dc:title>
  <dc:creator>Isabella Fröjdman</dc:creator>
  <cp:lastModifiedBy>Isabella Fröjdman</cp:lastModifiedBy>
  <cp:revision>3</cp:revision>
  <dcterms:created xsi:type="dcterms:W3CDTF">2019-05-07T15:20:23Z</dcterms:created>
  <dcterms:modified xsi:type="dcterms:W3CDTF">2019-05-07T15:27:12Z</dcterms:modified>
</cp:coreProperties>
</file>