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4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5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2" r:id="rId2"/>
    <p:sldMasterId id="2147483684" r:id="rId3"/>
    <p:sldMasterId id="2147483696" r:id="rId4"/>
    <p:sldMasterId id="2147483734" r:id="rId5"/>
    <p:sldMasterId id="2147483924" r:id="rId6"/>
    <p:sldMasterId id="2147483805" r:id="rId7"/>
    <p:sldMasterId id="2147483825" r:id="rId8"/>
    <p:sldMasterId id="2147483847" r:id="rId9"/>
    <p:sldMasterId id="2147483893" r:id="rId10"/>
    <p:sldMasterId id="2147484114" r:id="rId11"/>
    <p:sldMasterId id="2147484137" r:id="rId12"/>
    <p:sldMasterId id="2147484165" r:id="rId13"/>
    <p:sldMasterId id="2147484188" r:id="rId14"/>
    <p:sldMasterId id="2147484237" r:id="rId15"/>
    <p:sldMasterId id="2147484271" r:id="rId16"/>
  </p:sldMasterIdLst>
  <p:notesMasterIdLst>
    <p:notesMasterId r:id="rId18"/>
  </p:notesMasterIdLst>
  <p:handoutMasterIdLst>
    <p:handoutMasterId r:id="rId19"/>
  </p:handoutMasterIdLst>
  <p:sldIdLst>
    <p:sldId id="1959" r:id="rId17"/>
  </p:sldIdLst>
  <p:sldSz cx="9144000" cy="6858000" type="screen4x3"/>
  <p:notesSz cx="6742113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FB"/>
    <a:srgbClr val="E7FCB2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02" y="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lä Merja" userId="c5d65715-03b2-403b-841e-01ce6749d1dd" providerId="ADAL" clId="{F8AF9102-571D-44B8-87F4-108EF2005DEC}"/>
    <pc:docChg chg="delSld">
      <pc:chgData name="Penttilä Merja" userId="c5d65715-03b2-403b-841e-01ce6749d1dd" providerId="ADAL" clId="{F8AF9102-571D-44B8-87F4-108EF2005DEC}" dt="2023-03-26T18:55:58.192" v="1" actId="47"/>
      <pc:docMkLst>
        <pc:docMk/>
      </pc:docMkLst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897476187" sldId="301"/>
        </pc:sldMkLst>
      </pc:sldChg>
      <pc:sldChg chg="del">
        <pc:chgData name="Penttilä Merja" userId="c5d65715-03b2-403b-841e-01ce6749d1dd" providerId="ADAL" clId="{F8AF9102-571D-44B8-87F4-108EF2005DEC}" dt="2023-03-26T18:55:47.633" v="0" actId="47"/>
        <pc:sldMkLst>
          <pc:docMk/>
          <pc:sldMk cId="1282210521" sldId="405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447596635" sldId="603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802461115" sldId="607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240906951" sldId="608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734305051" sldId="611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874174323" sldId="613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488026055" sldId="614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423150851" sldId="616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19358640" sldId="617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007934136" sldId="619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365428223" sldId="623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365428223" sldId="624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365428223" sldId="625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455187770" sldId="626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140399482" sldId="628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301426260" sldId="632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798265672" sldId="635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421691901" sldId="637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421691901" sldId="638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421691901" sldId="639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176544818" sldId="641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489197973" sldId="642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4005407200" sldId="643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084994457" sldId="644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429541621" sldId="648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056645344" sldId="649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833478981" sldId="650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096242927" sldId="651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959878413" sldId="652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993499196" sldId="673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3781189155" sldId="1819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1149440318" sldId="1837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972713946" sldId="1839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519712531" sldId="1841"/>
        </pc:sldMkLst>
      </pc:sldChg>
      <pc:sldChg chg="del">
        <pc:chgData name="Penttilä Merja" userId="c5d65715-03b2-403b-841e-01ce6749d1dd" providerId="ADAL" clId="{F8AF9102-571D-44B8-87F4-108EF2005DEC}" dt="2023-03-26T18:55:58.192" v="1" actId="47"/>
        <pc:sldMkLst>
          <pc:docMk/>
          <pc:sldMk cId="2589251705" sldId="1960"/>
        </pc:sldMkLst>
      </pc:sldChg>
      <pc:sldMasterChg chg="delSldLayout">
        <pc:chgData name="Penttilä Merja" userId="c5d65715-03b2-403b-841e-01ce6749d1dd" providerId="ADAL" clId="{F8AF9102-571D-44B8-87F4-108EF2005DEC}" dt="2023-03-26T18:55:58.192" v="1" actId="47"/>
        <pc:sldMasterMkLst>
          <pc:docMk/>
          <pc:sldMasterMk cId="2101015926" sldId="2147483660"/>
        </pc:sldMasterMkLst>
        <pc:sldLayoutChg chg="del">
          <pc:chgData name="Penttilä Merja" userId="c5d65715-03b2-403b-841e-01ce6749d1dd" providerId="ADAL" clId="{F8AF9102-571D-44B8-87F4-108EF2005DEC}" dt="2023-03-26T18:55:47.633" v="0" actId="47"/>
          <pc:sldLayoutMkLst>
            <pc:docMk/>
            <pc:sldMasterMk cId="2101015926" sldId="2147483660"/>
            <pc:sldLayoutMk cId="3981142175" sldId="2147483941"/>
          </pc:sldLayoutMkLst>
        </pc:sldLayoutChg>
        <pc:sldLayoutChg chg="del">
          <pc:chgData name="Penttilä Merja" userId="c5d65715-03b2-403b-841e-01ce6749d1dd" providerId="ADAL" clId="{F8AF9102-571D-44B8-87F4-108EF2005DEC}" dt="2023-03-26T18:55:58.192" v="1" actId="47"/>
          <pc:sldLayoutMkLst>
            <pc:docMk/>
            <pc:sldMasterMk cId="2101015926" sldId="2147483660"/>
            <pc:sldLayoutMk cId="2646512668" sldId="2147484348"/>
          </pc:sldLayoutMkLst>
        </pc:sldLayoutChg>
        <pc:sldLayoutChg chg="del">
          <pc:chgData name="Penttilä Merja" userId="c5d65715-03b2-403b-841e-01ce6749d1dd" providerId="ADAL" clId="{F8AF9102-571D-44B8-87F4-108EF2005DEC}" dt="2023-03-26T18:55:58.192" v="1" actId="47"/>
          <pc:sldLayoutMkLst>
            <pc:docMk/>
            <pc:sldMasterMk cId="2101015926" sldId="2147483660"/>
            <pc:sldLayoutMk cId="3939626787" sldId="2147484350"/>
          </pc:sldLayoutMkLst>
        </pc:sldLayoutChg>
        <pc:sldLayoutChg chg="del">
          <pc:chgData name="Penttilä Merja" userId="c5d65715-03b2-403b-841e-01ce6749d1dd" providerId="ADAL" clId="{F8AF9102-571D-44B8-87F4-108EF2005DEC}" dt="2023-03-26T18:55:58.192" v="1" actId="47"/>
          <pc:sldLayoutMkLst>
            <pc:docMk/>
            <pc:sldMasterMk cId="2101015926" sldId="2147483660"/>
            <pc:sldLayoutMk cId="1074158305" sldId="2147484351"/>
          </pc:sldLayoutMkLst>
        </pc:sldLayoutChg>
        <pc:sldLayoutChg chg="del">
          <pc:chgData name="Penttilä Merja" userId="c5d65715-03b2-403b-841e-01ce6749d1dd" providerId="ADAL" clId="{F8AF9102-571D-44B8-87F4-108EF2005DEC}" dt="2023-03-26T18:55:58.192" v="1" actId="47"/>
          <pc:sldLayoutMkLst>
            <pc:docMk/>
            <pc:sldMasterMk cId="2101015926" sldId="2147483660"/>
            <pc:sldLayoutMk cId="634563027" sldId="2147484352"/>
          </pc:sldLayoutMkLst>
        </pc:sldLayoutChg>
      </pc:sldMasterChg>
      <pc:sldMasterChg chg="delSldLayout">
        <pc:chgData name="Penttilä Merja" userId="c5d65715-03b2-403b-841e-01ce6749d1dd" providerId="ADAL" clId="{F8AF9102-571D-44B8-87F4-108EF2005DEC}" dt="2023-03-26T18:55:58.192" v="1" actId="47"/>
        <pc:sldMasterMkLst>
          <pc:docMk/>
          <pc:sldMasterMk cId="2479157013" sldId="2147484237"/>
        </pc:sldMasterMkLst>
        <pc:sldLayoutChg chg="del">
          <pc:chgData name="Penttilä Merja" userId="c5d65715-03b2-403b-841e-01ce6749d1dd" providerId="ADAL" clId="{F8AF9102-571D-44B8-87F4-108EF2005DEC}" dt="2023-03-26T18:55:58.192" v="1" actId="47"/>
          <pc:sldLayoutMkLst>
            <pc:docMk/>
            <pc:sldMasterMk cId="2479157013" sldId="2147484237"/>
            <pc:sldLayoutMk cId="3541340041" sldId="214748434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6BDAB-9E06-4587-8C85-B1D8F03F7C38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DF74-CC0C-4DDC-AD90-F2A1CCB93E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0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3F04-03F2-4CF7-9FC6-CB3A40644344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65844-4829-4666-B6F1-ED5173CD0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65844-4829-4666-B6F1-ED5173CD02F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15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15875" y="23813"/>
            <a:ext cx="19796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 rtlCol="0"/>
          <a:lstStyle>
            <a:lvl1pPr>
              <a:defRPr sz="1200">
                <a:solidFill>
                  <a:srgbClr val="928B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E0E730-80F9-41F4-B10C-69501A2452B9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94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DC1288-5E49-4DD0-BC4A-405D817DDC70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B81346-ABBB-482A-B4BE-076D7651AA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844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15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40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9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24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D5A3-F9CA-4C91-B852-E8D0D106FA2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082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2490-68DD-49D7-928C-7A908694304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796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C0E293C-7B4A-4CA3-A215-DC29CBC45AB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531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4E59-C3B4-44AC-A26D-B514FC08F15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746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6B0-9696-44E7-9942-5EC4FD25ABA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433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5849-B8A6-4897-836A-E8DF85402C7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9887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0004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5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9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43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6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34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31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5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77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168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84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26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337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378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88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41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516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612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363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6207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37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30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30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82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0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86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0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75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30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9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0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51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0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68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21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30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22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1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30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7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4837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1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30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7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31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31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159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1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1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559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1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31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0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" y="5634639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224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5634639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43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1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3" y="5659054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1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9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38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9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5634644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00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9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3345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685679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36" y="1685679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135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685679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36" y="1685679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5634644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22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3" y="1685679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36" y="1685679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22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6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513937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6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4" y="5654880"/>
            <a:ext cx="2256163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23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94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88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06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06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24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9460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96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1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92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1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92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20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20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252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20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0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127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20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20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63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" y="5634639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86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9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59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9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97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4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04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1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11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39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96036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1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11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48067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4940300" y="6089317"/>
            <a:ext cx="3619500" cy="158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33805"/>
            <a:ext cx="3619500" cy="1619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829198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01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1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11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644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1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31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13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1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31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42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944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1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31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6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18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70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577852"/>
            <a:ext cx="7906652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243496"/>
            <a:ext cx="7900400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577852"/>
            <a:ext cx="7906652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243496"/>
            <a:ext cx="7900400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3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577852"/>
            <a:ext cx="7906652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243496"/>
            <a:ext cx="7900400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AAA-DC1B-49F7-BD70-3EB5E77C1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5709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DD84-A651-44F4-979E-36C773C22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FB29-CC03-46C0-B091-EAAC9319C2D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26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943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31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31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45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9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67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2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2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799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2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2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2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9036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30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30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86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0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0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039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0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30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74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" y="5634639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515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9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620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4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473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2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21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180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1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42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39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2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1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6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38E684-C198-4C18-AAA7-65A92DD54953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C07785-9036-4EC8-A66F-EB5AF5EA2C9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223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4677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2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42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27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4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7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3" y="5654880"/>
            <a:ext cx="2256163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70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496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496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02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79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32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519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2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01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53156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793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094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2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2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706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2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2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610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24" y="19600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24" y="5408837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55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4" y="1912269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2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57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4" y="1912269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7250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4" y="1912269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1461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27989"/>
            <a:ext cx="8207374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360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7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2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7211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7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2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52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9" y="1513937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513937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30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24" y="1513936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513259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75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24" y="1513937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513937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3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74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34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6594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0808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92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511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02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Aalto_EN_Chem-Tech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19050" y="36513"/>
            <a:ext cx="20891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60675" y="5959475"/>
            <a:ext cx="2025650" cy="176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928B8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8139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55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53156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665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408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97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677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9600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5408837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5345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85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85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73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27989"/>
            <a:ext cx="8207374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7683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2792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147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13788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5590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259"/>
            <a:ext cx="398807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055876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95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1"/>
            <a:ext cx="2146364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375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0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0643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30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5"/>
            <a:ext cx="2238480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712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0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79730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2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5"/>
            <a:ext cx="2238479" cy="2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05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2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2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42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2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773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29" y="5504998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728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31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31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61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1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1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74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1" y="2435537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31" y="5884336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242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" y="5634639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55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5634639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83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0" y="1912269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3" y="5659054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0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82376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29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5634642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82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286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9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79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9" y="5634642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24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2" y="5659054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27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2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3119-E6E5-D747-90EC-9E9974081F03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39" y="5870062"/>
            <a:ext cx="1970802" cy="666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8" y="5634593"/>
            <a:ext cx="2647571" cy="11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519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577852"/>
            <a:ext cx="7906652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243503"/>
            <a:ext cx="7900400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323-58C7-4B7F-888E-5C921E3CDF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13"/>
              </a:lnSpc>
              <a:spcBef>
                <a:spcPts val="0"/>
              </a:spcBef>
              <a:buNone/>
              <a:defRPr sz="713" b="1">
                <a:solidFill>
                  <a:schemeClr val="accent5"/>
                </a:solidFill>
              </a:defRPr>
            </a:lvl1pPr>
            <a:lvl2pPr marL="204788" indent="-77391">
              <a:defRPr lang="en-US" sz="71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70247">
              <a:buFont typeface="Symbol" pitchFamily="18" charset="2"/>
              <a:buNone/>
              <a:defRPr sz="675"/>
            </a:lvl3pPr>
            <a:lvl4pPr marL="204788" indent="-70247">
              <a:defRPr sz="675"/>
            </a:lvl4pPr>
            <a:lvl5pPr marL="204788" indent="-70247">
              <a:buFont typeface="Symbol" pitchFamily="18" charset="2"/>
              <a:buChar char="-"/>
              <a:defRPr sz="675"/>
            </a:lvl5pPr>
            <a:lvl6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6pPr>
            <a:lvl7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7pPr>
            <a:lvl8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8pPr>
            <a:lvl9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13"/>
              </a:lnSpc>
              <a:spcBef>
                <a:spcPts val="0"/>
              </a:spcBef>
              <a:buNone/>
              <a:defRPr sz="713" b="1">
                <a:solidFill>
                  <a:schemeClr val="accent5"/>
                </a:solidFill>
              </a:defRPr>
            </a:lvl1pPr>
            <a:lvl2pPr marL="204788" indent="-77391">
              <a:defRPr lang="en-US" sz="71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70247">
              <a:buFont typeface="Symbol" pitchFamily="18" charset="2"/>
              <a:buNone/>
              <a:defRPr sz="675"/>
            </a:lvl3pPr>
            <a:lvl4pPr marL="204788" indent="-70247">
              <a:defRPr sz="675"/>
            </a:lvl4pPr>
            <a:lvl5pPr marL="204788" indent="-70247">
              <a:buFont typeface="Symbol" pitchFamily="18" charset="2"/>
              <a:buChar char="-"/>
              <a:defRPr sz="675"/>
            </a:lvl5pPr>
            <a:lvl6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6pPr>
            <a:lvl7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7pPr>
            <a:lvl8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8pPr>
            <a:lvl9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1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513937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3" y="5654880"/>
            <a:ext cx="2256163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705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14FC-DA7C-5649-9EFC-FFC719B693B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26.3.2023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541C-35ED-0F4B-B80B-7C9405CCC5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5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69791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14FC-DA7C-5649-9EFC-FFC719B693B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26.3.2023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541C-35ED-0F4B-B80B-7C9405CCC5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7751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365-516E-7649-A2E6-8E95F9D05D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6F82-2680-0844-B4B6-6BCC63A95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2299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2" y="1497602"/>
            <a:ext cx="6285600" cy="4136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500"/>
              </a:lnSpc>
              <a:buNone/>
              <a:defRPr sz="12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2"/>
            <a:ext cx="7772400" cy="9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A53E-8355-46D0-AB04-193E7C502B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891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/>
          <a:lstStyle/>
          <a:p>
            <a:fld id="{91E4CC92-EC6F-364A-8CE1-2D1F0AA81A73}" type="datetime1">
              <a:rPr lang="fi-FI">
                <a:solidFill>
                  <a:prstClr val="black">
                    <a:tint val="75000"/>
                  </a:prstClr>
                </a:solidFill>
              </a:rPr>
              <a:pPr/>
              <a:t>26.3.2023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19872" y="6165304"/>
            <a:ext cx="1544400" cy="126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13"/>
              </a:lnSpc>
              <a:spcBef>
                <a:spcPts val="0"/>
              </a:spcBef>
              <a:buNone/>
              <a:defRPr sz="713" b="1">
                <a:solidFill>
                  <a:schemeClr val="bg2"/>
                </a:solidFill>
              </a:defRPr>
            </a:lvl1pPr>
            <a:lvl2pPr marL="204788" indent="-77391">
              <a:defRPr lang="en-US" sz="71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70247">
              <a:buFont typeface="Symbol" pitchFamily="18" charset="2"/>
              <a:buNone/>
              <a:defRPr sz="675"/>
            </a:lvl3pPr>
            <a:lvl4pPr marL="204788" indent="-70247">
              <a:defRPr sz="675"/>
            </a:lvl4pPr>
            <a:lvl5pPr marL="204788" indent="-70247">
              <a:buFont typeface="Symbol" pitchFamily="18" charset="2"/>
              <a:buChar char="-"/>
              <a:defRPr sz="675"/>
            </a:lvl5pPr>
            <a:lvl6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6pPr>
            <a:lvl7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7pPr>
            <a:lvl8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8pPr>
            <a:lvl9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13"/>
              </a:lnSpc>
              <a:spcBef>
                <a:spcPts val="0"/>
              </a:spcBef>
              <a:buNone/>
              <a:defRPr sz="713" b="1">
                <a:solidFill>
                  <a:schemeClr val="bg2"/>
                </a:solidFill>
              </a:defRPr>
            </a:lvl1pPr>
            <a:lvl2pPr marL="204788" indent="-77391">
              <a:defRPr lang="en-US" sz="71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70247">
              <a:buFont typeface="Symbol" pitchFamily="18" charset="2"/>
              <a:buNone/>
              <a:defRPr sz="675"/>
            </a:lvl3pPr>
            <a:lvl4pPr marL="204788" indent="-70247">
              <a:defRPr sz="675"/>
            </a:lvl4pPr>
            <a:lvl5pPr marL="204788" indent="-70247">
              <a:buFont typeface="Symbol" pitchFamily="18" charset="2"/>
              <a:buChar char="-"/>
              <a:defRPr sz="675"/>
            </a:lvl5pPr>
            <a:lvl6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6pPr>
            <a:lvl7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7pPr>
            <a:lvl8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8pPr>
            <a:lvl9pPr marL="205200" indent="-70200">
              <a:spcBef>
                <a:spcPts val="225"/>
              </a:spcBef>
              <a:buFont typeface="Symbol" pitchFamily="18" charset="2"/>
              <a:buChar char="-"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40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40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4388B297-51CA-42F4-BAA2-B5607DE65915}" type="datetime1">
              <a:rPr lang="en-US" smtClean="0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2595A5B-43C3-4DC9-A676-A4D10FA2AC1F}" type="slidenum">
              <a:rPr lang="fi-FI" smtClean="0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692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487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94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479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75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fld id="{56B61F4E-B92C-4BB1-820F-CEFD63D51FF8}" type="datetime1">
              <a:rPr lang="en-US"/>
              <a:pPr/>
              <a:t>3/26/2023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fld id="{E49F2A7D-DB6D-40EA-9533-E9AF3725D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7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fld id="{65EC82CF-AEA7-49EA-B8B7-228F4E0E7B8A}" type="datetime1">
              <a:rPr lang="en-US"/>
              <a:pPr/>
              <a:t>3/26/2023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fld id="{2EE9DB7E-91E3-4BED-8FAE-BC17EB47C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55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fld id="{5421E320-C2DF-43F6-8F35-FC10021BED1B}" type="datetime1">
              <a:rPr lang="en-US"/>
              <a:pPr/>
              <a:t>3/26/2023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fld id="{BF16A32A-8310-4A63-8AE6-005903512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3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05531D2-1DF1-41C1-A57A-8051A693DE73}" type="datetime1">
              <a:rPr lang="en-US"/>
              <a:pPr/>
              <a:t>3/26/2023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226B77F-7241-4C40-8949-491D22D18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8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8" descr="aalto_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17C3D1F9-A779-4C95-B785-FA55E4B6607D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242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05D7-1492-4DF2-AA49-B15926D15610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2C69-7B5E-4998-9068-C7F560553E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53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4388B297-51CA-42F4-BAA2-B5607DE65915}" type="datetime1">
              <a:rPr lang="en-US" smtClean="0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2595A5B-43C3-4DC9-A676-A4D10FA2AC1F}" type="slidenum">
              <a:rPr lang="fi-FI" smtClean="0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034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5429-A069-4F8D-8718-D6386260B78C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5F40-6031-495A-8260-BADED414E7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007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AAE8-A917-4EC6-A40C-F3AE7ACB3A3A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4D0EA-BAE5-4E79-96D6-20FBA1E510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78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AAA4-FD8F-43B6-A910-04E65865EE60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F6F3-3458-4E8F-86C3-05E61B417B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627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D060-FE6E-45E5-B519-A1E8B8F2CFA9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6822-4689-43B1-AE26-8315097EAF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798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E87F-F2CF-453A-AA63-1D988C8319EB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1295-A9E1-4D55-8F2F-60BC0C8D3D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191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119B-71DF-4CA4-B925-DCE31EE41CC4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CB79-9012-4610-92D8-3E40483806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874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FB486-9E0C-4D96-81E9-9ECFC7F8222B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252C-E971-4267-9578-3E3629E8FE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113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36CC-B7DE-452E-93CD-E0A63B7860AC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AD0F-5796-4081-98EB-2C5957B214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743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3A5D-1ED6-4EA9-8A29-479A7E33EC19}" type="datetime1">
              <a:rPr lang="en-US"/>
              <a:pPr>
                <a:defRPr/>
              </a:pPr>
              <a:t>3/26/2023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70FB-9841-419E-81DB-F27C08CFC2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06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4" tIns="45676" rIns="91354" bIns="45676" anchor="ctr"/>
          <a:lstStyle/>
          <a:p>
            <a:pPr algn="ctr" defTabSz="4567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4" tIns="45676" rIns="91354" bIns="45676" anchor="ctr"/>
          <a:lstStyle/>
          <a:p>
            <a:pPr algn="ctr" defTabSz="4567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00034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9" y="1497609"/>
            <a:ext cx="6285600" cy="41364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2"/>
            <a:ext cx="7772400" cy="9000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1" y="6145223"/>
            <a:ext cx="1536700" cy="382645"/>
          </a:xfrm>
        </p:spPr>
        <p:txBody>
          <a:bodyPr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23"/>
            <a:ext cx="1701801" cy="382645"/>
          </a:xfrm>
        </p:spPr>
        <p:txBody>
          <a:bodyPr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0353-61E2-4D97-BA53-5EDDF6FD82D2}" type="datetime1">
              <a:rPr lang="en-US"/>
              <a:pPr>
                <a:defRPr/>
              </a:pPr>
              <a:t>3/26/2023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8CBC-60FB-4748-8FED-A02EA8C6F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9D07F3-E819-4327-A38A-1ED4684C7852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03305A-5B77-4018-9C74-6D57AE063DD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597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827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4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9515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61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77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71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594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953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898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46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A58C8D-4037-419F-B13B-140B407AAA8A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FDC942-1350-468A-B2F7-B39A316484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330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85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2509963" cy="2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1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2509963" cy="2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7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2509963" cy="23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0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2509963" cy="23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7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1" y="5634593"/>
            <a:ext cx="2647572" cy="11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6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65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A81A-ED8E-754A-8D66-27B81F95477F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49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2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82811C-24B3-4F3E-BDA6-3C616BA15C4F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28E6DE-5EFB-4DCB-8176-AC17A4D464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3985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47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98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11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8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69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2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5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983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145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584466-1DEA-4D43-952D-F34EC146C5ED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AC2075-391B-41FE-B52F-5510222833A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66876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15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25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1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D5A3-F9CA-4C91-B852-E8D0D106FA2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415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2490-68DD-49D7-928C-7A908694304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68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C0E293C-7B4A-4CA3-A215-DC29CBC45AB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36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4E59-C3B4-44AC-A26D-B514FC08F15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5" descr="Aalto_EN_Chem-Tech_13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259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6B0-9696-44E7-9942-5EC4FD25ABA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0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5849-B8A6-4897-836A-E8DF85402C7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Services Development Program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92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FI_Kemian-tek_21_RGB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15875" y="23813"/>
            <a:ext cx="19796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009B3A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 rtlCol="0"/>
          <a:lstStyle>
            <a:lvl1pPr>
              <a:defRPr sz="1200">
                <a:solidFill>
                  <a:srgbClr val="928B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27EAAE-32EF-47A5-ABBF-02D5D5E43D7D}" type="datetime1">
              <a:rPr lang="en-US"/>
              <a:pPr>
                <a:defRPr/>
              </a:pPr>
              <a:t>3/26/2023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193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28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36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4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3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9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9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4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92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7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26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28" Type="http://schemas.openxmlformats.org/officeDocument/2006/relationships/theme" Target="../theme/theme12.xml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05.xml"/><Relationship Id="rId21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1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26.xml"/><Relationship Id="rId21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39.xml"/><Relationship Id="rId20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19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29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Relationship Id="rId27" Type="http://schemas.openxmlformats.org/officeDocument/2006/relationships/slideLayout" Target="../slideLayouts/slideLayout271.xml"/><Relationship Id="rId30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4388B297-51CA-42F4-BAA2-B5607DE65915}" type="datetime1">
              <a:rPr lang="en-US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2595A5B-43C3-4DC9-A676-A4D10FA2AC1F}" type="slidenum">
              <a:rPr lang="fi-FI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1" name="Picture 5" descr="Aalto_EN_Chem-Tech_13_RGB_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8513"/>
            <a:ext cx="223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971" r:id="rId3"/>
    <p:sldLayoutId id="214748397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9B3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B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E6C4FC2-043E-0E44-BD9B-2431B69F8AA0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</p:sldLayoutIdLst>
  <p:hf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  <p:sldLayoutId id="2147484160" r:id="rId23"/>
    <p:sldLayoutId id="2147484161" r:id="rId24"/>
    <p:sldLayoutId id="2147484162" r:id="rId25"/>
    <p:sldLayoutId id="2147484163" r:id="rId26"/>
    <p:sldLayoutId id="2147484164" r:id="rId2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  <p:sldLayoutId id="2147484186" r:id="rId21"/>
    <p:sldLayoutId id="2147484187" r:id="rId2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7" r:id="rId19"/>
    <p:sldLayoutId id="2147484208" r:id="rId20"/>
    <p:sldLayoutId id="2147484209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  <p:sldLayoutId id="2147484255" r:id="rId18"/>
    <p:sldLayoutId id="2147484256" r:id="rId19"/>
    <p:sldLayoutId id="2147484257" r:id="rId20"/>
    <p:sldLayoutId id="2147484258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6C4FC2-043E-0E44-BD9B-2431B69F8AA0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3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  <p:sldLayoutId id="2147484286" r:id="rId15"/>
    <p:sldLayoutId id="2147484287" r:id="rId16"/>
    <p:sldLayoutId id="2147484288" r:id="rId17"/>
    <p:sldLayoutId id="2147484289" r:id="rId18"/>
    <p:sldLayoutId id="2147484290" r:id="rId19"/>
    <p:sldLayoutId id="2147484291" r:id="rId20"/>
    <p:sldLayoutId id="2147484292" r:id="rId21"/>
    <p:sldLayoutId id="2147484293" r:id="rId22"/>
    <p:sldLayoutId id="2147484294" r:id="rId23"/>
    <p:sldLayoutId id="2147484295" r:id="rId24"/>
    <p:sldLayoutId id="2147484296" r:id="rId25"/>
    <p:sldLayoutId id="2147484297" r:id="rId26"/>
    <p:sldLayoutId id="2147484298" r:id="rId27"/>
    <p:sldLayoutId id="2147484299" r:id="rId28"/>
    <p:sldLayoutId id="2147484300" r:id="rId29"/>
  </p:sldLayoutIdLst>
  <p:hf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6325-E9E1-41D5-AC9B-5CE33F592AD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ECFC-FEBE-4B29-A228-A60D9C813B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3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Aalto_EN_Chem-Tech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4479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8F7DA6D-85D1-4FDF-B235-7D162535B129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3/26/2023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i-FI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862640-CA1D-4595-82B7-50A1860CFF30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055" name="Picture 7" descr="aalto_fin_alakulma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34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34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34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34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E3078-D292-4836-98A9-0D66007E7C4F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3/26/2023</a:t>
            </a:fld>
            <a:endParaRPr lang="fi-FI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E095E-E788-42BC-88CB-05EA3DA60676}" type="slidenum">
              <a:rPr lang="fi-FI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cs typeface="Arial" charset="0"/>
            </a:endParaRPr>
          </a:p>
        </p:txBody>
      </p:sp>
      <p:pic>
        <p:nvPicPr>
          <p:cNvPr id="1031" name="Picture 7" descr="aalto_fin_alakulm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D1A5-137A-4A6D-B997-2CC74CCE6591}" type="datetimeFigureOut">
              <a:rPr lang="fi-FI" smtClean="0"/>
              <a:t>26.3.2023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E30A-DC91-456D-985C-C609617029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4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Laitoksen nimi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1F4777-05B6-DD4D-BF60-646546755A45}" type="datetime1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5DB13D-24FD-0641-8100-A6CD964B88B6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9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Services Development Program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5F8705-99B8-4C9F-AED8-3AD30E088198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Services Development Program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5F8705-99B8-4C9F-AED8-3AD30E088198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26.3.2023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16632"/>
            <a:ext cx="8712968" cy="68326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1400" dirty="0"/>
              <a:t> </a:t>
            </a:r>
          </a:p>
          <a:p>
            <a:endParaRPr lang="en-GB" sz="1400" dirty="0"/>
          </a:p>
          <a:p>
            <a:r>
              <a:rPr lang="fi-FI" sz="1400" dirty="0"/>
              <a:t> </a:t>
            </a:r>
          </a:p>
          <a:p>
            <a:r>
              <a:rPr lang="en-GB" sz="1600" b="1" dirty="0"/>
              <a:t>27.2.	Introduction</a:t>
            </a:r>
            <a:r>
              <a:rPr lang="en-GB" sz="1600" dirty="0"/>
              <a:t> to synthetic biology and the course </a:t>
            </a:r>
          </a:p>
          <a:p>
            <a:r>
              <a:rPr lang="en-GB" sz="1600" dirty="0"/>
              <a:t>	 </a:t>
            </a:r>
            <a:endParaRPr lang="fi-FI" sz="1600" dirty="0"/>
          </a:p>
          <a:p>
            <a:r>
              <a:rPr lang="en-GB" sz="1600" b="1" dirty="0"/>
              <a:t>6.3.</a:t>
            </a:r>
            <a:r>
              <a:rPr lang="en-GB" sz="1600" dirty="0"/>
              <a:t> 	</a:t>
            </a:r>
            <a:r>
              <a:rPr lang="en-GB" sz="1600" b="1" dirty="0"/>
              <a:t>Standardization, </a:t>
            </a:r>
            <a:r>
              <a:rPr lang="en-GB" sz="1600" b="1" dirty="0" err="1"/>
              <a:t>biobricks</a:t>
            </a:r>
            <a:r>
              <a:rPr lang="en-GB" sz="1600" b="1" dirty="0"/>
              <a:t> and chassis </a:t>
            </a:r>
            <a:endParaRPr lang="en-GB" sz="1600" dirty="0"/>
          </a:p>
          <a:p>
            <a:r>
              <a:rPr lang="en-GB" sz="1600" dirty="0"/>
              <a:t>	</a:t>
            </a:r>
            <a:r>
              <a:rPr lang="fi-FI" sz="1600" dirty="0"/>
              <a:t> </a:t>
            </a:r>
          </a:p>
          <a:p>
            <a:r>
              <a:rPr lang="fi-FI" sz="1600" b="1" dirty="0"/>
              <a:t>13.3.</a:t>
            </a:r>
            <a:r>
              <a:rPr lang="fi-FI" sz="1600" dirty="0"/>
              <a:t> 	</a:t>
            </a:r>
            <a:r>
              <a:rPr lang="fi-FI" sz="1600" b="1" dirty="0"/>
              <a:t>Artificial genomes: Yeast Sc2.0</a:t>
            </a:r>
            <a:r>
              <a:rPr lang="fi-FI" sz="1600" dirty="0"/>
              <a:t>  </a:t>
            </a:r>
          </a:p>
          <a:p>
            <a:r>
              <a:rPr lang="fi-FI" sz="1600" dirty="0"/>
              <a:t> </a:t>
            </a:r>
          </a:p>
          <a:p>
            <a:r>
              <a:rPr lang="fi-FI" sz="1600" b="1" dirty="0"/>
              <a:t>20.3.</a:t>
            </a:r>
            <a:r>
              <a:rPr lang="fi-FI" sz="1600" dirty="0"/>
              <a:t> 	</a:t>
            </a:r>
            <a:r>
              <a:rPr lang="en-GB" sz="1600" b="1" dirty="0" err="1"/>
              <a:t>Synbio</a:t>
            </a:r>
            <a:r>
              <a:rPr lang="en-GB" sz="1600" b="1" dirty="0"/>
              <a:t> as an enabler of applications in sustainable bioeconomy</a:t>
            </a:r>
          </a:p>
          <a:p>
            <a:endParaRPr lang="fi-FI" sz="1600" dirty="0"/>
          </a:p>
          <a:p>
            <a:r>
              <a:rPr lang="fi-FI" sz="1600" b="1" dirty="0"/>
              <a:t>27.3.</a:t>
            </a:r>
            <a:r>
              <a:rPr lang="fi-FI" sz="1600" dirty="0">
                <a:solidFill>
                  <a:srgbClr val="FF0000"/>
                </a:solidFill>
              </a:rPr>
              <a:t>	</a:t>
            </a:r>
            <a:r>
              <a:rPr lang="fi-FI" sz="1600" b="1" dirty="0"/>
              <a:t>H</a:t>
            </a:r>
            <a:r>
              <a:rPr lang="en-GB" sz="1600" b="1" dirty="0" err="1"/>
              <a:t>omework</a:t>
            </a:r>
            <a:r>
              <a:rPr lang="en-GB" sz="1600" b="1" dirty="0"/>
              <a:t> presentations </a:t>
            </a:r>
          </a:p>
          <a:p>
            <a:r>
              <a:rPr lang="en-GB" sz="1600" b="1" dirty="0"/>
              <a:t>	</a:t>
            </a:r>
          </a:p>
          <a:p>
            <a:r>
              <a:rPr lang="en-GB" sz="1600" b="1" dirty="0"/>
              <a:t>3.4. 	Homework presentations </a:t>
            </a:r>
            <a:r>
              <a:rPr lang="en-GB" sz="1600" b="1" dirty="0">
                <a:solidFill>
                  <a:srgbClr val="FF0000"/>
                </a:solidFill>
              </a:rPr>
              <a:t>Ke5</a:t>
            </a:r>
          </a:p>
          <a:p>
            <a:r>
              <a:rPr lang="en-GB" sz="1600" b="1" dirty="0"/>
              <a:t> 		</a:t>
            </a:r>
            <a:endParaRPr lang="fi-FI" sz="1600" b="1" dirty="0"/>
          </a:p>
          <a:p>
            <a:r>
              <a:rPr lang="en-GB" sz="1600" b="1" dirty="0"/>
              <a:t>25.4. 	Modelling of metabolism and circuits (Paula Jouhten), </a:t>
            </a:r>
            <a:r>
              <a:rPr lang="en-GB" sz="1600" b="1" dirty="0">
                <a:solidFill>
                  <a:srgbClr val="FF0000"/>
                </a:solidFill>
              </a:rPr>
              <a:t>start 12.00 sharp</a:t>
            </a:r>
          </a:p>
          <a:p>
            <a:endParaRPr lang="en-GB" sz="1600" dirty="0"/>
          </a:p>
          <a:p>
            <a:r>
              <a:rPr lang="en-GB" sz="1600" b="1" dirty="0"/>
              <a:t>2.5.	Homework presentations based on articles</a:t>
            </a:r>
          </a:p>
          <a:p>
            <a:endParaRPr lang="fi-FI" sz="1600" dirty="0"/>
          </a:p>
          <a:p>
            <a:r>
              <a:rPr lang="en-GB" sz="1600" b="1" dirty="0"/>
              <a:t>9.5.</a:t>
            </a:r>
            <a:r>
              <a:rPr lang="en-GB" sz="1600" dirty="0"/>
              <a:t> 	</a:t>
            </a:r>
            <a:r>
              <a:rPr lang="en-GB" sz="1600" b="1" dirty="0"/>
              <a:t>Homework presentations based on articles </a:t>
            </a:r>
            <a:r>
              <a:rPr lang="en-GB" sz="1600" b="1" dirty="0">
                <a:solidFill>
                  <a:srgbClr val="FF0000"/>
                </a:solidFill>
              </a:rPr>
              <a:t>Ke5</a:t>
            </a:r>
            <a:endParaRPr lang="fi-FI" sz="1600" dirty="0">
              <a:solidFill>
                <a:srgbClr val="FF0000"/>
              </a:solidFill>
            </a:endParaRPr>
          </a:p>
          <a:p>
            <a:pPr algn="r"/>
            <a:r>
              <a:rPr lang="en-GB" sz="1600" dirty="0"/>
              <a:t> </a:t>
            </a:r>
            <a:endParaRPr lang="fi-FI" sz="1600" dirty="0"/>
          </a:p>
          <a:p>
            <a:r>
              <a:rPr lang="en-GB" sz="1600" b="1" dirty="0"/>
              <a:t>16.5.</a:t>
            </a:r>
            <a:r>
              <a:rPr lang="en-GB" sz="1600" dirty="0"/>
              <a:t>	</a:t>
            </a:r>
            <a:r>
              <a:rPr lang="en-GB" sz="1600" b="1" dirty="0"/>
              <a:t>Homework presentations based on articles </a:t>
            </a:r>
            <a:endParaRPr lang="fi-FI" sz="1600" dirty="0"/>
          </a:p>
          <a:p>
            <a:endParaRPr lang="en-GB" sz="1600" b="1" dirty="0"/>
          </a:p>
          <a:p>
            <a:r>
              <a:rPr lang="en-GB" sz="1600" b="1" dirty="0"/>
              <a:t>23.5.</a:t>
            </a:r>
            <a:r>
              <a:rPr lang="en-GB" sz="1600" dirty="0"/>
              <a:t> 	</a:t>
            </a:r>
            <a:r>
              <a:rPr lang="en-GB" sz="1600" b="1" dirty="0"/>
              <a:t>Ethics &amp; safety, </a:t>
            </a:r>
            <a:r>
              <a:rPr lang="en-GB" sz="1600" b="1" dirty="0" err="1"/>
              <a:t>iGEM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31.5.  	Exam	</a:t>
            </a:r>
          </a:p>
          <a:p>
            <a:r>
              <a:rPr lang="en-GB" sz="1400" b="1" dirty="0"/>
              <a:t>          </a:t>
            </a:r>
            <a:endParaRPr lang="en-GB" sz="1400" dirty="0"/>
          </a:p>
          <a:p>
            <a:endParaRPr lang="fi-FI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75656" y="116632"/>
            <a:ext cx="7988300" cy="4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9B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B3A"/>
                </a:solidFill>
                <a:latin typeface="Arial" charset="0"/>
              </a:defRPr>
            </a:lvl9pPr>
          </a:lstStyle>
          <a:p>
            <a:r>
              <a:rPr lang="fi-FI" sz="2800" dirty="0" err="1"/>
              <a:t>Updated</a:t>
            </a:r>
            <a:r>
              <a:rPr lang="fi-FI" sz="2800" dirty="0"/>
              <a:t> Course</a:t>
            </a:r>
            <a:r>
              <a:rPr lang="fi-FI" dirty="0"/>
              <a:t> </a:t>
            </a:r>
            <a:r>
              <a:rPr lang="fi-FI" dirty="0" err="1"/>
              <a:t>schedule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62A40768-F52E-634A-A8C6-6C161691F7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9429196"/>
                  </p:ext>
                </p:extLst>
              </p:nvPr>
            </p:nvGraphicFramePr>
            <p:xfrm>
              <a:off x="-1894322" y="266344"/>
              <a:ext cx="2286000" cy="1714500"/>
            </p:xfrm>
            <a:graphic>
              <a:graphicData uri="http://schemas.microsoft.com/office/powerpoint/2016/slidezoom">
                <pslz:sldZm>
                  <pslz:sldZmObj sldId="1959" cId="3948656070">
                    <pslz:zmPr id="{A145742A-F177-4D35-96C1-288AD37DAC2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62A40768-F52E-634A-A8C6-6C161691F7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94322" y="2663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656070"/>
      </p:ext>
    </p:extLst>
  </p:cSld>
  <p:clrMapOvr>
    <a:masterClrMapping/>
  </p:clrMapOvr>
</p:sld>
</file>

<file path=ppt/theme/theme1.xml><?xml version="1.0" encoding="utf-8"?>
<a:theme xmlns:a="http://schemas.openxmlformats.org/drawingml/2006/main" name="1_aalto_Kemian-te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AALTO_EN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1.xml><?xml version="1.0" encoding="utf-8"?>
<a:theme xmlns:a="http://schemas.openxmlformats.org/drawingml/2006/main" name="2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2.xml><?xml version="1.0" encoding="utf-8"?>
<a:theme xmlns:a="http://schemas.openxmlformats.org/drawingml/2006/main" name="5_Aalto_University_2013">
  <a:themeElements>
    <a:clrScheme name="Aalto 2013: Tuned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00965E"/>
      </a:accent2>
      <a:accent3>
        <a:srgbClr val="005EB8"/>
      </a:accent3>
      <a:accent4>
        <a:srgbClr val="7D55C7"/>
      </a:accent4>
      <a:accent5>
        <a:srgbClr val="EF3340"/>
      </a:accent5>
      <a:accent6>
        <a:srgbClr val="FF671F"/>
      </a:accent6>
      <a:hlink>
        <a:srgbClr val="000000"/>
      </a:hlink>
      <a:folHlink>
        <a:srgbClr val="8C85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3.xml><?xml version="1.0" encoding="utf-8"?>
<a:theme xmlns:a="http://schemas.openxmlformats.org/drawingml/2006/main" name="3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4.xml><?xml version="1.0" encoding="utf-8"?>
<a:theme xmlns:a="http://schemas.openxmlformats.org/drawingml/2006/main" name="AALTO_EN_2014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15.xml><?xml version="1.0" encoding="utf-8"?>
<a:theme xmlns:a="http://schemas.openxmlformats.org/drawingml/2006/main" name="4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16.xml><?xml version="1.0" encoding="utf-8"?>
<a:theme xmlns:a="http://schemas.openxmlformats.org/drawingml/2006/main" name="8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alto_yliopis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alto_CHEM_EN_2013">
  <a:themeElements>
    <a:clrScheme name="Aalto CHEM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65E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18287</TotalTime>
  <Words>120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Lucida Grande</vt:lpstr>
      <vt:lpstr>Symbol</vt:lpstr>
      <vt:lpstr>1_aalto_Kemian-tek</vt:lpstr>
      <vt:lpstr>2_Custom Design</vt:lpstr>
      <vt:lpstr>aalto_Chem_Tech</vt:lpstr>
      <vt:lpstr>1_Aalto Content - Green</vt:lpstr>
      <vt:lpstr>1_aalto_yliopisto</vt:lpstr>
      <vt:lpstr>Custom Design</vt:lpstr>
      <vt:lpstr>Aalto_CHEM_EN_2013</vt:lpstr>
      <vt:lpstr>Aalto_University_2013</vt:lpstr>
      <vt:lpstr>1_Aalto_University_2013</vt:lpstr>
      <vt:lpstr>AALTO_EN</vt:lpstr>
      <vt:lpstr>2_Aalto_University_2013</vt:lpstr>
      <vt:lpstr>5_Aalto_University_2013</vt:lpstr>
      <vt:lpstr>3_Aalto_University_2013</vt:lpstr>
      <vt:lpstr>AALTO_EN_2014</vt:lpstr>
      <vt:lpstr>4_Aalto University</vt:lpstr>
      <vt:lpstr>8_Aalto_University_2013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CHEM focus areas and departments’ contributions to them</dc:title>
  <dc:creator>ajsaaris</dc:creator>
  <cp:lastModifiedBy>Penttilä Merja</cp:lastModifiedBy>
  <cp:revision>429</cp:revision>
  <cp:lastPrinted>2014-03-08T10:53:30Z</cp:lastPrinted>
  <dcterms:created xsi:type="dcterms:W3CDTF">2012-10-05T12:08:25Z</dcterms:created>
  <dcterms:modified xsi:type="dcterms:W3CDTF">2023-03-26T18:56:03Z</dcterms:modified>
</cp:coreProperties>
</file>