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FC9FFA-80D3-4144-B487-DE0C9AE45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CC5E93-598C-4851-90BA-D39965CBD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F578DE-6FC2-4377-9661-261AF3E6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592635-F507-4A48-929E-63B5BB7B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746117-BC82-4DD0-A567-80DF9AEC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820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74717C-CBCC-44E2-9591-81EA9E11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79AD4E9-B705-4981-90CD-09163FD88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A195FA-2C22-40E2-A0BF-0DE24EA2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6F9951-F8A7-45BD-BBA6-DE9FE795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50AD0B-FBAF-42BE-A6CF-6B4510E8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8542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4DA9FE3-AEF2-4F95-A994-96B90827A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6BECD2-06E7-472A-A2AA-EEED27791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7987C7-824F-49BC-B4ED-EB03C7F1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9DD709-9977-48D6-90DA-39ABE75B0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F4F70A-757B-4759-BA3F-ED35AFCA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5664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B92BA3-B9C8-4D88-90B3-17D427266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88AA72-6E20-4182-8AE9-621732408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8923D-9B53-45B2-95E3-B9245EF5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80A1C0-C3AA-4AF3-9EF2-A465A7AA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32E90F-471F-4F60-A0A5-B0CD6222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9216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DC1988-6BFA-4E7D-9120-FD461C36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F7C70C-C5F8-455A-AF9F-BD63747A9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C15CDE-8344-4FE0-A648-B1AFF768C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E03295-49FD-44DB-8CCB-7F0765FC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2AEA0D-DD5F-4510-9FE5-75617576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292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D0F309-DBCD-4E8C-959A-2E638AAE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D32A54-E09F-47AC-A75B-3C8BB8347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70145C-C953-45AC-967A-C9526C7D6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41DB29-5A6A-46DF-A179-D3F7A475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15EB9C-0184-436A-8442-093282F0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F568D7-4D96-4B86-AAFB-59333B35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61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EEC4D-456A-4A7B-9AD9-70EEA7A87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BAFE9D-E232-476A-846C-8AE762DCF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7B2F50-F953-4BFF-8D8A-4348BB224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67E39FE-EED5-4551-A1E4-2C47230BF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833974F-136E-4C09-B7FC-BF1544A36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B983776-C3E2-445E-A7A6-98CF03DC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2D2C468-0FA1-4AB7-ACA5-387BC305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151E72F-19CE-4A45-B780-3F0804A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8041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72E468-BA55-4BA4-8A69-E0E96FC20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827B4F4-8027-4684-9967-494FE2E9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AA19165-4AE8-4477-B8BA-79EF59A4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E0D260-486A-4633-84FD-3FF46214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2778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B02A3C6-7F0D-4AB1-81A1-A1C30EBEF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03A3FF8-3567-4B48-9D5C-FE1F31CB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4F93F1-D389-4CE3-96F3-CBAE117FF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7715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894258-FBE4-4A7C-9E36-0A4DBB40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8D7DD8-A75C-4696-A2FA-8CCC15176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55BD98-78BF-414F-BE8A-05ACCD40A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2B2F7C1-D072-466F-8B57-CF6EF5B2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771D8F9-F56B-49AA-89EE-9FD9A76E0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848B33-45B1-4CC5-BBE6-8D444239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1807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C943E-9751-4063-8C2A-C918F6BD3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539DED5-FA0A-4A21-81A8-B94DB5ABE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0FEF18-CAC5-4848-83BD-296DFA133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C64802-7290-418F-8526-6173EF8D2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C541194-C352-42FB-AC3D-3E2C8E42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88D0E3-FC3E-4B1B-8F2D-FBD4FB85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6568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5789B2-DF6E-46F0-9779-D2DBFD55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9D7298-7415-437D-BAF9-590D53FF3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905D66-4B45-40D9-9B4D-BE377AACA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69A0B-ACFB-4F40-BB56-89E8EAEC2198}" type="datetimeFigureOut">
              <a:rPr lang="sv-FI" smtClean="0"/>
              <a:t>01-11-2020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DD87A2-6FD1-4247-A7FD-BAB9B81A6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B9735B-31AE-41A5-9437-5DAE0AD7E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D59F-016D-4732-B215-75138D082F0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4574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DA0BFD-4EAF-45BD-9453-05B3FB5C51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S-päätteiset verbit</a:t>
            </a:r>
            <a:endParaRPr lang="sv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FE1DE98-B1D0-4A86-B43B-97E0C6960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1426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A89C231D-8949-4766-88B1-00A032B08C58}"/>
              </a:ext>
            </a:extLst>
          </p:cNvPr>
          <p:cNvSpPr txBox="1"/>
          <p:nvPr/>
        </p:nvSpPr>
        <p:spPr>
          <a:xfrm>
            <a:off x="3047260" y="1723059"/>
            <a:ext cx="60945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Ruotsin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kielessä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on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joitain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s-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päätteisiä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verbejä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,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joilla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on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aktiivinen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merkitys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. EI KOSKAAN S-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passiivia</a:t>
            </a:r>
            <a:endParaRPr lang="sv-FI" sz="2000" b="1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Perusmuoto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Preesens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Imperfekti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Supiini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Suomennos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hoppas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hoppas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 hoppades hoppats I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toivoa</a:t>
            </a:r>
            <a:endParaRPr lang="sv-FI" b="0" i="1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i="1" dirty="0">
                <a:solidFill>
                  <a:srgbClr val="333333"/>
                </a:solidFill>
                <a:latin typeface="Open Sans"/>
              </a:rPr>
              <a:t>Jag hoppas att du mår bra.(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Toivon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,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että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voit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hyvin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)</a:t>
            </a:r>
            <a:br>
              <a:rPr lang="sv-FI" b="0" i="1" dirty="0">
                <a:solidFill>
                  <a:srgbClr val="333333"/>
                </a:solidFill>
                <a:effectLst/>
                <a:latin typeface="Open Sans"/>
              </a:rPr>
            </a:b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Joillakin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s-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päätteisillä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verbeillä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on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suomessa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pääte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tua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 / 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tyä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.</a:t>
            </a:r>
          </a:p>
          <a:p>
            <a:pPr algn="l"/>
            <a:endParaRPr lang="sv-FI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Perusmuoto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Preesens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Imperfekti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Supiini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Suomennos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lyckas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lyckas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 lyckades lyckats I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onnistua</a:t>
            </a:r>
            <a:endParaRPr lang="sv-FI" b="0" i="1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i="1" dirty="0">
                <a:solidFill>
                  <a:srgbClr val="333333"/>
                </a:solidFill>
                <a:latin typeface="Open Sans"/>
              </a:rPr>
              <a:t>Jag lyckades hitta en ny dator. (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Onnistuin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löytämään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uuden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sv-FI" i="1" dirty="0" err="1">
                <a:solidFill>
                  <a:srgbClr val="333333"/>
                </a:solidFill>
                <a:latin typeface="Open Sans"/>
              </a:rPr>
              <a:t>teitokoneen</a:t>
            </a:r>
            <a:r>
              <a:rPr lang="sv-FI" i="1" dirty="0">
                <a:solidFill>
                  <a:srgbClr val="333333"/>
                </a:solidFill>
                <a:latin typeface="Open Sans"/>
              </a:rPr>
              <a:t>.)</a:t>
            </a:r>
            <a:endParaRPr lang="sv-FI" b="0" i="1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utvecklas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utvecklas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 utvecklades utvecklats I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kehittyä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trivas trivs trivdes trivts II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viihtyä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3819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3535B20A-2A17-477E-9FAD-4C30D82AD389}"/>
              </a:ext>
            </a:extLst>
          </p:cNvPr>
          <p:cNvSpPr txBox="1"/>
          <p:nvPr/>
        </p:nvSpPr>
        <p:spPr>
          <a:xfrm>
            <a:off x="3047260" y="1307561"/>
            <a:ext cx="609452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Jag vill 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lyckas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.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Haluan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onnistua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.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Trivs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 du bra här?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Viihdytkö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hyvin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täällä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?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Tekniken 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utvecklas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.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Tekniikka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kehittyy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.</a:t>
            </a:r>
            <a:br>
              <a:rPr lang="sv-FI" b="0" i="1" dirty="0">
                <a:solidFill>
                  <a:srgbClr val="333333"/>
                </a:solidFill>
                <a:effectLst/>
                <a:latin typeface="Open Sans"/>
              </a:rPr>
            </a:br>
            <a:br>
              <a:rPr lang="sv-FI" b="0" i="1" dirty="0">
                <a:solidFill>
                  <a:srgbClr val="333333"/>
                </a:solidFill>
                <a:effectLst/>
                <a:latin typeface="Open Sans"/>
              </a:rPr>
            </a:b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Joidenkin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verbien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s-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päätteellä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on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merkitys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toisiaan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,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toisensa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, </a:t>
            </a:r>
            <a:r>
              <a:rPr lang="sv-FI" sz="2000" b="1" i="0" dirty="0" err="1">
                <a:solidFill>
                  <a:srgbClr val="333333"/>
                </a:solidFill>
                <a:effectLst/>
                <a:latin typeface="Open Sans"/>
              </a:rPr>
              <a:t>toisistaan</a:t>
            </a:r>
            <a:r>
              <a:rPr lang="sv-FI" sz="2000" b="1" i="0" dirty="0">
                <a:solidFill>
                  <a:srgbClr val="333333"/>
                </a:solidFill>
                <a:effectLst/>
                <a:latin typeface="Open Sans"/>
              </a:rPr>
              <a:t>.</a:t>
            </a:r>
          </a:p>
          <a:p>
            <a:pPr algn="l"/>
            <a:endParaRPr lang="sv-FI" sz="2000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Perusmuoto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Preesens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Imperfekti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Supiini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1" i="0" dirty="0" err="1">
                <a:solidFill>
                  <a:srgbClr val="333333"/>
                </a:solidFill>
                <a:effectLst/>
                <a:latin typeface="Open Sans"/>
              </a:rPr>
              <a:t>Suomennos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träffas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träffas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 träffades träffats I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tavata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skiljas skiljs skildes skilts II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erota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ses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ses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 sågs setts IV </a:t>
            </a:r>
            <a:r>
              <a:rPr lang="sv-FI" b="0" i="0" dirty="0" err="1">
                <a:solidFill>
                  <a:srgbClr val="333333"/>
                </a:solidFill>
                <a:effectLst/>
                <a:latin typeface="Open Sans"/>
              </a:rPr>
              <a:t>nähdä</a:t>
            </a:r>
            <a:br>
              <a:rPr lang="sv-FI" b="0" i="0" dirty="0">
                <a:solidFill>
                  <a:srgbClr val="333333"/>
                </a:solidFill>
                <a:effectLst/>
                <a:latin typeface="Open Sans"/>
              </a:rPr>
            </a:br>
            <a:br>
              <a:rPr lang="sv-FI" b="0" i="0" dirty="0">
                <a:solidFill>
                  <a:srgbClr val="333333"/>
                </a:solidFill>
                <a:effectLst/>
                <a:latin typeface="Open Sans"/>
              </a:rPr>
            </a:b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Kan vi </a:t>
            </a:r>
            <a:r>
              <a:rPr lang="sv-FI" b="1" i="0" dirty="0">
                <a:solidFill>
                  <a:srgbClr val="333333"/>
                </a:solidFill>
                <a:effectLst/>
                <a:latin typeface="Open Sans"/>
              </a:rPr>
              <a:t>träffas</a:t>
            </a:r>
            <a:r>
              <a:rPr lang="sv-FI" b="0" i="0" dirty="0">
                <a:solidFill>
                  <a:srgbClr val="333333"/>
                </a:solidFill>
                <a:effectLst/>
                <a:latin typeface="Open Sans"/>
              </a:rPr>
              <a:t> i morgon?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Voimmeko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tavata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huomenna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?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  <a:p>
            <a:pPr algn="l"/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Det var kul att </a:t>
            </a:r>
            <a:r>
              <a:rPr lang="sv-FI" b="1" i="1" dirty="0">
                <a:solidFill>
                  <a:srgbClr val="333333"/>
                </a:solidFill>
                <a:effectLst/>
                <a:latin typeface="Open Sans"/>
              </a:rPr>
              <a:t>ses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! 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Oli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 kiva </a:t>
            </a:r>
            <a:r>
              <a:rPr lang="sv-FI" b="0" i="1" dirty="0" err="1">
                <a:solidFill>
                  <a:srgbClr val="333333"/>
                </a:solidFill>
                <a:effectLst/>
                <a:latin typeface="Open Sans"/>
              </a:rPr>
              <a:t>nähdä</a:t>
            </a:r>
            <a:r>
              <a:rPr lang="sv-FI" b="0" i="1" dirty="0">
                <a:solidFill>
                  <a:srgbClr val="333333"/>
                </a:solidFill>
                <a:effectLst/>
                <a:latin typeface="Open Sans"/>
              </a:rPr>
              <a:t>!</a:t>
            </a:r>
            <a:endParaRPr lang="sv-FI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0321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Bredbild</PresentationFormat>
  <Paragraphs>25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Office-tema</vt:lpstr>
      <vt:lpstr>S-päätteiset verbit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S-päätteiset verbit</dc:title>
  <dc:creator>Fröjdman Isabella</dc:creator>
  <cp:lastModifiedBy>Fröjdman Isabella</cp:lastModifiedBy>
  <cp:revision>1</cp:revision>
  <dcterms:created xsi:type="dcterms:W3CDTF">2020-11-01T11:00:30Z</dcterms:created>
  <dcterms:modified xsi:type="dcterms:W3CDTF">2020-11-01T11:00:34Z</dcterms:modified>
</cp:coreProperties>
</file>