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69" r:id="rId3"/>
    <p:sldId id="257" r:id="rId4"/>
    <p:sldId id="259" r:id="rId5"/>
    <p:sldId id="260" r:id="rId6"/>
    <p:sldId id="280" r:id="rId7"/>
    <p:sldId id="281" r:id="rId8"/>
    <p:sldId id="265" r:id="rId9"/>
    <p:sldId id="266" r:id="rId10"/>
    <p:sldId id="261" r:id="rId11"/>
    <p:sldId id="267" r:id="rId12"/>
    <p:sldId id="262" r:id="rId13"/>
    <p:sldId id="268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D996A-EC86-455F-B218-E1B9F63CEC86}" v="8" dt="2022-03-30T06:20:20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12ED996A-EC86-455F-B218-E1B9F63CEC86}"/>
    <pc:docChg chg="undo custSel addSld delSld modSld sldOrd">
      <pc:chgData name="Kemppinen Julia" userId="ecfd4383-cb34-40a4-93e8-50f50b3dc836" providerId="ADAL" clId="{12ED996A-EC86-455F-B218-E1B9F63CEC86}" dt="2022-03-30T06:20:52.794" v="250"/>
      <pc:docMkLst>
        <pc:docMk/>
      </pc:docMkLst>
      <pc:sldChg chg="modSp mod">
        <pc:chgData name="Kemppinen Julia" userId="ecfd4383-cb34-40a4-93e8-50f50b3dc836" providerId="ADAL" clId="{12ED996A-EC86-455F-B218-E1B9F63CEC86}" dt="2022-03-30T05:54:50.721" v="21" actId="20577"/>
        <pc:sldMkLst>
          <pc:docMk/>
          <pc:sldMk cId="400036304" sldId="256"/>
        </pc:sldMkLst>
        <pc:spChg chg="mod">
          <ac:chgData name="Kemppinen Julia" userId="ecfd4383-cb34-40a4-93e8-50f50b3dc836" providerId="ADAL" clId="{12ED996A-EC86-455F-B218-E1B9F63CEC86}" dt="2022-03-30T05:54:50.721" v="21" actId="20577"/>
          <ac:spMkLst>
            <pc:docMk/>
            <pc:sldMk cId="400036304" sldId="256"/>
            <ac:spMk id="3" creationId="{B6F8F851-0254-413A-8222-43641894FC62}"/>
          </ac:spMkLst>
        </pc:spChg>
      </pc:sldChg>
      <pc:sldChg chg="addSp modSp mod">
        <pc:chgData name="Kemppinen Julia" userId="ecfd4383-cb34-40a4-93e8-50f50b3dc836" providerId="ADAL" clId="{12ED996A-EC86-455F-B218-E1B9F63CEC86}" dt="2022-03-30T06:09:27.887" v="58" actId="207"/>
        <pc:sldMkLst>
          <pc:docMk/>
          <pc:sldMk cId="3650059723" sldId="257"/>
        </pc:sldMkLst>
        <pc:spChg chg="add mod">
          <ac:chgData name="Kemppinen Julia" userId="ecfd4383-cb34-40a4-93e8-50f50b3dc836" providerId="ADAL" clId="{12ED996A-EC86-455F-B218-E1B9F63CEC86}" dt="2022-03-30T06:09:27.887" v="58" actId="207"/>
          <ac:spMkLst>
            <pc:docMk/>
            <pc:sldMk cId="3650059723" sldId="257"/>
            <ac:spMk id="2" creationId="{362F6995-DE62-49D4-92FF-B0A9C5CFB033}"/>
          </ac:spMkLst>
        </pc:spChg>
      </pc:sldChg>
      <pc:sldChg chg="del">
        <pc:chgData name="Kemppinen Julia" userId="ecfd4383-cb34-40a4-93e8-50f50b3dc836" providerId="ADAL" clId="{12ED996A-EC86-455F-B218-E1B9F63CEC86}" dt="2022-03-30T06:10:53.250" v="64" actId="2696"/>
        <pc:sldMkLst>
          <pc:docMk/>
          <pc:sldMk cId="2638236425" sldId="258"/>
        </pc:sldMkLst>
      </pc:sldChg>
      <pc:sldChg chg="ord">
        <pc:chgData name="Kemppinen Julia" userId="ecfd4383-cb34-40a4-93e8-50f50b3dc836" providerId="ADAL" clId="{12ED996A-EC86-455F-B218-E1B9F63CEC86}" dt="2022-03-30T06:11:54.917" v="68"/>
        <pc:sldMkLst>
          <pc:docMk/>
          <pc:sldMk cId="1310252039" sldId="261"/>
        </pc:sldMkLst>
      </pc:sldChg>
      <pc:sldChg chg="modSp mod ord">
        <pc:chgData name="Kemppinen Julia" userId="ecfd4383-cb34-40a4-93e8-50f50b3dc836" providerId="ADAL" clId="{12ED996A-EC86-455F-B218-E1B9F63CEC86}" dt="2022-03-30T06:19:21.399" v="212" actId="20577"/>
        <pc:sldMkLst>
          <pc:docMk/>
          <pc:sldMk cId="1724108891" sldId="262"/>
        </pc:sldMkLst>
        <pc:spChg chg="mod">
          <ac:chgData name="Kemppinen Julia" userId="ecfd4383-cb34-40a4-93e8-50f50b3dc836" providerId="ADAL" clId="{12ED996A-EC86-455F-B218-E1B9F63CEC86}" dt="2022-03-30T06:19:21.399" v="212" actId="20577"/>
          <ac:spMkLst>
            <pc:docMk/>
            <pc:sldMk cId="1724108891" sldId="262"/>
            <ac:spMk id="3" creationId="{7E314D2E-4C6A-4319-BD22-D0CA8F7AA742}"/>
          </ac:spMkLst>
        </pc:spChg>
      </pc:sldChg>
      <pc:sldChg chg="add del">
        <pc:chgData name="Kemppinen Julia" userId="ecfd4383-cb34-40a4-93e8-50f50b3dc836" providerId="ADAL" clId="{12ED996A-EC86-455F-B218-E1B9F63CEC86}" dt="2022-03-30T06:12:02.749" v="71" actId="2696"/>
        <pc:sldMkLst>
          <pc:docMk/>
          <pc:sldMk cId="4128339001" sldId="263"/>
        </pc:sldMkLst>
      </pc:sldChg>
      <pc:sldChg chg="del">
        <pc:chgData name="Kemppinen Julia" userId="ecfd4383-cb34-40a4-93e8-50f50b3dc836" providerId="ADAL" clId="{12ED996A-EC86-455F-B218-E1B9F63CEC86}" dt="2022-03-30T06:12:06.052" v="72" actId="2696"/>
        <pc:sldMkLst>
          <pc:docMk/>
          <pc:sldMk cId="2706591685" sldId="264"/>
        </pc:sldMkLst>
      </pc:sldChg>
      <pc:sldChg chg="ord">
        <pc:chgData name="Kemppinen Julia" userId="ecfd4383-cb34-40a4-93e8-50f50b3dc836" providerId="ADAL" clId="{12ED996A-EC86-455F-B218-E1B9F63CEC86}" dt="2022-03-30T06:12:53.409" v="76"/>
        <pc:sldMkLst>
          <pc:docMk/>
          <pc:sldMk cId="4165310754" sldId="265"/>
        </pc:sldMkLst>
      </pc:sldChg>
      <pc:sldChg chg="modSp mod ord">
        <pc:chgData name="Kemppinen Julia" userId="ecfd4383-cb34-40a4-93e8-50f50b3dc836" providerId="ADAL" clId="{12ED996A-EC86-455F-B218-E1B9F63CEC86}" dt="2022-03-30T06:13:11.335" v="116" actId="20577"/>
        <pc:sldMkLst>
          <pc:docMk/>
          <pc:sldMk cId="4136808167" sldId="266"/>
        </pc:sldMkLst>
        <pc:spChg chg="mod">
          <ac:chgData name="Kemppinen Julia" userId="ecfd4383-cb34-40a4-93e8-50f50b3dc836" providerId="ADAL" clId="{12ED996A-EC86-455F-B218-E1B9F63CEC86}" dt="2022-03-30T06:13:11.335" v="116" actId="20577"/>
          <ac:spMkLst>
            <pc:docMk/>
            <pc:sldMk cId="4136808167" sldId="266"/>
            <ac:spMk id="2" creationId="{6C03B5D2-A4B5-4A1A-8F9D-8CE52CC6C634}"/>
          </ac:spMkLst>
        </pc:spChg>
      </pc:sldChg>
      <pc:sldChg chg="modSp mod ord">
        <pc:chgData name="Kemppinen Julia" userId="ecfd4383-cb34-40a4-93e8-50f50b3dc836" providerId="ADAL" clId="{12ED996A-EC86-455F-B218-E1B9F63CEC86}" dt="2022-03-30T06:20:52.794" v="250"/>
        <pc:sldMkLst>
          <pc:docMk/>
          <pc:sldMk cId="43979058" sldId="267"/>
        </pc:sldMkLst>
        <pc:spChg chg="mod">
          <ac:chgData name="Kemppinen Julia" userId="ecfd4383-cb34-40a4-93e8-50f50b3dc836" providerId="ADAL" clId="{12ED996A-EC86-455F-B218-E1B9F63CEC86}" dt="2022-03-30T06:20:30.572" v="246" actId="20577"/>
          <ac:spMkLst>
            <pc:docMk/>
            <pc:sldMk cId="43979058" sldId="267"/>
            <ac:spMk id="2" creationId="{97E1FD3E-4600-4736-8BCA-A5B07A7BBB4A}"/>
          </ac:spMkLst>
        </pc:spChg>
        <pc:picChg chg="mod">
          <ac:chgData name="Kemppinen Julia" userId="ecfd4383-cb34-40a4-93e8-50f50b3dc836" providerId="ADAL" clId="{12ED996A-EC86-455F-B218-E1B9F63CEC86}" dt="2022-03-30T06:20:15.199" v="241" actId="1076"/>
          <ac:picMkLst>
            <pc:docMk/>
            <pc:sldMk cId="43979058" sldId="267"/>
            <ac:picMk id="2050" creationId="{12569303-D576-4497-A1B8-A791EF6478F1}"/>
          </ac:picMkLst>
        </pc:picChg>
        <pc:picChg chg="mod">
          <ac:chgData name="Kemppinen Julia" userId="ecfd4383-cb34-40a4-93e8-50f50b3dc836" providerId="ADAL" clId="{12ED996A-EC86-455F-B218-E1B9F63CEC86}" dt="2022-03-30T06:20:20.464" v="244" actId="1076"/>
          <ac:picMkLst>
            <pc:docMk/>
            <pc:sldMk cId="43979058" sldId="267"/>
            <ac:picMk id="2054" creationId="{C81584D4-3B3A-40B7-99AF-BFEA61652DD6}"/>
          </ac:picMkLst>
        </pc:picChg>
        <pc:picChg chg="mod">
          <ac:chgData name="Kemppinen Julia" userId="ecfd4383-cb34-40a4-93e8-50f50b3dc836" providerId="ADAL" clId="{12ED996A-EC86-455F-B218-E1B9F63CEC86}" dt="2022-03-30T06:20:16.969" v="242" actId="1076"/>
          <ac:picMkLst>
            <pc:docMk/>
            <pc:sldMk cId="43979058" sldId="267"/>
            <ac:picMk id="2056" creationId="{E2B79E33-D974-40AA-9093-96532141BC1D}"/>
          </ac:picMkLst>
        </pc:picChg>
        <pc:picChg chg="mod">
          <ac:chgData name="Kemppinen Julia" userId="ecfd4383-cb34-40a4-93e8-50f50b3dc836" providerId="ADAL" clId="{12ED996A-EC86-455F-B218-E1B9F63CEC86}" dt="2022-03-30T06:20:13.596" v="240" actId="1076"/>
          <ac:picMkLst>
            <pc:docMk/>
            <pc:sldMk cId="43979058" sldId="267"/>
            <ac:picMk id="2058" creationId="{BC1A1BF8-E352-4076-9608-FA8E17D6DA7D}"/>
          </ac:picMkLst>
        </pc:picChg>
        <pc:picChg chg="mod">
          <ac:chgData name="Kemppinen Julia" userId="ecfd4383-cb34-40a4-93e8-50f50b3dc836" providerId="ADAL" clId="{12ED996A-EC86-455F-B218-E1B9F63CEC86}" dt="2022-03-30T06:20:18.829" v="243" actId="1076"/>
          <ac:picMkLst>
            <pc:docMk/>
            <pc:sldMk cId="43979058" sldId="267"/>
            <ac:picMk id="2062" creationId="{8EF404EF-3C0D-4131-BD6B-C1455257DF65}"/>
          </ac:picMkLst>
        </pc:picChg>
      </pc:sldChg>
      <pc:sldChg chg="modSp mod">
        <pc:chgData name="Kemppinen Julia" userId="ecfd4383-cb34-40a4-93e8-50f50b3dc836" providerId="ADAL" clId="{12ED996A-EC86-455F-B218-E1B9F63CEC86}" dt="2022-03-30T06:20:35.484" v="248" actId="20577"/>
        <pc:sldMkLst>
          <pc:docMk/>
          <pc:sldMk cId="1974468208" sldId="268"/>
        </pc:sldMkLst>
        <pc:spChg chg="mod">
          <ac:chgData name="Kemppinen Julia" userId="ecfd4383-cb34-40a4-93e8-50f50b3dc836" providerId="ADAL" clId="{12ED996A-EC86-455F-B218-E1B9F63CEC86}" dt="2022-03-30T06:20:35.484" v="248" actId="20577"/>
          <ac:spMkLst>
            <pc:docMk/>
            <pc:sldMk cId="1974468208" sldId="268"/>
            <ac:spMk id="2" creationId="{E59CB360-CF5F-45A2-ABE7-CFB86E1F7B45}"/>
          </ac:spMkLst>
        </pc:spChg>
      </pc:sldChg>
      <pc:sldChg chg="modSp new mod">
        <pc:chgData name="Kemppinen Julia" userId="ecfd4383-cb34-40a4-93e8-50f50b3dc836" providerId="ADAL" clId="{12ED996A-EC86-455F-B218-E1B9F63CEC86}" dt="2022-03-30T06:06:19.704" v="40" actId="20577"/>
        <pc:sldMkLst>
          <pc:docMk/>
          <pc:sldMk cId="890663610" sldId="269"/>
        </pc:sldMkLst>
        <pc:spChg chg="mod">
          <ac:chgData name="Kemppinen Julia" userId="ecfd4383-cb34-40a4-93e8-50f50b3dc836" providerId="ADAL" clId="{12ED996A-EC86-455F-B218-E1B9F63CEC86}" dt="2022-03-30T06:06:19.704" v="40" actId="20577"/>
          <ac:spMkLst>
            <pc:docMk/>
            <pc:sldMk cId="890663610" sldId="269"/>
            <ac:spMk id="2" creationId="{8C56560D-C322-4EEF-8C46-F6E1B3997B92}"/>
          </ac:spMkLst>
        </pc:spChg>
      </pc:sldChg>
      <pc:sldChg chg="modSp mod">
        <pc:chgData name="Kemppinen Julia" userId="ecfd4383-cb34-40a4-93e8-50f50b3dc836" providerId="ADAL" clId="{12ED996A-EC86-455F-B218-E1B9F63CEC86}" dt="2022-03-30T06:10:24.670" v="63" actId="20577"/>
        <pc:sldMkLst>
          <pc:docMk/>
          <pc:sldMk cId="2339155053" sldId="280"/>
        </pc:sldMkLst>
        <pc:spChg chg="mod">
          <ac:chgData name="Kemppinen Julia" userId="ecfd4383-cb34-40a4-93e8-50f50b3dc836" providerId="ADAL" clId="{12ED996A-EC86-455F-B218-E1B9F63CEC86}" dt="2022-03-30T06:10:24.670" v="63" actId="20577"/>
          <ac:spMkLst>
            <pc:docMk/>
            <pc:sldMk cId="2339155053" sldId="280"/>
            <ac:spMk id="2" creationId="{C6F9615D-03BE-42FF-A149-174256BD04C8}"/>
          </ac:spMkLst>
        </pc:spChg>
      </pc:sldChg>
      <pc:sldChg chg="ord">
        <pc:chgData name="Kemppinen Julia" userId="ecfd4383-cb34-40a4-93e8-50f50b3dc836" providerId="ADAL" clId="{12ED996A-EC86-455F-B218-E1B9F63CEC86}" dt="2022-03-30T06:12:29.944" v="74"/>
        <pc:sldMkLst>
          <pc:docMk/>
          <pc:sldMk cId="1993986001" sldId="281"/>
        </pc:sldMkLst>
      </pc:sldChg>
      <pc:sldChg chg="addSp modSp new mod">
        <pc:chgData name="Kemppinen Julia" userId="ecfd4383-cb34-40a4-93e8-50f50b3dc836" providerId="ADAL" clId="{12ED996A-EC86-455F-B218-E1B9F63CEC86}" dt="2022-03-30T06:16:03.370" v="127" actId="1076"/>
        <pc:sldMkLst>
          <pc:docMk/>
          <pc:sldMk cId="437676950" sldId="282"/>
        </pc:sldMkLst>
        <pc:picChg chg="add mod">
          <ac:chgData name="Kemppinen Julia" userId="ecfd4383-cb34-40a4-93e8-50f50b3dc836" providerId="ADAL" clId="{12ED996A-EC86-455F-B218-E1B9F63CEC86}" dt="2022-03-30T06:16:03.370" v="127" actId="1076"/>
          <ac:picMkLst>
            <pc:docMk/>
            <pc:sldMk cId="437676950" sldId="282"/>
            <ac:picMk id="3" creationId="{5DED7DCE-B195-4077-A899-3A31AE08FE05}"/>
          </ac:picMkLst>
        </pc:picChg>
        <pc:picChg chg="add mod">
          <ac:chgData name="Kemppinen Julia" userId="ecfd4383-cb34-40a4-93e8-50f50b3dc836" providerId="ADAL" clId="{12ED996A-EC86-455F-B218-E1B9F63CEC86}" dt="2022-03-30T06:15:56.792" v="124" actId="1076"/>
          <ac:picMkLst>
            <pc:docMk/>
            <pc:sldMk cId="437676950" sldId="282"/>
            <ac:picMk id="5" creationId="{49FB07E3-483D-4C5B-9081-7E9AAA4D9D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4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6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30.3.2022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08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änty lähikuva valo kuva">
            <a:extLst>
              <a:ext uri="{FF2B5EF4-FFF2-40B4-BE49-F238E27FC236}">
                <a16:creationId xmlns:a16="http://schemas.microsoft.com/office/drawing/2014/main" id="{49E21519-4833-4191-A916-8BB76B73A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6CB41-85F1-4BFD-B1E1-A11E52916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Suomi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8F851-0254-413A-8222-43641894F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30.3. klo  14.15</a:t>
            </a:r>
          </a:p>
        </p:txBody>
      </p:sp>
    </p:spTree>
    <p:extLst>
      <p:ext uri="{BB962C8B-B14F-4D97-AF65-F5344CB8AC3E}">
        <p14:creationId xmlns:p14="http://schemas.microsoft.com/office/powerpoint/2010/main" val="40003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896F-4AE5-473C-A3BC-EAFD37EA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96012"/>
            <a:ext cx="10168128" cy="1179576"/>
          </a:xfrm>
        </p:spPr>
        <p:txBody>
          <a:bodyPr/>
          <a:lstStyle/>
          <a:p>
            <a:r>
              <a:rPr lang="fi-FI" b="1" dirty="0"/>
              <a:t>Verbitehtävä 1.</a:t>
            </a:r>
            <a:r>
              <a:rPr lang="fi-FI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AC80-B9ED-4146-B491-7351AFE1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305052"/>
            <a:ext cx="10168128" cy="555294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Talvella minä (hiihtää) ____________ paljon.</a:t>
            </a:r>
          </a:p>
          <a:p>
            <a:pPr marL="0" indent="0">
              <a:buNone/>
            </a:pPr>
            <a:r>
              <a:rPr lang="fi-FI" dirty="0"/>
              <a:t>Kesällä sinä (hoitaa) __________ puutarhaa.</a:t>
            </a:r>
          </a:p>
          <a:p>
            <a:pPr marL="0" indent="0">
              <a:buNone/>
            </a:pPr>
            <a:r>
              <a:rPr lang="fi-FI" dirty="0"/>
              <a:t>Keväällä me (pukea) ____________ kevätvaatteita.</a:t>
            </a:r>
          </a:p>
          <a:p>
            <a:pPr marL="0" indent="0">
              <a:buNone/>
            </a:pPr>
            <a:r>
              <a:rPr lang="fi-FI" dirty="0"/>
              <a:t>Syksyllä te (lähteä) ___________ ulkomaille.</a:t>
            </a:r>
          </a:p>
          <a:p>
            <a:pPr marL="0" indent="0">
              <a:buNone/>
            </a:pPr>
            <a:r>
              <a:rPr lang="fi-FI" dirty="0"/>
              <a:t>He (kirjoittaa) ___________ meille joka päivä.</a:t>
            </a:r>
          </a:p>
          <a:p>
            <a:pPr marL="0" indent="0">
              <a:buNone/>
            </a:pPr>
            <a:r>
              <a:rPr lang="fi-FI" dirty="0"/>
              <a:t>Äiti ( soittaa) ___________ minulle usein.</a:t>
            </a:r>
          </a:p>
          <a:p>
            <a:pPr marL="0" indent="0">
              <a:buNone/>
            </a:pPr>
            <a:r>
              <a:rPr lang="fi-FI" dirty="0"/>
              <a:t>Yöllä ihmiset (nukkua) ___________.</a:t>
            </a:r>
          </a:p>
          <a:p>
            <a:pPr marL="0" indent="0">
              <a:buNone/>
            </a:pPr>
            <a:r>
              <a:rPr lang="fi-FI" dirty="0"/>
              <a:t>Linnut (lentää) _____________ Etelään.</a:t>
            </a:r>
          </a:p>
          <a:p>
            <a:pPr marL="0" indent="0">
              <a:buNone/>
            </a:pPr>
            <a:r>
              <a:rPr lang="fi-FI" dirty="0"/>
              <a:t>Minä (rakentaa) ___________ omakotitalon.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25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ukea | Papunet">
            <a:extLst>
              <a:ext uri="{FF2B5EF4-FFF2-40B4-BE49-F238E27FC236}">
                <a16:creationId xmlns:a16="http://schemas.microsoft.com/office/drawing/2014/main" id="{BC1A1BF8-E352-4076-9608-FA8E17D6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64" y="881992"/>
            <a:ext cx="2624663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kea | Papunet">
            <a:extLst>
              <a:ext uri="{FF2B5EF4-FFF2-40B4-BE49-F238E27FC236}">
                <a16:creationId xmlns:a16="http://schemas.microsoft.com/office/drawing/2014/main" id="{E2B79E33-D974-40AA-9093-96532141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350" y="1920397"/>
            <a:ext cx="3743538" cy="3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ttaa aurinkoa | Papunet">
            <a:extLst>
              <a:ext uri="{FF2B5EF4-FFF2-40B4-BE49-F238E27FC236}">
                <a16:creationId xmlns:a16="http://schemas.microsoft.com/office/drawing/2014/main" id="{C81584D4-3B3A-40B7-99AF-BFEA6165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117" y="881992"/>
            <a:ext cx="2624662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iihto | Papunet">
            <a:extLst>
              <a:ext uri="{FF2B5EF4-FFF2-40B4-BE49-F238E27FC236}">
                <a16:creationId xmlns:a16="http://schemas.microsoft.com/office/drawing/2014/main" id="{12569303-D576-4497-A1B8-A791EF64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64" y="3884503"/>
            <a:ext cx="2756497" cy="2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kentaa | Papunet">
            <a:extLst>
              <a:ext uri="{FF2B5EF4-FFF2-40B4-BE49-F238E27FC236}">
                <a16:creationId xmlns:a16="http://schemas.microsoft.com/office/drawing/2014/main" id="{8EF404EF-3C0D-4131-BD6B-C1455257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371" y="3986041"/>
            <a:ext cx="2643992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E1FD3E-4600-4736-8BCA-A5B07A7BBB4A}"/>
              </a:ext>
            </a:extLst>
          </p:cNvPr>
          <p:cNvSpPr txBox="1"/>
          <p:nvPr/>
        </p:nvSpPr>
        <p:spPr>
          <a:xfrm>
            <a:off x="406400" y="227967"/>
            <a:ext cx="12618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Paritehtävä 4. </a:t>
            </a:r>
            <a:r>
              <a:rPr lang="fi-FI" sz="2800" dirty="0"/>
              <a:t>Kirjoita MINÄ-lause. </a:t>
            </a: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397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C1FC-480C-4097-BA24-D8282A51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012"/>
            <a:ext cx="10168128" cy="1179576"/>
          </a:xfrm>
        </p:spPr>
        <p:txBody>
          <a:bodyPr/>
          <a:lstStyle/>
          <a:p>
            <a:r>
              <a:rPr lang="fi-FI" b="1" dirty="0"/>
              <a:t>Verbitehtävä 2</a:t>
            </a:r>
            <a:r>
              <a:rPr lang="fi-FI" dirty="0"/>
              <a:t>. Tee negatiivinen lause.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4D2E-4C6A-4319-BD22-D0CA8F7A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382648"/>
            <a:ext cx="10168128" cy="494195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Talvella hän </a:t>
            </a:r>
            <a:r>
              <a:rPr lang="fi-FI" b="1" dirty="0"/>
              <a:t>hiihtää</a:t>
            </a:r>
            <a:r>
              <a:rPr lang="fi-FI" dirty="0"/>
              <a:t> paljon.                                       </a:t>
            </a:r>
            <a:r>
              <a:rPr lang="fi-FI" b="1" dirty="0"/>
              <a:t>hiihtää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Kesällä hän </a:t>
            </a:r>
            <a:r>
              <a:rPr lang="fi-FI" b="1" dirty="0"/>
              <a:t>hoitaa</a:t>
            </a:r>
            <a:r>
              <a:rPr lang="fi-FI" dirty="0"/>
              <a:t> puutarhaa.                                  </a:t>
            </a:r>
            <a:r>
              <a:rPr lang="fi-FI" b="1" dirty="0"/>
              <a:t>hoitaa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Keväällä hän </a:t>
            </a:r>
            <a:r>
              <a:rPr lang="fi-FI" b="1" dirty="0"/>
              <a:t>pukee</a:t>
            </a:r>
            <a:r>
              <a:rPr lang="fi-FI" dirty="0"/>
              <a:t> kevätvaatteita.                         </a:t>
            </a:r>
            <a:r>
              <a:rPr lang="fi-FI" b="1" dirty="0"/>
              <a:t>pukea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Syksyllä hän </a:t>
            </a:r>
            <a:r>
              <a:rPr lang="fi-FI" b="1" dirty="0"/>
              <a:t>lähtee</a:t>
            </a:r>
            <a:r>
              <a:rPr lang="fi-FI" dirty="0"/>
              <a:t> ulkomaille.                                 </a:t>
            </a:r>
            <a:r>
              <a:rPr lang="fi-FI" b="1" dirty="0"/>
              <a:t>lähteä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He </a:t>
            </a:r>
            <a:r>
              <a:rPr lang="fi-FI" b="1" dirty="0"/>
              <a:t>kirjoittavat</a:t>
            </a:r>
            <a:r>
              <a:rPr lang="fi-FI" dirty="0"/>
              <a:t> meille joka päivä.                             </a:t>
            </a:r>
            <a:r>
              <a:rPr lang="fi-FI" b="1" dirty="0"/>
              <a:t>kirjoittaa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Äiti </a:t>
            </a:r>
            <a:r>
              <a:rPr lang="fi-FI" b="1" dirty="0"/>
              <a:t>soittaa</a:t>
            </a:r>
            <a:r>
              <a:rPr lang="fi-FI" dirty="0"/>
              <a:t> minulle usein.                                          </a:t>
            </a:r>
            <a:r>
              <a:rPr lang="fi-FI" b="1" dirty="0"/>
              <a:t>soittaa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Yöllä ihmiset </a:t>
            </a:r>
            <a:r>
              <a:rPr lang="fi-FI" b="1" dirty="0"/>
              <a:t>nukkuvat</a:t>
            </a:r>
            <a:r>
              <a:rPr lang="fi-FI" dirty="0"/>
              <a:t>.                                              </a:t>
            </a:r>
            <a:r>
              <a:rPr lang="fi-FI" b="1" dirty="0"/>
              <a:t>nukkua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Linnut </a:t>
            </a:r>
            <a:r>
              <a:rPr lang="fi-FI" b="1" dirty="0"/>
              <a:t>lentävät</a:t>
            </a:r>
            <a:r>
              <a:rPr lang="fi-FI" dirty="0"/>
              <a:t> Etelään.                                             </a:t>
            </a:r>
            <a:r>
              <a:rPr lang="fi-FI" b="1" dirty="0"/>
              <a:t>lentää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Hän </a:t>
            </a:r>
            <a:r>
              <a:rPr lang="fi-FI" b="1" dirty="0"/>
              <a:t>rakentaa</a:t>
            </a:r>
            <a:r>
              <a:rPr lang="fi-FI" dirty="0"/>
              <a:t> omakotitalon.                                     </a:t>
            </a:r>
            <a:r>
              <a:rPr lang="fi-FI" b="1" dirty="0"/>
              <a:t>rakentaa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10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B360-CF5F-45A2-ABE7-CFB86E1F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215266"/>
            <a:ext cx="10168128" cy="784860"/>
          </a:xfrm>
        </p:spPr>
        <p:txBody>
          <a:bodyPr>
            <a:normAutofit/>
          </a:bodyPr>
          <a:lstStyle/>
          <a:p>
            <a:r>
              <a:rPr lang="fi-FI" sz="2800" b="1" dirty="0"/>
              <a:t>Paritehtävä 5</a:t>
            </a:r>
            <a:r>
              <a:rPr lang="fi-FI" sz="2800" dirty="0"/>
              <a:t>. Kysy ja vastaa. / Ask and answer.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E63E-59F4-4AA9-963F-0D1A8D3C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238250"/>
            <a:ext cx="10847832" cy="54044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Ymmärrätkö suomea hyvin?                                 YMMÄ</a:t>
            </a:r>
            <a:r>
              <a:rPr lang="fi-FI" b="1" dirty="0"/>
              <a:t>RT</a:t>
            </a:r>
            <a:r>
              <a:rPr lang="fi-FI" dirty="0"/>
              <a:t>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Luetko suomeksi joka ilta?                                    LU</a:t>
            </a:r>
            <a:r>
              <a:rPr lang="fi-FI" b="1" dirty="0"/>
              <a:t>K</a:t>
            </a:r>
            <a:r>
              <a:rPr lang="fi-FI" dirty="0"/>
              <a:t>EA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Laitatko ruokaa kotona?                                        LAI</a:t>
            </a:r>
            <a:r>
              <a:rPr lang="fi-FI" b="1" dirty="0"/>
              <a:t>TT</a:t>
            </a:r>
            <a:r>
              <a:rPr lang="fi-FI" dirty="0"/>
              <a:t>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Käytätkö tietokonetta paljon?                               KÄY</a:t>
            </a:r>
            <a:r>
              <a:rPr lang="fi-FI" b="1" dirty="0"/>
              <a:t>TT</a:t>
            </a:r>
            <a:r>
              <a:rPr lang="fi-FI" dirty="0"/>
              <a:t>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Rakennatko talon kesällä?                                     RAKE</a:t>
            </a:r>
            <a:r>
              <a:rPr lang="fi-FI" b="1" dirty="0"/>
              <a:t>NT</a:t>
            </a:r>
            <a:r>
              <a:rPr lang="fi-FI" dirty="0"/>
              <a:t>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Tiedätkö, mitä tarkoittaa sana lempinimi?          TIE</a:t>
            </a:r>
            <a:r>
              <a:rPr lang="fi-FI" b="1" dirty="0"/>
              <a:t>T</a:t>
            </a:r>
            <a:r>
              <a:rPr lang="fi-FI" dirty="0"/>
              <a:t>ÄÄ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Sovitatko vaatteita kaupassa?                               SOVI</a:t>
            </a:r>
            <a:r>
              <a:rPr lang="fi-FI" b="1" dirty="0"/>
              <a:t>TT</a:t>
            </a:r>
            <a:r>
              <a:rPr lang="fi-FI" dirty="0"/>
              <a:t>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Autatko ystäviä?                                                       AU</a:t>
            </a:r>
            <a:r>
              <a:rPr lang="fi-FI" b="1" dirty="0"/>
              <a:t>TT</a:t>
            </a:r>
            <a:r>
              <a:rPr lang="fi-FI" dirty="0"/>
              <a:t>AA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Annatko minulle oman puhelinnumeron?          A</a:t>
            </a:r>
            <a:r>
              <a:rPr lang="fi-FI" b="1" dirty="0"/>
              <a:t>NT</a:t>
            </a:r>
            <a:r>
              <a:rPr lang="fi-FI" dirty="0"/>
              <a:t>AA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46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D7DCE-B195-4077-A899-3A31AE08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70" y="-184863"/>
            <a:ext cx="7610166" cy="336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B07E3-483D-4C5B-9081-7E9AAA4D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70" y="2977592"/>
            <a:ext cx="7483650" cy="43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7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560D-C322-4EEF-8C46-F6E1B399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Vaatteet</a:t>
            </a:r>
            <a:br>
              <a:rPr lang="en-US" dirty="0"/>
            </a:br>
            <a:r>
              <a:rPr lang="en-US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89066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B16A6-1F55-40CE-8254-D516F6CC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452"/>
            <a:ext cx="6566650" cy="565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06427-8C4B-4DA0-9DCF-2767E3BCE7F4}"/>
              </a:ext>
            </a:extLst>
          </p:cNvPr>
          <p:cNvSpPr txBox="1"/>
          <p:nvPr/>
        </p:nvSpPr>
        <p:spPr>
          <a:xfrm>
            <a:off x="6381751" y="177180"/>
            <a:ext cx="5838824" cy="650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Lillillä</a:t>
            </a:r>
            <a:r>
              <a:rPr lang="fi-FI" sz="2000" dirty="0"/>
              <a:t> </a:t>
            </a:r>
            <a:r>
              <a:rPr lang="fi-FI" sz="2000" b="1" dirty="0">
                <a:solidFill>
                  <a:srgbClr val="FF0000"/>
                </a:solidFill>
              </a:rPr>
              <a:t>on</a:t>
            </a:r>
            <a:r>
              <a:rPr lang="fi-FI" sz="2000" dirty="0"/>
              <a:t> 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Lillillä on tänään päällä… / Lillillä ei ole 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Timolla on </a:t>
            </a:r>
            <a:r>
              <a:rPr lang="fi-FI" sz="2000" dirty="0"/>
              <a:t>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Timolla on tänään päällä … / Timolla ei ole…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Ainolla on </a:t>
            </a:r>
            <a:r>
              <a:rPr lang="fi-FI" sz="2000" dirty="0"/>
              <a:t>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Ainolla on tänään päällä… / Ainolla ei ole…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Annalla on </a:t>
            </a:r>
            <a:r>
              <a:rPr lang="fi-FI" sz="2000" dirty="0"/>
              <a:t>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Annalla on tänään päällä… / Annalla ei ole…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Mitkä vaatteet </a:t>
            </a:r>
            <a:r>
              <a:rPr lang="fi-FI" sz="2000" b="1" dirty="0">
                <a:solidFill>
                  <a:srgbClr val="FF0000"/>
                </a:solidFill>
              </a:rPr>
              <a:t>Mikolla on </a:t>
            </a:r>
            <a:r>
              <a:rPr lang="fi-FI" sz="2000" dirty="0"/>
              <a:t>tänään </a:t>
            </a:r>
            <a:r>
              <a:rPr lang="fi-FI" sz="2000" b="1" dirty="0">
                <a:solidFill>
                  <a:srgbClr val="FF0000"/>
                </a:solidFill>
              </a:rPr>
              <a:t>päällä</a:t>
            </a:r>
            <a:r>
              <a:rPr lang="fi-FI" sz="2000" dirty="0"/>
              <a:t>?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Mikolla on tänään päällä…/ Mikolla ei ole…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F6995-DE62-49D4-92FF-B0A9C5CFB033}"/>
              </a:ext>
            </a:extLst>
          </p:cNvPr>
          <p:cNvSpPr txBox="1"/>
          <p:nvPr/>
        </p:nvSpPr>
        <p:spPr>
          <a:xfrm>
            <a:off x="438150" y="177180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FF0000"/>
                </a:solidFill>
              </a:rPr>
              <a:t>Paritehtävä 1</a:t>
            </a:r>
          </a:p>
        </p:txBody>
      </p:sp>
    </p:spTree>
    <p:extLst>
      <p:ext uri="{BB962C8B-B14F-4D97-AF65-F5344CB8AC3E}">
        <p14:creationId xmlns:p14="http://schemas.microsoft.com/office/powerpoint/2010/main" val="365005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498A9-125C-4C34-ABE3-2C4EAB626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" r="14472" b="-1"/>
          <a:stretch/>
        </p:blipFill>
        <p:spPr>
          <a:xfrm>
            <a:off x="699473" y="753966"/>
            <a:ext cx="10700259" cy="51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0549EF-E3A5-48D7-9134-A4E08C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31CC-4661-40CC-8C50-199AFEC7F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9" r="143" b="1"/>
          <a:stretch/>
        </p:blipFill>
        <p:spPr>
          <a:xfrm>
            <a:off x="731945" y="666370"/>
            <a:ext cx="10901846" cy="52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3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615D-03BE-42FF-A149-174256BD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Paritehtävä 2</a:t>
            </a:r>
            <a:br>
              <a:rPr lang="en-US" dirty="0"/>
            </a:br>
            <a:r>
              <a:rPr lang="en-US" dirty="0"/>
              <a:t>A/B –kortit (sää ja vaatteet)</a:t>
            </a:r>
          </a:p>
        </p:txBody>
      </p:sp>
    </p:spTree>
    <p:extLst>
      <p:ext uri="{BB962C8B-B14F-4D97-AF65-F5344CB8AC3E}">
        <p14:creationId xmlns:p14="http://schemas.microsoft.com/office/powerpoint/2010/main" val="233915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BC4D4-E88D-41C2-9BE5-9AF82926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" y="0"/>
            <a:ext cx="10455910" cy="4359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EFFED-73A9-45BA-A352-0138B1114763}"/>
              </a:ext>
            </a:extLst>
          </p:cNvPr>
          <p:cNvSpPr txBox="1"/>
          <p:nvPr/>
        </p:nvSpPr>
        <p:spPr>
          <a:xfrm>
            <a:off x="542925" y="4359775"/>
            <a:ext cx="1043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Mitä Samuli tekee töissä?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Miksi Samuli on hyvällä tuulella?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Miksi Heikillä on pipo ja talvitakki?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Miksi Samuli lähtee vaatekauppaan?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>
                <a:solidFill>
                  <a:schemeClr val="accent1"/>
                </a:solidFill>
              </a:rPr>
              <a:t>Mitä Soppa etsii vaatekaupassa?</a:t>
            </a:r>
          </a:p>
        </p:txBody>
      </p:sp>
    </p:spTree>
    <p:extLst>
      <p:ext uri="{BB962C8B-B14F-4D97-AF65-F5344CB8AC3E}">
        <p14:creationId xmlns:p14="http://schemas.microsoft.com/office/powerpoint/2010/main" val="199398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8689-2BEA-4E66-9F66-B89E31E1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120014"/>
            <a:ext cx="11420474" cy="19770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3200" dirty="0"/>
              <a:t>- </a:t>
            </a:r>
            <a:r>
              <a:rPr lang="fi-FI" sz="3200" b="1" dirty="0"/>
              <a:t>Paljonko</a:t>
            </a:r>
            <a:r>
              <a:rPr lang="fi-FI" sz="3200" dirty="0"/>
              <a:t> tämä </a:t>
            </a:r>
            <a:r>
              <a:rPr lang="fi-FI" sz="3200" dirty="0">
                <a:solidFill>
                  <a:schemeClr val="accent1"/>
                </a:solidFill>
              </a:rPr>
              <a:t>takki</a:t>
            </a:r>
            <a:r>
              <a:rPr lang="fi-FI" sz="3200" dirty="0"/>
              <a:t> maksaa? / </a:t>
            </a:r>
            <a:r>
              <a:rPr lang="fi-FI" sz="3200" b="1" dirty="0"/>
              <a:t>Mitä</a:t>
            </a:r>
            <a:r>
              <a:rPr lang="fi-FI" sz="3200" dirty="0"/>
              <a:t> tämä </a:t>
            </a:r>
            <a:r>
              <a:rPr lang="fi-FI" sz="3200" dirty="0">
                <a:solidFill>
                  <a:schemeClr val="accent1"/>
                </a:solidFill>
              </a:rPr>
              <a:t>takki</a:t>
            </a:r>
            <a:r>
              <a:rPr lang="fi-FI" sz="3200" dirty="0"/>
              <a:t> maksaa?</a:t>
            </a:r>
            <a:br>
              <a:rPr lang="fi-FI" sz="3200" dirty="0"/>
            </a:br>
            <a:r>
              <a:rPr lang="fi-FI" sz="3200" dirty="0"/>
              <a:t>- </a:t>
            </a:r>
            <a:r>
              <a:rPr lang="fi-FI" sz="3200" b="1" dirty="0"/>
              <a:t>Se maksaa </a:t>
            </a:r>
            <a:r>
              <a:rPr lang="fi-FI" sz="3200" dirty="0"/>
              <a:t>80 euroa.</a:t>
            </a:r>
          </a:p>
        </p:txBody>
      </p:sp>
      <p:pic>
        <p:nvPicPr>
          <p:cNvPr id="1026" name="Picture 2" descr="takki | Papunet">
            <a:extLst>
              <a:ext uri="{FF2B5EF4-FFF2-40B4-BE49-F238E27FC236}">
                <a16:creationId xmlns:a16="http://schemas.microsoft.com/office/drawing/2014/main" id="{F0871533-331C-4D4A-A635-63B10204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189227"/>
            <a:ext cx="3314700" cy="40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1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B5D2-A4B5-4A1A-8F9D-8CE52CC6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0"/>
            <a:ext cx="10168128" cy="1943100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FF0000"/>
                </a:solidFill>
              </a:rPr>
              <a:t>Paritehtävä 3. Kysy ja vastaa. </a:t>
            </a:r>
            <a:br>
              <a:rPr lang="fi-FI" sz="2800" b="1" dirty="0">
                <a:solidFill>
                  <a:srgbClr val="FF0000"/>
                </a:solidFill>
              </a:rPr>
            </a:br>
            <a:r>
              <a:rPr lang="fi-FI" sz="2800" dirty="0"/>
              <a:t> </a:t>
            </a:r>
            <a:br>
              <a:rPr lang="fi-FI" sz="2800" dirty="0"/>
            </a:br>
            <a:r>
              <a:rPr lang="fi-FI" sz="2800" b="1" dirty="0"/>
              <a:t>- Paljonko tämä … maksaa? / Paljonko nämä … maksavat?</a:t>
            </a:r>
            <a:br>
              <a:rPr lang="fi-FI" sz="2800" b="1" dirty="0"/>
            </a:br>
            <a:r>
              <a:rPr lang="fi-FI" sz="2800" b="1" dirty="0"/>
              <a:t>- Se maksaa … / Ne maksavat…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13CF89-A0D7-4B07-9306-C449465830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46" y="1835659"/>
            <a:ext cx="8415814" cy="50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0816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223C2A"/>
      </a:dk2>
      <a:lt2>
        <a:srgbClr val="E2E7E8"/>
      </a:lt2>
      <a:accent1>
        <a:srgbClr val="C3644D"/>
      </a:accent1>
      <a:accent2>
        <a:srgbClr val="B1833B"/>
      </a:accent2>
      <a:accent3>
        <a:srgbClr val="A5A842"/>
      </a:accent3>
      <a:accent4>
        <a:srgbClr val="7DB13B"/>
      </a:accent4>
      <a:accent5>
        <a:srgbClr val="57B848"/>
      </a:accent5>
      <a:accent6>
        <a:srgbClr val="3BB15C"/>
      </a:accent6>
      <a:hlink>
        <a:srgbClr val="368EA3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384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Calibri</vt:lpstr>
      <vt:lpstr>AccentBoxVTI</vt:lpstr>
      <vt:lpstr>Suomi 2</vt:lpstr>
      <vt:lpstr>Vaatteet MyCourses</vt:lpstr>
      <vt:lpstr>PowerPoint Presentation</vt:lpstr>
      <vt:lpstr>PowerPoint Presentation</vt:lpstr>
      <vt:lpstr>PowerPoint Presentation</vt:lpstr>
      <vt:lpstr>Paritehtävä 2 A/B –kortit (sää ja vaatteet)</vt:lpstr>
      <vt:lpstr>PowerPoint Presentation</vt:lpstr>
      <vt:lpstr>- Paljonko tämä takki maksaa? / Mitä tämä takki maksaa? - Se maksaa 80 euroa.</vt:lpstr>
      <vt:lpstr>Paritehtävä 3. Kysy ja vastaa.    - Paljonko tämä … maksaa? / Paljonko nämä … maksavat? - Se maksaa … / Ne maksavat…</vt:lpstr>
      <vt:lpstr>Verbitehtävä 1. </vt:lpstr>
      <vt:lpstr>PowerPoint Presentation</vt:lpstr>
      <vt:lpstr>Verbitehtävä 2. Tee negatiivinen lause.</vt:lpstr>
      <vt:lpstr>Paritehtävä 5. Kysy ja vastaa. / Ask and answer.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11</cp:revision>
  <dcterms:created xsi:type="dcterms:W3CDTF">2022-01-31T16:18:14Z</dcterms:created>
  <dcterms:modified xsi:type="dcterms:W3CDTF">2022-03-30T06:21:01Z</dcterms:modified>
</cp:coreProperties>
</file>