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0E3B0-EBB9-4358-B8AB-AE53B80B4CB3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8A81-533E-46EF-BC5E-1F40B4AF9306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0E3B0-EBB9-4358-B8AB-AE53B80B4CB3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8A81-533E-46EF-BC5E-1F40B4AF9306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0E3B0-EBB9-4358-B8AB-AE53B80B4CB3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8A81-533E-46EF-BC5E-1F40B4AF9306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0E3B0-EBB9-4358-B8AB-AE53B80B4CB3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8A81-533E-46EF-BC5E-1F40B4AF9306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0E3B0-EBB9-4358-B8AB-AE53B80B4CB3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8A81-533E-46EF-BC5E-1F40B4AF9306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0E3B0-EBB9-4358-B8AB-AE53B80B4CB3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8A81-533E-46EF-BC5E-1F40B4AF9306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0E3B0-EBB9-4358-B8AB-AE53B80B4CB3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8A81-533E-46EF-BC5E-1F40B4AF9306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0E3B0-EBB9-4358-B8AB-AE53B80B4CB3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8A81-533E-46EF-BC5E-1F40B4AF9306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0E3B0-EBB9-4358-B8AB-AE53B80B4CB3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8A81-533E-46EF-BC5E-1F40B4AF9306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0E3B0-EBB9-4358-B8AB-AE53B80B4CB3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8A81-533E-46EF-BC5E-1F40B4AF9306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0E3B0-EBB9-4358-B8AB-AE53B80B4CB3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8A81-533E-46EF-BC5E-1F40B4AF9306}" type="slidenum">
              <a:rPr lang="fi-FI" smtClean="0"/>
              <a:t>‹#›</a:t>
            </a:fld>
            <a:endParaRPr lang="fi-FI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0E3B0-EBB9-4358-B8AB-AE53B80B4CB3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18A81-533E-46EF-BC5E-1F40B4AF9306}" type="slidenum">
              <a:rPr lang="fi-FI" smtClean="0"/>
              <a:t>‹#›</a:t>
            </a:fld>
            <a:endParaRPr lang="fi-FI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Persoonapronominit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3492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Persoonapronominit – perus- ja objektimuoto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Perusmuotoa käytetään, kun  pronomini on tekijänä lauseessa</a:t>
            </a:r>
          </a:p>
          <a:p>
            <a:pPr lvl="1"/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springer</a:t>
            </a:r>
            <a:r>
              <a:rPr lang="fi-FI" dirty="0"/>
              <a:t> – minä juoksen </a:t>
            </a:r>
          </a:p>
          <a:p>
            <a:pPr marL="457200" lvl="1" indent="0">
              <a:buNone/>
            </a:pPr>
            <a:endParaRPr lang="fi-FI" dirty="0"/>
          </a:p>
          <a:p>
            <a:pPr lvl="0">
              <a:buClr>
                <a:srgbClr val="FEDD78"/>
              </a:buClr>
            </a:pPr>
            <a:r>
              <a:rPr lang="fi-FI" dirty="0">
                <a:solidFill>
                  <a:prstClr val="white"/>
                </a:solidFill>
              </a:rPr>
              <a:t>Objektimuotoa käytetään, kun  pronomini on tekemisen kohteena lauseessa tai preposition kanssa</a:t>
            </a:r>
          </a:p>
          <a:p>
            <a:pPr lvl="1">
              <a:buClr>
                <a:srgbClr val="FEDD78"/>
              </a:buClr>
            </a:pPr>
            <a:r>
              <a:rPr lang="fi-FI" dirty="0">
                <a:solidFill>
                  <a:prstClr val="white"/>
                </a:solidFill>
              </a:rPr>
              <a:t>Kalle </a:t>
            </a:r>
            <a:r>
              <a:rPr lang="fi-FI" dirty="0" err="1">
                <a:solidFill>
                  <a:prstClr val="white"/>
                </a:solidFill>
              </a:rPr>
              <a:t>ser</a:t>
            </a:r>
            <a:r>
              <a:rPr lang="fi-FI" dirty="0">
                <a:solidFill>
                  <a:prstClr val="white"/>
                </a:solidFill>
              </a:rPr>
              <a:t> </a:t>
            </a:r>
            <a:r>
              <a:rPr lang="fi-FI" dirty="0" err="1">
                <a:solidFill>
                  <a:prstClr val="white"/>
                </a:solidFill>
              </a:rPr>
              <a:t>mig</a:t>
            </a:r>
            <a:r>
              <a:rPr lang="fi-FI" dirty="0">
                <a:solidFill>
                  <a:prstClr val="white"/>
                </a:solidFill>
              </a:rPr>
              <a:t> – Kalle näkee minut</a:t>
            </a:r>
          </a:p>
          <a:p>
            <a:pPr lvl="1">
              <a:buClr>
                <a:srgbClr val="FEDD78"/>
              </a:buClr>
            </a:pPr>
            <a:r>
              <a:rPr lang="fi-FI" dirty="0">
                <a:solidFill>
                  <a:prstClr val="white"/>
                </a:solidFill>
              </a:rPr>
              <a:t>Kalle </a:t>
            </a:r>
            <a:r>
              <a:rPr lang="fi-FI" dirty="0" err="1">
                <a:solidFill>
                  <a:prstClr val="white"/>
                </a:solidFill>
              </a:rPr>
              <a:t>tittar</a:t>
            </a:r>
            <a:r>
              <a:rPr lang="fi-FI" dirty="0">
                <a:solidFill>
                  <a:prstClr val="white"/>
                </a:solidFill>
              </a:rPr>
              <a:t> </a:t>
            </a:r>
            <a:r>
              <a:rPr lang="fi-FI" dirty="0" err="1">
                <a:solidFill>
                  <a:prstClr val="white"/>
                </a:solidFill>
              </a:rPr>
              <a:t>på</a:t>
            </a:r>
            <a:r>
              <a:rPr lang="fi-FI" dirty="0">
                <a:solidFill>
                  <a:prstClr val="white"/>
                </a:solidFill>
              </a:rPr>
              <a:t> </a:t>
            </a:r>
            <a:r>
              <a:rPr lang="fi-FI" dirty="0" err="1">
                <a:solidFill>
                  <a:prstClr val="white"/>
                </a:solidFill>
              </a:rPr>
              <a:t>mig</a:t>
            </a:r>
            <a:r>
              <a:rPr lang="fi-FI" dirty="0">
                <a:solidFill>
                  <a:prstClr val="white"/>
                </a:solidFill>
              </a:rPr>
              <a:t> – Kalle katsoo minua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971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Persoonapronominin perusmuoto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YKSIKKÖMUOTO</a:t>
            </a:r>
          </a:p>
          <a:p>
            <a:r>
              <a:rPr lang="fi-FI" dirty="0"/>
              <a:t>minä	 			</a:t>
            </a:r>
          </a:p>
          <a:p>
            <a:r>
              <a:rPr lang="fi-FI" dirty="0"/>
              <a:t>sinä	</a:t>
            </a:r>
          </a:p>
          <a:p>
            <a:r>
              <a:rPr lang="fi-FI" dirty="0" err="1"/>
              <a:t>hän(mies</a:t>
            </a:r>
            <a:r>
              <a:rPr lang="fi-FI" dirty="0"/>
              <a:t>)	</a:t>
            </a:r>
          </a:p>
          <a:p>
            <a:r>
              <a:rPr lang="fi-FI" dirty="0"/>
              <a:t>hän (nainen)</a:t>
            </a:r>
          </a:p>
          <a:p>
            <a:r>
              <a:rPr lang="fi-FI" dirty="0"/>
              <a:t>hän (neutraali)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YKSIKKÖMUOTO</a:t>
            </a:r>
          </a:p>
          <a:p>
            <a:r>
              <a:rPr lang="fi-FI" dirty="0" err="1"/>
              <a:t>jag</a:t>
            </a:r>
            <a:endParaRPr lang="fi-FI" dirty="0"/>
          </a:p>
          <a:p>
            <a:r>
              <a:rPr lang="fi-FI" dirty="0"/>
              <a:t>du</a:t>
            </a:r>
          </a:p>
          <a:p>
            <a:r>
              <a:rPr lang="fi-FI" dirty="0" err="1"/>
              <a:t>han</a:t>
            </a:r>
            <a:r>
              <a:rPr lang="fi-FI" dirty="0"/>
              <a:t> </a:t>
            </a:r>
          </a:p>
          <a:p>
            <a:r>
              <a:rPr lang="fi-FI" dirty="0" err="1"/>
              <a:t>hon</a:t>
            </a:r>
            <a:endParaRPr lang="fi-FI" dirty="0"/>
          </a:p>
          <a:p>
            <a:r>
              <a:rPr lang="fi-FI" dirty="0" err="1"/>
              <a:t>hen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464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Persoonapronominin perusmuoto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MONIKKOMUOTO</a:t>
            </a:r>
          </a:p>
          <a:p>
            <a:r>
              <a:rPr lang="fi-FI" dirty="0"/>
              <a:t>me</a:t>
            </a:r>
          </a:p>
          <a:p>
            <a:r>
              <a:rPr lang="fi-FI" dirty="0"/>
              <a:t>te</a:t>
            </a:r>
          </a:p>
          <a:p>
            <a:r>
              <a:rPr lang="fi-FI" dirty="0"/>
              <a:t>Te (teitittely)</a:t>
            </a:r>
          </a:p>
          <a:p>
            <a:r>
              <a:rPr lang="fi-FI" dirty="0"/>
              <a:t>he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MONIKKOMUOTO</a:t>
            </a:r>
          </a:p>
          <a:p>
            <a:r>
              <a:rPr lang="fi-FI" dirty="0"/>
              <a:t>vi</a:t>
            </a:r>
          </a:p>
          <a:p>
            <a:r>
              <a:rPr lang="fi-FI" dirty="0" err="1"/>
              <a:t>ni</a:t>
            </a:r>
            <a:endParaRPr lang="fi-FI" dirty="0"/>
          </a:p>
          <a:p>
            <a:r>
              <a:rPr lang="fi-FI" dirty="0" err="1"/>
              <a:t>ni</a:t>
            </a:r>
            <a:endParaRPr lang="fi-FI" dirty="0"/>
          </a:p>
          <a:p>
            <a:r>
              <a:rPr lang="fi-FI" dirty="0"/>
              <a:t>de, (</a:t>
            </a:r>
            <a:r>
              <a:rPr lang="fi-FI" dirty="0" err="1"/>
              <a:t>dem</a:t>
            </a:r>
            <a:r>
              <a:rPr lang="fi-FI" dirty="0"/>
              <a:t>, </a:t>
            </a:r>
            <a:r>
              <a:rPr lang="fi-FI" dirty="0" err="1"/>
              <a:t>dom</a:t>
            </a:r>
            <a:r>
              <a:rPr lang="fi-FI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6648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Persoonapronominin objektimuoto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YKSIKKÖ</a:t>
            </a:r>
          </a:p>
          <a:p>
            <a:r>
              <a:rPr lang="fi-FI" dirty="0"/>
              <a:t>minua, minut</a:t>
            </a:r>
          </a:p>
          <a:p>
            <a:r>
              <a:rPr lang="fi-FI" dirty="0"/>
              <a:t>sinua, sinut</a:t>
            </a:r>
          </a:p>
          <a:p>
            <a:r>
              <a:rPr lang="fi-FI" dirty="0"/>
              <a:t>hänet, häntä (mies)</a:t>
            </a:r>
          </a:p>
          <a:p>
            <a:r>
              <a:rPr lang="fi-FI" dirty="0"/>
              <a:t>hänet, häntä (nainen)</a:t>
            </a:r>
          </a:p>
          <a:p>
            <a:r>
              <a:rPr lang="fi-FI" dirty="0"/>
              <a:t>hänet, häntä (neutraali)</a:t>
            </a:r>
          </a:p>
          <a:p>
            <a:endParaRPr lang="fi-FI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YKSIKKÖ</a:t>
            </a:r>
          </a:p>
          <a:p>
            <a:r>
              <a:rPr lang="fi-FI" dirty="0" err="1"/>
              <a:t>mig</a:t>
            </a:r>
            <a:endParaRPr lang="fi-FI" dirty="0"/>
          </a:p>
          <a:p>
            <a:r>
              <a:rPr lang="fi-FI" dirty="0" err="1"/>
              <a:t>dig</a:t>
            </a:r>
            <a:endParaRPr lang="fi-FI" dirty="0"/>
          </a:p>
          <a:p>
            <a:r>
              <a:rPr lang="fi-FI" dirty="0" err="1"/>
              <a:t>honom</a:t>
            </a:r>
            <a:endParaRPr lang="fi-FI" dirty="0"/>
          </a:p>
          <a:p>
            <a:r>
              <a:rPr lang="fi-FI" dirty="0" err="1"/>
              <a:t>henne</a:t>
            </a:r>
            <a:endParaRPr lang="fi-FI" dirty="0"/>
          </a:p>
          <a:p>
            <a:r>
              <a:rPr lang="fi-FI" dirty="0" err="1"/>
              <a:t>hen</a:t>
            </a:r>
            <a:r>
              <a:rPr lang="fi-FI" dirty="0"/>
              <a:t>; </a:t>
            </a:r>
            <a:r>
              <a:rPr lang="fi-FI" dirty="0" err="1"/>
              <a:t>henom</a:t>
            </a:r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133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Persoonapronominin objektimuoto</a:t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MONIKKO</a:t>
            </a:r>
          </a:p>
          <a:p>
            <a:r>
              <a:rPr lang="fi-FI" dirty="0"/>
              <a:t>meitä, meidät</a:t>
            </a:r>
          </a:p>
          <a:p>
            <a:r>
              <a:rPr lang="fi-FI" dirty="0"/>
              <a:t>teitä, teidät</a:t>
            </a:r>
          </a:p>
          <a:p>
            <a:r>
              <a:rPr lang="fi-FI" dirty="0"/>
              <a:t>teitä, teidät (teitittely)</a:t>
            </a:r>
          </a:p>
          <a:p>
            <a:r>
              <a:rPr lang="fi-FI" dirty="0"/>
              <a:t>heitä, heidät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MONIKKO</a:t>
            </a:r>
          </a:p>
          <a:p>
            <a:r>
              <a:rPr lang="fi-FI" dirty="0" err="1"/>
              <a:t>oss</a:t>
            </a:r>
            <a:endParaRPr lang="fi-FI" dirty="0"/>
          </a:p>
          <a:p>
            <a:r>
              <a:rPr lang="fi-FI" dirty="0" err="1"/>
              <a:t>er</a:t>
            </a:r>
            <a:endParaRPr lang="fi-FI" dirty="0"/>
          </a:p>
          <a:p>
            <a:r>
              <a:rPr lang="fi-FI" dirty="0" err="1"/>
              <a:t>er</a:t>
            </a:r>
            <a:endParaRPr lang="fi-FI" dirty="0"/>
          </a:p>
          <a:p>
            <a:r>
              <a:rPr lang="fi-FI" dirty="0" err="1"/>
              <a:t>dem</a:t>
            </a:r>
            <a:r>
              <a:rPr lang="fi-FI" dirty="0"/>
              <a:t>, </a:t>
            </a:r>
            <a:r>
              <a:rPr lang="fi-FI" dirty="0" err="1"/>
              <a:t>dom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408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Persoonapronominit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Hän (Anna) tuntee meidät.</a:t>
            </a:r>
          </a:p>
          <a:p>
            <a:r>
              <a:rPr lang="fi-FI" dirty="0" err="1"/>
              <a:t>Hon</a:t>
            </a:r>
            <a:r>
              <a:rPr lang="fi-FI" dirty="0"/>
              <a:t> </a:t>
            </a:r>
            <a:r>
              <a:rPr lang="fi-FI" dirty="0" err="1"/>
              <a:t>känner</a:t>
            </a:r>
            <a:r>
              <a:rPr lang="fi-FI" dirty="0"/>
              <a:t> </a:t>
            </a:r>
            <a:r>
              <a:rPr lang="fi-FI" dirty="0" err="1"/>
              <a:t>oss</a:t>
            </a:r>
            <a:r>
              <a:rPr lang="fi-FI" dirty="0"/>
              <a:t>.</a:t>
            </a:r>
          </a:p>
          <a:p>
            <a:r>
              <a:rPr lang="fi-FI" dirty="0"/>
              <a:t>Me näemme teidät.</a:t>
            </a:r>
          </a:p>
          <a:p>
            <a:r>
              <a:rPr lang="fi-FI" dirty="0"/>
              <a:t>Vi </a:t>
            </a:r>
            <a:r>
              <a:rPr lang="fi-FI" dirty="0" err="1"/>
              <a:t>ser</a:t>
            </a:r>
            <a:r>
              <a:rPr lang="fi-FI" dirty="0"/>
              <a:t> er.</a:t>
            </a:r>
          </a:p>
          <a:p>
            <a:r>
              <a:rPr lang="fi-FI" dirty="0"/>
              <a:t>Odotan/minä odotan sinua</a:t>
            </a:r>
          </a:p>
          <a:p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väntar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dig</a:t>
            </a:r>
            <a:r>
              <a:rPr lang="fi-FI" dirty="0"/>
              <a:t>.</a:t>
            </a:r>
          </a:p>
          <a:p>
            <a:r>
              <a:rPr lang="fi-FI" dirty="0"/>
              <a:t>Hän (Felix) kertoo hänelle (</a:t>
            </a:r>
            <a:r>
              <a:rPr lang="fi-FI"/>
              <a:t>Anna).</a:t>
            </a:r>
            <a:endParaRPr lang="fi-FI" dirty="0"/>
          </a:p>
          <a:p>
            <a:r>
              <a:rPr lang="fi-FI" dirty="0" err="1"/>
              <a:t>Han</a:t>
            </a:r>
            <a:r>
              <a:rPr lang="fi-FI" dirty="0"/>
              <a:t> </a:t>
            </a:r>
            <a:r>
              <a:rPr lang="fi-FI" dirty="0" err="1"/>
              <a:t>berättar</a:t>
            </a:r>
            <a:r>
              <a:rPr lang="fi-FI" dirty="0"/>
              <a:t> för </a:t>
            </a:r>
            <a:r>
              <a:rPr lang="fi-FI" dirty="0" err="1"/>
              <a:t>henne</a:t>
            </a:r>
            <a:r>
              <a:rPr lang="fi-FI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5187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39</TotalTime>
  <Words>181</Words>
  <Application>Microsoft Office PowerPoint</Application>
  <PresentationFormat>Bildspel på skärmen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Courier New</vt:lpstr>
      <vt:lpstr>Verdana</vt:lpstr>
      <vt:lpstr>Wingdings 2</vt:lpstr>
      <vt:lpstr>Summer</vt:lpstr>
      <vt:lpstr>Persoonapronominit</vt:lpstr>
      <vt:lpstr>Persoonapronominit – perus- ja objektimuoto</vt:lpstr>
      <vt:lpstr>Persoonapronominin perusmuoto</vt:lpstr>
      <vt:lpstr>Persoonapronominin perusmuoto</vt:lpstr>
      <vt:lpstr>Persoonapronominin objektimuoto</vt:lpstr>
      <vt:lpstr>Persoonapronominin objektimuoto </vt:lpstr>
      <vt:lpstr>Persoonapronominit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Persoonapronominit</dc:title>
  <dc:creator>Camilla Kåla</dc:creator>
  <cp:lastModifiedBy>Isabella Fröjdman</cp:lastModifiedBy>
  <cp:revision>6</cp:revision>
  <dcterms:created xsi:type="dcterms:W3CDTF">2014-08-31T14:50:28Z</dcterms:created>
  <dcterms:modified xsi:type="dcterms:W3CDTF">2019-01-12T10:54:07Z</dcterms:modified>
</cp:coreProperties>
</file>