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33" r:id="rId3"/>
    <p:sldMasterId id="2147483760" r:id="rId4"/>
    <p:sldMasterId id="2147483772" r:id="rId5"/>
  </p:sldMasterIdLst>
  <p:notesMasterIdLst>
    <p:notesMasterId r:id="rId28"/>
  </p:notesMasterIdLst>
  <p:sldIdLst>
    <p:sldId id="2146847040" r:id="rId6"/>
    <p:sldId id="2146847013" r:id="rId7"/>
    <p:sldId id="2146847012" r:id="rId8"/>
    <p:sldId id="281" r:id="rId9"/>
    <p:sldId id="282" r:id="rId10"/>
    <p:sldId id="283" r:id="rId11"/>
    <p:sldId id="284" r:id="rId12"/>
    <p:sldId id="2146847014" r:id="rId13"/>
    <p:sldId id="497" r:id="rId14"/>
    <p:sldId id="2146847031" r:id="rId15"/>
    <p:sldId id="2146847032" r:id="rId16"/>
    <p:sldId id="2146847033" r:id="rId17"/>
    <p:sldId id="2146847034" r:id="rId18"/>
    <p:sldId id="2146847035" r:id="rId19"/>
    <p:sldId id="2146847036" r:id="rId20"/>
    <p:sldId id="2146847037" r:id="rId21"/>
    <p:sldId id="285" r:id="rId22"/>
    <p:sldId id="258" r:id="rId23"/>
    <p:sldId id="259" r:id="rId24"/>
    <p:sldId id="286" r:id="rId25"/>
    <p:sldId id="2146847038" r:id="rId26"/>
    <p:sldId id="2146847039"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lumMod val="40000"/>
                <a:lumOff val="60000"/>
              </a:schemeClr>
            </a:solidFill>
            <a:ln w="47625"/>
          </c:spPr>
          <c:dPt>
            <c:idx val="0"/>
            <c:bubble3D val="0"/>
            <c:spPr>
              <a:solidFill>
                <a:schemeClr val="accent1">
                  <a:lumMod val="40000"/>
                  <a:lumOff val="60000"/>
                </a:schemeClr>
              </a:solidFill>
              <a:ln w="47625">
                <a:solidFill>
                  <a:schemeClr val="lt1"/>
                </a:solidFill>
              </a:ln>
              <a:effectLst/>
            </c:spPr>
            <c:extLst>
              <c:ext xmlns:c16="http://schemas.microsoft.com/office/drawing/2014/chart" uri="{C3380CC4-5D6E-409C-BE32-E72D297353CC}">
                <c16:uniqueId val="{00000001-CA2B-9D43-8D31-745AD82B2F10}"/>
              </c:ext>
            </c:extLst>
          </c:dPt>
          <c:dPt>
            <c:idx val="1"/>
            <c:bubble3D val="0"/>
            <c:spPr>
              <a:solidFill>
                <a:schemeClr val="accent1">
                  <a:lumMod val="40000"/>
                  <a:lumOff val="60000"/>
                </a:schemeClr>
              </a:solidFill>
              <a:ln w="47625">
                <a:solidFill>
                  <a:schemeClr val="lt1"/>
                </a:solidFill>
              </a:ln>
              <a:effectLst/>
            </c:spPr>
            <c:extLst>
              <c:ext xmlns:c16="http://schemas.microsoft.com/office/drawing/2014/chart" uri="{C3380CC4-5D6E-409C-BE32-E72D297353CC}">
                <c16:uniqueId val="{00000003-CA2B-9D43-8D31-745AD82B2F10}"/>
              </c:ext>
            </c:extLst>
          </c:dPt>
          <c:dPt>
            <c:idx val="2"/>
            <c:bubble3D val="0"/>
            <c:spPr>
              <a:solidFill>
                <a:schemeClr val="accent1">
                  <a:lumMod val="40000"/>
                  <a:lumOff val="60000"/>
                </a:schemeClr>
              </a:solidFill>
              <a:ln w="47625">
                <a:solidFill>
                  <a:schemeClr val="lt1"/>
                </a:solidFill>
              </a:ln>
              <a:effectLst/>
            </c:spPr>
            <c:extLst>
              <c:ext xmlns:c16="http://schemas.microsoft.com/office/drawing/2014/chart" uri="{C3380CC4-5D6E-409C-BE32-E72D297353CC}">
                <c16:uniqueId val="{00000005-CA2B-9D43-8D31-745AD82B2F10}"/>
              </c:ext>
            </c:extLst>
          </c:dPt>
          <c:dPt>
            <c:idx val="3"/>
            <c:bubble3D val="0"/>
            <c:spPr>
              <a:solidFill>
                <a:schemeClr val="accent3">
                  <a:lumMod val="40000"/>
                  <a:lumOff val="60000"/>
                </a:schemeClr>
              </a:solidFill>
              <a:ln w="47625">
                <a:solidFill>
                  <a:schemeClr val="lt1"/>
                </a:solidFill>
              </a:ln>
              <a:effectLst/>
            </c:spPr>
            <c:extLst>
              <c:ext xmlns:c16="http://schemas.microsoft.com/office/drawing/2014/chart" uri="{C3380CC4-5D6E-409C-BE32-E72D297353CC}">
                <c16:uniqueId val="{00000007-CA2B-9D43-8D31-745AD82B2F10}"/>
              </c:ext>
            </c:extLst>
          </c:dPt>
          <c:dPt>
            <c:idx val="4"/>
            <c:bubble3D val="0"/>
            <c:spPr>
              <a:solidFill>
                <a:schemeClr val="accent3">
                  <a:lumMod val="40000"/>
                  <a:lumOff val="60000"/>
                </a:schemeClr>
              </a:solidFill>
              <a:ln w="47625">
                <a:solidFill>
                  <a:schemeClr val="lt1"/>
                </a:solidFill>
              </a:ln>
              <a:effectLst/>
            </c:spPr>
            <c:extLst>
              <c:ext xmlns:c16="http://schemas.microsoft.com/office/drawing/2014/chart" uri="{C3380CC4-5D6E-409C-BE32-E72D297353CC}">
                <c16:uniqueId val="{00000009-CA2B-9D43-8D31-745AD82B2F10}"/>
              </c:ext>
            </c:extLst>
          </c:dPt>
          <c:dPt>
            <c:idx val="5"/>
            <c:bubble3D val="0"/>
            <c:spPr>
              <a:solidFill>
                <a:schemeClr val="accent3">
                  <a:lumMod val="40000"/>
                  <a:lumOff val="60000"/>
                </a:schemeClr>
              </a:solidFill>
              <a:ln w="47625">
                <a:solidFill>
                  <a:schemeClr val="lt1"/>
                </a:solidFill>
              </a:ln>
              <a:effectLst/>
            </c:spPr>
            <c:extLst>
              <c:ext xmlns:c16="http://schemas.microsoft.com/office/drawing/2014/chart" uri="{C3380CC4-5D6E-409C-BE32-E72D297353CC}">
                <c16:uniqueId val="{0000000B-CA2B-9D43-8D31-745AD82B2F10}"/>
              </c:ext>
            </c:extLst>
          </c:dPt>
          <c:dPt>
            <c:idx val="6"/>
            <c:bubble3D val="0"/>
            <c:spPr>
              <a:solidFill>
                <a:schemeClr val="accent1">
                  <a:lumMod val="40000"/>
                  <a:lumOff val="60000"/>
                </a:schemeClr>
              </a:solidFill>
              <a:ln w="47625">
                <a:solidFill>
                  <a:schemeClr val="lt1"/>
                </a:solidFill>
              </a:ln>
              <a:effectLst/>
            </c:spPr>
            <c:extLst>
              <c:ext xmlns:c16="http://schemas.microsoft.com/office/drawing/2014/chart" uri="{C3380CC4-5D6E-409C-BE32-E72D297353CC}">
                <c16:uniqueId val="{0000000D-CA2B-9D43-8D31-745AD82B2F10}"/>
              </c:ext>
            </c:extLst>
          </c:dPt>
          <c:dPt>
            <c:idx val="7"/>
            <c:bubble3D val="0"/>
            <c:spPr>
              <a:solidFill>
                <a:schemeClr val="accent1">
                  <a:lumMod val="40000"/>
                  <a:lumOff val="60000"/>
                </a:schemeClr>
              </a:solidFill>
              <a:ln w="47625">
                <a:solidFill>
                  <a:schemeClr val="lt1"/>
                </a:solidFill>
              </a:ln>
              <a:effectLst/>
            </c:spPr>
            <c:extLst>
              <c:ext xmlns:c16="http://schemas.microsoft.com/office/drawing/2014/chart" uri="{C3380CC4-5D6E-409C-BE32-E72D297353CC}">
                <c16:uniqueId val="{0000000F-CA2B-9D43-8D31-745AD82B2F10}"/>
              </c:ext>
            </c:extLst>
          </c:dPt>
          <c:dPt>
            <c:idx val="8"/>
            <c:bubble3D val="0"/>
            <c:spPr>
              <a:solidFill>
                <a:schemeClr val="accent1">
                  <a:lumMod val="40000"/>
                  <a:lumOff val="60000"/>
                </a:schemeClr>
              </a:solidFill>
              <a:ln w="47625">
                <a:solidFill>
                  <a:schemeClr val="lt1"/>
                </a:solidFill>
              </a:ln>
              <a:effectLst/>
            </c:spPr>
            <c:extLst>
              <c:ext xmlns:c16="http://schemas.microsoft.com/office/drawing/2014/chart" uri="{C3380CC4-5D6E-409C-BE32-E72D297353CC}">
                <c16:uniqueId val="{00000011-CA2B-9D43-8D31-745AD82B2F10}"/>
              </c:ext>
            </c:extLst>
          </c:dPt>
          <c:dPt>
            <c:idx val="9"/>
            <c:bubble3D val="0"/>
            <c:spPr>
              <a:solidFill>
                <a:schemeClr val="accent3">
                  <a:lumMod val="40000"/>
                  <a:lumOff val="60000"/>
                </a:schemeClr>
              </a:solidFill>
              <a:ln w="47625">
                <a:solidFill>
                  <a:schemeClr val="lt1"/>
                </a:solidFill>
              </a:ln>
              <a:effectLst/>
            </c:spPr>
            <c:extLst>
              <c:ext xmlns:c16="http://schemas.microsoft.com/office/drawing/2014/chart" uri="{C3380CC4-5D6E-409C-BE32-E72D297353CC}">
                <c16:uniqueId val="{00000013-CA2B-9D43-8D31-745AD82B2F10}"/>
              </c:ext>
            </c:extLst>
          </c:dPt>
          <c:dPt>
            <c:idx val="10"/>
            <c:bubble3D val="0"/>
            <c:spPr>
              <a:solidFill>
                <a:schemeClr val="accent3">
                  <a:lumMod val="40000"/>
                  <a:lumOff val="60000"/>
                </a:schemeClr>
              </a:solidFill>
              <a:ln w="47625">
                <a:solidFill>
                  <a:schemeClr val="lt1"/>
                </a:solidFill>
              </a:ln>
              <a:effectLst/>
            </c:spPr>
            <c:extLst>
              <c:ext xmlns:c16="http://schemas.microsoft.com/office/drawing/2014/chart" uri="{C3380CC4-5D6E-409C-BE32-E72D297353CC}">
                <c16:uniqueId val="{00000015-CA2B-9D43-8D31-745AD82B2F10}"/>
              </c:ext>
            </c:extLst>
          </c:dPt>
          <c:dPt>
            <c:idx val="11"/>
            <c:bubble3D val="0"/>
            <c:spPr>
              <a:solidFill>
                <a:schemeClr val="accent3">
                  <a:lumMod val="40000"/>
                  <a:lumOff val="60000"/>
                </a:schemeClr>
              </a:solidFill>
              <a:ln w="47625">
                <a:solidFill>
                  <a:schemeClr val="lt1"/>
                </a:solidFill>
              </a:ln>
              <a:effectLst/>
            </c:spPr>
            <c:extLst>
              <c:ext xmlns:c16="http://schemas.microsoft.com/office/drawing/2014/chart" uri="{C3380CC4-5D6E-409C-BE32-E72D297353CC}">
                <c16:uniqueId val="{00000017-CA2B-9D43-8D31-745AD82B2F10}"/>
              </c:ext>
            </c:extLst>
          </c:dPt>
          <c:cat>
            <c:strRef>
              <c:f>Sheet1!$A$2:$A$13</c:f>
              <c:strCache>
                <c:ptCount val="12"/>
                <c:pt idx="0">
                  <c:v>Kuukausi</c:v>
                </c:pt>
                <c:pt idx="1">
                  <c:v>Kuukausi</c:v>
                </c:pt>
                <c:pt idx="2">
                  <c:v>Kuukausi</c:v>
                </c:pt>
                <c:pt idx="3">
                  <c:v>Kuukausi</c:v>
                </c:pt>
                <c:pt idx="4">
                  <c:v>Kuukausi</c:v>
                </c:pt>
                <c:pt idx="5">
                  <c:v>Kuukausi</c:v>
                </c:pt>
                <c:pt idx="6">
                  <c:v>Kuukausi</c:v>
                </c:pt>
                <c:pt idx="7">
                  <c:v>Kuukausi</c:v>
                </c:pt>
                <c:pt idx="8">
                  <c:v>Kuukausi</c:v>
                </c:pt>
                <c:pt idx="9">
                  <c:v>Kuukausi</c:v>
                </c:pt>
                <c:pt idx="10">
                  <c:v>Kuukausi</c:v>
                </c:pt>
                <c:pt idx="11">
                  <c:v>Kuukausi</c:v>
                </c:pt>
              </c:strCache>
            </c:strRef>
          </c:cat>
          <c:val>
            <c:numRef>
              <c:f>Sheet1!$B$2:$B$13</c:f>
              <c:numCache>
                <c:formatCode>General</c:formatCode>
                <c:ptCount val="12"/>
                <c:pt idx="0">
                  <c:v>8.3000000000000007</c:v>
                </c:pt>
                <c:pt idx="1">
                  <c:v>8.3000000000000007</c:v>
                </c:pt>
                <c:pt idx="2">
                  <c:v>8.3000000000000007</c:v>
                </c:pt>
                <c:pt idx="3">
                  <c:v>8.3000000000000007</c:v>
                </c:pt>
                <c:pt idx="4">
                  <c:v>8.3000000000000007</c:v>
                </c:pt>
                <c:pt idx="5">
                  <c:v>8.3000000000000007</c:v>
                </c:pt>
                <c:pt idx="6">
                  <c:v>8.3000000000000007</c:v>
                </c:pt>
                <c:pt idx="7">
                  <c:v>8.3000000000000007</c:v>
                </c:pt>
                <c:pt idx="8">
                  <c:v>8.3000000000000007</c:v>
                </c:pt>
                <c:pt idx="9">
                  <c:v>8.3000000000000007</c:v>
                </c:pt>
                <c:pt idx="10">
                  <c:v>8.3000000000000007</c:v>
                </c:pt>
                <c:pt idx="11">
                  <c:v>8.3000000000000007</c:v>
                </c:pt>
              </c:numCache>
            </c:numRef>
          </c:val>
          <c:extLst>
            <c:ext xmlns:c16="http://schemas.microsoft.com/office/drawing/2014/chart" uri="{C3380CC4-5D6E-409C-BE32-E72D297353CC}">
              <c16:uniqueId val="{00000018-CA2B-9D43-8D31-745AD82B2F10}"/>
            </c:ext>
          </c:extLst>
        </c:ser>
        <c:dLbls>
          <c:showLegendKey val="0"/>
          <c:showVal val="0"/>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47625"/>
          </c:spPr>
          <c:dPt>
            <c:idx val="0"/>
            <c:bubble3D val="0"/>
            <c:spPr>
              <a:solidFill>
                <a:schemeClr val="accent5"/>
              </a:solidFill>
              <a:ln w="47625">
                <a:solidFill>
                  <a:schemeClr val="lt1"/>
                </a:solidFill>
              </a:ln>
              <a:effectLst/>
            </c:spPr>
            <c:extLst>
              <c:ext xmlns:c16="http://schemas.microsoft.com/office/drawing/2014/chart" uri="{C3380CC4-5D6E-409C-BE32-E72D297353CC}">
                <c16:uniqueId val="{00000005-3472-794A-BAF4-1E533780D40C}"/>
              </c:ext>
            </c:extLst>
          </c:dPt>
          <c:dPt>
            <c:idx val="1"/>
            <c:bubble3D val="0"/>
            <c:spPr>
              <a:solidFill>
                <a:schemeClr val="accent3">
                  <a:lumMod val="40000"/>
                  <a:lumOff val="60000"/>
                </a:schemeClr>
              </a:solidFill>
              <a:ln w="47625">
                <a:solidFill>
                  <a:schemeClr val="lt1"/>
                </a:solidFill>
              </a:ln>
              <a:effectLst/>
            </c:spPr>
            <c:extLst>
              <c:ext xmlns:c16="http://schemas.microsoft.com/office/drawing/2014/chart" uri="{C3380CC4-5D6E-409C-BE32-E72D297353CC}">
                <c16:uniqueId val="{00000002-3472-794A-BAF4-1E533780D40C}"/>
              </c:ext>
            </c:extLst>
          </c:dPt>
          <c:dPt>
            <c:idx val="2"/>
            <c:bubble3D val="0"/>
            <c:spPr>
              <a:solidFill>
                <a:schemeClr val="accent5"/>
              </a:solidFill>
              <a:ln w="47625">
                <a:solidFill>
                  <a:schemeClr val="lt1"/>
                </a:solidFill>
              </a:ln>
              <a:effectLst/>
            </c:spPr>
            <c:extLst>
              <c:ext xmlns:c16="http://schemas.microsoft.com/office/drawing/2014/chart" uri="{C3380CC4-5D6E-409C-BE32-E72D297353CC}">
                <c16:uniqueId val="{00000003-3472-794A-BAF4-1E533780D40C}"/>
              </c:ext>
            </c:extLst>
          </c:dPt>
          <c:dPt>
            <c:idx val="3"/>
            <c:bubble3D val="0"/>
            <c:spPr>
              <a:solidFill>
                <a:schemeClr val="accent3">
                  <a:lumMod val="40000"/>
                  <a:lumOff val="60000"/>
                </a:schemeClr>
              </a:solidFill>
              <a:ln w="47625">
                <a:solidFill>
                  <a:schemeClr val="lt1"/>
                </a:solidFill>
              </a:ln>
              <a:effectLst/>
            </c:spPr>
            <c:extLst>
              <c:ext xmlns:c16="http://schemas.microsoft.com/office/drawing/2014/chart" uri="{C3380CC4-5D6E-409C-BE32-E72D297353CC}">
                <c16:uniqueId val="{00000004-3472-794A-BAF4-1E533780D40C}"/>
              </c:ext>
            </c:extLst>
          </c:dPt>
          <c:dPt>
            <c:idx val="4"/>
            <c:bubble3D val="0"/>
            <c:spPr>
              <a:solidFill>
                <a:schemeClr val="accent5"/>
              </a:solidFill>
              <a:ln w="47625">
                <a:solidFill>
                  <a:schemeClr val="lt1"/>
                </a:solidFill>
              </a:ln>
              <a:effectLst/>
            </c:spPr>
            <c:extLst>
              <c:ext xmlns:c16="http://schemas.microsoft.com/office/drawing/2014/chart" uri="{C3380CC4-5D6E-409C-BE32-E72D297353CC}">
                <c16:uniqueId val="{00000009-960B-4A4E-82B4-C5D1F345E907}"/>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25</c:v>
                </c:pt>
                <c:pt idx="1">
                  <c:v>25</c:v>
                </c:pt>
                <c:pt idx="2">
                  <c:v>25</c:v>
                </c:pt>
                <c:pt idx="3">
                  <c:v>25</c:v>
                </c:pt>
              </c:numCache>
            </c:numRef>
          </c:val>
          <c:extLst>
            <c:ext xmlns:c16="http://schemas.microsoft.com/office/drawing/2014/chart" uri="{C3380CC4-5D6E-409C-BE32-E72D297353CC}">
              <c16:uniqueId val="{00000000-3472-794A-BAF4-1E533780D40C}"/>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ln w="47625"/>
          </c:spPr>
          <c:dPt>
            <c:idx val="0"/>
            <c:bubble3D val="0"/>
            <c:spPr>
              <a:solidFill>
                <a:schemeClr val="accent1"/>
              </a:solidFill>
              <a:ln w="47625">
                <a:solidFill>
                  <a:schemeClr val="lt1"/>
                </a:solidFill>
              </a:ln>
              <a:effectLst/>
            </c:spPr>
            <c:extLst>
              <c:ext xmlns:c16="http://schemas.microsoft.com/office/drawing/2014/chart" uri="{C3380CC4-5D6E-409C-BE32-E72D297353CC}">
                <c16:uniqueId val="{00000002-0646-2148-8841-6F0F2204C7F7}"/>
              </c:ext>
            </c:extLst>
          </c:dPt>
          <c:dPt>
            <c:idx val="1"/>
            <c:bubble3D val="0"/>
            <c:spPr>
              <a:solidFill>
                <a:schemeClr val="accent3"/>
              </a:solidFill>
              <a:ln w="47625">
                <a:solidFill>
                  <a:schemeClr val="lt1"/>
                </a:solidFill>
              </a:ln>
              <a:effectLst/>
            </c:spPr>
            <c:extLst>
              <c:ext xmlns:c16="http://schemas.microsoft.com/office/drawing/2014/chart" uri="{C3380CC4-5D6E-409C-BE32-E72D297353CC}">
                <c16:uniqueId val="{00000009-0646-2148-8841-6F0F2204C7F7}"/>
              </c:ext>
            </c:extLst>
          </c:dPt>
          <c:dPt>
            <c:idx val="2"/>
            <c:bubble3D val="0"/>
            <c:spPr>
              <a:solidFill>
                <a:schemeClr val="accent1"/>
              </a:solidFill>
              <a:ln w="47625">
                <a:solidFill>
                  <a:schemeClr val="lt1"/>
                </a:solidFill>
              </a:ln>
              <a:effectLst/>
            </c:spPr>
            <c:extLst>
              <c:ext xmlns:c16="http://schemas.microsoft.com/office/drawing/2014/chart" uri="{C3380CC4-5D6E-409C-BE32-E72D297353CC}">
                <c16:uniqueId val="{00000003-0646-2148-8841-6F0F2204C7F7}"/>
              </c:ext>
            </c:extLst>
          </c:dPt>
          <c:dPt>
            <c:idx val="3"/>
            <c:bubble3D val="0"/>
            <c:spPr>
              <a:solidFill>
                <a:schemeClr val="accent3"/>
              </a:solidFill>
              <a:ln w="47625">
                <a:solidFill>
                  <a:schemeClr val="lt1"/>
                </a:solidFill>
              </a:ln>
              <a:effectLst/>
            </c:spPr>
            <c:extLst>
              <c:ext xmlns:c16="http://schemas.microsoft.com/office/drawing/2014/chart" uri="{C3380CC4-5D6E-409C-BE32-E72D297353CC}">
                <c16:uniqueId val="{00000007-D032-C041-9D13-27AB9090B770}"/>
              </c:ext>
            </c:extLst>
          </c:dPt>
          <c:dPt>
            <c:idx val="4"/>
            <c:bubble3D val="0"/>
            <c:spPr>
              <a:solidFill>
                <a:schemeClr val="accent1"/>
              </a:solidFill>
              <a:ln w="47625">
                <a:solidFill>
                  <a:schemeClr val="lt1"/>
                </a:solidFill>
              </a:ln>
              <a:effectLst/>
            </c:spPr>
            <c:extLst>
              <c:ext xmlns:c16="http://schemas.microsoft.com/office/drawing/2014/chart" uri="{C3380CC4-5D6E-409C-BE32-E72D297353CC}">
                <c16:uniqueId val="{00000004-0646-2148-8841-6F0F2204C7F7}"/>
              </c:ext>
            </c:extLst>
          </c:dPt>
          <c:dPt>
            <c:idx val="5"/>
            <c:bubble3D val="0"/>
            <c:spPr>
              <a:solidFill>
                <a:schemeClr val="accent3"/>
              </a:solidFill>
              <a:ln w="47625">
                <a:solidFill>
                  <a:schemeClr val="lt1"/>
                </a:solidFill>
              </a:ln>
              <a:effectLst/>
            </c:spPr>
            <c:extLst>
              <c:ext xmlns:c16="http://schemas.microsoft.com/office/drawing/2014/chart" uri="{C3380CC4-5D6E-409C-BE32-E72D297353CC}">
                <c16:uniqueId val="{0000000B-D032-C041-9D13-27AB9090B770}"/>
              </c:ext>
            </c:extLst>
          </c:dPt>
          <c:dPt>
            <c:idx val="6"/>
            <c:bubble3D val="0"/>
            <c:spPr>
              <a:solidFill>
                <a:schemeClr val="accent1"/>
              </a:solidFill>
              <a:ln w="47625">
                <a:solidFill>
                  <a:schemeClr val="lt1"/>
                </a:solidFill>
              </a:ln>
              <a:effectLst/>
            </c:spPr>
            <c:extLst>
              <c:ext xmlns:c16="http://schemas.microsoft.com/office/drawing/2014/chart" uri="{C3380CC4-5D6E-409C-BE32-E72D297353CC}">
                <c16:uniqueId val="{00000005-0646-2148-8841-6F0F2204C7F7}"/>
              </c:ext>
            </c:extLst>
          </c:dPt>
          <c:dPt>
            <c:idx val="7"/>
            <c:bubble3D val="0"/>
            <c:spPr>
              <a:solidFill>
                <a:schemeClr val="accent3"/>
              </a:solidFill>
              <a:ln w="47625">
                <a:solidFill>
                  <a:schemeClr val="lt1"/>
                </a:solidFill>
              </a:ln>
              <a:effectLst/>
            </c:spPr>
            <c:extLst>
              <c:ext xmlns:c16="http://schemas.microsoft.com/office/drawing/2014/chart" uri="{C3380CC4-5D6E-409C-BE32-E72D297353CC}">
                <c16:uniqueId val="{0000000F-D032-C041-9D13-27AB9090B770}"/>
              </c:ext>
            </c:extLst>
          </c:dPt>
          <c:dPt>
            <c:idx val="8"/>
            <c:bubble3D val="0"/>
            <c:spPr>
              <a:solidFill>
                <a:schemeClr val="accent1"/>
              </a:solidFill>
              <a:ln w="47625">
                <a:solidFill>
                  <a:schemeClr val="lt1"/>
                </a:solidFill>
              </a:ln>
              <a:effectLst/>
            </c:spPr>
            <c:extLst>
              <c:ext xmlns:c16="http://schemas.microsoft.com/office/drawing/2014/chart" uri="{C3380CC4-5D6E-409C-BE32-E72D297353CC}">
                <c16:uniqueId val="{00000006-0646-2148-8841-6F0F2204C7F7}"/>
              </c:ext>
            </c:extLst>
          </c:dPt>
          <c:dPt>
            <c:idx val="9"/>
            <c:bubble3D val="0"/>
            <c:spPr>
              <a:solidFill>
                <a:schemeClr val="accent3"/>
              </a:solidFill>
              <a:ln w="47625">
                <a:solidFill>
                  <a:schemeClr val="lt1"/>
                </a:solidFill>
              </a:ln>
              <a:effectLst/>
            </c:spPr>
            <c:extLst>
              <c:ext xmlns:c16="http://schemas.microsoft.com/office/drawing/2014/chart" uri="{C3380CC4-5D6E-409C-BE32-E72D297353CC}">
                <c16:uniqueId val="{00000013-D032-C041-9D13-27AB9090B770}"/>
              </c:ext>
            </c:extLst>
          </c:dPt>
          <c:dPt>
            <c:idx val="10"/>
            <c:bubble3D val="0"/>
            <c:spPr>
              <a:solidFill>
                <a:schemeClr val="accent1"/>
              </a:solidFill>
              <a:ln w="47625">
                <a:solidFill>
                  <a:schemeClr val="lt1"/>
                </a:solidFill>
              </a:ln>
              <a:effectLst/>
            </c:spPr>
            <c:extLst>
              <c:ext xmlns:c16="http://schemas.microsoft.com/office/drawing/2014/chart" uri="{C3380CC4-5D6E-409C-BE32-E72D297353CC}">
                <c16:uniqueId val="{00000007-0646-2148-8841-6F0F2204C7F7}"/>
              </c:ext>
            </c:extLst>
          </c:dPt>
          <c:dPt>
            <c:idx val="11"/>
            <c:bubble3D val="0"/>
            <c:spPr>
              <a:solidFill>
                <a:schemeClr val="accent3"/>
              </a:solidFill>
              <a:ln w="47625">
                <a:solidFill>
                  <a:schemeClr val="lt1"/>
                </a:solidFill>
              </a:ln>
              <a:effectLst/>
            </c:spPr>
            <c:extLst>
              <c:ext xmlns:c16="http://schemas.microsoft.com/office/drawing/2014/chart" uri="{C3380CC4-5D6E-409C-BE32-E72D297353CC}">
                <c16:uniqueId val="{00000008-0646-2148-8841-6F0F2204C7F7}"/>
              </c:ext>
            </c:extLst>
          </c:dPt>
          <c:cat>
            <c:strRef>
              <c:f>Sheet1!$A$2:$A$13</c:f>
              <c:strCache>
                <c:ptCount val="12"/>
                <c:pt idx="0">
                  <c:v>Kuukausi</c:v>
                </c:pt>
                <c:pt idx="1">
                  <c:v>Kuukausi</c:v>
                </c:pt>
                <c:pt idx="2">
                  <c:v>Kuukausi</c:v>
                </c:pt>
                <c:pt idx="3">
                  <c:v>Kuukausi</c:v>
                </c:pt>
                <c:pt idx="4">
                  <c:v>Kuukausi</c:v>
                </c:pt>
                <c:pt idx="5">
                  <c:v>Kuukausi</c:v>
                </c:pt>
                <c:pt idx="6">
                  <c:v>Kuukausi</c:v>
                </c:pt>
                <c:pt idx="7">
                  <c:v>Kuukausi</c:v>
                </c:pt>
                <c:pt idx="8">
                  <c:v>Kuukausi</c:v>
                </c:pt>
                <c:pt idx="9">
                  <c:v>Kuukausi</c:v>
                </c:pt>
                <c:pt idx="10">
                  <c:v>Kuukausi</c:v>
                </c:pt>
                <c:pt idx="11">
                  <c:v>Kuukausi</c:v>
                </c:pt>
              </c:strCache>
            </c:strRef>
          </c:cat>
          <c:val>
            <c:numRef>
              <c:f>Sheet1!$B$2:$B$13</c:f>
              <c:numCache>
                <c:formatCode>General</c:formatCode>
                <c:ptCount val="12"/>
                <c:pt idx="0">
                  <c:v>8.3000000000000007</c:v>
                </c:pt>
                <c:pt idx="1">
                  <c:v>8.3000000000000007</c:v>
                </c:pt>
                <c:pt idx="2">
                  <c:v>8.3000000000000007</c:v>
                </c:pt>
                <c:pt idx="3">
                  <c:v>8.3000000000000007</c:v>
                </c:pt>
                <c:pt idx="4">
                  <c:v>8.3000000000000007</c:v>
                </c:pt>
                <c:pt idx="5">
                  <c:v>8.3000000000000007</c:v>
                </c:pt>
                <c:pt idx="6">
                  <c:v>8.3000000000000007</c:v>
                </c:pt>
                <c:pt idx="7">
                  <c:v>8.3000000000000007</c:v>
                </c:pt>
                <c:pt idx="8">
                  <c:v>8.3000000000000007</c:v>
                </c:pt>
                <c:pt idx="9">
                  <c:v>8.3000000000000007</c:v>
                </c:pt>
                <c:pt idx="10">
                  <c:v>8.3000000000000007</c:v>
                </c:pt>
                <c:pt idx="11">
                  <c:v>8.3000000000000007</c:v>
                </c:pt>
              </c:numCache>
            </c:numRef>
          </c:val>
          <c:extLst>
            <c:ext xmlns:c16="http://schemas.microsoft.com/office/drawing/2014/chart" uri="{C3380CC4-5D6E-409C-BE32-E72D297353CC}">
              <c16:uniqueId val="{00000000-0646-2148-8841-6F0F2204C7F7}"/>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BB3B1-58D7-4F17-87F9-3250A00B144F}" type="datetimeFigureOut">
              <a:rPr lang="fi-FI" smtClean="0"/>
              <a:t>18.4.2022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5D52F-4EE3-444B-9FAB-50B7D1F3ADA5}" type="slidenum">
              <a:rPr lang="fi-FI" smtClean="0"/>
              <a:t>‹#›</a:t>
            </a:fld>
            <a:endParaRPr lang="fi-FI"/>
          </a:p>
        </p:txBody>
      </p:sp>
    </p:spTree>
    <p:extLst>
      <p:ext uri="{BB962C8B-B14F-4D97-AF65-F5344CB8AC3E}">
        <p14:creationId xmlns:p14="http://schemas.microsoft.com/office/powerpoint/2010/main" val="12431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4426F-D19E-4644-AF9A-3891524ECA7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60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A796D-F88F-8143-B018-F272C000D7D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88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dec4787e_2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fdec4787e_2_7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af267699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af267699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af2676995_0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af267699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1af2676995_0_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1af267699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af2676995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af267699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hyperlink" Target="https://twitter.com/aaltobiz" TargetMode="External"/><Relationship Id="rId13" Type="http://schemas.openxmlformats.org/officeDocument/2006/relationships/image" Target="../media/image48.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hyperlink" Target="https://www.aalto.fi/snapchat/" TargetMode="External"/><Relationship Id="rId2" Type="http://schemas.openxmlformats.org/officeDocument/2006/relationships/hyperlink" Target="http://biz.aalto.fi/" TargetMode="External"/><Relationship Id="rId1" Type="http://schemas.openxmlformats.org/officeDocument/2006/relationships/slideMaster" Target="../slideMasters/slideMaster5.xml"/><Relationship Id="rId6" Type="http://schemas.openxmlformats.org/officeDocument/2006/relationships/hyperlink" Target="https://www.instagram.com/aaltobiz" TargetMode="External"/><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hyperlink" Target="https://www.youtube.com/user/aaltouniversity" TargetMode="External"/><Relationship Id="rId4" Type="http://schemas.openxmlformats.org/officeDocument/2006/relationships/hyperlink" Target="https://www.facebook.com/aaltobiz" TargetMode="External"/><Relationship Id="rId9" Type="http://schemas.openxmlformats.org/officeDocument/2006/relationships/image" Target="../media/image46.png"/><Relationship Id="rId14" Type="http://schemas.openxmlformats.org/officeDocument/2006/relationships/hyperlink" Target="https://www.linkedin.com/school/aalto-university/" TargetMode="Externa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chart" Target="../charts/chart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slideshare.net/MotivaOy" TargetMode="External"/><Relationship Id="rId3" Type="http://schemas.openxmlformats.org/officeDocument/2006/relationships/image" Target="../media/image15.png"/><Relationship Id="rId7" Type="http://schemas.openxmlformats.org/officeDocument/2006/relationships/hyperlink" Target="https://www.youtube.com/user/motivaoy" TargetMode="External"/><Relationship Id="rId12"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22.svg"/><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8.svg"/><Relationship Id="rId10" Type="http://schemas.openxmlformats.org/officeDocument/2006/relationships/hyperlink" Target="https://www.linkedin.com/company/motiva" TargetMode="External"/><Relationship Id="rId4" Type="http://schemas.openxmlformats.org/officeDocument/2006/relationships/hyperlink" Target="https://twitter.com/motivaoy" TargetMode="External"/><Relationship Id="rId9" Type="http://schemas.openxmlformats.org/officeDocument/2006/relationships/image" Target="../media/image24.svg"/><Relationship Id="rId14" Type="http://schemas.openxmlformats.org/officeDocument/2006/relationships/image" Target="../media/image27.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_1_palsta_ilman_bulletteja">
    <p:bg>
      <p:bgPr>
        <a:solidFill>
          <a:schemeClr val="bg1"/>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1A6AFC7-C093-1A44-8F51-C53F84C8EF83}"/>
              </a:ext>
            </a:extLst>
          </p:cNvPr>
          <p:cNvSpPr>
            <a:spLocks noGrp="1"/>
          </p:cNvSpPr>
          <p:nvPr>
            <p:ph type="dt" sz="half" idx="68"/>
          </p:nvPr>
        </p:nvSpPr>
        <p:spPr/>
        <p:txBody>
          <a:bodyPr/>
          <a:lstStyle>
            <a:lvl1pPr>
              <a:defRPr>
                <a:solidFill>
                  <a:srgbClr val="243860"/>
                </a:solidFill>
              </a:defRPr>
            </a:lvl1pPr>
          </a:lstStyle>
          <a:p>
            <a:fld id="{3E42DC29-882D-4D60-AF18-708E74978E9B}" type="datetime1">
              <a:rPr lang="fi-FI" smtClean="0"/>
              <a:pPr/>
              <a:t>18.4.2022</a:t>
            </a:fld>
            <a:endParaRPr lang="en-US"/>
          </a:p>
        </p:txBody>
      </p:sp>
      <p:sp>
        <p:nvSpPr>
          <p:cNvPr id="3" name="Alatunnisteen paikkamerkki 2">
            <a:extLst>
              <a:ext uri="{FF2B5EF4-FFF2-40B4-BE49-F238E27FC236}">
                <a16:creationId xmlns:a16="http://schemas.microsoft.com/office/drawing/2014/main" id="{6E1E7254-826F-334E-8B17-0DA487790760}"/>
              </a:ext>
            </a:extLst>
          </p:cNvPr>
          <p:cNvSpPr>
            <a:spLocks noGrp="1"/>
          </p:cNvSpPr>
          <p:nvPr>
            <p:ph type="ftr" sz="quarter" idx="69"/>
          </p:nvPr>
        </p:nvSpPr>
        <p:spPr>
          <a:xfrm>
            <a:off x="688621" y="6357779"/>
            <a:ext cx="1800579" cy="366184"/>
          </a:xfrm>
          <a:prstGeom prst="rect">
            <a:avLst/>
          </a:prstGeom>
        </p:spPr>
        <p:txBody>
          <a:bodyPr/>
          <a:lstStyle>
            <a:lvl1pPr>
              <a:defRPr>
                <a:solidFill>
                  <a:srgbClr val="243860"/>
                </a:solidFill>
              </a:defRPr>
            </a:lvl1pPr>
          </a:lstStyle>
          <a:p>
            <a:r>
              <a:rPr lang="en-US"/>
              <a:t>Helen</a:t>
            </a:r>
          </a:p>
        </p:txBody>
      </p:sp>
      <p:sp>
        <p:nvSpPr>
          <p:cNvPr id="4" name="Dian numeron paikkamerkki 3">
            <a:extLst>
              <a:ext uri="{FF2B5EF4-FFF2-40B4-BE49-F238E27FC236}">
                <a16:creationId xmlns:a16="http://schemas.microsoft.com/office/drawing/2014/main" id="{7F1957CE-2387-104C-8B15-1D0977F942B0}"/>
              </a:ext>
            </a:extLst>
          </p:cNvPr>
          <p:cNvSpPr>
            <a:spLocks noGrp="1"/>
          </p:cNvSpPr>
          <p:nvPr>
            <p:ph type="sldNum" sz="quarter" idx="70"/>
          </p:nvPr>
        </p:nvSpPr>
        <p:spPr/>
        <p:txBody>
          <a:bodyPr/>
          <a:lstStyle>
            <a:lvl1pPr>
              <a:defRPr>
                <a:solidFill>
                  <a:srgbClr val="243860"/>
                </a:solidFill>
              </a:defRPr>
            </a:lvl1pPr>
          </a:lstStyle>
          <a:p>
            <a:fld id="{F1844A95-CC7C-402E-A495-463EC5B4412D}" type="slidenum">
              <a:rPr lang="en-US" smtClean="0"/>
              <a:pPr/>
              <a:t>‹#›</a:t>
            </a:fld>
            <a:endParaRPr lang="en-US"/>
          </a:p>
        </p:txBody>
      </p:sp>
      <p:pic>
        <p:nvPicPr>
          <p:cNvPr id="9" name="Graphic 8">
            <a:extLst>
              <a:ext uri="{FF2B5EF4-FFF2-40B4-BE49-F238E27FC236}">
                <a16:creationId xmlns:a16="http://schemas.microsoft.com/office/drawing/2014/main" id="{02D00E95-D795-4E16-A5AC-24E388109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1" name="Title Placeholder 1">
            <a:extLst>
              <a:ext uri="{FF2B5EF4-FFF2-40B4-BE49-F238E27FC236}">
                <a16:creationId xmlns:a16="http://schemas.microsoft.com/office/drawing/2014/main" id="{9927CDFF-A56E-FD45-B60B-E45317F15810}"/>
              </a:ext>
            </a:extLst>
          </p:cNvPr>
          <p:cNvSpPr>
            <a:spLocks noGrp="1"/>
          </p:cNvSpPr>
          <p:nvPr>
            <p:ph type="title"/>
          </p:nvPr>
        </p:nvSpPr>
        <p:spPr>
          <a:xfrm>
            <a:off x="688621" y="700226"/>
            <a:ext cx="10063115"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12" name="Tekstin paikkamerkki 2">
            <a:extLst>
              <a:ext uri="{FF2B5EF4-FFF2-40B4-BE49-F238E27FC236}">
                <a16:creationId xmlns:a16="http://schemas.microsoft.com/office/drawing/2014/main" id="{94ADD81A-189D-A540-ABC7-D6C7AE488069}"/>
              </a:ext>
            </a:extLst>
          </p:cNvPr>
          <p:cNvSpPr>
            <a:spLocks noGrp="1"/>
          </p:cNvSpPr>
          <p:nvPr>
            <p:ph type="body" sz="quarter" idx="67" hasCustomPrompt="1"/>
          </p:nvPr>
        </p:nvSpPr>
        <p:spPr>
          <a:xfrm>
            <a:off x="688622" y="2084850"/>
            <a:ext cx="10111143" cy="3840427"/>
          </a:xfrm>
          <a:prstGeom prst="rect">
            <a:avLst/>
          </a:prstGeom>
        </p:spPr>
        <p:txBody>
          <a:bodyPr lIns="0" tIns="0" rIns="0" bIns="0"/>
          <a:lstStyle>
            <a:lvl1pPr marL="0" indent="0">
              <a:buClr>
                <a:srgbClr val="FFE552"/>
              </a:buClr>
              <a:buNone/>
              <a:defRPr sz="1440">
                <a:solidFill>
                  <a:schemeClr val="tx1">
                    <a:lumMod val="90000"/>
                    <a:lumOff val="10000"/>
                  </a:schemeClr>
                </a:solidFill>
              </a:defRPr>
            </a:lvl1pPr>
            <a:lvl2pPr marL="411480" indent="0">
              <a:buClr>
                <a:srgbClr val="FFE552"/>
              </a:buClr>
              <a:buNone/>
              <a:defRPr>
                <a:solidFill>
                  <a:schemeClr val="bg1"/>
                </a:solidFill>
              </a:defRPr>
            </a:lvl2pPr>
            <a:lvl3pPr>
              <a:buClr>
                <a:srgbClr val="FFE552"/>
              </a:buClr>
              <a:defRPr>
                <a:solidFill>
                  <a:schemeClr val="bg1"/>
                </a:solidFill>
              </a:defRPr>
            </a:lvl3pPr>
            <a:lvl4pPr>
              <a:buClr>
                <a:srgbClr val="FFE552"/>
              </a:buClr>
              <a:defRPr>
                <a:solidFill>
                  <a:schemeClr val="bg1"/>
                </a:solidFill>
              </a:defRPr>
            </a:lvl4pPr>
            <a:lvl5pPr>
              <a:buClr>
                <a:srgbClr val="FFE552"/>
              </a:buClr>
              <a:defRPr>
                <a:solidFill>
                  <a:schemeClr val="bg1"/>
                </a:solidFill>
              </a:defRPr>
            </a:lvl5pPr>
          </a:lstStyle>
          <a:p>
            <a:pPr lvl="0"/>
            <a:r>
              <a:rPr lang="fi-FI"/>
              <a:t>Muokkaa tekstin perustyylejä napsauttamalla</a:t>
            </a:r>
          </a:p>
        </p:txBody>
      </p:sp>
      <p:sp>
        <p:nvSpPr>
          <p:cNvPr id="13" name="Tekstin paikkamerkki 9">
            <a:extLst>
              <a:ext uri="{FF2B5EF4-FFF2-40B4-BE49-F238E27FC236}">
                <a16:creationId xmlns:a16="http://schemas.microsoft.com/office/drawing/2014/main" id="{AC1DC1A0-0220-AF49-8656-BD7145D99036}"/>
              </a:ext>
            </a:extLst>
          </p:cNvPr>
          <p:cNvSpPr>
            <a:spLocks noGrp="1"/>
          </p:cNvSpPr>
          <p:nvPr>
            <p:ph type="body" sz="quarter" idx="71" hasCustomPrompt="1"/>
          </p:nvPr>
        </p:nvSpPr>
        <p:spPr>
          <a:xfrm>
            <a:off x="688621" y="1340845"/>
            <a:ext cx="10063116"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spTree>
    <p:extLst>
      <p:ext uri="{BB962C8B-B14F-4D97-AF65-F5344CB8AC3E}">
        <p14:creationId xmlns:p14="http://schemas.microsoft.com/office/powerpoint/2010/main" val="151140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mit">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8" name="Title Placeholder 1">
            <a:extLst>
              <a:ext uri="{FF2B5EF4-FFF2-40B4-BE49-F238E27FC236}">
                <a16:creationId xmlns:a16="http://schemas.microsoft.com/office/drawing/2014/main" id="{5EA21DD6-DDB7-8245-AC70-974CA371BC71}"/>
              </a:ext>
            </a:extLst>
          </p:cNvPr>
          <p:cNvSpPr>
            <a:spLocks noGrp="1"/>
          </p:cNvSpPr>
          <p:nvPr>
            <p:ph type="title"/>
          </p:nvPr>
        </p:nvSpPr>
        <p:spPr>
          <a:xfrm>
            <a:off x="688621" y="700226"/>
            <a:ext cx="10063115"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9" name="Tekstin paikkamerkki 9">
            <a:extLst>
              <a:ext uri="{FF2B5EF4-FFF2-40B4-BE49-F238E27FC236}">
                <a16:creationId xmlns:a16="http://schemas.microsoft.com/office/drawing/2014/main" id="{A544FAC9-1361-2748-A270-0DA8004FC4B1}"/>
              </a:ext>
            </a:extLst>
          </p:cNvPr>
          <p:cNvSpPr>
            <a:spLocks noGrp="1"/>
          </p:cNvSpPr>
          <p:nvPr>
            <p:ph type="body" sz="quarter" idx="71" hasCustomPrompt="1"/>
          </p:nvPr>
        </p:nvSpPr>
        <p:spPr>
          <a:xfrm>
            <a:off x="688621" y="1340845"/>
            <a:ext cx="10063116"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5" name="Chart Placeholder 4">
            <a:extLst>
              <a:ext uri="{FF2B5EF4-FFF2-40B4-BE49-F238E27FC236}">
                <a16:creationId xmlns:a16="http://schemas.microsoft.com/office/drawing/2014/main" id="{910E20F7-D10C-3949-8FB2-AFAF06E5D364}"/>
              </a:ext>
            </a:extLst>
          </p:cNvPr>
          <p:cNvSpPr>
            <a:spLocks noGrp="1"/>
          </p:cNvSpPr>
          <p:nvPr>
            <p:ph type="chart" sz="quarter" idx="72"/>
          </p:nvPr>
        </p:nvSpPr>
        <p:spPr>
          <a:xfrm>
            <a:off x="688975" y="2051050"/>
            <a:ext cx="4982776" cy="3962400"/>
          </a:xfrm>
          <a:prstGeom prst="rect">
            <a:avLst/>
          </a:prstGeom>
        </p:spPr>
        <p:txBody>
          <a:bodyPr/>
          <a:lstStyle>
            <a:lvl1pPr>
              <a:defRPr>
                <a:solidFill>
                  <a:schemeClr val="tx1"/>
                </a:solidFill>
              </a:defRPr>
            </a:lvl1pPr>
          </a:lstStyle>
          <a:p>
            <a:endParaRPr lang="en-FI"/>
          </a:p>
        </p:txBody>
      </p:sp>
      <p:sp>
        <p:nvSpPr>
          <p:cNvPr id="11" name="Chart Placeholder 4">
            <a:extLst>
              <a:ext uri="{FF2B5EF4-FFF2-40B4-BE49-F238E27FC236}">
                <a16:creationId xmlns:a16="http://schemas.microsoft.com/office/drawing/2014/main" id="{53201E61-C483-C043-B716-5B14A1AFAB9A}"/>
              </a:ext>
            </a:extLst>
          </p:cNvPr>
          <p:cNvSpPr>
            <a:spLocks noGrp="1"/>
          </p:cNvSpPr>
          <p:nvPr>
            <p:ph type="chart" sz="quarter" idx="73"/>
          </p:nvPr>
        </p:nvSpPr>
        <p:spPr>
          <a:xfrm>
            <a:off x="5804673" y="2051050"/>
            <a:ext cx="4982776" cy="3962400"/>
          </a:xfrm>
          <a:prstGeom prst="rect">
            <a:avLst/>
          </a:prstGeom>
        </p:spPr>
        <p:txBody>
          <a:bodyPr/>
          <a:lstStyle>
            <a:lvl1pPr>
              <a:defRPr>
                <a:solidFill>
                  <a:schemeClr val="tx1"/>
                </a:solidFill>
              </a:defRPr>
            </a:lvl1pPr>
          </a:lstStyle>
          <a:p>
            <a:endParaRPr lang="en-FI"/>
          </a:p>
        </p:txBody>
      </p:sp>
    </p:spTree>
    <p:extLst>
      <p:ext uri="{BB962C8B-B14F-4D97-AF65-F5344CB8AC3E}">
        <p14:creationId xmlns:p14="http://schemas.microsoft.com/office/powerpoint/2010/main" val="4307443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Kaksi sisältökohdetta" type="twoObj">
  <p:cSld name="Kaksi sisältökohdetta">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6250"/>
              </a:lnSpc>
              <a:spcBef>
                <a:spcPts val="0"/>
              </a:spcBef>
              <a:spcAft>
                <a:spcPts val="0"/>
              </a:spcAft>
              <a:buClr>
                <a:schemeClr val="dk2"/>
              </a:buClr>
              <a:buSzPts val="1400"/>
              <a:buFont typeface="Calibri"/>
              <a:buNone/>
              <a:defRPr sz="32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3" name="Google Shape;73;p16"/>
          <p:cNvSpPr txBox="1">
            <a:spLocks noGrp="1"/>
          </p:cNvSpPr>
          <p:nvPr>
            <p:ph type="body" idx="1"/>
          </p:nvPr>
        </p:nvSpPr>
        <p:spPr>
          <a:xfrm>
            <a:off x="609600" y="1600200"/>
            <a:ext cx="5384800" cy="4526100"/>
          </a:xfrm>
          <a:prstGeom prst="rect">
            <a:avLst/>
          </a:prstGeom>
          <a:noFill/>
          <a:ln>
            <a:noFill/>
          </a:ln>
        </p:spPr>
        <p:txBody>
          <a:bodyPr spcFirstLastPara="1" wrap="square" lIns="91425" tIns="91425" rIns="91425" bIns="91425" anchor="t" anchorCtr="0">
            <a:noAutofit/>
          </a:bodyPr>
          <a:lstStyle>
            <a:lvl1pPr marL="457182" marR="0" lvl="0" indent="-368285" algn="l" rtl="0">
              <a:spcBef>
                <a:spcPts val="300"/>
              </a:spcBef>
              <a:spcAft>
                <a:spcPts val="0"/>
              </a:spcAft>
              <a:buClr>
                <a:schemeClr val="dk2"/>
              </a:buClr>
              <a:buSzPts val="2200"/>
              <a:buFont typeface="Arial"/>
              <a:buChar char="•"/>
              <a:defRPr sz="2200" b="0" i="0" u="none" strike="noStrike" cap="none">
                <a:solidFill>
                  <a:schemeClr val="dk1"/>
                </a:solidFill>
                <a:latin typeface="Calibri"/>
                <a:ea typeface="Calibri"/>
                <a:cs typeface="Calibri"/>
                <a:sym typeface="Calibri"/>
              </a:defRPr>
            </a:lvl1pPr>
            <a:lvl2pPr marL="914364" marR="0" lvl="1" indent="-355585" algn="l" rtl="0">
              <a:spcBef>
                <a:spcPts val="300"/>
              </a:spcBef>
              <a:spcAft>
                <a:spcPts val="0"/>
              </a:spcAft>
              <a:buClr>
                <a:schemeClr val="dk2"/>
              </a:buClr>
              <a:buSzPts val="2000"/>
              <a:buFont typeface="Arial"/>
              <a:buChar char="–"/>
              <a:defRPr sz="2000" b="0" i="0" u="none" strike="noStrike" cap="none">
                <a:solidFill>
                  <a:schemeClr val="dk1"/>
                </a:solidFill>
                <a:latin typeface="Calibri"/>
                <a:ea typeface="Calibri"/>
                <a:cs typeface="Calibri"/>
                <a:sym typeface="Calibri"/>
              </a:defRPr>
            </a:lvl2pPr>
            <a:lvl3pPr marL="1371545" marR="0" lvl="2"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3pPr>
            <a:lvl4pPr marL="1828727" marR="0" lvl="3"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5909" marR="0" lvl="4"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091" marR="0" lvl="5" indent="-34288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72" marR="0" lvl="6" indent="-34288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54" marR="0" lvl="7" indent="-34288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36" marR="0" lvl="8" indent="-34288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body" idx="2"/>
          </p:nvPr>
        </p:nvSpPr>
        <p:spPr>
          <a:xfrm>
            <a:off x="6197600" y="1600200"/>
            <a:ext cx="5384800" cy="4526100"/>
          </a:xfrm>
          <a:prstGeom prst="rect">
            <a:avLst/>
          </a:prstGeom>
          <a:noFill/>
          <a:ln>
            <a:noFill/>
          </a:ln>
        </p:spPr>
        <p:txBody>
          <a:bodyPr spcFirstLastPara="1" wrap="square" lIns="91425" tIns="91425" rIns="91425" bIns="91425" anchor="t" anchorCtr="0">
            <a:noAutofit/>
          </a:bodyPr>
          <a:lstStyle>
            <a:lvl1pPr marL="457182" marR="0" lvl="0" indent="-368285" algn="l" rtl="0">
              <a:spcBef>
                <a:spcPts val="300"/>
              </a:spcBef>
              <a:spcAft>
                <a:spcPts val="0"/>
              </a:spcAft>
              <a:buClr>
                <a:schemeClr val="dk2"/>
              </a:buClr>
              <a:buSzPts val="2200"/>
              <a:buFont typeface="Arial"/>
              <a:buChar char="•"/>
              <a:defRPr sz="2200" b="0" i="0" u="none" strike="noStrike" cap="none">
                <a:solidFill>
                  <a:schemeClr val="dk1"/>
                </a:solidFill>
                <a:latin typeface="Calibri"/>
                <a:ea typeface="Calibri"/>
                <a:cs typeface="Calibri"/>
                <a:sym typeface="Calibri"/>
              </a:defRPr>
            </a:lvl1pPr>
            <a:lvl2pPr marL="914364" marR="0" lvl="1" indent="-355585" algn="l" rtl="0">
              <a:spcBef>
                <a:spcPts val="300"/>
              </a:spcBef>
              <a:spcAft>
                <a:spcPts val="0"/>
              </a:spcAft>
              <a:buClr>
                <a:schemeClr val="dk2"/>
              </a:buClr>
              <a:buSzPts val="2000"/>
              <a:buFont typeface="Arial"/>
              <a:buChar char="–"/>
              <a:defRPr sz="2000" b="0" i="0" u="none" strike="noStrike" cap="none">
                <a:solidFill>
                  <a:schemeClr val="dk1"/>
                </a:solidFill>
                <a:latin typeface="Calibri"/>
                <a:ea typeface="Calibri"/>
                <a:cs typeface="Calibri"/>
                <a:sym typeface="Calibri"/>
              </a:defRPr>
            </a:lvl2pPr>
            <a:lvl3pPr marL="1371545" marR="0" lvl="2"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3pPr>
            <a:lvl4pPr marL="1828727" marR="0" lvl="3"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5909" marR="0" lvl="4"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091" marR="0" lvl="5" indent="-34288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72" marR="0" lvl="6" indent="-34288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54" marR="0" lvl="7" indent="-34288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36" marR="0" lvl="8" indent="-34288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6"/>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6"/>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a:solidFill>
                  <a:srgbClr val="00A24C"/>
                </a:solidFill>
                <a:latin typeface="Calibri"/>
                <a:ea typeface="Calibri"/>
                <a:cs typeface="Calibri"/>
                <a:sym typeface="Calibri"/>
              </a:defRPr>
            </a:lvl1pPr>
            <a:lvl2pPr marL="0" marR="0" lvl="1" indent="0" algn="r" rtl="0">
              <a:spcBef>
                <a:spcPts val="0"/>
              </a:spcBef>
              <a:spcAft>
                <a:spcPts val="0"/>
              </a:spcAft>
              <a:buNone/>
              <a:defRPr sz="900" b="0" i="0">
                <a:solidFill>
                  <a:srgbClr val="00A24C"/>
                </a:solidFill>
                <a:latin typeface="Calibri"/>
                <a:ea typeface="Calibri"/>
                <a:cs typeface="Calibri"/>
                <a:sym typeface="Calibri"/>
              </a:defRPr>
            </a:lvl2pPr>
            <a:lvl3pPr marL="0" marR="0" lvl="2" indent="0" algn="r" rtl="0">
              <a:spcBef>
                <a:spcPts val="0"/>
              </a:spcBef>
              <a:spcAft>
                <a:spcPts val="0"/>
              </a:spcAft>
              <a:buNone/>
              <a:defRPr sz="900" b="0" i="0">
                <a:solidFill>
                  <a:srgbClr val="00A24C"/>
                </a:solidFill>
                <a:latin typeface="Calibri"/>
                <a:ea typeface="Calibri"/>
                <a:cs typeface="Calibri"/>
                <a:sym typeface="Calibri"/>
              </a:defRPr>
            </a:lvl3pPr>
            <a:lvl4pPr marL="0" marR="0" lvl="3" indent="0" algn="r" rtl="0">
              <a:spcBef>
                <a:spcPts val="0"/>
              </a:spcBef>
              <a:spcAft>
                <a:spcPts val="0"/>
              </a:spcAft>
              <a:buNone/>
              <a:defRPr sz="900" b="0" i="0">
                <a:solidFill>
                  <a:srgbClr val="00A24C"/>
                </a:solidFill>
                <a:latin typeface="Calibri"/>
                <a:ea typeface="Calibri"/>
                <a:cs typeface="Calibri"/>
                <a:sym typeface="Calibri"/>
              </a:defRPr>
            </a:lvl4pPr>
            <a:lvl5pPr marL="0" marR="0" lvl="4" indent="0" algn="r" rtl="0">
              <a:spcBef>
                <a:spcPts val="0"/>
              </a:spcBef>
              <a:spcAft>
                <a:spcPts val="0"/>
              </a:spcAft>
              <a:buNone/>
              <a:defRPr sz="900" b="0" i="0">
                <a:solidFill>
                  <a:srgbClr val="00A24C"/>
                </a:solidFill>
                <a:latin typeface="Calibri"/>
                <a:ea typeface="Calibri"/>
                <a:cs typeface="Calibri"/>
                <a:sym typeface="Calibri"/>
              </a:defRPr>
            </a:lvl5pPr>
            <a:lvl6pPr marL="0" marR="0" lvl="5" indent="0" algn="r" rtl="0">
              <a:spcBef>
                <a:spcPts val="0"/>
              </a:spcBef>
              <a:spcAft>
                <a:spcPts val="0"/>
              </a:spcAft>
              <a:buNone/>
              <a:defRPr sz="900" b="0" i="0">
                <a:solidFill>
                  <a:srgbClr val="00A24C"/>
                </a:solidFill>
                <a:latin typeface="Calibri"/>
                <a:ea typeface="Calibri"/>
                <a:cs typeface="Calibri"/>
                <a:sym typeface="Calibri"/>
              </a:defRPr>
            </a:lvl6pPr>
            <a:lvl7pPr marL="0" marR="0" lvl="6" indent="0" algn="r" rtl="0">
              <a:spcBef>
                <a:spcPts val="0"/>
              </a:spcBef>
              <a:spcAft>
                <a:spcPts val="0"/>
              </a:spcAft>
              <a:buNone/>
              <a:defRPr sz="900" b="0" i="0">
                <a:solidFill>
                  <a:srgbClr val="00A24C"/>
                </a:solidFill>
                <a:latin typeface="Calibri"/>
                <a:ea typeface="Calibri"/>
                <a:cs typeface="Calibri"/>
                <a:sym typeface="Calibri"/>
              </a:defRPr>
            </a:lvl7pPr>
            <a:lvl8pPr marL="0" marR="0" lvl="7" indent="0" algn="r" rtl="0">
              <a:spcBef>
                <a:spcPts val="0"/>
              </a:spcBef>
              <a:spcAft>
                <a:spcPts val="0"/>
              </a:spcAft>
              <a:buNone/>
              <a:defRPr sz="900" b="0" i="0">
                <a:solidFill>
                  <a:srgbClr val="00A24C"/>
                </a:solidFill>
                <a:latin typeface="Calibri"/>
                <a:ea typeface="Calibri"/>
                <a:cs typeface="Calibri"/>
                <a:sym typeface="Calibri"/>
              </a:defRPr>
            </a:lvl8pPr>
            <a:lvl9pPr marL="0" marR="0" lvl="8" indent="0" algn="r" rtl="0">
              <a:spcBef>
                <a:spcPts val="0"/>
              </a:spcBef>
              <a:spcAft>
                <a:spcPts val="0"/>
              </a:spcAft>
              <a:buNone/>
              <a:defRPr sz="900" b="0" i="0">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7341300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Osan ylätunniste" type="secHead">
  <p:cSld name="Osan ylätunniste">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609600" y="4406900"/>
            <a:ext cx="10716800" cy="1362000"/>
          </a:xfrm>
          <a:prstGeom prst="rect">
            <a:avLst/>
          </a:prstGeom>
          <a:noFill/>
          <a:ln>
            <a:noFill/>
          </a:ln>
        </p:spPr>
        <p:txBody>
          <a:bodyPr spcFirstLastPara="1" wrap="square" lIns="91425" tIns="91425" rIns="91425" bIns="91425" anchor="t" anchorCtr="0">
            <a:noAutofit/>
          </a:bodyPr>
          <a:lstStyle>
            <a:lvl1pPr marL="0" marR="0" lvl="0" indent="0" algn="l" rtl="0">
              <a:lnSpc>
                <a:spcPct val="106250"/>
              </a:lnSpc>
              <a:spcBef>
                <a:spcPts val="0"/>
              </a:spcBef>
              <a:spcAft>
                <a:spcPts val="0"/>
              </a:spcAft>
              <a:buClr>
                <a:schemeClr val="dk2"/>
              </a:buClr>
              <a:buSzPts val="1400"/>
              <a:buFont typeface="Calibri"/>
              <a:buNone/>
              <a:defRPr sz="32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7"/>
          <p:cNvSpPr txBox="1">
            <a:spLocks noGrp="1"/>
          </p:cNvSpPr>
          <p:nvPr>
            <p:ph type="body" idx="1"/>
          </p:nvPr>
        </p:nvSpPr>
        <p:spPr>
          <a:xfrm>
            <a:off x="609600" y="2970976"/>
            <a:ext cx="10716800" cy="1305600"/>
          </a:xfrm>
          <a:prstGeom prst="rect">
            <a:avLst/>
          </a:prstGeom>
          <a:noFill/>
          <a:ln>
            <a:noFill/>
          </a:ln>
        </p:spPr>
        <p:txBody>
          <a:bodyPr spcFirstLastPara="1" wrap="square" lIns="91425" tIns="91425" rIns="91425" bIns="91425" anchor="b" anchorCtr="0">
            <a:noAutofit/>
          </a:bodyPr>
          <a:lstStyle>
            <a:lvl1pPr marL="457182" marR="0" lvl="0" indent="-228590" algn="l" rtl="0">
              <a:spcBef>
                <a:spcPts val="300"/>
              </a:spcBef>
              <a:spcAft>
                <a:spcPts val="0"/>
              </a:spcAft>
              <a:buClr>
                <a:schemeClr val="dk2"/>
              </a:buClr>
              <a:buSzPts val="2200"/>
              <a:buFont typeface="Arial"/>
              <a:buNone/>
              <a:defRPr sz="2000" b="0" i="0" u="none" strike="noStrike" cap="none">
                <a:solidFill>
                  <a:schemeClr val="dk1"/>
                </a:solidFill>
                <a:latin typeface="Calibri"/>
                <a:ea typeface="Calibri"/>
                <a:cs typeface="Calibri"/>
                <a:sym typeface="Calibri"/>
              </a:defRPr>
            </a:lvl1pPr>
            <a:lvl2pPr marL="914364" marR="0" lvl="1" indent="-228590" algn="l" rtl="0">
              <a:spcBef>
                <a:spcPts val="300"/>
              </a:spcBef>
              <a:spcAft>
                <a:spcPts val="0"/>
              </a:spcAft>
              <a:buClr>
                <a:schemeClr val="dk2"/>
              </a:buClr>
              <a:buSzPts val="2000"/>
              <a:buFont typeface="Arial"/>
              <a:buNone/>
              <a:defRPr sz="1800" b="0" i="0" u="none" strike="noStrike" cap="none">
                <a:solidFill>
                  <a:srgbClr val="888888"/>
                </a:solidFill>
                <a:latin typeface="Calibri"/>
                <a:ea typeface="Calibri"/>
                <a:cs typeface="Calibri"/>
                <a:sym typeface="Calibri"/>
              </a:defRPr>
            </a:lvl2pPr>
            <a:lvl3pPr marL="1371545" marR="0" lvl="2" indent="-228590" algn="l" rtl="0">
              <a:spcBef>
                <a:spcPts val="300"/>
              </a:spcBef>
              <a:spcAft>
                <a:spcPts val="0"/>
              </a:spcAft>
              <a:buClr>
                <a:schemeClr val="dk2"/>
              </a:buClr>
              <a:buSzPts val="1800"/>
              <a:buFont typeface="Arial"/>
              <a:buNone/>
              <a:defRPr sz="1600" b="0" i="0" u="none" strike="noStrike" cap="none">
                <a:solidFill>
                  <a:srgbClr val="888888"/>
                </a:solidFill>
                <a:latin typeface="Calibri"/>
                <a:ea typeface="Calibri"/>
                <a:cs typeface="Calibri"/>
                <a:sym typeface="Calibri"/>
              </a:defRPr>
            </a:lvl3pPr>
            <a:lvl4pPr marL="1828727" marR="0" lvl="3" indent="-228590" algn="l" rtl="0">
              <a:spcBef>
                <a:spcPts val="300"/>
              </a:spcBef>
              <a:spcAft>
                <a:spcPts val="0"/>
              </a:spcAft>
              <a:buClr>
                <a:schemeClr val="dk2"/>
              </a:buClr>
              <a:buSzPts val="1800"/>
              <a:buFont typeface="Arial"/>
              <a:buNone/>
              <a:defRPr sz="1400" b="0" i="0" u="none" strike="noStrike" cap="none">
                <a:solidFill>
                  <a:srgbClr val="888888"/>
                </a:solidFill>
                <a:latin typeface="Calibri"/>
                <a:ea typeface="Calibri"/>
                <a:cs typeface="Calibri"/>
                <a:sym typeface="Calibri"/>
              </a:defRPr>
            </a:lvl4pPr>
            <a:lvl5pPr marL="2285909" marR="0" lvl="4" indent="-228590" algn="l" rtl="0">
              <a:spcBef>
                <a:spcPts val="300"/>
              </a:spcBef>
              <a:spcAft>
                <a:spcPts val="0"/>
              </a:spcAft>
              <a:buClr>
                <a:srgbClr val="888888"/>
              </a:buClr>
              <a:buSzPts val="1800"/>
              <a:buFont typeface="Arial"/>
              <a:buNone/>
              <a:defRPr sz="1400" b="0" i="0" u="none" strike="noStrike" cap="none">
                <a:solidFill>
                  <a:srgbClr val="888888"/>
                </a:solidFill>
                <a:latin typeface="Calibri"/>
                <a:ea typeface="Calibri"/>
                <a:cs typeface="Calibri"/>
                <a:sym typeface="Calibri"/>
              </a:defRPr>
            </a:lvl5pPr>
            <a:lvl6pPr marL="2743091" marR="0" lvl="5" indent="-228590" algn="l" rtl="0">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272" marR="0" lvl="6" indent="-22859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454" marR="0" lvl="7" indent="-22859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636" marR="0" lvl="8" indent="-22859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1" name="Google Shape;81;p17"/>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7"/>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7"/>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a:solidFill>
                  <a:srgbClr val="00A24C"/>
                </a:solidFill>
                <a:latin typeface="Calibri"/>
                <a:ea typeface="Calibri"/>
                <a:cs typeface="Calibri"/>
                <a:sym typeface="Calibri"/>
              </a:defRPr>
            </a:lvl1pPr>
            <a:lvl2pPr marL="0" marR="0" lvl="1" indent="0" algn="r" rtl="0">
              <a:spcBef>
                <a:spcPts val="0"/>
              </a:spcBef>
              <a:spcAft>
                <a:spcPts val="0"/>
              </a:spcAft>
              <a:buNone/>
              <a:defRPr sz="900" b="0" i="0">
                <a:solidFill>
                  <a:srgbClr val="00A24C"/>
                </a:solidFill>
                <a:latin typeface="Calibri"/>
                <a:ea typeface="Calibri"/>
                <a:cs typeface="Calibri"/>
                <a:sym typeface="Calibri"/>
              </a:defRPr>
            </a:lvl2pPr>
            <a:lvl3pPr marL="0" marR="0" lvl="2" indent="0" algn="r" rtl="0">
              <a:spcBef>
                <a:spcPts val="0"/>
              </a:spcBef>
              <a:spcAft>
                <a:spcPts val="0"/>
              </a:spcAft>
              <a:buNone/>
              <a:defRPr sz="900" b="0" i="0">
                <a:solidFill>
                  <a:srgbClr val="00A24C"/>
                </a:solidFill>
                <a:latin typeface="Calibri"/>
                <a:ea typeface="Calibri"/>
                <a:cs typeface="Calibri"/>
                <a:sym typeface="Calibri"/>
              </a:defRPr>
            </a:lvl3pPr>
            <a:lvl4pPr marL="0" marR="0" lvl="3" indent="0" algn="r" rtl="0">
              <a:spcBef>
                <a:spcPts val="0"/>
              </a:spcBef>
              <a:spcAft>
                <a:spcPts val="0"/>
              </a:spcAft>
              <a:buNone/>
              <a:defRPr sz="900" b="0" i="0">
                <a:solidFill>
                  <a:srgbClr val="00A24C"/>
                </a:solidFill>
                <a:latin typeface="Calibri"/>
                <a:ea typeface="Calibri"/>
                <a:cs typeface="Calibri"/>
                <a:sym typeface="Calibri"/>
              </a:defRPr>
            </a:lvl4pPr>
            <a:lvl5pPr marL="0" marR="0" lvl="4" indent="0" algn="r" rtl="0">
              <a:spcBef>
                <a:spcPts val="0"/>
              </a:spcBef>
              <a:spcAft>
                <a:spcPts val="0"/>
              </a:spcAft>
              <a:buNone/>
              <a:defRPr sz="900" b="0" i="0">
                <a:solidFill>
                  <a:srgbClr val="00A24C"/>
                </a:solidFill>
                <a:latin typeface="Calibri"/>
                <a:ea typeface="Calibri"/>
                <a:cs typeface="Calibri"/>
                <a:sym typeface="Calibri"/>
              </a:defRPr>
            </a:lvl5pPr>
            <a:lvl6pPr marL="0" marR="0" lvl="5" indent="0" algn="r" rtl="0">
              <a:spcBef>
                <a:spcPts val="0"/>
              </a:spcBef>
              <a:spcAft>
                <a:spcPts val="0"/>
              </a:spcAft>
              <a:buNone/>
              <a:defRPr sz="900" b="0" i="0">
                <a:solidFill>
                  <a:srgbClr val="00A24C"/>
                </a:solidFill>
                <a:latin typeface="Calibri"/>
                <a:ea typeface="Calibri"/>
                <a:cs typeface="Calibri"/>
                <a:sym typeface="Calibri"/>
              </a:defRPr>
            </a:lvl6pPr>
            <a:lvl7pPr marL="0" marR="0" lvl="6" indent="0" algn="r" rtl="0">
              <a:spcBef>
                <a:spcPts val="0"/>
              </a:spcBef>
              <a:spcAft>
                <a:spcPts val="0"/>
              </a:spcAft>
              <a:buNone/>
              <a:defRPr sz="900" b="0" i="0">
                <a:solidFill>
                  <a:srgbClr val="00A24C"/>
                </a:solidFill>
                <a:latin typeface="Calibri"/>
                <a:ea typeface="Calibri"/>
                <a:cs typeface="Calibri"/>
                <a:sym typeface="Calibri"/>
              </a:defRPr>
            </a:lvl7pPr>
            <a:lvl8pPr marL="0" marR="0" lvl="7" indent="0" algn="r" rtl="0">
              <a:spcBef>
                <a:spcPts val="0"/>
              </a:spcBef>
              <a:spcAft>
                <a:spcPts val="0"/>
              </a:spcAft>
              <a:buNone/>
              <a:defRPr sz="900" b="0" i="0">
                <a:solidFill>
                  <a:srgbClr val="00A24C"/>
                </a:solidFill>
                <a:latin typeface="Calibri"/>
                <a:ea typeface="Calibri"/>
                <a:cs typeface="Calibri"/>
                <a:sym typeface="Calibri"/>
              </a:defRPr>
            </a:lvl8pPr>
            <a:lvl9pPr marL="0" marR="0" lvl="8" indent="0" algn="r" rtl="0">
              <a:spcBef>
                <a:spcPts val="0"/>
              </a:spcBef>
              <a:spcAft>
                <a:spcPts val="0"/>
              </a:spcAft>
              <a:buNone/>
              <a:defRPr sz="900" b="0" i="0">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2950696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Vertailu" type="twoTxTwoObj">
  <p:cSld name="Vertailu">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6250"/>
              </a:lnSpc>
              <a:spcBef>
                <a:spcPts val="0"/>
              </a:spcBef>
              <a:spcAft>
                <a:spcPts val="0"/>
              </a:spcAft>
              <a:buClr>
                <a:schemeClr val="dk2"/>
              </a:buClr>
              <a:buSzPts val="1400"/>
              <a:buFont typeface="Calibri"/>
              <a:buNone/>
              <a:defRPr sz="32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6" name="Google Shape;86;p18"/>
          <p:cNvSpPr txBox="1">
            <a:spLocks noGrp="1"/>
          </p:cNvSpPr>
          <p:nvPr>
            <p:ph type="body" idx="1"/>
          </p:nvPr>
        </p:nvSpPr>
        <p:spPr>
          <a:xfrm>
            <a:off x="609600" y="1535113"/>
            <a:ext cx="5386800" cy="639900"/>
          </a:xfrm>
          <a:prstGeom prst="rect">
            <a:avLst/>
          </a:prstGeom>
          <a:noFill/>
          <a:ln>
            <a:noFill/>
          </a:ln>
        </p:spPr>
        <p:txBody>
          <a:bodyPr spcFirstLastPara="1" wrap="square" lIns="91425" tIns="91425" rIns="91425" bIns="91425" anchor="ctr" anchorCtr="0">
            <a:noAutofit/>
          </a:bodyPr>
          <a:lstStyle>
            <a:lvl1pPr marL="457182" marR="0" lvl="0" indent="-228590" algn="l" rtl="0">
              <a:spcBef>
                <a:spcPts val="300"/>
              </a:spcBef>
              <a:spcAft>
                <a:spcPts val="0"/>
              </a:spcAft>
              <a:buClr>
                <a:schemeClr val="dk2"/>
              </a:buClr>
              <a:buSzPts val="2200"/>
              <a:buFont typeface="Arial"/>
              <a:buNone/>
              <a:defRPr sz="2200" b="1" i="0" u="none" strike="noStrike" cap="none">
                <a:solidFill>
                  <a:schemeClr val="dk1"/>
                </a:solidFill>
                <a:latin typeface="Calibri"/>
                <a:ea typeface="Calibri"/>
                <a:cs typeface="Calibri"/>
                <a:sym typeface="Calibri"/>
              </a:defRPr>
            </a:lvl1pPr>
            <a:lvl2pPr marL="914364" marR="0" lvl="1" indent="-228590" algn="l" rtl="0">
              <a:spcBef>
                <a:spcPts val="300"/>
              </a:spcBef>
              <a:spcAft>
                <a:spcPts val="0"/>
              </a:spcAft>
              <a:buClr>
                <a:schemeClr val="dk2"/>
              </a:buClr>
              <a:buSzPts val="2000"/>
              <a:buFont typeface="Arial"/>
              <a:buNone/>
              <a:defRPr sz="2000" b="1" i="0" u="none" strike="noStrike" cap="none">
                <a:solidFill>
                  <a:schemeClr val="dk1"/>
                </a:solidFill>
                <a:latin typeface="Calibri"/>
                <a:ea typeface="Calibri"/>
                <a:cs typeface="Calibri"/>
                <a:sym typeface="Calibri"/>
              </a:defRPr>
            </a:lvl2pPr>
            <a:lvl3pPr marL="1371545" marR="0" lvl="2" indent="-228590" algn="l" rtl="0">
              <a:spcBef>
                <a:spcPts val="300"/>
              </a:spcBef>
              <a:spcAft>
                <a:spcPts val="0"/>
              </a:spcAft>
              <a:buClr>
                <a:schemeClr val="dk2"/>
              </a:buClr>
              <a:buSzPts val="1800"/>
              <a:buFont typeface="Arial"/>
              <a:buNone/>
              <a:defRPr sz="1800" b="1" i="0" u="none" strike="noStrike" cap="none">
                <a:solidFill>
                  <a:schemeClr val="dk2"/>
                </a:solidFill>
                <a:latin typeface="Calibri"/>
                <a:ea typeface="Calibri"/>
                <a:cs typeface="Calibri"/>
                <a:sym typeface="Calibri"/>
              </a:defRPr>
            </a:lvl3pPr>
            <a:lvl4pPr marL="1828727" marR="0" lvl="3" indent="-228590" algn="l" rtl="0">
              <a:spcBef>
                <a:spcPts val="300"/>
              </a:spcBef>
              <a:spcAft>
                <a:spcPts val="0"/>
              </a:spcAft>
              <a:buClr>
                <a:schemeClr val="dk2"/>
              </a:buClr>
              <a:buSzPts val="1800"/>
              <a:buFont typeface="Arial"/>
              <a:buNone/>
              <a:defRPr sz="1600" b="1" i="0" u="none" strike="noStrike" cap="none">
                <a:solidFill>
                  <a:schemeClr val="dk2"/>
                </a:solidFill>
                <a:latin typeface="Calibri"/>
                <a:ea typeface="Calibri"/>
                <a:cs typeface="Calibri"/>
                <a:sym typeface="Calibri"/>
              </a:defRPr>
            </a:lvl4pPr>
            <a:lvl5pPr marL="2285909" marR="0" lvl="4" indent="-228590" algn="l" rtl="0">
              <a:spcBef>
                <a:spcPts val="300"/>
              </a:spcBef>
              <a:spcAft>
                <a:spcPts val="0"/>
              </a:spcAft>
              <a:buClr>
                <a:schemeClr val="dk2"/>
              </a:buClr>
              <a:buSzPts val="1800"/>
              <a:buFont typeface="Arial"/>
              <a:buNone/>
              <a:defRPr sz="1600" b="1" i="0" u="none" strike="noStrike" cap="none">
                <a:solidFill>
                  <a:schemeClr val="dk2"/>
                </a:solidFill>
                <a:latin typeface="Calibri"/>
                <a:ea typeface="Calibri"/>
                <a:cs typeface="Calibri"/>
                <a:sym typeface="Calibri"/>
              </a:defRPr>
            </a:lvl5pPr>
            <a:lvl6pPr marL="2743091" marR="0" lvl="5" indent="-22859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272" marR="0" lvl="6" indent="-22859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454" marR="0" lvl="7" indent="-22859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636" marR="0" lvl="8" indent="-22859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7" name="Google Shape;87;p18"/>
          <p:cNvSpPr txBox="1">
            <a:spLocks noGrp="1"/>
          </p:cNvSpPr>
          <p:nvPr>
            <p:ph type="body" idx="2"/>
          </p:nvPr>
        </p:nvSpPr>
        <p:spPr>
          <a:xfrm>
            <a:off x="609600" y="2174875"/>
            <a:ext cx="5386800" cy="3951300"/>
          </a:xfrm>
          <a:prstGeom prst="rect">
            <a:avLst/>
          </a:prstGeom>
          <a:noFill/>
          <a:ln>
            <a:noFill/>
          </a:ln>
        </p:spPr>
        <p:txBody>
          <a:bodyPr spcFirstLastPara="1" wrap="square" lIns="91425" tIns="91425" rIns="91425" bIns="91425" anchor="t" anchorCtr="0">
            <a:noAutofit/>
          </a:bodyPr>
          <a:lstStyle>
            <a:lvl1pPr marL="457182" marR="0" lvl="0" indent="-368285" algn="l" rtl="0">
              <a:spcBef>
                <a:spcPts val="300"/>
              </a:spcBef>
              <a:spcAft>
                <a:spcPts val="0"/>
              </a:spcAft>
              <a:buClr>
                <a:schemeClr val="dk2"/>
              </a:buClr>
              <a:buSzPts val="2200"/>
              <a:buFont typeface="Arial"/>
              <a:buChar char="•"/>
              <a:defRPr sz="2200" b="0" i="0" u="none" strike="noStrike" cap="none">
                <a:solidFill>
                  <a:schemeClr val="dk1"/>
                </a:solidFill>
                <a:latin typeface="Calibri"/>
                <a:ea typeface="Calibri"/>
                <a:cs typeface="Calibri"/>
                <a:sym typeface="Calibri"/>
              </a:defRPr>
            </a:lvl1pPr>
            <a:lvl2pPr marL="914364" marR="0" lvl="1" indent="-355585" algn="l" rtl="0">
              <a:spcBef>
                <a:spcPts val="300"/>
              </a:spcBef>
              <a:spcAft>
                <a:spcPts val="0"/>
              </a:spcAft>
              <a:buClr>
                <a:schemeClr val="dk2"/>
              </a:buClr>
              <a:buSzPts val="2000"/>
              <a:buFont typeface="Arial"/>
              <a:buChar char="–"/>
              <a:defRPr sz="2000" b="0" i="0" u="none" strike="noStrike" cap="none">
                <a:solidFill>
                  <a:schemeClr val="dk1"/>
                </a:solidFill>
                <a:latin typeface="Calibri"/>
                <a:ea typeface="Calibri"/>
                <a:cs typeface="Calibri"/>
                <a:sym typeface="Calibri"/>
              </a:defRPr>
            </a:lvl2pPr>
            <a:lvl3pPr marL="1371545" marR="0" lvl="2"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3pPr>
            <a:lvl4pPr marL="1828727" marR="0" lvl="3"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5909" marR="0" lvl="4"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091" marR="0" lvl="5" indent="-330187"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272" marR="0" lvl="6" indent="-330187"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454" marR="0" lvl="7" indent="-330187"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636" marR="0" lvl="8" indent="-330187"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body" idx="3"/>
          </p:nvPr>
        </p:nvSpPr>
        <p:spPr>
          <a:xfrm>
            <a:off x="6193367" y="1535113"/>
            <a:ext cx="5389200" cy="639900"/>
          </a:xfrm>
          <a:prstGeom prst="rect">
            <a:avLst/>
          </a:prstGeom>
          <a:noFill/>
          <a:ln>
            <a:noFill/>
          </a:ln>
        </p:spPr>
        <p:txBody>
          <a:bodyPr spcFirstLastPara="1" wrap="square" lIns="91425" tIns="91425" rIns="91425" bIns="91425" anchor="ctr" anchorCtr="0">
            <a:noAutofit/>
          </a:bodyPr>
          <a:lstStyle>
            <a:lvl1pPr marL="457182" marR="0" lvl="0" indent="-228590" algn="l" rtl="0">
              <a:spcBef>
                <a:spcPts val="300"/>
              </a:spcBef>
              <a:spcAft>
                <a:spcPts val="0"/>
              </a:spcAft>
              <a:buClr>
                <a:schemeClr val="dk2"/>
              </a:buClr>
              <a:buSzPts val="2200"/>
              <a:buFont typeface="Arial"/>
              <a:buNone/>
              <a:defRPr sz="2200" b="1" i="0" u="none" strike="noStrike" cap="none">
                <a:solidFill>
                  <a:schemeClr val="dk1"/>
                </a:solidFill>
                <a:latin typeface="Calibri"/>
                <a:ea typeface="Calibri"/>
                <a:cs typeface="Calibri"/>
                <a:sym typeface="Calibri"/>
              </a:defRPr>
            </a:lvl1pPr>
            <a:lvl2pPr marL="914364" marR="0" lvl="1" indent="-228590" algn="l" rtl="0">
              <a:spcBef>
                <a:spcPts val="300"/>
              </a:spcBef>
              <a:spcAft>
                <a:spcPts val="0"/>
              </a:spcAft>
              <a:buClr>
                <a:schemeClr val="dk2"/>
              </a:buClr>
              <a:buSzPts val="2000"/>
              <a:buFont typeface="Arial"/>
              <a:buNone/>
              <a:defRPr sz="2000" b="1" i="0" u="none" strike="noStrike" cap="none">
                <a:solidFill>
                  <a:schemeClr val="dk1"/>
                </a:solidFill>
                <a:latin typeface="Calibri"/>
                <a:ea typeface="Calibri"/>
                <a:cs typeface="Calibri"/>
                <a:sym typeface="Calibri"/>
              </a:defRPr>
            </a:lvl2pPr>
            <a:lvl3pPr marL="1371545" marR="0" lvl="2" indent="-228590" algn="l" rtl="0">
              <a:spcBef>
                <a:spcPts val="300"/>
              </a:spcBef>
              <a:spcAft>
                <a:spcPts val="0"/>
              </a:spcAft>
              <a:buClr>
                <a:schemeClr val="dk2"/>
              </a:buClr>
              <a:buSzPts val="1800"/>
              <a:buFont typeface="Arial"/>
              <a:buNone/>
              <a:defRPr sz="1800" b="1" i="0" u="none" strike="noStrike" cap="none">
                <a:solidFill>
                  <a:schemeClr val="dk2"/>
                </a:solidFill>
                <a:latin typeface="Calibri"/>
                <a:ea typeface="Calibri"/>
                <a:cs typeface="Calibri"/>
                <a:sym typeface="Calibri"/>
              </a:defRPr>
            </a:lvl3pPr>
            <a:lvl4pPr marL="1828727" marR="0" lvl="3" indent="-228590" algn="l" rtl="0">
              <a:spcBef>
                <a:spcPts val="300"/>
              </a:spcBef>
              <a:spcAft>
                <a:spcPts val="0"/>
              </a:spcAft>
              <a:buClr>
                <a:schemeClr val="dk2"/>
              </a:buClr>
              <a:buSzPts val="1800"/>
              <a:buFont typeface="Arial"/>
              <a:buNone/>
              <a:defRPr sz="1600" b="1" i="0" u="none" strike="noStrike" cap="none">
                <a:solidFill>
                  <a:schemeClr val="dk2"/>
                </a:solidFill>
                <a:latin typeface="Calibri"/>
                <a:ea typeface="Calibri"/>
                <a:cs typeface="Calibri"/>
                <a:sym typeface="Calibri"/>
              </a:defRPr>
            </a:lvl4pPr>
            <a:lvl5pPr marL="2285909" marR="0" lvl="4" indent="-228590" algn="l" rtl="0">
              <a:spcBef>
                <a:spcPts val="300"/>
              </a:spcBef>
              <a:spcAft>
                <a:spcPts val="0"/>
              </a:spcAft>
              <a:buClr>
                <a:schemeClr val="dk2"/>
              </a:buClr>
              <a:buSzPts val="1800"/>
              <a:buFont typeface="Arial"/>
              <a:buNone/>
              <a:defRPr sz="1600" b="1" i="0" u="none" strike="noStrike" cap="none">
                <a:solidFill>
                  <a:schemeClr val="dk2"/>
                </a:solidFill>
                <a:latin typeface="Calibri"/>
                <a:ea typeface="Calibri"/>
                <a:cs typeface="Calibri"/>
                <a:sym typeface="Calibri"/>
              </a:defRPr>
            </a:lvl5pPr>
            <a:lvl6pPr marL="2743091" marR="0" lvl="5" indent="-22859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272" marR="0" lvl="6" indent="-22859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454" marR="0" lvl="7" indent="-22859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636" marR="0" lvl="8" indent="-22859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body" idx="4"/>
          </p:nvPr>
        </p:nvSpPr>
        <p:spPr>
          <a:xfrm>
            <a:off x="6193367" y="2174875"/>
            <a:ext cx="5389200" cy="3951300"/>
          </a:xfrm>
          <a:prstGeom prst="rect">
            <a:avLst/>
          </a:prstGeom>
          <a:noFill/>
          <a:ln>
            <a:noFill/>
          </a:ln>
        </p:spPr>
        <p:txBody>
          <a:bodyPr spcFirstLastPara="1" wrap="square" lIns="91425" tIns="91425" rIns="91425" bIns="91425" anchor="t" anchorCtr="0">
            <a:noAutofit/>
          </a:bodyPr>
          <a:lstStyle>
            <a:lvl1pPr marL="457182" marR="0" lvl="0" indent="-368285" algn="l" rtl="0">
              <a:spcBef>
                <a:spcPts val="300"/>
              </a:spcBef>
              <a:spcAft>
                <a:spcPts val="0"/>
              </a:spcAft>
              <a:buClr>
                <a:schemeClr val="dk2"/>
              </a:buClr>
              <a:buSzPts val="2200"/>
              <a:buFont typeface="Arial"/>
              <a:buChar char="•"/>
              <a:defRPr sz="2200" b="0" i="0" u="none" strike="noStrike" cap="none">
                <a:solidFill>
                  <a:schemeClr val="dk1"/>
                </a:solidFill>
                <a:latin typeface="Calibri"/>
                <a:ea typeface="Calibri"/>
                <a:cs typeface="Calibri"/>
                <a:sym typeface="Calibri"/>
              </a:defRPr>
            </a:lvl1pPr>
            <a:lvl2pPr marL="914364" marR="0" lvl="1" indent="-355585" algn="l" rtl="0">
              <a:spcBef>
                <a:spcPts val="300"/>
              </a:spcBef>
              <a:spcAft>
                <a:spcPts val="0"/>
              </a:spcAft>
              <a:buClr>
                <a:schemeClr val="dk2"/>
              </a:buClr>
              <a:buSzPts val="2000"/>
              <a:buFont typeface="Arial"/>
              <a:buChar char="–"/>
              <a:defRPr sz="2000" b="0" i="0" u="none" strike="noStrike" cap="none">
                <a:solidFill>
                  <a:schemeClr val="dk1"/>
                </a:solidFill>
                <a:latin typeface="Calibri"/>
                <a:ea typeface="Calibri"/>
                <a:cs typeface="Calibri"/>
                <a:sym typeface="Calibri"/>
              </a:defRPr>
            </a:lvl2pPr>
            <a:lvl3pPr marL="1371545" marR="0" lvl="2"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3pPr>
            <a:lvl4pPr marL="1828727" marR="0" lvl="3"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5909" marR="0" lvl="4"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091" marR="0" lvl="5" indent="-330187"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272" marR="0" lvl="6" indent="-330187"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454" marR="0" lvl="7" indent="-330187"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636" marR="0" lvl="8" indent="-330187"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Google Shape;91;p18"/>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p18"/>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a:solidFill>
                  <a:srgbClr val="00A24C"/>
                </a:solidFill>
                <a:latin typeface="Calibri"/>
                <a:ea typeface="Calibri"/>
                <a:cs typeface="Calibri"/>
                <a:sym typeface="Calibri"/>
              </a:defRPr>
            </a:lvl1pPr>
            <a:lvl2pPr marL="0" marR="0" lvl="1" indent="0" algn="r" rtl="0">
              <a:spcBef>
                <a:spcPts val="0"/>
              </a:spcBef>
              <a:spcAft>
                <a:spcPts val="0"/>
              </a:spcAft>
              <a:buNone/>
              <a:defRPr sz="900" b="0" i="0">
                <a:solidFill>
                  <a:srgbClr val="00A24C"/>
                </a:solidFill>
                <a:latin typeface="Calibri"/>
                <a:ea typeface="Calibri"/>
                <a:cs typeface="Calibri"/>
                <a:sym typeface="Calibri"/>
              </a:defRPr>
            </a:lvl2pPr>
            <a:lvl3pPr marL="0" marR="0" lvl="2" indent="0" algn="r" rtl="0">
              <a:spcBef>
                <a:spcPts val="0"/>
              </a:spcBef>
              <a:spcAft>
                <a:spcPts val="0"/>
              </a:spcAft>
              <a:buNone/>
              <a:defRPr sz="900" b="0" i="0">
                <a:solidFill>
                  <a:srgbClr val="00A24C"/>
                </a:solidFill>
                <a:latin typeface="Calibri"/>
                <a:ea typeface="Calibri"/>
                <a:cs typeface="Calibri"/>
                <a:sym typeface="Calibri"/>
              </a:defRPr>
            </a:lvl3pPr>
            <a:lvl4pPr marL="0" marR="0" lvl="3" indent="0" algn="r" rtl="0">
              <a:spcBef>
                <a:spcPts val="0"/>
              </a:spcBef>
              <a:spcAft>
                <a:spcPts val="0"/>
              </a:spcAft>
              <a:buNone/>
              <a:defRPr sz="900" b="0" i="0">
                <a:solidFill>
                  <a:srgbClr val="00A24C"/>
                </a:solidFill>
                <a:latin typeface="Calibri"/>
                <a:ea typeface="Calibri"/>
                <a:cs typeface="Calibri"/>
                <a:sym typeface="Calibri"/>
              </a:defRPr>
            </a:lvl4pPr>
            <a:lvl5pPr marL="0" marR="0" lvl="4" indent="0" algn="r" rtl="0">
              <a:spcBef>
                <a:spcPts val="0"/>
              </a:spcBef>
              <a:spcAft>
                <a:spcPts val="0"/>
              </a:spcAft>
              <a:buNone/>
              <a:defRPr sz="900" b="0" i="0">
                <a:solidFill>
                  <a:srgbClr val="00A24C"/>
                </a:solidFill>
                <a:latin typeface="Calibri"/>
                <a:ea typeface="Calibri"/>
                <a:cs typeface="Calibri"/>
                <a:sym typeface="Calibri"/>
              </a:defRPr>
            </a:lvl5pPr>
            <a:lvl6pPr marL="0" marR="0" lvl="5" indent="0" algn="r" rtl="0">
              <a:spcBef>
                <a:spcPts val="0"/>
              </a:spcBef>
              <a:spcAft>
                <a:spcPts val="0"/>
              </a:spcAft>
              <a:buNone/>
              <a:defRPr sz="900" b="0" i="0">
                <a:solidFill>
                  <a:srgbClr val="00A24C"/>
                </a:solidFill>
                <a:latin typeface="Calibri"/>
                <a:ea typeface="Calibri"/>
                <a:cs typeface="Calibri"/>
                <a:sym typeface="Calibri"/>
              </a:defRPr>
            </a:lvl6pPr>
            <a:lvl7pPr marL="0" marR="0" lvl="6" indent="0" algn="r" rtl="0">
              <a:spcBef>
                <a:spcPts val="0"/>
              </a:spcBef>
              <a:spcAft>
                <a:spcPts val="0"/>
              </a:spcAft>
              <a:buNone/>
              <a:defRPr sz="900" b="0" i="0">
                <a:solidFill>
                  <a:srgbClr val="00A24C"/>
                </a:solidFill>
                <a:latin typeface="Calibri"/>
                <a:ea typeface="Calibri"/>
                <a:cs typeface="Calibri"/>
                <a:sym typeface="Calibri"/>
              </a:defRPr>
            </a:lvl7pPr>
            <a:lvl8pPr marL="0" marR="0" lvl="7" indent="0" algn="r" rtl="0">
              <a:spcBef>
                <a:spcPts val="0"/>
              </a:spcBef>
              <a:spcAft>
                <a:spcPts val="0"/>
              </a:spcAft>
              <a:buNone/>
              <a:defRPr sz="900" b="0" i="0">
                <a:solidFill>
                  <a:srgbClr val="00A24C"/>
                </a:solidFill>
                <a:latin typeface="Calibri"/>
                <a:ea typeface="Calibri"/>
                <a:cs typeface="Calibri"/>
                <a:sym typeface="Calibri"/>
              </a:defRPr>
            </a:lvl8pPr>
            <a:lvl9pPr marL="0" marR="0" lvl="8" indent="0" algn="r" rtl="0">
              <a:spcBef>
                <a:spcPts val="0"/>
              </a:spcBef>
              <a:spcAft>
                <a:spcPts val="0"/>
              </a:spcAft>
              <a:buNone/>
              <a:defRPr sz="900" b="0" i="0">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1376783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Vain otsikko" type="titleOnly">
  <p:cSld name="Vain otsikko">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6250"/>
              </a:lnSpc>
              <a:spcBef>
                <a:spcPts val="0"/>
              </a:spcBef>
              <a:spcAft>
                <a:spcPts val="0"/>
              </a:spcAft>
              <a:buClr>
                <a:schemeClr val="dk2"/>
              </a:buClr>
              <a:buSzPts val="1400"/>
              <a:buFont typeface="Calibri"/>
              <a:buNone/>
              <a:defRPr sz="32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5" name="Google Shape;95;p19"/>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 name="Google Shape;96;p19"/>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Google Shape;97;p19"/>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a:solidFill>
                  <a:srgbClr val="00A24C"/>
                </a:solidFill>
                <a:latin typeface="Calibri"/>
                <a:ea typeface="Calibri"/>
                <a:cs typeface="Calibri"/>
                <a:sym typeface="Calibri"/>
              </a:defRPr>
            </a:lvl1pPr>
            <a:lvl2pPr marL="0" marR="0" lvl="1" indent="0" algn="r" rtl="0">
              <a:spcBef>
                <a:spcPts val="0"/>
              </a:spcBef>
              <a:spcAft>
                <a:spcPts val="0"/>
              </a:spcAft>
              <a:buNone/>
              <a:defRPr sz="900" b="0" i="0">
                <a:solidFill>
                  <a:srgbClr val="00A24C"/>
                </a:solidFill>
                <a:latin typeface="Calibri"/>
                <a:ea typeface="Calibri"/>
                <a:cs typeface="Calibri"/>
                <a:sym typeface="Calibri"/>
              </a:defRPr>
            </a:lvl2pPr>
            <a:lvl3pPr marL="0" marR="0" lvl="2" indent="0" algn="r" rtl="0">
              <a:spcBef>
                <a:spcPts val="0"/>
              </a:spcBef>
              <a:spcAft>
                <a:spcPts val="0"/>
              </a:spcAft>
              <a:buNone/>
              <a:defRPr sz="900" b="0" i="0">
                <a:solidFill>
                  <a:srgbClr val="00A24C"/>
                </a:solidFill>
                <a:latin typeface="Calibri"/>
                <a:ea typeface="Calibri"/>
                <a:cs typeface="Calibri"/>
                <a:sym typeface="Calibri"/>
              </a:defRPr>
            </a:lvl3pPr>
            <a:lvl4pPr marL="0" marR="0" lvl="3" indent="0" algn="r" rtl="0">
              <a:spcBef>
                <a:spcPts val="0"/>
              </a:spcBef>
              <a:spcAft>
                <a:spcPts val="0"/>
              </a:spcAft>
              <a:buNone/>
              <a:defRPr sz="900" b="0" i="0">
                <a:solidFill>
                  <a:srgbClr val="00A24C"/>
                </a:solidFill>
                <a:latin typeface="Calibri"/>
                <a:ea typeface="Calibri"/>
                <a:cs typeface="Calibri"/>
                <a:sym typeface="Calibri"/>
              </a:defRPr>
            </a:lvl4pPr>
            <a:lvl5pPr marL="0" marR="0" lvl="4" indent="0" algn="r" rtl="0">
              <a:spcBef>
                <a:spcPts val="0"/>
              </a:spcBef>
              <a:spcAft>
                <a:spcPts val="0"/>
              </a:spcAft>
              <a:buNone/>
              <a:defRPr sz="900" b="0" i="0">
                <a:solidFill>
                  <a:srgbClr val="00A24C"/>
                </a:solidFill>
                <a:latin typeface="Calibri"/>
                <a:ea typeface="Calibri"/>
                <a:cs typeface="Calibri"/>
                <a:sym typeface="Calibri"/>
              </a:defRPr>
            </a:lvl5pPr>
            <a:lvl6pPr marL="0" marR="0" lvl="5" indent="0" algn="r" rtl="0">
              <a:spcBef>
                <a:spcPts val="0"/>
              </a:spcBef>
              <a:spcAft>
                <a:spcPts val="0"/>
              </a:spcAft>
              <a:buNone/>
              <a:defRPr sz="900" b="0" i="0">
                <a:solidFill>
                  <a:srgbClr val="00A24C"/>
                </a:solidFill>
                <a:latin typeface="Calibri"/>
                <a:ea typeface="Calibri"/>
                <a:cs typeface="Calibri"/>
                <a:sym typeface="Calibri"/>
              </a:defRPr>
            </a:lvl6pPr>
            <a:lvl7pPr marL="0" marR="0" lvl="6" indent="0" algn="r" rtl="0">
              <a:spcBef>
                <a:spcPts val="0"/>
              </a:spcBef>
              <a:spcAft>
                <a:spcPts val="0"/>
              </a:spcAft>
              <a:buNone/>
              <a:defRPr sz="900" b="0" i="0">
                <a:solidFill>
                  <a:srgbClr val="00A24C"/>
                </a:solidFill>
                <a:latin typeface="Calibri"/>
                <a:ea typeface="Calibri"/>
                <a:cs typeface="Calibri"/>
                <a:sym typeface="Calibri"/>
              </a:defRPr>
            </a:lvl7pPr>
            <a:lvl8pPr marL="0" marR="0" lvl="7" indent="0" algn="r" rtl="0">
              <a:spcBef>
                <a:spcPts val="0"/>
              </a:spcBef>
              <a:spcAft>
                <a:spcPts val="0"/>
              </a:spcAft>
              <a:buNone/>
              <a:defRPr sz="900" b="0" i="0">
                <a:solidFill>
                  <a:srgbClr val="00A24C"/>
                </a:solidFill>
                <a:latin typeface="Calibri"/>
                <a:ea typeface="Calibri"/>
                <a:cs typeface="Calibri"/>
                <a:sym typeface="Calibri"/>
              </a:defRPr>
            </a:lvl8pPr>
            <a:lvl9pPr marL="0" marR="0" lvl="8" indent="0" algn="r" rtl="0">
              <a:spcBef>
                <a:spcPts val="0"/>
              </a:spcBef>
              <a:spcAft>
                <a:spcPts val="0"/>
              </a:spcAft>
              <a:buNone/>
              <a:defRPr sz="900" b="0" i="0">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4781698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yhjä" type="blank">
  <p:cSld name="Tyhjä">
    <p:spTree>
      <p:nvGrpSpPr>
        <p:cNvPr id="1" name="Shape 98"/>
        <p:cNvGrpSpPr/>
        <p:nvPr/>
      </p:nvGrpSpPr>
      <p:grpSpPr>
        <a:xfrm>
          <a:off x="0" y="0"/>
          <a:ext cx="0" cy="0"/>
          <a:chOff x="0" y="0"/>
          <a:chExt cx="0" cy="0"/>
        </a:xfrm>
      </p:grpSpPr>
      <p:sp>
        <p:nvSpPr>
          <p:cNvPr id="99" name="Google Shape;99;p20"/>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20"/>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20"/>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a:solidFill>
                  <a:srgbClr val="00A24C"/>
                </a:solidFill>
                <a:latin typeface="Calibri"/>
                <a:ea typeface="Calibri"/>
                <a:cs typeface="Calibri"/>
                <a:sym typeface="Calibri"/>
              </a:defRPr>
            </a:lvl1pPr>
            <a:lvl2pPr marL="0" marR="0" lvl="1" indent="0" algn="r" rtl="0">
              <a:spcBef>
                <a:spcPts val="0"/>
              </a:spcBef>
              <a:spcAft>
                <a:spcPts val="0"/>
              </a:spcAft>
              <a:buNone/>
              <a:defRPr sz="900" b="0" i="0">
                <a:solidFill>
                  <a:srgbClr val="00A24C"/>
                </a:solidFill>
                <a:latin typeface="Calibri"/>
                <a:ea typeface="Calibri"/>
                <a:cs typeface="Calibri"/>
                <a:sym typeface="Calibri"/>
              </a:defRPr>
            </a:lvl2pPr>
            <a:lvl3pPr marL="0" marR="0" lvl="2" indent="0" algn="r" rtl="0">
              <a:spcBef>
                <a:spcPts val="0"/>
              </a:spcBef>
              <a:spcAft>
                <a:spcPts val="0"/>
              </a:spcAft>
              <a:buNone/>
              <a:defRPr sz="900" b="0" i="0">
                <a:solidFill>
                  <a:srgbClr val="00A24C"/>
                </a:solidFill>
                <a:latin typeface="Calibri"/>
                <a:ea typeface="Calibri"/>
                <a:cs typeface="Calibri"/>
                <a:sym typeface="Calibri"/>
              </a:defRPr>
            </a:lvl3pPr>
            <a:lvl4pPr marL="0" marR="0" lvl="3" indent="0" algn="r" rtl="0">
              <a:spcBef>
                <a:spcPts val="0"/>
              </a:spcBef>
              <a:spcAft>
                <a:spcPts val="0"/>
              </a:spcAft>
              <a:buNone/>
              <a:defRPr sz="900" b="0" i="0">
                <a:solidFill>
                  <a:srgbClr val="00A24C"/>
                </a:solidFill>
                <a:latin typeface="Calibri"/>
                <a:ea typeface="Calibri"/>
                <a:cs typeface="Calibri"/>
                <a:sym typeface="Calibri"/>
              </a:defRPr>
            </a:lvl4pPr>
            <a:lvl5pPr marL="0" marR="0" lvl="4" indent="0" algn="r" rtl="0">
              <a:spcBef>
                <a:spcPts val="0"/>
              </a:spcBef>
              <a:spcAft>
                <a:spcPts val="0"/>
              </a:spcAft>
              <a:buNone/>
              <a:defRPr sz="900" b="0" i="0">
                <a:solidFill>
                  <a:srgbClr val="00A24C"/>
                </a:solidFill>
                <a:latin typeface="Calibri"/>
                <a:ea typeface="Calibri"/>
                <a:cs typeface="Calibri"/>
                <a:sym typeface="Calibri"/>
              </a:defRPr>
            </a:lvl5pPr>
            <a:lvl6pPr marL="0" marR="0" lvl="5" indent="0" algn="r" rtl="0">
              <a:spcBef>
                <a:spcPts val="0"/>
              </a:spcBef>
              <a:spcAft>
                <a:spcPts val="0"/>
              </a:spcAft>
              <a:buNone/>
              <a:defRPr sz="900" b="0" i="0">
                <a:solidFill>
                  <a:srgbClr val="00A24C"/>
                </a:solidFill>
                <a:latin typeface="Calibri"/>
                <a:ea typeface="Calibri"/>
                <a:cs typeface="Calibri"/>
                <a:sym typeface="Calibri"/>
              </a:defRPr>
            </a:lvl6pPr>
            <a:lvl7pPr marL="0" marR="0" lvl="6" indent="0" algn="r" rtl="0">
              <a:spcBef>
                <a:spcPts val="0"/>
              </a:spcBef>
              <a:spcAft>
                <a:spcPts val="0"/>
              </a:spcAft>
              <a:buNone/>
              <a:defRPr sz="900" b="0" i="0">
                <a:solidFill>
                  <a:srgbClr val="00A24C"/>
                </a:solidFill>
                <a:latin typeface="Calibri"/>
                <a:ea typeface="Calibri"/>
                <a:cs typeface="Calibri"/>
                <a:sym typeface="Calibri"/>
              </a:defRPr>
            </a:lvl7pPr>
            <a:lvl8pPr marL="0" marR="0" lvl="7" indent="0" algn="r" rtl="0">
              <a:spcBef>
                <a:spcPts val="0"/>
              </a:spcBef>
              <a:spcAft>
                <a:spcPts val="0"/>
              </a:spcAft>
              <a:buNone/>
              <a:defRPr sz="900" b="0" i="0">
                <a:solidFill>
                  <a:srgbClr val="00A24C"/>
                </a:solidFill>
                <a:latin typeface="Calibri"/>
                <a:ea typeface="Calibri"/>
                <a:cs typeface="Calibri"/>
                <a:sym typeface="Calibri"/>
              </a:defRPr>
            </a:lvl8pPr>
            <a:lvl9pPr marL="0" marR="0" lvl="8" indent="0" algn="r" rtl="0">
              <a:spcBef>
                <a:spcPts val="0"/>
              </a:spcBef>
              <a:spcAft>
                <a:spcPts val="0"/>
              </a:spcAft>
              <a:buNone/>
              <a:defRPr sz="900" b="0" i="0">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1549408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Otsikollinen sisältö" type="objTx">
  <p:cSld name="Otsikollinen sisältö">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09600" y="273050"/>
            <a:ext cx="4011200" cy="1161900"/>
          </a:xfrm>
          <a:prstGeom prst="rect">
            <a:avLst/>
          </a:prstGeom>
          <a:noFill/>
          <a:ln>
            <a:noFill/>
          </a:ln>
        </p:spPr>
        <p:txBody>
          <a:bodyPr spcFirstLastPara="1" wrap="square" lIns="91425" tIns="91425" rIns="91425" bIns="91425" anchor="b" anchorCtr="0">
            <a:noAutofit/>
          </a:bodyPr>
          <a:lstStyle>
            <a:lvl1pPr marL="0" marR="0" lvl="0" indent="0" algn="l" rtl="0">
              <a:lnSpc>
                <a:spcPct val="170000"/>
              </a:lnSpc>
              <a:spcBef>
                <a:spcPts val="0"/>
              </a:spcBef>
              <a:spcAft>
                <a:spcPts val="0"/>
              </a:spcAft>
              <a:buClr>
                <a:schemeClr val="dk2"/>
              </a:buClr>
              <a:buSzPts val="1400"/>
              <a:buFont typeface="Calibri"/>
              <a:buNone/>
              <a:defRPr sz="20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4" name="Google Shape;104;p21"/>
          <p:cNvSpPr txBox="1">
            <a:spLocks noGrp="1"/>
          </p:cNvSpPr>
          <p:nvPr>
            <p:ph type="body" idx="1"/>
          </p:nvPr>
        </p:nvSpPr>
        <p:spPr>
          <a:xfrm>
            <a:off x="4766733" y="273050"/>
            <a:ext cx="6815600" cy="5853000"/>
          </a:xfrm>
          <a:prstGeom prst="rect">
            <a:avLst/>
          </a:prstGeom>
          <a:noFill/>
          <a:ln>
            <a:noFill/>
          </a:ln>
        </p:spPr>
        <p:txBody>
          <a:bodyPr spcFirstLastPara="1" wrap="square" lIns="91425" tIns="91425" rIns="91425" bIns="91425" anchor="t" anchorCtr="0">
            <a:noAutofit/>
          </a:bodyPr>
          <a:lstStyle>
            <a:lvl1pPr marL="457182" marR="0" lvl="0" indent="-431783" algn="l" rtl="0">
              <a:spcBef>
                <a:spcPts val="300"/>
              </a:spcBef>
              <a:spcAft>
                <a:spcPts val="0"/>
              </a:spcAft>
              <a:buClr>
                <a:schemeClr val="dk2"/>
              </a:buClr>
              <a:buSzPts val="3200"/>
              <a:buFont typeface="Arial"/>
              <a:buChar char="•"/>
              <a:defRPr sz="3200" b="0" i="0" u="none" strike="noStrike" cap="none">
                <a:solidFill>
                  <a:schemeClr val="dk1"/>
                </a:solidFill>
                <a:latin typeface="Calibri"/>
                <a:ea typeface="Calibri"/>
                <a:cs typeface="Calibri"/>
                <a:sym typeface="Calibri"/>
              </a:defRPr>
            </a:lvl1pPr>
            <a:lvl2pPr marL="914364" marR="0" lvl="1" indent="-406384" algn="l" rtl="0">
              <a:spcBef>
                <a:spcPts val="300"/>
              </a:spcBef>
              <a:spcAft>
                <a:spcPts val="0"/>
              </a:spcAft>
              <a:buClr>
                <a:schemeClr val="dk2"/>
              </a:buClr>
              <a:buSzPts val="2800"/>
              <a:buFont typeface="Arial"/>
              <a:buChar char="–"/>
              <a:defRPr sz="2800" b="0" i="0" u="none" strike="noStrike" cap="none">
                <a:solidFill>
                  <a:schemeClr val="dk1"/>
                </a:solidFill>
                <a:latin typeface="Calibri"/>
                <a:ea typeface="Calibri"/>
                <a:cs typeface="Calibri"/>
                <a:sym typeface="Calibri"/>
              </a:defRPr>
            </a:lvl2pPr>
            <a:lvl3pPr marL="1371545" marR="0" lvl="2" indent="-380984" algn="l" rtl="0">
              <a:spcBef>
                <a:spcPts val="3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3pPr>
            <a:lvl4pPr marL="1828727" marR="0" lvl="3" indent="-355585" algn="l" rtl="0">
              <a:spcBef>
                <a:spcPts val="3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4pPr>
            <a:lvl5pPr marL="2285909" marR="0" lvl="4" indent="-355585" algn="l" rtl="0">
              <a:spcBef>
                <a:spcPts val="3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5pPr>
            <a:lvl6pPr marL="2743091" marR="0" lvl="5"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72" marR="0" lvl="6"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54" marR="0" lvl="7"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36" marR="0" lvl="8"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2"/>
          </p:nvPr>
        </p:nvSpPr>
        <p:spPr>
          <a:xfrm>
            <a:off x="609600" y="1435100"/>
            <a:ext cx="4011200" cy="4691100"/>
          </a:xfrm>
          <a:prstGeom prst="rect">
            <a:avLst/>
          </a:prstGeom>
          <a:noFill/>
          <a:ln>
            <a:noFill/>
          </a:ln>
        </p:spPr>
        <p:txBody>
          <a:bodyPr spcFirstLastPara="1" wrap="square" lIns="91425" tIns="91425" rIns="91425" bIns="91425" anchor="t" anchorCtr="0">
            <a:noAutofit/>
          </a:bodyPr>
          <a:lstStyle>
            <a:lvl1pPr marL="457182" marR="0" lvl="0" indent="-228590" algn="l" rtl="0">
              <a:spcBef>
                <a:spcPts val="300"/>
              </a:spcBef>
              <a:spcAft>
                <a:spcPts val="0"/>
              </a:spcAft>
              <a:buClr>
                <a:schemeClr val="dk2"/>
              </a:buClr>
              <a:buSzPts val="2200"/>
              <a:buFont typeface="Arial"/>
              <a:buNone/>
              <a:defRPr sz="1400" b="0" i="0" u="none" strike="noStrike" cap="none">
                <a:solidFill>
                  <a:schemeClr val="dk1"/>
                </a:solidFill>
                <a:latin typeface="Calibri"/>
                <a:ea typeface="Calibri"/>
                <a:cs typeface="Calibri"/>
                <a:sym typeface="Calibri"/>
              </a:defRPr>
            </a:lvl1pPr>
            <a:lvl2pPr marL="914364" marR="0" lvl="1" indent="-228590" algn="l" rtl="0">
              <a:spcBef>
                <a:spcPts val="300"/>
              </a:spcBef>
              <a:spcAft>
                <a:spcPts val="0"/>
              </a:spcAft>
              <a:buClr>
                <a:schemeClr val="dk2"/>
              </a:buClr>
              <a:buSzPts val="2000"/>
              <a:buFont typeface="Arial"/>
              <a:buNone/>
              <a:defRPr sz="1200" b="0" i="0" u="none" strike="noStrike" cap="none">
                <a:solidFill>
                  <a:schemeClr val="dk1"/>
                </a:solidFill>
                <a:latin typeface="Calibri"/>
                <a:ea typeface="Calibri"/>
                <a:cs typeface="Calibri"/>
                <a:sym typeface="Calibri"/>
              </a:defRPr>
            </a:lvl2pPr>
            <a:lvl3pPr marL="1371545" marR="0" lvl="2" indent="-228590" algn="l" rtl="0">
              <a:spcBef>
                <a:spcPts val="300"/>
              </a:spcBef>
              <a:spcAft>
                <a:spcPts val="0"/>
              </a:spcAft>
              <a:buClr>
                <a:schemeClr val="dk2"/>
              </a:buClr>
              <a:buSzPts val="1800"/>
              <a:buFont typeface="Arial"/>
              <a:buNone/>
              <a:defRPr sz="1000" b="0" i="0" u="none" strike="noStrike" cap="none">
                <a:solidFill>
                  <a:schemeClr val="dk2"/>
                </a:solidFill>
                <a:latin typeface="Calibri"/>
                <a:ea typeface="Calibri"/>
                <a:cs typeface="Calibri"/>
                <a:sym typeface="Calibri"/>
              </a:defRPr>
            </a:lvl3pPr>
            <a:lvl4pPr marL="1828727" marR="0" lvl="3" indent="-228590" algn="l" rtl="0">
              <a:spcBef>
                <a:spcPts val="300"/>
              </a:spcBef>
              <a:spcAft>
                <a:spcPts val="0"/>
              </a:spcAft>
              <a:buClr>
                <a:schemeClr val="dk2"/>
              </a:buClr>
              <a:buSzPts val="1800"/>
              <a:buFont typeface="Arial"/>
              <a:buNone/>
              <a:defRPr sz="900" b="0" i="0" u="none" strike="noStrike" cap="none">
                <a:solidFill>
                  <a:schemeClr val="dk2"/>
                </a:solidFill>
                <a:latin typeface="Calibri"/>
                <a:ea typeface="Calibri"/>
                <a:cs typeface="Calibri"/>
                <a:sym typeface="Calibri"/>
              </a:defRPr>
            </a:lvl4pPr>
            <a:lvl5pPr marL="2285909" marR="0" lvl="4" indent="-228590" algn="l" rtl="0">
              <a:spcBef>
                <a:spcPts val="300"/>
              </a:spcBef>
              <a:spcAft>
                <a:spcPts val="0"/>
              </a:spcAft>
              <a:buClr>
                <a:schemeClr val="dk2"/>
              </a:buClr>
              <a:buSzPts val="1800"/>
              <a:buFont typeface="Arial"/>
              <a:buNone/>
              <a:defRPr sz="900" b="0" i="0" u="none" strike="noStrike" cap="none">
                <a:solidFill>
                  <a:schemeClr val="dk2"/>
                </a:solidFill>
                <a:latin typeface="Calibri"/>
                <a:ea typeface="Calibri"/>
                <a:cs typeface="Calibri"/>
                <a:sym typeface="Calibri"/>
              </a:defRPr>
            </a:lvl5pPr>
            <a:lvl6pPr marL="2743091" marR="0" lvl="5" indent="-228590" algn="l" rtl="0">
              <a:spcBef>
                <a:spcPts val="3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272" marR="0" lvl="6" indent="-22859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454" marR="0" lvl="7" indent="-22859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636" marR="0" lvl="8" indent="-22859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6" name="Google Shape;106;p21"/>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Google Shape;107;p21"/>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Google Shape;108;p21"/>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a:solidFill>
                  <a:srgbClr val="00A24C"/>
                </a:solidFill>
                <a:latin typeface="Calibri"/>
                <a:ea typeface="Calibri"/>
                <a:cs typeface="Calibri"/>
                <a:sym typeface="Calibri"/>
              </a:defRPr>
            </a:lvl1pPr>
            <a:lvl2pPr marL="0" marR="0" lvl="1" indent="0" algn="r" rtl="0">
              <a:spcBef>
                <a:spcPts val="0"/>
              </a:spcBef>
              <a:spcAft>
                <a:spcPts val="0"/>
              </a:spcAft>
              <a:buNone/>
              <a:defRPr sz="900" b="0" i="0">
                <a:solidFill>
                  <a:srgbClr val="00A24C"/>
                </a:solidFill>
                <a:latin typeface="Calibri"/>
                <a:ea typeface="Calibri"/>
                <a:cs typeface="Calibri"/>
                <a:sym typeface="Calibri"/>
              </a:defRPr>
            </a:lvl2pPr>
            <a:lvl3pPr marL="0" marR="0" lvl="2" indent="0" algn="r" rtl="0">
              <a:spcBef>
                <a:spcPts val="0"/>
              </a:spcBef>
              <a:spcAft>
                <a:spcPts val="0"/>
              </a:spcAft>
              <a:buNone/>
              <a:defRPr sz="900" b="0" i="0">
                <a:solidFill>
                  <a:srgbClr val="00A24C"/>
                </a:solidFill>
                <a:latin typeface="Calibri"/>
                <a:ea typeface="Calibri"/>
                <a:cs typeface="Calibri"/>
                <a:sym typeface="Calibri"/>
              </a:defRPr>
            </a:lvl3pPr>
            <a:lvl4pPr marL="0" marR="0" lvl="3" indent="0" algn="r" rtl="0">
              <a:spcBef>
                <a:spcPts val="0"/>
              </a:spcBef>
              <a:spcAft>
                <a:spcPts val="0"/>
              </a:spcAft>
              <a:buNone/>
              <a:defRPr sz="900" b="0" i="0">
                <a:solidFill>
                  <a:srgbClr val="00A24C"/>
                </a:solidFill>
                <a:latin typeface="Calibri"/>
                <a:ea typeface="Calibri"/>
                <a:cs typeface="Calibri"/>
                <a:sym typeface="Calibri"/>
              </a:defRPr>
            </a:lvl4pPr>
            <a:lvl5pPr marL="0" marR="0" lvl="4" indent="0" algn="r" rtl="0">
              <a:spcBef>
                <a:spcPts val="0"/>
              </a:spcBef>
              <a:spcAft>
                <a:spcPts val="0"/>
              </a:spcAft>
              <a:buNone/>
              <a:defRPr sz="900" b="0" i="0">
                <a:solidFill>
                  <a:srgbClr val="00A24C"/>
                </a:solidFill>
                <a:latin typeface="Calibri"/>
                <a:ea typeface="Calibri"/>
                <a:cs typeface="Calibri"/>
                <a:sym typeface="Calibri"/>
              </a:defRPr>
            </a:lvl5pPr>
            <a:lvl6pPr marL="0" marR="0" lvl="5" indent="0" algn="r" rtl="0">
              <a:spcBef>
                <a:spcPts val="0"/>
              </a:spcBef>
              <a:spcAft>
                <a:spcPts val="0"/>
              </a:spcAft>
              <a:buNone/>
              <a:defRPr sz="900" b="0" i="0">
                <a:solidFill>
                  <a:srgbClr val="00A24C"/>
                </a:solidFill>
                <a:latin typeface="Calibri"/>
                <a:ea typeface="Calibri"/>
                <a:cs typeface="Calibri"/>
                <a:sym typeface="Calibri"/>
              </a:defRPr>
            </a:lvl6pPr>
            <a:lvl7pPr marL="0" marR="0" lvl="6" indent="0" algn="r" rtl="0">
              <a:spcBef>
                <a:spcPts val="0"/>
              </a:spcBef>
              <a:spcAft>
                <a:spcPts val="0"/>
              </a:spcAft>
              <a:buNone/>
              <a:defRPr sz="900" b="0" i="0">
                <a:solidFill>
                  <a:srgbClr val="00A24C"/>
                </a:solidFill>
                <a:latin typeface="Calibri"/>
                <a:ea typeface="Calibri"/>
                <a:cs typeface="Calibri"/>
                <a:sym typeface="Calibri"/>
              </a:defRPr>
            </a:lvl7pPr>
            <a:lvl8pPr marL="0" marR="0" lvl="7" indent="0" algn="r" rtl="0">
              <a:spcBef>
                <a:spcPts val="0"/>
              </a:spcBef>
              <a:spcAft>
                <a:spcPts val="0"/>
              </a:spcAft>
              <a:buNone/>
              <a:defRPr sz="900" b="0" i="0">
                <a:solidFill>
                  <a:srgbClr val="00A24C"/>
                </a:solidFill>
                <a:latin typeface="Calibri"/>
                <a:ea typeface="Calibri"/>
                <a:cs typeface="Calibri"/>
                <a:sym typeface="Calibri"/>
              </a:defRPr>
            </a:lvl8pPr>
            <a:lvl9pPr marL="0" marR="0" lvl="8" indent="0" algn="r" rtl="0">
              <a:spcBef>
                <a:spcPts val="0"/>
              </a:spcBef>
              <a:spcAft>
                <a:spcPts val="0"/>
              </a:spcAft>
              <a:buNone/>
              <a:defRPr sz="900" b="0" i="0">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630807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Otsikollinen kuva" type="picTx">
  <p:cSld name="Otsikollinen kuva">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2389717" y="4800600"/>
            <a:ext cx="7315200" cy="566700"/>
          </a:xfrm>
          <a:prstGeom prst="rect">
            <a:avLst/>
          </a:prstGeom>
          <a:noFill/>
          <a:ln>
            <a:noFill/>
          </a:ln>
        </p:spPr>
        <p:txBody>
          <a:bodyPr spcFirstLastPara="1" wrap="square" lIns="91425" tIns="91425" rIns="91425" bIns="91425" anchor="ctr" anchorCtr="0">
            <a:noAutofit/>
          </a:bodyPr>
          <a:lstStyle>
            <a:lvl1pPr marL="0" marR="0" lvl="0" indent="0" algn="l" rtl="0">
              <a:lnSpc>
                <a:spcPct val="170000"/>
              </a:lnSpc>
              <a:spcBef>
                <a:spcPts val="0"/>
              </a:spcBef>
              <a:spcAft>
                <a:spcPts val="0"/>
              </a:spcAft>
              <a:buClr>
                <a:schemeClr val="dk2"/>
              </a:buClr>
              <a:buSzPts val="1400"/>
              <a:buFont typeface="Calibri"/>
              <a:buNone/>
              <a:defRPr sz="20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1" name="Google Shape;111;p22"/>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300"/>
              </a:spcBef>
              <a:spcAft>
                <a:spcPts val="0"/>
              </a:spcAft>
              <a:buClr>
                <a:schemeClr val="dk2"/>
              </a:buClr>
              <a:buSzPts val="1400"/>
              <a:buFont typeface="Arial"/>
              <a:buNone/>
              <a:defRPr sz="3200" b="0" i="0" u="none" strike="noStrike" cap="none">
                <a:solidFill>
                  <a:schemeClr val="dk1"/>
                </a:solidFill>
                <a:latin typeface="Calibri"/>
                <a:ea typeface="Calibri"/>
                <a:cs typeface="Calibri"/>
                <a:sym typeface="Calibri"/>
              </a:defRPr>
            </a:lvl1pPr>
            <a:lvl2pPr marL="457182" marR="0" lvl="1" indent="0" algn="l" rtl="0">
              <a:spcBef>
                <a:spcPts val="300"/>
              </a:spcBef>
              <a:spcAft>
                <a:spcPts val="0"/>
              </a:spcAft>
              <a:buClr>
                <a:schemeClr val="dk2"/>
              </a:buClr>
              <a:buSzPts val="1400"/>
              <a:buFont typeface="Arial"/>
              <a:buNone/>
              <a:defRPr sz="2800" b="0" i="0" u="none" strike="noStrike" cap="none">
                <a:solidFill>
                  <a:schemeClr val="dk1"/>
                </a:solidFill>
                <a:latin typeface="Calibri"/>
                <a:ea typeface="Calibri"/>
                <a:cs typeface="Calibri"/>
                <a:sym typeface="Calibri"/>
              </a:defRPr>
            </a:lvl2pPr>
            <a:lvl3pPr marL="914364" marR="0" lvl="2" indent="0" algn="l" rtl="0">
              <a:spcBef>
                <a:spcPts val="300"/>
              </a:spcBef>
              <a:spcAft>
                <a:spcPts val="0"/>
              </a:spcAft>
              <a:buClr>
                <a:schemeClr val="dk2"/>
              </a:buClr>
              <a:buSzPts val="1400"/>
              <a:buFont typeface="Arial"/>
              <a:buNone/>
              <a:defRPr sz="2400" b="0" i="0" u="none" strike="noStrike" cap="none">
                <a:solidFill>
                  <a:schemeClr val="dk2"/>
                </a:solidFill>
                <a:latin typeface="Calibri"/>
                <a:ea typeface="Calibri"/>
                <a:cs typeface="Calibri"/>
                <a:sym typeface="Calibri"/>
              </a:defRPr>
            </a:lvl3pPr>
            <a:lvl4pPr marL="1371545" marR="0" lvl="3" indent="0" algn="l" rtl="0">
              <a:spcBef>
                <a:spcPts val="300"/>
              </a:spcBef>
              <a:spcAft>
                <a:spcPts val="0"/>
              </a:spcAft>
              <a:buClr>
                <a:schemeClr val="dk2"/>
              </a:buClr>
              <a:buSzPts val="1400"/>
              <a:buFont typeface="Arial"/>
              <a:buNone/>
              <a:defRPr sz="2000" b="0" i="0" u="none" strike="noStrike" cap="none">
                <a:solidFill>
                  <a:schemeClr val="dk2"/>
                </a:solidFill>
                <a:latin typeface="Calibri"/>
                <a:ea typeface="Calibri"/>
                <a:cs typeface="Calibri"/>
                <a:sym typeface="Calibri"/>
              </a:defRPr>
            </a:lvl4pPr>
            <a:lvl5pPr marL="1828727" marR="0" lvl="4" indent="0" algn="l" rtl="0">
              <a:spcBef>
                <a:spcPts val="300"/>
              </a:spcBef>
              <a:spcAft>
                <a:spcPts val="0"/>
              </a:spcAft>
              <a:buClr>
                <a:schemeClr val="dk2"/>
              </a:buClr>
              <a:buSzPts val="1400"/>
              <a:buFont typeface="Arial"/>
              <a:buNone/>
              <a:defRPr sz="2000" b="0" i="0" u="none" strike="noStrike" cap="none">
                <a:solidFill>
                  <a:schemeClr val="dk2"/>
                </a:solidFill>
                <a:latin typeface="Calibri"/>
                <a:ea typeface="Calibri"/>
                <a:cs typeface="Calibri"/>
                <a:sym typeface="Calibri"/>
              </a:defRPr>
            </a:lvl5pPr>
            <a:lvl6pPr marL="2285909"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091"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272"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454"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body" idx="1"/>
          </p:nvPr>
        </p:nvSpPr>
        <p:spPr>
          <a:xfrm>
            <a:off x="2389717" y="5367338"/>
            <a:ext cx="7315200" cy="804900"/>
          </a:xfrm>
          <a:prstGeom prst="rect">
            <a:avLst/>
          </a:prstGeom>
          <a:noFill/>
          <a:ln>
            <a:noFill/>
          </a:ln>
        </p:spPr>
        <p:txBody>
          <a:bodyPr spcFirstLastPara="1" wrap="square" lIns="91425" tIns="91425" rIns="91425" bIns="91425" anchor="t" anchorCtr="0">
            <a:noAutofit/>
          </a:bodyPr>
          <a:lstStyle>
            <a:lvl1pPr marL="457182" marR="0" lvl="0" indent="-228590" algn="l" rtl="0">
              <a:spcBef>
                <a:spcPts val="300"/>
              </a:spcBef>
              <a:spcAft>
                <a:spcPts val="0"/>
              </a:spcAft>
              <a:buClr>
                <a:schemeClr val="dk2"/>
              </a:buClr>
              <a:buSzPts val="2200"/>
              <a:buFont typeface="Arial"/>
              <a:buNone/>
              <a:defRPr sz="1400" b="0" i="0" u="none" strike="noStrike" cap="none">
                <a:solidFill>
                  <a:schemeClr val="dk1"/>
                </a:solidFill>
                <a:latin typeface="Calibri"/>
                <a:ea typeface="Calibri"/>
                <a:cs typeface="Calibri"/>
                <a:sym typeface="Calibri"/>
              </a:defRPr>
            </a:lvl1pPr>
            <a:lvl2pPr marL="914364" marR="0" lvl="1" indent="-228590" algn="l" rtl="0">
              <a:spcBef>
                <a:spcPts val="300"/>
              </a:spcBef>
              <a:spcAft>
                <a:spcPts val="0"/>
              </a:spcAft>
              <a:buClr>
                <a:schemeClr val="dk2"/>
              </a:buClr>
              <a:buSzPts val="2000"/>
              <a:buFont typeface="Arial"/>
              <a:buNone/>
              <a:defRPr sz="1200" b="0" i="0" u="none" strike="noStrike" cap="none">
                <a:solidFill>
                  <a:schemeClr val="dk1"/>
                </a:solidFill>
                <a:latin typeface="Calibri"/>
                <a:ea typeface="Calibri"/>
                <a:cs typeface="Calibri"/>
                <a:sym typeface="Calibri"/>
              </a:defRPr>
            </a:lvl2pPr>
            <a:lvl3pPr marL="1371545" marR="0" lvl="2" indent="-228590" algn="l" rtl="0">
              <a:spcBef>
                <a:spcPts val="300"/>
              </a:spcBef>
              <a:spcAft>
                <a:spcPts val="0"/>
              </a:spcAft>
              <a:buClr>
                <a:schemeClr val="dk2"/>
              </a:buClr>
              <a:buSzPts val="1800"/>
              <a:buFont typeface="Arial"/>
              <a:buNone/>
              <a:defRPr sz="1000" b="0" i="0" u="none" strike="noStrike" cap="none">
                <a:solidFill>
                  <a:schemeClr val="dk2"/>
                </a:solidFill>
                <a:latin typeface="Calibri"/>
                <a:ea typeface="Calibri"/>
                <a:cs typeface="Calibri"/>
                <a:sym typeface="Calibri"/>
              </a:defRPr>
            </a:lvl3pPr>
            <a:lvl4pPr marL="1828727" marR="0" lvl="3" indent="-228590" algn="l" rtl="0">
              <a:spcBef>
                <a:spcPts val="300"/>
              </a:spcBef>
              <a:spcAft>
                <a:spcPts val="0"/>
              </a:spcAft>
              <a:buClr>
                <a:schemeClr val="dk2"/>
              </a:buClr>
              <a:buSzPts val="1800"/>
              <a:buFont typeface="Arial"/>
              <a:buNone/>
              <a:defRPr sz="900" b="0" i="0" u="none" strike="noStrike" cap="none">
                <a:solidFill>
                  <a:schemeClr val="dk2"/>
                </a:solidFill>
                <a:latin typeface="Calibri"/>
                <a:ea typeface="Calibri"/>
                <a:cs typeface="Calibri"/>
                <a:sym typeface="Calibri"/>
              </a:defRPr>
            </a:lvl4pPr>
            <a:lvl5pPr marL="2285909" marR="0" lvl="4" indent="-228590" algn="l" rtl="0">
              <a:spcBef>
                <a:spcPts val="300"/>
              </a:spcBef>
              <a:spcAft>
                <a:spcPts val="0"/>
              </a:spcAft>
              <a:buClr>
                <a:schemeClr val="dk2"/>
              </a:buClr>
              <a:buSzPts val="1800"/>
              <a:buFont typeface="Arial"/>
              <a:buNone/>
              <a:defRPr sz="900" b="0" i="0" u="none" strike="noStrike" cap="none">
                <a:solidFill>
                  <a:schemeClr val="dk2"/>
                </a:solidFill>
                <a:latin typeface="Calibri"/>
                <a:ea typeface="Calibri"/>
                <a:cs typeface="Calibri"/>
                <a:sym typeface="Calibri"/>
              </a:defRPr>
            </a:lvl5pPr>
            <a:lvl6pPr marL="2743091" marR="0" lvl="5" indent="-228590" algn="l" rtl="0">
              <a:spcBef>
                <a:spcPts val="3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272" marR="0" lvl="6" indent="-22859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454" marR="0" lvl="7" indent="-22859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636" marR="0" lvl="8" indent="-22859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3" name="Google Shape;113;p22"/>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4" name="Google Shape;114;p22"/>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Google Shape;115;p22"/>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a:solidFill>
                  <a:srgbClr val="00A24C"/>
                </a:solidFill>
                <a:latin typeface="Calibri"/>
                <a:ea typeface="Calibri"/>
                <a:cs typeface="Calibri"/>
                <a:sym typeface="Calibri"/>
              </a:defRPr>
            </a:lvl1pPr>
            <a:lvl2pPr marL="0" marR="0" lvl="1" indent="0" algn="r" rtl="0">
              <a:spcBef>
                <a:spcPts val="0"/>
              </a:spcBef>
              <a:spcAft>
                <a:spcPts val="0"/>
              </a:spcAft>
              <a:buNone/>
              <a:defRPr sz="900" b="0" i="0">
                <a:solidFill>
                  <a:srgbClr val="00A24C"/>
                </a:solidFill>
                <a:latin typeface="Calibri"/>
                <a:ea typeface="Calibri"/>
                <a:cs typeface="Calibri"/>
                <a:sym typeface="Calibri"/>
              </a:defRPr>
            </a:lvl2pPr>
            <a:lvl3pPr marL="0" marR="0" lvl="2" indent="0" algn="r" rtl="0">
              <a:spcBef>
                <a:spcPts val="0"/>
              </a:spcBef>
              <a:spcAft>
                <a:spcPts val="0"/>
              </a:spcAft>
              <a:buNone/>
              <a:defRPr sz="900" b="0" i="0">
                <a:solidFill>
                  <a:srgbClr val="00A24C"/>
                </a:solidFill>
                <a:latin typeface="Calibri"/>
                <a:ea typeface="Calibri"/>
                <a:cs typeface="Calibri"/>
                <a:sym typeface="Calibri"/>
              </a:defRPr>
            </a:lvl3pPr>
            <a:lvl4pPr marL="0" marR="0" lvl="3" indent="0" algn="r" rtl="0">
              <a:spcBef>
                <a:spcPts val="0"/>
              </a:spcBef>
              <a:spcAft>
                <a:spcPts val="0"/>
              </a:spcAft>
              <a:buNone/>
              <a:defRPr sz="900" b="0" i="0">
                <a:solidFill>
                  <a:srgbClr val="00A24C"/>
                </a:solidFill>
                <a:latin typeface="Calibri"/>
                <a:ea typeface="Calibri"/>
                <a:cs typeface="Calibri"/>
                <a:sym typeface="Calibri"/>
              </a:defRPr>
            </a:lvl4pPr>
            <a:lvl5pPr marL="0" marR="0" lvl="4" indent="0" algn="r" rtl="0">
              <a:spcBef>
                <a:spcPts val="0"/>
              </a:spcBef>
              <a:spcAft>
                <a:spcPts val="0"/>
              </a:spcAft>
              <a:buNone/>
              <a:defRPr sz="900" b="0" i="0">
                <a:solidFill>
                  <a:srgbClr val="00A24C"/>
                </a:solidFill>
                <a:latin typeface="Calibri"/>
                <a:ea typeface="Calibri"/>
                <a:cs typeface="Calibri"/>
                <a:sym typeface="Calibri"/>
              </a:defRPr>
            </a:lvl5pPr>
            <a:lvl6pPr marL="0" marR="0" lvl="5" indent="0" algn="r" rtl="0">
              <a:spcBef>
                <a:spcPts val="0"/>
              </a:spcBef>
              <a:spcAft>
                <a:spcPts val="0"/>
              </a:spcAft>
              <a:buNone/>
              <a:defRPr sz="900" b="0" i="0">
                <a:solidFill>
                  <a:srgbClr val="00A24C"/>
                </a:solidFill>
                <a:latin typeface="Calibri"/>
                <a:ea typeface="Calibri"/>
                <a:cs typeface="Calibri"/>
                <a:sym typeface="Calibri"/>
              </a:defRPr>
            </a:lvl6pPr>
            <a:lvl7pPr marL="0" marR="0" lvl="6" indent="0" algn="r" rtl="0">
              <a:spcBef>
                <a:spcPts val="0"/>
              </a:spcBef>
              <a:spcAft>
                <a:spcPts val="0"/>
              </a:spcAft>
              <a:buNone/>
              <a:defRPr sz="900" b="0" i="0">
                <a:solidFill>
                  <a:srgbClr val="00A24C"/>
                </a:solidFill>
                <a:latin typeface="Calibri"/>
                <a:ea typeface="Calibri"/>
                <a:cs typeface="Calibri"/>
                <a:sym typeface="Calibri"/>
              </a:defRPr>
            </a:lvl7pPr>
            <a:lvl8pPr marL="0" marR="0" lvl="7" indent="0" algn="r" rtl="0">
              <a:spcBef>
                <a:spcPts val="0"/>
              </a:spcBef>
              <a:spcAft>
                <a:spcPts val="0"/>
              </a:spcAft>
              <a:buNone/>
              <a:defRPr sz="900" b="0" i="0">
                <a:solidFill>
                  <a:srgbClr val="00A24C"/>
                </a:solidFill>
                <a:latin typeface="Calibri"/>
                <a:ea typeface="Calibri"/>
                <a:cs typeface="Calibri"/>
                <a:sym typeface="Calibri"/>
              </a:defRPr>
            </a:lvl8pPr>
            <a:lvl9pPr marL="0" marR="0" lvl="8" indent="0" algn="r" rtl="0">
              <a:spcBef>
                <a:spcPts val="0"/>
              </a:spcBef>
              <a:spcAft>
                <a:spcPts val="0"/>
              </a:spcAft>
              <a:buNone/>
              <a:defRPr sz="900" b="0" i="0">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42077509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Otsikko ja pystysuora teksti" type="vertTx">
  <p:cSld name="Otsikko ja pystysuora teksti">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6250"/>
              </a:lnSpc>
              <a:spcBef>
                <a:spcPts val="0"/>
              </a:spcBef>
              <a:spcAft>
                <a:spcPts val="0"/>
              </a:spcAft>
              <a:buClr>
                <a:schemeClr val="dk2"/>
              </a:buClr>
              <a:buSzPts val="1400"/>
              <a:buFont typeface="Calibri"/>
              <a:buNone/>
              <a:defRPr sz="32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8" name="Google Shape;118;p23"/>
          <p:cNvSpPr txBox="1">
            <a:spLocks noGrp="1"/>
          </p:cNvSpPr>
          <p:nvPr>
            <p:ph type="body" idx="1"/>
          </p:nvPr>
        </p:nvSpPr>
        <p:spPr>
          <a:xfrm rot="5400000">
            <a:off x="3881850" y="-1672050"/>
            <a:ext cx="4428300" cy="10972800"/>
          </a:xfrm>
          <a:prstGeom prst="rect">
            <a:avLst/>
          </a:prstGeom>
          <a:noFill/>
          <a:ln>
            <a:noFill/>
          </a:ln>
        </p:spPr>
        <p:txBody>
          <a:bodyPr spcFirstLastPara="1" wrap="square" lIns="91425" tIns="91425" rIns="91425" bIns="91425" anchor="t" anchorCtr="0">
            <a:noAutofit/>
          </a:bodyPr>
          <a:lstStyle>
            <a:lvl1pPr marL="457182" marR="0" lvl="0" indent="-368285" algn="l" rtl="0">
              <a:spcBef>
                <a:spcPts val="300"/>
              </a:spcBef>
              <a:spcAft>
                <a:spcPts val="0"/>
              </a:spcAft>
              <a:buClr>
                <a:schemeClr val="dk2"/>
              </a:buClr>
              <a:buSzPts val="2200"/>
              <a:buFont typeface="Arial"/>
              <a:buChar char="•"/>
              <a:defRPr sz="2200" b="0" i="0" u="none" strike="noStrike" cap="none">
                <a:solidFill>
                  <a:schemeClr val="dk1"/>
                </a:solidFill>
                <a:latin typeface="Calibri"/>
                <a:ea typeface="Calibri"/>
                <a:cs typeface="Calibri"/>
                <a:sym typeface="Calibri"/>
              </a:defRPr>
            </a:lvl1pPr>
            <a:lvl2pPr marL="914364" marR="0" lvl="1" indent="-355585" algn="l" rtl="0">
              <a:spcBef>
                <a:spcPts val="300"/>
              </a:spcBef>
              <a:spcAft>
                <a:spcPts val="0"/>
              </a:spcAft>
              <a:buClr>
                <a:schemeClr val="dk2"/>
              </a:buClr>
              <a:buSzPts val="2000"/>
              <a:buFont typeface="Arial"/>
              <a:buChar char="–"/>
              <a:defRPr sz="2000" b="0" i="0" u="none" strike="noStrike" cap="none">
                <a:solidFill>
                  <a:schemeClr val="dk1"/>
                </a:solidFill>
                <a:latin typeface="Calibri"/>
                <a:ea typeface="Calibri"/>
                <a:cs typeface="Calibri"/>
                <a:sym typeface="Calibri"/>
              </a:defRPr>
            </a:lvl2pPr>
            <a:lvl3pPr marL="1371545" marR="0" lvl="2"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3pPr>
            <a:lvl4pPr marL="1828727" marR="0" lvl="3"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5909" marR="0" lvl="4"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091" marR="0" lvl="5"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72" marR="0" lvl="6"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54" marR="0" lvl="7"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36" marR="0" lvl="8"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Google Shape;120;p23"/>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1" name="Google Shape;121;p23"/>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a:solidFill>
                  <a:srgbClr val="00A24C"/>
                </a:solidFill>
                <a:latin typeface="Calibri"/>
                <a:ea typeface="Calibri"/>
                <a:cs typeface="Calibri"/>
                <a:sym typeface="Calibri"/>
              </a:defRPr>
            </a:lvl1pPr>
            <a:lvl2pPr marL="0" marR="0" lvl="1" indent="0" algn="r" rtl="0">
              <a:spcBef>
                <a:spcPts val="0"/>
              </a:spcBef>
              <a:spcAft>
                <a:spcPts val="0"/>
              </a:spcAft>
              <a:buNone/>
              <a:defRPr sz="900" b="0" i="0">
                <a:solidFill>
                  <a:srgbClr val="00A24C"/>
                </a:solidFill>
                <a:latin typeface="Calibri"/>
                <a:ea typeface="Calibri"/>
                <a:cs typeface="Calibri"/>
                <a:sym typeface="Calibri"/>
              </a:defRPr>
            </a:lvl2pPr>
            <a:lvl3pPr marL="0" marR="0" lvl="2" indent="0" algn="r" rtl="0">
              <a:spcBef>
                <a:spcPts val="0"/>
              </a:spcBef>
              <a:spcAft>
                <a:spcPts val="0"/>
              </a:spcAft>
              <a:buNone/>
              <a:defRPr sz="900" b="0" i="0">
                <a:solidFill>
                  <a:srgbClr val="00A24C"/>
                </a:solidFill>
                <a:latin typeface="Calibri"/>
                <a:ea typeface="Calibri"/>
                <a:cs typeface="Calibri"/>
                <a:sym typeface="Calibri"/>
              </a:defRPr>
            </a:lvl3pPr>
            <a:lvl4pPr marL="0" marR="0" lvl="3" indent="0" algn="r" rtl="0">
              <a:spcBef>
                <a:spcPts val="0"/>
              </a:spcBef>
              <a:spcAft>
                <a:spcPts val="0"/>
              </a:spcAft>
              <a:buNone/>
              <a:defRPr sz="900" b="0" i="0">
                <a:solidFill>
                  <a:srgbClr val="00A24C"/>
                </a:solidFill>
                <a:latin typeface="Calibri"/>
                <a:ea typeface="Calibri"/>
                <a:cs typeface="Calibri"/>
                <a:sym typeface="Calibri"/>
              </a:defRPr>
            </a:lvl4pPr>
            <a:lvl5pPr marL="0" marR="0" lvl="4" indent="0" algn="r" rtl="0">
              <a:spcBef>
                <a:spcPts val="0"/>
              </a:spcBef>
              <a:spcAft>
                <a:spcPts val="0"/>
              </a:spcAft>
              <a:buNone/>
              <a:defRPr sz="900" b="0" i="0">
                <a:solidFill>
                  <a:srgbClr val="00A24C"/>
                </a:solidFill>
                <a:latin typeface="Calibri"/>
                <a:ea typeface="Calibri"/>
                <a:cs typeface="Calibri"/>
                <a:sym typeface="Calibri"/>
              </a:defRPr>
            </a:lvl5pPr>
            <a:lvl6pPr marL="0" marR="0" lvl="5" indent="0" algn="r" rtl="0">
              <a:spcBef>
                <a:spcPts val="0"/>
              </a:spcBef>
              <a:spcAft>
                <a:spcPts val="0"/>
              </a:spcAft>
              <a:buNone/>
              <a:defRPr sz="900" b="0" i="0">
                <a:solidFill>
                  <a:srgbClr val="00A24C"/>
                </a:solidFill>
                <a:latin typeface="Calibri"/>
                <a:ea typeface="Calibri"/>
                <a:cs typeface="Calibri"/>
                <a:sym typeface="Calibri"/>
              </a:defRPr>
            </a:lvl6pPr>
            <a:lvl7pPr marL="0" marR="0" lvl="6" indent="0" algn="r" rtl="0">
              <a:spcBef>
                <a:spcPts val="0"/>
              </a:spcBef>
              <a:spcAft>
                <a:spcPts val="0"/>
              </a:spcAft>
              <a:buNone/>
              <a:defRPr sz="900" b="0" i="0">
                <a:solidFill>
                  <a:srgbClr val="00A24C"/>
                </a:solidFill>
                <a:latin typeface="Calibri"/>
                <a:ea typeface="Calibri"/>
                <a:cs typeface="Calibri"/>
                <a:sym typeface="Calibri"/>
              </a:defRPr>
            </a:lvl7pPr>
            <a:lvl8pPr marL="0" marR="0" lvl="7" indent="0" algn="r" rtl="0">
              <a:spcBef>
                <a:spcPts val="0"/>
              </a:spcBef>
              <a:spcAft>
                <a:spcPts val="0"/>
              </a:spcAft>
              <a:buNone/>
              <a:defRPr sz="900" b="0" i="0">
                <a:solidFill>
                  <a:srgbClr val="00A24C"/>
                </a:solidFill>
                <a:latin typeface="Calibri"/>
                <a:ea typeface="Calibri"/>
                <a:cs typeface="Calibri"/>
                <a:sym typeface="Calibri"/>
              </a:defRPr>
            </a:lvl8pPr>
            <a:lvl9pPr marL="0" marR="0" lvl="8" indent="0" algn="r" rtl="0">
              <a:spcBef>
                <a:spcPts val="0"/>
              </a:spcBef>
              <a:spcAft>
                <a:spcPts val="0"/>
              </a:spcAft>
              <a:buNone/>
              <a:defRPr sz="900" b="0" i="0">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9298028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Pystysuora otsikko ja teksti">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rot="5400000">
            <a:off x="7285050" y="1828788"/>
            <a:ext cx="5851500" cy="2743200"/>
          </a:xfrm>
          <a:prstGeom prst="rect">
            <a:avLst/>
          </a:prstGeom>
          <a:noFill/>
          <a:ln>
            <a:noFill/>
          </a:ln>
        </p:spPr>
        <p:txBody>
          <a:bodyPr spcFirstLastPara="1" wrap="square" lIns="91425" tIns="91425" rIns="91425" bIns="91425" anchor="ctr" anchorCtr="0">
            <a:noAutofit/>
          </a:bodyPr>
          <a:lstStyle>
            <a:lvl1pPr marL="0" marR="0" lvl="0" indent="0" algn="l" rtl="0">
              <a:lnSpc>
                <a:spcPct val="106250"/>
              </a:lnSpc>
              <a:spcBef>
                <a:spcPts val="0"/>
              </a:spcBef>
              <a:spcAft>
                <a:spcPts val="0"/>
              </a:spcAft>
              <a:buClr>
                <a:schemeClr val="dk2"/>
              </a:buClr>
              <a:buSzPts val="1400"/>
              <a:buFont typeface="Calibri"/>
              <a:buNone/>
              <a:defRPr sz="32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4" name="Google Shape;124;p24"/>
          <p:cNvSpPr txBox="1">
            <a:spLocks noGrp="1"/>
          </p:cNvSpPr>
          <p:nvPr>
            <p:ph type="body" idx="1"/>
          </p:nvPr>
        </p:nvSpPr>
        <p:spPr>
          <a:xfrm rot="5400000">
            <a:off x="1697050" y="-812812"/>
            <a:ext cx="5851500" cy="8026400"/>
          </a:xfrm>
          <a:prstGeom prst="rect">
            <a:avLst/>
          </a:prstGeom>
          <a:noFill/>
          <a:ln>
            <a:noFill/>
          </a:ln>
        </p:spPr>
        <p:txBody>
          <a:bodyPr spcFirstLastPara="1" wrap="square" lIns="91425" tIns="91425" rIns="91425" bIns="91425" anchor="t" anchorCtr="0">
            <a:noAutofit/>
          </a:bodyPr>
          <a:lstStyle>
            <a:lvl1pPr marL="457182" marR="0" lvl="0" indent="-368285" algn="l" rtl="0">
              <a:spcBef>
                <a:spcPts val="300"/>
              </a:spcBef>
              <a:spcAft>
                <a:spcPts val="0"/>
              </a:spcAft>
              <a:buClr>
                <a:schemeClr val="dk2"/>
              </a:buClr>
              <a:buSzPts val="2200"/>
              <a:buFont typeface="Arial"/>
              <a:buChar char="•"/>
              <a:defRPr sz="2200" b="0" i="0" u="none" strike="noStrike" cap="none">
                <a:solidFill>
                  <a:schemeClr val="dk1"/>
                </a:solidFill>
                <a:latin typeface="Calibri"/>
                <a:ea typeface="Calibri"/>
                <a:cs typeface="Calibri"/>
                <a:sym typeface="Calibri"/>
              </a:defRPr>
            </a:lvl1pPr>
            <a:lvl2pPr marL="914364" marR="0" lvl="1" indent="-355585" algn="l" rtl="0">
              <a:spcBef>
                <a:spcPts val="300"/>
              </a:spcBef>
              <a:spcAft>
                <a:spcPts val="0"/>
              </a:spcAft>
              <a:buClr>
                <a:schemeClr val="dk2"/>
              </a:buClr>
              <a:buSzPts val="2000"/>
              <a:buFont typeface="Arial"/>
              <a:buChar char="–"/>
              <a:defRPr sz="2000" b="0" i="0" u="none" strike="noStrike" cap="none">
                <a:solidFill>
                  <a:schemeClr val="dk1"/>
                </a:solidFill>
                <a:latin typeface="Calibri"/>
                <a:ea typeface="Calibri"/>
                <a:cs typeface="Calibri"/>
                <a:sym typeface="Calibri"/>
              </a:defRPr>
            </a:lvl2pPr>
            <a:lvl3pPr marL="1371545" marR="0" lvl="2"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3pPr>
            <a:lvl4pPr marL="1828727" marR="0" lvl="3"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5909" marR="0" lvl="4"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091" marR="0" lvl="5"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72" marR="0" lvl="6"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54" marR="0" lvl="7"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36" marR="0" lvl="8"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24"/>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24"/>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24"/>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a:solidFill>
                  <a:srgbClr val="00A24C"/>
                </a:solidFill>
                <a:latin typeface="Calibri"/>
                <a:ea typeface="Calibri"/>
                <a:cs typeface="Calibri"/>
                <a:sym typeface="Calibri"/>
              </a:defRPr>
            </a:lvl1pPr>
            <a:lvl2pPr marL="0" marR="0" lvl="1" indent="0" algn="r" rtl="0">
              <a:spcBef>
                <a:spcPts val="0"/>
              </a:spcBef>
              <a:spcAft>
                <a:spcPts val="0"/>
              </a:spcAft>
              <a:buNone/>
              <a:defRPr sz="900" b="0" i="0">
                <a:solidFill>
                  <a:srgbClr val="00A24C"/>
                </a:solidFill>
                <a:latin typeface="Calibri"/>
                <a:ea typeface="Calibri"/>
                <a:cs typeface="Calibri"/>
                <a:sym typeface="Calibri"/>
              </a:defRPr>
            </a:lvl2pPr>
            <a:lvl3pPr marL="0" marR="0" lvl="2" indent="0" algn="r" rtl="0">
              <a:spcBef>
                <a:spcPts val="0"/>
              </a:spcBef>
              <a:spcAft>
                <a:spcPts val="0"/>
              </a:spcAft>
              <a:buNone/>
              <a:defRPr sz="900" b="0" i="0">
                <a:solidFill>
                  <a:srgbClr val="00A24C"/>
                </a:solidFill>
                <a:latin typeface="Calibri"/>
                <a:ea typeface="Calibri"/>
                <a:cs typeface="Calibri"/>
                <a:sym typeface="Calibri"/>
              </a:defRPr>
            </a:lvl3pPr>
            <a:lvl4pPr marL="0" marR="0" lvl="3" indent="0" algn="r" rtl="0">
              <a:spcBef>
                <a:spcPts val="0"/>
              </a:spcBef>
              <a:spcAft>
                <a:spcPts val="0"/>
              </a:spcAft>
              <a:buNone/>
              <a:defRPr sz="900" b="0" i="0">
                <a:solidFill>
                  <a:srgbClr val="00A24C"/>
                </a:solidFill>
                <a:latin typeface="Calibri"/>
                <a:ea typeface="Calibri"/>
                <a:cs typeface="Calibri"/>
                <a:sym typeface="Calibri"/>
              </a:defRPr>
            </a:lvl4pPr>
            <a:lvl5pPr marL="0" marR="0" lvl="4" indent="0" algn="r" rtl="0">
              <a:spcBef>
                <a:spcPts val="0"/>
              </a:spcBef>
              <a:spcAft>
                <a:spcPts val="0"/>
              </a:spcAft>
              <a:buNone/>
              <a:defRPr sz="900" b="0" i="0">
                <a:solidFill>
                  <a:srgbClr val="00A24C"/>
                </a:solidFill>
                <a:latin typeface="Calibri"/>
                <a:ea typeface="Calibri"/>
                <a:cs typeface="Calibri"/>
                <a:sym typeface="Calibri"/>
              </a:defRPr>
            </a:lvl5pPr>
            <a:lvl6pPr marL="0" marR="0" lvl="5" indent="0" algn="r" rtl="0">
              <a:spcBef>
                <a:spcPts val="0"/>
              </a:spcBef>
              <a:spcAft>
                <a:spcPts val="0"/>
              </a:spcAft>
              <a:buNone/>
              <a:defRPr sz="900" b="0" i="0">
                <a:solidFill>
                  <a:srgbClr val="00A24C"/>
                </a:solidFill>
                <a:latin typeface="Calibri"/>
                <a:ea typeface="Calibri"/>
                <a:cs typeface="Calibri"/>
                <a:sym typeface="Calibri"/>
              </a:defRPr>
            </a:lvl6pPr>
            <a:lvl7pPr marL="0" marR="0" lvl="6" indent="0" algn="r" rtl="0">
              <a:spcBef>
                <a:spcPts val="0"/>
              </a:spcBef>
              <a:spcAft>
                <a:spcPts val="0"/>
              </a:spcAft>
              <a:buNone/>
              <a:defRPr sz="900" b="0" i="0">
                <a:solidFill>
                  <a:srgbClr val="00A24C"/>
                </a:solidFill>
                <a:latin typeface="Calibri"/>
                <a:ea typeface="Calibri"/>
                <a:cs typeface="Calibri"/>
                <a:sym typeface="Calibri"/>
              </a:defRPr>
            </a:lvl7pPr>
            <a:lvl8pPr marL="0" marR="0" lvl="7" indent="0" algn="r" rtl="0">
              <a:spcBef>
                <a:spcPts val="0"/>
              </a:spcBef>
              <a:spcAft>
                <a:spcPts val="0"/>
              </a:spcAft>
              <a:buNone/>
              <a:defRPr sz="900" b="0" i="0">
                <a:solidFill>
                  <a:srgbClr val="00A24C"/>
                </a:solidFill>
                <a:latin typeface="Calibri"/>
                <a:ea typeface="Calibri"/>
                <a:cs typeface="Calibri"/>
                <a:sym typeface="Calibri"/>
              </a:defRPr>
            </a:lvl8pPr>
            <a:lvl9pPr marL="0" marR="0" lvl="8" indent="0" algn="r" rtl="0">
              <a:spcBef>
                <a:spcPts val="0"/>
              </a:spcBef>
              <a:spcAft>
                <a:spcPts val="0"/>
              </a:spcAft>
              <a:buNone/>
              <a:defRPr sz="900" b="0" i="0">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303570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6" noProof="0"/>
          </a:p>
        </p:txBody>
      </p:sp>
      <p:sp>
        <p:nvSpPr>
          <p:cNvPr id="7" name="Text Placeholder 3"/>
          <p:cNvSpPr>
            <a:spLocks noGrp="1"/>
          </p:cNvSpPr>
          <p:nvPr>
            <p:ph type="body" sz="half" idx="11" hasCustomPrompt="1"/>
          </p:nvPr>
        </p:nvSpPr>
        <p:spPr>
          <a:xfrm>
            <a:off x="575733" y="2184180"/>
            <a:ext cx="10598075" cy="884352"/>
          </a:xfrm>
          <a:prstGeom prst="rect">
            <a:avLst/>
          </a:prstGeom>
        </p:spPr>
        <p:txBody>
          <a:bodyPr lIns="0" rIns="0" anchor="b"/>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Headline</a:t>
            </a:r>
          </a:p>
        </p:txBody>
      </p:sp>
      <p:sp>
        <p:nvSpPr>
          <p:cNvPr id="8" name="Text Placeholder 3"/>
          <p:cNvSpPr>
            <a:spLocks noGrp="1"/>
          </p:cNvSpPr>
          <p:nvPr>
            <p:ph type="body" sz="half" idx="2" hasCustomPrompt="1"/>
          </p:nvPr>
        </p:nvSpPr>
        <p:spPr>
          <a:xfrm>
            <a:off x="575767" y="3429000"/>
            <a:ext cx="10664796" cy="668518"/>
          </a:xfrm>
          <a:prstGeom prst="rect">
            <a:avLst/>
          </a:prstGeom>
        </p:spPr>
        <p:txBody>
          <a:bodyPr lIns="0" rIns="0"/>
          <a:lstStyle>
            <a:lvl1pPr marL="0" indent="0">
              <a:lnSpc>
                <a:spcPct val="100000"/>
              </a:lnSpc>
              <a:buNone/>
              <a:defRPr sz="336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No Image - Sub</a:t>
            </a:r>
          </a:p>
        </p:txBody>
      </p:sp>
      <p:sp>
        <p:nvSpPr>
          <p:cNvPr id="9" name="Text Placeholder 3"/>
          <p:cNvSpPr>
            <a:spLocks noGrp="1"/>
          </p:cNvSpPr>
          <p:nvPr>
            <p:ph type="body" sz="half" idx="12" hasCustomPrompt="1"/>
          </p:nvPr>
        </p:nvSpPr>
        <p:spPr>
          <a:xfrm>
            <a:off x="7955181" y="5620518"/>
            <a:ext cx="3285367" cy="392558"/>
          </a:xfrm>
          <a:prstGeom prst="rect">
            <a:avLst/>
          </a:prstGeom>
        </p:spPr>
        <p:txBody>
          <a:bodyPr/>
          <a:lstStyle>
            <a:lvl1pPr marL="0" indent="0">
              <a:lnSpc>
                <a:spcPct val="100000"/>
              </a:lnSpc>
              <a:buNone/>
              <a:defRPr sz="162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Name</a:t>
            </a:r>
          </a:p>
        </p:txBody>
      </p:sp>
      <p:sp>
        <p:nvSpPr>
          <p:cNvPr id="11" name="Text Placeholder 3"/>
          <p:cNvSpPr>
            <a:spLocks noGrp="1"/>
          </p:cNvSpPr>
          <p:nvPr>
            <p:ph type="body" sz="half" idx="13" hasCustomPrompt="1"/>
          </p:nvPr>
        </p:nvSpPr>
        <p:spPr>
          <a:xfrm>
            <a:off x="7955181" y="6013077"/>
            <a:ext cx="3285367" cy="392558"/>
          </a:xfrm>
          <a:prstGeom prst="rect">
            <a:avLst/>
          </a:prstGeom>
        </p:spPr>
        <p:txBody>
          <a:bodyPr/>
          <a:lstStyle>
            <a:lvl1pPr marL="0" indent="0">
              <a:lnSpc>
                <a:spcPct val="100000"/>
              </a:lnSpc>
              <a:buNone/>
              <a:defRPr sz="162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Date</a:t>
            </a:r>
          </a:p>
        </p:txBody>
      </p:sp>
      <p:pic>
        <p:nvPicPr>
          <p:cNvPr id="10" name="Kuva 9">
            <a:extLst>
              <a:ext uri="{FF2B5EF4-FFF2-40B4-BE49-F238E27FC236}">
                <a16:creationId xmlns:a16="http://schemas.microsoft.com/office/drawing/2014/main" id="{B2A74CD6-20E7-4615-B9CF-4B8A7B5277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4807452"/>
            <a:ext cx="2515764" cy="2008800"/>
          </a:xfrm>
          <a:prstGeom prst="rect">
            <a:avLst/>
          </a:prstGeom>
        </p:spPr>
      </p:pic>
    </p:spTree>
    <p:extLst>
      <p:ext uri="{BB962C8B-B14F-4D97-AF65-F5344CB8AC3E}">
        <p14:creationId xmlns:p14="http://schemas.microsoft.com/office/powerpoint/2010/main" val="2471382020"/>
      </p:ext>
    </p:extLst>
  </p:cSld>
  <p:clrMapOvr>
    <a:masterClrMapping/>
  </p:clrMapOvr>
  <p:extLst>
    <p:ext uri="{DCECCB84-F9BA-43D5-87BE-67443E8EF086}">
      <p15:sldGuideLst xmlns:p15="http://schemas.microsoft.com/office/powerpoint/2012/main">
        <p15:guide id="1" orient="horz" pos="3287">
          <p15:clr>
            <a:srgbClr val="FBAE40"/>
          </p15:clr>
        </p15:guide>
        <p15:guide id="2" pos="2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_logolla">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9BFD620-578C-5E48-97C7-2F56B9AD78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Tree>
    <p:extLst>
      <p:ext uri="{BB962C8B-B14F-4D97-AF65-F5344CB8AC3E}">
        <p14:creationId xmlns:p14="http://schemas.microsoft.com/office/powerpoint/2010/main" val="29406385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4"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16" noProof="0"/>
          </a:p>
        </p:txBody>
      </p:sp>
      <p:sp>
        <p:nvSpPr>
          <p:cNvPr id="9" name="Title 8"/>
          <p:cNvSpPr>
            <a:spLocks noGrp="1"/>
          </p:cNvSpPr>
          <p:nvPr>
            <p:ph type="title" hasCustomPrompt="1"/>
          </p:nvPr>
        </p:nvSpPr>
        <p:spPr>
          <a:xfrm>
            <a:off x="589871" y="1195602"/>
            <a:ext cx="5158849" cy="761030"/>
          </a:xfrm>
          <a:prstGeom prst="rect">
            <a:avLst/>
          </a:prstGeom>
        </p:spPr>
        <p:txBody>
          <a:bodyPr lIns="0" tIns="0" rIns="0" bIns="0" anchor="b"/>
          <a:lstStyle>
            <a:lvl1pPr>
              <a:lnSpc>
                <a:spcPct val="100000"/>
              </a:lnSpc>
              <a:defRPr sz="4800" b="1" baseline="0">
                <a:solidFill>
                  <a:schemeClr val="tx1"/>
                </a:solidFill>
              </a:defRPr>
            </a:lvl1pPr>
          </a:lstStyle>
          <a:p>
            <a:r>
              <a:rPr lang="en-GB" noProof="0"/>
              <a:t>Headline</a:t>
            </a:r>
          </a:p>
        </p:txBody>
      </p:sp>
      <p:sp>
        <p:nvSpPr>
          <p:cNvPr id="13" name="Text Placeholder 3"/>
          <p:cNvSpPr>
            <a:spLocks noGrp="1"/>
          </p:cNvSpPr>
          <p:nvPr>
            <p:ph type="body" sz="half" idx="2" hasCustomPrompt="1"/>
          </p:nvPr>
        </p:nvSpPr>
        <p:spPr>
          <a:xfrm>
            <a:off x="589871" y="2375065"/>
            <a:ext cx="5158849" cy="468923"/>
          </a:xfrm>
          <a:prstGeom prst="rect">
            <a:avLst/>
          </a:prstGeom>
        </p:spPr>
        <p:txBody>
          <a:bodyPr lIns="0" tIns="0" rIns="0" bIns="0"/>
          <a:lstStyle>
            <a:lvl1pPr marL="0" indent="0">
              <a:lnSpc>
                <a:spcPct val="100000"/>
              </a:lnSpc>
              <a:buNone/>
              <a:defRPr sz="336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Sub Headline</a:t>
            </a:r>
          </a:p>
        </p:txBody>
      </p:sp>
      <p:sp>
        <p:nvSpPr>
          <p:cNvPr id="12" name="Text Placeholder 3"/>
          <p:cNvSpPr>
            <a:spLocks noGrp="1"/>
          </p:cNvSpPr>
          <p:nvPr>
            <p:ph type="body" sz="half" idx="11" hasCustomPrompt="1"/>
          </p:nvPr>
        </p:nvSpPr>
        <p:spPr>
          <a:xfrm>
            <a:off x="589871" y="3725513"/>
            <a:ext cx="5158849" cy="392558"/>
          </a:xfrm>
          <a:prstGeom prst="rect">
            <a:avLst/>
          </a:prstGeom>
        </p:spPr>
        <p:txBody>
          <a:bodyPr lIns="0" tIns="0" rIns="0" bIns="0"/>
          <a:lstStyle>
            <a:lvl1pPr marL="0" indent="0">
              <a:buNone/>
              <a:defRPr sz="216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Name</a:t>
            </a:r>
          </a:p>
        </p:txBody>
      </p:sp>
      <p:sp>
        <p:nvSpPr>
          <p:cNvPr id="16" name="Text Placeholder 3"/>
          <p:cNvSpPr>
            <a:spLocks noGrp="1"/>
          </p:cNvSpPr>
          <p:nvPr>
            <p:ph type="body" sz="half" idx="12" hasCustomPrompt="1"/>
          </p:nvPr>
        </p:nvSpPr>
        <p:spPr>
          <a:xfrm>
            <a:off x="589871" y="4118068"/>
            <a:ext cx="5158849" cy="432072"/>
          </a:xfrm>
          <a:prstGeom prst="rect">
            <a:avLst/>
          </a:prstGeom>
        </p:spPr>
        <p:txBody>
          <a:bodyPr lIns="0" tIns="0" rIns="0" bIns="0"/>
          <a:lstStyle>
            <a:lvl1pPr marL="0" indent="0">
              <a:buNone/>
              <a:defRPr sz="2160" b="1" i="0" baseline="0">
                <a:solidFill>
                  <a:schemeClr val="tx1"/>
                </a:solidFill>
                <a:latin typeface="arial" charset="0"/>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Date</a:t>
            </a:r>
          </a:p>
        </p:txBody>
      </p:sp>
      <p:sp>
        <p:nvSpPr>
          <p:cNvPr id="14" name="Picture Placeholder 2"/>
          <p:cNvSpPr>
            <a:spLocks noGrp="1"/>
          </p:cNvSpPr>
          <p:nvPr>
            <p:ph type="pic" idx="13" hasCustomPrompt="1"/>
          </p:nvPr>
        </p:nvSpPr>
        <p:spPr>
          <a:xfrm>
            <a:off x="6085892" y="0"/>
            <a:ext cx="6106109" cy="6858000"/>
          </a:xfrm>
          <a:prstGeom prst="rect">
            <a:avLst/>
          </a:prstGeom>
        </p:spPr>
        <p:txBody>
          <a:bodyPr/>
          <a:lstStyle>
            <a:lvl1pPr marL="0" marR="0" indent="0" algn="l" defTabSz="822880" rtl="0" eaLnBrk="1" fontAlgn="auto" latinLnBrk="0" hangingPunct="1">
              <a:lnSpc>
                <a:spcPct val="90000"/>
              </a:lnSpc>
              <a:spcBef>
                <a:spcPts val="900"/>
              </a:spcBef>
              <a:spcAft>
                <a:spcPts val="0"/>
              </a:spcAft>
              <a:buClrTx/>
              <a:buSzTx/>
              <a:buFont typeface="Arial"/>
              <a:buNone/>
              <a:tabLst/>
              <a:defRPr sz="2880" b="1" i="0" baseline="0">
                <a:solidFill>
                  <a:schemeClr val="bg1">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en-GB" noProof="0"/>
              <a:t>Click icon to add image.</a:t>
            </a:r>
          </a:p>
          <a:p>
            <a:r>
              <a:rPr lang="en-GB" noProof="0"/>
              <a:t>Fit the image to frame </a:t>
            </a:r>
            <a:br>
              <a:rPr lang="en-GB" noProof="0"/>
            </a:br>
            <a:r>
              <a:rPr lang="en-GB" noProof="0"/>
              <a:t>by choosing: </a:t>
            </a:r>
            <a:br>
              <a:rPr lang="en-GB" noProof="0"/>
            </a:br>
            <a:r>
              <a:rPr lang="en-GB" noProof="0"/>
              <a:t>crop&gt;fit / rajaa&gt;sovita</a:t>
            </a:r>
          </a:p>
        </p:txBody>
      </p:sp>
      <p:pic>
        <p:nvPicPr>
          <p:cNvPr id="10" name="Kuva 9">
            <a:extLst>
              <a:ext uri="{FF2B5EF4-FFF2-40B4-BE49-F238E27FC236}">
                <a16:creationId xmlns:a16="http://schemas.microsoft.com/office/drawing/2014/main" id="{FDE6FEC0-D463-4F39-9043-DB3EB64D71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4807452"/>
            <a:ext cx="2515764" cy="2008800"/>
          </a:xfrm>
          <a:prstGeom prst="rect">
            <a:avLst/>
          </a:prstGeom>
        </p:spPr>
      </p:pic>
    </p:spTree>
    <p:extLst>
      <p:ext uri="{BB962C8B-B14F-4D97-AF65-F5344CB8AC3E}">
        <p14:creationId xmlns:p14="http://schemas.microsoft.com/office/powerpoint/2010/main" val="500477858"/>
      </p:ext>
    </p:extLst>
  </p:cSld>
  <p:clrMapOvr>
    <a:masterClrMapping/>
  </p:clrMapOvr>
  <p:extLst>
    <p:ext uri="{DCECCB84-F9BA-43D5-87BE-67443E8EF086}">
      <p15:sldGuideLst xmlns:p15="http://schemas.microsoft.com/office/powerpoint/2012/main">
        <p15:guide id="1" orient="horz" pos="3297">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9805" y="259137"/>
            <a:ext cx="11323863" cy="1332766"/>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 </a:t>
            </a:r>
          </a:p>
        </p:txBody>
      </p:sp>
      <p:sp>
        <p:nvSpPr>
          <p:cNvPr id="13" name="Text Placeholder 3"/>
          <p:cNvSpPr>
            <a:spLocks noGrp="1"/>
          </p:cNvSpPr>
          <p:nvPr>
            <p:ph type="body" sz="half" idx="11" hasCustomPrompt="1"/>
          </p:nvPr>
        </p:nvSpPr>
        <p:spPr>
          <a:xfrm>
            <a:off x="389805" y="1876514"/>
            <a:ext cx="11323863" cy="4065947"/>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panose="020B0604020202020204" pitchFamily="34" charset="0"/>
              <a:buNone/>
              <a:tabLst/>
              <a:defRPr sz="2520" b="1" baseline="0">
                <a:solidFill>
                  <a:schemeClr val="tx1"/>
                </a:solidFill>
              </a:defRPr>
            </a:lvl1pPr>
            <a:lvl2pPr marL="754307" indent="-32572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Tree>
    <p:extLst>
      <p:ext uri="{BB962C8B-B14F-4D97-AF65-F5344CB8AC3E}">
        <p14:creationId xmlns:p14="http://schemas.microsoft.com/office/powerpoint/2010/main" val="889427408"/>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90541" y="257160"/>
            <a:ext cx="11329457" cy="1355059"/>
          </a:xfrm>
          <a:prstGeom prst="rect">
            <a:avLst/>
          </a:prstGeom>
        </p:spPr>
        <p:txBody>
          <a:bodyPr lIns="0" tIns="0" rIns="0" bIns="0" anchor="t"/>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a:t>
            </a:r>
          </a:p>
        </p:txBody>
      </p:sp>
      <p:sp>
        <p:nvSpPr>
          <p:cNvPr id="13" name="Text Placeholder 3"/>
          <p:cNvSpPr>
            <a:spLocks noGrp="1"/>
          </p:cNvSpPr>
          <p:nvPr>
            <p:ph type="body" sz="half" idx="11" hasCustomPrompt="1"/>
          </p:nvPr>
        </p:nvSpPr>
        <p:spPr>
          <a:xfrm>
            <a:off x="383119" y="2018271"/>
            <a:ext cx="5533496" cy="3914950"/>
          </a:xfrm>
          <a:prstGeom prst="rect">
            <a:avLst/>
          </a:prstGeom>
        </p:spPr>
        <p:txBody>
          <a:bodyPr lIns="0" tIns="0" rIns="0" bIns="0"/>
          <a:lstStyle>
            <a:lvl1pPr marL="411439" marR="0" indent="-411439" algn="l" defTabSz="822880" rtl="0" eaLnBrk="1" fontAlgn="auto" latinLnBrk="0" hangingPunct="1">
              <a:lnSpc>
                <a:spcPct val="100000"/>
              </a:lnSpc>
              <a:spcBef>
                <a:spcPts val="900"/>
              </a:spcBef>
              <a:spcAft>
                <a:spcPts val="0"/>
              </a:spcAft>
              <a:buClrTx/>
              <a:buSzTx/>
              <a:buFont typeface="Arial" panose="020B0604020202020204" pitchFamily="34" charset="0"/>
              <a:buChar char="•"/>
              <a:tabLst/>
              <a:defRPr sz="2520" b="1" baseline="0">
                <a:solidFill>
                  <a:schemeClr val="tx1"/>
                </a:solidFill>
              </a:defRPr>
            </a:lvl1pPr>
            <a:lvl2pPr marL="754307" indent="-34286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a:p>
            <a:pPr lvl="1"/>
            <a:r>
              <a:rPr lang="en-GB" noProof="0"/>
              <a:t>Second level</a:t>
            </a:r>
          </a:p>
          <a:p>
            <a:pPr lvl="2"/>
            <a:r>
              <a:rPr lang="en-GB" noProof="0"/>
              <a:t>Third level</a:t>
            </a:r>
          </a:p>
        </p:txBody>
      </p:sp>
      <p:sp>
        <p:nvSpPr>
          <p:cNvPr id="21" name="Text Placeholder 3"/>
          <p:cNvSpPr>
            <a:spLocks noGrp="1"/>
          </p:cNvSpPr>
          <p:nvPr>
            <p:ph type="body" sz="half" idx="12" hasCustomPrompt="1"/>
          </p:nvPr>
        </p:nvSpPr>
        <p:spPr>
          <a:xfrm>
            <a:off x="6275388" y="2018271"/>
            <a:ext cx="5438245" cy="3914950"/>
          </a:xfrm>
          <a:prstGeom prst="rect">
            <a:avLst/>
          </a:prstGeom>
        </p:spPr>
        <p:txBody>
          <a:bodyPr lIns="0" tIns="0" rIns="0" bIns="0"/>
          <a:lstStyle>
            <a:lvl1pPr marL="411439" marR="0" indent="-411439" algn="l" defTabSz="822880" rtl="0" eaLnBrk="1" fontAlgn="auto" latinLnBrk="0" hangingPunct="1">
              <a:lnSpc>
                <a:spcPct val="100000"/>
              </a:lnSpc>
              <a:spcBef>
                <a:spcPts val="900"/>
              </a:spcBef>
              <a:spcAft>
                <a:spcPts val="0"/>
              </a:spcAft>
              <a:buClrTx/>
              <a:buSzTx/>
              <a:buFont typeface="Arial" panose="020B0604020202020204" pitchFamily="34" charset="0"/>
              <a:buChar char="•"/>
              <a:tabLst/>
              <a:defRPr sz="2520" b="1" baseline="0">
                <a:solidFill>
                  <a:schemeClr val="tx1"/>
                </a:solidFill>
              </a:defRPr>
            </a:lvl1pPr>
            <a:lvl2pPr marL="754307" indent="-34286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a:p>
            <a:pPr lvl="1"/>
            <a:r>
              <a:rPr lang="en-GB" noProof="0"/>
              <a:t>Second level</a:t>
            </a:r>
          </a:p>
          <a:p>
            <a:pPr lvl="2"/>
            <a:r>
              <a:rPr lang="en-GB"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en-GB" noProof="0"/>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en-GB" noProof="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GB" noProof="0" smtClean="0"/>
              <a:pPr/>
              <a:t>‹#›</a:t>
            </a:fld>
            <a:endParaRPr lang="en-GB"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Tree>
    <p:extLst>
      <p:ext uri="{BB962C8B-B14F-4D97-AF65-F5344CB8AC3E}">
        <p14:creationId xmlns:p14="http://schemas.microsoft.com/office/powerpoint/2010/main" val="1028250561"/>
      </p:ext>
    </p:extLst>
  </p:cSld>
  <p:clrMapOvr>
    <a:masterClrMapping/>
  </p:clrMapOvr>
  <p:extLst>
    <p:ext uri="{DCECCB84-F9BA-43D5-87BE-67443E8EF086}">
      <p15:sldGuideLst xmlns:p15="http://schemas.microsoft.com/office/powerpoint/2012/main">
        <p15:guide id="4" pos="5534">
          <p15:clr>
            <a:srgbClr val="FBAE40"/>
          </p15:clr>
        </p15:guide>
        <p15:guide id="5" orient="horz" pos="3410">
          <p15:clr>
            <a:srgbClr val="FBAE40"/>
          </p15:clr>
        </p15:guide>
        <p15:guide id="6" pos="2795">
          <p15:clr>
            <a:srgbClr val="FBAE40"/>
          </p15:clr>
        </p15:guide>
        <p15:guide id="7" pos="2965">
          <p15:clr>
            <a:srgbClr val="FBAE40"/>
          </p15:clr>
        </p15:guide>
        <p15:guide id="8" pos="181">
          <p15:clr>
            <a:srgbClr val="FBAE40"/>
          </p15:clr>
        </p15:guide>
        <p15:guide id="9" orient="horz" pos="94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6281089" y="0"/>
            <a:ext cx="5910943" cy="6858000"/>
          </a:xfrm>
          <a:prstGeom prst="rect">
            <a:avLst/>
          </a:prstGeom>
        </p:spPr>
        <p:txBody>
          <a:bodyPr/>
          <a:lstStyle>
            <a:lvl1pPr marL="0" indent="0">
              <a:buNone/>
              <a:defRPr sz="2880" b="1" baseline="0">
                <a:solidFill>
                  <a:schemeClr val="bg1">
                    <a:lumMod val="85000"/>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Text Placeholder 3"/>
          <p:cNvSpPr>
            <a:spLocks noGrp="1"/>
          </p:cNvSpPr>
          <p:nvPr>
            <p:ph type="body" sz="half" idx="2" hasCustomPrompt="1"/>
          </p:nvPr>
        </p:nvSpPr>
        <p:spPr>
          <a:xfrm>
            <a:off x="383151" y="2032603"/>
            <a:ext cx="5402961" cy="3900617"/>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Tx/>
              <a:buNone/>
              <a:tabLst/>
              <a:defRPr lang="en-GB" sz="2520" b="1" smtClean="0"/>
            </a:lvl1pPr>
            <a:lvl2pPr marL="411439" indent="0">
              <a:buFontTx/>
              <a:buNone/>
              <a:defRPr sz="2520"/>
            </a:lvl2pPr>
            <a:lvl3pPr marL="754307" indent="0">
              <a:buFontTx/>
              <a:buNone/>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Your text here</a:t>
            </a:r>
          </a:p>
        </p:txBody>
      </p:sp>
      <p:sp>
        <p:nvSpPr>
          <p:cNvPr id="11" name="Text Placeholder 3"/>
          <p:cNvSpPr>
            <a:spLocks noGrp="1"/>
          </p:cNvSpPr>
          <p:nvPr>
            <p:ph type="body" sz="half" idx="10" hasCustomPrompt="1"/>
          </p:nvPr>
        </p:nvSpPr>
        <p:spPr>
          <a:xfrm>
            <a:off x="383151" y="267620"/>
            <a:ext cx="5402961" cy="1388633"/>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a:t>
            </a:r>
          </a:p>
        </p:txBody>
      </p:sp>
      <p:sp>
        <p:nvSpPr>
          <p:cNvPr id="6" name="Päivämäärän paikkamerkki 5"/>
          <p:cNvSpPr>
            <a:spLocks noGrp="1"/>
          </p:cNvSpPr>
          <p:nvPr>
            <p:ph type="dt" sz="half" idx="12"/>
          </p:nvPr>
        </p:nvSpPr>
        <p:spPr/>
        <p:txBody>
          <a:bodyPr/>
          <a:lstStyle/>
          <a:p>
            <a:r>
              <a:rPr lang="en-GB" noProof="0"/>
              <a:t>dd.mm.yyyy</a:t>
            </a:r>
          </a:p>
        </p:txBody>
      </p:sp>
      <p:sp>
        <p:nvSpPr>
          <p:cNvPr id="9" name="Alatunnisteen paikkamerkki 8"/>
          <p:cNvSpPr>
            <a:spLocks noGrp="1"/>
          </p:cNvSpPr>
          <p:nvPr>
            <p:ph type="ftr" sz="quarter" idx="13"/>
          </p:nvPr>
        </p:nvSpPr>
        <p:spPr/>
        <p:txBody>
          <a:bodyPr/>
          <a:lstStyle/>
          <a:p>
            <a:r>
              <a:rPr lang="en-GB" noProof="0"/>
              <a:t>Your text here</a:t>
            </a:r>
          </a:p>
        </p:txBody>
      </p:sp>
      <p:sp>
        <p:nvSpPr>
          <p:cNvPr id="10" name="Dian numeron paikkamerkki 9"/>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Tree>
    <p:extLst>
      <p:ext uri="{BB962C8B-B14F-4D97-AF65-F5344CB8AC3E}">
        <p14:creationId xmlns:p14="http://schemas.microsoft.com/office/powerpoint/2010/main" val="4193669163"/>
      </p:ext>
    </p:extLst>
  </p:cSld>
  <p:clrMapOvr>
    <a:masterClrMapping/>
  </p:clrMapOvr>
  <p:extLst>
    <p:ext uri="{DCECCB84-F9BA-43D5-87BE-67443E8EF086}">
      <p15:sldGuideLst xmlns:p15="http://schemas.microsoft.com/office/powerpoint/2012/main">
        <p15:guide id="1" orient="horz" pos="341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16" noProof="0"/>
          </a:p>
        </p:txBody>
      </p:sp>
      <p:sp>
        <p:nvSpPr>
          <p:cNvPr id="6" name="Picture Placeholder 2"/>
          <p:cNvSpPr>
            <a:spLocks noGrp="1"/>
          </p:cNvSpPr>
          <p:nvPr>
            <p:ph type="pic" idx="11" hasCustomPrompt="1"/>
          </p:nvPr>
        </p:nvSpPr>
        <p:spPr>
          <a:xfrm>
            <a:off x="6281089" y="0"/>
            <a:ext cx="5910943" cy="6858000"/>
          </a:xfrm>
          <a:prstGeom prst="rect">
            <a:avLst/>
          </a:prstGeom>
        </p:spPr>
        <p:txBody>
          <a:bodyPr/>
          <a:lstStyle>
            <a:lvl1pPr marL="0" marR="0" indent="0" algn="l" defTabSz="822880" rtl="0" eaLnBrk="1" fontAlgn="auto" latinLnBrk="0" hangingPunct="1">
              <a:lnSpc>
                <a:spcPct val="90000"/>
              </a:lnSpc>
              <a:spcBef>
                <a:spcPts val="900"/>
              </a:spcBef>
              <a:spcAft>
                <a:spcPts val="0"/>
              </a:spcAft>
              <a:buClrTx/>
              <a:buSzTx/>
              <a:buFont typeface="Arial"/>
              <a:buNone/>
              <a:tabLst/>
              <a:defRPr sz="2880" b="1" baseline="0">
                <a:solidFill>
                  <a:schemeClr val="bg1">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chemeClr val="tx1"/>
                </a:solidFill>
              </a:defRPr>
            </a:lvl1pPr>
          </a:lstStyle>
          <a:p>
            <a:r>
              <a:rPr lang="en-GB" noProof="0"/>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chemeClr val="tx1"/>
                </a:solidFill>
              </a:defRPr>
            </a:lvl1pPr>
          </a:lstStyle>
          <a:p>
            <a:r>
              <a:rPr lang="en-GB" noProof="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6"/>
            <a:ext cx="5624213" cy="5023450"/>
          </a:xfrm>
          <a:prstGeom prst="rect">
            <a:avLst/>
          </a:prstGeom>
        </p:spPr>
        <p:txBody>
          <a:bodyPr lIns="0" tIns="0" rIns="0" bIns="0"/>
          <a:lstStyle>
            <a:lvl1pPr marL="0" indent="0">
              <a:lnSpc>
                <a:spcPct val="100000"/>
              </a:lnSpc>
              <a:buNone/>
              <a:defRPr sz="3960" b="1">
                <a:solidFill>
                  <a:schemeClr val="tx1"/>
                </a:solidFill>
              </a:defRPr>
            </a:lvl1pPr>
          </a:lstStyle>
          <a:p>
            <a:r>
              <a:rPr lang="en-GB" noProof="0"/>
              <a:t>Lorem ipsum dolor sit amet, consectetur adipiscing elit. Maecenas velit velit, consequat eget ullamcorper a, maximus ac ex.</a:t>
            </a:r>
          </a:p>
        </p:txBody>
      </p:sp>
      <p:pic>
        <p:nvPicPr>
          <p:cNvPr id="3" name="Kuva 2">
            <a:extLst>
              <a:ext uri="{FF2B5EF4-FFF2-40B4-BE49-F238E27FC236}">
                <a16:creationId xmlns:a16="http://schemas.microsoft.com/office/drawing/2014/main" id="{52CCC480-13D2-4814-87C1-ECF3FE05D2A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785789"/>
            <a:ext cx="2655253" cy="1028160"/>
          </a:xfrm>
          <a:prstGeom prst="rect">
            <a:avLst/>
          </a:prstGeom>
        </p:spPr>
      </p:pic>
    </p:spTree>
    <p:extLst>
      <p:ext uri="{BB962C8B-B14F-4D97-AF65-F5344CB8AC3E}">
        <p14:creationId xmlns:p14="http://schemas.microsoft.com/office/powerpoint/2010/main" val="240234818"/>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42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6" noProof="0"/>
          </a:p>
        </p:txBody>
      </p:sp>
      <p:sp>
        <p:nvSpPr>
          <p:cNvPr id="7" name="Text Placeholder 3"/>
          <p:cNvSpPr>
            <a:spLocks noGrp="1"/>
          </p:cNvSpPr>
          <p:nvPr>
            <p:ph type="body" sz="half" idx="11" hasCustomPrompt="1"/>
          </p:nvPr>
        </p:nvSpPr>
        <p:spPr>
          <a:xfrm>
            <a:off x="1007550" y="2345917"/>
            <a:ext cx="10225545" cy="1803020"/>
          </a:xfrm>
          <a:prstGeom prst="rect">
            <a:avLst/>
          </a:prstGeom>
        </p:spPr>
        <p:txBody>
          <a:bodyPr lIns="0" rIns="0"/>
          <a:lstStyle>
            <a:lvl1pPr marL="0" indent="0" algn="l">
              <a:lnSpc>
                <a:spcPct val="100000"/>
              </a:lnSpc>
              <a:spcBef>
                <a:spcPts val="0"/>
              </a:spcBef>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8" name="Kuva 7">
            <a:extLst>
              <a:ext uri="{FF2B5EF4-FFF2-40B4-BE49-F238E27FC236}">
                <a16:creationId xmlns:a16="http://schemas.microsoft.com/office/drawing/2014/main" id="{61842CE2-1B1D-49EA-9D06-D1D577851B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785789"/>
            <a:ext cx="2655253" cy="1028160"/>
          </a:xfrm>
          <a:prstGeom prst="rect">
            <a:avLst/>
          </a:prstGeom>
        </p:spPr>
      </p:pic>
    </p:spTree>
    <p:extLst>
      <p:ext uri="{BB962C8B-B14F-4D97-AF65-F5344CB8AC3E}">
        <p14:creationId xmlns:p14="http://schemas.microsoft.com/office/powerpoint/2010/main" val="3644726750"/>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3152" y="259135"/>
            <a:ext cx="11329457" cy="1342740"/>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383152" y="1832306"/>
            <a:ext cx="11329457" cy="4100915"/>
          </a:xfrm>
          <a:prstGeom prst="rect">
            <a:avLst/>
          </a:prstGeom>
        </p:spPr>
        <p:txBody>
          <a:bodyPr/>
          <a:lstStyle>
            <a:lvl1pPr marL="0" indent="0" algn="ctr">
              <a:buNone/>
              <a:defRPr b="1">
                <a:solidFill>
                  <a:schemeClr val="bg1">
                    <a:lumMod val="85000"/>
                  </a:schemeClr>
                </a:solidFill>
              </a:defRPr>
            </a:lvl1pPr>
          </a:lstStyle>
          <a:p>
            <a:r>
              <a:rPr lang="en-GB"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en-GB" noProof="0"/>
              <a:t>Your text here</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Tree>
    <p:extLst>
      <p:ext uri="{BB962C8B-B14F-4D97-AF65-F5344CB8AC3E}">
        <p14:creationId xmlns:p14="http://schemas.microsoft.com/office/powerpoint/2010/main" val="2587652905"/>
      </p:ext>
    </p:extLst>
  </p:cSld>
  <p:clrMapOvr>
    <a:masterClrMapping/>
  </p:clrMapOvr>
  <p:extLst>
    <p:ext uri="{DCECCB84-F9BA-43D5-87BE-67443E8EF086}">
      <p15:sldGuideLst xmlns:p15="http://schemas.microsoft.com/office/powerpoint/2012/main">
        <p15:guide id="1" orient="horz" pos="3444">
          <p15:clr>
            <a:srgbClr val="FBAE40"/>
          </p15:clr>
        </p15:guide>
        <p15:guide id="4" pos="5534">
          <p15:clr>
            <a:srgbClr val="FBAE40"/>
          </p15:clr>
        </p15:guide>
        <p15:guide id="5" orient="horz" pos="363">
          <p15:clr>
            <a:srgbClr val="FBAE40"/>
          </p15:clr>
        </p15:guide>
        <p15:guide id="6" pos="2795">
          <p15:clr>
            <a:srgbClr val="FBAE40"/>
          </p15:clr>
        </p15:guide>
        <p15:guide id="7" pos="2965">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3152" y="259135"/>
            <a:ext cx="11329457" cy="1342740"/>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en-GB" noProof="0"/>
              <a:t>Your text here</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
        <p:nvSpPr>
          <p:cNvPr id="10" name="Chart Placeholder 2">
            <a:extLst>
              <a:ext uri="{FF2B5EF4-FFF2-40B4-BE49-F238E27FC236}">
                <a16:creationId xmlns:a16="http://schemas.microsoft.com/office/drawing/2014/main" id="{38E9F79E-594E-4FED-A2F4-706A9F56D293}"/>
              </a:ext>
            </a:extLst>
          </p:cNvPr>
          <p:cNvSpPr>
            <a:spLocks noGrp="1"/>
          </p:cNvSpPr>
          <p:nvPr>
            <p:ph type="chart" sz="quarter" idx="12" hasCustomPrompt="1"/>
          </p:nvPr>
        </p:nvSpPr>
        <p:spPr>
          <a:xfrm>
            <a:off x="383118" y="1832306"/>
            <a:ext cx="11329476" cy="4100915"/>
          </a:xfrm>
          <a:prstGeom prst="rect">
            <a:avLst/>
          </a:prstGeom>
        </p:spPr>
        <p:txBody>
          <a:bodyPr/>
          <a:lstStyle>
            <a:lvl1pPr marL="0" marR="0" indent="0" algn="ctr" defTabSz="822880" rtl="0" eaLnBrk="1" fontAlgn="auto" latinLnBrk="0" hangingPunct="1">
              <a:lnSpc>
                <a:spcPct val="90000"/>
              </a:lnSpc>
              <a:spcBef>
                <a:spcPts val="900"/>
              </a:spcBef>
              <a:spcAft>
                <a:spcPts val="0"/>
              </a:spcAft>
              <a:buClrTx/>
              <a:buSzTx/>
              <a:buFont typeface="Arial"/>
              <a:buNone/>
              <a:tabLst/>
              <a:defRPr b="1">
                <a:solidFill>
                  <a:schemeClr val="tx1">
                    <a:alpha val="17000"/>
                  </a:schemeClr>
                </a:solidFill>
              </a:defRPr>
            </a:lvl1pPr>
          </a:lstStyle>
          <a:p>
            <a:r>
              <a:rPr lang="en-GB" noProof="0"/>
              <a:t>Click icon to add chart</a:t>
            </a:r>
          </a:p>
        </p:txBody>
      </p:sp>
    </p:spTree>
    <p:extLst>
      <p:ext uri="{BB962C8B-B14F-4D97-AF65-F5344CB8AC3E}">
        <p14:creationId xmlns:p14="http://schemas.microsoft.com/office/powerpoint/2010/main" val="2610931102"/>
      </p:ext>
    </p:extLst>
  </p:cSld>
  <p:clrMapOvr>
    <a:masterClrMapping/>
  </p:clrMapOvr>
  <p:extLst>
    <p:ext uri="{DCECCB84-F9BA-43D5-87BE-67443E8EF086}">
      <p15:sldGuideLst xmlns:p15="http://schemas.microsoft.com/office/powerpoint/2012/main">
        <p15:guide id="1" orient="horz" pos="3444">
          <p15:clr>
            <a:srgbClr val="FBAE40"/>
          </p15:clr>
        </p15:guide>
        <p15:guide id="4" pos="5534">
          <p15:clr>
            <a:srgbClr val="FBAE40"/>
          </p15:clr>
        </p15:guide>
        <p15:guide id="5" orient="horz" pos="363">
          <p15:clr>
            <a:srgbClr val="FBAE40"/>
          </p15:clr>
        </p15:guide>
        <p15:guide id="6" pos="2795">
          <p15:clr>
            <a:srgbClr val="FBAE40"/>
          </p15:clr>
        </p15:guide>
        <p15:guide id="7" pos="2965">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92671" y="258165"/>
            <a:ext cx="11319904" cy="1327862"/>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a:t>
            </a:r>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19" name="Kuva 18">
            <a:extLst>
              <a:ext uri="{FF2B5EF4-FFF2-40B4-BE49-F238E27FC236}">
                <a16:creationId xmlns:a16="http://schemas.microsoft.com/office/drawing/2014/main" id="{6441E2E8-A0AE-4545-84B3-D0D1F835AD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785789"/>
            <a:ext cx="2655253" cy="1028160"/>
          </a:xfrm>
          <a:prstGeom prst="rect">
            <a:avLst/>
          </a:prstGeom>
        </p:spPr>
      </p:pic>
      <p:sp>
        <p:nvSpPr>
          <p:cNvPr id="20" name="Text Placeholder 5">
            <a:extLst>
              <a:ext uri="{FF2B5EF4-FFF2-40B4-BE49-F238E27FC236}">
                <a16:creationId xmlns:a16="http://schemas.microsoft.com/office/drawing/2014/main" id="{F4B408B3-A120-4BDA-9CCA-15A5BC134C87}"/>
              </a:ext>
            </a:extLst>
          </p:cNvPr>
          <p:cNvSpPr>
            <a:spLocks noGrp="1"/>
          </p:cNvSpPr>
          <p:nvPr>
            <p:ph type="body" sz="quarter" idx="11" hasCustomPrompt="1"/>
          </p:nvPr>
        </p:nvSpPr>
        <p:spPr>
          <a:xfrm>
            <a:off x="393600" y="3313439"/>
            <a:ext cx="2052000" cy="2592000"/>
          </a:xfrm>
          <a:prstGeom prst="rect">
            <a:avLst/>
          </a:prstGeom>
        </p:spPr>
        <p:txBody>
          <a:bodyPr lIns="0" tIns="0" rIns="0" bIns="0"/>
          <a:lstStyle>
            <a:lvl1pPr marL="97195" indent="-97195" algn="l" defTabSz="617263" rtl="0" eaLnBrk="1" latinLnBrk="0" hangingPunct="1">
              <a:lnSpc>
                <a:spcPct val="100000"/>
              </a:lnSpc>
              <a:buFont typeface="Arial" charset="0"/>
              <a:buChar char="•"/>
              <a:defRPr sz="1680" b="1">
                <a:solidFill>
                  <a:schemeClr val="tx1"/>
                </a:solidFill>
              </a:defRPr>
            </a:lvl1pPr>
            <a:lvl2pPr marL="0" indent="0">
              <a:lnSpc>
                <a:spcPts val="1800"/>
              </a:lnSpc>
              <a:buNone/>
              <a:defRPr lang="en-US" sz="1620" b="1" kern="1200" dirty="0" smtClean="0">
                <a:solidFill>
                  <a:schemeClr val="bg1"/>
                </a:solidFill>
                <a:latin typeface="+mn-lt"/>
                <a:ea typeface="Arial" charset="0"/>
                <a:cs typeface="Arial" charset="0"/>
              </a:defRPr>
            </a:lvl2pPr>
            <a:lvl3pPr>
              <a:buClr>
                <a:schemeClr val="bg1"/>
              </a:buClr>
              <a:defRPr sz="946">
                <a:solidFill>
                  <a:schemeClr val="bg1"/>
                </a:solidFill>
              </a:defRPr>
            </a:lvl3pPr>
          </a:lstStyle>
          <a:p>
            <a:pPr marL="97195" lvl="0" indent="-97195" algn="l" defTabSz="617263" rtl="0" eaLnBrk="1" latinLnBrk="0" hangingPunct="1">
              <a:lnSpc>
                <a:spcPts val="1170"/>
              </a:lnSpc>
              <a:buFont typeface="Arial" charset="0"/>
              <a:buChar char="•"/>
            </a:pPr>
            <a:r>
              <a:rPr lang="en-GB" noProof="0"/>
              <a:t>Add text</a:t>
            </a:r>
          </a:p>
        </p:txBody>
      </p:sp>
      <p:sp>
        <p:nvSpPr>
          <p:cNvPr id="21" name="Text Placeholder 5">
            <a:extLst>
              <a:ext uri="{FF2B5EF4-FFF2-40B4-BE49-F238E27FC236}">
                <a16:creationId xmlns:a16="http://schemas.microsoft.com/office/drawing/2014/main" id="{B9B64BB6-E4F0-485B-9067-6459869EA934}"/>
              </a:ext>
            </a:extLst>
          </p:cNvPr>
          <p:cNvSpPr>
            <a:spLocks noGrp="1"/>
          </p:cNvSpPr>
          <p:nvPr>
            <p:ph type="body" sz="quarter" idx="12" hasCustomPrompt="1"/>
          </p:nvPr>
        </p:nvSpPr>
        <p:spPr>
          <a:xfrm>
            <a:off x="2719971" y="3313440"/>
            <a:ext cx="2052000" cy="2592000"/>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tx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en-GB" noProof="0"/>
              <a:t>Add text</a:t>
            </a:r>
          </a:p>
          <a:p>
            <a:pPr marL="97195" lvl="0" indent="-97195" algn="l" defTabSz="617263" rtl="0" eaLnBrk="1" latinLnBrk="0" hangingPunct="1">
              <a:lnSpc>
                <a:spcPts val="1170"/>
              </a:lnSpc>
              <a:buFont typeface="Arial" charset="0"/>
              <a:buChar char="•"/>
            </a:pPr>
            <a:endParaRPr lang="en-GB" noProof="0"/>
          </a:p>
        </p:txBody>
      </p:sp>
      <p:sp>
        <p:nvSpPr>
          <p:cNvPr id="25" name="Text Placeholder 23">
            <a:extLst>
              <a:ext uri="{FF2B5EF4-FFF2-40B4-BE49-F238E27FC236}">
                <a16:creationId xmlns:a16="http://schemas.microsoft.com/office/drawing/2014/main" id="{85362C26-8171-4321-8F32-E82EE7B3E358}"/>
              </a:ext>
            </a:extLst>
          </p:cNvPr>
          <p:cNvSpPr>
            <a:spLocks noGrp="1"/>
          </p:cNvSpPr>
          <p:nvPr>
            <p:ph type="body" sz="quarter" idx="16" hasCustomPrompt="1"/>
          </p:nvPr>
        </p:nvSpPr>
        <p:spPr>
          <a:xfrm>
            <a:off x="675600" y="1764972"/>
            <a:ext cx="1488000" cy="133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2014</a:t>
            </a:r>
          </a:p>
        </p:txBody>
      </p:sp>
      <p:sp>
        <p:nvSpPr>
          <p:cNvPr id="30" name="Text Placeholder 23">
            <a:extLst>
              <a:ext uri="{FF2B5EF4-FFF2-40B4-BE49-F238E27FC236}">
                <a16:creationId xmlns:a16="http://schemas.microsoft.com/office/drawing/2014/main" id="{69275DD0-F8ED-4B34-AFE4-76341EF5942D}"/>
              </a:ext>
            </a:extLst>
          </p:cNvPr>
          <p:cNvSpPr>
            <a:spLocks noGrp="1"/>
          </p:cNvSpPr>
          <p:nvPr>
            <p:ph type="body" sz="quarter" idx="17" hasCustomPrompt="1"/>
          </p:nvPr>
        </p:nvSpPr>
        <p:spPr>
          <a:xfrm>
            <a:off x="3001971" y="1764972"/>
            <a:ext cx="1488000" cy="133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2015</a:t>
            </a:r>
          </a:p>
        </p:txBody>
      </p:sp>
      <p:sp>
        <p:nvSpPr>
          <p:cNvPr id="31" name="Text Placeholder 23">
            <a:extLst>
              <a:ext uri="{FF2B5EF4-FFF2-40B4-BE49-F238E27FC236}">
                <a16:creationId xmlns:a16="http://schemas.microsoft.com/office/drawing/2014/main" id="{4B65ECC1-A3F2-4007-86EF-63D9F1A3762F}"/>
              </a:ext>
            </a:extLst>
          </p:cNvPr>
          <p:cNvSpPr>
            <a:spLocks noGrp="1"/>
          </p:cNvSpPr>
          <p:nvPr>
            <p:ph type="body" sz="quarter" idx="18" hasCustomPrompt="1"/>
          </p:nvPr>
        </p:nvSpPr>
        <p:spPr>
          <a:xfrm>
            <a:off x="5310668" y="1764972"/>
            <a:ext cx="1488000" cy="133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2016</a:t>
            </a:r>
          </a:p>
        </p:txBody>
      </p:sp>
      <p:sp>
        <p:nvSpPr>
          <p:cNvPr id="32" name="Text Placeholder 23">
            <a:extLst>
              <a:ext uri="{FF2B5EF4-FFF2-40B4-BE49-F238E27FC236}">
                <a16:creationId xmlns:a16="http://schemas.microsoft.com/office/drawing/2014/main" id="{B443D59B-9A4E-484C-9EA2-387B85037DB4}"/>
              </a:ext>
            </a:extLst>
          </p:cNvPr>
          <p:cNvSpPr>
            <a:spLocks noGrp="1"/>
          </p:cNvSpPr>
          <p:nvPr>
            <p:ph type="body" sz="quarter" idx="19" hasCustomPrompt="1"/>
          </p:nvPr>
        </p:nvSpPr>
        <p:spPr>
          <a:xfrm>
            <a:off x="7636660" y="1764972"/>
            <a:ext cx="1488000" cy="133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2017</a:t>
            </a:r>
          </a:p>
        </p:txBody>
      </p:sp>
      <p:sp>
        <p:nvSpPr>
          <p:cNvPr id="33" name="Text Placeholder 23">
            <a:extLst>
              <a:ext uri="{FF2B5EF4-FFF2-40B4-BE49-F238E27FC236}">
                <a16:creationId xmlns:a16="http://schemas.microsoft.com/office/drawing/2014/main" id="{00EE8630-E2C8-4C1D-A0C1-9D457077F859}"/>
              </a:ext>
            </a:extLst>
          </p:cNvPr>
          <p:cNvSpPr>
            <a:spLocks noGrp="1"/>
          </p:cNvSpPr>
          <p:nvPr>
            <p:ph type="body" sz="quarter" idx="20" hasCustomPrompt="1"/>
          </p:nvPr>
        </p:nvSpPr>
        <p:spPr>
          <a:xfrm>
            <a:off x="9945357" y="1764972"/>
            <a:ext cx="1488000" cy="133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tx2"/>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2018</a:t>
            </a:r>
          </a:p>
        </p:txBody>
      </p:sp>
      <p:sp>
        <p:nvSpPr>
          <p:cNvPr id="34" name="Text Placeholder 5">
            <a:extLst>
              <a:ext uri="{FF2B5EF4-FFF2-40B4-BE49-F238E27FC236}">
                <a16:creationId xmlns:a16="http://schemas.microsoft.com/office/drawing/2014/main" id="{00E451EE-0FDE-4EEE-A9B2-582CBF4ADAAD}"/>
              </a:ext>
            </a:extLst>
          </p:cNvPr>
          <p:cNvSpPr>
            <a:spLocks noGrp="1"/>
          </p:cNvSpPr>
          <p:nvPr>
            <p:ph type="body" sz="quarter" idx="23" hasCustomPrompt="1"/>
          </p:nvPr>
        </p:nvSpPr>
        <p:spPr>
          <a:xfrm>
            <a:off x="5028668" y="3313440"/>
            <a:ext cx="2052000" cy="2592000"/>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tx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en-GB" noProof="0"/>
              <a:t>Add text</a:t>
            </a:r>
          </a:p>
          <a:p>
            <a:pPr marL="97195" lvl="0" indent="-97195" algn="l" defTabSz="617263" rtl="0" eaLnBrk="1" latinLnBrk="0" hangingPunct="1">
              <a:lnSpc>
                <a:spcPts val="1170"/>
              </a:lnSpc>
              <a:buFont typeface="Arial" charset="0"/>
              <a:buChar char="•"/>
            </a:pPr>
            <a:endParaRPr lang="en-GB" noProof="0"/>
          </a:p>
        </p:txBody>
      </p:sp>
      <p:sp>
        <p:nvSpPr>
          <p:cNvPr id="35" name="Text Placeholder 5">
            <a:extLst>
              <a:ext uri="{FF2B5EF4-FFF2-40B4-BE49-F238E27FC236}">
                <a16:creationId xmlns:a16="http://schemas.microsoft.com/office/drawing/2014/main" id="{CAB9C1E6-A5FE-44DE-88E9-1E9B2F39C49A}"/>
              </a:ext>
            </a:extLst>
          </p:cNvPr>
          <p:cNvSpPr>
            <a:spLocks noGrp="1"/>
          </p:cNvSpPr>
          <p:nvPr>
            <p:ph type="body" sz="quarter" idx="24" hasCustomPrompt="1"/>
          </p:nvPr>
        </p:nvSpPr>
        <p:spPr>
          <a:xfrm>
            <a:off x="7354660" y="3313440"/>
            <a:ext cx="2052000" cy="2592000"/>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tx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en-GB" noProof="0"/>
              <a:t>Add text</a:t>
            </a:r>
          </a:p>
          <a:p>
            <a:pPr marL="97195" lvl="0" indent="-97195" algn="l" defTabSz="617263" rtl="0" eaLnBrk="1" latinLnBrk="0" hangingPunct="1">
              <a:lnSpc>
                <a:spcPts val="1170"/>
              </a:lnSpc>
              <a:buFont typeface="Arial" charset="0"/>
              <a:buChar char="•"/>
            </a:pPr>
            <a:endParaRPr lang="en-GB" noProof="0"/>
          </a:p>
        </p:txBody>
      </p:sp>
      <p:sp>
        <p:nvSpPr>
          <p:cNvPr id="36" name="Text Placeholder 5">
            <a:extLst>
              <a:ext uri="{FF2B5EF4-FFF2-40B4-BE49-F238E27FC236}">
                <a16:creationId xmlns:a16="http://schemas.microsoft.com/office/drawing/2014/main" id="{A2CFFA32-24A2-474D-A5C7-0C06678729E3}"/>
              </a:ext>
            </a:extLst>
          </p:cNvPr>
          <p:cNvSpPr>
            <a:spLocks noGrp="1"/>
          </p:cNvSpPr>
          <p:nvPr>
            <p:ph type="body" sz="quarter" idx="25" hasCustomPrompt="1"/>
          </p:nvPr>
        </p:nvSpPr>
        <p:spPr>
          <a:xfrm>
            <a:off x="9663357" y="3313440"/>
            <a:ext cx="2052000" cy="2592000"/>
          </a:xfrm>
          <a:prstGeom prst="rect">
            <a:avLst/>
          </a:prstGeom>
        </p:spPr>
        <p:txBody>
          <a:bodyPr lIns="0" tIns="0" rIns="0" bIns="0"/>
          <a:lstStyle>
            <a:lvl1pPr marL="97195" marR="0" indent="-97195" algn="l" defTabSz="617263" rtl="0" eaLnBrk="1" fontAlgn="auto" latinLnBrk="0" hangingPunct="1">
              <a:lnSpc>
                <a:spcPct val="100000"/>
              </a:lnSpc>
              <a:spcBef>
                <a:spcPts val="900"/>
              </a:spcBef>
              <a:spcAft>
                <a:spcPts val="0"/>
              </a:spcAft>
              <a:buClrTx/>
              <a:buSzTx/>
              <a:buFont typeface="Arial" charset="0"/>
              <a:buChar char="•"/>
              <a:tabLst/>
              <a:defRPr sz="1680" b="1">
                <a:solidFill>
                  <a:schemeClr val="tx1"/>
                </a:solidFill>
              </a:defRPr>
            </a:lvl1pPr>
            <a:lvl2pPr marL="154292" indent="-154292">
              <a:lnSpc>
                <a:spcPts val="1920"/>
              </a:lnSpc>
              <a:buClr>
                <a:schemeClr val="bg1"/>
              </a:buClr>
              <a:defRPr lang="en-US" sz="1620" b="1" kern="1200" dirty="0" smtClean="0">
                <a:solidFill>
                  <a:schemeClr val="bg1"/>
                </a:solidFill>
                <a:latin typeface="+mn-lt"/>
                <a:ea typeface="Arial" charset="0"/>
                <a:cs typeface="Arial" charset="0"/>
              </a:defRPr>
            </a:lvl2pPr>
          </a:lstStyle>
          <a:p>
            <a:pPr marL="97195" marR="0" lvl="0" indent="-97195" algn="l" defTabSz="617263" rtl="0" eaLnBrk="1" fontAlgn="auto" latinLnBrk="0" hangingPunct="1">
              <a:lnSpc>
                <a:spcPts val="1170"/>
              </a:lnSpc>
              <a:spcBef>
                <a:spcPts val="900"/>
              </a:spcBef>
              <a:spcAft>
                <a:spcPts val="0"/>
              </a:spcAft>
              <a:buClrTx/>
              <a:buSzTx/>
              <a:buFont typeface="Arial" charset="0"/>
              <a:buChar char="•"/>
              <a:tabLst/>
              <a:defRPr/>
            </a:pPr>
            <a:r>
              <a:rPr lang="en-GB" noProof="0"/>
              <a:t>Add text</a:t>
            </a:r>
          </a:p>
          <a:p>
            <a:pPr marL="97195" lvl="0" indent="-97195" algn="l" defTabSz="617263" rtl="0" eaLnBrk="1" latinLnBrk="0" hangingPunct="1">
              <a:lnSpc>
                <a:spcPts val="1170"/>
              </a:lnSpc>
              <a:buFont typeface="Arial" charset="0"/>
              <a:buChar char="•"/>
            </a:pPr>
            <a:endParaRPr lang="en-GB" noProof="0"/>
          </a:p>
        </p:txBody>
      </p:sp>
    </p:spTree>
    <p:extLst>
      <p:ext uri="{BB962C8B-B14F-4D97-AF65-F5344CB8AC3E}">
        <p14:creationId xmlns:p14="http://schemas.microsoft.com/office/powerpoint/2010/main" val="2827475345"/>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GB" noProof="0" smtClean="0"/>
              <a:pPr/>
              <a:t>‹#›</a:t>
            </a:fld>
            <a:endParaRPr lang="en-GB" noProof="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en-GB" noProof="0"/>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en-GB" noProof="0"/>
              <a:t>Your text here</a:t>
            </a:r>
          </a:p>
        </p:txBody>
      </p:sp>
      <p:sp>
        <p:nvSpPr>
          <p:cNvPr id="11" name="Text Placeholder 3"/>
          <p:cNvSpPr>
            <a:spLocks noGrp="1"/>
          </p:cNvSpPr>
          <p:nvPr>
            <p:ph type="body" sz="half" idx="10" hasCustomPrompt="1"/>
          </p:nvPr>
        </p:nvSpPr>
        <p:spPr>
          <a:xfrm>
            <a:off x="383152" y="258922"/>
            <a:ext cx="11329457" cy="1515575"/>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Body slide title</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764939" cy="1028160"/>
          </a:xfrm>
          <a:prstGeom prst="rect">
            <a:avLst/>
          </a:prstGeom>
        </p:spPr>
      </p:pic>
      <p:sp>
        <p:nvSpPr>
          <p:cNvPr id="18" name="Text Placeholder 3">
            <a:extLst>
              <a:ext uri="{FF2B5EF4-FFF2-40B4-BE49-F238E27FC236}">
                <a16:creationId xmlns:a16="http://schemas.microsoft.com/office/drawing/2014/main" id="{84B72183-4D42-482E-B4DE-D814A279E4D3}"/>
              </a:ext>
            </a:extLst>
          </p:cNvPr>
          <p:cNvSpPr>
            <a:spLocks noGrp="1"/>
          </p:cNvSpPr>
          <p:nvPr>
            <p:ph type="body" sz="half" idx="2" hasCustomPrompt="1"/>
          </p:nvPr>
        </p:nvSpPr>
        <p:spPr>
          <a:xfrm>
            <a:off x="392339" y="3312287"/>
            <a:ext cx="2052000" cy="2573356"/>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Point 1</a:t>
            </a:r>
          </a:p>
        </p:txBody>
      </p:sp>
      <p:sp>
        <p:nvSpPr>
          <p:cNvPr id="20" name="Text Placeholder 3">
            <a:extLst>
              <a:ext uri="{FF2B5EF4-FFF2-40B4-BE49-F238E27FC236}">
                <a16:creationId xmlns:a16="http://schemas.microsoft.com/office/drawing/2014/main" id="{5024D431-7E4E-4628-AB13-0C1B378E7F2D}"/>
              </a:ext>
            </a:extLst>
          </p:cNvPr>
          <p:cNvSpPr>
            <a:spLocks noGrp="1"/>
          </p:cNvSpPr>
          <p:nvPr>
            <p:ph type="body" sz="half" idx="21" hasCustomPrompt="1"/>
          </p:nvPr>
        </p:nvSpPr>
        <p:spPr>
          <a:xfrm>
            <a:off x="2731172" y="3312288"/>
            <a:ext cx="2052000" cy="2592000"/>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Point 2</a:t>
            </a:r>
          </a:p>
        </p:txBody>
      </p:sp>
      <p:sp>
        <p:nvSpPr>
          <p:cNvPr id="21" name="Text Placeholder 3">
            <a:extLst>
              <a:ext uri="{FF2B5EF4-FFF2-40B4-BE49-F238E27FC236}">
                <a16:creationId xmlns:a16="http://schemas.microsoft.com/office/drawing/2014/main" id="{1A099528-46CF-4D76-B994-C91452CA2F28}"/>
              </a:ext>
            </a:extLst>
          </p:cNvPr>
          <p:cNvSpPr>
            <a:spLocks noGrp="1"/>
          </p:cNvSpPr>
          <p:nvPr>
            <p:ph type="body" sz="half" idx="22" hasCustomPrompt="1"/>
          </p:nvPr>
        </p:nvSpPr>
        <p:spPr>
          <a:xfrm>
            <a:off x="5051339" y="3312287"/>
            <a:ext cx="2052000" cy="2592000"/>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Point 3</a:t>
            </a:r>
          </a:p>
        </p:txBody>
      </p:sp>
      <p:sp>
        <p:nvSpPr>
          <p:cNvPr id="22" name="Text Placeholder 3">
            <a:extLst>
              <a:ext uri="{FF2B5EF4-FFF2-40B4-BE49-F238E27FC236}">
                <a16:creationId xmlns:a16="http://schemas.microsoft.com/office/drawing/2014/main" id="{766B8669-98AE-401D-8A6E-FE7DECB7C16E}"/>
              </a:ext>
            </a:extLst>
          </p:cNvPr>
          <p:cNvSpPr>
            <a:spLocks noGrp="1"/>
          </p:cNvSpPr>
          <p:nvPr>
            <p:ph type="body" sz="half" idx="23" hasCustomPrompt="1"/>
          </p:nvPr>
        </p:nvSpPr>
        <p:spPr>
          <a:xfrm>
            <a:off x="7359067" y="3312287"/>
            <a:ext cx="2052000" cy="2592000"/>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Point 4</a:t>
            </a:r>
          </a:p>
        </p:txBody>
      </p:sp>
      <p:sp>
        <p:nvSpPr>
          <p:cNvPr id="23" name="Text Placeholder 3">
            <a:extLst>
              <a:ext uri="{FF2B5EF4-FFF2-40B4-BE49-F238E27FC236}">
                <a16:creationId xmlns:a16="http://schemas.microsoft.com/office/drawing/2014/main" id="{1B86F51F-A123-4303-B058-63EA517D44A8}"/>
              </a:ext>
            </a:extLst>
          </p:cNvPr>
          <p:cNvSpPr>
            <a:spLocks noGrp="1"/>
          </p:cNvSpPr>
          <p:nvPr>
            <p:ph type="body" sz="half" idx="24" hasCustomPrompt="1"/>
          </p:nvPr>
        </p:nvSpPr>
        <p:spPr>
          <a:xfrm>
            <a:off x="9660575" y="3312286"/>
            <a:ext cx="2052000" cy="2592000"/>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a:buNone/>
              <a:tabLst/>
              <a:defRPr lang="en-GB" sz="1680" b="1" smtClean="0"/>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GB" noProof="0"/>
              <a:t>Point 4</a:t>
            </a:r>
          </a:p>
        </p:txBody>
      </p:sp>
      <p:sp>
        <p:nvSpPr>
          <p:cNvPr id="25" name="Text Placeholder 23">
            <a:extLst>
              <a:ext uri="{FF2B5EF4-FFF2-40B4-BE49-F238E27FC236}">
                <a16:creationId xmlns:a16="http://schemas.microsoft.com/office/drawing/2014/main" id="{3CCEFBD9-9725-44AD-B531-1F6A0D20446E}"/>
              </a:ext>
            </a:extLst>
          </p:cNvPr>
          <p:cNvSpPr>
            <a:spLocks noGrp="1"/>
          </p:cNvSpPr>
          <p:nvPr>
            <p:ph type="body" sz="quarter" idx="16" hasCustomPrompt="1"/>
          </p:nvPr>
        </p:nvSpPr>
        <p:spPr>
          <a:xfrm>
            <a:off x="674339" y="1766880"/>
            <a:ext cx="1488000" cy="133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1</a:t>
            </a:r>
          </a:p>
        </p:txBody>
      </p:sp>
      <p:sp>
        <p:nvSpPr>
          <p:cNvPr id="30" name="Text Placeholder 23">
            <a:extLst>
              <a:ext uri="{FF2B5EF4-FFF2-40B4-BE49-F238E27FC236}">
                <a16:creationId xmlns:a16="http://schemas.microsoft.com/office/drawing/2014/main" id="{3AA9377D-5653-4D0F-8330-07E7AD604332}"/>
              </a:ext>
            </a:extLst>
          </p:cNvPr>
          <p:cNvSpPr>
            <a:spLocks noGrp="1"/>
          </p:cNvSpPr>
          <p:nvPr>
            <p:ph type="body" sz="quarter" idx="17" hasCustomPrompt="1"/>
          </p:nvPr>
        </p:nvSpPr>
        <p:spPr>
          <a:xfrm>
            <a:off x="3013172" y="1766880"/>
            <a:ext cx="1488000" cy="133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2</a:t>
            </a:r>
          </a:p>
        </p:txBody>
      </p:sp>
      <p:sp>
        <p:nvSpPr>
          <p:cNvPr id="31" name="Text Placeholder 23">
            <a:extLst>
              <a:ext uri="{FF2B5EF4-FFF2-40B4-BE49-F238E27FC236}">
                <a16:creationId xmlns:a16="http://schemas.microsoft.com/office/drawing/2014/main" id="{835225AC-830B-4E03-AE4B-1FF98AEFA162}"/>
              </a:ext>
            </a:extLst>
          </p:cNvPr>
          <p:cNvSpPr>
            <a:spLocks noGrp="1"/>
          </p:cNvSpPr>
          <p:nvPr>
            <p:ph type="body" sz="quarter" idx="18" hasCustomPrompt="1"/>
          </p:nvPr>
        </p:nvSpPr>
        <p:spPr>
          <a:xfrm>
            <a:off x="5333339" y="1766880"/>
            <a:ext cx="1488000" cy="133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3</a:t>
            </a:r>
          </a:p>
        </p:txBody>
      </p:sp>
      <p:sp>
        <p:nvSpPr>
          <p:cNvPr id="32" name="Text Placeholder 23">
            <a:extLst>
              <a:ext uri="{FF2B5EF4-FFF2-40B4-BE49-F238E27FC236}">
                <a16:creationId xmlns:a16="http://schemas.microsoft.com/office/drawing/2014/main" id="{9335F79D-92E0-4B5F-AAC8-2B6656DB1E60}"/>
              </a:ext>
            </a:extLst>
          </p:cNvPr>
          <p:cNvSpPr>
            <a:spLocks noGrp="1"/>
          </p:cNvSpPr>
          <p:nvPr>
            <p:ph type="body" sz="quarter" idx="19" hasCustomPrompt="1"/>
          </p:nvPr>
        </p:nvSpPr>
        <p:spPr>
          <a:xfrm>
            <a:off x="7641067" y="1766880"/>
            <a:ext cx="1488000" cy="133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4</a:t>
            </a:r>
          </a:p>
        </p:txBody>
      </p:sp>
      <p:sp>
        <p:nvSpPr>
          <p:cNvPr id="38" name="Text Placeholder 23">
            <a:extLst>
              <a:ext uri="{FF2B5EF4-FFF2-40B4-BE49-F238E27FC236}">
                <a16:creationId xmlns:a16="http://schemas.microsoft.com/office/drawing/2014/main" id="{87AF65E6-5944-4015-86D5-365D20471993}"/>
              </a:ext>
            </a:extLst>
          </p:cNvPr>
          <p:cNvSpPr>
            <a:spLocks noGrp="1"/>
          </p:cNvSpPr>
          <p:nvPr>
            <p:ph type="body" sz="quarter" idx="20" hasCustomPrompt="1"/>
          </p:nvPr>
        </p:nvSpPr>
        <p:spPr>
          <a:xfrm>
            <a:off x="9942575" y="1766880"/>
            <a:ext cx="1488000" cy="133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2250" b="1" smtClean="0">
                <a:solidFill>
                  <a:schemeClr val="bg1"/>
                </a:solidFill>
                <a:latin typeface="Arial"/>
              </a:defRPr>
            </a:lvl1pPr>
            <a:lvl2pPr>
              <a:defRPr lang="en-US" sz="1620" smtClean="0">
                <a:solidFill>
                  <a:schemeClr val="lt1"/>
                </a:solidFill>
              </a:defRPr>
            </a:lvl2pPr>
            <a:lvl3pPr>
              <a:defRPr lang="en-US" sz="162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617263"/>
            <a:r>
              <a:rPr lang="en-GB" noProof="0"/>
              <a:t>5</a:t>
            </a:r>
          </a:p>
        </p:txBody>
      </p:sp>
    </p:spTree>
    <p:extLst>
      <p:ext uri="{BB962C8B-B14F-4D97-AF65-F5344CB8AC3E}">
        <p14:creationId xmlns:p14="http://schemas.microsoft.com/office/powerpoint/2010/main" val="4032101714"/>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yhjä_ilman_logo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2980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21933" y="0"/>
            <a:ext cx="122139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944" noProof="0"/>
          </a:p>
        </p:txBody>
      </p:sp>
      <p:sp>
        <p:nvSpPr>
          <p:cNvPr id="12" name="Otsikko 1">
            <a:hlinkClick r:id="rId2"/>
          </p:cNvPr>
          <p:cNvSpPr txBox="1">
            <a:spLocks/>
          </p:cNvSpPr>
          <p:nvPr userDrawn="1"/>
        </p:nvSpPr>
        <p:spPr>
          <a:xfrm>
            <a:off x="4956491" y="4757801"/>
            <a:ext cx="2279052" cy="485803"/>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sz="2160" spc="0" baseline="0" noProof="0">
                <a:solidFill>
                  <a:schemeClr val="tx1"/>
                </a:solidFill>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2101867" y="1819539"/>
            <a:ext cx="7994649" cy="1741463"/>
          </a:xfrm>
          <a:prstGeom prst="rect">
            <a:avLst/>
          </a:prstGeom>
        </p:spPr>
        <p:txBody>
          <a:bodyPr anchor="b" anchorCtr="0"/>
          <a:lstStyle>
            <a:lvl1pPr marL="0" indent="0" algn="ctr">
              <a:lnSpc>
                <a:spcPct val="100000"/>
              </a:lnSpc>
              <a:buNone/>
              <a:defRPr sz="4800" b="1">
                <a:solidFill>
                  <a:schemeClr val="tx1"/>
                </a:solidFill>
                <a:latin typeface="+mj-lt"/>
              </a:defRPr>
            </a:lvl1pPr>
            <a:lvl2pPr marL="411439" indent="0">
              <a:buNone/>
              <a:defRPr/>
            </a:lvl2pPr>
          </a:lstStyle>
          <a:p>
            <a:pPr lvl="0"/>
            <a:r>
              <a:rPr lang="en-GB" noProof="0"/>
              <a:t>Add text</a:t>
            </a:r>
          </a:p>
        </p:txBody>
      </p:sp>
      <p:pic>
        <p:nvPicPr>
          <p:cNvPr id="4" name="Kuva 3">
            <a:extLst>
              <a:ext uri="{FF2B5EF4-FFF2-40B4-BE49-F238E27FC236}">
                <a16:creationId xmlns:a16="http://schemas.microsoft.com/office/drawing/2014/main" id="{FF94320B-1A3F-4013-829D-4202AB3573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 y="4807452"/>
            <a:ext cx="2515764" cy="2008800"/>
          </a:xfrm>
          <a:prstGeom prst="rect">
            <a:avLst/>
          </a:prstGeom>
        </p:spPr>
      </p:pic>
      <p:pic>
        <p:nvPicPr>
          <p:cNvPr id="13" name="Picture 28">
            <a:hlinkClick r:id="rId4"/>
            <a:extLst>
              <a:ext uri="{FF2B5EF4-FFF2-40B4-BE49-F238E27FC236}">
                <a16:creationId xmlns:a16="http://schemas.microsoft.com/office/drawing/2014/main" id="{9CA840A3-034E-4929-B28E-AF112F02311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096087" y="3615034"/>
            <a:ext cx="558800" cy="502920"/>
          </a:xfrm>
          <a:prstGeom prst="rect">
            <a:avLst/>
          </a:prstGeom>
        </p:spPr>
      </p:pic>
      <p:pic>
        <p:nvPicPr>
          <p:cNvPr id="14" name="Picture 29">
            <a:hlinkClick r:id="rId6"/>
            <a:extLst>
              <a:ext uri="{FF2B5EF4-FFF2-40B4-BE49-F238E27FC236}">
                <a16:creationId xmlns:a16="http://schemas.microsoft.com/office/drawing/2014/main" id="{B9EAEAD6-9ADE-4826-98B9-FD651EF45F9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781755" y="3615034"/>
            <a:ext cx="558800" cy="502920"/>
          </a:xfrm>
          <a:prstGeom prst="rect">
            <a:avLst/>
          </a:prstGeom>
        </p:spPr>
      </p:pic>
      <p:pic>
        <p:nvPicPr>
          <p:cNvPr id="15" name="Picture 30">
            <a:hlinkClick r:id="rId8"/>
            <a:extLst>
              <a:ext uri="{FF2B5EF4-FFF2-40B4-BE49-F238E27FC236}">
                <a16:creationId xmlns:a16="http://schemas.microsoft.com/office/drawing/2014/main" id="{A5CAD8FB-1951-490E-8C8A-F4009BB6F9B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5467423" y="3615034"/>
            <a:ext cx="558800" cy="502920"/>
          </a:xfrm>
          <a:prstGeom prst="rect">
            <a:avLst/>
          </a:prstGeom>
        </p:spPr>
      </p:pic>
      <p:pic>
        <p:nvPicPr>
          <p:cNvPr id="17" name="Picture 31">
            <a:hlinkClick r:id="rId10"/>
            <a:extLst>
              <a:ext uri="{FF2B5EF4-FFF2-40B4-BE49-F238E27FC236}">
                <a16:creationId xmlns:a16="http://schemas.microsoft.com/office/drawing/2014/main" id="{345539DB-AF72-4BFA-9D6C-D594C6378C39}"/>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6153091" y="3615034"/>
            <a:ext cx="558800" cy="502920"/>
          </a:xfrm>
          <a:prstGeom prst="rect">
            <a:avLst/>
          </a:prstGeom>
        </p:spPr>
      </p:pic>
      <p:pic>
        <p:nvPicPr>
          <p:cNvPr id="18" name="Picture 32">
            <a:hlinkClick r:id="rId12"/>
            <a:extLst>
              <a:ext uri="{FF2B5EF4-FFF2-40B4-BE49-F238E27FC236}">
                <a16:creationId xmlns:a16="http://schemas.microsoft.com/office/drawing/2014/main" id="{95742D9D-5312-4566-AFFE-6D8D2ED045E0}"/>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838759" y="3594682"/>
            <a:ext cx="558800" cy="502920"/>
          </a:xfrm>
          <a:prstGeom prst="rect">
            <a:avLst/>
          </a:prstGeom>
        </p:spPr>
      </p:pic>
      <p:pic>
        <p:nvPicPr>
          <p:cNvPr id="19" name="Picture 33">
            <a:hlinkClick r:id="rId14"/>
            <a:extLst>
              <a:ext uri="{FF2B5EF4-FFF2-40B4-BE49-F238E27FC236}">
                <a16:creationId xmlns:a16="http://schemas.microsoft.com/office/drawing/2014/main" id="{3E7D1935-A498-43D5-96AB-D4F688483DF7}"/>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7524425" y="3594682"/>
            <a:ext cx="558800" cy="502920"/>
          </a:xfrm>
          <a:prstGeom prst="rect">
            <a:avLst/>
          </a:prstGeom>
        </p:spPr>
      </p:pic>
    </p:spTree>
    <p:extLst>
      <p:ext uri="{BB962C8B-B14F-4D97-AF65-F5344CB8AC3E}">
        <p14:creationId xmlns:p14="http://schemas.microsoft.com/office/powerpoint/2010/main" val="1006209617"/>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887" b="1" spc="-108">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5"/>
            <a:ext cx="10943165" cy="4003300"/>
          </a:xfrm>
          <a:prstGeom prst="rect">
            <a:avLst/>
          </a:prstGeom>
        </p:spPr>
        <p:txBody>
          <a:bodyPr vert="horz" lIns="0" tIns="0" rIns="0" bIns="0"/>
          <a:lstStyle>
            <a:lvl1pPr marL="0" indent="0">
              <a:buNone/>
              <a:defRPr sz="2267" b="1">
                <a:latin typeface="+mj-lt"/>
              </a:defRPr>
            </a:lvl1pPr>
            <a:lvl2pPr marL="256540" indent="-229331">
              <a:buFont typeface="Arial"/>
              <a:buChar char="•"/>
              <a:defRPr sz="2160">
                <a:latin typeface="Georgia"/>
              </a:defRPr>
            </a:lvl2pPr>
            <a:lvl3pPr marL="497531" indent="-248766">
              <a:buFont typeface="Lucida Grande"/>
              <a:buChar char="-"/>
              <a:defRPr sz="1728" i="1">
                <a:latin typeface="Georgia"/>
                <a:cs typeface="Georgia"/>
              </a:defRPr>
            </a:lvl3pPr>
            <a:lvl4pPr marL="855132" indent="-209896">
              <a:buFont typeface="Arial"/>
              <a:buChar char="•"/>
              <a:defRPr sz="1512" baseline="0">
                <a:latin typeface="Georgia"/>
              </a:defRPr>
            </a:lvl4pPr>
            <a:lvl5pPr marL="1173863" indent="-246822">
              <a:buFont typeface="Courier New"/>
              <a:buChar char="o"/>
              <a:defRPr sz="1404"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BF565F1B-5294-4467-AFAB-9692DD026C77}" type="datetime1">
              <a:rPr lang="fi-FI" smtClean="0"/>
              <a:t>18.4.2022</a:t>
            </a:fld>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2020</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11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_ja_teksti">
    <p:spTree>
      <p:nvGrpSpPr>
        <p:cNvPr id="1" name=""/>
        <p:cNvGrpSpPr/>
        <p:nvPr/>
      </p:nvGrpSpPr>
      <p:grpSpPr>
        <a:xfrm>
          <a:off x="0" y="0"/>
          <a:ext cx="0" cy="0"/>
          <a:chOff x="0" y="0"/>
          <a:chExt cx="0" cy="0"/>
        </a:xfrm>
      </p:grpSpPr>
      <p:sp>
        <p:nvSpPr>
          <p:cNvPr id="13" name="Kuvan paikkamerkki 5">
            <a:extLst>
              <a:ext uri="{FF2B5EF4-FFF2-40B4-BE49-F238E27FC236}">
                <a16:creationId xmlns:a16="http://schemas.microsoft.com/office/drawing/2014/main" id="{8C9EA28F-A39D-A146-A719-96CE26287513}"/>
              </a:ext>
            </a:extLst>
          </p:cNvPr>
          <p:cNvSpPr>
            <a:spLocks noGrp="1"/>
          </p:cNvSpPr>
          <p:nvPr>
            <p:ph type="pic" sz="quarter" idx="70" hasCustomPrompt="1"/>
          </p:nvPr>
        </p:nvSpPr>
        <p:spPr>
          <a:xfrm>
            <a:off x="1" y="0"/>
            <a:ext cx="6096001" cy="6858000"/>
          </a:xfrm>
          <a:prstGeom prst="rect">
            <a:avLst/>
          </a:prstGeom>
          <a:solidFill>
            <a:schemeClr val="bg1">
              <a:lumMod val="85000"/>
            </a:schemeClr>
          </a:solidFill>
        </p:spPr>
        <p:txBody>
          <a:bodyPr/>
          <a:lstStyle>
            <a:lvl1pPr marL="0" indent="0">
              <a:buNone/>
              <a:defRPr lang="fi-FI">
                <a:effectLst/>
              </a:defRPr>
            </a:lvl1pPr>
          </a:lstStyle>
          <a:p>
            <a:r>
              <a:rPr lang="fi-FI">
                <a:solidFill>
                  <a:srgbClr val="444647"/>
                </a:solidFill>
                <a:effectLst/>
                <a:latin typeface="Arial" panose="020B0604020202020204" pitchFamily="34" charset="0"/>
              </a:rPr>
              <a:t>Lisää kuva napsauttamalla kuvaketta. </a:t>
            </a:r>
          </a:p>
        </p:txBody>
      </p:sp>
      <p:sp>
        <p:nvSpPr>
          <p:cNvPr id="4" name="Päivämäärän paikkamerkki 3">
            <a:extLst>
              <a:ext uri="{FF2B5EF4-FFF2-40B4-BE49-F238E27FC236}">
                <a16:creationId xmlns:a16="http://schemas.microsoft.com/office/drawing/2014/main" id="{2C91E9AB-27B8-A94A-82A2-D5C4450982FD}"/>
              </a:ext>
            </a:extLst>
          </p:cNvPr>
          <p:cNvSpPr>
            <a:spLocks noGrp="1"/>
          </p:cNvSpPr>
          <p:nvPr>
            <p:ph type="dt" sz="half" idx="11"/>
          </p:nvPr>
        </p:nvSpPr>
        <p:spPr/>
        <p:txBody>
          <a:bodyPr/>
          <a:lstStyle/>
          <a:p>
            <a:fld id="{C178A660-7D49-4EFE-9C00-B7DB4ED4D38B}" type="datetime1">
              <a:rPr lang="fi-FI" smtClean="0"/>
              <a:t>18.4.2022</a:t>
            </a:fld>
            <a:endParaRPr lang="en-US"/>
          </a:p>
        </p:txBody>
      </p:sp>
      <p:sp>
        <p:nvSpPr>
          <p:cNvPr id="5" name="Dian numeron paikkamerkki 4">
            <a:extLst>
              <a:ext uri="{FF2B5EF4-FFF2-40B4-BE49-F238E27FC236}">
                <a16:creationId xmlns:a16="http://schemas.microsoft.com/office/drawing/2014/main" id="{F79CCC99-3E5E-3F45-ACA3-7D5DCA6A310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9" name="Alatunnisteen paikkamerkki 3">
            <a:extLst>
              <a:ext uri="{FF2B5EF4-FFF2-40B4-BE49-F238E27FC236}">
                <a16:creationId xmlns:a16="http://schemas.microsoft.com/office/drawing/2014/main" id="{E3D1FDE6-2926-A24C-9909-9718596E00F3}"/>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14" name="Sisällön paikkamerkki 2">
            <a:extLst>
              <a:ext uri="{FF2B5EF4-FFF2-40B4-BE49-F238E27FC236}">
                <a16:creationId xmlns:a16="http://schemas.microsoft.com/office/drawing/2014/main" id="{66AC2DA0-476C-874A-B796-85714BC8C495}"/>
              </a:ext>
            </a:extLst>
          </p:cNvPr>
          <p:cNvSpPr>
            <a:spLocks noGrp="1"/>
          </p:cNvSpPr>
          <p:nvPr>
            <p:ph idx="66"/>
          </p:nvPr>
        </p:nvSpPr>
        <p:spPr>
          <a:xfrm>
            <a:off x="6538188" y="2084851"/>
            <a:ext cx="4718757" cy="3840427"/>
          </a:xfrm>
          <a:prstGeom prst="rect">
            <a:avLst/>
          </a:prstGeom>
        </p:spPr>
        <p:txBody>
          <a:bodyPr lIns="0"/>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itle Placeholder 1">
            <a:extLst>
              <a:ext uri="{FF2B5EF4-FFF2-40B4-BE49-F238E27FC236}">
                <a16:creationId xmlns:a16="http://schemas.microsoft.com/office/drawing/2014/main" id="{DD378EC5-66DD-C04D-8A56-17656757E988}"/>
              </a:ext>
            </a:extLst>
          </p:cNvPr>
          <p:cNvSpPr>
            <a:spLocks noGrp="1"/>
          </p:cNvSpPr>
          <p:nvPr>
            <p:ph type="title"/>
          </p:nvPr>
        </p:nvSpPr>
        <p:spPr>
          <a:xfrm>
            <a:off x="6538188" y="700226"/>
            <a:ext cx="4718757"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11" name="Tekstin paikkamerkki 9">
            <a:extLst>
              <a:ext uri="{FF2B5EF4-FFF2-40B4-BE49-F238E27FC236}">
                <a16:creationId xmlns:a16="http://schemas.microsoft.com/office/drawing/2014/main" id="{85CA2534-A4F6-CB43-A431-A4572E2025DE}"/>
              </a:ext>
            </a:extLst>
          </p:cNvPr>
          <p:cNvSpPr>
            <a:spLocks noGrp="1"/>
          </p:cNvSpPr>
          <p:nvPr>
            <p:ph type="body" sz="quarter" idx="71" hasCustomPrompt="1"/>
          </p:nvPr>
        </p:nvSpPr>
        <p:spPr>
          <a:xfrm>
            <a:off x="6538187" y="1340845"/>
            <a:ext cx="4718757"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pic>
        <p:nvPicPr>
          <p:cNvPr id="12" name="Graphic 11">
            <a:extLst>
              <a:ext uri="{FF2B5EF4-FFF2-40B4-BE49-F238E27FC236}">
                <a16:creationId xmlns:a16="http://schemas.microsoft.com/office/drawing/2014/main" id="{5921B934-2CAC-0A4C-A859-54F180B22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Tree>
    <p:extLst>
      <p:ext uri="{BB962C8B-B14F-4D97-AF65-F5344CB8AC3E}">
        <p14:creationId xmlns:p14="http://schemas.microsoft.com/office/powerpoint/2010/main" val="70521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i_ja_kuva_nega_logo">
    <p:spTree>
      <p:nvGrpSpPr>
        <p:cNvPr id="1" name=""/>
        <p:cNvGrpSpPr/>
        <p:nvPr/>
      </p:nvGrpSpPr>
      <p:grpSpPr>
        <a:xfrm>
          <a:off x="0" y="0"/>
          <a:ext cx="0" cy="0"/>
          <a:chOff x="0" y="0"/>
          <a:chExt cx="0" cy="0"/>
        </a:xfrm>
      </p:grpSpPr>
      <p:sp>
        <p:nvSpPr>
          <p:cNvPr id="10" name="Kuvan paikkamerkki 5">
            <a:extLst>
              <a:ext uri="{FF2B5EF4-FFF2-40B4-BE49-F238E27FC236}">
                <a16:creationId xmlns:a16="http://schemas.microsoft.com/office/drawing/2014/main" id="{A89C9176-27AC-994C-9708-25BA8CDD28C5}"/>
              </a:ext>
            </a:extLst>
          </p:cNvPr>
          <p:cNvSpPr>
            <a:spLocks noGrp="1"/>
          </p:cNvSpPr>
          <p:nvPr>
            <p:ph type="pic" sz="quarter" idx="70" hasCustomPrompt="1"/>
          </p:nvPr>
        </p:nvSpPr>
        <p:spPr>
          <a:xfrm>
            <a:off x="6096001" y="0"/>
            <a:ext cx="6096001" cy="6858000"/>
          </a:xfrm>
          <a:prstGeom prst="rect">
            <a:avLst/>
          </a:prstGeom>
          <a:solidFill>
            <a:schemeClr val="bg1">
              <a:lumMod val="85000"/>
            </a:schemeClr>
          </a:solidFill>
        </p:spPr>
        <p:txBody>
          <a:bodyPr/>
          <a:lstStyle>
            <a:lvl1pPr marL="0" indent="0">
              <a:buNone/>
              <a:defRPr lang="fi-FI">
                <a:effectLst/>
              </a:defRPr>
            </a:lvl1pPr>
          </a:lstStyle>
          <a:p>
            <a:r>
              <a:rPr lang="fi-FI">
                <a:solidFill>
                  <a:srgbClr val="444647"/>
                </a:solidFill>
                <a:effectLst/>
                <a:latin typeface="Arial" panose="020B0604020202020204" pitchFamily="34" charset="0"/>
              </a:rPr>
              <a:t>Lisää kuva napsauttamalla kuvaketta. </a:t>
            </a:r>
          </a:p>
        </p:txBody>
      </p:sp>
      <p:sp>
        <p:nvSpPr>
          <p:cNvPr id="4" name="Päivämäärän paikkamerkki 3">
            <a:extLst>
              <a:ext uri="{FF2B5EF4-FFF2-40B4-BE49-F238E27FC236}">
                <a16:creationId xmlns:a16="http://schemas.microsoft.com/office/drawing/2014/main" id="{2C91E9AB-27B8-A94A-82A2-D5C4450982FD}"/>
              </a:ext>
            </a:extLst>
          </p:cNvPr>
          <p:cNvSpPr>
            <a:spLocks noGrp="1"/>
          </p:cNvSpPr>
          <p:nvPr>
            <p:ph type="dt" sz="half" idx="11"/>
          </p:nvPr>
        </p:nvSpPr>
        <p:spPr/>
        <p:txBody>
          <a:bodyPr/>
          <a:lstStyle/>
          <a:p>
            <a:fld id="{C178A660-7D49-4EFE-9C00-B7DB4ED4D38B}" type="datetime1">
              <a:rPr lang="fi-FI" smtClean="0"/>
              <a:t>18.4.2022</a:t>
            </a:fld>
            <a:endParaRPr lang="en-US"/>
          </a:p>
        </p:txBody>
      </p:sp>
      <p:sp>
        <p:nvSpPr>
          <p:cNvPr id="5" name="Dian numeron paikkamerkki 4">
            <a:extLst>
              <a:ext uri="{FF2B5EF4-FFF2-40B4-BE49-F238E27FC236}">
                <a16:creationId xmlns:a16="http://schemas.microsoft.com/office/drawing/2014/main" id="{F79CCC99-3E5E-3F45-ACA3-7D5DCA6A310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8" name="Sisällön paikkamerkki 2">
            <a:extLst>
              <a:ext uri="{FF2B5EF4-FFF2-40B4-BE49-F238E27FC236}">
                <a16:creationId xmlns:a16="http://schemas.microsoft.com/office/drawing/2014/main" id="{15220FB0-8F48-3247-898D-A646DF3426A2}"/>
              </a:ext>
            </a:extLst>
          </p:cNvPr>
          <p:cNvSpPr>
            <a:spLocks noGrp="1"/>
          </p:cNvSpPr>
          <p:nvPr>
            <p:ph idx="66"/>
          </p:nvPr>
        </p:nvSpPr>
        <p:spPr>
          <a:xfrm>
            <a:off x="688622" y="2084851"/>
            <a:ext cx="4718757" cy="3840427"/>
          </a:xfrm>
          <a:prstGeom prst="rect">
            <a:avLst/>
          </a:prstGeom>
        </p:spPr>
        <p:txBody>
          <a:bodyPr lIns="0"/>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3">
            <a:extLst>
              <a:ext uri="{FF2B5EF4-FFF2-40B4-BE49-F238E27FC236}">
                <a16:creationId xmlns:a16="http://schemas.microsoft.com/office/drawing/2014/main" id="{E3D1FDE6-2926-A24C-9909-9718596E00F3}"/>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13" name="Title Placeholder 1">
            <a:extLst>
              <a:ext uri="{FF2B5EF4-FFF2-40B4-BE49-F238E27FC236}">
                <a16:creationId xmlns:a16="http://schemas.microsoft.com/office/drawing/2014/main" id="{93FDFCD2-B23E-0D41-A1C3-204C1F161F75}"/>
              </a:ext>
            </a:extLst>
          </p:cNvPr>
          <p:cNvSpPr>
            <a:spLocks noGrp="1"/>
          </p:cNvSpPr>
          <p:nvPr>
            <p:ph type="title"/>
          </p:nvPr>
        </p:nvSpPr>
        <p:spPr>
          <a:xfrm>
            <a:off x="688622" y="700226"/>
            <a:ext cx="4718757"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14" name="Tekstin paikkamerkki 9">
            <a:extLst>
              <a:ext uri="{FF2B5EF4-FFF2-40B4-BE49-F238E27FC236}">
                <a16:creationId xmlns:a16="http://schemas.microsoft.com/office/drawing/2014/main" id="{91657D6A-13FE-CE44-9692-FD3A2C477BFB}"/>
              </a:ext>
            </a:extLst>
          </p:cNvPr>
          <p:cNvSpPr>
            <a:spLocks noGrp="1"/>
          </p:cNvSpPr>
          <p:nvPr>
            <p:ph type="body" sz="quarter" idx="71" hasCustomPrompt="1"/>
          </p:nvPr>
        </p:nvSpPr>
        <p:spPr>
          <a:xfrm>
            <a:off x="688620" y="1340845"/>
            <a:ext cx="4718757"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sp>
        <p:nvSpPr>
          <p:cNvPr id="11" name="Text Placeholder 2">
            <a:extLst>
              <a:ext uri="{FF2B5EF4-FFF2-40B4-BE49-F238E27FC236}">
                <a16:creationId xmlns:a16="http://schemas.microsoft.com/office/drawing/2014/main" id="{4AF69AA2-85E6-0F4E-BB65-D21A1CF742B6}"/>
              </a:ext>
            </a:extLst>
          </p:cNvPr>
          <p:cNvSpPr>
            <a:spLocks noGrp="1"/>
          </p:cNvSpPr>
          <p:nvPr>
            <p:ph type="body" sz="quarter" idx="72" hasCustomPrompt="1"/>
          </p:nvPr>
        </p:nvSpPr>
        <p:spPr>
          <a:xfrm>
            <a:off x="10523104" y="6012647"/>
            <a:ext cx="1429305" cy="513083"/>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FI"/>
              <a:t> </a:t>
            </a:r>
          </a:p>
        </p:txBody>
      </p:sp>
    </p:spTree>
    <p:extLst>
      <p:ext uri="{BB962C8B-B14F-4D97-AF65-F5344CB8AC3E}">
        <p14:creationId xmlns:p14="http://schemas.microsoft.com/office/powerpoint/2010/main" val="2325003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i_ja_kuva_vaaka">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436BA276-BCF7-AC46-A8E2-0914FBEDBF7F}"/>
              </a:ext>
            </a:extLst>
          </p:cNvPr>
          <p:cNvSpPr>
            <a:spLocks noGrp="1"/>
          </p:cNvSpPr>
          <p:nvPr>
            <p:ph type="pic" sz="quarter" idx="69" hasCustomPrompt="1"/>
          </p:nvPr>
        </p:nvSpPr>
        <p:spPr>
          <a:xfrm>
            <a:off x="0" y="1"/>
            <a:ext cx="12192000" cy="3428999"/>
          </a:xfrm>
          <a:prstGeom prst="rect">
            <a:avLst/>
          </a:prstGeom>
          <a:solidFill>
            <a:schemeClr val="bg1">
              <a:lumMod val="85000"/>
            </a:schemeClr>
          </a:solidFill>
        </p:spPr>
        <p:txBody>
          <a:bodyPr/>
          <a:lstStyle>
            <a:lvl1pPr marL="0" marR="0" indent="0" algn="l" defTabSz="822960" rtl="0" eaLnBrk="1" fontAlgn="auto" latinLnBrk="0" hangingPunct="1">
              <a:lnSpc>
                <a:spcPct val="90000"/>
              </a:lnSpc>
              <a:spcBef>
                <a:spcPts val="900"/>
              </a:spcBef>
              <a:spcAft>
                <a:spcPts val="0"/>
              </a:spcAft>
              <a:buClrTx/>
              <a:buSzTx/>
              <a:buFontTx/>
              <a:buNone/>
              <a:tabLst/>
              <a:defRPr/>
            </a:lvl1pPr>
          </a:lstStyle>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lang="fi-FI">
                <a:solidFill>
                  <a:srgbClr val="444647"/>
                </a:solidFill>
                <a:effectLst/>
                <a:latin typeface="Arial" panose="020B0604020202020204" pitchFamily="34" charset="0"/>
              </a:rPr>
              <a:t>Lisää kuva napsauttamalla kuvaketta. </a:t>
            </a:r>
          </a:p>
        </p:txBody>
      </p:sp>
      <p:sp>
        <p:nvSpPr>
          <p:cNvPr id="4" name="Päivämäärän paikkamerkki 3">
            <a:extLst>
              <a:ext uri="{FF2B5EF4-FFF2-40B4-BE49-F238E27FC236}">
                <a16:creationId xmlns:a16="http://schemas.microsoft.com/office/drawing/2014/main" id="{2C91E9AB-27B8-A94A-82A2-D5C4450982FD}"/>
              </a:ext>
            </a:extLst>
          </p:cNvPr>
          <p:cNvSpPr>
            <a:spLocks noGrp="1"/>
          </p:cNvSpPr>
          <p:nvPr>
            <p:ph type="dt" sz="half" idx="11"/>
          </p:nvPr>
        </p:nvSpPr>
        <p:spPr/>
        <p:txBody>
          <a:bodyPr/>
          <a:lstStyle/>
          <a:p>
            <a:fld id="{9ACD4D9F-4AFF-4FBB-A0D5-4E8E6833D5C6}" type="datetime1">
              <a:rPr lang="fi-FI" smtClean="0"/>
              <a:t>18.4.2022</a:t>
            </a:fld>
            <a:endParaRPr lang="en-US"/>
          </a:p>
        </p:txBody>
      </p:sp>
      <p:sp>
        <p:nvSpPr>
          <p:cNvPr id="5" name="Dian numeron paikkamerkki 4">
            <a:extLst>
              <a:ext uri="{FF2B5EF4-FFF2-40B4-BE49-F238E27FC236}">
                <a16:creationId xmlns:a16="http://schemas.microsoft.com/office/drawing/2014/main" id="{F79CCC99-3E5E-3F45-ACA3-7D5DCA6A310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17" name="Sisällön paikkamerkki 2">
            <a:extLst>
              <a:ext uri="{FF2B5EF4-FFF2-40B4-BE49-F238E27FC236}">
                <a16:creationId xmlns:a16="http://schemas.microsoft.com/office/drawing/2014/main" id="{5E1DBA40-A70D-9A44-BA59-5EF298DFD9CE}"/>
              </a:ext>
            </a:extLst>
          </p:cNvPr>
          <p:cNvSpPr>
            <a:spLocks noGrp="1"/>
          </p:cNvSpPr>
          <p:nvPr>
            <p:ph idx="70"/>
          </p:nvPr>
        </p:nvSpPr>
        <p:spPr>
          <a:xfrm>
            <a:off x="688621" y="3861499"/>
            <a:ext cx="5204179" cy="2063779"/>
          </a:xfrm>
          <a:prstGeom prst="rect">
            <a:avLst/>
          </a:prstGeom>
        </p:spPr>
        <p:txBody>
          <a:bodyPr lIns="0"/>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8" name="Sisällön paikkamerkki 2">
            <a:extLst>
              <a:ext uri="{FF2B5EF4-FFF2-40B4-BE49-F238E27FC236}">
                <a16:creationId xmlns:a16="http://schemas.microsoft.com/office/drawing/2014/main" id="{8FCA251D-7B9B-7448-9C55-015143695DB3}"/>
              </a:ext>
            </a:extLst>
          </p:cNvPr>
          <p:cNvSpPr>
            <a:spLocks noGrp="1"/>
          </p:cNvSpPr>
          <p:nvPr>
            <p:ph idx="67"/>
          </p:nvPr>
        </p:nvSpPr>
        <p:spPr>
          <a:xfrm>
            <a:off x="6378221" y="3861499"/>
            <a:ext cx="5204179" cy="2063779"/>
          </a:xfrm>
          <a:prstGeom prst="rect">
            <a:avLst/>
          </a:prstGeom>
        </p:spPr>
        <p:txBody>
          <a:bodyPr lIns="0"/>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3">
            <a:extLst>
              <a:ext uri="{FF2B5EF4-FFF2-40B4-BE49-F238E27FC236}">
                <a16:creationId xmlns:a16="http://schemas.microsoft.com/office/drawing/2014/main" id="{438B757B-A14C-A340-8807-F06FD3D05353}"/>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pic>
        <p:nvPicPr>
          <p:cNvPr id="10" name="Graphic 9">
            <a:extLst>
              <a:ext uri="{FF2B5EF4-FFF2-40B4-BE49-F238E27FC236}">
                <a16:creationId xmlns:a16="http://schemas.microsoft.com/office/drawing/2014/main" id="{D92DC781-071F-8444-ACDD-7AFA18EABB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Tree>
    <p:extLst>
      <p:ext uri="{BB962C8B-B14F-4D97-AF65-F5344CB8AC3E}">
        <p14:creationId xmlns:p14="http://schemas.microsoft.com/office/powerpoint/2010/main" val="172981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ksikenttä_aurink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8" name="Title Placeholder 1">
            <a:extLst>
              <a:ext uri="{FF2B5EF4-FFF2-40B4-BE49-F238E27FC236}">
                <a16:creationId xmlns:a16="http://schemas.microsoft.com/office/drawing/2014/main" id="{5EA21DD6-DDB7-8245-AC70-974CA371BC71}"/>
              </a:ext>
            </a:extLst>
          </p:cNvPr>
          <p:cNvSpPr>
            <a:spLocks noGrp="1"/>
          </p:cNvSpPr>
          <p:nvPr>
            <p:ph type="title"/>
          </p:nvPr>
        </p:nvSpPr>
        <p:spPr>
          <a:xfrm>
            <a:off x="688622" y="700227"/>
            <a:ext cx="9618271" cy="761332"/>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5" name="Sisällön paikkamerkki 2">
            <a:extLst>
              <a:ext uri="{FF2B5EF4-FFF2-40B4-BE49-F238E27FC236}">
                <a16:creationId xmlns:a16="http://schemas.microsoft.com/office/drawing/2014/main" id="{8F0DD9A9-962C-8C4E-A7DD-88E4D45AF7DD}"/>
              </a:ext>
            </a:extLst>
          </p:cNvPr>
          <p:cNvSpPr>
            <a:spLocks noGrp="1"/>
          </p:cNvSpPr>
          <p:nvPr>
            <p:ph idx="72" hasCustomPrompt="1"/>
          </p:nvPr>
        </p:nvSpPr>
        <p:spPr>
          <a:xfrm>
            <a:off x="688619" y="1461557"/>
            <a:ext cx="5304408" cy="4202717"/>
          </a:xfrm>
          <a:prstGeom prst="rect">
            <a:avLst/>
          </a:prstGeom>
          <a:solidFill>
            <a:schemeClr val="accent1"/>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2">
            <a:extLst>
              <a:ext uri="{FF2B5EF4-FFF2-40B4-BE49-F238E27FC236}">
                <a16:creationId xmlns:a16="http://schemas.microsoft.com/office/drawing/2014/main" id="{D7133FBA-5691-B744-A336-7DA885E73FB1}"/>
              </a:ext>
            </a:extLst>
          </p:cNvPr>
          <p:cNvSpPr>
            <a:spLocks noGrp="1"/>
          </p:cNvSpPr>
          <p:nvPr>
            <p:ph idx="73" hasCustomPrompt="1"/>
          </p:nvPr>
        </p:nvSpPr>
        <p:spPr>
          <a:xfrm>
            <a:off x="6096000" y="1461557"/>
            <a:ext cx="5304408" cy="4202717"/>
          </a:xfrm>
          <a:prstGeom prst="rect">
            <a:avLst/>
          </a:prstGeom>
          <a:solidFill>
            <a:schemeClr val="accent1"/>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14587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ksikenttä_vesi">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8" name="Title Placeholder 1">
            <a:extLst>
              <a:ext uri="{FF2B5EF4-FFF2-40B4-BE49-F238E27FC236}">
                <a16:creationId xmlns:a16="http://schemas.microsoft.com/office/drawing/2014/main" id="{5EA21DD6-DDB7-8245-AC70-974CA371BC71}"/>
              </a:ext>
            </a:extLst>
          </p:cNvPr>
          <p:cNvSpPr>
            <a:spLocks noGrp="1"/>
          </p:cNvSpPr>
          <p:nvPr>
            <p:ph type="title"/>
          </p:nvPr>
        </p:nvSpPr>
        <p:spPr>
          <a:xfrm>
            <a:off x="688622" y="700227"/>
            <a:ext cx="9618271" cy="761332"/>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5" name="Sisällön paikkamerkki 2">
            <a:extLst>
              <a:ext uri="{FF2B5EF4-FFF2-40B4-BE49-F238E27FC236}">
                <a16:creationId xmlns:a16="http://schemas.microsoft.com/office/drawing/2014/main" id="{8F0DD9A9-962C-8C4E-A7DD-88E4D45AF7DD}"/>
              </a:ext>
            </a:extLst>
          </p:cNvPr>
          <p:cNvSpPr>
            <a:spLocks noGrp="1"/>
          </p:cNvSpPr>
          <p:nvPr>
            <p:ph idx="72" hasCustomPrompt="1"/>
          </p:nvPr>
        </p:nvSpPr>
        <p:spPr>
          <a:xfrm>
            <a:off x="688619" y="1461557"/>
            <a:ext cx="5304408" cy="4202717"/>
          </a:xfrm>
          <a:prstGeom prst="rect">
            <a:avLst/>
          </a:prstGeom>
          <a:solidFill>
            <a:schemeClr val="accent2"/>
          </a:solidFill>
        </p:spPr>
        <p:txBody>
          <a:bodyPr lIns="251999" tIns="251999" rIns="251999" bIns="251999"/>
          <a:lstStyle>
            <a:lvl1pPr marL="217165" indent="-217165">
              <a:buClr>
                <a:schemeClr val="bg1"/>
              </a:buClr>
              <a:defRPr sz="1440">
                <a:solidFill>
                  <a:schemeClr val="bg1"/>
                </a:solidFill>
              </a:defRPr>
            </a:lvl1pPr>
            <a:lvl2pPr marL="754361" indent="-205735">
              <a:buClr>
                <a:schemeClr val="bg1"/>
              </a:buClr>
              <a:defRPr sz="1440">
                <a:solidFill>
                  <a:schemeClr val="bg1"/>
                </a:solidFill>
              </a:defRPr>
            </a:lvl2pPr>
            <a:lvl3pPr marL="1291558" indent="-194305">
              <a:buClr>
                <a:schemeClr val="bg1"/>
              </a:buClr>
              <a:defRPr sz="1440">
                <a:solidFill>
                  <a:schemeClr val="bg1"/>
                </a:solidFill>
              </a:defRPr>
            </a:lvl3pPr>
            <a:lvl4pPr marL="1828754" indent="-182875">
              <a:buClr>
                <a:schemeClr val="bg1"/>
              </a:buClr>
              <a:defRPr sz="1440">
                <a:solidFill>
                  <a:schemeClr val="bg1"/>
                </a:solidFill>
              </a:defRPr>
            </a:lvl4pPr>
            <a:lvl5pPr marL="2365951" indent="-171445">
              <a:buClr>
                <a:schemeClr val="bg1"/>
              </a:buClr>
              <a:defRPr sz="144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2">
            <a:extLst>
              <a:ext uri="{FF2B5EF4-FFF2-40B4-BE49-F238E27FC236}">
                <a16:creationId xmlns:a16="http://schemas.microsoft.com/office/drawing/2014/main" id="{D7133FBA-5691-B744-A336-7DA885E73FB1}"/>
              </a:ext>
            </a:extLst>
          </p:cNvPr>
          <p:cNvSpPr>
            <a:spLocks noGrp="1"/>
          </p:cNvSpPr>
          <p:nvPr>
            <p:ph idx="73" hasCustomPrompt="1"/>
          </p:nvPr>
        </p:nvSpPr>
        <p:spPr>
          <a:xfrm>
            <a:off x="6096000" y="1461557"/>
            <a:ext cx="5304408" cy="4202717"/>
          </a:xfrm>
          <a:prstGeom prst="rect">
            <a:avLst/>
          </a:prstGeom>
          <a:solidFill>
            <a:schemeClr val="accent2"/>
          </a:solidFill>
        </p:spPr>
        <p:txBody>
          <a:bodyPr lIns="251999" tIns="251999" rIns="251999" bIns="251999"/>
          <a:lstStyle>
            <a:lvl1pPr marL="217165" indent="-217165">
              <a:buClr>
                <a:schemeClr val="bg1"/>
              </a:buClr>
              <a:defRPr sz="1440">
                <a:solidFill>
                  <a:schemeClr val="bg1"/>
                </a:solidFill>
              </a:defRPr>
            </a:lvl1pPr>
            <a:lvl2pPr marL="754361" indent="-205735">
              <a:buClr>
                <a:schemeClr val="bg1"/>
              </a:buClr>
              <a:defRPr sz="1440">
                <a:solidFill>
                  <a:schemeClr val="bg1"/>
                </a:solidFill>
              </a:defRPr>
            </a:lvl2pPr>
            <a:lvl3pPr marL="1291558" indent="-194305">
              <a:buClr>
                <a:schemeClr val="bg1"/>
              </a:buClr>
              <a:defRPr sz="1440">
                <a:solidFill>
                  <a:schemeClr val="bg1"/>
                </a:solidFill>
              </a:defRPr>
            </a:lvl3pPr>
            <a:lvl4pPr marL="1828754" indent="-182875">
              <a:buClr>
                <a:schemeClr val="bg1"/>
              </a:buClr>
              <a:defRPr sz="1440">
                <a:solidFill>
                  <a:schemeClr val="bg1"/>
                </a:solidFill>
              </a:defRPr>
            </a:lvl4pPr>
            <a:lvl5pPr marL="2365951" indent="-171445">
              <a:buClr>
                <a:schemeClr val="bg1"/>
              </a:buClr>
              <a:defRPr sz="144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3693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ksikenttä_tuuli">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8" name="Title Placeholder 1">
            <a:extLst>
              <a:ext uri="{FF2B5EF4-FFF2-40B4-BE49-F238E27FC236}">
                <a16:creationId xmlns:a16="http://schemas.microsoft.com/office/drawing/2014/main" id="{5EA21DD6-DDB7-8245-AC70-974CA371BC71}"/>
              </a:ext>
            </a:extLst>
          </p:cNvPr>
          <p:cNvSpPr>
            <a:spLocks noGrp="1"/>
          </p:cNvSpPr>
          <p:nvPr>
            <p:ph type="title"/>
          </p:nvPr>
        </p:nvSpPr>
        <p:spPr>
          <a:xfrm>
            <a:off x="688622" y="700227"/>
            <a:ext cx="9618271" cy="761332"/>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5" name="Sisällön paikkamerkki 2">
            <a:extLst>
              <a:ext uri="{FF2B5EF4-FFF2-40B4-BE49-F238E27FC236}">
                <a16:creationId xmlns:a16="http://schemas.microsoft.com/office/drawing/2014/main" id="{8F0DD9A9-962C-8C4E-A7DD-88E4D45AF7DD}"/>
              </a:ext>
            </a:extLst>
          </p:cNvPr>
          <p:cNvSpPr>
            <a:spLocks noGrp="1"/>
          </p:cNvSpPr>
          <p:nvPr>
            <p:ph idx="72" hasCustomPrompt="1"/>
          </p:nvPr>
        </p:nvSpPr>
        <p:spPr>
          <a:xfrm>
            <a:off x="688619" y="1461557"/>
            <a:ext cx="5304408" cy="4202717"/>
          </a:xfrm>
          <a:prstGeom prst="rect">
            <a:avLst/>
          </a:prstGeom>
          <a:solidFill>
            <a:schemeClr val="accent3"/>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2">
            <a:extLst>
              <a:ext uri="{FF2B5EF4-FFF2-40B4-BE49-F238E27FC236}">
                <a16:creationId xmlns:a16="http://schemas.microsoft.com/office/drawing/2014/main" id="{D7133FBA-5691-B744-A336-7DA885E73FB1}"/>
              </a:ext>
            </a:extLst>
          </p:cNvPr>
          <p:cNvSpPr>
            <a:spLocks noGrp="1"/>
          </p:cNvSpPr>
          <p:nvPr>
            <p:ph idx="73" hasCustomPrompt="1"/>
          </p:nvPr>
        </p:nvSpPr>
        <p:spPr>
          <a:xfrm>
            <a:off x="6096000" y="1461557"/>
            <a:ext cx="5304408" cy="4202717"/>
          </a:xfrm>
          <a:prstGeom prst="rect">
            <a:avLst/>
          </a:prstGeom>
          <a:solidFill>
            <a:schemeClr val="accent3"/>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880945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Nelikenttä_aurink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8" name="Title Placeholder 1">
            <a:extLst>
              <a:ext uri="{FF2B5EF4-FFF2-40B4-BE49-F238E27FC236}">
                <a16:creationId xmlns:a16="http://schemas.microsoft.com/office/drawing/2014/main" id="{5EA21DD6-DDB7-8245-AC70-974CA371BC71}"/>
              </a:ext>
            </a:extLst>
          </p:cNvPr>
          <p:cNvSpPr>
            <a:spLocks noGrp="1"/>
          </p:cNvSpPr>
          <p:nvPr>
            <p:ph type="title"/>
          </p:nvPr>
        </p:nvSpPr>
        <p:spPr>
          <a:xfrm>
            <a:off x="688622" y="700227"/>
            <a:ext cx="9618271" cy="761332"/>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5" name="Sisällön paikkamerkki 2">
            <a:extLst>
              <a:ext uri="{FF2B5EF4-FFF2-40B4-BE49-F238E27FC236}">
                <a16:creationId xmlns:a16="http://schemas.microsoft.com/office/drawing/2014/main" id="{8F0DD9A9-962C-8C4E-A7DD-88E4D45AF7DD}"/>
              </a:ext>
            </a:extLst>
          </p:cNvPr>
          <p:cNvSpPr>
            <a:spLocks noGrp="1"/>
          </p:cNvSpPr>
          <p:nvPr>
            <p:ph idx="72" hasCustomPrompt="1"/>
          </p:nvPr>
        </p:nvSpPr>
        <p:spPr>
          <a:xfrm>
            <a:off x="688619" y="1461557"/>
            <a:ext cx="5304408" cy="2056682"/>
          </a:xfrm>
          <a:prstGeom prst="rect">
            <a:avLst/>
          </a:prstGeom>
          <a:solidFill>
            <a:schemeClr val="accent1"/>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2">
            <a:extLst>
              <a:ext uri="{FF2B5EF4-FFF2-40B4-BE49-F238E27FC236}">
                <a16:creationId xmlns:a16="http://schemas.microsoft.com/office/drawing/2014/main" id="{D7133FBA-5691-B744-A336-7DA885E73FB1}"/>
              </a:ext>
            </a:extLst>
          </p:cNvPr>
          <p:cNvSpPr>
            <a:spLocks noGrp="1"/>
          </p:cNvSpPr>
          <p:nvPr>
            <p:ph idx="73" hasCustomPrompt="1"/>
          </p:nvPr>
        </p:nvSpPr>
        <p:spPr>
          <a:xfrm>
            <a:off x="6096000" y="1461557"/>
            <a:ext cx="5304408" cy="2056682"/>
          </a:xfrm>
          <a:prstGeom prst="rect">
            <a:avLst/>
          </a:prstGeom>
          <a:solidFill>
            <a:schemeClr val="accent1"/>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9" name="Sisällön paikkamerkki 2">
            <a:extLst>
              <a:ext uri="{FF2B5EF4-FFF2-40B4-BE49-F238E27FC236}">
                <a16:creationId xmlns:a16="http://schemas.microsoft.com/office/drawing/2014/main" id="{7B8BB775-3FF2-184C-9AC3-01A632ADFBF7}"/>
              </a:ext>
            </a:extLst>
          </p:cNvPr>
          <p:cNvSpPr>
            <a:spLocks noGrp="1"/>
          </p:cNvSpPr>
          <p:nvPr>
            <p:ph idx="74" hasCustomPrompt="1"/>
          </p:nvPr>
        </p:nvSpPr>
        <p:spPr>
          <a:xfrm>
            <a:off x="688619" y="3607593"/>
            <a:ext cx="5304408" cy="2056682"/>
          </a:xfrm>
          <a:prstGeom prst="rect">
            <a:avLst/>
          </a:prstGeom>
          <a:solidFill>
            <a:schemeClr val="accent1"/>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0" name="Sisällön paikkamerkki 2">
            <a:extLst>
              <a:ext uri="{FF2B5EF4-FFF2-40B4-BE49-F238E27FC236}">
                <a16:creationId xmlns:a16="http://schemas.microsoft.com/office/drawing/2014/main" id="{5BD65A3E-32B9-8A42-82CE-CF898BE3D7F5}"/>
              </a:ext>
            </a:extLst>
          </p:cNvPr>
          <p:cNvSpPr>
            <a:spLocks noGrp="1"/>
          </p:cNvSpPr>
          <p:nvPr>
            <p:ph idx="75" hasCustomPrompt="1"/>
          </p:nvPr>
        </p:nvSpPr>
        <p:spPr>
          <a:xfrm>
            <a:off x="6096000" y="3607593"/>
            <a:ext cx="5304408" cy="2056682"/>
          </a:xfrm>
          <a:prstGeom prst="rect">
            <a:avLst/>
          </a:prstGeom>
          <a:solidFill>
            <a:schemeClr val="accent1"/>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28401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_1_palsta_ilman_bulletteja">
    <p:bg>
      <p:bgPr>
        <a:solidFill>
          <a:schemeClr val="bg1"/>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1A6AFC7-C093-1A44-8F51-C53F84C8EF83}"/>
              </a:ext>
            </a:extLst>
          </p:cNvPr>
          <p:cNvSpPr>
            <a:spLocks noGrp="1"/>
          </p:cNvSpPr>
          <p:nvPr>
            <p:ph type="dt" sz="half" idx="68"/>
          </p:nvPr>
        </p:nvSpPr>
        <p:spPr/>
        <p:txBody>
          <a:bodyPr/>
          <a:lstStyle>
            <a:lvl1pPr>
              <a:defRPr>
                <a:solidFill>
                  <a:srgbClr val="243860"/>
                </a:solidFill>
              </a:defRPr>
            </a:lvl1pPr>
          </a:lstStyle>
          <a:p>
            <a:fld id="{3E42DC29-882D-4D60-AF18-708E74978E9B}" type="datetime1">
              <a:rPr lang="fi-FI" smtClean="0"/>
              <a:pPr/>
              <a:t>18.4.2022</a:t>
            </a:fld>
            <a:endParaRPr lang="en-US"/>
          </a:p>
        </p:txBody>
      </p:sp>
      <p:sp>
        <p:nvSpPr>
          <p:cNvPr id="3" name="Alatunnisteen paikkamerkki 2">
            <a:extLst>
              <a:ext uri="{FF2B5EF4-FFF2-40B4-BE49-F238E27FC236}">
                <a16:creationId xmlns:a16="http://schemas.microsoft.com/office/drawing/2014/main" id="{6E1E7254-826F-334E-8B17-0DA487790760}"/>
              </a:ext>
            </a:extLst>
          </p:cNvPr>
          <p:cNvSpPr>
            <a:spLocks noGrp="1"/>
          </p:cNvSpPr>
          <p:nvPr>
            <p:ph type="ftr" sz="quarter" idx="69"/>
          </p:nvPr>
        </p:nvSpPr>
        <p:spPr>
          <a:xfrm>
            <a:off x="688621" y="6357779"/>
            <a:ext cx="1800579" cy="366184"/>
          </a:xfrm>
          <a:prstGeom prst="rect">
            <a:avLst/>
          </a:prstGeom>
        </p:spPr>
        <p:txBody>
          <a:bodyPr/>
          <a:lstStyle>
            <a:lvl1pPr>
              <a:defRPr>
                <a:solidFill>
                  <a:srgbClr val="243860"/>
                </a:solidFill>
              </a:defRPr>
            </a:lvl1pPr>
          </a:lstStyle>
          <a:p>
            <a:r>
              <a:rPr lang="en-US"/>
              <a:t>Helen</a:t>
            </a:r>
          </a:p>
        </p:txBody>
      </p:sp>
      <p:sp>
        <p:nvSpPr>
          <p:cNvPr id="4" name="Dian numeron paikkamerkki 3">
            <a:extLst>
              <a:ext uri="{FF2B5EF4-FFF2-40B4-BE49-F238E27FC236}">
                <a16:creationId xmlns:a16="http://schemas.microsoft.com/office/drawing/2014/main" id="{7F1957CE-2387-104C-8B15-1D0977F942B0}"/>
              </a:ext>
            </a:extLst>
          </p:cNvPr>
          <p:cNvSpPr>
            <a:spLocks noGrp="1"/>
          </p:cNvSpPr>
          <p:nvPr>
            <p:ph type="sldNum" sz="quarter" idx="70"/>
          </p:nvPr>
        </p:nvSpPr>
        <p:spPr/>
        <p:txBody>
          <a:bodyPr/>
          <a:lstStyle>
            <a:lvl1pPr>
              <a:defRPr>
                <a:solidFill>
                  <a:srgbClr val="243860"/>
                </a:solidFill>
              </a:defRPr>
            </a:lvl1pPr>
          </a:lstStyle>
          <a:p>
            <a:fld id="{F1844A95-CC7C-402E-A495-463EC5B4412D}" type="slidenum">
              <a:rPr lang="en-US" smtClean="0"/>
              <a:pPr/>
              <a:t>‹#›</a:t>
            </a:fld>
            <a:endParaRPr lang="en-US"/>
          </a:p>
        </p:txBody>
      </p:sp>
      <p:pic>
        <p:nvPicPr>
          <p:cNvPr id="9" name="Graphic 8">
            <a:extLst>
              <a:ext uri="{FF2B5EF4-FFF2-40B4-BE49-F238E27FC236}">
                <a16:creationId xmlns:a16="http://schemas.microsoft.com/office/drawing/2014/main" id="{02D00E95-D795-4E16-A5AC-24E388109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1" name="Title Placeholder 1">
            <a:extLst>
              <a:ext uri="{FF2B5EF4-FFF2-40B4-BE49-F238E27FC236}">
                <a16:creationId xmlns:a16="http://schemas.microsoft.com/office/drawing/2014/main" id="{9927CDFF-A56E-FD45-B60B-E45317F15810}"/>
              </a:ext>
            </a:extLst>
          </p:cNvPr>
          <p:cNvSpPr>
            <a:spLocks noGrp="1"/>
          </p:cNvSpPr>
          <p:nvPr>
            <p:ph type="title"/>
          </p:nvPr>
        </p:nvSpPr>
        <p:spPr>
          <a:xfrm>
            <a:off x="688621" y="700226"/>
            <a:ext cx="10063115"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12" name="Tekstin paikkamerkki 2">
            <a:extLst>
              <a:ext uri="{FF2B5EF4-FFF2-40B4-BE49-F238E27FC236}">
                <a16:creationId xmlns:a16="http://schemas.microsoft.com/office/drawing/2014/main" id="{94ADD81A-189D-A540-ABC7-D6C7AE488069}"/>
              </a:ext>
            </a:extLst>
          </p:cNvPr>
          <p:cNvSpPr>
            <a:spLocks noGrp="1"/>
          </p:cNvSpPr>
          <p:nvPr>
            <p:ph type="body" sz="quarter" idx="67" hasCustomPrompt="1"/>
          </p:nvPr>
        </p:nvSpPr>
        <p:spPr>
          <a:xfrm>
            <a:off x="688621" y="2084850"/>
            <a:ext cx="7731635" cy="3840427"/>
          </a:xfrm>
          <a:prstGeom prst="rect">
            <a:avLst/>
          </a:prstGeom>
        </p:spPr>
        <p:txBody>
          <a:bodyPr lIns="0" tIns="0" rIns="0" bIns="0"/>
          <a:lstStyle>
            <a:lvl1pPr marL="0" indent="0">
              <a:buClr>
                <a:srgbClr val="FFE552"/>
              </a:buClr>
              <a:buNone/>
              <a:defRPr sz="1440">
                <a:solidFill>
                  <a:schemeClr val="tx1">
                    <a:lumMod val="90000"/>
                    <a:lumOff val="10000"/>
                  </a:schemeClr>
                </a:solidFill>
              </a:defRPr>
            </a:lvl1pPr>
            <a:lvl2pPr marL="411480" indent="0">
              <a:buClr>
                <a:srgbClr val="FFE552"/>
              </a:buClr>
              <a:buNone/>
              <a:defRPr>
                <a:solidFill>
                  <a:schemeClr val="bg1"/>
                </a:solidFill>
              </a:defRPr>
            </a:lvl2pPr>
            <a:lvl3pPr>
              <a:buClr>
                <a:srgbClr val="FFE552"/>
              </a:buClr>
              <a:defRPr>
                <a:solidFill>
                  <a:schemeClr val="bg1"/>
                </a:solidFill>
              </a:defRPr>
            </a:lvl3pPr>
            <a:lvl4pPr>
              <a:buClr>
                <a:srgbClr val="FFE552"/>
              </a:buClr>
              <a:defRPr>
                <a:solidFill>
                  <a:schemeClr val="bg1"/>
                </a:solidFill>
              </a:defRPr>
            </a:lvl4pPr>
            <a:lvl5pPr>
              <a:buClr>
                <a:srgbClr val="FFE552"/>
              </a:buClr>
              <a:defRPr>
                <a:solidFill>
                  <a:schemeClr val="bg1"/>
                </a:solidFill>
              </a:defRPr>
            </a:lvl5pPr>
          </a:lstStyle>
          <a:p>
            <a:pPr lvl="0"/>
            <a:r>
              <a:rPr lang="fi-FI"/>
              <a:t>Muokkaa tekstin perustyylejä napsauttamalla</a:t>
            </a:r>
          </a:p>
        </p:txBody>
      </p:sp>
      <p:sp>
        <p:nvSpPr>
          <p:cNvPr id="13" name="Tekstin paikkamerkki 9">
            <a:extLst>
              <a:ext uri="{FF2B5EF4-FFF2-40B4-BE49-F238E27FC236}">
                <a16:creationId xmlns:a16="http://schemas.microsoft.com/office/drawing/2014/main" id="{AC1DC1A0-0220-AF49-8656-BD7145D99036}"/>
              </a:ext>
            </a:extLst>
          </p:cNvPr>
          <p:cNvSpPr>
            <a:spLocks noGrp="1"/>
          </p:cNvSpPr>
          <p:nvPr>
            <p:ph type="body" sz="quarter" idx="71" hasCustomPrompt="1"/>
          </p:nvPr>
        </p:nvSpPr>
        <p:spPr>
          <a:xfrm>
            <a:off x="688621" y="1340845"/>
            <a:ext cx="10063116"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pic>
        <p:nvPicPr>
          <p:cNvPr id="6" name="Picture 5" descr="Shape&#10;&#10;Description automatically generated with low confidence">
            <a:extLst>
              <a:ext uri="{FF2B5EF4-FFF2-40B4-BE49-F238E27FC236}">
                <a16:creationId xmlns:a16="http://schemas.microsoft.com/office/drawing/2014/main" id="{3ADDB93E-ADB9-CD4C-AEDC-C7A2B4B52708}"/>
              </a:ext>
            </a:extLst>
          </p:cNvPr>
          <p:cNvPicPr>
            <a:picLocks noChangeAspect="1"/>
          </p:cNvPicPr>
          <p:nvPr userDrawn="1"/>
        </p:nvPicPr>
        <p:blipFill>
          <a:blip r:embed="rId4"/>
          <a:stretch>
            <a:fillRect/>
          </a:stretch>
        </p:blipFill>
        <p:spPr>
          <a:xfrm>
            <a:off x="5384800" y="2667000"/>
            <a:ext cx="1422400" cy="1524000"/>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513F083B-F345-F442-94DE-A2375700F256}"/>
              </a:ext>
            </a:extLst>
          </p:cNvPr>
          <p:cNvPicPr>
            <a:picLocks noChangeAspect="1"/>
          </p:cNvPicPr>
          <p:nvPr userDrawn="1"/>
        </p:nvPicPr>
        <p:blipFill>
          <a:blip r:embed="rId5"/>
          <a:stretch>
            <a:fillRect/>
          </a:stretch>
        </p:blipFill>
        <p:spPr>
          <a:xfrm>
            <a:off x="8420255" y="2483709"/>
            <a:ext cx="3519456" cy="3429212"/>
          </a:xfrm>
          <a:prstGeom prst="rect">
            <a:avLst/>
          </a:prstGeom>
        </p:spPr>
      </p:pic>
    </p:spTree>
    <p:extLst>
      <p:ext uri="{BB962C8B-B14F-4D97-AF65-F5344CB8AC3E}">
        <p14:creationId xmlns:p14="http://schemas.microsoft.com/office/powerpoint/2010/main" val="3777497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elikenttä_vesi">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8" name="Title Placeholder 1">
            <a:extLst>
              <a:ext uri="{FF2B5EF4-FFF2-40B4-BE49-F238E27FC236}">
                <a16:creationId xmlns:a16="http://schemas.microsoft.com/office/drawing/2014/main" id="{5EA21DD6-DDB7-8245-AC70-974CA371BC71}"/>
              </a:ext>
            </a:extLst>
          </p:cNvPr>
          <p:cNvSpPr>
            <a:spLocks noGrp="1"/>
          </p:cNvSpPr>
          <p:nvPr>
            <p:ph type="title"/>
          </p:nvPr>
        </p:nvSpPr>
        <p:spPr>
          <a:xfrm>
            <a:off x="688622" y="700227"/>
            <a:ext cx="9618271" cy="761332"/>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5" name="Sisällön paikkamerkki 2">
            <a:extLst>
              <a:ext uri="{FF2B5EF4-FFF2-40B4-BE49-F238E27FC236}">
                <a16:creationId xmlns:a16="http://schemas.microsoft.com/office/drawing/2014/main" id="{8F0DD9A9-962C-8C4E-A7DD-88E4D45AF7DD}"/>
              </a:ext>
            </a:extLst>
          </p:cNvPr>
          <p:cNvSpPr>
            <a:spLocks noGrp="1"/>
          </p:cNvSpPr>
          <p:nvPr>
            <p:ph idx="72" hasCustomPrompt="1"/>
          </p:nvPr>
        </p:nvSpPr>
        <p:spPr>
          <a:xfrm>
            <a:off x="688619" y="1461557"/>
            <a:ext cx="5304408" cy="2056682"/>
          </a:xfrm>
          <a:prstGeom prst="rect">
            <a:avLst/>
          </a:prstGeom>
          <a:solidFill>
            <a:schemeClr val="accent2"/>
          </a:solidFill>
        </p:spPr>
        <p:txBody>
          <a:bodyPr lIns="251999" tIns="251999" rIns="251999" bIns="251999"/>
          <a:lstStyle>
            <a:lvl1pPr marL="217165" indent="-217165">
              <a:buClr>
                <a:srgbClr val="100169"/>
              </a:buClr>
              <a:defRPr sz="1440">
                <a:solidFill>
                  <a:schemeClr val="bg1"/>
                </a:solidFill>
              </a:defRPr>
            </a:lvl1pPr>
            <a:lvl2pPr marL="754361" indent="-205735">
              <a:buClr>
                <a:srgbClr val="100169"/>
              </a:buClr>
              <a:defRPr sz="1440">
                <a:solidFill>
                  <a:schemeClr val="bg1"/>
                </a:solidFill>
              </a:defRPr>
            </a:lvl2pPr>
            <a:lvl3pPr marL="1291558" indent="-194305">
              <a:buClr>
                <a:srgbClr val="100169"/>
              </a:buClr>
              <a:defRPr sz="1440">
                <a:solidFill>
                  <a:schemeClr val="bg1"/>
                </a:solidFill>
              </a:defRPr>
            </a:lvl3pPr>
            <a:lvl4pPr marL="1828754" indent="-182875">
              <a:buClr>
                <a:srgbClr val="100169"/>
              </a:buClr>
              <a:defRPr sz="1440">
                <a:solidFill>
                  <a:schemeClr val="bg1"/>
                </a:solidFill>
              </a:defRPr>
            </a:lvl4pPr>
            <a:lvl5pPr marL="2365951" indent="-171445">
              <a:buClr>
                <a:srgbClr val="100169"/>
              </a:buClr>
              <a:defRPr sz="144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2">
            <a:extLst>
              <a:ext uri="{FF2B5EF4-FFF2-40B4-BE49-F238E27FC236}">
                <a16:creationId xmlns:a16="http://schemas.microsoft.com/office/drawing/2014/main" id="{D7133FBA-5691-B744-A336-7DA885E73FB1}"/>
              </a:ext>
            </a:extLst>
          </p:cNvPr>
          <p:cNvSpPr>
            <a:spLocks noGrp="1"/>
          </p:cNvSpPr>
          <p:nvPr>
            <p:ph idx="73" hasCustomPrompt="1"/>
          </p:nvPr>
        </p:nvSpPr>
        <p:spPr>
          <a:xfrm>
            <a:off x="6096000" y="1461557"/>
            <a:ext cx="5304408" cy="2056682"/>
          </a:xfrm>
          <a:prstGeom prst="rect">
            <a:avLst/>
          </a:prstGeom>
          <a:solidFill>
            <a:schemeClr val="accent2"/>
          </a:solidFill>
        </p:spPr>
        <p:txBody>
          <a:bodyPr lIns="251999" tIns="251999" rIns="251999" bIns="251999"/>
          <a:lstStyle>
            <a:lvl1pPr marL="217165" indent="-217165">
              <a:buClr>
                <a:srgbClr val="100169"/>
              </a:buClr>
              <a:defRPr sz="1440">
                <a:solidFill>
                  <a:schemeClr val="bg1"/>
                </a:solidFill>
              </a:defRPr>
            </a:lvl1pPr>
            <a:lvl2pPr marL="754361" indent="-205735">
              <a:buClr>
                <a:srgbClr val="100169"/>
              </a:buClr>
              <a:defRPr sz="1440">
                <a:solidFill>
                  <a:schemeClr val="bg1"/>
                </a:solidFill>
              </a:defRPr>
            </a:lvl2pPr>
            <a:lvl3pPr marL="1291558" indent="-194305">
              <a:buClr>
                <a:srgbClr val="100169"/>
              </a:buClr>
              <a:defRPr sz="1440">
                <a:solidFill>
                  <a:schemeClr val="bg1"/>
                </a:solidFill>
              </a:defRPr>
            </a:lvl3pPr>
            <a:lvl4pPr marL="1828754" indent="-182875">
              <a:buClr>
                <a:srgbClr val="100169"/>
              </a:buClr>
              <a:defRPr sz="1440">
                <a:solidFill>
                  <a:schemeClr val="bg1"/>
                </a:solidFill>
              </a:defRPr>
            </a:lvl4pPr>
            <a:lvl5pPr marL="2365951" indent="-171445">
              <a:buClr>
                <a:srgbClr val="100169"/>
              </a:buClr>
              <a:defRPr sz="144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9" name="Sisällön paikkamerkki 2">
            <a:extLst>
              <a:ext uri="{FF2B5EF4-FFF2-40B4-BE49-F238E27FC236}">
                <a16:creationId xmlns:a16="http://schemas.microsoft.com/office/drawing/2014/main" id="{7B8BB775-3FF2-184C-9AC3-01A632ADFBF7}"/>
              </a:ext>
            </a:extLst>
          </p:cNvPr>
          <p:cNvSpPr>
            <a:spLocks noGrp="1"/>
          </p:cNvSpPr>
          <p:nvPr>
            <p:ph idx="74" hasCustomPrompt="1"/>
          </p:nvPr>
        </p:nvSpPr>
        <p:spPr>
          <a:xfrm>
            <a:off x="688619" y="3607593"/>
            <a:ext cx="5304408" cy="2056682"/>
          </a:xfrm>
          <a:prstGeom prst="rect">
            <a:avLst/>
          </a:prstGeom>
          <a:solidFill>
            <a:schemeClr val="accent2"/>
          </a:solidFill>
        </p:spPr>
        <p:txBody>
          <a:bodyPr lIns="251999" tIns="251999" rIns="251999" bIns="251999"/>
          <a:lstStyle>
            <a:lvl1pPr marL="217165" indent="-217165">
              <a:buClr>
                <a:srgbClr val="100169"/>
              </a:buClr>
              <a:defRPr sz="1440">
                <a:solidFill>
                  <a:schemeClr val="bg1"/>
                </a:solidFill>
              </a:defRPr>
            </a:lvl1pPr>
            <a:lvl2pPr marL="754361" indent="-205735">
              <a:buClr>
                <a:srgbClr val="100169"/>
              </a:buClr>
              <a:defRPr sz="1440">
                <a:solidFill>
                  <a:schemeClr val="bg1"/>
                </a:solidFill>
              </a:defRPr>
            </a:lvl2pPr>
            <a:lvl3pPr marL="1291558" indent="-194305">
              <a:buClr>
                <a:srgbClr val="100169"/>
              </a:buClr>
              <a:defRPr sz="1440">
                <a:solidFill>
                  <a:schemeClr val="bg1"/>
                </a:solidFill>
              </a:defRPr>
            </a:lvl3pPr>
            <a:lvl4pPr marL="1828754" indent="-182875">
              <a:buClr>
                <a:srgbClr val="100169"/>
              </a:buClr>
              <a:defRPr sz="1440">
                <a:solidFill>
                  <a:schemeClr val="bg1"/>
                </a:solidFill>
              </a:defRPr>
            </a:lvl4pPr>
            <a:lvl5pPr marL="2365951" indent="-171445">
              <a:buClr>
                <a:srgbClr val="100169"/>
              </a:buClr>
              <a:defRPr sz="144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0" name="Sisällön paikkamerkki 2">
            <a:extLst>
              <a:ext uri="{FF2B5EF4-FFF2-40B4-BE49-F238E27FC236}">
                <a16:creationId xmlns:a16="http://schemas.microsoft.com/office/drawing/2014/main" id="{5BD65A3E-32B9-8A42-82CE-CF898BE3D7F5}"/>
              </a:ext>
            </a:extLst>
          </p:cNvPr>
          <p:cNvSpPr>
            <a:spLocks noGrp="1"/>
          </p:cNvSpPr>
          <p:nvPr>
            <p:ph idx="75" hasCustomPrompt="1"/>
          </p:nvPr>
        </p:nvSpPr>
        <p:spPr>
          <a:xfrm>
            <a:off x="6096000" y="3607593"/>
            <a:ext cx="5304408" cy="2056682"/>
          </a:xfrm>
          <a:prstGeom prst="rect">
            <a:avLst/>
          </a:prstGeom>
          <a:solidFill>
            <a:schemeClr val="accent2"/>
          </a:solidFill>
        </p:spPr>
        <p:txBody>
          <a:bodyPr lIns="251999" tIns="251999" rIns="251999" bIns="251999"/>
          <a:lstStyle>
            <a:lvl1pPr marL="217165" indent="-217165">
              <a:buClr>
                <a:srgbClr val="100169"/>
              </a:buClr>
              <a:defRPr sz="1440">
                <a:solidFill>
                  <a:schemeClr val="bg1"/>
                </a:solidFill>
              </a:defRPr>
            </a:lvl1pPr>
            <a:lvl2pPr marL="754361" indent="-205735">
              <a:buClr>
                <a:srgbClr val="100169"/>
              </a:buClr>
              <a:defRPr sz="1440">
                <a:solidFill>
                  <a:schemeClr val="bg1"/>
                </a:solidFill>
              </a:defRPr>
            </a:lvl2pPr>
            <a:lvl3pPr marL="1291558" indent="-194305">
              <a:buClr>
                <a:srgbClr val="100169"/>
              </a:buClr>
              <a:defRPr sz="1440">
                <a:solidFill>
                  <a:schemeClr val="bg1"/>
                </a:solidFill>
              </a:defRPr>
            </a:lvl3pPr>
            <a:lvl4pPr marL="1828754" indent="-182875">
              <a:buClr>
                <a:srgbClr val="100169"/>
              </a:buClr>
              <a:defRPr sz="1440">
                <a:solidFill>
                  <a:schemeClr val="bg1"/>
                </a:solidFill>
              </a:defRPr>
            </a:lvl4pPr>
            <a:lvl5pPr marL="2365951" indent="-171445">
              <a:buClr>
                <a:srgbClr val="100169"/>
              </a:buClr>
              <a:defRPr sz="144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38763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elikenttä_tuuli">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8" name="Title Placeholder 1">
            <a:extLst>
              <a:ext uri="{FF2B5EF4-FFF2-40B4-BE49-F238E27FC236}">
                <a16:creationId xmlns:a16="http://schemas.microsoft.com/office/drawing/2014/main" id="{5EA21DD6-DDB7-8245-AC70-974CA371BC71}"/>
              </a:ext>
            </a:extLst>
          </p:cNvPr>
          <p:cNvSpPr>
            <a:spLocks noGrp="1"/>
          </p:cNvSpPr>
          <p:nvPr>
            <p:ph type="title"/>
          </p:nvPr>
        </p:nvSpPr>
        <p:spPr>
          <a:xfrm>
            <a:off x="688622" y="700227"/>
            <a:ext cx="9618271" cy="761332"/>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5" name="Sisällön paikkamerkki 2">
            <a:extLst>
              <a:ext uri="{FF2B5EF4-FFF2-40B4-BE49-F238E27FC236}">
                <a16:creationId xmlns:a16="http://schemas.microsoft.com/office/drawing/2014/main" id="{8F0DD9A9-962C-8C4E-A7DD-88E4D45AF7DD}"/>
              </a:ext>
            </a:extLst>
          </p:cNvPr>
          <p:cNvSpPr>
            <a:spLocks noGrp="1"/>
          </p:cNvSpPr>
          <p:nvPr>
            <p:ph idx="72" hasCustomPrompt="1"/>
          </p:nvPr>
        </p:nvSpPr>
        <p:spPr>
          <a:xfrm>
            <a:off x="688619" y="1461557"/>
            <a:ext cx="5304408" cy="2056682"/>
          </a:xfrm>
          <a:prstGeom prst="rect">
            <a:avLst/>
          </a:prstGeom>
          <a:solidFill>
            <a:schemeClr val="accent3"/>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2">
            <a:extLst>
              <a:ext uri="{FF2B5EF4-FFF2-40B4-BE49-F238E27FC236}">
                <a16:creationId xmlns:a16="http://schemas.microsoft.com/office/drawing/2014/main" id="{D7133FBA-5691-B744-A336-7DA885E73FB1}"/>
              </a:ext>
            </a:extLst>
          </p:cNvPr>
          <p:cNvSpPr>
            <a:spLocks noGrp="1"/>
          </p:cNvSpPr>
          <p:nvPr>
            <p:ph idx="73" hasCustomPrompt="1"/>
          </p:nvPr>
        </p:nvSpPr>
        <p:spPr>
          <a:xfrm>
            <a:off x="6096000" y="1461557"/>
            <a:ext cx="5304408" cy="2056682"/>
          </a:xfrm>
          <a:prstGeom prst="rect">
            <a:avLst/>
          </a:prstGeom>
          <a:solidFill>
            <a:schemeClr val="accent3"/>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9" name="Sisällön paikkamerkki 2">
            <a:extLst>
              <a:ext uri="{FF2B5EF4-FFF2-40B4-BE49-F238E27FC236}">
                <a16:creationId xmlns:a16="http://schemas.microsoft.com/office/drawing/2014/main" id="{7B8BB775-3FF2-184C-9AC3-01A632ADFBF7}"/>
              </a:ext>
            </a:extLst>
          </p:cNvPr>
          <p:cNvSpPr>
            <a:spLocks noGrp="1"/>
          </p:cNvSpPr>
          <p:nvPr>
            <p:ph idx="74" hasCustomPrompt="1"/>
          </p:nvPr>
        </p:nvSpPr>
        <p:spPr>
          <a:xfrm>
            <a:off x="688619" y="3607593"/>
            <a:ext cx="5304408" cy="2056682"/>
          </a:xfrm>
          <a:prstGeom prst="rect">
            <a:avLst/>
          </a:prstGeom>
          <a:solidFill>
            <a:schemeClr val="accent3"/>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0" name="Sisällön paikkamerkki 2">
            <a:extLst>
              <a:ext uri="{FF2B5EF4-FFF2-40B4-BE49-F238E27FC236}">
                <a16:creationId xmlns:a16="http://schemas.microsoft.com/office/drawing/2014/main" id="{5BD65A3E-32B9-8A42-82CE-CF898BE3D7F5}"/>
              </a:ext>
            </a:extLst>
          </p:cNvPr>
          <p:cNvSpPr>
            <a:spLocks noGrp="1"/>
          </p:cNvSpPr>
          <p:nvPr>
            <p:ph idx="75" hasCustomPrompt="1"/>
          </p:nvPr>
        </p:nvSpPr>
        <p:spPr>
          <a:xfrm>
            <a:off x="6096000" y="3607593"/>
            <a:ext cx="5304408" cy="2056682"/>
          </a:xfrm>
          <a:prstGeom prst="rect">
            <a:avLst/>
          </a:prstGeom>
          <a:solidFill>
            <a:schemeClr val="accent3"/>
          </a:solidFill>
        </p:spPr>
        <p:txBody>
          <a:bodyPr lIns="251999" tIns="251999" rIns="251999" bIns="251999"/>
          <a:lstStyle>
            <a:lvl1pPr marL="217165" indent="-217165">
              <a:buClr>
                <a:srgbClr val="100169"/>
              </a:buClr>
              <a:defRPr sz="1440">
                <a:solidFill>
                  <a:schemeClr val="tx1">
                    <a:lumMod val="90000"/>
                    <a:lumOff val="10000"/>
                  </a:schemeClr>
                </a:solidFill>
              </a:defRPr>
            </a:lvl1pPr>
            <a:lvl2pPr marL="754361" indent="-205735">
              <a:buClr>
                <a:srgbClr val="100169"/>
              </a:buClr>
              <a:defRPr sz="1440">
                <a:solidFill>
                  <a:schemeClr val="tx1">
                    <a:lumMod val="90000"/>
                    <a:lumOff val="10000"/>
                  </a:schemeClr>
                </a:solidFill>
              </a:defRPr>
            </a:lvl2pPr>
            <a:lvl3pPr marL="1291558" indent="-194305">
              <a:buClr>
                <a:srgbClr val="100169"/>
              </a:buClr>
              <a:defRPr sz="1440">
                <a:solidFill>
                  <a:schemeClr val="tx1">
                    <a:lumMod val="90000"/>
                    <a:lumOff val="10000"/>
                  </a:schemeClr>
                </a:solidFill>
              </a:defRPr>
            </a:lvl3pPr>
            <a:lvl4pPr marL="1828754" indent="-182875">
              <a:buClr>
                <a:srgbClr val="100169"/>
              </a:buClr>
              <a:defRPr sz="1440">
                <a:solidFill>
                  <a:schemeClr val="tx1">
                    <a:lumMod val="90000"/>
                    <a:lumOff val="10000"/>
                  </a:schemeClr>
                </a:solidFill>
              </a:defRPr>
            </a:lvl4pPr>
            <a:lvl5pPr marL="2365951" indent="-171445">
              <a:buClr>
                <a:srgbClr val="100169"/>
              </a:buClr>
              <a:defRPr sz="144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81792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ikajana_3_vuott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23" name="Text Placeholder 30">
            <a:extLst>
              <a:ext uri="{FF2B5EF4-FFF2-40B4-BE49-F238E27FC236}">
                <a16:creationId xmlns:a16="http://schemas.microsoft.com/office/drawing/2014/main" id="{34B487DB-51DC-4048-9F86-7B8E25C65AD4}"/>
              </a:ext>
            </a:extLst>
          </p:cNvPr>
          <p:cNvSpPr>
            <a:spLocks noGrp="1"/>
          </p:cNvSpPr>
          <p:nvPr>
            <p:ph type="body" sz="quarter" idx="88"/>
          </p:nvPr>
        </p:nvSpPr>
        <p:spPr>
          <a:xfrm>
            <a:off x="688976" y="1921017"/>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24" name="Title Placeholder 1">
            <a:extLst>
              <a:ext uri="{FF2B5EF4-FFF2-40B4-BE49-F238E27FC236}">
                <a16:creationId xmlns:a16="http://schemas.microsoft.com/office/drawing/2014/main" id="{7BB54ADE-7283-4D46-94A7-0504897A2356}"/>
              </a:ext>
            </a:extLst>
          </p:cNvPr>
          <p:cNvSpPr>
            <a:spLocks noGrp="1"/>
          </p:cNvSpPr>
          <p:nvPr>
            <p:ph type="title" hasCustomPrompt="1"/>
          </p:nvPr>
        </p:nvSpPr>
        <p:spPr>
          <a:xfrm>
            <a:off x="688622" y="700228"/>
            <a:ext cx="10564807" cy="660496"/>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r>
              <a:rPr lang="en-JM" err="1"/>
              <a:t>Aikajana</a:t>
            </a:r>
            <a:r>
              <a:rPr lang="en-JM"/>
              <a:t> 3 </a:t>
            </a:r>
            <a:r>
              <a:rPr lang="en-JM" err="1"/>
              <a:t>vuotta</a:t>
            </a:r>
            <a:endParaRPr lang="en-JM"/>
          </a:p>
        </p:txBody>
      </p:sp>
      <p:sp>
        <p:nvSpPr>
          <p:cNvPr id="25" name="Text Placeholder 28">
            <a:extLst>
              <a:ext uri="{FF2B5EF4-FFF2-40B4-BE49-F238E27FC236}">
                <a16:creationId xmlns:a16="http://schemas.microsoft.com/office/drawing/2014/main" id="{547C8613-B64D-9F42-9985-EA7C0CA46BD0}"/>
              </a:ext>
            </a:extLst>
          </p:cNvPr>
          <p:cNvSpPr>
            <a:spLocks noGrp="1"/>
          </p:cNvSpPr>
          <p:nvPr>
            <p:ph type="body" sz="quarter" idx="87"/>
          </p:nvPr>
        </p:nvSpPr>
        <p:spPr>
          <a:xfrm>
            <a:off x="820983" y="1996880"/>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26" name="Text Placeholder 28">
            <a:extLst>
              <a:ext uri="{FF2B5EF4-FFF2-40B4-BE49-F238E27FC236}">
                <a16:creationId xmlns:a16="http://schemas.microsoft.com/office/drawing/2014/main" id="{B9A2B9C0-F342-104F-9C74-2C95511C5BE7}"/>
              </a:ext>
            </a:extLst>
          </p:cNvPr>
          <p:cNvSpPr>
            <a:spLocks noGrp="1"/>
          </p:cNvSpPr>
          <p:nvPr>
            <p:ph type="body" sz="quarter" idx="89"/>
          </p:nvPr>
        </p:nvSpPr>
        <p:spPr>
          <a:xfrm>
            <a:off x="820983" y="2247918"/>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27" name="Text Placeholder 19">
            <a:extLst>
              <a:ext uri="{FF2B5EF4-FFF2-40B4-BE49-F238E27FC236}">
                <a16:creationId xmlns:a16="http://schemas.microsoft.com/office/drawing/2014/main" id="{61B53E01-4BF4-4842-BADD-DA863BAB129B}"/>
              </a:ext>
            </a:extLst>
          </p:cNvPr>
          <p:cNvSpPr>
            <a:spLocks noGrp="1"/>
          </p:cNvSpPr>
          <p:nvPr>
            <p:ph type="body" sz="quarter" idx="107"/>
          </p:nvPr>
        </p:nvSpPr>
        <p:spPr>
          <a:xfrm>
            <a:off x="689041" y="1701199"/>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28" name="Text Placeholder 30">
            <a:extLst>
              <a:ext uri="{FF2B5EF4-FFF2-40B4-BE49-F238E27FC236}">
                <a16:creationId xmlns:a16="http://schemas.microsoft.com/office/drawing/2014/main" id="{08D90BF4-DE66-3E42-9932-FFB4B83F094A}"/>
              </a:ext>
            </a:extLst>
          </p:cNvPr>
          <p:cNvSpPr>
            <a:spLocks noGrp="1"/>
          </p:cNvSpPr>
          <p:nvPr>
            <p:ph type="body" sz="quarter" idx="114"/>
          </p:nvPr>
        </p:nvSpPr>
        <p:spPr>
          <a:xfrm>
            <a:off x="688976" y="2752291"/>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30" name="Text Placeholder 28">
            <a:extLst>
              <a:ext uri="{FF2B5EF4-FFF2-40B4-BE49-F238E27FC236}">
                <a16:creationId xmlns:a16="http://schemas.microsoft.com/office/drawing/2014/main" id="{B71AD5A9-93FB-B74F-BBB5-F508F41C01A8}"/>
              </a:ext>
            </a:extLst>
          </p:cNvPr>
          <p:cNvSpPr>
            <a:spLocks noGrp="1"/>
          </p:cNvSpPr>
          <p:nvPr>
            <p:ph type="body" sz="quarter" idx="115"/>
          </p:nvPr>
        </p:nvSpPr>
        <p:spPr>
          <a:xfrm>
            <a:off x="820983" y="2828153"/>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42" name="Text Placeholder 28">
            <a:extLst>
              <a:ext uri="{FF2B5EF4-FFF2-40B4-BE49-F238E27FC236}">
                <a16:creationId xmlns:a16="http://schemas.microsoft.com/office/drawing/2014/main" id="{6B69B070-71FC-E843-8A66-C8AC9EE949A0}"/>
              </a:ext>
            </a:extLst>
          </p:cNvPr>
          <p:cNvSpPr>
            <a:spLocks noGrp="1"/>
          </p:cNvSpPr>
          <p:nvPr>
            <p:ph type="body" sz="quarter" idx="116"/>
          </p:nvPr>
        </p:nvSpPr>
        <p:spPr>
          <a:xfrm>
            <a:off x="820983" y="3079192"/>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43" name="Text Placeholder 19">
            <a:extLst>
              <a:ext uri="{FF2B5EF4-FFF2-40B4-BE49-F238E27FC236}">
                <a16:creationId xmlns:a16="http://schemas.microsoft.com/office/drawing/2014/main" id="{DBD46A41-9764-6842-B96B-92E36C6BAE1A}"/>
              </a:ext>
            </a:extLst>
          </p:cNvPr>
          <p:cNvSpPr>
            <a:spLocks noGrp="1"/>
          </p:cNvSpPr>
          <p:nvPr>
            <p:ph type="body" sz="quarter" idx="117"/>
          </p:nvPr>
        </p:nvSpPr>
        <p:spPr>
          <a:xfrm>
            <a:off x="689041" y="2532471"/>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44" name="Text Placeholder 30">
            <a:extLst>
              <a:ext uri="{FF2B5EF4-FFF2-40B4-BE49-F238E27FC236}">
                <a16:creationId xmlns:a16="http://schemas.microsoft.com/office/drawing/2014/main" id="{B6A27879-C644-0D4A-8836-638026610F8A}"/>
              </a:ext>
            </a:extLst>
          </p:cNvPr>
          <p:cNvSpPr>
            <a:spLocks noGrp="1"/>
          </p:cNvSpPr>
          <p:nvPr>
            <p:ph type="body" sz="quarter" idx="118"/>
          </p:nvPr>
        </p:nvSpPr>
        <p:spPr>
          <a:xfrm>
            <a:off x="688976" y="3575251"/>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45" name="Text Placeholder 28">
            <a:extLst>
              <a:ext uri="{FF2B5EF4-FFF2-40B4-BE49-F238E27FC236}">
                <a16:creationId xmlns:a16="http://schemas.microsoft.com/office/drawing/2014/main" id="{EEF58A8C-309B-AF4D-8DF1-EB7E6E241FDC}"/>
              </a:ext>
            </a:extLst>
          </p:cNvPr>
          <p:cNvSpPr>
            <a:spLocks noGrp="1"/>
          </p:cNvSpPr>
          <p:nvPr>
            <p:ph type="body" sz="quarter" idx="119"/>
          </p:nvPr>
        </p:nvSpPr>
        <p:spPr>
          <a:xfrm>
            <a:off x="820983" y="3651113"/>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46" name="Text Placeholder 28">
            <a:extLst>
              <a:ext uri="{FF2B5EF4-FFF2-40B4-BE49-F238E27FC236}">
                <a16:creationId xmlns:a16="http://schemas.microsoft.com/office/drawing/2014/main" id="{258E5599-A10B-C24E-84CD-BDE8B299C237}"/>
              </a:ext>
            </a:extLst>
          </p:cNvPr>
          <p:cNvSpPr>
            <a:spLocks noGrp="1"/>
          </p:cNvSpPr>
          <p:nvPr>
            <p:ph type="body" sz="quarter" idx="120"/>
          </p:nvPr>
        </p:nvSpPr>
        <p:spPr>
          <a:xfrm>
            <a:off x="820983" y="3902152"/>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47" name="Text Placeholder 19">
            <a:extLst>
              <a:ext uri="{FF2B5EF4-FFF2-40B4-BE49-F238E27FC236}">
                <a16:creationId xmlns:a16="http://schemas.microsoft.com/office/drawing/2014/main" id="{14BDB8BB-8270-4B4B-B51F-84F759EC6AD7}"/>
              </a:ext>
            </a:extLst>
          </p:cNvPr>
          <p:cNvSpPr>
            <a:spLocks noGrp="1"/>
          </p:cNvSpPr>
          <p:nvPr>
            <p:ph type="body" sz="quarter" idx="121"/>
          </p:nvPr>
        </p:nvSpPr>
        <p:spPr>
          <a:xfrm>
            <a:off x="689041" y="3355431"/>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48" name="Text Placeholder 30">
            <a:extLst>
              <a:ext uri="{FF2B5EF4-FFF2-40B4-BE49-F238E27FC236}">
                <a16:creationId xmlns:a16="http://schemas.microsoft.com/office/drawing/2014/main" id="{8C60A07B-08CE-F44F-87D4-7448A786BA1C}"/>
              </a:ext>
            </a:extLst>
          </p:cNvPr>
          <p:cNvSpPr>
            <a:spLocks noGrp="1"/>
          </p:cNvSpPr>
          <p:nvPr>
            <p:ph type="body" sz="quarter" idx="122"/>
          </p:nvPr>
        </p:nvSpPr>
        <p:spPr>
          <a:xfrm>
            <a:off x="688976" y="4381585"/>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49" name="Text Placeholder 28">
            <a:extLst>
              <a:ext uri="{FF2B5EF4-FFF2-40B4-BE49-F238E27FC236}">
                <a16:creationId xmlns:a16="http://schemas.microsoft.com/office/drawing/2014/main" id="{00489A5E-641A-4643-9C88-90ED0CAF4082}"/>
              </a:ext>
            </a:extLst>
          </p:cNvPr>
          <p:cNvSpPr>
            <a:spLocks noGrp="1"/>
          </p:cNvSpPr>
          <p:nvPr>
            <p:ph type="body" sz="quarter" idx="123"/>
          </p:nvPr>
        </p:nvSpPr>
        <p:spPr>
          <a:xfrm>
            <a:off x="820983" y="4457448"/>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50" name="Text Placeholder 28">
            <a:extLst>
              <a:ext uri="{FF2B5EF4-FFF2-40B4-BE49-F238E27FC236}">
                <a16:creationId xmlns:a16="http://schemas.microsoft.com/office/drawing/2014/main" id="{84A2FCF1-72C0-9C4E-8D4F-D73137DD40FD}"/>
              </a:ext>
            </a:extLst>
          </p:cNvPr>
          <p:cNvSpPr>
            <a:spLocks noGrp="1"/>
          </p:cNvSpPr>
          <p:nvPr>
            <p:ph type="body" sz="quarter" idx="124"/>
          </p:nvPr>
        </p:nvSpPr>
        <p:spPr>
          <a:xfrm>
            <a:off x="820983" y="4708486"/>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51" name="Text Placeholder 19">
            <a:extLst>
              <a:ext uri="{FF2B5EF4-FFF2-40B4-BE49-F238E27FC236}">
                <a16:creationId xmlns:a16="http://schemas.microsoft.com/office/drawing/2014/main" id="{D7F08B96-24CF-2B42-A62C-9F978A82D286}"/>
              </a:ext>
            </a:extLst>
          </p:cNvPr>
          <p:cNvSpPr>
            <a:spLocks noGrp="1"/>
          </p:cNvSpPr>
          <p:nvPr>
            <p:ph type="body" sz="quarter" idx="125"/>
          </p:nvPr>
        </p:nvSpPr>
        <p:spPr>
          <a:xfrm>
            <a:off x="689041" y="4161766"/>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52" name="Text Placeholder 30">
            <a:extLst>
              <a:ext uri="{FF2B5EF4-FFF2-40B4-BE49-F238E27FC236}">
                <a16:creationId xmlns:a16="http://schemas.microsoft.com/office/drawing/2014/main" id="{E9A4D6DD-89E2-9145-B683-705EEEEE3F12}"/>
              </a:ext>
            </a:extLst>
          </p:cNvPr>
          <p:cNvSpPr>
            <a:spLocks noGrp="1"/>
          </p:cNvSpPr>
          <p:nvPr>
            <p:ph type="body" sz="quarter" idx="126"/>
          </p:nvPr>
        </p:nvSpPr>
        <p:spPr>
          <a:xfrm>
            <a:off x="688976" y="5187920"/>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53" name="Text Placeholder 28">
            <a:extLst>
              <a:ext uri="{FF2B5EF4-FFF2-40B4-BE49-F238E27FC236}">
                <a16:creationId xmlns:a16="http://schemas.microsoft.com/office/drawing/2014/main" id="{72AAF6E5-B9B4-D943-9D22-686EDE68F5A1}"/>
              </a:ext>
            </a:extLst>
          </p:cNvPr>
          <p:cNvSpPr>
            <a:spLocks noGrp="1"/>
          </p:cNvSpPr>
          <p:nvPr>
            <p:ph type="body" sz="quarter" idx="127"/>
          </p:nvPr>
        </p:nvSpPr>
        <p:spPr>
          <a:xfrm>
            <a:off x="820983" y="5263783"/>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54" name="Text Placeholder 28">
            <a:extLst>
              <a:ext uri="{FF2B5EF4-FFF2-40B4-BE49-F238E27FC236}">
                <a16:creationId xmlns:a16="http://schemas.microsoft.com/office/drawing/2014/main" id="{7923B6A0-5162-A846-8E4D-0555ABE397D9}"/>
              </a:ext>
            </a:extLst>
          </p:cNvPr>
          <p:cNvSpPr>
            <a:spLocks noGrp="1"/>
          </p:cNvSpPr>
          <p:nvPr>
            <p:ph type="body" sz="quarter" idx="128"/>
          </p:nvPr>
        </p:nvSpPr>
        <p:spPr>
          <a:xfrm>
            <a:off x="820983" y="5514821"/>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55" name="Text Placeholder 19">
            <a:extLst>
              <a:ext uri="{FF2B5EF4-FFF2-40B4-BE49-F238E27FC236}">
                <a16:creationId xmlns:a16="http://schemas.microsoft.com/office/drawing/2014/main" id="{1B625B81-9C0E-CA4B-BB45-CE5512F308E0}"/>
              </a:ext>
            </a:extLst>
          </p:cNvPr>
          <p:cNvSpPr>
            <a:spLocks noGrp="1"/>
          </p:cNvSpPr>
          <p:nvPr>
            <p:ph type="body" sz="quarter" idx="129"/>
          </p:nvPr>
        </p:nvSpPr>
        <p:spPr>
          <a:xfrm>
            <a:off x="689041" y="4968102"/>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56" name="Text Placeholder 24">
            <a:extLst>
              <a:ext uri="{FF2B5EF4-FFF2-40B4-BE49-F238E27FC236}">
                <a16:creationId xmlns:a16="http://schemas.microsoft.com/office/drawing/2014/main" id="{1229D481-B288-1B4E-B280-9D7FBAFBA8AC}"/>
              </a:ext>
            </a:extLst>
          </p:cNvPr>
          <p:cNvSpPr>
            <a:spLocks noGrp="1"/>
          </p:cNvSpPr>
          <p:nvPr>
            <p:ph type="body" sz="quarter" idx="111" hasCustomPrompt="1"/>
          </p:nvPr>
        </p:nvSpPr>
        <p:spPr>
          <a:xfrm>
            <a:off x="687387" y="1383024"/>
            <a:ext cx="3498372" cy="284400"/>
          </a:xfrm>
          <a:prstGeom prst="rect">
            <a:avLst/>
          </a:prstGeom>
          <a:blipFill>
            <a:blip r:embed="rId4"/>
            <a:stretch>
              <a:fillRect/>
            </a:stretch>
          </a:blipFill>
        </p:spPr>
        <p:txBody>
          <a:bodyPr anchor="ctr" anchorCtr="0"/>
          <a:lstStyle>
            <a:lvl1pPr marL="0" indent="0" algn="ctr">
              <a:buFontTx/>
              <a:buNone/>
              <a:defRPr sz="1080" b="1">
                <a:solidFill>
                  <a:schemeClr val="accent2"/>
                </a:solidFill>
              </a:defRPr>
            </a:lvl1pPr>
            <a:lvl2pPr marL="411480" indent="0" algn="ctr">
              <a:buFontTx/>
              <a:buNone/>
              <a:defRPr>
                <a:solidFill>
                  <a:schemeClr val="accent2"/>
                </a:solidFill>
              </a:defRPr>
            </a:lvl2pPr>
            <a:lvl3pPr marL="822960" indent="0" algn="ctr">
              <a:buFontTx/>
              <a:buNone/>
              <a:defRPr>
                <a:solidFill>
                  <a:schemeClr val="accent2"/>
                </a:solidFill>
              </a:defRPr>
            </a:lvl3pPr>
            <a:lvl4pPr marL="1234440" indent="0" algn="ctr">
              <a:buFontTx/>
              <a:buNone/>
              <a:defRPr>
                <a:solidFill>
                  <a:schemeClr val="accent2"/>
                </a:solidFill>
              </a:defRPr>
            </a:lvl4pPr>
            <a:lvl5pPr marL="1645920" indent="0" algn="ctr">
              <a:buFontTx/>
              <a:buNone/>
              <a:defRPr>
                <a:solidFill>
                  <a:schemeClr val="accent2"/>
                </a:solidFill>
              </a:defRPr>
            </a:lvl5pPr>
          </a:lstStyle>
          <a:p>
            <a:pPr lvl="0"/>
            <a:r>
              <a:rPr lang="en-GB" err="1"/>
              <a:t>vuosi</a:t>
            </a:r>
            <a:endParaRPr lang="en-FI"/>
          </a:p>
        </p:txBody>
      </p:sp>
      <p:sp>
        <p:nvSpPr>
          <p:cNvPr id="57" name="Text Placeholder 24">
            <a:extLst>
              <a:ext uri="{FF2B5EF4-FFF2-40B4-BE49-F238E27FC236}">
                <a16:creationId xmlns:a16="http://schemas.microsoft.com/office/drawing/2014/main" id="{347E618C-DC2A-754A-80C3-B5F497EC4492}"/>
              </a:ext>
            </a:extLst>
          </p:cNvPr>
          <p:cNvSpPr>
            <a:spLocks noGrp="1"/>
          </p:cNvSpPr>
          <p:nvPr>
            <p:ph type="body" sz="quarter" idx="112" hasCustomPrompt="1"/>
          </p:nvPr>
        </p:nvSpPr>
        <p:spPr>
          <a:xfrm>
            <a:off x="4245909" y="1383025"/>
            <a:ext cx="3464267" cy="280987"/>
          </a:xfrm>
          <a:prstGeom prst="rect">
            <a:avLst/>
          </a:prstGeom>
          <a:blipFill>
            <a:blip r:embed="rId4"/>
            <a:stretch>
              <a:fillRect/>
            </a:stretch>
          </a:blipFill>
        </p:spPr>
        <p:txBody>
          <a:bodyPr anchor="ctr" anchorCtr="0"/>
          <a:lstStyle>
            <a:lvl1pPr marL="0" indent="0" algn="ctr">
              <a:buFontTx/>
              <a:buNone/>
              <a:defRPr sz="1080" b="1">
                <a:solidFill>
                  <a:schemeClr val="accent2"/>
                </a:solidFill>
              </a:defRPr>
            </a:lvl1pPr>
            <a:lvl2pPr marL="411480" indent="0" algn="ctr">
              <a:buFontTx/>
              <a:buNone/>
              <a:defRPr>
                <a:solidFill>
                  <a:schemeClr val="accent2"/>
                </a:solidFill>
              </a:defRPr>
            </a:lvl2pPr>
            <a:lvl3pPr marL="822960" indent="0" algn="ctr">
              <a:buFontTx/>
              <a:buNone/>
              <a:defRPr>
                <a:solidFill>
                  <a:schemeClr val="accent2"/>
                </a:solidFill>
              </a:defRPr>
            </a:lvl3pPr>
            <a:lvl4pPr marL="1234440" indent="0" algn="ctr">
              <a:buFontTx/>
              <a:buNone/>
              <a:defRPr>
                <a:solidFill>
                  <a:schemeClr val="accent2"/>
                </a:solidFill>
              </a:defRPr>
            </a:lvl4pPr>
            <a:lvl5pPr marL="1645920" indent="0" algn="ctr">
              <a:buFontTx/>
              <a:buNone/>
              <a:defRPr>
                <a:solidFill>
                  <a:schemeClr val="accent2"/>
                </a:solidFill>
              </a:defRPr>
            </a:lvl5pPr>
          </a:lstStyle>
          <a:p>
            <a:pPr lvl="0"/>
            <a:r>
              <a:rPr lang="en-GB" err="1"/>
              <a:t>vuosi</a:t>
            </a:r>
            <a:endParaRPr lang="en-FI"/>
          </a:p>
        </p:txBody>
      </p:sp>
      <p:sp>
        <p:nvSpPr>
          <p:cNvPr id="58" name="Text Placeholder 24">
            <a:extLst>
              <a:ext uri="{FF2B5EF4-FFF2-40B4-BE49-F238E27FC236}">
                <a16:creationId xmlns:a16="http://schemas.microsoft.com/office/drawing/2014/main" id="{31AEBE22-B000-A744-999F-A51BB3192BF9}"/>
              </a:ext>
            </a:extLst>
          </p:cNvPr>
          <p:cNvSpPr>
            <a:spLocks noGrp="1"/>
          </p:cNvSpPr>
          <p:nvPr>
            <p:ph type="body" sz="quarter" idx="113" hasCustomPrompt="1"/>
          </p:nvPr>
        </p:nvSpPr>
        <p:spPr>
          <a:xfrm>
            <a:off x="7785997" y="1383025"/>
            <a:ext cx="3496000" cy="280987"/>
          </a:xfrm>
          <a:prstGeom prst="rect">
            <a:avLst/>
          </a:prstGeom>
          <a:blipFill>
            <a:blip r:embed="rId4"/>
            <a:stretch>
              <a:fillRect/>
            </a:stretch>
          </a:blipFill>
        </p:spPr>
        <p:txBody>
          <a:bodyPr anchor="ctr" anchorCtr="0"/>
          <a:lstStyle>
            <a:lvl1pPr marL="0" indent="0" algn="ctr">
              <a:buFontTx/>
              <a:buNone/>
              <a:defRPr sz="1080" b="1">
                <a:solidFill>
                  <a:schemeClr val="accent2"/>
                </a:solidFill>
              </a:defRPr>
            </a:lvl1pPr>
            <a:lvl2pPr marL="411480" indent="0" algn="ctr">
              <a:buFontTx/>
              <a:buNone/>
              <a:defRPr>
                <a:solidFill>
                  <a:schemeClr val="accent2"/>
                </a:solidFill>
              </a:defRPr>
            </a:lvl2pPr>
            <a:lvl3pPr marL="822960" indent="0" algn="ctr">
              <a:buFontTx/>
              <a:buNone/>
              <a:defRPr>
                <a:solidFill>
                  <a:schemeClr val="accent2"/>
                </a:solidFill>
              </a:defRPr>
            </a:lvl3pPr>
            <a:lvl4pPr marL="1234440" indent="0" algn="ctr">
              <a:buFontTx/>
              <a:buNone/>
              <a:defRPr>
                <a:solidFill>
                  <a:schemeClr val="accent2"/>
                </a:solidFill>
              </a:defRPr>
            </a:lvl4pPr>
            <a:lvl5pPr marL="1645920" indent="0" algn="ctr">
              <a:buFontTx/>
              <a:buNone/>
              <a:defRPr>
                <a:solidFill>
                  <a:schemeClr val="accent2"/>
                </a:solidFill>
              </a:defRPr>
            </a:lvl5pPr>
          </a:lstStyle>
          <a:p>
            <a:pPr lvl="0"/>
            <a:r>
              <a:rPr lang="en-GB" err="1"/>
              <a:t>vuosi</a:t>
            </a:r>
            <a:endParaRPr lang="en-FI"/>
          </a:p>
        </p:txBody>
      </p:sp>
    </p:spTree>
    <p:extLst>
      <p:ext uri="{BB962C8B-B14F-4D97-AF65-F5344CB8AC3E}">
        <p14:creationId xmlns:p14="http://schemas.microsoft.com/office/powerpoint/2010/main" val="230013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ikajana_1_vuosi">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908A2925-81AF-9C47-B11F-C2B24A15DB09}"/>
              </a:ext>
            </a:extLst>
          </p:cNvPr>
          <p:cNvSpPr/>
          <p:nvPr userDrawn="1"/>
        </p:nvSpPr>
        <p:spPr>
          <a:xfrm>
            <a:off x="3293133" y="1356918"/>
            <a:ext cx="2667415" cy="335672"/>
          </a:xfrm>
          <a:prstGeom prst="rect">
            <a:avLst/>
          </a:prstGeom>
          <a:solidFill>
            <a:srgbClr val="FFE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ln>
                <a:noFill/>
              </a:ln>
            </a:endParaRPr>
          </a:p>
        </p:txBody>
      </p:sp>
      <p:sp>
        <p:nvSpPr>
          <p:cNvPr id="67" name="Rectangle 66">
            <a:extLst>
              <a:ext uri="{FF2B5EF4-FFF2-40B4-BE49-F238E27FC236}">
                <a16:creationId xmlns:a16="http://schemas.microsoft.com/office/drawing/2014/main" id="{A59321A0-B180-2247-BCCA-665A0639964B}"/>
              </a:ext>
            </a:extLst>
          </p:cNvPr>
          <p:cNvSpPr/>
          <p:nvPr userDrawn="1"/>
        </p:nvSpPr>
        <p:spPr>
          <a:xfrm>
            <a:off x="5960547" y="1356918"/>
            <a:ext cx="2680879" cy="335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ln>
                <a:noFill/>
              </a:ln>
            </a:endParaRPr>
          </a:p>
        </p:txBody>
      </p:sp>
      <p:sp>
        <p:nvSpPr>
          <p:cNvPr id="68" name="Rectangle 67">
            <a:extLst>
              <a:ext uri="{FF2B5EF4-FFF2-40B4-BE49-F238E27FC236}">
                <a16:creationId xmlns:a16="http://schemas.microsoft.com/office/drawing/2014/main" id="{2E1365BE-4F76-CB41-8282-A4809DDD1F86}"/>
              </a:ext>
            </a:extLst>
          </p:cNvPr>
          <p:cNvSpPr/>
          <p:nvPr userDrawn="1"/>
        </p:nvSpPr>
        <p:spPr>
          <a:xfrm>
            <a:off x="8641425" y="1356918"/>
            <a:ext cx="2612363" cy="335672"/>
          </a:xfrm>
          <a:prstGeom prst="rect">
            <a:avLst/>
          </a:prstGeom>
          <a:solidFill>
            <a:srgbClr val="FFF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ln>
                <a:noFill/>
              </a:ln>
            </a:endParaRPr>
          </a:p>
        </p:txBody>
      </p:sp>
      <p:sp>
        <p:nvSpPr>
          <p:cNvPr id="5" name="Rectangle 4">
            <a:extLst>
              <a:ext uri="{FF2B5EF4-FFF2-40B4-BE49-F238E27FC236}">
                <a16:creationId xmlns:a16="http://schemas.microsoft.com/office/drawing/2014/main" id="{0178F836-DE27-C549-8F80-88FA19351162}"/>
              </a:ext>
            </a:extLst>
          </p:cNvPr>
          <p:cNvSpPr/>
          <p:nvPr userDrawn="1"/>
        </p:nvSpPr>
        <p:spPr>
          <a:xfrm>
            <a:off x="687389" y="1356918"/>
            <a:ext cx="2605745" cy="335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ln>
                <a:noFill/>
              </a:ln>
            </a:endParaRPr>
          </a:p>
        </p:txBody>
      </p:sp>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8" name="Title Placeholder 1">
            <a:extLst>
              <a:ext uri="{FF2B5EF4-FFF2-40B4-BE49-F238E27FC236}">
                <a16:creationId xmlns:a16="http://schemas.microsoft.com/office/drawing/2014/main" id="{5EA21DD6-DDB7-8245-AC70-974CA371BC71}"/>
              </a:ext>
            </a:extLst>
          </p:cNvPr>
          <p:cNvSpPr>
            <a:spLocks noGrp="1"/>
          </p:cNvSpPr>
          <p:nvPr>
            <p:ph type="title" hasCustomPrompt="1"/>
          </p:nvPr>
        </p:nvSpPr>
        <p:spPr>
          <a:xfrm>
            <a:off x="688622" y="700227"/>
            <a:ext cx="9618271" cy="656692"/>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r>
              <a:rPr lang="en-JM" err="1"/>
              <a:t>Aikajana</a:t>
            </a:r>
            <a:r>
              <a:rPr lang="en-JM"/>
              <a:t> 1 </a:t>
            </a:r>
            <a:r>
              <a:rPr lang="en-JM" err="1"/>
              <a:t>vuosi</a:t>
            </a:r>
            <a:endParaRPr lang="en-JM"/>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57" name="Text Placeholder 5">
            <a:extLst>
              <a:ext uri="{FF2B5EF4-FFF2-40B4-BE49-F238E27FC236}">
                <a16:creationId xmlns:a16="http://schemas.microsoft.com/office/drawing/2014/main" id="{7E94F25B-6E5D-2D40-9915-39B00D863765}"/>
              </a:ext>
            </a:extLst>
          </p:cNvPr>
          <p:cNvSpPr>
            <a:spLocks noGrp="1"/>
          </p:cNvSpPr>
          <p:nvPr>
            <p:ph type="body" sz="quarter" idx="108" hasCustomPrompt="1"/>
          </p:nvPr>
        </p:nvSpPr>
        <p:spPr>
          <a:xfrm>
            <a:off x="687388"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1" name="Text Placeholder 5">
            <a:extLst>
              <a:ext uri="{FF2B5EF4-FFF2-40B4-BE49-F238E27FC236}">
                <a16:creationId xmlns:a16="http://schemas.microsoft.com/office/drawing/2014/main" id="{15A2942F-01BE-654A-A4D0-61E00D9AC7A9}"/>
              </a:ext>
            </a:extLst>
          </p:cNvPr>
          <p:cNvSpPr>
            <a:spLocks noGrp="1"/>
          </p:cNvSpPr>
          <p:nvPr>
            <p:ph type="body" sz="quarter" idx="113" hasCustomPrompt="1"/>
          </p:nvPr>
        </p:nvSpPr>
        <p:spPr>
          <a:xfrm>
            <a:off x="1576526"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2" name="Text Placeholder 5">
            <a:extLst>
              <a:ext uri="{FF2B5EF4-FFF2-40B4-BE49-F238E27FC236}">
                <a16:creationId xmlns:a16="http://schemas.microsoft.com/office/drawing/2014/main" id="{90543A19-7A54-4B4C-B176-B19643078C39}"/>
              </a:ext>
            </a:extLst>
          </p:cNvPr>
          <p:cNvSpPr>
            <a:spLocks noGrp="1"/>
          </p:cNvSpPr>
          <p:nvPr>
            <p:ph type="body" sz="quarter" idx="114" hasCustomPrompt="1"/>
          </p:nvPr>
        </p:nvSpPr>
        <p:spPr>
          <a:xfrm>
            <a:off x="2465664"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3" name="Text Placeholder 5">
            <a:extLst>
              <a:ext uri="{FF2B5EF4-FFF2-40B4-BE49-F238E27FC236}">
                <a16:creationId xmlns:a16="http://schemas.microsoft.com/office/drawing/2014/main" id="{705FA719-63CF-B842-A2C4-8F5816A88240}"/>
              </a:ext>
            </a:extLst>
          </p:cNvPr>
          <p:cNvSpPr>
            <a:spLocks noGrp="1"/>
          </p:cNvSpPr>
          <p:nvPr>
            <p:ph type="body" sz="quarter" idx="115" hasCustomPrompt="1"/>
          </p:nvPr>
        </p:nvSpPr>
        <p:spPr>
          <a:xfrm>
            <a:off x="3354802"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4" name="Text Placeholder 5">
            <a:extLst>
              <a:ext uri="{FF2B5EF4-FFF2-40B4-BE49-F238E27FC236}">
                <a16:creationId xmlns:a16="http://schemas.microsoft.com/office/drawing/2014/main" id="{8295CE34-4AE1-204E-B663-A4733B056FF4}"/>
              </a:ext>
            </a:extLst>
          </p:cNvPr>
          <p:cNvSpPr>
            <a:spLocks noGrp="1"/>
          </p:cNvSpPr>
          <p:nvPr>
            <p:ph type="body" sz="quarter" idx="116" hasCustomPrompt="1"/>
          </p:nvPr>
        </p:nvSpPr>
        <p:spPr>
          <a:xfrm>
            <a:off x="4243940"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5" name="Text Placeholder 5">
            <a:extLst>
              <a:ext uri="{FF2B5EF4-FFF2-40B4-BE49-F238E27FC236}">
                <a16:creationId xmlns:a16="http://schemas.microsoft.com/office/drawing/2014/main" id="{7978AC7C-130D-9947-833C-4D7E045054DF}"/>
              </a:ext>
            </a:extLst>
          </p:cNvPr>
          <p:cNvSpPr>
            <a:spLocks noGrp="1"/>
          </p:cNvSpPr>
          <p:nvPr>
            <p:ph type="body" sz="quarter" idx="117" hasCustomPrompt="1"/>
          </p:nvPr>
        </p:nvSpPr>
        <p:spPr>
          <a:xfrm>
            <a:off x="5133078"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6" name="Text Placeholder 5">
            <a:extLst>
              <a:ext uri="{FF2B5EF4-FFF2-40B4-BE49-F238E27FC236}">
                <a16:creationId xmlns:a16="http://schemas.microsoft.com/office/drawing/2014/main" id="{B7DE0352-2997-A24D-AE37-34EA23F23CCA}"/>
              </a:ext>
            </a:extLst>
          </p:cNvPr>
          <p:cNvSpPr>
            <a:spLocks noGrp="1"/>
          </p:cNvSpPr>
          <p:nvPr>
            <p:ph type="body" sz="quarter" idx="118" hasCustomPrompt="1"/>
          </p:nvPr>
        </p:nvSpPr>
        <p:spPr>
          <a:xfrm>
            <a:off x="6022216"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7" name="Text Placeholder 5">
            <a:extLst>
              <a:ext uri="{FF2B5EF4-FFF2-40B4-BE49-F238E27FC236}">
                <a16:creationId xmlns:a16="http://schemas.microsoft.com/office/drawing/2014/main" id="{369105C6-9248-2E4C-A12B-FBB08646E496}"/>
              </a:ext>
            </a:extLst>
          </p:cNvPr>
          <p:cNvSpPr>
            <a:spLocks noGrp="1"/>
          </p:cNvSpPr>
          <p:nvPr>
            <p:ph type="body" sz="quarter" idx="119" hasCustomPrompt="1"/>
          </p:nvPr>
        </p:nvSpPr>
        <p:spPr>
          <a:xfrm>
            <a:off x="6911353"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8" name="Text Placeholder 5">
            <a:extLst>
              <a:ext uri="{FF2B5EF4-FFF2-40B4-BE49-F238E27FC236}">
                <a16:creationId xmlns:a16="http://schemas.microsoft.com/office/drawing/2014/main" id="{75E3C051-9056-1B4E-A60F-C32427F03992}"/>
              </a:ext>
            </a:extLst>
          </p:cNvPr>
          <p:cNvSpPr>
            <a:spLocks noGrp="1"/>
          </p:cNvSpPr>
          <p:nvPr>
            <p:ph type="body" sz="quarter" idx="120" hasCustomPrompt="1"/>
          </p:nvPr>
        </p:nvSpPr>
        <p:spPr>
          <a:xfrm>
            <a:off x="7800492"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9" name="Text Placeholder 5">
            <a:extLst>
              <a:ext uri="{FF2B5EF4-FFF2-40B4-BE49-F238E27FC236}">
                <a16:creationId xmlns:a16="http://schemas.microsoft.com/office/drawing/2014/main" id="{6F57F052-F51D-4C45-B2CC-CA435B158526}"/>
              </a:ext>
            </a:extLst>
          </p:cNvPr>
          <p:cNvSpPr>
            <a:spLocks noGrp="1"/>
          </p:cNvSpPr>
          <p:nvPr>
            <p:ph type="body" sz="quarter" idx="121" hasCustomPrompt="1"/>
          </p:nvPr>
        </p:nvSpPr>
        <p:spPr>
          <a:xfrm>
            <a:off x="8689630"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90" name="Text Placeholder 5">
            <a:extLst>
              <a:ext uri="{FF2B5EF4-FFF2-40B4-BE49-F238E27FC236}">
                <a16:creationId xmlns:a16="http://schemas.microsoft.com/office/drawing/2014/main" id="{10A260E5-41DE-5546-A618-3202051100A0}"/>
              </a:ext>
            </a:extLst>
          </p:cNvPr>
          <p:cNvSpPr>
            <a:spLocks noGrp="1"/>
          </p:cNvSpPr>
          <p:nvPr>
            <p:ph type="body" sz="quarter" idx="122" hasCustomPrompt="1"/>
          </p:nvPr>
        </p:nvSpPr>
        <p:spPr>
          <a:xfrm>
            <a:off x="9578768"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91" name="Text Placeholder 5">
            <a:extLst>
              <a:ext uri="{FF2B5EF4-FFF2-40B4-BE49-F238E27FC236}">
                <a16:creationId xmlns:a16="http://schemas.microsoft.com/office/drawing/2014/main" id="{3E3424A2-1997-D743-9B2A-1D0DFE9D2E79}"/>
              </a:ext>
            </a:extLst>
          </p:cNvPr>
          <p:cNvSpPr>
            <a:spLocks noGrp="1"/>
          </p:cNvSpPr>
          <p:nvPr>
            <p:ph type="body" sz="quarter" idx="123" hasCustomPrompt="1"/>
          </p:nvPr>
        </p:nvSpPr>
        <p:spPr>
          <a:xfrm>
            <a:off x="10467904" y="1403972"/>
            <a:ext cx="785885"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42" name="Text Placeholder 30">
            <a:extLst>
              <a:ext uri="{FF2B5EF4-FFF2-40B4-BE49-F238E27FC236}">
                <a16:creationId xmlns:a16="http://schemas.microsoft.com/office/drawing/2014/main" id="{2C30B441-2CC5-604D-879C-AE09083F176A}"/>
              </a:ext>
            </a:extLst>
          </p:cNvPr>
          <p:cNvSpPr>
            <a:spLocks noGrp="1"/>
          </p:cNvSpPr>
          <p:nvPr>
            <p:ph type="body" sz="quarter" idx="88"/>
          </p:nvPr>
        </p:nvSpPr>
        <p:spPr>
          <a:xfrm>
            <a:off x="688976" y="1921017"/>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45" name="Text Placeholder 19">
            <a:extLst>
              <a:ext uri="{FF2B5EF4-FFF2-40B4-BE49-F238E27FC236}">
                <a16:creationId xmlns:a16="http://schemas.microsoft.com/office/drawing/2014/main" id="{6E16FABD-0728-2D4B-95DB-FAE38F20A633}"/>
              </a:ext>
            </a:extLst>
          </p:cNvPr>
          <p:cNvSpPr>
            <a:spLocks noGrp="1"/>
          </p:cNvSpPr>
          <p:nvPr>
            <p:ph type="body" sz="quarter" idx="107"/>
          </p:nvPr>
        </p:nvSpPr>
        <p:spPr>
          <a:xfrm>
            <a:off x="689041" y="1701199"/>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46" name="Text Placeholder 30">
            <a:extLst>
              <a:ext uri="{FF2B5EF4-FFF2-40B4-BE49-F238E27FC236}">
                <a16:creationId xmlns:a16="http://schemas.microsoft.com/office/drawing/2014/main" id="{F46EC9D2-A635-FC45-B3B6-392AB32DDE07}"/>
              </a:ext>
            </a:extLst>
          </p:cNvPr>
          <p:cNvSpPr>
            <a:spLocks noGrp="1"/>
          </p:cNvSpPr>
          <p:nvPr>
            <p:ph type="body" sz="quarter" idx="124"/>
          </p:nvPr>
        </p:nvSpPr>
        <p:spPr>
          <a:xfrm>
            <a:off x="688976" y="2752291"/>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49" name="Text Placeholder 19">
            <a:extLst>
              <a:ext uri="{FF2B5EF4-FFF2-40B4-BE49-F238E27FC236}">
                <a16:creationId xmlns:a16="http://schemas.microsoft.com/office/drawing/2014/main" id="{9DF415C7-1DDD-1C45-948B-A6D8C29DD9A7}"/>
              </a:ext>
            </a:extLst>
          </p:cNvPr>
          <p:cNvSpPr>
            <a:spLocks noGrp="1"/>
          </p:cNvSpPr>
          <p:nvPr>
            <p:ph type="body" sz="quarter" idx="127"/>
          </p:nvPr>
        </p:nvSpPr>
        <p:spPr>
          <a:xfrm>
            <a:off x="689041" y="2532471"/>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50" name="Text Placeholder 30">
            <a:extLst>
              <a:ext uri="{FF2B5EF4-FFF2-40B4-BE49-F238E27FC236}">
                <a16:creationId xmlns:a16="http://schemas.microsoft.com/office/drawing/2014/main" id="{640BD6BC-BF3C-B745-9769-60BACFB223BF}"/>
              </a:ext>
            </a:extLst>
          </p:cNvPr>
          <p:cNvSpPr>
            <a:spLocks noGrp="1"/>
          </p:cNvSpPr>
          <p:nvPr>
            <p:ph type="body" sz="quarter" idx="128"/>
          </p:nvPr>
        </p:nvSpPr>
        <p:spPr>
          <a:xfrm>
            <a:off x="688976" y="3575251"/>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53" name="Text Placeholder 19">
            <a:extLst>
              <a:ext uri="{FF2B5EF4-FFF2-40B4-BE49-F238E27FC236}">
                <a16:creationId xmlns:a16="http://schemas.microsoft.com/office/drawing/2014/main" id="{D168F945-6274-4446-8FBA-5D6AEC180F8D}"/>
              </a:ext>
            </a:extLst>
          </p:cNvPr>
          <p:cNvSpPr>
            <a:spLocks noGrp="1"/>
          </p:cNvSpPr>
          <p:nvPr>
            <p:ph type="body" sz="quarter" idx="131"/>
          </p:nvPr>
        </p:nvSpPr>
        <p:spPr>
          <a:xfrm>
            <a:off x="689041" y="3355431"/>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54" name="Text Placeholder 30">
            <a:extLst>
              <a:ext uri="{FF2B5EF4-FFF2-40B4-BE49-F238E27FC236}">
                <a16:creationId xmlns:a16="http://schemas.microsoft.com/office/drawing/2014/main" id="{D46BEF47-1B2D-0F4F-8A25-5523D55DE127}"/>
              </a:ext>
            </a:extLst>
          </p:cNvPr>
          <p:cNvSpPr>
            <a:spLocks noGrp="1"/>
          </p:cNvSpPr>
          <p:nvPr>
            <p:ph type="body" sz="quarter" idx="132"/>
          </p:nvPr>
        </p:nvSpPr>
        <p:spPr>
          <a:xfrm>
            <a:off x="688976" y="4381585"/>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58" name="Text Placeholder 19">
            <a:extLst>
              <a:ext uri="{FF2B5EF4-FFF2-40B4-BE49-F238E27FC236}">
                <a16:creationId xmlns:a16="http://schemas.microsoft.com/office/drawing/2014/main" id="{2FDB96DE-7F21-F54C-A6B1-703961CC38AE}"/>
              </a:ext>
            </a:extLst>
          </p:cNvPr>
          <p:cNvSpPr>
            <a:spLocks noGrp="1"/>
          </p:cNvSpPr>
          <p:nvPr>
            <p:ph type="body" sz="quarter" idx="135"/>
          </p:nvPr>
        </p:nvSpPr>
        <p:spPr>
          <a:xfrm>
            <a:off x="689041" y="4161766"/>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59" name="Text Placeholder 30">
            <a:extLst>
              <a:ext uri="{FF2B5EF4-FFF2-40B4-BE49-F238E27FC236}">
                <a16:creationId xmlns:a16="http://schemas.microsoft.com/office/drawing/2014/main" id="{3B3CFF6B-8E82-5D41-B12C-F70049CF9756}"/>
              </a:ext>
            </a:extLst>
          </p:cNvPr>
          <p:cNvSpPr>
            <a:spLocks noGrp="1"/>
          </p:cNvSpPr>
          <p:nvPr>
            <p:ph type="body" sz="quarter" idx="136"/>
          </p:nvPr>
        </p:nvSpPr>
        <p:spPr>
          <a:xfrm>
            <a:off x="688976" y="5187920"/>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63" name="Text Placeholder 19">
            <a:extLst>
              <a:ext uri="{FF2B5EF4-FFF2-40B4-BE49-F238E27FC236}">
                <a16:creationId xmlns:a16="http://schemas.microsoft.com/office/drawing/2014/main" id="{2296DD9B-9F73-4842-B6A8-28E748613D94}"/>
              </a:ext>
            </a:extLst>
          </p:cNvPr>
          <p:cNvSpPr>
            <a:spLocks noGrp="1"/>
          </p:cNvSpPr>
          <p:nvPr>
            <p:ph type="body" sz="quarter" idx="139"/>
          </p:nvPr>
        </p:nvSpPr>
        <p:spPr>
          <a:xfrm>
            <a:off x="689041" y="4968102"/>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61" name="Text Placeholder 28">
            <a:extLst>
              <a:ext uri="{FF2B5EF4-FFF2-40B4-BE49-F238E27FC236}">
                <a16:creationId xmlns:a16="http://schemas.microsoft.com/office/drawing/2014/main" id="{002B48E8-8AD1-3C41-BC1B-66CE5069E043}"/>
              </a:ext>
            </a:extLst>
          </p:cNvPr>
          <p:cNvSpPr>
            <a:spLocks noGrp="1"/>
          </p:cNvSpPr>
          <p:nvPr>
            <p:ph type="body" sz="quarter" idx="87"/>
          </p:nvPr>
        </p:nvSpPr>
        <p:spPr>
          <a:xfrm>
            <a:off x="820983" y="1996880"/>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64" name="Text Placeholder 28">
            <a:extLst>
              <a:ext uri="{FF2B5EF4-FFF2-40B4-BE49-F238E27FC236}">
                <a16:creationId xmlns:a16="http://schemas.microsoft.com/office/drawing/2014/main" id="{69C1FB81-F68F-3D4E-A340-D84C860381CF}"/>
              </a:ext>
            </a:extLst>
          </p:cNvPr>
          <p:cNvSpPr>
            <a:spLocks noGrp="1"/>
          </p:cNvSpPr>
          <p:nvPr>
            <p:ph type="body" sz="quarter" idx="89"/>
          </p:nvPr>
        </p:nvSpPr>
        <p:spPr>
          <a:xfrm>
            <a:off x="820983" y="2247918"/>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65" name="Text Placeholder 28">
            <a:extLst>
              <a:ext uri="{FF2B5EF4-FFF2-40B4-BE49-F238E27FC236}">
                <a16:creationId xmlns:a16="http://schemas.microsoft.com/office/drawing/2014/main" id="{674418CA-1145-BA47-8DA6-02471C9EC305}"/>
              </a:ext>
            </a:extLst>
          </p:cNvPr>
          <p:cNvSpPr>
            <a:spLocks noGrp="1"/>
          </p:cNvSpPr>
          <p:nvPr>
            <p:ph type="body" sz="quarter" idx="140"/>
          </p:nvPr>
        </p:nvSpPr>
        <p:spPr>
          <a:xfrm>
            <a:off x="820983" y="2828153"/>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69" name="Text Placeholder 28">
            <a:extLst>
              <a:ext uri="{FF2B5EF4-FFF2-40B4-BE49-F238E27FC236}">
                <a16:creationId xmlns:a16="http://schemas.microsoft.com/office/drawing/2014/main" id="{038E5B1F-1CAE-784B-A330-260527A88329}"/>
              </a:ext>
            </a:extLst>
          </p:cNvPr>
          <p:cNvSpPr>
            <a:spLocks noGrp="1"/>
          </p:cNvSpPr>
          <p:nvPr>
            <p:ph type="body" sz="quarter" idx="141"/>
          </p:nvPr>
        </p:nvSpPr>
        <p:spPr>
          <a:xfrm>
            <a:off x="820983" y="3079192"/>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70" name="Text Placeholder 28">
            <a:extLst>
              <a:ext uri="{FF2B5EF4-FFF2-40B4-BE49-F238E27FC236}">
                <a16:creationId xmlns:a16="http://schemas.microsoft.com/office/drawing/2014/main" id="{E321625B-D975-4947-A5B7-78C26432B090}"/>
              </a:ext>
            </a:extLst>
          </p:cNvPr>
          <p:cNvSpPr>
            <a:spLocks noGrp="1"/>
          </p:cNvSpPr>
          <p:nvPr>
            <p:ph type="body" sz="quarter" idx="142"/>
          </p:nvPr>
        </p:nvSpPr>
        <p:spPr>
          <a:xfrm>
            <a:off x="820983" y="3651113"/>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71" name="Text Placeholder 28">
            <a:extLst>
              <a:ext uri="{FF2B5EF4-FFF2-40B4-BE49-F238E27FC236}">
                <a16:creationId xmlns:a16="http://schemas.microsoft.com/office/drawing/2014/main" id="{3511F36E-A5D8-E945-BFB1-58E6CFFA46F4}"/>
              </a:ext>
            </a:extLst>
          </p:cNvPr>
          <p:cNvSpPr>
            <a:spLocks noGrp="1"/>
          </p:cNvSpPr>
          <p:nvPr>
            <p:ph type="body" sz="quarter" idx="143"/>
          </p:nvPr>
        </p:nvSpPr>
        <p:spPr>
          <a:xfrm>
            <a:off x="820983" y="3902152"/>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72" name="Text Placeholder 28">
            <a:extLst>
              <a:ext uri="{FF2B5EF4-FFF2-40B4-BE49-F238E27FC236}">
                <a16:creationId xmlns:a16="http://schemas.microsoft.com/office/drawing/2014/main" id="{486B7F12-9E70-ED49-BC35-14946CB48413}"/>
              </a:ext>
            </a:extLst>
          </p:cNvPr>
          <p:cNvSpPr>
            <a:spLocks noGrp="1"/>
          </p:cNvSpPr>
          <p:nvPr>
            <p:ph type="body" sz="quarter" idx="144"/>
          </p:nvPr>
        </p:nvSpPr>
        <p:spPr>
          <a:xfrm>
            <a:off x="820983" y="4457448"/>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73" name="Text Placeholder 28">
            <a:extLst>
              <a:ext uri="{FF2B5EF4-FFF2-40B4-BE49-F238E27FC236}">
                <a16:creationId xmlns:a16="http://schemas.microsoft.com/office/drawing/2014/main" id="{124F208B-7FBF-2D4C-95CD-44FA42CD56CE}"/>
              </a:ext>
            </a:extLst>
          </p:cNvPr>
          <p:cNvSpPr>
            <a:spLocks noGrp="1"/>
          </p:cNvSpPr>
          <p:nvPr>
            <p:ph type="body" sz="quarter" idx="145"/>
          </p:nvPr>
        </p:nvSpPr>
        <p:spPr>
          <a:xfrm>
            <a:off x="820983" y="4708486"/>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74" name="Text Placeholder 28">
            <a:extLst>
              <a:ext uri="{FF2B5EF4-FFF2-40B4-BE49-F238E27FC236}">
                <a16:creationId xmlns:a16="http://schemas.microsoft.com/office/drawing/2014/main" id="{2E5BBFE7-1EF3-C64E-BFA5-5C71CF6D5C6C}"/>
              </a:ext>
            </a:extLst>
          </p:cNvPr>
          <p:cNvSpPr>
            <a:spLocks noGrp="1"/>
          </p:cNvSpPr>
          <p:nvPr>
            <p:ph type="body" sz="quarter" idx="146"/>
          </p:nvPr>
        </p:nvSpPr>
        <p:spPr>
          <a:xfrm>
            <a:off x="820983" y="5263783"/>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75" name="Text Placeholder 28">
            <a:extLst>
              <a:ext uri="{FF2B5EF4-FFF2-40B4-BE49-F238E27FC236}">
                <a16:creationId xmlns:a16="http://schemas.microsoft.com/office/drawing/2014/main" id="{DB42D123-AC82-0941-A2D1-C032B33C290F}"/>
              </a:ext>
            </a:extLst>
          </p:cNvPr>
          <p:cNvSpPr>
            <a:spLocks noGrp="1"/>
          </p:cNvSpPr>
          <p:nvPr>
            <p:ph type="body" sz="quarter" idx="147"/>
          </p:nvPr>
        </p:nvSpPr>
        <p:spPr>
          <a:xfrm>
            <a:off x="820983" y="5514821"/>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Tree>
    <p:extLst>
      <p:ext uri="{BB962C8B-B14F-4D97-AF65-F5344CB8AC3E}">
        <p14:creationId xmlns:p14="http://schemas.microsoft.com/office/powerpoint/2010/main" val="1376965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ikajana_puoli_vuott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8" name="Title Placeholder 1">
            <a:extLst>
              <a:ext uri="{FF2B5EF4-FFF2-40B4-BE49-F238E27FC236}">
                <a16:creationId xmlns:a16="http://schemas.microsoft.com/office/drawing/2014/main" id="{5EA21DD6-DDB7-8245-AC70-974CA371BC71}"/>
              </a:ext>
            </a:extLst>
          </p:cNvPr>
          <p:cNvSpPr>
            <a:spLocks noGrp="1"/>
          </p:cNvSpPr>
          <p:nvPr>
            <p:ph type="title" hasCustomPrompt="1"/>
          </p:nvPr>
        </p:nvSpPr>
        <p:spPr>
          <a:xfrm>
            <a:off x="688622" y="700227"/>
            <a:ext cx="9618271" cy="656692"/>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r>
              <a:rPr lang="en-JM" err="1"/>
              <a:t>Aikajana</a:t>
            </a:r>
            <a:r>
              <a:rPr lang="en-JM"/>
              <a:t> </a:t>
            </a:r>
            <a:r>
              <a:rPr lang="en-JM" err="1"/>
              <a:t>puoli</a:t>
            </a:r>
            <a:r>
              <a:rPr lang="en-JM"/>
              <a:t> </a:t>
            </a:r>
            <a:r>
              <a:rPr lang="en-JM" err="1"/>
              <a:t>vuotta</a:t>
            </a:r>
            <a:endParaRPr lang="en-JM"/>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27" name="Text Placeholder 30">
            <a:extLst>
              <a:ext uri="{FF2B5EF4-FFF2-40B4-BE49-F238E27FC236}">
                <a16:creationId xmlns:a16="http://schemas.microsoft.com/office/drawing/2014/main" id="{E4BC4872-0345-A044-90BD-90C1CA2928B6}"/>
              </a:ext>
            </a:extLst>
          </p:cNvPr>
          <p:cNvSpPr>
            <a:spLocks noGrp="1"/>
          </p:cNvSpPr>
          <p:nvPr>
            <p:ph type="body" sz="quarter" idx="88"/>
          </p:nvPr>
        </p:nvSpPr>
        <p:spPr>
          <a:xfrm>
            <a:off x="688976" y="1921017"/>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42" name="Text Placeholder 19">
            <a:extLst>
              <a:ext uri="{FF2B5EF4-FFF2-40B4-BE49-F238E27FC236}">
                <a16:creationId xmlns:a16="http://schemas.microsoft.com/office/drawing/2014/main" id="{D13196FC-3789-314F-BA31-730B4C61B48C}"/>
              </a:ext>
            </a:extLst>
          </p:cNvPr>
          <p:cNvSpPr>
            <a:spLocks noGrp="1"/>
          </p:cNvSpPr>
          <p:nvPr>
            <p:ph type="body" sz="quarter" idx="107"/>
          </p:nvPr>
        </p:nvSpPr>
        <p:spPr>
          <a:xfrm>
            <a:off x="689041" y="1701199"/>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43" name="Text Placeholder 30">
            <a:extLst>
              <a:ext uri="{FF2B5EF4-FFF2-40B4-BE49-F238E27FC236}">
                <a16:creationId xmlns:a16="http://schemas.microsoft.com/office/drawing/2014/main" id="{723ECDC3-598F-FD47-B242-8AB9B01716CA}"/>
              </a:ext>
            </a:extLst>
          </p:cNvPr>
          <p:cNvSpPr>
            <a:spLocks noGrp="1"/>
          </p:cNvSpPr>
          <p:nvPr>
            <p:ph type="body" sz="quarter" idx="124"/>
          </p:nvPr>
        </p:nvSpPr>
        <p:spPr>
          <a:xfrm>
            <a:off x="688976" y="2752291"/>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46" name="Text Placeholder 19">
            <a:extLst>
              <a:ext uri="{FF2B5EF4-FFF2-40B4-BE49-F238E27FC236}">
                <a16:creationId xmlns:a16="http://schemas.microsoft.com/office/drawing/2014/main" id="{DAE5B13E-963C-A64F-A6B0-D784AD400E2D}"/>
              </a:ext>
            </a:extLst>
          </p:cNvPr>
          <p:cNvSpPr>
            <a:spLocks noGrp="1"/>
          </p:cNvSpPr>
          <p:nvPr>
            <p:ph type="body" sz="quarter" idx="127"/>
          </p:nvPr>
        </p:nvSpPr>
        <p:spPr>
          <a:xfrm>
            <a:off x="689041" y="2532471"/>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52" name="Text Placeholder 30">
            <a:extLst>
              <a:ext uri="{FF2B5EF4-FFF2-40B4-BE49-F238E27FC236}">
                <a16:creationId xmlns:a16="http://schemas.microsoft.com/office/drawing/2014/main" id="{E3A645CD-BF89-5C41-ABF0-5E158DF2DBA7}"/>
              </a:ext>
            </a:extLst>
          </p:cNvPr>
          <p:cNvSpPr>
            <a:spLocks noGrp="1"/>
          </p:cNvSpPr>
          <p:nvPr>
            <p:ph type="body" sz="quarter" idx="128"/>
          </p:nvPr>
        </p:nvSpPr>
        <p:spPr>
          <a:xfrm>
            <a:off x="688976" y="3575251"/>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55" name="Text Placeholder 19">
            <a:extLst>
              <a:ext uri="{FF2B5EF4-FFF2-40B4-BE49-F238E27FC236}">
                <a16:creationId xmlns:a16="http://schemas.microsoft.com/office/drawing/2014/main" id="{764B453F-07A4-F44B-B279-319541A7C2FD}"/>
              </a:ext>
            </a:extLst>
          </p:cNvPr>
          <p:cNvSpPr>
            <a:spLocks noGrp="1"/>
          </p:cNvSpPr>
          <p:nvPr>
            <p:ph type="body" sz="quarter" idx="131"/>
          </p:nvPr>
        </p:nvSpPr>
        <p:spPr>
          <a:xfrm>
            <a:off x="689041" y="3355431"/>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56" name="Text Placeholder 30">
            <a:extLst>
              <a:ext uri="{FF2B5EF4-FFF2-40B4-BE49-F238E27FC236}">
                <a16:creationId xmlns:a16="http://schemas.microsoft.com/office/drawing/2014/main" id="{88DF3B12-33FC-6F4A-B18E-E02788355928}"/>
              </a:ext>
            </a:extLst>
          </p:cNvPr>
          <p:cNvSpPr>
            <a:spLocks noGrp="1"/>
          </p:cNvSpPr>
          <p:nvPr>
            <p:ph type="body" sz="quarter" idx="132"/>
          </p:nvPr>
        </p:nvSpPr>
        <p:spPr>
          <a:xfrm>
            <a:off x="688976" y="4381585"/>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59" name="Text Placeholder 19">
            <a:extLst>
              <a:ext uri="{FF2B5EF4-FFF2-40B4-BE49-F238E27FC236}">
                <a16:creationId xmlns:a16="http://schemas.microsoft.com/office/drawing/2014/main" id="{0A396319-CE64-DE4D-94F7-CD9EA0E2E352}"/>
              </a:ext>
            </a:extLst>
          </p:cNvPr>
          <p:cNvSpPr>
            <a:spLocks noGrp="1"/>
          </p:cNvSpPr>
          <p:nvPr>
            <p:ph type="body" sz="quarter" idx="135"/>
          </p:nvPr>
        </p:nvSpPr>
        <p:spPr>
          <a:xfrm>
            <a:off x="689041" y="4161766"/>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60" name="Text Placeholder 30">
            <a:extLst>
              <a:ext uri="{FF2B5EF4-FFF2-40B4-BE49-F238E27FC236}">
                <a16:creationId xmlns:a16="http://schemas.microsoft.com/office/drawing/2014/main" id="{6E08431E-29D4-844E-AF1D-9C6B2B1F4194}"/>
              </a:ext>
            </a:extLst>
          </p:cNvPr>
          <p:cNvSpPr>
            <a:spLocks noGrp="1"/>
          </p:cNvSpPr>
          <p:nvPr>
            <p:ph type="body" sz="quarter" idx="136"/>
          </p:nvPr>
        </p:nvSpPr>
        <p:spPr>
          <a:xfrm>
            <a:off x="688976" y="5187920"/>
            <a:ext cx="10564813" cy="593977"/>
          </a:xfrm>
          <a:prstGeom prst="rect">
            <a:avLst/>
          </a:prstGeom>
          <a:solidFill>
            <a:schemeClr val="accent2"/>
          </a:solidFill>
        </p:spPr>
        <p:txBody>
          <a:bodyPr vert="horz" anchor="t" anchorCtr="0"/>
          <a:lstStyle>
            <a:lvl1pPr marL="0" indent="0" algn="ctr">
              <a:buFontTx/>
              <a:buNone/>
              <a:defRPr sz="1260">
                <a:solidFill>
                  <a:schemeClr val="accent2"/>
                </a:solidFill>
              </a:defRPr>
            </a:lvl1pPr>
          </a:lstStyle>
          <a:p>
            <a:pPr lvl="0"/>
            <a:endParaRPr lang="en-GB"/>
          </a:p>
        </p:txBody>
      </p:sp>
      <p:sp>
        <p:nvSpPr>
          <p:cNvPr id="64" name="Text Placeholder 19">
            <a:extLst>
              <a:ext uri="{FF2B5EF4-FFF2-40B4-BE49-F238E27FC236}">
                <a16:creationId xmlns:a16="http://schemas.microsoft.com/office/drawing/2014/main" id="{1106E265-80C1-3542-881E-BF7393027DE8}"/>
              </a:ext>
            </a:extLst>
          </p:cNvPr>
          <p:cNvSpPr>
            <a:spLocks noGrp="1"/>
          </p:cNvSpPr>
          <p:nvPr>
            <p:ph type="body" sz="quarter" idx="139"/>
          </p:nvPr>
        </p:nvSpPr>
        <p:spPr>
          <a:xfrm>
            <a:off x="689041" y="4968102"/>
            <a:ext cx="2203516" cy="261937"/>
          </a:xfrm>
          <a:prstGeom prst="rect">
            <a:avLst/>
          </a:prstGeom>
        </p:spPr>
        <p:txBody>
          <a:bodyPr lIns="0"/>
          <a:lstStyle>
            <a:lvl1pPr marL="0" indent="0">
              <a:buFontTx/>
              <a:buNone/>
              <a:defRPr sz="946" b="1" i="0">
                <a:solidFill>
                  <a:schemeClr val="accent2"/>
                </a:solidFill>
                <a:latin typeface="Arial" panose="020B0604020202020204" pitchFamily="34" charset="0"/>
                <a:cs typeface="Arial" panose="020B0604020202020204" pitchFamily="34" charset="0"/>
              </a:defRPr>
            </a:lvl1pPr>
            <a:lvl2pPr marL="411480" indent="0">
              <a:buFontTx/>
              <a:buNone/>
              <a:defRPr sz="990"/>
            </a:lvl2pPr>
            <a:lvl3pPr marL="822960" indent="0">
              <a:buFontTx/>
              <a:buNone/>
              <a:defRPr sz="946"/>
            </a:lvl3pPr>
            <a:lvl4pPr marL="1234440" indent="0">
              <a:buFontTx/>
              <a:buNone/>
              <a:defRPr sz="900"/>
            </a:lvl4pPr>
            <a:lvl5pPr marL="1645920" indent="0">
              <a:buFontTx/>
              <a:buNone/>
              <a:defRPr sz="900"/>
            </a:lvl5pPr>
          </a:lstStyle>
          <a:p>
            <a:pPr lvl="0"/>
            <a:r>
              <a:rPr lang="en-GB"/>
              <a:t>Click to edit Master text styles</a:t>
            </a:r>
            <a:endParaRPr lang="en-FI"/>
          </a:p>
        </p:txBody>
      </p:sp>
      <p:sp>
        <p:nvSpPr>
          <p:cNvPr id="65" name="Rectangle 64">
            <a:extLst>
              <a:ext uri="{FF2B5EF4-FFF2-40B4-BE49-F238E27FC236}">
                <a16:creationId xmlns:a16="http://schemas.microsoft.com/office/drawing/2014/main" id="{9DA545FA-6320-A041-A550-98BE023B1D80}"/>
              </a:ext>
            </a:extLst>
          </p:cNvPr>
          <p:cNvSpPr/>
          <p:nvPr userDrawn="1"/>
        </p:nvSpPr>
        <p:spPr>
          <a:xfrm>
            <a:off x="5903329" y="1358487"/>
            <a:ext cx="5328185" cy="335672"/>
          </a:xfrm>
          <a:prstGeom prst="rect">
            <a:avLst/>
          </a:prstGeom>
          <a:solidFill>
            <a:srgbClr val="FFE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ln>
                <a:noFill/>
              </a:ln>
            </a:endParaRPr>
          </a:p>
        </p:txBody>
      </p:sp>
      <p:sp>
        <p:nvSpPr>
          <p:cNvPr id="68" name="Rectangle 67">
            <a:extLst>
              <a:ext uri="{FF2B5EF4-FFF2-40B4-BE49-F238E27FC236}">
                <a16:creationId xmlns:a16="http://schemas.microsoft.com/office/drawing/2014/main" id="{5ED9BBA6-2C6B-8A4B-A2E9-C4482DBD7D7E}"/>
              </a:ext>
            </a:extLst>
          </p:cNvPr>
          <p:cNvSpPr/>
          <p:nvPr userDrawn="1"/>
        </p:nvSpPr>
        <p:spPr>
          <a:xfrm>
            <a:off x="688957" y="1358487"/>
            <a:ext cx="5214371" cy="335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ln>
                <a:noFill/>
              </a:ln>
            </a:endParaRPr>
          </a:p>
        </p:txBody>
      </p:sp>
      <p:sp>
        <p:nvSpPr>
          <p:cNvPr id="82" name="Text Placeholder 5">
            <a:extLst>
              <a:ext uri="{FF2B5EF4-FFF2-40B4-BE49-F238E27FC236}">
                <a16:creationId xmlns:a16="http://schemas.microsoft.com/office/drawing/2014/main" id="{50E84C7D-A9AA-D243-83D4-C14CD4B3059E}"/>
              </a:ext>
            </a:extLst>
          </p:cNvPr>
          <p:cNvSpPr>
            <a:spLocks noGrp="1"/>
          </p:cNvSpPr>
          <p:nvPr>
            <p:ph type="body" sz="quarter" idx="108" hasCustomPrompt="1"/>
          </p:nvPr>
        </p:nvSpPr>
        <p:spPr>
          <a:xfrm>
            <a:off x="687388"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3" name="Text Placeholder 5">
            <a:extLst>
              <a:ext uri="{FF2B5EF4-FFF2-40B4-BE49-F238E27FC236}">
                <a16:creationId xmlns:a16="http://schemas.microsoft.com/office/drawing/2014/main" id="{2176718C-CCC9-3C41-B9C5-955E45B2E934}"/>
              </a:ext>
            </a:extLst>
          </p:cNvPr>
          <p:cNvSpPr>
            <a:spLocks noGrp="1"/>
          </p:cNvSpPr>
          <p:nvPr>
            <p:ph type="body" sz="quarter" idx="113" hasCustomPrompt="1"/>
          </p:nvPr>
        </p:nvSpPr>
        <p:spPr>
          <a:xfrm>
            <a:off x="2442776"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4" name="Text Placeholder 5">
            <a:extLst>
              <a:ext uri="{FF2B5EF4-FFF2-40B4-BE49-F238E27FC236}">
                <a16:creationId xmlns:a16="http://schemas.microsoft.com/office/drawing/2014/main" id="{60ED742E-129A-3C4C-B382-E61C20EB24C1}"/>
              </a:ext>
            </a:extLst>
          </p:cNvPr>
          <p:cNvSpPr>
            <a:spLocks noGrp="1"/>
          </p:cNvSpPr>
          <p:nvPr>
            <p:ph type="body" sz="quarter" idx="114" hasCustomPrompt="1"/>
          </p:nvPr>
        </p:nvSpPr>
        <p:spPr>
          <a:xfrm>
            <a:off x="4198166"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6" name="Text Placeholder 5">
            <a:extLst>
              <a:ext uri="{FF2B5EF4-FFF2-40B4-BE49-F238E27FC236}">
                <a16:creationId xmlns:a16="http://schemas.microsoft.com/office/drawing/2014/main" id="{D4B88AE2-4065-3F4F-B766-87B550D3DA8D}"/>
              </a:ext>
            </a:extLst>
          </p:cNvPr>
          <p:cNvSpPr>
            <a:spLocks noGrp="1"/>
          </p:cNvSpPr>
          <p:nvPr>
            <p:ph type="body" sz="quarter" idx="115" hasCustomPrompt="1"/>
          </p:nvPr>
        </p:nvSpPr>
        <p:spPr>
          <a:xfrm>
            <a:off x="5953555"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7" name="Text Placeholder 5">
            <a:extLst>
              <a:ext uri="{FF2B5EF4-FFF2-40B4-BE49-F238E27FC236}">
                <a16:creationId xmlns:a16="http://schemas.microsoft.com/office/drawing/2014/main" id="{22074552-DBED-C94B-A0F8-7DFF975DCF3D}"/>
              </a:ext>
            </a:extLst>
          </p:cNvPr>
          <p:cNvSpPr>
            <a:spLocks noGrp="1"/>
          </p:cNvSpPr>
          <p:nvPr>
            <p:ph type="body" sz="quarter" idx="116" hasCustomPrompt="1"/>
          </p:nvPr>
        </p:nvSpPr>
        <p:spPr>
          <a:xfrm>
            <a:off x="7708944"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88" name="Text Placeholder 5">
            <a:extLst>
              <a:ext uri="{FF2B5EF4-FFF2-40B4-BE49-F238E27FC236}">
                <a16:creationId xmlns:a16="http://schemas.microsoft.com/office/drawing/2014/main" id="{5A6462D5-8B01-7548-9C6D-FE1199C9B756}"/>
              </a:ext>
            </a:extLst>
          </p:cNvPr>
          <p:cNvSpPr>
            <a:spLocks noGrp="1"/>
          </p:cNvSpPr>
          <p:nvPr>
            <p:ph type="body" sz="quarter" idx="117" hasCustomPrompt="1"/>
          </p:nvPr>
        </p:nvSpPr>
        <p:spPr>
          <a:xfrm>
            <a:off x="9464332" y="1403972"/>
            <a:ext cx="827469" cy="248855"/>
          </a:xfrm>
          <a:prstGeom prst="rect">
            <a:avLst/>
          </a:prstGeom>
        </p:spPr>
        <p:txBody>
          <a:bodyPr tIns="46800" rIns="0" anchor="ctr" anchorCtr="0"/>
          <a:lstStyle>
            <a:lvl1pPr marL="0" indent="0">
              <a:buFontTx/>
              <a:buNone/>
              <a:defRPr sz="900" b="1">
                <a:solidFill>
                  <a:schemeClr val="accent2"/>
                </a:solidFill>
              </a:defRPr>
            </a:lvl1pPr>
          </a:lstStyle>
          <a:p>
            <a:pPr lvl="0"/>
            <a:r>
              <a:rPr lang="en-GB" err="1"/>
              <a:t>Kuukausi</a:t>
            </a:r>
            <a:endParaRPr lang="en-GB"/>
          </a:p>
        </p:txBody>
      </p:sp>
      <p:sp>
        <p:nvSpPr>
          <p:cNvPr id="35" name="Text Placeholder 28">
            <a:extLst>
              <a:ext uri="{FF2B5EF4-FFF2-40B4-BE49-F238E27FC236}">
                <a16:creationId xmlns:a16="http://schemas.microsoft.com/office/drawing/2014/main" id="{FFB57F0A-EEA6-B64D-9A60-9A69B0C47589}"/>
              </a:ext>
            </a:extLst>
          </p:cNvPr>
          <p:cNvSpPr>
            <a:spLocks noGrp="1"/>
          </p:cNvSpPr>
          <p:nvPr>
            <p:ph type="body" sz="quarter" idx="87"/>
          </p:nvPr>
        </p:nvSpPr>
        <p:spPr>
          <a:xfrm>
            <a:off x="820983" y="1996880"/>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36" name="Text Placeholder 28">
            <a:extLst>
              <a:ext uri="{FF2B5EF4-FFF2-40B4-BE49-F238E27FC236}">
                <a16:creationId xmlns:a16="http://schemas.microsoft.com/office/drawing/2014/main" id="{00FFF648-85DA-2342-BAB1-AF525AE0AA85}"/>
              </a:ext>
            </a:extLst>
          </p:cNvPr>
          <p:cNvSpPr>
            <a:spLocks noGrp="1"/>
          </p:cNvSpPr>
          <p:nvPr>
            <p:ph type="body" sz="quarter" idx="89"/>
          </p:nvPr>
        </p:nvSpPr>
        <p:spPr>
          <a:xfrm>
            <a:off x="820983" y="2247918"/>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37" name="Text Placeholder 28">
            <a:extLst>
              <a:ext uri="{FF2B5EF4-FFF2-40B4-BE49-F238E27FC236}">
                <a16:creationId xmlns:a16="http://schemas.microsoft.com/office/drawing/2014/main" id="{219EB5F2-CFE8-AA45-B469-AAEAA2310270}"/>
              </a:ext>
            </a:extLst>
          </p:cNvPr>
          <p:cNvSpPr>
            <a:spLocks noGrp="1"/>
          </p:cNvSpPr>
          <p:nvPr>
            <p:ph type="body" sz="quarter" idx="140"/>
          </p:nvPr>
        </p:nvSpPr>
        <p:spPr>
          <a:xfrm>
            <a:off x="820983" y="2828153"/>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38" name="Text Placeholder 28">
            <a:extLst>
              <a:ext uri="{FF2B5EF4-FFF2-40B4-BE49-F238E27FC236}">
                <a16:creationId xmlns:a16="http://schemas.microsoft.com/office/drawing/2014/main" id="{6BBE1249-F6EA-2645-A12B-FB19634923A9}"/>
              </a:ext>
            </a:extLst>
          </p:cNvPr>
          <p:cNvSpPr>
            <a:spLocks noGrp="1"/>
          </p:cNvSpPr>
          <p:nvPr>
            <p:ph type="body" sz="quarter" idx="141"/>
          </p:nvPr>
        </p:nvSpPr>
        <p:spPr>
          <a:xfrm>
            <a:off x="820983" y="3079192"/>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39" name="Text Placeholder 28">
            <a:extLst>
              <a:ext uri="{FF2B5EF4-FFF2-40B4-BE49-F238E27FC236}">
                <a16:creationId xmlns:a16="http://schemas.microsoft.com/office/drawing/2014/main" id="{2F18CF2A-D4CD-5B49-8329-3A013042635A}"/>
              </a:ext>
            </a:extLst>
          </p:cNvPr>
          <p:cNvSpPr>
            <a:spLocks noGrp="1"/>
          </p:cNvSpPr>
          <p:nvPr>
            <p:ph type="body" sz="quarter" idx="119"/>
          </p:nvPr>
        </p:nvSpPr>
        <p:spPr>
          <a:xfrm>
            <a:off x="820983" y="3651113"/>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40" name="Text Placeholder 28">
            <a:extLst>
              <a:ext uri="{FF2B5EF4-FFF2-40B4-BE49-F238E27FC236}">
                <a16:creationId xmlns:a16="http://schemas.microsoft.com/office/drawing/2014/main" id="{8B5E10CC-E2E0-044B-9FC8-81EAA5D73957}"/>
              </a:ext>
            </a:extLst>
          </p:cNvPr>
          <p:cNvSpPr>
            <a:spLocks noGrp="1"/>
          </p:cNvSpPr>
          <p:nvPr>
            <p:ph type="body" sz="quarter" idx="120"/>
          </p:nvPr>
        </p:nvSpPr>
        <p:spPr>
          <a:xfrm>
            <a:off x="820983" y="3902152"/>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41" name="Text Placeholder 28">
            <a:extLst>
              <a:ext uri="{FF2B5EF4-FFF2-40B4-BE49-F238E27FC236}">
                <a16:creationId xmlns:a16="http://schemas.microsoft.com/office/drawing/2014/main" id="{7E6E2680-6269-994F-8809-002F145452C2}"/>
              </a:ext>
            </a:extLst>
          </p:cNvPr>
          <p:cNvSpPr>
            <a:spLocks noGrp="1"/>
          </p:cNvSpPr>
          <p:nvPr>
            <p:ph type="body" sz="quarter" idx="123"/>
          </p:nvPr>
        </p:nvSpPr>
        <p:spPr>
          <a:xfrm>
            <a:off x="820983" y="4457448"/>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47" name="Text Placeholder 28">
            <a:extLst>
              <a:ext uri="{FF2B5EF4-FFF2-40B4-BE49-F238E27FC236}">
                <a16:creationId xmlns:a16="http://schemas.microsoft.com/office/drawing/2014/main" id="{FC8551F3-6F7D-A14B-B0FA-9D4A314199B6}"/>
              </a:ext>
            </a:extLst>
          </p:cNvPr>
          <p:cNvSpPr>
            <a:spLocks noGrp="1"/>
          </p:cNvSpPr>
          <p:nvPr>
            <p:ph type="body" sz="quarter" idx="142"/>
          </p:nvPr>
        </p:nvSpPr>
        <p:spPr>
          <a:xfrm>
            <a:off x="820983" y="4708486"/>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48" name="Text Placeholder 28">
            <a:extLst>
              <a:ext uri="{FF2B5EF4-FFF2-40B4-BE49-F238E27FC236}">
                <a16:creationId xmlns:a16="http://schemas.microsoft.com/office/drawing/2014/main" id="{3113D739-E95E-1045-9C0B-411DD09BA970}"/>
              </a:ext>
            </a:extLst>
          </p:cNvPr>
          <p:cNvSpPr>
            <a:spLocks noGrp="1"/>
          </p:cNvSpPr>
          <p:nvPr>
            <p:ph type="body" sz="quarter" idx="143"/>
          </p:nvPr>
        </p:nvSpPr>
        <p:spPr>
          <a:xfrm>
            <a:off x="820983" y="5263783"/>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
        <p:nvSpPr>
          <p:cNvPr id="49" name="Text Placeholder 28">
            <a:extLst>
              <a:ext uri="{FF2B5EF4-FFF2-40B4-BE49-F238E27FC236}">
                <a16:creationId xmlns:a16="http://schemas.microsoft.com/office/drawing/2014/main" id="{3F4844BE-1E5A-CD43-B122-D1C767AAFDF4}"/>
              </a:ext>
            </a:extLst>
          </p:cNvPr>
          <p:cNvSpPr>
            <a:spLocks noGrp="1"/>
          </p:cNvSpPr>
          <p:nvPr>
            <p:ph type="body" sz="quarter" idx="144"/>
          </p:nvPr>
        </p:nvSpPr>
        <p:spPr>
          <a:xfrm>
            <a:off x="820983" y="5514821"/>
            <a:ext cx="2203516" cy="198984"/>
          </a:xfrm>
          <a:prstGeom prst="rect">
            <a:avLst/>
          </a:prstGeom>
          <a:solidFill>
            <a:schemeClr val="bg1"/>
          </a:solidFill>
        </p:spPr>
        <p:txBody>
          <a:bodyPr anchor="ctr" anchorCtr="1"/>
          <a:lstStyle>
            <a:lvl1pPr marL="0" indent="0">
              <a:buFontTx/>
              <a:buNone/>
              <a:defRPr sz="946">
                <a:solidFill>
                  <a:schemeClr val="accent2"/>
                </a:solidFill>
              </a:defRPr>
            </a:lvl1pPr>
          </a:lstStyle>
          <a:p>
            <a:pPr lvl="0"/>
            <a:r>
              <a:rPr lang="en-GB"/>
              <a:t>Click to edit Master text styles</a:t>
            </a:r>
          </a:p>
        </p:txBody>
      </p:sp>
    </p:spTree>
    <p:extLst>
      <p:ext uri="{BB962C8B-B14F-4D97-AF65-F5344CB8AC3E}">
        <p14:creationId xmlns:p14="http://schemas.microsoft.com/office/powerpoint/2010/main" val="706019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uosikello">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C7140370-1B08-8D48-A62B-451C49224AF8}"/>
              </a:ext>
            </a:extLst>
          </p:cNvPr>
          <p:cNvGraphicFramePr/>
          <p:nvPr userDrawn="1">
            <p:extLst>
              <p:ext uri="{D42A27DB-BD31-4B8C-83A1-F6EECF244321}">
                <p14:modId xmlns:p14="http://schemas.microsoft.com/office/powerpoint/2010/main" val="193461894"/>
              </p:ext>
            </p:extLst>
          </p:nvPr>
        </p:nvGraphicFramePr>
        <p:xfrm>
          <a:off x="1102938" y="0"/>
          <a:ext cx="9998623" cy="6850942"/>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Group 29">
            <a:extLst>
              <a:ext uri="{FF2B5EF4-FFF2-40B4-BE49-F238E27FC236}">
                <a16:creationId xmlns:a16="http://schemas.microsoft.com/office/drawing/2014/main" id="{7BC38628-FF70-D84C-B1BE-1F08FBFEE902}"/>
              </a:ext>
            </a:extLst>
          </p:cNvPr>
          <p:cNvGrpSpPr/>
          <p:nvPr userDrawn="1"/>
        </p:nvGrpSpPr>
        <p:grpSpPr>
          <a:xfrm>
            <a:off x="1799691" y="564794"/>
            <a:ext cx="8592619" cy="5728414"/>
            <a:chOff x="2537060" y="1056373"/>
            <a:chExt cx="7117880" cy="4745254"/>
          </a:xfrm>
        </p:grpSpPr>
        <p:graphicFrame>
          <p:nvGraphicFramePr>
            <p:cNvPr id="20" name="Chart 19">
              <a:extLst>
                <a:ext uri="{FF2B5EF4-FFF2-40B4-BE49-F238E27FC236}">
                  <a16:creationId xmlns:a16="http://schemas.microsoft.com/office/drawing/2014/main" id="{23F86718-4FB5-F64B-BB9C-054FFD52A301}"/>
                </a:ext>
              </a:extLst>
            </p:cNvPr>
            <p:cNvGraphicFramePr/>
            <p:nvPr userDrawn="1">
              <p:extLst>
                <p:ext uri="{D42A27DB-BD31-4B8C-83A1-F6EECF244321}">
                  <p14:modId xmlns:p14="http://schemas.microsoft.com/office/powerpoint/2010/main" val="1971770899"/>
                </p:ext>
              </p:extLst>
            </p:nvPr>
          </p:nvGraphicFramePr>
          <p:xfrm>
            <a:off x="2537060" y="1056373"/>
            <a:ext cx="7117880" cy="4745254"/>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27">
              <a:extLst>
                <a:ext uri="{FF2B5EF4-FFF2-40B4-BE49-F238E27FC236}">
                  <a16:creationId xmlns:a16="http://schemas.microsoft.com/office/drawing/2014/main" id="{F16FD3BE-3C43-5549-BE0F-BD343D2D613B}"/>
                </a:ext>
              </a:extLst>
            </p:cNvPr>
            <p:cNvGrpSpPr/>
            <p:nvPr userDrawn="1"/>
          </p:nvGrpSpPr>
          <p:grpSpPr>
            <a:xfrm>
              <a:off x="3081292" y="1363357"/>
              <a:ext cx="6029417" cy="4131287"/>
              <a:chOff x="3081292" y="1363357"/>
              <a:chExt cx="6029417" cy="4131287"/>
            </a:xfrm>
          </p:grpSpPr>
          <p:graphicFrame>
            <p:nvGraphicFramePr>
              <p:cNvPr id="18" name="Chart 17">
                <a:extLst>
                  <a:ext uri="{FF2B5EF4-FFF2-40B4-BE49-F238E27FC236}">
                    <a16:creationId xmlns:a16="http://schemas.microsoft.com/office/drawing/2014/main" id="{40B786F9-CC9F-804D-9CE4-E09B465816AA}"/>
                  </a:ext>
                </a:extLst>
              </p:cNvPr>
              <p:cNvGraphicFramePr/>
              <p:nvPr userDrawn="1">
                <p:extLst>
                  <p:ext uri="{D42A27DB-BD31-4B8C-83A1-F6EECF244321}">
                    <p14:modId xmlns:p14="http://schemas.microsoft.com/office/powerpoint/2010/main" val="3319520950"/>
                  </p:ext>
                </p:extLst>
              </p:nvPr>
            </p:nvGraphicFramePr>
            <p:xfrm>
              <a:off x="3081292" y="1363357"/>
              <a:ext cx="6029417" cy="413128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3AE63FE5-5F24-D34F-AE0F-0BCF242FE8B5}"/>
                  </a:ext>
                </a:extLst>
              </p:cNvPr>
              <p:cNvSpPr txBox="1"/>
              <p:nvPr userDrawn="1"/>
            </p:nvSpPr>
            <p:spPr>
              <a:xfrm rot="4500000">
                <a:off x="5469595" y="1849340"/>
                <a:ext cx="459305" cy="160620"/>
              </a:xfrm>
              <a:prstGeom prst="rect">
                <a:avLst/>
              </a:prstGeom>
              <a:noFill/>
            </p:spPr>
            <p:txBody>
              <a:bodyPr wrap="square" lIns="0" tIns="0" rIns="0" bIns="0" rtlCol="0">
                <a:spAutoFit/>
              </a:bodyPr>
              <a:lstStyle/>
              <a:p>
                <a:pPr algn="ctr"/>
                <a:r>
                  <a:rPr lang="en-FI" sz="1260">
                    <a:solidFill>
                      <a:schemeClr val="tx1"/>
                    </a:solidFill>
                  </a:rPr>
                  <a:t>Joulu</a:t>
                </a:r>
              </a:p>
            </p:txBody>
          </p:sp>
          <p:sp>
            <p:nvSpPr>
              <p:cNvPr id="71" name="TextBox 70">
                <a:extLst>
                  <a:ext uri="{FF2B5EF4-FFF2-40B4-BE49-F238E27FC236}">
                    <a16:creationId xmlns:a16="http://schemas.microsoft.com/office/drawing/2014/main" id="{4CBAD120-508D-6C4B-9821-C2EC394CE351}"/>
                  </a:ext>
                </a:extLst>
              </p:cNvPr>
              <p:cNvSpPr txBox="1"/>
              <p:nvPr userDrawn="1"/>
            </p:nvSpPr>
            <p:spPr>
              <a:xfrm rot="17025754">
                <a:off x="6248624" y="1853349"/>
                <a:ext cx="492059" cy="160620"/>
              </a:xfrm>
              <a:prstGeom prst="rect">
                <a:avLst/>
              </a:prstGeom>
              <a:noFill/>
            </p:spPr>
            <p:txBody>
              <a:bodyPr wrap="square" lIns="0" tIns="0" rIns="0" bIns="0" rtlCol="0">
                <a:spAutoFit/>
              </a:bodyPr>
              <a:lstStyle/>
              <a:p>
                <a:pPr algn="ctr"/>
                <a:r>
                  <a:rPr lang="en-FI" sz="1260">
                    <a:solidFill>
                      <a:schemeClr val="tx1"/>
                    </a:solidFill>
                  </a:rPr>
                  <a:t>Tammi</a:t>
                </a:r>
              </a:p>
            </p:txBody>
          </p:sp>
          <p:sp>
            <p:nvSpPr>
              <p:cNvPr id="72" name="TextBox 71">
                <a:extLst>
                  <a:ext uri="{FF2B5EF4-FFF2-40B4-BE49-F238E27FC236}">
                    <a16:creationId xmlns:a16="http://schemas.microsoft.com/office/drawing/2014/main" id="{5F3F0959-34C1-4C48-847E-60320DECC311}"/>
                  </a:ext>
                </a:extLst>
              </p:cNvPr>
              <p:cNvSpPr txBox="1"/>
              <p:nvPr userDrawn="1"/>
            </p:nvSpPr>
            <p:spPr>
              <a:xfrm rot="18761396">
                <a:off x="6942516" y="2239418"/>
                <a:ext cx="462964" cy="160620"/>
              </a:xfrm>
              <a:prstGeom prst="rect">
                <a:avLst/>
              </a:prstGeom>
              <a:noFill/>
            </p:spPr>
            <p:txBody>
              <a:bodyPr wrap="square" lIns="0" tIns="0" rIns="0" bIns="0" rtlCol="0">
                <a:spAutoFit/>
              </a:bodyPr>
              <a:lstStyle/>
              <a:p>
                <a:pPr algn="ctr"/>
                <a:r>
                  <a:rPr lang="en-FI" sz="1260">
                    <a:solidFill>
                      <a:schemeClr val="tx1"/>
                    </a:solidFill>
                  </a:rPr>
                  <a:t>Helmi</a:t>
                </a:r>
              </a:p>
            </p:txBody>
          </p:sp>
          <p:sp>
            <p:nvSpPr>
              <p:cNvPr id="73" name="TextBox 72">
                <a:extLst>
                  <a:ext uri="{FF2B5EF4-FFF2-40B4-BE49-F238E27FC236}">
                    <a16:creationId xmlns:a16="http://schemas.microsoft.com/office/drawing/2014/main" id="{ED4D2ED2-A5A7-304C-85B5-D17A357FDCA9}"/>
                  </a:ext>
                </a:extLst>
              </p:cNvPr>
              <p:cNvSpPr txBox="1"/>
              <p:nvPr userDrawn="1"/>
            </p:nvSpPr>
            <p:spPr>
              <a:xfrm rot="20805807">
                <a:off x="7384466" y="2927751"/>
                <a:ext cx="468937" cy="160620"/>
              </a:xfrm>
              <a:prstGeom prst="rect">
                <a:avLst/>
              </a:prstGeom>
              <a:noFill/>
            </p:spPr>
            <p:txBody>
              <a:bodyPr wrap="square" lIns="0" tIns="0" rIns="0" bIns="0" rtlCol="0">
                <a:spAutoFit/>
              </a:bodyPr>
              <a:lstStyle/>
              <a:p>
                <a:pPr algn="ctr"/>
                <a:r>
                  <a:rPr lang="en-FI" sz="1260">
                    <a:solidFill>
                      <a:schemeClr val="tx1"/>
                    </a:solidFill>
                  </a:rPr>
                  <a:t>Maalis</a:t>
                </a:r>
              </a:p>
            </p:txBody>
          </p:sp>
          <p:sp>
            <p:nvSpPr>
              <p:cNvPr id="74" name="TextBox 73">
                <a:extLst>
                  <a:ext uri="{FF2B5EF4-FFF2-40B4-BE49-F238E27FC236}">
                    <a16:creationId xmlns:a16="http://schemas.microsoft.com/office/drawing/2014/main" id="{791968E7-BB38-3244-B364-B6FE1EB449C5}"/>
                  </a:ext>
                </a:extLst>
              </p:cNvPr>
              <p:cNvSpPr txBox="1"/>
              <p:nvPr userDrawn="1"/>
            </p:nvSpPr>
            <p:spPr>
              <a:xfrm rot="985078">
                <a:off x="7371977" y="3781789"/>
                <a:ext cx="480785" cy="160620"/>
              </a:xfrm>
              <a:prstGeom prst="rect">
                <a:avLst/>
              </a:prstGeom>
              <a:noFill/>
            </p:spPr>
            <p:txBody>
              <a:bodyPr wrap="square" lIns="0" tIns="0" rIns="0" bIns="0" rtlCol="0">
                <a:spAutoFit/>
              </a:bodyPr>
              <a:lstStyle/>
              <a:p>
                <a:pPr algn="ctr"/>
                <a:r>
                  <a:rPr lang="en-FI" sz="1260">
                    <a:solidFill>
                      <a:schemeClr val="tx1"/>
                    </a:solidFill>
                  </a:rPr>
                  <a:t>Huhti</a:t>
                </a:r>
              </a:p>
            </p:txBody>
          </p:sp>
          <p:sp>
            <p:nvSpPr>
              <p:cNvPr id="75" name="TextBox 74">
                <a:extLst>
                  <a:ext uri="{FF2B5EF4-FFF2-40B4-BE49-F238E27FC236}">
                    <a16:creationId xmlns:a16="http://schemas.microsoft.com/office/drawing/2014/main" id="{80B62F3D-4006-2546-9B6D-E9672ED99FC5}"/>
                  </a:ext>
                </a:extLst>
              </p:cNvPr>
              <p:cNvSpPr txBox="1"/>
              <p:nvPr userDrawn="1"/>
            </p:nvSpPr>
            <p:spPr>
              <a:xfrm rot="2744029">
                <a:off x="6976560" y="4467351"/>
                <a:ext cx="454195" cy="160620"/>
              </a:xfrm>
              <a:prstGeom prst="rect">
                <a:avLst/>
              </a:prstGeom>
              <a:noFill/>
            </p:spPr>
            <p:txBody>
              <a:bodyPr wrap="square" lIns="0" tIns="0" rIns="0" bIns="0" rtlCol="0">
                <a:spAutoFit/>
              </a:bodyPr>
              <a:lstStyle/>
              <a:p>
                <a:pPr algn="ctr"/>
                <a:r>
                  <a:rPr lang="en-FI" sz="1260">
                    <a:solidFill>
                      <a:schemeClr val="tx1"/>
                    </a:solidFill>
                  </a:rPr>
                  <a:t>Touko</a:t>
                </a:r>
              </a:p>
            </p:txBody>
          </p:sp>
          <p:sp>
            <p:nvSpPr>
              <p:cNvPr id="76" name="TextBox 75">
                <a:extLst>
                  <a:ext uri="{FF2B5EF4-FFF2-40B4-BE49-F238E27FC236}">
                    <a16:creationId xmlns:a16="http://schemas.microsoft.com/office/drawing/2014/main" id="{11929B28-0894-8C46-9BDE-E9031A99753E}"/>
                  </a:ext>
                </a:extLst>
              </p:cNvPr>
              <p:cNvSpPr txBox="1"/>
              <p:nvPr userDrawn="1"/>
            </p:nvSpPr>
            <p:spPr>
              <a:xfrm rot="4358555">
                <a:off x="6291755" y="4866623"/>
                <a:ext cx="432367" cy="160620"/>
              </a:xfrm>
              <a:prstGeom prst="rect">
                <a:avLst/>
              </a:prstGeom>
              <a:noFill/>
            </p:spPr>
            <p:txBody>
              <a:bodyPr wrap="square" lIns="0" tIns="0" rIns="0" bIns="0" rtlCol="0">
                <a:spAutoFit/>
              </a:bodyPr>
              <a:lstStyle/>
              <a:p>
                <a:pPr algn="ctr"/>
                <a:r>
                  <a:rPr lang="en-FI" sz="1260">
                    <a:solidFill>
                      <a:schemeClr val="tx1"/>
                    </a:solidFill>
                  </a:rPr>
                  <a:t>Kesä</a:t>
                </a:r>
              </a:p>
            </p:txBody>
          </p:sp>
          <p:sp>
            <p:nvSpPr>
              <p:cNvPr id="77" name="TextBox 76">
                <a:extLst>
                  <a:ext uri="{FF2B5EF4-FFF2-40B4-BE49-F238E27FC236}">
                    <a16:creationId xmlns:a16="http://schemas.microsoft.com/office/drawing/2014/main" id="{A3C439EC-C55A-594D-A8CD-D8646ECDC3B2}"/>
                  </a:ext>
                </a:extLst>
              </p:cNvPr>
              <p:cNvSpPr txBox="1"/>
              <p:nvPr userDrawn="1"/>
            </p:nvSpPr>
            <p:spPr>
              <a:xfrm rot="16939427">
                <a:off x="5445265" y="4879778"/>
                <a:ext cx="472509" cy="160620"/>
              </a:xfrm>
              <a:prstGeom prst="rect">
                <a:avLst/>
              </a:prstGeom>
              <a:noFill/>
            </p:spPr>
            <p:txBody>
              <a:bodyPr wrap="square" lIns="0" tIns="0" rIns="0" bIns="0" rtlCol="0">
                <a:spAutoFit/>
              </a:bodyPr>
              <a:lstStyle/>
              <a:p>
                <a:pPr algn="ctr"/>
                <a:r>
                  <a:rPr lang="en-FI" sz="1260">
                    <a:solidFill>
                      <a:schemeClr val="tx1"/>
                    </a:solidFill>
                  </a:rPr>
                  <a:t>Heinä</a:t>
                </a:r>
              </a:p>
            </p:txBody>
          </p:sp>
          <p:sp>
            <p:nvSpPr>
              <p:cNvPr id="78" name="TextBox 77">
                <a:extLst>
                  <a:ext uri="{FF2B5EF4-FFF2-40B4-BE49-F238E27FC236}">
                    <a16:creationId xmlns:a16="http://schemas.microsoft.com/office/drawing/2014/main" id="{CB3EECF3-195C-EE4D-A46D-70EEE4280FB5}"/>
                  </a:ext>
                </a:extLst>
              </p:cNvPr>
              <p:cNvSpPr txBox="1"/>
              <p:nvPr userDrawn="1"/>
            </p:nvSpPr>
            <p:spPr>
              <a:xfrm rot="19054996">
                <a:off x="4762499" y="4483255"/>
                <a:ext cx="398781" cy="160620"/>
              </a:xfrm>
              <a:prstGeom prst="rect">
                <a:avLst/>
              </a:prstGeom>
              <a:noFill/>
            </p:spPr>
            <p:txBody>
              <a:bodyPr wrap="square" lIns="0" tIns="0" rIns="0" bIns="0" rtlCol="0">
                <a:spAutoFit/>
              </a:bodyPr>
              <a:lstStyle/>
              <a:p>
                <a:pPr algn="ctr"/>
                <a:r>
                  <a:rPr lang="en-FI" sz="1260">
                    <a:solidFill>
                      <a:schemeClr val="tx1"/>
                    </a:solidFill>
                  </a:rPr>
                  <a:t>Elo</a:t>
                </a:r>
              </a:p>
            </p:txBody>
          </p:sp>
          <p:sp>
            <p:nvSpPr>
              <p:cNvPr id="79" name="TextBox 78">
                <a:extLst>
                  <a:ext uri="{FF2B5EF4-FFF2-40B4-BE49-F238E27FC236}">
                    <a16:creationId xmlns:a16="http://schemas.microsoft.com/office/drawing/2014/main" id="{D7B2E72B-5CFF-6E4B-A66B-1DF13C1E5248}"/>
                  </a:ext>
                </a:extLst>
              </p:cNvPr>
              <p:cNvSpPr txBox="1"/>
              <p:nvPr userDrawn="1"/>
            </p:nvSpPr>
            <p:spPr>
              <a:xfrm rot="20700000">
                <a:off x="4333467" y="3757470"/>
                <a:ext cx="461289" cy="160620"/>
              </a:xfrm>
              <a:prstGeom prst="rect">
                <a:avLst/>
              </a:prstGeom>
              <a:noFill/>
            </p:spPr>
            <p:txBody>
              <a:bodyPr wrap="square" lIns="0" tIns="0" rIns="0" bIns="0" rtlCol="0">
                <a:spAutoFit/>
              </a:bodyPr>
              <a:lstStyle/>
              <a:p>
                <a:pPr algn="ctr"/>
                <a:r>
                  <a:rPr lang="en-FI" sz="1260">
                    <a:solidFill>
                      <a:schemeClr val="tx1"/>
                    </a:solidFill>
                  </a:rPr>
                  <a:t>Syys</a:t>
                </a:r>
              </a:p>
            </p:txBody>
          </p:sp>
          <p:sp>
            <p:nvSpPr>
              <p:cNvPr id="80" name="TextBox 79">
                <a:extLst>
                  <a:ext uri="{FF2B5EF4-FFF2-40B4-BE49-F238E27FC236}">
                    <a16:creationId xmlns:a16="http://schemas.microsoft.com/office/drawing/2014/main" id="{BF897E45-6CEB-DF48-BE58-0690C139452F}"/>
                  </a:ext>
                </a:extLst>
              </p:cNvPr>
              <p:cNvSpPr txBox="1"/>
              <p:nvPr userDrawn="1"/>
            </p:nvSpPr>
            <p:spPr>
              <a:xfrm rot="900000">
                <a:off x="4360665" y="2950358"/>
                <a:ext cx="453634" cy="160620"/>
              </a:xfrm>
              <a:prstGeom prst="rect">
                <a:avLst/>
              </a:prstGeom>
              <a:noFill/>
            </p:spPr>
            <p:txBody>
              <a:bodyPr wrap="square" lIns="0" tIns="0" rIns="0" bIns="0" rtlCol="0">
                <a:spAutoFit/>
              </a:bodyPr>
              <a:lstStyle/>
              <a:p>
                <a:pPr algn="ctr"/>
                <a:r>
                  <a:rPr lang="en-FI" sz="1260">
                    <a:solidFill>
                      <a:schemeClr val="tx1"/>
                    </a:solidFill>
                  </a:rPr>
                  <a:t>Loka</a:t>
                </a:r>
              </a:p>
            </p:txBody>
          </p:sp>
          <p:sp>
            <p:nvSpPr>
              <p:cNvPr id="81" name="TextBox 80">
                <a:extLst>
                  <a:ext uri="{FF2B5EF4-FFF2-40B4-BE49-F238E27FC236}">
                    <a16:creationId xmlns:a16="http://schemas.microsoft.com/office/drawing/2014/main" id="{F876095C-DBD0-3E4B-892C-2ADC1D717DD0}"/>
                  </a:ext>
                </a:extLst>
              </p:cNvPr>
              <p:cNvSpPr txBox="1"/>
              <p:nvPr userDrawn="1"/>
            </p:nvSpPr>
            <p:spPr>
              <a:xfrm rot="2700000">
                <a:off x="4749848" y="2249425"/>
                <a:ext cx="463576" cy="160620"/>
              </a:xfrm>
              <a:prstGeom prst="rect">
                <a:avLst/>
              </a:prstGeom>
              <a:noFill/>
            </p:spPr>
            <p:txBody>
              <a:bodyPr wrap="square" lIns="0" tIns="0" rIns="0" bIns="0" rtlCol="0">
                <a:spAutoFit/>
              </a:bodyPr>
              <a:lstStyle/>
              <a:p>
                <a:pPr algn="ctr"/>
                <a:r>
                  <a:rPr lang="en-FI" sz="1260">
                    <a:solidFill>
                      <a:schemeClr val="tx1"/>
                    </a:solidFill>
                  </a:rPr>
                  <a:t>Marras</a:t>
                </a:r>
              </a:p>
            </p:txBody>
          </p:sp>
        </p:grpSp>
        <p:sp>
          <p:nvSpPr>
            <p:cNvPr id="82" name="TextBox 81">
              <a:extLst>
                <a:ext uri="{FF2B5EF4-FFF2-40B4-BE49-F238E27FC236}">
                  <a16:creationId xmlns:a16="http://schemas.microsoft.com/office/drawing/2014/main" id="{996EC652-FD0C-4349-A3D5-74888E85BE09}"/>
                </a:ext>
              </a:extLst>
            </p:cNvPr>
            <p:cNvSpPr txBox="1"/>
            <p:nvPr userDrawn="1"/>
          </p:nvSpPr>
          <p:spPr>
            <a:xfrm rot="2874458">
              <a:off x="7281777" y="1881365"/>
              <a:ext cx="462831" cy="137675"/>
            </a:xfrm>
            <a:prstGeom prst="rect">
              <a:avLst/>
            </a:prstGeom>
            <a:noFill/>
          </p:spPr>
          <p:txBody>
            <a:bodyPr wrap="square" lIns="0" tIns="0" rIns="0" bIns="0" rtlCol="0">
              <a:spAutoFit/>
            </a:bodyPr>
            <a:lstStyle/>
            <a:p>
              <a:pPr algn="ctr"/>
              <a:r>
                <a:rPr lang="en-FI" sz="1080">
                  <a:solidFill>
                    <a:schemeClr val="tx1"/>
                  </a:solidFill>
                </a:rPr>
                <a:t>Q1</a:t>
              </a:r>
            </a:p>
          </p:txBody>
        </p:sp>
        <p:sp>
          <p:nvSpPr>
            <p:cNvPr id="83" name="TextBox 82">
              <a:extLst>
                <a:ext uri="{FF2B5EF4-FFF2-40B4-BE49-F238E27FC236}">
                  <a16:creationId xmlns:a16="http://schemas.microsoft.com/office/drawing/2014/main" id="{F61067A7-9E9A-894B-A2B0-7ED46EE200DF}"/>
                </a:ext>
              </a:extLst>
            </p:cNvPr>
            <p:cNvSpPr txBox="1"/>
            <p:nvPr userDrawn="1"/>
          </p:nvSpPr>
          <p:spPr>
            <a:xfrm rot="8130335">
              <a:off x="7322958" y="4816476"/>
              <a:ext cx="462831" cy="137674"/>
            </a:xfrm>
            <a:prstGeom prst="rect">
              <a:avLst/>
            </a:prstGeom>
            <a:noFill/>
          </p:spPr>
          <p:txBody>
            <a:bodyPr wrap="square" lIns="0" tIns="0" rIns="0" bIns="0" rtlCol="0">
              <a:spAutoFit/>
            </a:bodyPr>
            <a:lstStyle/>
            <a:p>
              <a:pPr algn="ctr"/>
              <a:r>
                <a:rPr lang="en-FI" sz="1080">
                  <a:solidFill>
                    <a:schemeClr val="tx1"/>
                  </a:solidFill>
                </a:rPr>
                <a:t>Q2</a:t>
              </a:r>
            </a:p>
          </p:txBody>
        </p:sp>
        <p:sp>
          <p:nvSpPr>
            <p:cNvPr id="86" name="TextBox 85">
              <a:extLst>
                <a:ext uri="{FF2B5EF4-FFF2-40B4-BE49-F238E27FC236}">
                  <a16:creationId xmlns:a16="http://schemas.microsoft.com/office/drawing/2014/main" id="{DE52BF37-DD90-B04F-AC51-BF235565F164}"/>
                </a:ext>
              </a:extLst>
            </p:cNvPr>
            <p:cNvSpPr txBox="1"/>
            <p:nvPr userDrawn="1"/>
          </p:nvSpPr>
          <p:spPr>
            <a:xfrm rot="13449229">
              <a:off x="4404450" y="4807031"/>
              <a:ext cx="462831" cy="137674"/>
            </a:xfrm>
            <a:prstGeom prst="rect">
              <a:avLst/>
            </a:prstGeom>
            <a:noFill/>
          </p:spPr>
          <p:txBody>
            <a:bodyPr wrap="square" lIns="0" tIns="0" rIns="0" bIns="0" rtlCol="0">
              <a:spAutoFit/>
            </a:bodyPr>
            <a:lstStyle/>
            <a:p>
              <a:pPr algn="ctr"/>
              <a:r>
                <a:rPr lang="en-FI" sz="1080">
                  <a:solidFill>
                    <a:schemeClr val="tx1"/>
                  </a:solidFill>
                </a:rPr>
                <a:t>Q3</a:t>
              </a:r>
            </a:p>
          </p:txBody>
        </p:sp>
        <p:sp>
          <p:nvSpPr>
            <p:cNvPr id="87" name="TextBox 86">
              <a:extLst>
                <a:ext uri="{FF2B5EF4-FFF2-40B4-BE49-F238E27FC236}">
                  <a16:creationId xmlns:a16="http://schemas.microsoft.com/office/drawing/2014/main" id="{99482F49-48E8-D947-A1F3-E3F400272408}"/>
                </a:ext>
              </a:extLst>
            </p:cNvPr>
            <p:cNvSpPr txBox="1"/>
            <p:nvPr userDrawn="1"/>
          </p:nvSpPr>
          <p:spPr>
            <a:xfrm rot="18868666">
              <a:off x="4418064" y="1920186"/>
              <a:ext cx="462831" cy="137675"/>
            </a:xfrm>
            <a:prstGeom prst="rect">
              <a:avLst/>
            </a:prstGeom>
            <a:noFill/>
          </p:spPr>
          <p:txBody>
            <a:bodyPr wrap="square" lIns="0" tIns="0" rIns="0" bIns="0" rtlCol="0">
              <a:spAutoFit/>
            </a:bodyPr>
            <a:lstStyle/>
            <a:p>
              <a:pPr algn="ctr"/>
              <a:r>
                <a:rPr lang="en-FI" sz="1080">
                  <a:solidFill>
                    <a:schemeClr val="tx1"/>
                  </a:solidFill>
                </a:rPr>
                <a:t>Q4</a:t>
              </a:r>
            </a:p>
          </p:txBody>
        </p:sp>
      </p:grpSp>
      <p:sp>
        <p:nvSpPr>
          <p:cNvPr id="92" name="Text Placeholder 22">
            <a:extLst>
              <a:ext uri="{FF2B5EF4-FFF2-40B4-BE49-F238E27FC236}">
                <a16:creationId xmlns:a16="http://schemas.microsoft.com/office/drawing/2014/main" id="{3324C09B-6B4A-EF4C-80F6-2D7A82FF4684}"/>
              </a:ext>
            </a:extLst>
          </p:cNvPr>
          <p:cNvSpPr>
            <a:spLocks noGrp="1"/>
          </p:cNvSpPr>
          <p:nvPr>
            <p:ph type="body" sz="quarter" idx="18"/>
          </p:nvPr>
        </p:nvSpPr>
        <p:spPr>
          <a:xfrm>
            <a:off x="6288621" y="252577"/>
            <a:ext cx="5667555" cy="812359"/>
          </a:xfrm>
          <a:prstGeom prst="rect">
            <a:avLst/>
          </a:prstGeom>
          <a:noFill/>
        </p:spPr>
        <p:txBody>
          <a:bodyPr/>
          <a:lstStyle>
            <a:lvl1pPr marL="0" indent="0">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103" name="Text Placeholder 22">
            <a:extLst>
              <a:ext uri="{FF2B5EF4-FFF2-40B4-BE49-F238E27FC236}">
                <a16:creationId xmlns:a16="http://schemas.microsoft.com/office/drawing/2014/main" id="{A73DF175-E850-6E44-8CF6-39CE4A07C26F}"/>
              </a:ext>
            </a:extLst>
          </p:cNvPr>
          <p:cNvSpPr>
            <a:spLocks noGrp="1"/>
          </p:cNvSpPr>
          <p:nvPr>
            <p:ph type="body" sz="quarter" idx="19"/>
          </p:nvPr>
        </p:nvSpPr>
        <p:spPr>
          <a:xfrm>
            <a:off x="8234661" y="1137428"/>
            <a:ext cx="3721515" cy="881412"/>
          </a:xfrm>
          <a:prstGeom prst="rect">
            <a:avLst/>
          </a:prstGeom>
          <a:noFill/>
        </p:spPr>
        <p:txBody>
          <a:bodyPr/>
          <a:lstStyle>
            <a:lvl1pPr marL="0" indent="0">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104" name="Text Placeholder 22">
            <a:extLst>
              <a:ext uri="{FF2B5EF4-FFF2-40B4-BE49-F238E27FC236}">
                <a16:creationId xmlns:a16="http://schemas.microsoft.com/office/drawing/2014/main" id="{7B7F8075-D760-6146-9CD3-5F77802F3BBC}"/>
              </a:ext>
            </a:extLst>
          </p:cNvPr>
          <p:cNvSpPr>
            <a:spLocks noGrp="1"/>
          </p:cNvSpPr>
          <p:nvPr>
            <p:ph type="body" sz="quarter" idx="20"/>
          </p:nvPr>
        </p:nvSpPr>
        <p:spPr>
          <a:xfrm>
            <a:off x="8907963" y="2504947"/>
            <a:ext cx="3048212" cy="881412"/>
          </a:xfrm>
          <a:prstGeom prst="rect">
            <a:avLst/>
          </a:prstGeom>
          <a:noFill/>
        </p:spPr>
        <p:txBody>
          <a:bodyPr/>
          <a:lstStyle>
            <a:lvl1pPr marL="0" indent="0">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105" name="Text Placeholder 22">
            <a:extLst>
              <a:ext uri="{FF2B5EF4-FFF2-40B4-BE49-F238E27FC236}">
                <a16:creationId xmlns:a16="http://schemas.microsoft.com/office/drawing/2014/main" id="{E635A2EE-F899-CC4C-8D58-42F50FEDE70E}"/>
              </a:ext>
            </a:extLst>
          </p:cNvPr>
          <p:cNvSpPr>
            <a:spLocks noGrp="1"/>
          </p:cNvSpPr>
          <p:nvPr>
            <p:ph type="body" sz="quarter" idx="21"/>
          </p:nvPr>
        </p:nvSpPr>
        <p:spPr>
          <a:xfrm>
            <a:off x="8907963" y="3487684"/>
            <a:ext cx="3038204" cy="881412"/>
          </a:xfrm>
          <a:prstGeom prst="rect">
            <a:avLst/>
          </a:prstGeom>
          <a:noFill/>
        </p:spPr>
        <p:txBody>
          <a:bodyPr anchor="b" anchorCtr="0"/>
          <a:lstStyle>
            <a:lvl1pPr marL="0" indent="0">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106" name="Text Placeholder 22">
            <a:extLst>
              <a:ext uri="{FF2B5EF4-FFF2-40B4-BE49-F238E27FC236}">
                <a16:creationId xmlns:a16="http://schemas.microsoft.com/office/drawing/2014/main" id="{C74C19B4-336F-A84B-BFE6-96C7C2C85B19}"/>
              </a:ext>
            </a:extLst>
          </p:cNvPr>
          <p:cNvSpPr>
            <a:spLocks noGrp="1"/>
          </p:cNvSpPr>
          <p:nvPr>
            <p:ph type="body" sz="quarter" idx="22"/>
          </p:nvPr>
        </p:nvSpPr>
        <p:spPr>
          <a:xfrm>
            <a:off x="8234661" y="4896811"/>
            <a:ext cx="3721515" cy="881412"/>
          </a:xfrm>
          <a:prstGeom prst="rect">
            <a:avLst/>
          </a:prstGeom>
          <a:noFill/>
        </p:spPr>
        <p:txBody>
          <a:bodyPr anchor="b" anchorCtr="0"/>
          <a:lstStyle>
            <a:lvl1pPr marL="0" indent="0">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107" name="Text Placeholder 22">
            <a:extLst>
              <a:ext uri="{FF2B5EF4-FFF2-40B4-BE49-F238E27FC236}">
                <a16:creationId xmlns:a16="http://schemas.microsoft.com/office/drawing/2014/main" id="{C99AB33B-02C9-2F41-ADAF-0520DFDDBF11}"/>
              </a:ext>
            </a:extLst>
          </p:cNvPr>
          <p:cNvSpPr>
            <a:spLocks noGrp="1"/>
          </p:cNvSpPr>
          <p:nvPr>
            <p:ph type="body" sz="quarter" idx="23"/>
          </p:nvPr>
        </p:nvSpPr>
        <p:spPr>
          <a:xfrm>
            <a:off x="6288622" y="5852370"/>
            <a:ext cx="3496063" cy="881412"/>
          </a:xfrm>
          <a:prstGeom prst="rect">
            <a:avLst/>
          </a:prstGeom>
          <a:noFill/>
        </p:spPr>
        <p:txBody>
          <a:bodyPr anchor="b" anchorCtr="0"/>
          <a:lstStyle>
            <a:lvl1pPr marL="0" indent="0">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108" name="Text Placeholder 22">
            <a:extLst>
              <a:ext uri="{FF2B5EF4-FFF2-40B4-BE49-F238E27FC236}">
                <a16:creationId xmlns:a16="http://schemas.microsoft.com/office/drawing/2014/main" id="{EADDB2F4-B2E9-5846-9731-9BF01E761DF6}"/>
              </a:ext>
            </a:extLst>
          </p:cNvPr>
          <p:cNvSpPr>
            <a:spLocks noGrp="1"/>
          </p:cNvSpPr>
          <p:nvPr>
            <p:ph type="body" sz="quarter" idx="24"/>
          </p:nvPr>
        </p:nvSpPr>
        <p:spPr>
          <a:xfrm>
            <a:off x="279965" y="252578"/>
            <a:ext cx="5670611" cy="795486"/>
          </a:xfrm>
          <a:prstGeom prst="rect">
            <a:avLst/>
          </a:prstGeom>
          <a:noFill/>
        </p:spPr>
        <p:txBody>
          <a:bodyPr/>
          <a:lstStyle>
            <a:lvl1pPr marL="0" indent="0" algn="r">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109" name="Text Placeholder 22">
            <a:extLst>
              <a:ext uri="{FF2B5EF4-FFF2-40B4-BE49-F238E27FC236}">
                <a16:creationId xmlns:a16="http://schemas.microsoft.com/office/drawing/2014/main" id="{0196BB59-7663-D345-AE15-AAC88C623129}"/>
              </a:ext>
            </a:extLst>
          </p:cNvPr>
          <p:cNvSpPr>
            <a:spLocks noGrp="1"/>
          </p:cNvSpPr>
          <p:nvPr>
            <p:ph type="body" sz="quarter" idx="25"/>
          </p:nvPr>
        </p:nvSpPr>
        <p:spPr>
          <a:xfrm>
            <a:off x="248321" y="1137429"/>
            <a:ext cx="3728249" cy="942275"/>
          </a:xfrm>
          <a:prstGeom prst="rect">
            <a:avLst/>
          </a:prstGeom>
          <a:noFill/>
        </p:spPr>
        <p:txBody>
          <a:bodyPr/>
          <a:lstStyle>
            <a:lvl1pPr marL="0" indent="0" algn="r">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178" name="Text Placeholder 22">
            <a:extLst>
              <a:ext uri="{FF2B5EF4-FFF2-40B4-BE49-F238E27FC236}">
                <a16:creationId xmlns:a16="http://schemas.microsoft.com/office/drawing/2014/main" id="{061C7C24-AD23-D14D-886A-53D6A9F6AC5A}"/>
              </a:ext>
            </a:extLst>
          </p:cNvPr>
          <p:cNvSpPr>
            <a:spLocks noGrp="1"/>
          </p:cNvSpPr>
          <p:nvPr>
            <p:ph type="body" sz="quarter" idx="30"/>
          </p:nvPr>
        </p:nvSpPr>
        <p:spPr>
          <a:xfrm>
            <a:off x="235826" y="2504948"/>
            <a:ext cx="3007913" cy="795424"/>
          </a:xfrm>
          <a:prstGeom prst="rect">
            <a:avLst/>
          </a:prstGeom>
          <a:noFill/>
        </p:spPr>
        <p:txBody>
          <a:bodyPr/>
          <a:lstStyle>
            <a:lvl1pPr marL="0" indent="0" algn="r">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40" name="Text Placeholder 22">
            <a:extLst>
              <a:ext uri="{FF2B5EF4-FFF2-40B4-BE49-F238E27FC236}">
                <a16:creationId xmlns:a16="http://schemas.microsoft.com/office/drawing/2014/main" id="{D8CF773F-B6E0-FA43-9799-81F3B79B703A}"/>
              </a:ext>
            </a:extLst>
          </p:cNvPr>
          <p:cNvSpPr>
            <a:spLocks noGrp="1"/>
          </p:cNvSpPr>
          <p:nvPr>
            <p:ph type="body" sz="quarter" idx="31"/>
          </p:nvPr>
        </p:nvSpPr>
        <p:spPr>
          <a:xfrm>
            <a:off x="243893" y="3487684"/>
            <a:ext cx="3002064" cy="881412"/>
          </a:xfrm>
          <a:prstGeom prst="rect">
            <a:avLst/>
          </a:prstGeom>
          <a:noFill/>
        </p:spPr>
        <p:txBody>
          <a:bodyPr anchor="b" anchorCtr="0"/>
          <a:lstStyle>
            <a:lvl1pPr marL="0" indent="0" algn="r">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41" name="Text Placeholder 22">
            <a:extLst>
              <a:ext uri="{FF2B5EF4-FFF2-40B4-BE49-F238E27FC236}">
                <a16:creationId xmlns:a16="http://schemas.microsoft.com/office/drawing/2014/main" id="{BD2B802C-8B86-0144-A837-08E8B7378E9D}"/>
              </a:ext>
            </a:extLst>
          </p:cNvPr>
          <p:cNvSpPr>
            <a:spLocks noGrp="1"/>
          </p:cNvSpPr>
          <p:nvPr>
            <p:ph type="body" sz="quarter" idx="32"/>
          </p:nvPr>
        </p:nvSpPr>
        <p:spPr>
          <a:xfrm>
            <a:off x="255528" y="4896811"/>
            <a:ext cx="3721515" cy="881412"/>
          </a:xfrm>
          <a:prstGeom prst="rect">
            <a:avLst/>
          </a:prstGeom>
          <a:noFill/>
        </p:spPr>
        <p:txBody>
          <a:bodyPr anchor="b" anchorCtr="0"/>
          <a:lstStyle>
            <a:lvl1pPr marL="0" indent="0" algn="r">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sp>
        <p:nvSpPr>
          <p:cNvPr id="42" name="Text Placeholder 22">
            <a:extLst>
              <a:ext uri="{FF2B5EF4-FFF2-40B4-BE49-F238E27FC236}">
                <a16:creationId xmlns:a16="http://schemas.microsoft.com/office/drawing/2014/main" id="{4CD91F98-08FC-D144-B84F-7A94609FAEBD}"/>
              </a:ext>
            </a:extLst>
          </p:cNvPr>
          <p:cNvSpPr>
            <a:spLocks noGrp="1"/>
          </p:cNvSpPr>
          <p:nvPr>
            <p:ph type="body" sz="quarter" idx="33"/>
          </p:nvPr>
        </p:nvSpPr>
        <p:spPr>
          <a:xfrm>
            <a:off x="255527" y="5852370"/>
            <a:ext cx="5695048" cy="881412"/>
          </a:xfrm>
          <a:prstGeom prst="rect">
            <a:avLst/>
          </a:prstGeom>
          <a:noFill/>
        </p:spPr>
        <p:txBody>
          <a:bodyPr anchor="b" anchorCtr="0"/>
          <a:lstStyle>
            <a:lvl1pPr marL="0" indent="0" algn="r">
              <a:buFontTx/>
              <a:buNone/>
              <a:defRPr sz="1080">
                <a:solidFill>
                  <a:schemeClr val="tx1"/>
                </a:solidFill>
              </a:defRPr>
            </a:lvl1pPr>
            <a:lvl2pPr marL="411480" indent="0">
              <a:buFontTx/>
              <a:buNone/>
              <a:defRPr>
                <a:solidFill>
                  <a:schemeClr val="tx1"/>
                </a:solidFill>
              </a:defRPr>
            </a:lvl2pPr>
            <a:lvl3pPr marL="822960" indent="0">
              <a:buFontTx/>
              <a:buNone/>
              <a:defRPr>
                <a:solidFill>
                  <a:schemeClr val="tx1"/>
                </a:solidFill>
              </a:defRPr>
            </a:lvl3pPr>
            <a:lvl4pPr marL="1234440" indent="0">
              <a:buFontTx/>
              <a:buNone/>
              <a:defRPr>
                <a:solidFill>
                  <a:schemeClr val="tx1"/>
                </a:solidFill>
              </a:defRPr>
            </a:lvl4pPr>
            <a:lvl5pPr marL="1645920" indent="0">
              <a:buFontTx/>
              <a:buNone/>
              <a:defRPr>
                <a:solidFill>
                  <a:schemeClr val="tx1"/>
                </a:solidFill>
              </a:defRPr>
            </a:lvl5pPr>
          </a:lstStyle>
          <a:p>
            <a:pPr lvl="0"/>
            <a:r>
              <a:rPr lang="en-GB"/>
              <a:t>Click to edit Master text styles</a:t>
            </a:r>
          </a:p>
        </p:txBody>
      </p:sp>
      <p:pic>
        <p:nvPicPr>
          <p:cNvPr id="43" name="Graphic 42">
            <a:extLst>
              <a:ext uri="{FF2B5EF4-FFF2-40B4-BE49-F238E27FC236}">
                <a16:creationId xmlns:a16="http://schemas.microsoft.com/office/drawing/2014/main" id="{97DBEE6A-1AF8-3C4C-8C7B-CEF820C1926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16862" y="6013701"/>
            <a:ext cx="1429305" cy="513083"/>
          </a:xfrm>
          <a:prstGeom prst="rect">
            <a:avLst/>
          </a:prstGeom>
        </p:spPr>
      </p:pic>
      <p:sp>
        <p:nvSpPr>
          <p:cNvPr id="48" name="Dian numeron paikkamerkki 3">
            <a:extLst>
              <a:ext uri="{FF2B5EF4-FFF2-40B4-BE49-F238E27FC236}">
                <a16:creationId xmlns:a16="http://schemas.microsoft.com/office/drawing/2014/main" id="{4B8E6C5B-7BC2-7641-8EA6-B8A8B6960A0C}"/>
              </a:ext>
            </a:extLst>
          </p:cNvPr>
          <p:cNvSpPr>
            <a:spLocks noGrp="1"/>
          </p:cNvSpPr>
          <p:nvPr>
            <p:ph type="sldNum" sz="quarter" idx="12"/>
          </p:nvPr>
        </p:nvSpPr>
        <p:spPr>
          <a:xfrm>
            <a:off x="279966" y="6357779"/>
            <a:ext cx="279965" cy="366184"/>
          </a:xfrm>
        </p:spPr>
        <p:txBody>
          <a:bodyPr/>
          <a:lstStyle/>
          <a:p>
            <a:fld id="{F1844A95-CC7C-402E-A495-463EC5B4412D}" type="slidenum">
              <a:rPr lang="en-US" smtClean="0"/>
              <a:pPr/>
              <a:t>‹#›</a:t>
            </a:fld>
            <a:endParaRPr lang="en-US"/>
          </a:p>
        </p:txBody>
      </p:sp>
      <p:sp>
        <p:nvSpPr>
          <p:cNvPr id="49" name="Alatunnisteen paikkamerkki 3">
            <a:extLst>
              <a:ext uri="{FF2B5EF4-FFF2-40B4-BE49-F238E27FC236}">
                <a16:creationId xmlns:a16="http://schemas.microsoft.com/office/drawing/2014/main" id="{E93D5436-685E-3744-9603-579946BF33FF}"/>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3" name="Text Placeholder 2">
            <a:extLst>
              <a:ext uri="{FF2B5EF4-FFF2-40B4-BE49-F238E27FC236}">
                <a16:creationId xmlns:a16="http://schemas.microsoft.com/office/drawing/2014/main" id="{8A0042DB-4003-BF48-87E2-8396DA1170E8}"/>
              </a:ext>
            </a:extLst>
          </p:cNvPr>
          <p:cNvSpPr>
            <a:spLocks noGrp="1"/>
          </p:cNvSpPr>
          <p:nvPr>
            <p:ph type="body" sz="quarter" idx="34" hasCustomPrompt="1"/>
          </p:nvPr>
        </p:nvSpPr>
        <p:spPr>
          <a:xfrm>
            <a:off x="4948238" y="2621757"/>
            <a:ext cx="2295525" cy="1614487"/>
          </a:xfrm>
          <a:prstGeom prst="rect">
            <a:avLst/>
          </a:prstGeom>
        </p:spPr>
        <p:txBody>
          <a:bodyPr anchor="ctr" anchorCtr="0"/>
          <a:lstStyle>
            <a:lvl1pPr marL="0" indent="0" algn="ctr">
              <a:buFontTx/>
              <a:buNone/>
              <a:defRPr sz="2880">
                <a:solidFill>
                  <a:schemeClr val="accent2"/>
                </a:solidFill>
              </a:defRPr>
            </a:lvl1pPr>
            <a:lvl2pPr marL="411480" indent="0" algn="ctr">
              <a:buFontTx/>
              <a:buNone/>
              <a:defRPr/>
            </a:lvl2pPr>
            <a:lvl3pPr marL="822960" indent="0" algn="ctr">
              <a:buFontTx/>
              <a:buNone/>
              <a:defRPr/>
            </a:lvl3pPr>
            <a:lvl4pPr marL="1234440" indent="0" algn="ctr">
              <a:buFontTx/>
              <a:buNone/>
              <a:defRPr/>
            </a:lvl4pPr>
            <a:lvl5pPr marL="1645920" indent="0" algn="ctr">
              <a:buFontTx/>
              <a:buNone/>
              <a:defRPr/>
            </a:lvl5pPr>
          </a:lstStyle>
          <a:p>
            <a:pPr lvl="0"/>
            <a:r>
              <a:rPr lang="en-GB"/>
              <a:t>Click to add title</a:t>
            </a:r>
          </a:p>
        </p:txBody>
      </p:sp>
    </p:spTree>
    <p:extLst>
      <p:ext uri="{BB962C8B-B14F-4D97-AF65-F5344CB8AC3E}">
        <p14:creationId xmlns:p14="http://schemas.microsoft.com/office/powerpoint/2010/main" val="2140129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urinkopohja_logo_vasemmalla">
    <p:bg>
      <p:bgPr>
        <a:solidFill>
          <a:schemeClr val="accent1"/>
        </a:solidFill>
        <a:effectLst/>
      </p:bgPr>
    </p:bg>
    <p:spTree>
      <p:nvGrpSpPr>
        <p:cNvPr id="1" name=""/>
        <p:cNvGrpSpPr/>
        <p:nvPr/>
      </p:nvGrpSpPr>
      <p:grpSpPr>
        <a:xfrm>
          <a:off x="0" y="0"/>
          <a:ext cx="0" cy="0"/>
          <a:chOff x="0" y="0"/>
          <a:chExt cx="0" cy="0"/>
        </a:xfrm>
      </p:grpSpPr>
      <p:sp>
        <p:nvSpPr>
          <p:cNvPr id="36" name="Dian numeron paikkamerkki 9">
            <a:extLst>
              <a:ext uri="{FF2B5EF4-FFF2-40B4-BE49-F238E27FC236}">
                <a16:creationId xmlns:a16="http://schemas.microsoft.com/office/drawing/2014/main" id="{00F63B9E-3396-41DA-95C6-C19B9789B16E}"/>
              </a:ext>
            </a:extLst>
          </p:cNvPr>
          <p:cNvSpPr>
            <a:spLocks noGrp="1"/>
          </p:cNvSpPr>
          <p:nvPr>
            <p:ph type="sldNum" sz="quarter" idx="4"/>
          </p:nvPr>
        </p:nvSpPr>
        <p:spPr>
          <a:xfrm>
            <a:off x="279968" y="6357779"/>
            <a:ext cx="279963" cy="366184"/>
          </a:xfrm>
          <a:prstGeom prst="rect">
            <a:avLst/>
          </a:prstGeom>
        </p:spPr>
        <p:txBody>
          <a:bodyPr vert="horz" lIns="0" tIns="0" rIns="0" bIns="0" rtlCol="0" anchor="ctr"/>
          <a:lstStyle>
            <a:lvl1pPr algn="l">
              <a:defRPr sz="960">
                <a:solidFill>
                  <a:srgbClr val="243860"/>
                </a:solidFill>
                <a:latin typeface="Arial" panose="020B0604020202020204" pitchFamily="34" charset="0"/>
                <a:cs typeface="Arial" panose="020B0604020202020204" pitchFamily="34" charset="0"/>
              </a:defRPr>
            </a:lvl1pPr>
          </a:lstStyle>
          <a:p>
            <a:fld id="{F1844A95-CC7C-402E-A495-463EC5B4412D}" type="slidenum">
              <a:rPr lang="en-US" smtClean="0"/>
              <a:pPr/>
              <a:t>‹#›</a:t>
            </a:fld>
            <a:endParaRPr lang="en-US"/>
          </a:p>
        </p:txBody>
      </p:sp>
      <p:cxnSp>
        <p:nvCxnSpPr>
          <p:cNvPr id="7" name="Straight Connector 6">
            <a:extLst>
              <a:ext uri="{FF2B5EF4-FFF2-40B4-BE49-F238E27FC236}">
                <a16:creationId xmlns:a16="http://schemas.microsoft.com/office/drawing/2014/main" id="{64209785-2BA5-40D8-AAF2-E4DCB8FD4917}"/>
              </a:ext>
            </a:extLst>
          </p:cNvPr>
          <p:cNvCxnSpPr>
            <a:cxnSpLocks/>
          </p:cNvCxnSpPr>
          <p:nvPr userDrawn="1"/>
        </p:nvCxnSpPr>
        <p:spPr>
          <a:xfrm>
            <a:off x="6096000" y="1761362"/>
            <a:ext cx="0" cy="3335279"/>
          </a:xfrm>
          <a:prstGeom prst="line">
            <a:avLst/>
          </a:prstGeom>
          <a:ln>
            <a:solidFill>
              <a:srgbClr val="10016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E5C097B-9EB9-BC46-B46B-7B99F9C7A4F9}"/>
              </a:ext>
            </a:extLst>
          </p:cNvPr>
          <p:cNvPicPr>
            <a:picLocks noChangeAspect="1"/>
          </p:cNvPicPr>
          <p:nvPr userDrawn="1"/>
        </p:nvPicPr>
        <p:blipFill>
          <a:blip r:embed="rId2"/>
          <a:stretch>
            <a:fillRect/>
          </a:stretch>
        </p:blipFill>
        <p:spPr>
          <a:xfrm>
            <a:off x="1951606" y="2083186"/>
            <a:ext cx="2316679" cy="2615436"/>
          </a:xfrm>
          <a:prstGeom prst="rect">
            <a:avLst/>
          </a:prstGeom>
        </p:spPr>
      </p:pic>
      <p:sp>
        <p:nvSpPr>
          <p:cNvPr id="9" name="Päivämäärän paikkamerkki 8">
            <a:extLst>
              <a:ext uri="{FF2B5EF4-FFF2-40B4-BE49-F238E27FC236}">
                <a16:creationId xmlns:a16="http://schemas.microsoft.com/office/drawing/2014/main" id="{D2BEC3D3-9F05-D047-B8F5-AC62B1262A42}"/>
              </a:ext>
            </a:extLst>
          </p:cNvPr>
          <p:cNvSpPr txBox="1">
            <a:spLocks/>
          </p:cNvSpPr>
          <p:nvPr userDrawn="1"/>
        </p:nvSpPr>
        <p:spPr>
          <a:xfrm>
            <a:off x="8637562" y="4790811"/>
            <a:ext cx="1007741" cy="366184"/>
          </a:xfrm>
          <a:prstGeom prst="rect">
            <a:avLst/>
          </a:prstGeom>
        </p:spPr>
        <p:txBody>
          <a:bodyPr vert="horz" lIns="0" tIns="0" rIns="0" bIns="0" rtlCol="0" anchor="ctr"/>
          <a:lstStyle>
            <a:defPPr>
              <a:defRPr lang="fi-FI"/>
            </a:defPPr>
            <a:lvl1pPr marL="0" algn="l" defTabSz="914400" rtl="0" eaLnBrk="1" latinLnBrk="0" hangingPunct="1">
              <a:defRPr sz="1067" kern="1200">
                <a:solidFill>
                  <a:srgbClr val="73757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F7F6768-19CB-45DC-B833-A97BD2E21907}" type="datetime1">
              <a:rPr lang="fi-FI" sz="1260" b="0" smtClean="0">
                <a:solidFill>
                  <a:schemeClr val="accent2"/>
                </a:solidFill>
              </a:rPr>
              <a:pPr algn="ctr"/>
              <a:t>18.4.2022</a:t>
            </a:fld>
            <a:endParaRPr lang="en-US" sz="1260" b="0">
              <a:solidFill>
                <a:schemeClr val="accent2"/>
              </a:solidFill>
            </a:endParaRPr>
          </a:p>
        </p:txBody>
      </p:sp>
      <p:sp>
        <p:nvSpPr>
          <p:cNvPr id="4" name="Text Placeholder 3">
            <a:extLst>
              <a:ext uri="{FF2B5EF4-FFF2-40B4-BE49-F238E27FC236}">
                <a16:creationId xmlns:a16="http://schemas.microsoft.com/office/drawing/2014/main" id="{102A2E5B-A9CA-D74A-88D6-6373970155C1}"/>
              </a:ext>
            </a:extLst>
          </p:cNvPr>
          <p:cNvSpPr>
            <a:spLocks noGrp="1"/>
          </p:cNvSpPr>
          <p:nvPr>
            <p:ph type="body" sz="quarter" idx="11" hasCustomPrompt="1"/>
          </p:nvPr>
        </p:nvSpPr>
        <p:spPr>
          <a:xfrm>
            <a:off x="6759804" y="2391903"/>
            <a:ext cx="4811712" cy="2074196"/>
          </a:xfrm>
          <a:prstGeom prst="rect">
            <a:avLst/>
          </a:prstGeom>
        </p:spPr>
        <p:txBody>
          <a:bodyPr anchor="ctr" anchorCtr="0"/>
          <a:lstStyle>
            <a:lvl1pPr marL="0" indent="0" algn="ctr">
              <a:buNone/>
              <a:defRPr sz="3960">
                <a:solidFill>
                  <a:schemeClr val="accent2"/>
                </a:solidFill>
              </a:defRPr>
            </a:lvl1pPr>
            <a:lvl2pPr marL="411480" indent="0" algn="ctr">
              <a:buNone/>
              <a:defRPr/>
            </a:lvl2pPr>
            <a:lvl3pPr marL="822960" indent="0" algn="ctr">
              <a:buNone/>
              <a:defRPr/>
            </a:lvl3pPr>
            <a:lvl4pPr marL="1234440" indent="0" algn="ctr">
              <a:buNone/>
              <a:defRPr/>
            </a:lvl4pPr>
            <a:lvl5pPr marL="1645920" indent="0" algn="ctr">
              <a:buNone/>
              <a:defRPr/>
            </a:lvl5pPr>
          </a:lstStyle>
          <a:p>
            <a:pPr lvl="0"/>
            <a:r>
              <a:rPr lang="fi-FI" noProof="0" err="1"/>
              <a:t>Click</a:t>
            </a:r>
            <a:r>
              <a:rPr lang="fi-FI" noProof="0"/>
              <a:t> to </a:t>
            </a:r>
            <a:r>
              <a:rPr lang="fi-FI" noProof="0" err="1"/>
              <a:t>add</a:t>
            </a:r>
            <a:r>
              <a:rPr lang="fi-FI" noProof="0"/>
              <a:t> </a:t>
            </a:r>
            <a:r>
              <a:rPr lang="fi-FI" noProof="0" err="1"/>
              <a:t>title</a:t>
            </a:r>
            <a:endParaRPr lang="fi-FI" noProof="0"/>
          </a:p>
        </p:txBody>
      </p:sp>
    </p:spTree>
    <p:extLst>
      <p:ext uri="{BB962C8B-B14F-4D97-AF65-F5344CB8AC3E}">
        <p14:creationId xmlns:p14="http://schemas.microsoft.com/office/powerpoint/2010/main" val="837201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ogo_teksti_valopohja">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461973-3899-284D-B9AE-6859D8FE7DAD}"/>
              </a:ext>
            </a:extLst>
          </p:cNvPr>
          <p:cNvSpPr txBox="1"/>
          <p:nvPr userDrawn="1"/>
        </p:nvSpPr>
        <p:spPr>
          <a:xfrm>
            <a:off x="6859126" y="2751893"/>
            <a:ext cx="4564585" cy="1218795"/>
          </a:xfrm>
          <a:prstGeom prst="rect">
            <a:avLst/>
          </a:prstGeom>
          <a:noFill/>
        </p:spPr>
        <p:txBody>
          <a:bodyPr wrap="square" lIns="0" tIns="0" rIns="0" bIns="0" rtlCol="0">
            <a:spAutoFit/>
          </a:bodyPr>
          <a:lstStyle/>
          <a:p>
            <a:pPr algn="ctr"/>
            <a:r>
              <a:rPr lang="en-JM" sz="3960" err="1">
                <a:solidFill>
                  <a:schemeClr val="accent2"/>
                </a:solidFill>
                <a:latin typeface="+mj-lt"/>
              </a:rPr>
              <a:t>Näe</a:t>
            </a:r>
            <a:r>
              <a:rPr lang="en-JM" sz="3960">
                <a:solidFill>
                  <a:schemeClr val="accent2"/>
                </a:solidFill>
                <a:latin typeface="+mj-lt"/>
              </a:rPr>
              <a:t> </a:t>
            </a:r>
            <a:r>
              <a:rPr lang="en-JM" sz="3960" err="1">
                <a:solidFill>
                  <a:schemeClr val="accent2"/>
                </a:solidFill>
                <a:latin typeface="+mj-lt"/>
              </a:rPr>
              <a:t>energia</a:t>
            </a:r>
            <a:r>
              <a:rPr lang="en-JM" sz="3960">
                <a:solidFill>
                  <a:schemeClr val="accent2"/>
                </a:solidFill>
                <a:latin typeface="+mj-lt"/>
              </a:rPr>
              <a:t> </a:t>
            </a:r>
            <a:r>
              <a:rPr lang="en-JM" sz="3960" err="1">
                <a:solidFill>
                  <a:schemeClr val="accent2"/>
                </a:solidFill>
                <a:latin typeface="+mj-lt"/>
              </a:rPr>
              <a:t>uudessa</a:t>
            </a:r>
            <a:r>
              <a:rPr lang="en-JM" sz="3960">
                <a:solidFill>
                  <a:schemeClr val="accent2"/>
                </a:solidFill>
                <a:latin typeface="+mj-lt"/>
              </a:rPr>
              <a:t> </a:t>
            </a:r>
            <a:r>
              <a:rPr lang="en-JM" sz="3960" err="1">
                <a:solidFill>
                  <a:schemeClr val="accent2"/>
                </a:solidFill>
                <a:latin typeface="+mj-lt"/>
              </a:rPr>
              <a:t>valossa</a:t>
            </a:r>
            <a:endParaRPr lang="en-FI" sz="3960">
              <a:solidFill>
                <a:schemeClr val="accent2"/>
              </a:solidFill>
              <a:latin typeface="+mj-lt"/>
            </a:endParaRPr>
          </a:p>
        </p:txBody>
      </p:sp>
      <p:cxnSp>
        <p:nvCxnSpPr>
          <p:cNvPr id="5" name="Straight Connector 4">
            <a:extLst>
              <a:ext uri="{FF2B5EF4-FFF2-40B4-BE49-F238E27FC236}">
                <a16:creationId xmlns:a16="http://schemas.microsoft.com/office/drawing/2014/main" id="{C13EFE32-446F-5340-9F4E-55225A1EC337}"/>
              </a:ext>
            </a:extLst>
          </p:cNvPr>
          <p:cNvCxnSpPr>
            <a:cxnSpLocks/>
          </p:cNvCxnSpPr>
          <p:nvPr userDrawn="1"/>
        </p:nvCxnSpPr>
        <p:spPr>
          <a:xfrm>
            <a:off x="6096000" y="1761362"/>
            <a:ext cx="0" cy="3335279"/>
          </a:xfrm>
          <a:prstGeom prst="line">
            <a:avLst/>
          </a:prstGeom>
          <a:ln>
            <a:solidFill>
              <a:srgbClr val="10016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BEAE3DB-8BFF-1441-BA88-AEE3DD2CC0AA}"/>
              </a:ext>
            </a:extLst>
          </p:cNvPr>
          <p:cNvPicPr>
            <a:picLocks noChangeAspect="1"/>
          </p:cNvPicPr>
          <p:nvPr userDrawn="1"/>
        </p:nvPicPr>
        <p:blipFill>
          <a:blip r:embed="rId2"/>
          <a:stretch>
            <a:fillRect/>
          </a:stretch>
        </p:blipFill>
        <p:spPr>
          <a:xfrm>
            <a:off x="1951606" y="2083186"/>
            <a:ext cx="2316679" cy="2615436"/>
          </a:xfrm>
          <a:prstGeom prst="rect">
            <a:avLst/>
          </a:prstGeom>
        </p:spPr>
      </p:pic>
    </p:spTree>
    <p:extLst>
      <p:ext uri="{BB962C8B-B14F-4D97-AF65-F5344CB8AC3E}">
        <p14:creationId xmlns:p14="http://schemas.microsoft.com/office/powerpoint/2010/main" val="491231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ogo_teksti_vesipohja">
    <p:bg>
      <p:bgPr>
        <a:solidFill>
          <a:srgbClr val="10016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867538-E684-4240-9E9E-370AC18C850C}"/>
              </a:ext>
            </a:extLst>
          </p:cNvPr>
          <p:cNvSpPr txBox="1"/>
          <p:nvPr userDrawn="1"/>
        </p:nvSpPr>
        <p:spPr>
          <a:xfrm>
            <a:off x="6859126" y="2751893"/>
            <a:ext cx="4564585" cy="1218795"/>
          </a:xfrm>
          <a:prstGeom prst="rect">
            <a:avLst/>
          </a:prstGeom>
          <a:noFill/>
        </p:spPr>
        <p:txBody>
          <a:bodyPr wrap="square" lIns="0" tIns="0" rIns="0" bIns="0" rtlCol="0">
            <a:spAutoFit/>
          </a:bodyPr>
          <a:lstStyle/>
          <a:p>
            <a:pPr algn="ctr"/>
            <a:r>
              <a:rPr lang="fi-FI" sz="3960" noProof="0">
                <a:solidFill>
                  <a:schemeClr val="bg1"/>
                </a:solidFill>
                <a:latin typeface="+mj-lt"/>
              </a:rPr>
              <a:t>Näe energia uudessa valossa</a:t>
            </a:r>
          </a:p>
        </p:txBody>
      </p:sp>
      <p:cxnSp>
        <p:nvCxnSpPr>
          <p:cNvPr id="4" name="Straight Connector 3">
            <a:extLst>
              <a:ext uri="{FF2B5EF4-FFF2-40B4-BE49-F238E27FC236}">
                <a16:creationId xmlns:a16="http://schemas.microsoft.com/office/drawing/2014/main" id="{C0F89261-C363-6B45-BF4B-0C7BEA2B3AEA}"/>
              </a:ext>
            </a:extLst>
          </p:cNvPr>
          <p:cNvCxnSpPr>
            <a:cxnSpLocks/>
          </p:cNvCxnSpPr>
          <p:nvPr userDrawn="1"/>
        </p:nvCxnSpPr>
        <p:spPr>
          <a:xfrm>
            <a:off x="6096000" y="1761362"/>
            <a:ext cx="0" cy="33352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48B23B4-B412-314E-A811-DC628906FD77}"/>
              </a:ext>
            </a:extLst>
          </p:cNvPr>
          <p:cNvPicPr>
            <a:picLocks noChangeAspect="1"/>
          </p:cNvPicPr>
          <p:nvPr userDrawn="1"/>
        </p:nvPicPr>
        <p:blipFill>
          <a:blip r:embed="rId2">
            <a:biLevel thresh="75000"/>
          </a:blip>
          <a:stretch>
            <a:fillRect/>
          </a:stretch>
        </p:blipFill>
        <p:spPr>
          <a:xfrm>
            <a:off x="2003035" y="2083187"/>
            <a:ext cx="2316677" cy="2615434"/>
          </a:xfrm>
          <a:prstGeom prst="rect">
            <a:avLst/>
          </a:prstGeom>
        </p:spPr>
      </p:pic>
    </p:spTree>
    <p:extLst>
      <p:ext uri="{BB962C8B-B14F-4D97-AF65-F5344CB8AC3E}">
        <p14:creationId xmlns:p14="http://schemas.microsoft.com/office/powerpoint/2010/main" val="3470897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nsi_a">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0" y="0"/>
            <a:ext cx="12192000" cy="685800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8859520" y="5569450"/>
            <a:ext cx="2687320" cy="724672"/>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54846"/>
            <a:ext cx="2507635" cy="355610"/>
          </a:xfrm>
          <a:prstGeom prst="rect">
            <a:avLst/>
          </a:prstGeom>
        </p:spPr>
        <p:txBody>
          <a:bodyPr vert="horz" wrap="square" lIns="82296" tIns="41148" rIns="82296" bIns="41148"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322"/>
              </a:lnSpc>
            </a:pPr>
            <a:r>
              <a:rPr lang="fi-FI" sz="1800" noProof="0" dirty="0" err="1">
                <a:solidFill>
                  <a:schemeClr val="accent2"/>
                </a:solidFill>
              </a:rPr>
              <a:t>www.motiva.fi</a:t>
            </a:r>
            <a:endParaRPr lang="fi-FI" sz="1800" noProof="0" dirty="0">
              <a:solidFill>
                <a:schemeClr val="accent2"/>
              </a:solidFill>
            </a:endParaRPr>
          </a:p>
        </p:txBody>
      </p:sp>
      <p:pic>
        <p:nvPicPr>
          <p:cNvPr id="7" name="Picture 6" descr="A picture containing drawing&#10;&#10;Description automatically generated">
            <a:extLst>
              <a:ext uri="{FF2B5EF4-FFF2-40B4-BE49-F238E27FC236}">
                <a16:creationId xmlns:a16="http://schemas.microsoft.com/office/drawing/2014/main" id="{7ADD99FE-E76F-7B4C-AAC1-16472FEA3698}"/>
              </a:ext>
            </a:extLst>
          </p:cNvPr>
          <p:cNvPicPr>
            <a:picLocks noChangeAspect="1"/>
          </p:cNvPicPr>
          <p:nvPr userDrawn="1"/>
        </p:nvPicPr>
        <p:blipFill>
          <a:blip r:embed="rId3"/>
          <a:stretch>
            <a:fillRect/>
          </a:stretch>
        </p:blipFill>
        <p:spPr>
          <a:xfrm>
            <a:off x="1483902" y="1143000"/>
            <a:ext cx="2400300" cy="4572000"/>
          </a:xfrm>
          <a:prstGeom prst="rect">
            <a:avLst/>
          </a:prstGeom>
        </p:spPr>
      </p:pic>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4571992" y="1782502"/>
            <a:ext cx="6974849" cy="3223068"/>
          </a:xfrm>
        </p:spPr>
        <p:txBody>
          <a:bodyPr anchor="ctr">
            <a:normAutofit/>
          </a:bodyPr>
          <a:lstStyle>
            <a:lvl1pPr>
              <a:defRPr sz="2610" b="1" i="0">
                <a:solidFill>
                  <a:srgbClr val="F05A82"/>
                </a:solidFill>
                <a:latin typeface="Lucida Sans" panose="020B0602030504020204" pitchFamily="34" charset="77"/>
              </a:defRPr>
            </a:lvl1pPr>
          </a:lstStyle>
          <a:p>
            <a:r>
              <a:rPr lang="en-GB" dirty="0" err="1"/>
              <a:t>Napsauta</a:t>
            </a:r>
            <a:r>
              <a:rPr lang="en-GB" dirty="0"/>
              <a:t> </a:t>
            </a:r>
            <a:r>
              <a:rPr lang="en-GB" dirty="0" err="1"/>
              <a:t>esityksen</a:t>
            </a:r>
            <a:r>
              <a:rPr lang="en-GB" dirty="0"/>
              <a:t> </a:t>
            </a:r>
            <a:br>
              <a:rPr lang="en-GB" dirty="0"/>
            </a:br>
            <a:r>
              <a:rPr lang="en-GB" dirty="0" err="1"/>
              <a:t>otsikko</a:t>
            </a:r>
            <a:r>
              <a:rPr lang="en-GB" dirty="0"/>
              <a:t> </a:t>
            </a:r>
            <a:r>
              <a:rPr lang="en-GB" dirty="0" err="1"/>
              <a:t>tähän</a:t>
            </a:r>
            <a:endParaRPr lang="en-FI" dirty="0"/>
          </a:p>
        </p:txBody>
      </p:sp>
      <p:sp>
        <p:nvSpPr>
          <p:cNvPr id="16" name="Date Placeholder 3">
            <a:extLst>
              <a:ext uri="{FF2B5EF4-FFF2-40B4-BE49-F238E27FC236}">
                <a16:creationId xmlns:a16="http://schemas.microsoft.com/office/drawing/2014/main" id="{90E6ADFF-4AB4-EB48-9B01-D6D45427D8C0}"/>
              </a:ext>
            </a:extLst>
          </p:cNvPr>
          <p:cNvSpPr>
            <a:spLocks noGrp="1"/>
          </p:cNvSpPr>
          <p:nvPr>
            <p:ph type="dt" sz="half" idx="10"/>
          </p:nvPr>
        </p:nvSpPr>
        <p:spPr>
          <a:xfrm>
            <a:off x="2737719" y="6421393"/>
            <a:ext cx="1690564" cy="365125"/>
          </a:xfrm>
          <a:prstGeom prst="rect">
            <a:avLst/>
          </a:prstGeom>
        </p:spPr>
        <p:txBody>
          <a:bodyPr/>
          <a:lstStyle>
            <a:lvl1pPr algn="r">
              <a:defRPr sz="1260">
                <a:solidFill>
                  <a:schemeClr val="bg1"/>
                </a:solidFill>
              </a:defRPr>
            </a:lvl1pPr>
          </a:lstStyle>
          <a:p>
            <a:fld id="{1D7B3012-2F65-574A-B432-2901C5E12872}" type="datetime1">
              <a:rPr lang="fi-FI" smtClean="0"/>
              <a:pPr/>
              <a:t>18.4.2022</a:t>
            </a:fld>
            <a:endParaRPr lang="en-FI" dirty="0"/>
          </a:p>
        </p:txBody>
      </p:sp>
      <p:sp>
        <p:nvSpPr>
          <p:cNvPr id="17" name="Footer Placeholder 4">
            <a:extLst>
              <a:ext uri="{FF2B5EF4-FFF2-40B4-BE49-F238E27FC236}">
                <a16:creationId xmlns:a16="http://schemas.microsoft.com/office/drawing/2014/main" id="{14F45014-0F91-9A4D-B28F-2CB1B9BC8FDD}"/>
              </a:ext>
            </a:extLst>
          </p:cNvPr>
          <p:cNvSpPr>
            <a:spLocks noGrp="1"/>
          </p:cNvSpPr>
          <p:nvPr>
            <p:ph type="ftr" sz="quarter" idx="11"/>
          </p:nvPr>
        </p:nvSpPr>
        <p:spPr>
          <a:xfrm>
            <a:off x="4598223" y="6414444"/>
            <a:ext cx="6511852" cy="365125"/>
          </a:xfrm>
          <a:prstGeom prst="rect">
            <a:avLst/>
          </a:prstGeom>
        </p:spPr>
        <p:txBody>
          <a:bodyPr/>
          <a:lstStyle>
            <a:lvl1pPr>
              <a:defRPr sz="1260">
                <a:solidFill>
                  <a:schemeClr val="bg1"/>
                </a:solidFill>
              </a:defRPr>
            </a:lvl1pPr>
          </a:lstStyle>
          <a:p>
            <a:endParaRPr lang="fi-FI" noProof="0" dirty="0"/>
          </a:p>
        </p:txBody>
      </p:sp>
    </p:spTree>
    <p:extLst>
      <p:ext uri="{BB962C8B-B14F-4D97-AF65-F5344CB8AC3E}">
        <p14:creationId xmlns:p14="http://schemas.microsoft.com/office/powerpoint/2010/main" val="16764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tsikko_1_palsta_ilman_bulletteja">
    <p:bg>
      <p:bgPr>
        <a:solidFill>
          <a:schemeClr val="bg1"/>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1A6AFC7-C093-1A44-8F51-C53F84C8EF83}"/>
              </a:ext>
            </a:extLst>
          </p:cNvPr>
          <p:cNvSpPr>
            <a:spLocks noGrp="1"/>
          </p:cNvSpPr>
          <p:nvPr>
            <p:ph type="dt" sz="half" idx="68"/>
          </p:nvPr>
        </p:nvSpPr>
        <p:spPr/>
        <p:txBody>
          <a:bodyPr/>
          <a:lstStyle>
            <a:lvl1pPr>
              <a:defRPr>
                <a:solidFill>
                  <a:srgbClr val="243860"/>
                </a:solidFill>
              </a:defRPr>
            </a:lvl1pPr>
          </a:lstStyle>
          <a:p>
            <a:fld id="{3E42DC29-882D-4D60-AF18-708E74978E9B}" type="datetime1">
              <a:rPr lang="fi-FI" smtClean="0"/>
              <a:pPr/>
              <a:t>18.4.2022</a:t>
            </a:fld>
            <a:endParaRPr lang="en-US"/>
          </a:p>
        </p:txBody>
      </p:sp>
      <p:sp>
        <p:nvSpPr>
          <p:cNvPr id="3" name="Alatunnisteen paikkamerkki 2">
            <a:extLst>
              <a:ext uri="{FF2B5EF4-FFF2-40B4-BE49-F238E27FC236}">
                <a16:creationId xmlns:a16="http://schemas.microsoft.com/office/drawing/2014/main" id="{6E1E7254-826F-334E-8B17-0DA487790760}"/>
              </a:ext>
            </a:extLst>
          </p:cNvPr>
          <p:cNvSpPr>
            <a:spLocks noGrp="1"/>
          </p:cNvSpPr>
          <p:nvPr>
            <p:ph type="ftr" sz="quarter" idx="69"/>
          </p:nvPr>
        </p:nvSpPr>
        <p:spPr>
          <a:xfrm>
            <a:off x="688621" y="6357779"/>
            <a:ext cx="1800579" cy="366184"/>
          </a:xfrm>
          <a:prstGeom prst="rect">
            <a:avLst/>
          </a:prstGeom>
        </p:spPr>
        <p:txBody>
          <a:bodyPr/>
          <a:lstStyle>
            <a:lvl1pPr>
              <a:defRPr>
                <a:solidFill>
                  <a:srgbClr val="243860"/>
                </a:solidFill>
              </a:defRPr>
            </a:lvl1pPr>
          </a:lstStyle>
          <a:p>
            <a:r>
              <a:rPr lang="en-US"/>
              <a:t>Helen</a:t>
            </a:r>
          </a:p>
        </p:txBody>
      </p:sp>
      <p:sp>
        <p:nvSpPr>
          <p:cNvPr id="4" name="Dian numeron paikkamerkki 3">
            <a:extLst>
              <a:ext uri="{FF2B5EF4-FFF2-40B4-BE49-F238E27FC236}">
                <a16:creationId xmlns:a16="http://schemas.microsoft.com/office/drawing/2014/main" id="{7F1957CE-2387-104C-8B15-1D0977F942B0}"/>
              </a:ext>
            </a:extLst>
          </p:cNvPr>
          <p:cNvSpPr>
            <a:spLocks noGrp="1"/>
          </p:cNvSpPr>
          <p:nvPr>
            <p:ph type="sldNum" sz="quarter" idx="70"/>
          </p:nvPr>
        </p:nvSpPr>
        <p:spPr/>
        <p:txBody>
          <a:bodyPr/>
          <a:lstStyle>
            <a:lvl1pPr>
              <a:defRPr>
                <a:solidFill>
                  <a:srgbClr val="243860"/>
                </a:solidFill>
              </a:defRPr>
            </a:lvl1pPr>
          </a:lstStyle>
          <a:p>
            <a:fld id="{F1844A95-CC7C-402E-A495-463EC5B4412D}" type="slidenum">
              <a:rPr lang="en-US" smtClean="0"/>
              <a:pPr/>
              <a:t>‹#›</a:t>
            </a:fld>
            <a:endParaRPr lang="en-US"/>
          </a:p>
        </p:txBody>
      </p:sp>
      <p:pic>
        <p:nvPicPr>
          <p:cNvPr id="9" name="Graphic 8">
            <a:extLst>
              <a:ext uri="{FF2B5EF4-FFF2-40B4-BE49-F238E27FC236}">
                <a16:creationId xmlns:a16="http://schemas.microsoft.com/office/drawing/2014/main" id="{02D00E95-D795-4E16-A5AC-24E388109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1" name="Title Placeholder 1">
            <a:extLst>
              <a:ext uri="{FF2B5EF4-FFF2-40B4-BE49-F238E27FC236}">
                <a16:creationId xmlns:a16="http://schemas.microsoft.com/office/drawing/2014/main" id="{9927CDFF-A56E-FD45-B60B-E45317F15810}"/>
              </a:ext>
            </a:extLst>
          </p:cNvPr>
          <p:cNvSpPr>
            <a:spLocks noGrp="1"/>
          </p:cNvSpPr>
          <p:nvPr>
            <p:ph type="title"/>
          </p:nvPr>
        </p:nvSpPr>
        <p:spPr>
          <a:xfrm>
            <a:off x="688621" y="700226"/>
            <a:ext cx="10063115"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12" name="Tekstin paikkamerkki 2">
            <a:extLst>
              <a:ext uri="{FF2B5EF4-FFF2-40B4-BE49-F238E27FC236}">
                <a16:creationId xmlns:a16="http://schemas.microsoft.com/office/drawing/2014/main" id="{94ADD81A-189D-A540-ABC7-D6C7AE488069}"/>
              </a:ext>
            </a:extLst>
          </p:cNvPr>
          <p:cNvSpPr>
            <a:spLocks noGrp="1"/>
          </p:cNvSpPr>
          <p:nvPr>
            <p:ph type="body" sz="quarter" idx="67" hasCustomPrompt="1"/>
          </p:nvPr>
        </p:nvSpPr>
        <p:spPr>
          <a:xfrm>
            <a:off x="688621" y="2084850"/>
            <a:ext cx="9097931" cy="3840427"/>
          </a:xfrm>
          <a:prstGeom prst="rect">
            <a:avLst/>
          </a:prstGeom>
        </p:spPr>
        <p:txBody>
          <a:bodyPr lIns="0" tIns="0" rIns="0" bIns="0"/>
          <a:lstStyle>
            <a:lvl1pPr marL="0" indent="0">
              <a:buClr>
                <a:srgbClr val="FFE552"/>
              </a:buClr>
              <a:buNone/>
              <a:defRPr sz="1440">
                <a:solidFill>
                  <a:schemeClr val="tx1">
                    <a:lumMod val="90000"/>
                    <a:lumOff val="10000"/>
                  </a:schemeClr>
                </a:solidFill>
              </a:defRPr>
            </a:lvl1pPr>
            <a:lvl2pPr marL="411480" indent="0">
              <a:buClr>
                <a:srgbClr val="FFE552"/>
              </a:buClr>
              <a:buNone/>
              <a:defRPr>
                <a:solidFill>
                  <a:schemeClr val="bg1"/>
                </a:solidFill>
              </a:defRPr>
            </a:lvl2pPr>
            <a:lvl3pPr>
              <a:buClr>
                <a:srgbClr val="FFE552"/>
              </a:buClr>
              <a:defRPr>
                <a:solidFill>
                  <a:schemeClr val="bg1"/>
                </a:solidFill>
              </a:defRPr>
            </a:lvl3pPr>
            <a:lvl4pPr>
              <a:buClr>
                <a:srgbClr val="FFE552"/>
              </a:buClr>
              <a:defRPr>
                <a:solidFill>
                  <a:schemeClr val="bg1"/>
                </a:solidFill>
              </a:defRPr>
            </a:lvl4pPr>
            <a:lvl5pPr>
              <a:buClr>
                <a:srgbClr val="FFE552"/>
              </a:buClr>
              <a:defRPr>
                <a:solidFill>
                  <a:schemeClr val="bg1"/>
                </a:solidFill>
              </a:defRPr>
            </a:lvl5pPr>
          </a:lstStyle>
          <a:p>
            <a:pPr lvl="0"/>
            <a:r>
              <a:rPr lang="fi-FI"/>
              <a:t>Muokkaa tekstin perustyylejä napsauttamalla</a:t>
            </a:r>
          </a:p>
        </p:txBody>
      </p:sp>
      <p:sp>
        <p:nvSpPr>
          <p:cNvPr id="13" name="Tekstin paikkamerkki 9">
            <a:extLst>
              <a:ext uri="{FF2B5EF4-FFF2-40B4-BE49-F238E27FC236}">
                <a16:creationId xmlns:a16="http://schemas.microsoft.com/office/drawing/2014/main" id="{AC1DC1A0-0220-AF49-8656-BD7145D99036}"/>
              </a:ext>
            </a:extLst>
          </p:cNvPr>
          <p:cNvSpPr>
            <a:spLocks noGrp="1"/>
          </p:cNvSpPr>
          <p:nvPr>
            <p:ph type="body" sz="quarter" idx="71" hasCustomPrompt="1"/>
          </p:nvPr>
        </p:nvSpPr>
        <p:spPr>
          <a:xfrm>
            <a:off x="688621" y="1340845"/>
            <a:ext cx="10063116"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pic>
        <p:nvPicPr>
          <p:cNvPr id="6" name="Picture 5" descr="Shape&#10;&#10;Description automatically generated with low confidence">
            <a:extLst>
              <a:ext uri="{FF2B5EF4-FFF2-40B4-BE49-F238E27FC236}">
                <a16:creationId xmlns:a16="http://schemas.microsoft.com/office/drawing/2014/main" id="{3ADDB93E-ADB9-CD4C-AEDC-C7A2B4B52708}"/>
              </a:ext>
            </a:extLst>
          </p:cNvPr>
          <p:cNvPicPr>
            <a:picLocks noChangeAspect="1"/>
          </p:cNvPicPr>
          <p:nvPr userDrawn="1"/>
        </p:nvPicPr>
        <p:blipFill>
          <a:blip r:embed="rId4"/>
          <a:stretch>
            <a:fillRect/>
          </a:stretch>
        </p:blipFill>
        <p:spPr>
          <a:xfrm>
            <a:off x="5384800" y="2667000"/>
            <a:ext cx="1422400" cy="1524000"/>
          </a:xfrm>
          <a:prstGeom prst="rect">
            <a:avLst/>
          </a:prstGeom>
        </p:spPr>
      </p:pic>
      <p:pic>
        <p:nvPicPr>
          <p:cNvPr id="8" name="Picture 7">
            <a:extLst>
              <a:ext uri="{FF2B5EF4-FFF2-40B4-BE49-F238E27FC236}">
                <a16:creationId xmlns:a16="http://schemas.microsoft.com/office/drawing/2014/main" id="{513F083B-F345-F442-94DE-A2375700F256}"/>
              </a:ext>
            </a:extLst>
          </p:cNvPr>
          <p:cNvPicPr>
            <a:picLocks noChangeAspect="1"/>
          </p:cNvPicPr>
          <p:nvPr userDrawn="1"/>
        </p:nvPicPr>
        <p:blipFill>
          <a:blip r:embed="rId5"/>
          <a:srcRect/>
          <a:stretch/>
        </p:blipFill>
        <p:spPr>
          <a:xfrm>
            <a:off x="9508288" y="2928259"/>
            <a:ext cx="2863616" cy="2790191"/>
          </a:xfrm>
          <a:prstGeom prst="rect">
            <a:avLst/>
          </a:prstGeom>
        </p:spPr>
      </p:pic>
    </p:spTree>
    <p:extLst>
      <p:ext uri="{BB962C8B-B14F-4D97-AF65-F5344CB8AC3E}">
        <p14:creationId xmlns:p14="http://schemas.microsoft.com/office/powerpoint/2010/main" val="2429550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nsi_b">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55B5894-1C30-2B46-BBBE-53C0F4AFDE13}"/>
              </a:ext>
            </a:extLst>
          </p:cNvPr>
          <p:cNvSpPr/>
          <p:nvPr userDrawn="1"/>
        </p:nvSpPr>
        <p:spPr>
          <a:xfrm>
            <a:off x="0" y="0"/>
            <a:ext cx="12192000" cy="6858000"/>
          </a:xfrm>
          <a:prstGeom prst="rect">
            <a:avLst/>
          </a:prstGeom>
          <a:solidFill>
            <a:srgbClr val="9A1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8859520" y="5569450"/>
            <a:ext cx="2687320" cy="724672"/>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54846"/>
            <a:ext cx="2507635" cy="355610"/>
          </a:xfrm>
          <a:prstGeom prst="rect">
            <a:avLst/>
          </a:prstGeom>
        </p:spPr>
        <p:txBody>
          <a:bodyPr vert="horz" wrap="square" lIns="82296" tIns="41148" rIns="82296" bIns="41148"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322"/>
              </a:lnSpc>
            </a:pPr>
            <a:r>
              <a:rPr lang="fi-FI" sz="1800" err="1">
                <a:solidFill>
                  <a:schemeClr val="accent2"/>
                </a:solidFill>
              </a:rPr>
              <a:t>www.motiva.fi</a:t>
            </a:r>
            <a:endParaRPr lang="fi-FI" sz="1800">
              <a:solidFill>
                <a:schemeClr val="accent2"/>
              </a:solidFill>
            </a:endParaRPr>
          </a:p>
        </p:txBody>
      </p:sp>
      <p:pic>
        <p:nvPicPr>
          <p:cNvPr id="7" name="Picture 6" descr="A picture containing drawing&#10;&#10;Description automatically generated">
            <a:extLst>
              <a:ext uri="{FF2B5EF4-FFF2-40B4-BE49-F238E27FC236}">
                <a16:creationId xmlns:a16="http://schemas.microsoft.com/office/drawing/2014/main" id="{7ADD99FE-E76F-7B4C-AAC1-16472FEA3698}"/>
              </a:ext>
            </a:extLst>
          </p:cNvPr>
          <p:cNvPicPr>
            <a:picLocks noChangeAspect="1"/>
          </p:cNvPicPr>
          <p:nvPr userDrawn="1"/>
        </p:nvPicPr>
        <p:blipFill>
          <a:blip r:embed="rId3"/>
          <a:stretch>
            <a:fillRect/>
          </a:stretch>
        </p:blipFill>
        <p:spPr>
          <a:xfrm>
            <a:off x="1483902" y="1143000"/>
            <a:ext cx="2400300" cy="4572000"/>
          </a:xfrm>
          <a:prstGeom prst="rect">
            <a:avLst/>
          </a:prstGeom>
        </p:spPr>
      </p:pic>
      <p:sp>
        <p:nvSpPr>
          <p:cNvPr id="16" name="Date Placeholder 3">
            <a:extLst>
              <a:ext uri="{FF2B5EF4-FFF2-40B4-BE49-F238E27FC236}">
                <a16:creationId xmlns:a16="http://schemas.microsoft.com/office/drawing/2014/main" id="{90E6ADFF-4AB4-EB48-9B01-D6D45427D8C0}"/>
              </a:ext>
            </a:extLst>
          </p:cNvPr>
          <p:cNvSpPr>
            <a:spLocks noGrp="1"/>
          </p:cNvSpPr>
          <p:nvPr>
            <p:ph type="dt" sz="half" idx="10"/>
          </p:nvPr>
        </p:nvSpPr>
        <p:spPr>
          <a:xfrm>
            <a:off x="2598822" y="6421393"/>
            <a:ext cx="1829461" cy="365125"/>
          </a:xfrm>
          <a:prstGeom prst="rect">
            <a:avLst/>
          </a:prstGeom>
        </p:spPr>
        <p:txBody>
          <a:bodyPr/>
          <a:lstStyle>
            <a:lvl1pPr algn="r">
              <a:defRPr sz="1260">
                <a:solidFill>
                  <a:schemeClr val="bg1"/>
                </a:solidFill>
              </a:defRPr>
            </a:lvl1pPr>
          </a:lstStyle>
          <a:p>
            <a:fld id="{F292FC73-1DEE-3248-B872-9154EAEF70AD}" type="datetime1">
              <a:rPr lang="fi-FI" smtClean="0"/>
              <a:pPr/>
              <a:t>18.4.2022</a:t>
            </a:fld>
            <a:endParaRPr lang="en-FI"/>
          </a:p>
        </p:txBody>
      </p:sp>
      <p:sp>
        <p:nvSpPr>
          <p:cNvPr id="11" name="Title 1">
            <a:extLst>
              <a:ext uri="{FF2B5EF4-FFF2-40B4-BE49-F238E27FC236}">
                <a16:creationId xmlns:a16="http://schemas.microsoft.com/office/drawing/2014/main" id="{7E87C0CE-B2EF-A045-A6B4-1421A87992BB}"/>
              </a:ext>
            </a:extLst>
          </p:cNvPr>
          <p:cNvSpPr>
            <a:spLocks noGrp="1"/>
          </p:cNvSpPr>
          <p:nvPr>
            <p:ph type="title" hasCustomPrompt="1"/>
          </p:nvPr>
        </p:nvSpPr>
        <p:spPr>
          <a:xfrm>
            <a:off x="4571992" y="1782502"/>
            <a:ext cx="6974849" cy="3223068"/>
          </a:xfrm>
        </p:spPr>
        <p:txBody>
          <a:bodyPr anchor="ctr">
            <a:normAutofit/>
          </a:bodyPr>
          <a:lstStyle>
            <a:lvl1pPr>
              <a:defRPr sz="2610" b="1" i="0">
                <a:solidFill>
                  <a:schemeClr val="bg1"/>
                </a:solidFill>
                <a:latin typeface="Lucida Sans" panose="020B0602030504020204" pitchFamily="34" charset="77"/>
              </a:defRPr>
            </a:lvl1pPr>
          </a:lstStyle>
          <a:p>
            <a:r>
              <a:rPr lang="en-GB" dirty="0" err="1"/>
              <a:t>Napsauta</a:t>
            </a:r>
            <a:r>
              <a:rPr lang="en-GB" dirty="0"/>
              <a:t> </a:t>
            </a:r>
            <a:r>
              <a:rPr lang="en-GB" dirty="0" err="1"/>
              <a:t>esityksen</a:t>
            </a:r>
            <a:r>
              <a:rPr lang="en-GB" dirty="0"/>
              <a:t> </a:t>
            </a:r>
            <a:br>
              <a:rPr lang="en-GB" dirty="0"/>
            </a:br>
            <a:r>
              <a:rPr lang="en-GB" dirty="0" err="1"/>
              <a:t>otsikko</a:t>
            </a:r>
            <a:r>
              <a:rPr lang="en-GB" dirty="0"/>
              <a:t> </a:t>
            </a:r>
            <a:r>
              <a:rPr lang="en-GB" dirty="0" err="1"/>
              <a:t>tähän</a:t>
            </a:r>
            <a:endParaRPr lang="en-FI" dirty="0"/>
          </a:p>
        </p:txBody>
      </p:sp>
      <p:sp>
        <p:nvSpPr>
          <p:cNvPr id="12" name="Footer Placeholder 4">
            <a:extLst>
              <a:ext uri="{FF2B5EF4-FFF2-40B4-BE49-F238E27FC236}">
                <a16:creationId xmlns:a16="http://schemas.microsoft.com/office/drawing/2014/main" id="{CB137F8C-89D2-2A45-99F4-C25B1AE82148}"/>
              </a:ext>
            </a:extLst>
          </p:cNvPr>
          <p:cNvSpPr>
            <a:spLocks noGrp="1"/>
          </p:cNvSpPr>
          <p:nvPr>
            <p:ph type="ftr" sz="quarter" idx="11"/>
          </p:nvPr>
        </p:nvSpPr>
        <p:spPr>
          <a:xfrm>
            <a:off x="4598223" y="6414444"/>
            <a:ext cx="6511852" cy="365125"/>
          </a:xfrm>
          <a:prstGeom prst="rect">
            <a:avLst/>
          </a:prstGeom>
        </p:spPr>
        <p:txBody>
          <a:bodyPr/>
          <a:lstStyle>
            <a:lvl1pPr>
              <a:defRPr sz="1260">
                <a:solidFill>
                  <a:schemeClr val="bg1"/>
                </a:solidFill>
              </a:defRPr>
            </a:lvl1pPr>
          </a:lstStyle>
          <a:p>
            <a:endParaRPr lang="en-FI"/>
          </a:p>
        </p:txBody>
      </p:sp>
    </p:spTree>
    <p:extLst>
      <p:ext uri="{BB962C8B-B14F-4D97-AF65-F5344CB8AC3E}">
        <p14:creationId xmlns:p14="http://schemas.microsoft.com/office/powerpoint/2010/main" val="3879833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nsi_c">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1" y="0"/>
            <a:ext cx="12192000" cy="686495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8859520" y="5569450"/>
            <a:ext cx="2687320" cy="724672"/>
          </a:xfrm>
          <a:prstGeom prst="rect">
            <a:avLst/>
          </a:prstGeom>
        </p:spPr>
      </p:pic>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4571992" y="1782502"/>
            <a:ext cx="6974849" cy="3223068"/>
          </a:xfrm>
        </p:spPr>
        <p:txBody>
          <a:bodyPr anchor="ctr">
            <a:normAutofit/>
          </a:bodyPr>
          <a:lstStyle>
            <a:lvl1pPr>
              <a:defRPr sz="2610" b="1" i="0">
                <a:solidFill>
                  <a:schemeClr val="accent2"/>
                </a:solidFill>
                <a:latin typeface="Lucida Sans" panose="020B0602030504020204" pitchFamily="34" charset="77"/>
              </a:defRPr>
            </a:lvl1pPr>
          </a:lstStyle>
          <a:p>
            <a:r>
              <a:rPr lang="en-GB" dirty="0" err="1"/>
              <a:t>Napsauta</a:t>
            </a:r>
            <a:r>
              <a:rPr lang="en-GB" dirty="0"/>
              <a:t> </a:t>
            </a:r>
            <a:r>
              <a:rPr lang="en-GB" dirty="0" err="1"/>
              <a:t>esityksen</a:t>
            </a:r>
            <a:r>
              <a:rPr lang="en-GB" dirty="0"/>
              <a:t> </a:t>
            </a:r>
            <a:br>
              <a:rPr lang="en-GB" dirty="0"/>
            </a:br>
            <a:r>
              <a:rPr lang="en-GB" dirty="0" err="1"/>
              <a:t>otsikko</a:t>
            </a:r>
            <a:r>
              <a:rPr lang="en-GB" dirty="0"/>
              <a:t> </a:t>
            </a:r>
            <a:r>
              <a:rPr lang="en-GB" dirty="0" err="1"/>
              <a:t>tähän</a:t>
            </a:r>
            <a:endParaRPr lang="en-FI" dirty="0"/>
          </a:p>
        </p:txBody>
      </p:sp>
      <p:sp>
        <p:nvSpPr>
          <p:cNvPr id="32" name="Footer Placeholder 4">
            <a:extLst>
              <a:ext uri="{FF2B5EF4-FFF2-40B4-BE49-F238E27FC236}">
                <a16:creationId xmlns:a16="http://schemas.microsoft.com/office/drawing/2014/main" id="{57B73B3A-0746-7844-ACE7-32F5A813ED46}"/>
              </a:ext>
            </a:extLst>
          </p:cNvPr>
          <p:cNvSpPr>
            <a:spLocks noGrp="1"/>
          </p:cNvSpPr>
          <p:nvPr>
            <p:ph type="ftr" sz="quarter" idx="11"/>
          </p:nvPr>
        </p:nvSpPr>
        <p:spPr>
          <a:xfrm>
            <a:off x="4598223" y="6414444"/>
            <a:ext cx="6511852" cy="365125"/>
          </a:xfrm>
          <a:prstGeom prst="rect">
            <a:avLst/>
          </a:prstGeom>
        </p:spPr>
        <p:txBody>
          <a:bodyPr/>
          <a:lstStyle>
            <a:lvl1pPr>
              <a:defRPr sz="1260">
                <a:solidFill>
                  <a:schemeClr val="bg1"/>
                </a:solidFill>
              </a:defRPr>
            </a:lvl1pPr>
          </a:lstStyle>
          <a:p>
            <a:endParaRPr lang="en-FI"/>
          </a:p>
        </p:txBody>
      </p:sp>
      <p:sp>
        <p:nvSpPr>
          <p:cNvPr id="16" name="Rectangle 15">
            <a:extLst>
              <a:ext uri="{FF2B5EF4-FFF2-40B4-BE49-F238E27FC236}">
                <a16:creationId xmlns:a16="http://schemas.microsoft.com/office/drawing/2014/main" id="{D908E672-7562-084E-993E-672FB928B68E}"/>
              </a:ext>
            </a:extLst>
          </p:cNvPr>
          <p:cNvSpPr/>
          <p:nvPr userDrawn="1"/>
        </p:nvSpPr>
        <p:spPr>
          <a:xfrm>
            <a:off x="2528047" y="-2132"/>
            <a:ext cx="1900236" cy="2103052"/>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7" name="Rectangle 16">
            <a:extLst>
              <a:ext uri="{FF2B5EF4-FFF2-40B4-BE49-F238E27FC236}">
                <a16:creationId xmlns:a16="http://schemas.microsoft.com/office/drawing/2014/main" id="{4ED6CCD9-C4A5-544B-AACA-05BFCCFA6573}"/>
              </a:ext>
            </a:extLst>
          </p:cNvPr>
          <p:cNvSpPr/>
          <p:nvPr userDrawn="1"/>
        </p:nvSpPr>
        <p:spPr>
          <a:xfrm>
            <a:off x="0" y="3429001"/>
            <a:ext cx="4428283"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solidFill>
                <a:schemeClr val="tx2"/>
              </a:solidFill>
            </a:endParaRPr>
          </a:p>
        </p:txBody>
      </p:sp>
      <p:sp>
        <p:nvSpPr>
          <p:cNvPr id="18" name="Rectangle 17">
            <a:extLst>
              <a:ext uri="{FF2B5EF4-FFF2-40B4-BE49-F238E27FC236}">
                <a16:creationId xmlns:a16="http://schemas.microsoft.com/office/drawing/2014/main" id="{41A2DB7D-FD39-2446-B4C1-2D49C63425A7}"/>
              </a:ext>
            </a:extLst>
          </p:cNvPr>
          <p:cNvSpPr/>
          <p:nvPr userDrawn="1"/>
        </p:nvSpPr>
        <p:spPr>
          <a:xfrm>
            <a:off x="2409714" y="2103053"/>
            <a:ext cx="2018569" cy="1325946"/>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0" name="Rectangle 19">
            <a:extLst>
              <a:ext uri="{FF2B5EF4-FFF2-40B4-BE49-F238E27FC236}">
                <a16:creationId xmlns:a16="http://schemas.microsoft.com/office/drawing/2014/main" id="{860EABA9-92AE-E04F-B3A2-E7391C1AD9BE}"/>
              </a:ext>
            </a:extLst>
          </p:cNvPr>
          <p:cNvSpPr/>
          <p:nvPr userDrawn="1"/>
        </p:nvSpPr>
        <p:spPr>
          <a:xfrm>
            <a:off x="2" y="1"/>
            <a:ext cx="2528047" cy="3429000"/>
          </a:xfrm>
          <a:prstGeom prst="rect">
            <a:avLst/>
          </a:prstGeom>
          <a:solidFill>
            <a:srgbClr val="9A1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pic>
        <p:nvPicPr>
          <p:cNvPr id="23" name="Picture 22" descr="A picture containing drawing&#10;&#10;Description automatically generated">
            <a:extLst>
              <a:ext uri="{FF2B5EF4-FFF2-40B4-BE49-F238E27FC236}">
                <a16:creationId xmlns:a16="http://schemas.microsoft.com/office/drawing/2014/main" id="{724B213C-57DF-DB4B-A477-193885D6AA1C}"/>
              </a:ext>
            </a:extLst>
          </p:cNvPr>
          <p:cNvPicPr>
            <a:picLocks noChangeAspect="1"/>
          </p:cNvPicPr>
          <p:nvPr userDrawn="1"/>
        </p:nvPicPr>
        <p:blipFill>
          <a:blip r:embed="rId3"/>
          <a:stretch>
            <a:fillRect/>
          </a:stretch>
        </p:blipFill>
        <p:spPr>
          <a:xfrm>
            <a:off x="1483902" y="1143000"/>
            <a:ext cx="2400300" cy="4572000"/>
          </a:xfrm>
          <a:prstGeom prst="rect">
            <a:avLst/>
          </a:prstGeom>
        </p:spPr>
      </p:pic>
      <p:sp>
        <p:nvSpPr>
          <p:cNvPr id="27" name="Title 9">
            <a:extLst>
              <a:ext uri="{FF2B5EF4-FFF2-40B4-BE49-F238E27FC236}">
                <a16:creationId xmlns:a16="http://schemas.microsoft.com/office/drawing/2014/main" id="{EEB96C0F-A14C-F648-96F1-51C585B0E191}"/>
              </a:ext>
            </a:extLst>
          </p:cNvPr>
          <p:cNvSpPr txBox="1">
            <a:spLocks/>
          </p:cNvSpPr>
          <p:nvPr userDrawn="1"/>
        </p:nvSpPr>
        <p:spPr>
          <a:xfrm>
            <a:off x="230084" y="6354846"/>
            <a:ext cx="2507635" cy="355610"/>
          </a:xfrm>
          <a:prstGeom prst="rect">
            <a:avLst/>
          </a:prstGeom>
        </p:spPr>
        <p:txBody>
          <a:bodyPr vert="horz" wrap="square" lIns="82296" tIns="41148" rIns="82296" bIns="41148"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322"/>
              </a:lnSpc>
            </a:pPr>
            <a:r>
              <a:rPr lang="fi-FI" sz="1800" err="1">
                <a:solidFill>
                  <a:schemeClr val="tx2"/>
                </a:solidFill>
              </a:rPr>
              <a:t>www.motiva.fi</a:t>
            </a:r>
            <a:endParaRPr lang="fi-FI" sz="1800">
              <a:solidFill>
                <a:schemeClr val="tx2"/>
              </a:solidFill>
            </a:endParaRPr>
          </a:p>
        </p:txBody>
      </p:sp>
      <p:sp>
        <p:nvSpPr>
          <p:cNvPr id="28" name="Date Placeholder 3">
            <a:extLst>
              <a:ext uri="{FF2B5EF4-FFF2-40B4-BE49-F238E27FC236}">
                <a16:creationId xmlns:a16="http://schemas.microsoft.com/office/drawing/2014/main" id="{F8D5A595-D84A-C24C-A808-46501931B7C4}"/>
              </a:ext>
            </a:extLst>
          </p:cNvPr>
          <p:cNvSpPr>
            <a:spLocks noGrp="1"/>
          </p:cNvSpPr>
          <p:nvPr>
            <p:ph type="dt" sz="half" idx="10"/>
          </p:nvPr>
        </p:nvSpPr>
        <p:spPr>
          <a:xfrm>
            <a:off x="2528047" y="6421393"/>
            <a:ext cx="1900236" cy="365125"/>
          </a:xfrm>
          <a:prstGeom prst="rect">
            <a:avLst/>
          </a:prstGeom>
        </p:spPr>
        <p:txBody>
          <a:bodyPr/>
          <a:lstStyle>
            <a:lvl1pPr algn="r">
              <a:defRPr sz="1260">
                <a:solidFill>
                  <a:schemeClr val="tx2"/>
                </a:solidFill>
              </a:defRPr>
            </a:lvl1pPr>
          </a:lstStyle>
          <a:p>
            <a:fld id="{E7355B98-0189-2645-874B-670DC8E2604A}" type="datetime1">
              <a:rPr lang="fi-FI" smtClean="0"/>
              <a:pPr/>
              <a:t>18.4.2022</a:t>
            </a:fld>
            <a:endParaRPr lang="en-FI"/>
          </a:p>
        </p:txBody>
      </p:sp>
    </p:spTree>
    <p:extLst>
      <p:ext uri="{BB962C8B-B14F-4D97-AF65-F5344CB8AC3E}">
        <p14:creationId xmlns:p14="http://schemas.microsoft.com/office/powerpoint/2010/main" val="3545757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nsi_c">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1" y="0"/>
            <a:ext cx="12192000" cy="686495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dirty="0"/>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8859520" y="5569450"/>
            <a:ext cx="2687320" cy="724672"/>
          </a:xfrm>
          <a:prstGeom prst="rect">
            <a:avLst/>
          </a:prstGeom>
        </p:spPr>
      </p:pic>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4545728" y="2702765"/>
            <a:ext cx="6974849" cy="1403246"/>
          </a:xfrm>
        </p:spPr>
        <p:txBody>
          <a:bodyPr anchor="ctr">
            <a:normAutofit/>
          </a:bodyPr>
          <a:lstStyle>
            <a:lvl1pPr>
              <a:defRPr sz="2610" b="1" i="0">
                <a:solidFill>
                  <a:schemeClr val="accent2"/>
                </a:solidFill>
                <a:latin typeface="Lucida Sans" panose="020B0602030504020204" pitchFamily="34" charset="77"/>
              </a:defRPr>
            </a:lvl1pPr>
          </a:lstStyle>
          <a:p>
            <a:r>
              <a:rPr lang="en-GB" dirty="0" err="1"/>
              <a:t>Napsauta</a:t>
            </a:r>
            <a:r>
              <a:rPr lang="en-GB" dirty="0"/>
              <a:t> </a:t>
            </a:r>
            <a:r>
              <a:rPr lang="en-GB" dirty="0" err="1"/>
              <a:t>esityksen</a:t>
            </a:r>
            <a:r>
              <a:rPr lang="en-GB" dirty="0"/>
              <a:t> </a:t>
            </a:r>
            <a:br>
              <a:rPr lang="en-GB" dirty="0"/>
            </a:br>
            <a:r>
              <a:rPr lang="en-GB" dirty="0" err="1"/>
              <a:t>otsikko</a:t>
            </a:r>
            <a:r>
              <a:rPr lang="en-GB" dirty="0"/>
              <a:t> </a:t>
            </a:r>
            <a:r>
              <a:rPr lang="en-GB" dirty="0" err="1"/>
              <a:t>tähän</a:t>
            </a:r>
            <a:endParaRPr lang="en-FI" dirty="0"/>
          </a:p>
        </p:txBody>
      </p:sp>
      <p:sp>
        <p:nvSpPr>
          <p:cNvPr id="32" name="Footer Placeholder 4">
            <a:extLst>
              <a:ext uri="{FF2B5EF4-FFF2-40B4-BE49-F238E27FC236}">
                <a16:creationId xmlns:a16="http://schemas.microsoft.com/office/drawing/2014/main" id="{57B73B3A-0746-7844-ACE7-32F5A813ED46}"/>
              </a:ext>
            </a:extLst>
          </p:cNvPr>
          <p:cNvSpPr>
            <a:spLocks noGrp="1"/>
          </p:cNvSpPr>
          <p:nvPr>
            <p:ph type="ftr" sz="quarter" idx="11"/>
          </p:nvPr>
        </p:nvSpPr>
        <p:spPr>
          <a:xfrm>
            <a:off x="4598223" y="6414444"/>
            <a:ext cx="6511852" cy="365125"/>
          </a:xfrm>
          <a:prstGeom prst="rect">
            <a:avLst/>
          </a:prstGeom>
        </p:spPr>
        <p:txBody>
          <a:bodyPr/>
          <a:lstStyle>
            <a:lvl1pPr>
              <a:defRPr sz="1260">
                <a:solidFill>
                  <a:schemeClr val="bg1"/>
                </a:solidFill>
              </a:defRPr>
            </a:lvl1pPr>
          </a:lstStyle>
          <a:p>
            <a:endParaRPr lang="en-FI"/>
          </a:p>
        </p:txBody>
      </p:sp>
      <p:sp>
        <p:nvSpPr>
          <p:cNvPr id="16" name="Rectangle 15">
            <a:extLst>
              <a:ext uri="{FF2B5EF4-FFF2-40B4-BE49-F238E27FC236}">
                <a16:creationId xmlns:a16="http://schemas.microsoft.com/office/drawing/2014/main" id="{D908E672-7562-084E-993E-672FB928B68E}"/>
              </a:ext>
            </a:extLst>
          </p:cNvPr>
          <p:cNvSpPr/>
          <p:nvPr userDrawn="1"/>
        </p:nvSpPr>
        <p:spPr>
          <a:xfrm>
            <a:off x="2528047" y="-2132"/>
            <a:ext cx="1900236" cy="2103052"/>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7" name="Rectangle 16">
            <a:extLst>
              <a:ext uri="{FF2B5EF4-FFF2-40B4-BE49-F238E27FC236}">
                <a16:creationId xmlns:a16="http://schemas.microsoft.com/office/drawing/2014/main" id="{4ED6CCD9-C4A5-544B-AACA-05BFCCFA6573}"/>
              </a:ext>
            </a:extLst>
          </p:cNvPr>
          <p:cNvSpPr/>
          <p:nvPr userDrawn="1"/>
        </p:nvSpPr>
        <p:spPr>
          <a:xfrm>
            <a:off x="0" y="3429001"/>
            <a:ext cx="4428283"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solidFill>
                <a:schemeClr val="tx2"/>
              </a:solidFill>
            </a:endParaRPr>
          </a:p>
        </p:txBody>
      </p:sp>
      <p:sp>
        <p:nvSpPr>
          <p:cNvPr id="18" name="Rectangle 17">
            <a:extLst>
              <a:ext uri="{FF2B5EF4-FFF2-40B4-BE49-F238E27FC236}">
                <a16:creationId xmlns:a16="http://schemas.microsoft.com/office/drawing/2014/main" id="{41A2DB7D-FD39-2446-B4C1-2D49C63425A7}"/>
              </a:ext>
            </a:extLst>
          </p:cNvPr>
          <p:cNvSpPr/>
          <p:nvPr userDrawn="1"/>
        </p:nvSpPr>
        <p:spPr>
          <a:xfrm>
            <a:off x="2409714" y="2103053"/>
            <a:ext cx="2018569" cy="1325946"/>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0" name="Rectangle 19">
            <a:extLst>
              <a:ext uri="{FF2B5EF4-FFF2-40B4-BE49-F238E27FC236}">
                <a16:creationId xmlns:a16="http://schemas.microsoft.com/office/drawing/2014/main" id="{860EABA9-92AE-E04F-B3A2-E7391C1AD9BE}"/>
              </a:ext>
            </a:extLst>
          </p:cNvPr>
          <p:cNvSpPr/>
          <p:nvPr userDrawn="1"/>
        </p:nvSpPr>
        <p:spPr>
          <a:xfrm>
            <a:off x="2" y="1"/>
            <a:ext cx="2528047" cy="3429000"/>
          </a:xfrm>
          <a:prstGeom prst="rect">
            <a:avLst/>
          </a:prstGeom>
          <a:solidFill>
            <a:srgbClr val="9A1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pic>
        <p:nvPicPr>
          <p:cNvPr id="23" name="Picture 22" descr="A picture containing drawing&#10;&#10;Description automatically generated">
            <a:extLst>
              <a:ext uri="{FF2B5EF4-FFF2-40B4-BE49-F238E27FC236}">
                <a16:creationId xmlns:a16="http://schemas.microsoft.com/office/drawing/2014/main" id="{724B213C-57DF-DB4B-A477-193885D6AA1C}"/>
              </a:ext>
            </a:extLst>
          </p:cNvPr>
          <p:cNvPicPr>
            <a:picLocks noChangeAspect="1"/>
          </p:cNvPicPr>
          <p:nvPr userDrawn="1"/>
        </p:nvPicPr>
        <p:blipFill>
          <a:blip r:embed="rId3"/>
          <a:stretch>
            <a:fillRect/>
          </a:stretch>
        </p:blipFill>
        <p:spPr>
          <a:xfrm>
            <a:off x="1483902" y="1143000"/>
            <a:ext cx="2400300" cy="4572000"/>
          </a:xfrm>
          <a:prstGeom prst="rect">
            <a:avLst/>
          </a:prstGeom>
        </p:spPr>
      </p:pic>
      <p:sp>
        <p:nvSpPr>
          <p:cNvPr id="27" name="Title 9">
            <a:extLst>
              <a:ext uri="{FF2B5EF4-FFF2-40B4-BE49-F238E27FC236}">
                <a16:creationId xmlns:a16="http://schemas.microsoft.com/office/drawing/2014/main" id="{EEB96C0F-A14C-F648-96F1-51C585B0E191}"/>
              </a:ext>
            </a:extLst>
          </p:cNvPr>
          <p:cNvSpPr txBox="1">
            <a:spLocks/>
          </p:cNvSpPr>
          <p:nvPr userDrawn="1"/>
        </p:nvSpPr>
        <p:spPr>
          <a:xfrm>
            <a:off x="230084" y="6354846"/>
            <a:ext cx="2507635" cy="355610"/>
          </a:xfrm>
          <a:prstGeom prst="rect">
            <a:avLst/>
          </a:prstGeom>
        </p:spPr>
        <p:txBody>
          <a:bodyPr vert="horz" wrap="square" lIns="82296" tIns="41148" rIns="82296" bIns="41148"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322"/>
              </a:lnSpc>
            </a:pPr>
            <a:r>
              <a:rPr lang="fi-FI" sz="1800" err="1">
                <a:solidFill>
                  <a:schemeClr val="tx2"/>
                </a:solidFill>
              </a:rPr>
              <a:t>www.motiva.fi</a:t>
            </a:r>
            <a:endParaRPr lang="fi-FI" sz="1800">
              <a:solidFill>
                <a:schemeClr val="tx2"/>
              </a:solidFill>
            </a:endParaRPr>
          </a:p>
        </p:txBody>
      </p:sp>
      <p:sp>
        <p:nvSpPr>
          <p:cNvPr id="28" name="Date Placeholder 3">
            <a:extLst>
              <a:ext uri="{FF2B5EF4-FFF2-40B4-BE49-F238E27FC236}">
                <a16:creationId xmlns:a16="http://schemas.microsoft.com/office/drawing/2014/main" id="{F8D5A595-D84A-C24C-A808-46501931B7C4}"/>
              </a:ext>
            </a:extLst>
          </p:cNvPr>
          <p:cNvSpPr>
            <a:spLocks noGrp="1"/>
          </p:cNvSpPr>
          <p:nvPr>
            <p:ph type="dt" sz="half" idx="10"/>
          </p:nvPr>
        </p:nvSpPr>
        <p:spPr>
          <a:xfrm>
            <a:off x="2528047" y="6421393"/>
            <a:ext cx="1900236" cy="365125"/>
          </a:xfrm>
          <a:prstGeom prst="rect">
            <a:avLst/>
          </a:prstGeom>
        </p:spPr>
        <p:txBody>
          <a:bodyPr/>
          <a:lstStyle>
            <a:lvl1pPr algn="r">
              <a:defRPr sz="1260">
                <a:solidFill>
                  <a:schemeClr val="tx2"/>
                </a:solidFill>
              </a:defRPr>
            </a:lvl1pPr>
          </a:lstStyle>
          <a:p>
            <a:fld id="{E7355B98-0189-2645-874B-670DC8E2604A}" type="datetime1">
              <a:rPr lang="fi-FI" smtClean="0"/>
              <a:pPr/>
              <a:t>18.4.2022</a:t>
            </a:fld>
            <a:endParaRPr lang="en-FI"/>
          </a:p>
        </p:txBody>
      </p:sp>
      <p:sp>
        <p:nvSpPr>
          <p:cNvPr id="3" name="Tekstin paikkamerkki 2">
            <a:extLst>
              <a:ext uri="{FF2B5EF4-FFF2-40B4-BE49-F238E27FC236}">
                <a16:creationId xmlns:a16="http://schemas.microsoft.com/office/drawing/2014/main" id="{F39863A7-C39B-45AC-B6B9-9ED50A58CCDC}"/>
              </a:ext>
            </a:extLst>
          </p:cNvPr>
          <p:cNvSpPr>
            <a:spLocks noGrp="1"/>
          </p:cNvSpPr>
          <p:nvPr>
            <p:ph type="body" sz="quarter" idx="12" hasCustomPrompt="1"/>
          </p:nvPr>
        </p:nvSpPr>
        <p:spPr>
          <a:xfrm>
            <a:off x="4562573" y="4163344"/>
            <a:ext cx="6974851" cy="1254497"/>
          </a:xfrm>
        </p:spPr>
        <p:txBody>
          <a:bodyPr/>
          <a:lstStyle>
            <a:lvl1pPr>
              <a:defRPr b="1">
                <a:solidFill>
                  <a:schemeClr val="bg1"/>
                </a:solidFill>
              </a:defRPr>
            </a:lvl1pPr>
          </a:lstStyle>
          <a:p>
            <a:pPr lvl="0"/>
            <a:r>
              <a:rPr lang="fi-FI" dirty="0"/>
              <a:t>Napsauta esityksen alaotsikko tähän</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91839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nsi_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660627-4DD1-DE4E-8561-012C398CED5E}"/>
              </a:ext>
            </a:extLst>
          </p:cNvPr>
          <p:cNvSpPr/>
          <p:nvPr userDrawn="1"/>
        </p:nvSpPr>
        <p:spPr>
          <a:xfrm>
            <a:off x="2528047" y="0"/>
            <a:ext cx="1900236" cy="2103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8" name="Rectangle 17">
            <a:extLst>
              <a:ext uri="{FF2B5EF4-FFF2-40B4-BE49-F238E27FC236}">
                <a16:creationId xmlns:a16="http://schemas.microsoft.com/office/drawing/2014/main" id="{17979507-75E3-FA48-858D-FA47CE2DBD2D}"/>
              </a:ext>
            </a:extLst>
          </p:cNvPr>
          <p:cNvSpPr/>
          <p:nvPr userDrawn="1"/>
        </p:nvSpPr>
        <p:spPr>
          <a:xfrm>
            <a:off x="0" y="3429001"/>
            <a:ext cx="4428283" cy="342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solidFill>
                <a:schemeClr val="tx2"/>
              </a:solidFill>
            </a:endParaRPr>
          </a:p>
        </p:txBody>
      </p:sp>
      <p:sp>
        <p:nvSpPr>
          <p:cNvPr id="20" name="Rectangle 19">
            <a:extLst>
              <a:ext uri="{FF2B5EF4-FFF2-40B4-BE49-F238E27FC236}">
                <a16:creationId xmlns:a16="http://schemas.microsoft.com/office/drawing/2014/main" id="{A7626AE6-32D2-1B41-B323-CFB5DFF4D847}"/>
              </a:ext>
            </a:extLst>
          </p:cNvPr>
          <p:cNvSpPr/>
          <p:nvPr userDrawn="1"/>
        </p:nvSpPr>
        <p:spPr>
          <a:xfrm>
            <a:off x="2409714" y="2103053"/>
            <a:ext cx="2018569" cy="1325946"/>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1" name="Rectangle 20">
            <a:extLst>
              <a:ext uri="{FF2B5EF4-FFF2-40B4-BE49-F238E27FC236}">
                <a16:creationId xmlns:a16="http://schemas.microsoft.com/office/drawing/2014/main" id="{5D29C74D-6209-C442-9E7F-FF0FFA6E3585}"/>
              </a:ext>
            </a:extLst>
          </p:cNvPr>
          <p:cNvSpPr/>
          <p:nvPr userDrawn="1"/>
        </p:nvSpPr>
        <p:spPr>
          <a:xfrm>
            <a:off x="2" y="1"/>
            <a:ext cx="2528047" cy="3429000"/>
          </a:xfrm>
          <a:prstGeom prst="rect">
            <a:avLst/>
          </a:prstGeom>
          <a:solidFill>
            <a:srgbClr val="9A1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pic>
        <p:nvPicPr>
          <p:cNvPr id="23" name="Picture 22" descr="A picture containing drawing&#10;&#10;Description automatically generated">
            <a:extLst>
              <a:ext uri="{FF2B5EF4-FFF2-40B4-BE49-F238E27FC236}">
                <a16:creationId xmlns:a16="http://schemas.microsoft.com/office/drawing/2014/main" id="{60CDDE7C-05F9-184D-A60B-986E9A7357DF}"/>
              </a:ext>
            </a:extLst>
          </p:cNvPr>
          <p:cNvPicPr>
            <a:picLocks noChangeAspect="1"/>
          </p:cNvPicPr>
          <p:nvPr userDrawn="1"/>
        </p:nvPicPr>
        <p:blipFill>
          <a:blip r:embed="rId2"/>
          <a:stretch>
            <a:fillRect/>
          </a:stretch>
        </p:blipFill>
        <p:spPr>
          <a:xfrm>
            <a:off x="1483902" y="1143000"/>
            <a:ext cx="2400300" cy="45720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3"/>
          <a:stretch>
            <a:fillRect/>
          </a:stretch>
        </p:blipFill>
        <p:spPr>
          <a:xfrm>
            <a:off x="8859520" y="5569450"/>
            <a:ext cx="2687320" cy="724672"/>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54846"/>
            <a:ext cx="2507635" cy="355610"/>
          </a:xfrm>
          <a:prstGeom prst="rect">
            <a:avLst/>
          </a:prstGeom>
        </p:spPr>
        <p:txBody>
          <a:bodyPr vert="horz" wrap="square" lIns="82296" tIns="41148" rIns="82296" bIns="41148"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322"/>
              </a:lnSpc>
            </a:pPr>
            <a:r>
              <a:rPr lang="fi-FI" sz="1800" err="1">
                <a:solidFill>
                  <a:schemeClr val="accent2"/>
                </a:solidFill>
              </a:rPr>
              <a:t>www.motiva.fi</a:t>
            </a:r>
            <a:endParaRPr lang="fi-FI" sz="1800">
              <a:solidFill>
                <a:schemeClr val="accent2"/>
              </a:solidFill>
            </a:endParaRPr>
          </a:p>
        </p:txBody>
      </p:sp>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4571993" y="1782502"/>
            <a:ext cx="7013303" cy="3223068"/>
          </a:xfrm>
        </p:spPr>
        <p:txBody>
          <a:bodyPr anchor="ctr">
            <a:normAutofit/>
          </a:bodyPr>
          <a:lstStyle>
            <a:lvl1pPr>
              <a:defRPr sz="2610" b="1" i="0">
                <a:solidFill>
                  <a:schemeClr val="tx2"/>
                </a:solidFill>
                <a:latin typeface="Lucida Sans" panose="020B0602030504020204" pitchFamily="34" charset="77"/>
              </a:defRPr>
            </a:lvl1pPr>
          </a:lstStyle>
          <a:p>
            <a:r>
              <a:rPr lang="en-GB" dirty="0" err="1"/>
              <a:t>Napsauta</a:t>
            </a:r>
            <a:r>
              <a:rPr lang="en-GB" dirty="0"/>
              <a:t> </a:t>
            </a:r>
            <a:r>
              <a:rPr lang="en-GB" dirty="0" err="1"/>
              <a:t>esityksen</a:t>
            </a:r>
            <a:r>
              <a:rPr lang="en-GB" dirty="0"/>
              <a:t> </a:t>
            </a:r>
            <a:br>
              <a:rPr lang="en-GB" dirty="0"/>
            </a:br>
            <a:r>
              <a:rPr lang="en-GB" dirty="0" err="1"/>
              <a:t>otsikko</a:t>
            </a:r>
            <a:r>
              <a:rPr lang="en-GB" dirty="0"/>
              <a:t> </a:t>
            </a:r>
            <a:r>
              <a:rPr lang="en-GB" dirty="0" err="1"/>
              <a:t>tähän</a:t>
            </a:r>
            <a:endParaRPr lang="en-FI" dirty="0"/>
          </a:p>
        </p:txBody>
      </p:sp>
      <p:sp>
        <p:nvSpPr>
          <p:cNvPr id="17" name="Date Placeholder 3">
            <a:extLst>
              <a:ext uri="{FF2B5EF4-FFF2-40B4-BE49-F238E27FC236}">
                <a16:creationId xmlns:a16="http://schemas.microsoft.com/office/drawing/2014/main" id="{B0563ACC-3BA1-2D46-87F3-1D30B5E843BC}"/>
              </a:ext>
            </a:extLst>
          </p:cNvPr>
          <p:cNvSpPr>
            <a:spLocks noGrp="1"/>
          </p:cNvSpPr>
          <p:nvPr>
            <p:ph type="dt" sz="half" idx="10"/>
          </p:nvPr>
        </p:nvSpPr>
        <p:spPr>
          <a:xfrm>
            <a:off x="2298032" y="6421393"/>
            <a:ext cx="2130251" cy="365125"/>
          </a:xfrm>
          <a:prstGeom prst="rect">
            <a:avLst/>
          </a:prstGeom>
        </p:spPr>
        <p:txBody>
          <a:bodyPr/>
          <a:lstStyle>
            <a:lvl1pPr algn="r">
              <a:defRPr sz="1260">
                <a:solidFill>
                  <a:schemeClr val="accent2"/>
                </a:solidFill>
              </a:defRPr>
            </a:lvl1pPr>
          </a:lstStyle>
          <a:p>
            <a:fld id="{E7355B98-0189-2645-874B-670DC8E2604A}" type="datetime1">
              <a:rPr lang="fi-FI" smtClean="0"/>
              <a:pPr/>
              <a:t>18.4.2022</a:t>
            </a:fld>
            <a:endParaRPr lang="en-FI"/>
          </a:p>
        </p:txBody>
      </p:sp>
      <p:sp>
        <p:nvSpPr>
          <p:cNvPr id="27" name="Footer Placeholder 4">
            <a:extLst>
              <a:ext uri="{FF2B5EF4-FFF2-40B4-BE49-F238E27FC236}">
                <a16:creationId xmlns:a16="http://schemas.microsoft.com/office/drawing/2014/main" id="{8006B228-EDE7-4D48-B43F-9CFCFCF91BEA}"/>
              </a:ext>
            </a:extLst>
          </p:cNvPr>
          <p:cNvSpPr>
            <a:spLocks noGrp="1"/>
          </p:cNvSpPr>
          <p:nvPr>
            <p:ph type="ftr" sz="quarter" idx="11"/>
          </p:nvPr>
        </p:nvSpPr>
        <p:spPr>
          <a:xfrm>
            <a:off x="4598223" y="6414444"/>
            <a:ext cx="6511852" cy="365125"/>
          </a:xfrm>
          <a:prstGeom prst="rect">
            <a:avLst/>
          </a:prstGeom>
        </p:spPr>
        <p:txBody>
          <a:bodyPr/>
          <a:lstStyle>
            <a:lvl1pPr>
              <a:defRPr sz="1260">
                <a:solidFill>
                  <a:schemeClr val="tx2"/>
                </a:solidFill>
              </a:defRPr>
            </a:lvl1pPr>
          </a:lstStyle>
          <a:p>
            <a:endParaRPr lang="en-FI"/>
          </a:p>
        </p:txBody>
      </p:sp>
    </p:spTree>
    <p:extLst>
      <p:ext uri="{BB962C8B-B14F-4D97-AF65-F5344CB8AC3E}">
        <p14:creationId xmlns:p14="http://schemas.microsoft.com/office/powerpoint/2010/main" val="3104802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kansi_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660627-4DD1-DE4E-8561-012C398CED5E}"/>
              </a:ext>
            </a:extLst>
          </p:cNvPr>
          <p:cNvSpPr/>
          <p:nvPr userDrawn="1"/>
        </p:nvSpPr>
        <p:spPr>
          <a:xfrm>
            <a:off x="2528047" y="0"/>
            <a:ext cx="1900236" cy="2103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8" name="Rectangle 17">
            <a:extLst>
              <a:ext uri="{FF2B5EF4-FFF2-40B4-BE49-F238E27FC236}">
                <a16:creationId xmlns:a16="http://schemas.microsoft.com/office/drawing/2014/main" id="{17979507-75E3-FA48-858D-FA47CE2DBD2D}"/>
              </a:ext>
            </a:extLst>
          </p:cNvPr>
          <p:cNvSpPr/>
          <p:nvPr userDrawn="1"/>
        </p:nvSpPr>
        <p:spPr>
          <a:xfrm>
            <a:off x="0" y="3429001"/>
            <a:ext cx="4428283" cy="342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solidFill>
                <a:schemeClr val="tx2"/>
              </a:solidFill>
            </a:endParaRPr>
          </a:p>
        </p:txBody>
      </p:sp>
      <p:sp>
        <p:nvSpPr>
          <p:cNvPr id="20" name="Rectangle 19">
            <a:extLst>
              <a:ext uri="{FF2B5EF4-FFF2-40B4-BE49-F238E27FC236}">
                <a16:creationId xmlns:a16="http://schemas.microsoft.com/office/drawing/2014/main" id="{A7626AE6-32D2-1B41-B323-CFB5DFF4D847}"/>
              </a:ext>
            </a:extLst>
          </p:cNvPr>
          <p:cNvSpPr/>
          <p:nvPr userDrawn="1"/>
        </p:nvSpPr>
        <p:spPr>
          <a:xfrm>
            <a:off x="2409714" y="2103053"/>
            <a:ext cx="2018569" cy="1325946"/>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1" name="Rectangle 20">
            <a:extLst>
              <a:ext uri="{FF2B5EF4-FFF2-40B4-BE49-F238E27FC236}">
                <a16:creationId xmlns:a16="http://schemas.microsoft.com/office/drawing/2014/main" id="{5D29C74D-6209-C442-9E7F-FF0FFA6E3585}"/>
              </a:ext>
            </a:extLst>
          </p:cNvPr>
          <p:cNvSpPr/>
          <p:nvPr userDrawn="1"/>
        </p:nvSpPr>
        <p:spPr>
          <a:xfrm>
            <a:off x="2" y="1"/>
            <a:ext cx="2528047" cy="3429000"/>
          </a:xfrm>
          <a:prstGeom prst="rect">
            <a:avLst/>
          </a:prstGeom>
          <a:solidFill>
            <a:srgbClr val="9A1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pic>
        <p:nvPicPr>
          <p:cNvPr id="23" name="Picture 22" descr="A picture containing drawing&#10;&#10;Description automatically generated">
            <a:extLst>
              <a:ext uri="{FF2B5EF4-FFF2-40B4-BE49-F238E27FC236}">
                <a16:creationId xmlns:a16="http://schemas.microsoft.com/office/drawing/2014/main" id="{60CDDE7C-05F9-184D-A60B-986E9A7357DF}"/>
              </a:ext>
            </a:extLst>
          </p:cNvPr>
          <p:cNvPicPr>
            <a:picLocks noChangeAspect="1"/>
          </p:cNvPicPr>
          <p:nvPr userDrawn="1"/>
        </p:nvPicPr>
        <p:blipFill>
          <a:blip r:embed="rId2"/>
          <a:stretch>
            <a:fillRect/>
          </a:stretch>
        </p:blipFill>
        <p:spPr>
          <a:xfrm>
            <a:off x="1483902" y="1143000"/>
            <a:ext cx="2400300" cy="45720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3"/>
          <a:stretch>
            <a:fillRect/>
          </a:stretch>
        </p:blipFill>
        <p:spPr>
          <a:xfrm>
            <a:off x="8859520" y="5569450"/>
            <a:ext cx="2687320" cy="724672"/>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54846"/>
            <a:ext cx="2507635" cy="355610"/>
          </a:xfrm>
          <a:prstGeom prst="rect">
            <a:avLst/>
          </a:prstGeom>
        </p:spPr>
        <p:txBody>
          <a:bodyPr vert="horz" wrap="square" lIns="82296" tIns="41148" rIns="82296" bIns="41148"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322"/>
              </a:lnSpc>
            </a:pPr>
            <a:r>
              <a:rPr lang="fi-FI" sz="1800" err="1">
                <a:solidFill>
                  <a:schemeClr val="accent2"/>
                </a:solidFill>
              </a:rPr>
              <a:t>www.motiva.fi</a:t>
            </a:r>
            <a:endParaRPr lang="fi-FI" sz="1800">
              <a:solidFill>
                <a:schemeClr val="accent2"/>
              </a:solidFill>
            </a:endParaRPr>
          </a:p>
        </p:txBody>
      </p:sp>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4571993" y="2617772"/>
            <a:ext cx="7013303" cy="1417900"/>
          </a:xfrm>
        </p:spPr>
        <p:txBody>
          <a:bodyPr anchor="ctr">
            <a:normAutofit/>
          </a:bodyPr>
          <a:lstStyle>
            <a:lvl1pPr>
              <a:defRPr sz="2610" b="1" i="0">
                <a:solidFill>
                  <a:schemeClr val="tx2"/>
                </a:solidFill>
                <a:latin typeface="Lucida Sans" panose="020B0602030504020204" pitchFamily="34" charset="77"/>
              </a:defRPr>
            </a:lvl1pPr>
          </a:lstStyle>
          <a:p>
            <a:r>
              <a:rPr lang="en-GB" dirty="0" err="1"/>
              <a:t>Napsauta</a:t>
            </a:r>
            <a:r>
              <a:rPr lang="en-GB" dirty="0"/>
              <a:t> </a:t>
            </a:r>
            <a:r>
              <a:rPr lang="en-GB" dirty="0" err="1"/>
              <a:t>esityksen</a:t>
            </a:r>
            <a:r>
              <a:rPr lang="en-GB" dirty="0"/>
              <a:t> </a:t>
            </a:r>
            <a:br>
              <a:rPr lang="en-GB" dirty="0"/>
            </a:br>
            <a:r>
              <a:rPr lang="en-GB" dirty="0" err="1"/>
              <a:t>otsikko</a:t>
            </a:r>
            <a:r>
              <a:rPr lang="en-GB" dirty="0"/>
              <a:t> </a:t>
            </a:r>
            <a:r>
              <a:rPr lang="en-GB" dirty="0" err="1"/>
              <a:t>tähän</a:t>
            </a:r>
            <a:endParaRPr lang="en-FI" dirty="0"/>
          </a:p>
        </p:txBody>
      </p:sp>
      <p:sp>
        <p:nvSpPr>
          <p:cNvPr id="17" name="Date Placeholder 3">
            <a:extLst>
              <a:ext uri="{FF2B5EF4-FFF2-40B4-BE49-F238E27FC236}">
                <a16:creationId xmlns:a16="http://schemas.microsoft.com/office/drawing/2014/main" id="{B0563ACC-3BA1-2D46-87F3-1D30B5E843BC}"/>
              </a:ext>
            </a:extLst>
          </p:cNvPr>
          <p:cNvSpPr>
            <a:spLocks noGrp="1"/>
          </p:cNvSpPr>
          <p:nvPr>
            <p:ph type="dt" sz="half" idx="10"/>
          </p:nvPr>
        </p:nvSpPr>
        <p:spPr>
          <a:xfrm>
            <a:off x="2298032" y="6421393"/>
            <a:ext cx="2130251" cy="365125"/>
          </a:xfrm>
          <a:prstGeom prst="rect">
            <a:avLst/>
          </a:prstGeom>
        </p:spPr>
        <p:txBody>
          <a:bodyPr/>
          <a:lstStyle>
            <a:lvl1pPr algn="r">
              <a:defRPr sz="1260">
                <a:solidFill>
                  <a:schemeClr val="accent2"/>
                </a:solidFill>
              </a:defRPr>
            </a:lvl1pPr>
          </a:lstStyle>
          <a:p>
            <a:fld id="{E7355B98-0189-2645-874B-670DC8E2604A}" type="datetime1">
              <a:rPr lang="fi-FI" smtClean="0"/>
              <a:pPr/>
              <a:t>18.4.2022</a:t>
            </a:fld>
            <a:endParaRPr lang="en-FI"/>
          </a:p>
        </p:txBody>
      </p:sp>
      <p:sp>
        <p:nvSpPr>
          <p:cNvPr id="27" name="Footer Placeholder 4">
            <a:extLst>
              <a:ext uri="{FF2B5EF4-FFF2-40B4-BE49-F238E27FC236}">
                <a16:creationId xmlns:a16="http://schemas.microsoft.com/office/drawing/2014/main" id="{8006B228-EDE7-4D48-B43F-9CFCFCF91BEA}"/>
              </a:ext>
            </a:extLst>
          </p:cNvPr>
          <p:cNvSpPr>
            <a:spLocks noGrp="1"/>
          </p:cNvSpPr>
          <p:nvPr>
            <p:ph type="ftr" sz="quarter" idx="11"/>
          </p:nvPr>
        </p:nvSpPr>
        <p:spPr>
          <a:xfrm>
            <a:off x="4598223" y="6414444"/>
            <a:ext cx="6511852" cy="365125"/>
          </a:xfrm>
          <a:prstGeom prst="rect">
            <a:avLst/>
          </a:prstGeom>
        </p:spPr>
        <p:txBody>
          <a:bodyPr/>
          <a:lstStyle>
            <a:lvl1pPr>
              <a:defRPr sz="1260">
                <a:solidFill>
                  <a:schemeClr val="tx2"/>
                </a:solidFill>
              </a:defRPr>
            </a:lvl1pPr>
          </a:lstStyle>
          <a:p>
            <a:endParaRPr lang="en-FI"/>
          </a:p>
        </p:txBody>
      </p:sp>
      <p:sp>
        <p:nvSpPr>
          <p:cNvPr id="3" name="Tekstin paikkamerkki 2">
            <a:extLst>
              <a:ext uri="{FF2B5EF4-FFF2-40B4-BE49-F238E27FC236}">
                <a16:creationId xmlns:a16="http://schemas.microsoft.com/office/drawing/2014/main" id="{DFD0B06F-7453-47BF-8495-200DBFFC7F37}"/>
              </a:ext>
            </a:extLst>
          </p:cNvPr>
          <p:cNvSpPr>
            <a:spLocks noGrp="1"/>
          </p:cNvSpPr>
          <p:nvPr>
            <p:ph type="body" sz="quarter" idx="12" hasCustomPrompt="1"/>
          </p:nvPr>
        </p:nvSpPr>
        <p:spPr>
          <a:xfrm>
            <a:off x="4572000" y="4123717"/>
            <a:ext cx="7013575" cy="1104918"/>
          </a:xfrm>
        </p:spPr>
        <p:txBody>
          <a:bodyPr/>
          <a:lstStyle>
            <a:lvl1pPr>
              <a:defRPr b="1"/>
            </a:lvl1pPr>
          </a:lstStyle>
          <a:p>
            <a:pPr lvl="0"/>
            <a:r>
              <a:rPr lang="fi-FI" dirty="0"/>
              <a:t>Napsauta esityksen alaotsikko tähän</a:t>
            </a:r>
          </a:p>
          <a:p>
            <a:pPr lvl="0"/>
            <a:endParaRPr lang="fi-FI" dirty="0"/>
          </a:p>
          <a:p>
            <a:pPr lvl="0"/>
            <a:endParaRPr lang="fi-FI" dirty="0"/>
          </a:p>
        </p:txBody>
      </p:sp>
    </p:spTree>
    <p:extLst>
      <p:ext uri="{BB962C8B-B14F-4D97-AF65-F5344CB8AC3E}">
        <p14:creationId xmlns:p14="http://schemas.microsoft.com/office/powerpoint/2010/main" val="2418826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per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0" y="1825625"/>
            <a:ext cx="10515600"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7" name="Date Placeholder 3">
            <a:extLst>
              <a:ext uri="{FF2B5EF4-FFF2-40B4-BE49-F238E27FC236}">
                <a16:creationId xmlns:a16="http://schemas.microsoft.com/office/drawing/2014/main" id="{3D78724E-253E-7C45-B952-FDA819322F1B}"/>
              </a:ext>
            </a:extLst>
          </p:cNvPr>
          <p:cNvSpPr>
            <a:spLocks noGrp="1"/>
          </p:cNvSpPr>
          <p:nvPr>
            <p:ph type="dt" sz="half" idx="2"/>
          </p:nvPr>
        </p:nvSpPr>
        <p:spPr>
          <a:xfrm>
            <a:off x="1453105" y="6373195"/>
            <a:ext cx="1129497" cy="365125"/>
          </a:xfrm>
          <a:prstGeom prst="rect">
            <a:avLst/>
          </a:prstGeom>
        </p:spPr>
        <p:txBody>
          <a:bodyPr/>
          <a:lstStyle>
            <a:lvl1pPr>
              <a:defRPr sz="1080">
                <a:latin typeface="Lucida Sans" panose="020B0602030504020204" pitchFamily="34" charset="77"/>
              </a:defRPr>
            </a:lvl1pPr>
          </a:lstStyle>
          <a:p>
            <a:fld id="{D70AA61A-4008-AA42-BF33-53BD6C59BB3E}" type="datetime1">
              <a:rPr lang="fi-FI" smtClean="0"/>
              <a:pPr/>
              <a:t>18.4.2022</a:t>
            </a:fld>
            <a:endParaRPr lang="en-FI"/>
          </a:p>
        </p:txBody>
      </p:sp>
      <p:sp>
        <p:nvSpPr>
          <p:cNvPr id="8" name="Footer Placeholder 4">
            <a:extLst>
              <a:ext uri="{FF2B5EF4-FFF2-40B4-BE49-F238E27FC236}">
                <a16:creationId xmlns:a16="http://schemas.microsoft.com/office/drawing/2014/main" id="{B20DAE94-3CE3-E941-88AC-FBD297545A02}"/>
              </a:ext>
            </a:extLst>
          </p:cNvPr>
          <p:cNvSpPr>
            <a:spLocks noGrp="1"/>
          </p:cNvSpPr>
          <p:nvPr>
            <p:ph type="ftr" sz="quarter" idx="3"/>
          </p:nvPr>
        </p:nvSpPr>
        <p:spPr>
          <a:xfrm>
            <a:off x="2582601" y="6373195"/>
            <a:ext cx="7358568" cy="365125"/>
          </a:xfrm>
          <a:prstGeom prst="rect">
            <a:avLst/>
          </a:prstGeom>
        </p:spPr>
        <p:txBody>
          <a:bodyPr/>
          <a:lstStyle>
            <a:lvl1pPr>
              <a:defRPr sz="108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55F24980-C134-2C45-95F2-83B1EF30F7C5}"/>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17230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perus_bullet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0" y="1825625"/>
            <a:ext cx="10515600" cy="1254497"/>
          </a:xfrm>
        </p:spPr>
        <p:txBody>
          <a:bodyPr/>
          <a:lstStyle>
            <a:lvl1pPr marL="122873" indent="-122873">
              <a:buFont typeface="Arial" panose="020B0604020202020204" pitchFamily="34" charset="0"/>
              <a:buChar char="•"/>
              <a:tabLst/>
              <a:defRPr b="0" i="0">
                <a:latin typeface="Lucida Sans" panose="020B0602030504020204" pitchFamily="34" charset="77"/>
              </a:defRPr>
            </a:lvl1pPr>
            <a:lvl2pPr marL="245746" indent="-122873">
              <a:tabLst/>
              <a:defRPr b="0" i="0">
                <a:latin typeface="Lucida Sans" panose="020B0602030504020204" pitchFamily="34" charset="77"/>
              </a:defRPr>
            </a:lvl2pPr>
            <a:lvl3pPr marL="328613" indent="-82867">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7" name="Date Placeholder 3">
            <a:extLst>
              <a:ext uri="{FF2B5EF4-FFF2-40B4-BE49-F238E27FC236}">
                <a16:creationId xmlns:a16="http://schemas.microsoft.com/office/drawing/2014/main" id="{DFEAD5A6-65E2-FF4E-A04E-E28868A64493}"/>
              </a:ext>
            </a:extLst>
          </p:cNvPr>
          <p:cNvSpPr>
            <a:spLocks noGrp="1"/>
          </p:cNvSpPr>
          <p:nvPr>
            <p:ph type="dt" sz="half" idx="2"/>
          </p:nvPr>
        </p:nvSpPr>
        <p:spPr>
          <a:xfrm>
            <a:off x="1453105" y="6373195"/>
            <a:ext cx="1129497" cy="365125"/>
          </a:xfrm>
          <a:prstGeom prst="rect">
            <a:avLst/>
          </a:prstGeom>
        </p:spPr>
        <p:txBody>
          <a:bodyPr/>
          <a:lstStyle>
            <a:lvl1pPr>
              <a:defRPr sz="1080">
                <a:latin typeface="Lucida Sans" panose="020B0602030504020204" pitchFamily="34" charset="77"/>
              </a:defRPr>
            </a:lvl1pPr>
          </a:lstStyle>
          <a:p>
            <a:fld id="{D70AA61A-4008-AA42-BF33-53BD6C59BB3E}" type="datetime1">
              <a:rPr lang="fi-FI" smtClean="0"/>
              <a:pPr/>
              <a:t>18.4.2022</a:t>
            </a:fld>
            <a:endParaRPr lang="en-FI"/>
          </a:p>
        </p:txBody>
      </p:sp>
      <p:sp>
        <p:nvSpPr>
          <p:cNvPr id="8" name="Footer Placeholder 4">
            <a:extLst>
              <a:ext uri="{FF2B5EF4-FFF2-40B4-BE49-F238E27FC236}">
                <a16:creationId xmlns:a16="http://schemas.microsoft.com/office/drawing/2014/main" id="{E9557FBF-3413-8C49-89E2-2590872F8FE0}"/>
              </a:ext>
            </a:extLst>
          </p:cNvPr>
          <p:cNvSpPr>
            <a:spLocks noGrp="1"/>
          </p:cNvSpPr>
          <p:nvPr>
            <p:ph type="ftr" sz="quarter" idx="3"/>
          </p:nvPr>
        </p:nvSpPr>
        <p:spPr>
          <a:xfrm>
            <a:off x="2582601" y="6373195"/>
            <a:ext cx="7358568" cy="365125"/>
          </a:xfrm>
          <a:prstGeom prst="rect">
            <a:avLst/>
          </a:prstGeom>
        </p:spPr>
        <p:txBody>
          <a:bodyPr/>
          <a:lstStyle>
            <a:lvl1pPr>
              <a:defRPr sz="108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BC8CA0CE-841E-0048-8E9D-3AECF7BD8732}"/>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453447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er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365126"/>
            <a:ext cx="10515600" cy="820738"/>
          </a:xfrm>
        </p:spPr>
        <p:txBody>
          <a:bodyPr anchor="b"/>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0" y="1825625"/>
            <a:ext cx="10515600"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7" name="Date Placeholder 3">
            <a:extLst>
              <a:ext uri="{FF2B5EF4-FFF2-40B4-BE49-F238E27FC236}">
                <a16:creationId xmlns:a16="http://schemas.microsoft.com/office/drawing/2014/main" id="{3D78724E-253E-7C45-B952-FDA819322F1B}"/>
              </a:ext>
            </a:extLst>
          </p:cNvPr>
          <p:cNvSpPr>
            <a:spLocks noGrp="1"/>
          </p:cNvSpPr>
          <p:nvPr>
            <p:ph type="dt" sz="half" idx="2"/>
          </p:nvPr>
        </p:nvSpPr>
        <p:spPr>
          <a:xfrm>
            <a:off x="1453105" y="6373195"/>
            <a:ext cx="1129497" cy="365125"/>
          </a:xfrm>
          <a:prstGeom prst="rect">
            <a:avLst/>
          </a:prstGeom>
        </p:spPr>
        <p:txBody>
          <a:bodyPr/>
          <a:lstStyle>
            <a:lvl1pPr>
              <a:defRPr sz="1080">
                <a:latin typeface="Lucida Sans" panose="020B0602030504020204" pitchFamily="34" charset="77"/>
              </a:defRPr>
            </a:lvl1pPr>
          </a:lstStyle>
          <a:p>
            <a:fld id="{D70AA61A-4008-AA42-BF33-53BD6C59BB3E}" type="datetime1">
              <a:rPr lang="fi-FI" smtClean="0"/>
              <a:pPr/>
              <a:t>18.4.2022</a:t>
            </a:fld>
            <a:endParaRPr lang="en-FI"/>
          </a:p>
        </p:txBody>
      </p:sp>
      <p:sp>
        <p:nvSpPr>
          <p:cNvPr id="8" name="Footer Placeholder 4">
            <a:extLst>
              <a:ext uri="{FF2B5EF4-FFF2-40B4-BE49-F238E27FC236}">
                <a16:creationId xmlns:a16="http://schemas.microsoft.com/office/drawing/2014/main" id="{B20DAE94-3CE3-E941-88AC-FBD297545A02}"/>
              </a:ext>
            </a:extLst>
          </p:cNvPr>
          <p:cNvSpPr>
            <a:spLocks noGrp="1"/>
          </p:cNvSpPr>
          <p:nvPr>
            <p:ph type="ftr" sz="quarter" idx="3"/>
          </p:nvPr>
        </p:nvSpPr>
        <p:spPr>
          <a:xfrm>
            <a:off x="2582601" y="6373195"/>
            <a:ext cx="7358568" cy="365125"/>
          </a:xfrm>
          <a:prstGeom prst="rect">
            <a:avLst/>
          </a:prstGeom>
        </p:spPr>
        <p:txBody>
          <a:bodyPr/>
          <a:lstStyle>
            <a:lvl1pPr>
              <a:defRPr sz="108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55F24980-C134-2C45-95F2-83B1EF30F7C5}"/>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
        <p:nvSpPr>
          <p:cNvPr id="5" name="Text Placeholder 4">
            <a:extLst>
              <a:ext uri="{FF2B5EF4-FFF2-40B4-BE49-F238E27FC236}">
                <a16:creationId xmlns:a16="http://schemas.microsoft.com/office/drawing/2014/main" id="{2FECA776-ED93-C247-9C4F-5B5A6D8E5E7A}"/>
              </a:ext>
            </a:extLst>
          </p:cNvPr>
          <p:cNvSpPr>
            <a:spLocks noGrp="1"/>
          </p:cNvSpPr>
          <p:nvPr>
            <p:ph type="body" sz="quarter" idx="10"/>
          </p:nvPr>
        </p:nvSpPr>
        <p:spPr>
          <a:xfrm>
            <a:off x="838200" y="1321078"/>
            <a:ext cx="10515600" cy="341632"/>
          </a:xfrm>
        </p:spPr>
        <p:txBody>
          <a:bodyPr/>
          <a:lstStyle>
            <a:lvl1pPr>
              <a:defRPr b="1"/>
            </a:lvl1pPr>
          </a:lstStyle>
          <a:p>
            <a:pPr lvl="0"/>
            <a:r>
              <a:rPr lang="fi-FI"/>
              <a:t>Muokkaa tekstin perustyylejä napsauttamalla</a:t>
            </a:r>
          </a:p>
        </p:txBody>
      </p:sp>
    </p:spTree>
    <p:extLst>
      <p:ext uri="{BB962C8B-B14F-4D97-AF65-F5344CB8AC3E}">
        <p14:creationId xmlns:p14="http://schemas.microsoft.com/office/powerpoint/2010/main" val="1808037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erus_bulleti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0" y="1825625"/>
            <a:ext cx="10515600" cy="1254497"/>
          </a:xfrm>
        </p:spPr>
        <p:txBody>
          <a:bodyPr/>
          <a:lstStyle>
            <a:lvl1pPr marL="122873" indent="-122873">
              <a:buFont typeface="Arial" panose="020B0604020202020204" pitchFamily="34" charset="0"/>
              <a:buChar char="•"/>
              <a:tabLst/>
              <a:defRPr b="0" i="0">
                <a:latin typeface="Lucida Sans" panose="020B0602030504020204" pitchFamily="34" charset="77"/>
              </a:defRPr>
            </a:lvl1pPr>
            <a:lvl2pPr marL="245746" indent="-122873">
              <a:tabLst/>
              <a:defRPr b="0" i="0">
                <a:latin typeface="Lucida Sans" panose="020B0602030504020204" pitchFamily="34" charset="77"/>
              </a:defRPr>
            </a:lvl2pPr>
            <a:lvl3pPr marL="328613" indent="-82867">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7" name="Date Placeholder 3">
            <a:extLst>
              <a:ext uri="{FF2B5EF4-FFF2-40B4-BE49-F238E27FC236}">
                <a16:creationId xmlns:a16="http://schemas.microsoft.com/office/drawing/2014/main" id="{DFEAD5A6-65E2-FF4E-A04E-E28868A64493}"/>
              </a:ext>
            </a:extLst>
          </p:cNvPr>
          <p:cNvSpPr>
            <a:spLocks noGrp="1"/>
          </p:cNvSpPr>
          <p:nvPr>
            <p:ph type="dt" sz="half" idx="2"/>
          </p:nvPr>
        </p:nvSpPr>
        <p:spPr>
          <a:xfrm>
            <a:off x="1453105" y="6373195"/>
            <a:ext cx="1129497" cy="365125"/>
          </a:xfrm>
          <a:prstGeom prst="rect">
            <a:avLst/>
          </a:prstGeom>
        </p:spPr>
        <p:txBody>
          <a:bodyPr/>
          <a:lstStyle>
            <a:lvl1pPr>
              <a:defRPr sz="1080">
                <a:latin typeface="Lucida Sans" panose="020B0602030504020204" pitchFamily="34" charset="77"/>
              </a:defRPr>
            </a:lvl1pPr>
          </a:lstStyle>
          <a:p>
            <a:fld id="{D70AA61A-4008-AA42-BF33-53BD6C59BB3E}" type="datetime1">
              <a:rPr lang="fi-FI" smtClean="0"/>
              <a:pPr/>
              <a:t>18.4.2022</a:t>
            </a:fld>
            <a:endParaRPr lang="en-FI"/>
          </a:p>
        </p:txBody>
      </p:sp>
      <p:sp>
        <p:nvSpPr>
          <p:cNvPr id="8" name="Footer Placeholder 4">
            <a:extLst>
              <a:ext uri="{FF2B5EF4-FFF2-40B4-BE49-F238E27FC236}">
                <a16:creationId xmlns:a16="http://schemas.microsoft.com/office/drawing/2014/main" id="{E9557FBF-3413-8C49-89E2-2590872F8FE0}"/>
              </a:ext>
            </a:extLst>
          </p:cNvPr>
          <p:cNvSpPr>
            <a:spLocks noGrp="1"/>
          </p:cNvSpPr>
          <p:nvPr>
            <p:ph type="ftr" sz="quarter" idx="3"/>
          </p:nvPr>
        </p:nvSpPr>
        <p:spPr>
          <a:xfrm>
            <a:off x="2582601" y="6373195"/>
            <a:ext cx="7358568" cy="365125"/>
          </a:xfrm>
          <a:prstGeom prst="rect">
            <a:avLst/>
          </a:prstGeom>
        </p:spPr>
        <p:txBody>
          <a:bodyPr/>
          <a:lstStyle>
            <a:lvl1pPr>
              <a:defRPr sz="108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BC8CA0CE-841E-0048-8E9D-3AECF7BD8732}"/>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
        <p:nvSpPr>
          <p:cNvPr id="10" name="Title 1">
            <a:extLst>
              <a:ext uri="{FF2B5EF4-FFF2-40B4-BE49-F238E27FC236}">
                <a16:creationId xmlns:a16="http://schemas.microsoft.com/office/drawing/2014/main" id="{102A59E4-483E-C444-B1EE-841D72A085BA}"/>
              </a:ext>
            </a:extLst>
          </p:cNvPr>
          <p:cNvSpPr>
            <a:spLocks noGrp="1"/>
          </p:cNvSpPr>
          <p:nvPr>
            <p:ph type="title"/>
          </p:nvPr>
        </p:nvSpPr>
        <p:spPr>
          <a:xfrm>
            <a:off x="838200" y="365126"/>
            <a:ext cx="10515600" cy="820738"/>
          </a:xfrm>
        </p:spPr>
        <p:txBody>
          <a:bodyPr anchor="b"/>
          <a:lstStyle>
            <a:lvl1pPr>
              <a:defRPr b="1" i="0">
                <a:latin typeface="Lucida Sans" panose="020B0602030504020204" pitchFamily="34" charset="77"/>
              </a:defRPr>
            </a:lvl1pPr>
          </a:lstStyle>
          <a:p>
            <a:r>
              <a:rPr lang="fi-FI"/>
              <a:t>Muokkaa ots. perustyyl. napsautt.</a:t>
            </a:r>
            <a:endParaRPr lang="en-FI" dirty="0"/>
          </a:p>
        </p:txBody>
      </p:sp>
      <p:sp>
        <p:nvSpPr>
          <p:cNvPr id="11" name="Text Placeholder 4">
            <a:extLst>
              <a:ext uri="{FF2B5EF4-FFF2-40B4-BE49-F238E27FC236}">
                <a16:creationId xmlns:a16="http://schemas.microsoft.com/office/drawing/2014/main" id="{10C3CF96-D02F-3F48-A3E0-2D922DB17732}"/>
              </a:ext>
            </a:extLst>
          </p:cNvPr>
          <p:cNvSpPr>
            <a:spLocks noGrp="1"/>
          </p:cNvSpPr>
          <p:nvPr>
            <p:ph type="body" sz="quarter" idx="10"/>
          </p:nvPr>
        </p:nvSpPr>
        <p:spPr>
          <a:xfrm>
            <a:off x="838200" y="1321078"/>
            <a:ext cx="10515600" cy="341632"/>
          </a:xfrm>
        </p:spPr>
        <p:txBody>
          <a:bodyPr/>
          <a:lstStyle>
            <a:lvl1pPr>
              <a:defRPr b="1"/>
            </a:lvl1pPr>
          </a:lstStyle>
          <a:p>
            <a:pPr lvl="0"/>
            <a:r>
              <a:rPr lang="fi-FI"/>
              <a:t>Muokkaa tekstin perustyylejä napsauttamalla</a:t>
            </a:r>
          </a:p>
        </p:txBody>
      </p:sp>
    </p:spTree>
    <p:extLst>
      <p:ext uri="{BB962C8B-B14F-4D97-AF65-F5344CB8AC3E}">
        <p14:creationId xmlns:p14="http://schemas.microsoft.com/office/powerpoint/2010/main" val="2267074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_vasen_nuolitaust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0D5808-1021-694B-ADF6-BE1DC77C8CEB}"/>
              </a:ext>
            </a:extLst>
          </p:cNvPr>
          <p:cNvSpPr>
            <a:spLocks noGrp="1"/>
          </p:cNvSpPr>
          <p:nvPr>
            <p:ph sz="quarter" idx="10" hasCustomPrompt="1"/>
          </p:nvPr>
        </p:nvSpPr>
        <p:spPr>
          <a:xfrm>
            <a:off x="0" y="3258184"/>
            <a:ext cx="5388429" cy="341632"/>
          </a:xfrm>
        </p:spPr>
        <p:txBody>
          <a:bodyPr anchor="ctr"/>
          <a:lstStyle>
            <a:lvl1pPr algn="l">
              <a:defRPr/>
            </a:lvl1pPr>
          </a:lstStyle>
          <a:p>
            <a:pPr lvl="0"/>
            <a:r>
              <a:rPr lang="en-GB" dirty="0" err="1"/>
              <a:t>Kuva</a:t>
            </a:r>
            <a:r>
              <a:rPr lang="en-GB" dirty="0"/>
              <a:t> </a:t>
            </a:r>
            <a:r>
              <a:rPr lang="en-GB" dirty="0" err="1"/>
              <a:t>tähän</a:t>
            </a:r>
            <a:endParaRPr lang="en-FI" dirty="0"/>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9" name="Date Placeholder 3">
            <a:extLst>
              <a:ext uri="{FF2B5EF4-FFF2-40B4-BE49-F238E27FC236}">
                <a16:creationId xmlns:a16="http://schemas.microsoft.com/office/drawing/2014/main" id="{FAC4A904-52C4-3547-9D7D-710EAD39122D}"/>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10" name="Footer Placeholder 4">
            <a:extLst>
              <a:ext uri="{FF2B5EF4-FFF2-40B4-BE49-F238E27FC236}">
                <a16:creationId xmlns:a16="http://schemas.microsoft.com/office/drawing/2014/main" id="{11D671F3-96F1-0845-B181-1B1DA18BAAC5}"/>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0B5A9455-6B21-DE46-9E7D-F2ED8E09FDBF}"/>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420165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Otsikko_1_palsta_ilman_bulletteja">
    <p:bg>
      <p:bgPr>
        <a:solidFill>
          <a:schemeClr val="bg1"/>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1A6AFC7-C093-1A44-8F51-C53F84C8EF83}"/>
              </a:ext>
            </a:extLst>
          </p:cNvPr>
          <p:cNvSpPr>
            <a:spLocks noGrp="1"/>
          </p:cNvSpPr>
          <p:nvPr>
            <p:ph type="dt" sz="half" idx="68"/>
          </p:nvPr>
        </p:nvSpPr>
        <p:spPr/>
        <p:txBody>
          <a:bodyPr/>
          <a:lstStyle>
            <a:lvl1pPr>
              <a:defRPr>
                <a:solidFill>
                  <a:srgbClr val="243860"/>
                </a:solidFill>
              </a:defRPr>
            </a:lvl1pPr>
          </a:lstStyle>
          <a:p>
            <a:fld id="{3E42DC29-882D-4D60-AF18-708E74978E9B}" type="datetime1">
              <a:rPr lang="fi-FI" smtClean="0"/>
              <a:pPr/>
              <a:t>18.4.2022</a:t>
            </a:fld>
            <a:endParaRPr lang="en-US"/>
          </a:p>
        </p:txBody>
      </p:sp>
      <p:sp>
        <p:nvSpPr>
          <p:cNvPr id="3" name="Alatunnisteen paikkamerkki 2">
            <a:extLst>
              <a:ext uri="{FF2B5EF4-FFF2-40B4-BE49-F238E27FC236}">
                <a16:creationId xmlns:a16="http://schemas.microsoft.com/office/drawing/2014/main" id="{6E1E7254-826F-334E-8B17-0DA487790760}"/>
              </a:ext>
            </a:extLst>
          </p:cNvPr>
          <p:cNvSpPr>
            <a:spLocks noGrp="1"/>
          </p:cNvSpPr>
          <p:nvPr>
            <p:ph type="ftr" sz="quarter" idx="69"/>
          </p:nvPr>
        </p:nvSpPr>
        <p:spPr>
          <a:xfrm>
            <a:off x="688621" y="6357779"/>
            <a:ext cx="1800579" cy="366184"/>
          </a:xfrm>
          <a:prstGeom prst="rect">
            <a:avLst/>
          </a:prstGeom>
        </p:spPr>
        <p:txBody>
          <a:bodyPr/>
          <a:lstStyle>
            <a:lvl1pPr>
              <a:defRPr>
                <a:solidFill>
                  <a:srgbClr val="243860"/>
                </a:solidFill>
              </a:defRPr>
            </a:lvl1pPr>
          </a:lstStyle>
          <a:p>
            <a:r>
              <a:rPr lang="en-US"/>
              <a:t>Helen</a:t>
            </a:r>
          </a:p>
        </p:txBody>
      </p:sp>
      <p:sp>
        <p:nvSpPr>
          <p:cNvPr id="4" name="Dian numeron paikkamerkki 3">
            <a:extLst>
              <a:ext uri="{FF2B5EF4-FFF2-40B4-BE49-F238E27FC236}">
                <a16:creationId xmlns:a16="http://schemas.microsoft.com/office/drawing/2014/main" id="{7F1957CE-2387-104C-8B15-1D0977F942B0}"/>
              </a:ext>
            </a:extLst>
          </p:cNvPr>
          <p:cNvSpPr>
            <a:spLocks noGrp="1"/>
          </p:cNvSpPr>
          <p:nvPr>
            <p:ph type="sldNum" sz="quarter" idx="70"/>
          </p:nvPr>
        </p:nvSpPr>
        <p:spPr/>
        <p:txBody>
          <a:bodyPr/>
          <a:lstStyle>
            <a:lvl1pPr>
              <a:defRPr>
                <a:solidFill>
                  <a:srgbClr val="243860"/>
                </a:solidFill>
              </a:defRPr>
            </a:lvl1pPr>
          </a:lstStyle>
          <a:p>
            <a:fld id="{F1844A95-CC7C-402E-A495-463EC5B4412D}" type="slidenum">
              <a:rPr lang="en-US" smtClean="0"/>
              <a:pPr/>
              <a:t>‹#›</a:t>
            </a:fld>
            <a:endParaRPr lang="en-US"/>
          </a:p>
        </p:txBody>
      </p:sp>
      <p:pic>
        <p:nvPicPr>
          <p:cNvPr id="9" name="Graphic 8">
            <a:extLst>
              <a:ext uri="{FF2B5EF4-FFF2-40B4-BE49-F238E27FC236}">
                <a16:creationId xmlns:a16="http://schemas.microsoft.com/office/drawing/2014/main" id="{02D00E95-D795-4E16-A5AC-24E388109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1" name="Title Placeholder 1">
            <a:extLst>
              <a:ext uri="{FF2B5EF4-FFF2-40B4-BE49-F238E27FC236}">
                <a16:creationId xmlns:a16="http://schemas.microsoft.com/office/drawing/2014/main" id="{9927CDFF-A56E-FD45-B60B-E45317F15810}"/>
              </a:ext>
            </a:extLst>
          </p:cNvPr>
          <p:cNvSpPr>
            <a:spLocks noGrp="1"/>
          </p:cNvSpPr>
          <p:nvPr>
            <p:ph type="title"/>
          </p:nvPr>
        </p:nvSpPr>
        <p:spPr>
          <a:xfrm>
            <a:off x="688621" y="700226"/>
            <a:ext cx="10063115"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12" name="Tekstin paikkamerkki 2">
            <a:extLst>
              <a:ext uri="{FF2B5EF4-FFF2-40B4-BE49-F238E27FC236}">
                <a16:creationId xmlns:a16="http://schemas.microsoft.com/office/drawing/2014/main" id="{94ADD81A-189D-A540-ABC7-D6C7AE488069}"/>
              </a:ext>
            </a:extLst>
          </p:cNvPr>
          <p:cNvSpPr>
            <a:spLocks noGrp="1"/>
          </p:cNvSpPr>
          <p:nvPr>
            <p:ph type="body" sz="quarter" idx="67" hasCustomPrompt="1"/>
          </p:nvPr>
        </p:nvSpPr>
        <p:spPr>
          <a:xfrm>
            <a:off x="688621" y="2084850"/>
            <a:ext cx="7849899" cy="3840427"/>
          </a:xfrm>
          <a:prstGeom prst="rect">
            <a:avLst/>
          </a:prstGeom>
        </p:spPr>
        <p:txBody>
          <a:bodyPr lIns="0" tIns="0" rIns="0" bIns="0"/>
          <a:lstStyle>
            <a:lvl1pPr marL="0" indent="0">
              <a:buClr>
                <a:srgbClr val="FFE552"/>
              </a:buClr>
              <a:buNone/>
              <a:defRPr sz="1440">
                <a:solidFill>
                  <a:schemeClr val="tx1">
                    <a:lumMod val="90000"/>
                    <a:lumOff val="10000"/>
                  </a:schemeClr>
                </a:solidFill>
              </a:defRPr>
            </a:lvl1pPr>
            <a:lvl2pPr marL="411480" indent="0">
              <a:buClr>
                <a:srgbClr val="FFE552"/>
              </a:buClr>
              <a:buNone/>
              <a:defRPr>
                <a:solidFill>
                  <a:schemeClr val="bg1"/>
                </a:solidFill>
              </a:defRPr>
            </a:lvl2pPr>
            <a:lvl3pPr>
              <a:buClr>
                <a:srgbClr val="FFE552"/>
              </a:buClr>
              <a:defRPr>
                <a:solidFill>
                  <a:schemeClr val="bg1"/>
                </a:solidFill>
              </a:defRPr>
            </a:lvl3pPr>
            <a:lvl4pPr>
              <a:buClr>
                <a:srgbClr val="FFE552"/>
              </a:buClr>
              <a:defRPr>
                <a:solidFill>
                  <a:schemeClr val="bg1"/>
                </a:solidFill>
              </a:defRPr>
            </a:lvl4pPr>
            <a:lvl5pPr>
              <a:buClr>
                <a:srgbClr val="FFE552"/>
              </a:buClr>
              <a:defRPr>
                <a:solidFill>
                  <a:schemeClr val="bg1"/>
                </a:solidFill>
              </a:defRPr>
            </a:lvl5pPr>
          </a:lstStyle>
          <a:p>
            <a:pPr lvl="0"/>
            <a:r>
              <a:rPr lang="fi-FI"/>
              <a:t>Muokkaa tekstin perustyylejä napsauttamalla</a:t>
            </a:r>
          </a:p>
        </p:txBody>
      </p:sp>
      <p:sp>
        <p:nvSpPr>
          <p:cNvPr id="13" name="Tekstin paikkamerkki 9">
            <a:extLst>
              <a:ext uri="{FF2B5EF4-FFF2-40B4-BE49-F238E27FC236}">
                <a16:creationId xmlns:a16="http://schemas.microsoft.com/office/drawing/2014/main" id="{AC1DC1A0-0220-AF49-8656-BD7145D99036}"/>
              </a:ext>
            </a:extLst>
          </p:cNvPr>
          <p:cNvSpPr>
            <a:spLocks noGrp="1"/>
          </p:cNvSpPr>
          <p:nvPr>
            <p:ph type="body" sz="quarter" idx="71" hasCustomPrompt="1"/>
          </p:nvPr>
        </p:nvSpPr>
        <p:spPr>
          <a:xfrm>
            <a:off x="688621" y="1340845"/>
            <a:ext cx="10063116"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pic>
        <p:nvPicPr>
          <p:cNvPr id="6" name="Picture 5" descr="Shape&#10;&#10;Description automatically generated with low confidence">
            <a:extLst>
              <a:ext uri="{FF2B5EF4-FFF2-40B4-BE49-F238E27FC236}">
                <a16:creationId xmlns:a16="http://schemas.microsoft.com/office/drawing/2014/main" id="{3ADDB93E-ADB9-CD4C-AEDC-C7A2B4B52708}"/>
              </a:ext>
            </a:extLst>
          </p:cNvPr>
          <p:cNvPicPr>
            <a:picLocks noChangeAspect="1"/>
          </p:cNvPicPr>
          <p:nvPr userDrawn="1"/>
        </p:nvPicPr>
        <p:blipFill>
          <a:blip r:embed="rId4"/>
          <a:stretch>
            <a:fillRect/>
          </a:stretch>
        </p:blipFill>
        <p:spPr>
          <a:xfrm>
            <a:off x="5384800" y="2667000"/>
            <a:ext cx="1422400" cy="1524000"/>
          </a:xfrm>
          <a:prstGeom prst="rect">
            <a:avLst/>
          </a:prstGeom>
        </p:spPr>
      </p:pic>
      <p:pic>
        <p:nvPicPr>
          <p:cNvPr id="8" name="Picture 7">
            <a:extLst>
              <a:ext uri="{FF2B5EF4-FFF2-40B4-BE49-F238E27FC236}">
                <a16:creationId xmlns:a16="http://schemas.microsoft.com/office/drawing/2014/main" id="{513F083B-F345-F442-94DE-A2375700F256}"/>
              </a:ext>
            </a:extLst>
          </p:cNvPr>
          <p:cNvPicPr>
            <a:picLocks noChangeAspect="1"/>
          </p:cNvPicPr>
          <p:nvPr userDrawn="1"/>
        </p:nvPicPr>
        <p:blipFill>
          <a:blip r:embed="rId5"/>
          <a:srcRect/>
          <a:stretch/>
        </p:blipFill>
        <p:spPr>
          <a:xfrm>
            <a:off x="8775688" y="2928258"/>
            <a:ext cx="2863616" cy="2790190"/>
          </a:xfrm>
          <a:prstGeom prst="rect">
            <a:avLst/>
          </a:prstGeom>
        </p:spPr>
      </p:pic>
    </p:spTree>
    <p:extLst>
      <p:ext uri="{BB962C8B-B14F-4D97-AF65-F5344CB8AC3E}">
        <p14:creationId xmlns:p14="http://schemas.microsoft.com/office/powerpoint/2010/main" val="1453941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_vasen_pohj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0D5808-1021-694B-ADF6-BE1DC77C8CEB}"/>
              </a:ext>
            </a:extLst>
          </p:cNvPr>
          <p:cNvSpPr>
            <a:spLocks noGrp="1"/>
          </p:cNvSpPr>
          <p:nvPr>
            <p:ph sz="quarter" idx="10" hasCustomPrompt="1"/>
          </p:nvPr>
        </p:nvSpPr>
        <p:spPr>
          <a:xfrm>
            <a:off x="0" y="3258184"/>
            <a:ext cx="5388429" cy="341632"/>
          </a:xfrm>
        </p:spPr>
        <p:txBody>
          <a:bodyPr anchor="ctr"/>
          <a:lstStyle>
            <a:lvl1pPr algn="ctr">
              <a:defRPr/>
            </a:lvl1pPr>
          </a:lstStyle>
          <a:p>
            <a:pPr lvl="0"/>
            <a:r>
              <a:rPr lang="en-GB" dirty="0" err="1"/>
              <a:t>Kuva</a:t>
            </a:r>
            <a:r>
              <a:rPr lang="en-GB" dirty="0"/>
              <a:t> </a:t>
            </a:r>
            <a:r>
              <a:rPr lang="en-GB" dirty="0" err="1"/>
              <a:t>tähän</a:t>
            </a:r>
            <a:endParaRPr lang="en-FI" dirty="0"/>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8" name="Date Placeholder 3">
            <a:extLst>
              <a:ext uri="{FF2B5EF4-FFF2-40B4-BE49-F238E27FC236}">
                <a16:creationId xmlns:a16="http://schemas.microsoft.com/office/drawing/2014/main" id="{2EC1B64A-EBFB-D545-9C98-5FBF8A5ECFA0}"/>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9" name="Footer Placeholder 4">
            <a:extLst>
              <a:ext uri="{FF2B5EF4-FFF2-40B4-BE49-F238E27FC236}">
                <a16:creationId xmlns:a16="http://schemas.microsoft.com/office/drawing/2014/main" id="{7B8E1DB7-9A6F-F04C-9F37-4343B39B3C29}"/>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0" name="Slide Number Placeholder 5">
            <a:extLst>
              <a:ext uri="{FF2B5EF4-FFF2-40B4-BE49-F238E27FC236}">
                <a16:creationId xmlns:a16="http://schemas.microsoft.com/office/drawing/2014/main" id="{F450907B-9C37-9843-AB3A-FCBE0B6AC600}"/>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1561491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u_nuoli">
    <p:spTree>
      <p:nvGrpSpPr>
        <p:cNvPr id="1" name=""/>
        <p:cNvGrpSpPr/>
        <p:nvPr/>
      </p:nvGrpSpPr>
      <p:grpSpPr>
        <a:xfrm>
          <a:off x="0" y="0"/>
          <a:ext cx="0" cy="0"/>
          <a:chOff x="0" y="0"/>
          <a:chExt cx="0" cy="0"/>
        </a:xfrm>
      </p:grpSpPr>
      <p:pic>
        <p:nvPicPr>
          <p:cNvPr id="9" name="Picture 8" descr="A picture containing music, instrument, large, gong&#10;&#10;Description automatically generated">
            <a:extLst>
              <a:ext uri="{FF2B5EF4-FFF2-40B4-BE49-F238E27FC236}">
                <a16:creationId xmlns:a16="http://schemas.microsoft.com/office/drawing/2014/main" id="{E53DBA37-33D6-924F-B18B-C938054EFD1B}"/>
              </a:ext>
            </a:extLst>
          </p:cNvPr>
          <p:cNvPicPr>
            <a:picLocks noChangeAspect="1"/>
          </p:cNvPicPr>
          <p:nvPr userDrawn="1"/>
        </p:nvPicPr>
        <p:blipFill>
          <a:blip r:embed="rId2"/>
          <a:stretch>
            <a:fillRect/>
          </a:stretch>
        </p:blipFill>
        <p:spPr>
          <a:xfrm>
            <a:off x="0" y="1"/>
            <a:ext cx="5388429" cy="6858001"/>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pic>
        <p:nvPicPr>
          <p:cNvPr id="10" name="Picture 9" descr="A picture containing drawing&#10;&#10;Description automatically generated">
            <a:extLst>
              <a:ext uri="{FF2B5EF4-FFF2-40B4-BE49-F238E27FC236}">
                <a16:creationId xmlns:a16="http://schemas.microsoft.com/office/drawing/2014/main" id="{726AA0CC-229A-B94C-B4E4-11AC1B63B14E}"/>
              </a:ext>
            </a:extLst>
          </p:cNvPr>
          <p:cNvPicPr>
            <a:picLocks noChangeAspect="1"/>
          </p:cNvPicPr>
          <p:nvPr userDrawn="1"/>
        </p:nvPicPr>
        <p:blipFill>
          <a:blip r:embed="rId3"/>
          <a:stretch>
            <a:fillRect/>
          </a:stretch>
        </p:blipFill>
        <p:spPr>
          <a:xfrm>
            <a:off x="1483902" y="1143000"/>
            <a:ext cx="2400300" cy="4572000"/>
          </a:xfrm>
          <a:prstGeom prst="rect">
            <a:avLst/>
          </a:prstGeom>
          <a:effectLst>
            <a:outerShdw blurRad="76200" dist="12700" dir="5400000" algn="ctr" rotWithShape="0">
              <a:srgbClr val="000000">
                <a:alpha val="37647"/>
              </a:srgbClr>
            </a:outerShdw>
          </a:effectLst>
        </p:spPr>
      </p:pic>
      <p:sp>
        <p:nvSpPr>
          <p:cNvPr id="11" name="Date Placeholder 3">
            <a:extLst>
              <a:ext uri="{FF2B5EF4-FFF2-40B4-BE49-F238E27FC236}">
                <a16:creationId xmlns:a16="http://schemas.microsoft.com/office/drawing/2014/main" id="{C4A709FB-0E4A-194E-B93A-12BB5FD0FCAF}"/>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12" name="Footer Placeholder 4">
            <a:extLst>
              <a:ext uri="{FF2B5EF4-FFF2-40B4-BE49-F238E27FC236}">
                <a16:creationId xmlns:a16="http://schemas.microsoft.com/office/drawing/2014/main" id="{A9338909-58D8-8B4F-B042-CE9CBFEE2242}"/>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7D18BD64-3A1E-2449-A4D7-8FA21E3634FD}"/>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1119826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uu">
    <p:spTree>
      <p:nvGrpSpPr>
        <p:cNvPr id="1" name=""/>
        <p:cNvGrpSpPr/>
        <p:nvPr/>
      </p:nvGrpSpPr>
      <p:grpSpPr>
        <a:xfrm>
          <a:off x="0" y="0"/>
          <a:ext cx="0" cy="0"/>
          <a:chOff x="0" y="0"/>
          <a:chExt cx="0" cy="0"/>
        </a:xfrm>
      </p:grpSpPr>
      <p:pic>
        <p:nvPicPr>
          <p:cNvPr id="9" name="Picture 8" descr="A picture containing music, instrument, large, gong&#10;&#10;Description automatically generated">
            <a:extLst>
              <a:ext uri="{FF2B5EF4-FFF2-40B4-BE49-F238E27FC236}">
                <a16:creationId xmlns:a16="http://schemas.microsoft.com/office/drawing/2014/main" id="{C2F3D71E-CBDE-B547-9325-E9F34FF79751}"/>
              </a:ext>
            </a:extLst>
          </p:cNvPr>
          <p:cNvPicPr>
            <a:picLocks noChangeAspect="1"/>
          </p:cNvPicPr>
          <p:nvPr userDrawn="1"/>
        </p:nvPicPr>
        <p:blipFill>
          <a:blip r:embed="rId2"/>
          <a:stretch>
            <a:fillRect/>
          </a:stretch>
        </p:blipFill>
        <p:spPr>
          <a:xfrm>
            <a:off x="0" y="1"/>
            <a:ext cx="5388429" cy="6858001"/>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8" name="Date Placeholder 3">
            <a:extLst>
              <a:ext uri="{FF2B5EF4-FFF2-40B4-BE49-F238E27FC236}">
                <a16:creationId xmlns:a16="http://schemas.microsoft.com/office/drawing/2014/main" id="{B73CAB63-C031-FB40-B5F8-DD2663E285A0}"/>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10" name="Footer Placeholder 4">
            <a:extLst>
              <a:ext uri="{FF2B5EF4-FFF2-40B4-BE49-F238E27FC236}">
                <a16:creationId xmlns:a16="http://schemas.microsoft.com/office/drawing/2014/main" id="{18ACC9CB-6029-1547-958D-80598CFB5139}"/>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ADDEE5BF-3279-CD48-BB76-506AC0B0D83D}"/>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1779461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kapuut_nuoli">
    <p:spTree>
      <p:nvGrpSpPr>
        <p:cNvPr id="1" name=""/>
        <p:cNvGrpSpPr/>
        <p:nvPr/>
      </p:nvGrpSpPr>
      <p:grpSpPr>
        <a:xfrm>
          <a:off x="0" y="0"/>
          <a:ext cx="0" cy="0"/>
          <a:chOff x="0" y="0"/>
          <a:chExt cx="0" cy="0"/>
        </a:xfrm>
      </p:grpSpPr>
      <p:pic>
        <p:nvPicPr>
          <p:cNvPr id="9" name="Picture 8" descr="A picture containing indoor, man, sitting, metal&#10;&#10;Description automatically generated">
            <a:extLst>
              <a:ext uri="{FF2B5EF4-FFF2-40B4-BE49-F238E27FC236}">
                <a16:creationId xmlns:a16="http://schemas.microsoft.com/office/drawing/2014/main" id="{679EDFC4-1B51-DD46-81DA-80825FB22D68}"/>
              </a:ext>
            </a:extLst>
          </p:cNvPr>
          <p:cNvPicPr>
            <a:picLocks noChangeAspect="1"/>
          </p:cNvPicPr>
          <p:nvPr userDrawn="1"/>
        </p:nvPicPr>
        <p:blipFill>
          <a:blip r:embed="rId2"/>
          <a:stretch>
            <a:fillRect/>
          </a:stretch>
        </p:blipFill>
        <p:spPr>
          <a:xfrm>
            <a:off x="0" y="0"/>
            <a:ext cx="5388429" cy="6858000"/>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pic>
        <p:nvPicPr>
          <p:cNvPr id="10" name="Picture 9" descr="A picture containing drawing&#10;&#10;Description automatically generated">
            <a:extLst>
              <a:ext uri="{FF2B5EF4-FFF2-40B4-BE49-F238E27FC236}">
                <a16:creationId xmlns:a16="http://schemas.microsoft.com/office/drawing/2014/main" id="{C4F1643F-9E4C-3C46-82BF-7034EEC2C9CF}"/>
              </a:ext>
            </a:extLst>
          </p:cNvPr>
          <p:cNvPicPr>
            <a:picLocks noChangeAspect="1"/>
          </p:cNvPicPr>
          <p:nvPr userDrawn="1"/>
        </p:nvPicPr>
        <p:blipFill>
          <a:blip r:embed="rId3"/>
          <a:stretch>
            <a:fillRect/>
          </a:stretch>
        </p:blipFill>
        <p:spPr>
          <a:xfrm>
            <a:off x="1483902" y="1143000"/>
            <a:ext cx="2400300" cy="4572000"/>
          </a:xfrm>
          <a:prstGeom prst="rect">
            <a:avLst/>
          </a:prstGeom>
          <a:effectLst>
            <a:outerShdw blurRad="76200" dist="12700" dir="5400000" algn="ctr" rotWithShape="0">
              <a:srgbClr val="000000">
                <a:alpha val="37647"/>
              </a:srgbClr>
            </a:outerShdw>
          </a:effectLst>
        </p:spPr>
      </p:pic>
      <p:sp>
        <p:nvSpPr>
          <p:cNvPr id="11" name="Date Placeholder 3">
            <a:extLst>
              <a:ext uri="{FF2B5EF4-FFF2-40B4-BE49-F238E27FC236}">
                <a16:creationId xmlns:a16="http://schemas.microsoft.com/office/drawing/2014/main" id="{E5624EF5-551E-074F-B559-1C3DC913FCD8}"/>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12" name="Footer Placeholder 4">
            <a:extLst>
              <a:ext uri="{FF2B5EF4-FFF2-40B4-BE49-F238E27FC236}">
                <a16:creationId xmlns:a16="http://schemas.microsoft.com/office/drawing/2014/main" id="{3218489E-A8A5-A840-9595-8AA9183772B6}"/>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41D35990-3A7B-D44E-AEF8-58F2D6265584}"/>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2787281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kapuut">
    <p:spTree>
      <p:nvGrpSpPr>
        <p:cNvPr id="1" name=""/>
        <p:cNvGrpSpPr/>
        <p:nvPr/>
      </p:nvGrpSpPr>
      <p:grpSpPr>
        <a:xfrm>
          <a:off x="0" y="0"/>
          <a:ext cx="0" cy="0"/>
          <a:chOff x="0" y="0"/>
          <a:chExt cx="0" cy="0"/>
        </a:xfrm>
      </p:grpSpPr>
      <p:pic>
        <p:nvPicPr>
          <p:cNvPr id="8" name="Picture 7" descr="A picture containing indoor, man, sitting, metal&#10;&#10;Description automatically generated">
            <a:extLst>
              <a:ext uri="{FF2B5EF4-FFF2-40B4-BE49-F238E27FC236}">
                <a16:creationId xmlns:a16="http://schemas.microsoft.com/office/drawing/2014/main" id="{E832171D-183A-2C4D-AAF1-0896CB40D293}"/>
              </a:ext>
            </a:extLst>
          </p:cNvPr>
          <p:cNvPicPr>
            <a:picLocks noChangeAspect="1"/>
          </p:cNvPicPr>
          <p:nvPr userDrawn="1"/>
        </p:nvPicPr>
        <p:blipFill>
          <a:blip r:embed="rId2"/>
          <a:stretch>
            <a:fillRect/>
          </a:stretch>
        </p:blipFill>
        <p:spPr>
          <a:xfrm>
            <a:off x="0" y="0"/>
            <a:ext cx="5388429" cy="6858000"/>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9" name="Date Placeholder 3">
            <a:extLst>
              <a:ext uri="{FF2B5EF4-FFF2-40B4-BE49-F238E27FC236}">
                <a16:creationId xmlns:a16="http://schemas.microsoft.com/office/drawing/2014/main" id="{46208F4E-F6E7-8549-A330-7B3B84B3A6B0}"/>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10" name="Footer Placeholder 4">
            <a:extLst>
              <a:ext uri="{FF2B5EF4-FFF2-40B4-BE49-F238E27FC236}">
                <a16:creationId xmlns:a16="http://schemas.microsoft.com/office/drawing/2014/main" id="{D1DA7680-D5EE-D147-BC65-5C6F63335D2A}"/>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E2315D59-8623-4548-B89D-2AF1A9466D20}"/>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3363153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si_nuol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pic>
        <p:nvPicPr>
          <p:cNvPr id="12" name="Picture 11" descr="A picture containing sitting, looking, dark, light&#10;&#10;Description automatically generated">
            <a:extLst>
              <a:ext uri="{FF2B5EF4-FFF2-40B4-BE49-F238E27FC236}">
                <a16:creationId xmlns:a16="http://schemas.microsoft.com/office/drawing/2014/main" id="{03210910-F171-B041-B8D1-796A85351D08}"/>
              </a:ext>
            </a:extLst>
          </p:cNvPr>
          <p:cNvPicPr>
            <a:picLocks noChangeAspect="1"/>
          </p:cNvPicPr>
          <p:nvPr userDrawn="1"/>
        </p:nvPicPr>
        <p:blipFill>
          <a:blip r:embed="rId2"/>
          <a:stretch>
            <a:fillRect/>
          </a:stretch>
        </p:blipFill>
        <p:spPr>
          <a:xfrm>
            <a:off x="-1" y="0"/>
            <a:ext cx="5388429"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6CBE69E-A416-4746-B84E-A77DC92CA4E1}"/>
              </a:ext>
            </a:extLst>
          </p:cNvPr>
          <p:cNvPicPr>
            <a:picLocks noChangeAspect="1"/>
          </p:cNvPicPr>
          <p:nvPr userDrawn="1"/>
        </p:nvPicPr>
        <p:blipFill>
          <a:blip r:embed="rId3"/>
          <a:stretch>
            <a:fillRect/>
          </a:stretch>
        </p:blipFill>
        <p:spPr>
          <a:xfrm>
            <a:off x="1483902" y="1143000"/>
            <a:ext cx="2400300" cy="4572000"/>
          </a:xfrm>
          <a:prstGeom prst="rect">
            <a:avLst/>
          </a:prstGeom>
          <a:effectLst>
            <a:outerShdw blurRad="76200" dist="12700" dir="5400000" algn="ctr" rotWithShape="0">
              <a:srgbClr val="000000">
                <a:alpha val="37647"/>
              </a:srgbClr>
            </a:outerShdw>
          </a:effectLst>
        </p:spPr>
      </p:pic>
      <p:sp>
        <p:nvSpPr>
          <p:cNvPr id="10" name="Date Placeholder 3">
            <a:extLst>
              <a:ext uri="{FF2B5EF4-FFF2-40B4-BE49-F238E27FC236}">
                <a16:creationId xmlns:a16="http://schemas.microsoft.com/office/drawing/2014/main" id="{A5D01446-BB8C-0A46-9DEC-1FD36D2E91FE}"/>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11" name="Footer Placeholder 4">
            <a:extLst>
              <a:ext uri="{FF2B5EF4-FFF2-40B4-BE49-F238E27FC236}">
                <a16:creationId xmlns:a16="http://schemas.microsoft.com/office/drawing/2014/main" id="{2669B2C6-C3FF-904D-94C0-FFCE5AD138BF}"/>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9A4A3EE3-E4C2-AA4F-A122-41F3053CF8AB}"/>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3487682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s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pic>
        <p:nvPicPr>
          <p:cNvPr id="12" name="Picture 11" descr="A picture containing sitting, looking, dark, light&#10;&#10;Description automatically generated">
            <a:extLst>
              <a:ext uri="{FF2B5EF4-FFF2-40B4-BE49-F238E27FC236}">
                <a16:creationId xmlns:a16="http://schemas.microsoft.com/office/drawing/2014/main" id="{03210910-F171-B041-B8D1-796A85351D08}"/>
              </a:ext>
            </a:extLst>
          </p:cNvPr>
          <p:cNvPicPr>
            <a:picLocks noChangeAspect="1"/>
          </p:cNvPicPr>
          <p:nvPr userDrawn="1"/>
        </p:nvPicPr>
        <p:blipFill>
          <a:blip r:embed="rId2"/>
          <a:stretch>
            <a:fillRect/>
          </a:stretch>
        </p:blipFill>
        <p:spPr>
          <a:xfrm>
            <a:off x="-1" y="0"/>
            <a:ext cx="5388429" cy="6858000"/>
          </a:xfrm>
          <a:prstGeom prst="rect">
            <a:avLst/>
          </a:prstGeom>
        </p:spPr>
      </p:pic>
      <p:sp>
        <p:nvSpPr>
          <p:cNvPr id="8" name="Date Placeholder 3">
            <a:extLst>
              <a:ext uri="{FF2B5EF4-FFF2-40B4-BE49-F238E27FC236}">
                <a16:creationId xmlns:a16="http://schemas.microsoft.com/office/drawing/2014/main" id="{8B0AC12C-150D-BF49-A6F3-7AF92E64DCFD}"/>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9" name="Footer Placeholder 4">
            <a:extLst>
              <a:ext uri="{FF2B5EF4-FFF2-40B4-BE49-F238E27FC236}">
                <a16:creationId xmlns:a16="http://schemas.microsoft.com/office/drawing/2014/main" id="{B8BD4F21-BA5E-524F-A72E-DA60522A92F0}"/>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0" name="Slide Number Placeholder 5">
            <a:extLst>
              <a:ext uri="{FF2B5EF4-FFF2-40B4-BE49-F238E27FC236}">
                <a16:creationId xmlns:a16="http://schemas.microsoft.com/office/drawing/2014/main" id="{63EA7ACB-8DBF-DD46-8135-2E790A987620}"/>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1361398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lo_nuoli">
    <p:spTree>
      <p:nvGrpSpPr>
        <p:cNvPr id="1" name=""/>
        <p:cNvGrpSpPr/>
        <p:nvPr/>
      </p:nvGrpSpPr>
      <p:grpSpPr>
        <a:xfrm>
          <a:off x="0" y="0"/>
          <a:ext cx="0" cy="0"/>
          <a:chOff x="0" y="0"/>
          <a:chExt cx="0" cy="0"/>
        </a:xfrm>
      </p:grpSpPr>
      <p:pic>
        <p:nvPicPr>
          <p:cNvPr id="10" name="Picture 9" descr="A picture containing outdoor, plane, flying, airplane&#10;&#10;Description automatically generated">
            <a:extLst>
              <a:ext uri="{FF2B5EF4-FFF2-40B4-BE49-F238E27FC236}">
                <a16:creationId xmlns:a16="http://schemas.microsoft.com/office/drawing/2014/main" id="{167C5550-37E7-B64D-BFC8-0A0C3A101CE9}"/>
              </a:ext>
            </a:extLst>
          </p:cNvPr>
          <p:cNvPicPr>
            <a:picLocks noChangeAspect="1"/>
          </p:cNvPicPr>
          <p:nvPr userDrawn="1"/>
        </p:nvPicPr>
        <p:blipFill>
          <a:blip r:embed="rId2"/>
          <a:stretch>
            <a:fillRect/>
          </a:stretch>
        </p:blipFill>
        <p:spPr>
          <a:xfrm rot="10800000">
            <a:off x="0" y="0"/>
            <a:ext cx="5388429" cy="6858000"/>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pic>
        <p:nvPicPr>
          <p:cNvPr id="11" name="Picture 10" descr="A picture containing drawing&#10;&#10;Description automatically generated">
            <a:extLst>
              <a:ext uri="{FF2B5EF4-FFF2-40B4-BE49-F238E27FC236}">
                <a16:creationId xmlns:a16="http://schemas.microsoft.com/office/drawing/2014/main" id="{86F0E9D9-BA91-0749-A498-0B08841DEDCF}"/>
              </a:ext>
            </a:extLst>
          </p:cNvPr>
          <p:cNvPicPr>
            <a:picLocks noChangeAspect="1"/>
          </p:cNvPicPr>
          <p:nvPr userDrawn="1"/>
        </p:nvPicPr>
        <p:blipFill>
          <a:blip r:embed="rId3"/>
          <a:stretch>
            <a:fillRect/>
          </a:stretch>
        </p:blipFill>
        <p:spPr>
          <a:xfrm>
            <a:off x="1483902" y="1143000"/>
            <a:ext cx="2400300" cy="4572000"/>
          </a:xfrm>
          <a:prstGeom prst="rect">
            <a:avLst/>
          </a:prstGeom>
          <a:effectLst>
            <a:outerShdw blurRad="76200" dist="12700" dir="5400000" algn="ctr" rotWithShape="0">
              <a:srgbClr val="000000">
                <a:alpha val="37647"/>
              </a:srgbClr>
            </a:outerShdw>
          </a:effectLst>
        </p:spPr>
      </p:pic>
      <p:sp>
        <p:nvSpPr>
          <p:cNvPr id="9" name="Date Placeholder 3">
            <a:extLst>
              <a:ext uri="{FF2B5EF4-FFF2-40B4-BE49-F238E27FC236}">
                <a16:creationId xmlns:a16="http://schemas.microsoft.com/office/drawing/2014/main" id="{B8CD3E95-E0A9-5B4D-8A28-B4AD5EE7DEDB}"/>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12" name="Footer Placeholder 4">
            <a:extLst>
              <a:ext uri="{FF2B5EF4-FFF2-40B4-BE49-F238E27FC236}">
                <a16:creationId xmlns:a16="http://schemas.microsoft.com/office/drawing/2014/main" id="{5DF59C54-1FF1-2745-9E26-601F4AC65248}"/>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7A882548-3BC8-674A-A83E-24D09819507F}"/>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142996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lo">
    <p:spTree>
      <p:nvGrpSpPr>
        <p:cNvPr id="1" name=""/>
        <p:cNvGrpSpPr/>
        <p:nvPr/>
      </p:nvGrpSpPr>
      <p:grpSpPr>
        <a:xfrm>
          <a:off x="0" y="0"/>
          <a:ext cx="0" cy="0"/>
          <a:chOff x="0" y="0"/>
          <a:chExt cx="0" cy="0"/>
        </a:xfrm>
      </p:grpSpPr>
      <p:pic>
        <p:nvPicPr>
          <p:cNvPr id="8" name="Picture 7" descr="A picture containing outdoor, plane, flying, airplane&#10;&#10;Description automatically generated">
            <a:extLst>
              <a:ext uri="{FF2B5EF4-FFF2-40B4-BE49-F238E27FC236}">
                <a16:creationId xmlns:a16="http://schemas.microsoft.com/office/drawing/2014/main" id="{63F670F0-BA11-1145-AB19-7A5CEC4DD555}"/>
              </a:ext>
            </a:extLst>
          </p:cNvPr>
          <p:cNvPicPr>
            <a:picLocks noChangeAspect="1"/>
          </p:cNvPicPr>
          <p:nvPr userDrawn="1"/>
        </p:nvPicPr>
        <p:blipFill>
          <a:blip r:embed="rId2"/>
          <a:stretch>
            <a:fillRect/>
          </a:stretch>
        </p:blipFill>
        <p:spPr>
          <a:xfrm rot="10800000">
            <a:off x="0" y="0"/>
            <a:ext cx="5388429" cy="6858000"/>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9" name="Date Placeholder 3">
            <a:extLst>
              <a:ext uri="{FF2B5EF4-FFF2-40B4-BE49-F238E27FC236}">
                <a16:creationId xmlns:a16="http://schemas.microsoft.com/office/drawing/2014/main" id="{B6560BD4-0C30-434E-9393-1F03DA9F8774}"/>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10" name="Footer Placeholder 4">
            <a:extLst>
              <a:ext uri="{FF2B5EF4-FFF2-40B4-BE49-F238E27FC236}">
                <a16:creationId xmlns:a16="http://schemas.microsoft.com/office/drawing/2014/main" id="{83B5CCF8-D82E-9748-B6A0-533C3E97AF20}"/>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B7548993-1616-A645-BCD4-E18DF80CAAC6}"/>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2736176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rjat_nuoli">
    <p:spTree>
      <p:nvGrpSpPr>
        <p:cNvPr id="1" name=""/>
        <p:cNvGrpSpPr/>
        <p:nvPr/>
      </p:nvGrpSpPr>
      <p:grpSpPr>
        <a:xfrm>
          <a:off x="0" y="0"/>
          <a:ext cx="0" cy="0"/>
          <a:chOff x="0" y="0"/>
          <a:chExt cx="0" cy="0"/>
        </a:xfrm>
      </p:grpSpPr>
      <p:pic>
        <p:nvPicPr>
          <p:cNvPr id="9" name="Picture 8" descr="A hand holding a fruit&#10;&#10;Description automatically generated">
            <a:extLst>
              <a:ext uri="{FF2B5EF4-FFF2-40B4-BE49-F238E27FC236}">
                <a16:creationId xmlns:a16="http://schemas.microsoft.com/office/drawing/2014/main" id="{2CD6A7FC-CA6A-BE44-8344-09AD8CFF83F4}"/>
              </a:ext>
            </a:extLst>
          </p:cNvPr>
          <p:cNvPicPr>
            <a:picLocks noChangeAspect="1"/>
          </p:cNvPicPr>
          <p:nvPr userDrawn="1"/>
        </p:nvPicPr>
        <p:blipFill>
          <a:blip r:embed="rId2"/>
          <a:stretch>
            <a:fillRect/>
          </a:stretch>
        </p:blipFill>
        <p:spPr>
          <a:xfrm>
            <a:off x="1" y="2"/>
            <a:ext cx="5388428" cy="6857999"/>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pic>
        <p:nvPicPr>
          <p:cNvPr id="10" name="Picture 9" descr="A picture containing drawing&#10;&#10;Description automatically generated">
            <a:extLst>
              <a:ext uri="{FF2B5EF4-FFF2-40B4-BE49-F238E27FC236}">
                <a16:creationId xmlns:a16="http://schemas.microsoft.com/office/drawing/2014/main" id="{CAAFF92C-14FB-4C46-9290-D4FEE6414B49}"/>
              </a:ext>
            </a:extLst>
          </p:cNvPr>
          <p:cNvPicPr>
            <a:picLocks noChangeAspect="1"/>
          </p:cNvPicPr>
          <p:nvPr userDrawn="1"/>
        </p:nvPicPr>
        <p:blipFill>
          <a:blip r:embed="rId3"/>
          <a:stretch>
            <a:fillRect/>
          </a:stretch>
        </p:blipFill>
        <p:spPr>
          <a:xfrm>
            <a:off x="1483902" y="1143000"/>
            <a:ext cx="2400300" cy="4572000"/>
          </a:xfrm>
          <a:prstGeom prst="rect">
            <a:avLst/>
          </a:prstGeom>
          <a:effectLst>
            <a:outerShdw blurRad="76200" dist="12700" dir="5400000" algn="ctr" rotWithShape="0">
              <a:srgbClr val="000000">
                <a:alpha val="37647"/>
              </a:srgbClr>
            </a:outerShdw>
          </a:effectLst>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933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Otsikko_1_palsta_ilman_bulletteja">
    <p:bg>
      <p:bgPr>
        <a:solidFill>
          <a:schemeClr val="bg1"/>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1A6AFC7-C093-1A44-8F51-C53F84C8EF83}"/>
              </a:ext>
            </a:extLst>
          </p:cNvPr>
          <p:cNvSpPr>
            <a:spLocks noGrp="1"/>
          </p:cNvSpPr>
          <p:nvPr>
            <p:ph type="dt" sz="half" idx="68"/>
          </p:nvPr>
        </p:nvSpPr>
        <p:spPr/>
        <p:txBody>
          <a:bodyPr/>
          <a:lstStyle>
            <a:lvl1pPr>
              <a:defRPr>
                <a:solidFill>
                  <a:srgbClr val="243860"/>
                </a:solidFill>
              </a:defRPr>
            </a:lvl1pPr>
          </a:lstStyle>
          <a:p>
            <a:fld id="{3E42DC29-882D-4D60-AF18-708E74978E9B}" type="datetime1">
              <a:rPr lang="fi-FI" smtClean="0"/>
              <a:pPr/>
              <a:t>18.4.2022</a:t>
            </a:fld>
            <a:endParaRPr lang="en-US"/>
          </a:p>
        </p:txBody>
      </p:sp>
      <p:sp>
        <p:nvSpPr>
          <p:cNvPr id="3" name="Alatunnisteen paikkamerkki 2">
            <a:extLst>
              <a:ext uri="{FF2B5EF4-FFF2-40B4-BE49-F238E27FC236}">
                <a16:creationId xmlns:a16="http://schemas.microsoft.com/office/drawing/2014/main" id="{6E1E7254-826F-334E-8B17-0DA487790760}"/>
              </a:ext>
            </a:extLst>
          </p:cNvPr>
          <p:cNvSpPr>
            <a:spLocks noGrp="1"/>
          </p:cNvSpPr>
          <p:nvPr>
            <p:ph type="ftr" sz="quarter" idx="69"/>
          </p:nvPr>
        </p:nvSpPr>
        <p:spPr>
          <a:xfrm>
            <a:off x="688621" y="6357779"/>
            <a:ext cx="1800579" cy="366184"/>
          </a:xfrm>
          <a:prstGeom prst="rect">
            <a:avLst/>
          </a:prstGeom>
        </p:spPr>
        <p:txBody>
          <a:bodyPr/>
          <a:lstStyle>
            <a:lvl1pPr>
              <a:defRPr>
                <a:solidFill>
                  <a:srgbClr val="243860"/>
                </a:solidFill>
              </a:defRPr>
            </a:lvl1pPr>
          </a:lstStyle>
          <a:p>
            <a:r>
              <a:rPr lang="en-US"/>
              <a:t>Helen</a:t>
            </a:r>
          </a:p>
        </p:txBody>
      </p:sp>
      <p:sp>
        <p:nvSpPr>
          <p:cNvPr id="4" name="Dian numeron paikkamerkki 3">
            <a:extLst>
              <a:ext uri="{FF2B5EF4-FFF2-40B4-BE49-F238E27FC236}">
                <a16:creationId xmlns:a16="http://schemas.microsoft.com/office/drawing/2014/main" id="{7F1957CE-2387-104C-8B15-1D0977F942B0}"/>
              </a:ext>
            </a:extLst>
          </p:cNvPr>
          <p:cNvSpPr>
            <a:spLocks noGrp="1"/>
          </p:cNvSpPr>
          <p:nvPr>
            <p:ph type="sldNum" sz="quarter" idx="70"/>
          </p:nvPr>
        </p:nvSpPr>
        <p:spPr/>
        <p:txBody>
          <a:bodyPr/>
          <a:lstStyle>
            <a:lvl1pPr>
              <a:defRPr>
                <a:solidFill>
                  <a:srgbClr val="243860"/>
                </a:solidFill>
              </a:defRPr>
            </a:lvl1pPr>
          </a:lstStyle>
          <a:p>
            <a:fld id="{F1844A95-CC7C-402E-A495-463EC5B4412D}" type="slidenum">
              <a:rPr lang="en-US" smtClean="0"/>
              <a:pPr/>
              <a:t>‹#›</a:t>
            </a:fld>
            <a:endParaRPr lang="en-US"/>
          </a:p>
        </p:txBody>
      </p:sp>
      <p:pic>
        <p:nvPicPr>
          <p:cNvPr id="9" name="Graphic 8">
            <a:extLst>
              <a:ext uri="{FF2B5EF4-FFF2-40B4-BE49-F238E27FC236}">
                <a16:creationId xmlns:a16="http://schemas.microsoft.com/office/drawing/2014/main" id="{02D00E95-D795-4E16-A5AC-24E388109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1" name="Title Placeholder 1">
            <a:extLst>
              <a:ext uri="{FF2B5EF4-FFF2-40B4-BE49-F238E27FC236}">
                <a16:creationId xmlns:a16="http://schemas.microsoft.com/office/drawing/2014/main" id="{9927CDFF-A56E-FD45-B60B-E45317F15810}"/>
              </a:ext>
            </a:extLst>
          </p:cNvPr>
          <p:cNvSpPr>
            <a:spLocks noGrp="1"/>
          </p:cNvSpPr>
          <p:nvPr>
            <p:ph type="title"/>
          </p:nvPr>
        </p:nvSpPr>
        <p:spPr>
          <a:xfrm>
            <a:off x="688621" y="700226"/>
            <a:ext cx="10063115"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12" name="Tekstin paikkamerkki 2">
            <a:extLst>
              <a:ext uri="{FF2B5EF4-FFF2-40B4-BE49-F238E27FC236}">
                <a16:creationId xmlns:a16="http://schemas.microsoft.com/office/drawing/2014/main" id="{94ADD81A-189D-A540-ABC7-D6C7AE488069}"/>
              </a:ext>
            </a:extLst>
          </p:cNvPr>
          <p:cNvSpPr>
            <a:spLocks noGrp="1"/>
          </p:cNvSpPr>
          <p:nvPr>
            <p:ph type="body" sz="quarter" idx="67" hasCustomPrompt="1"/>
          </p:nvPr>
        </p:nvSpPr>
        <p:spPr>
          <a:xfrm>
            <a:off x="688622" y="2084850"/>
            <a:ext cx="7565693" cy="3840427"/>
          </a:xfrm>
          <a:prstGeom prst="rect">
            <a:avLst/>
          </a:prstGeom>
        </p:spPr>
        <p:txBody>
          <a:bodyPr lIns="0" tIns="0" rIns="0" bIns="0"/>
          <a:lstStyle>
            <a:lvl1pPr marL="0" indent="0">
              <a:buClr>
                <a:srgbClr val="FFE552"/>
              </a:buClr>
              <a:buNone/>
              <a:defRPr sz="1440">
                <a:solidFill>
                  <a:schemeClr val="tx1">
                    <a:lumMod val="90000"/>
                    <a:lumOff val="10000"/>
                  </a:schemeClr>
                </a:solidFill>
              </a:defRPr>
            </a:lvl1pPr>
            <a:lvl2pPr marL="411480" indent="0">
              <a:buClr>
                <a:srgbClr val="FFE552"/>
              </a:buClr>
              <a:buNone/>
              <a:defRPr>
                <a:solidFill>
                  <a:schemeClr val="bg1"/>
                </a:solidFill>
              </a:defRPr>
            </a:lvl2pPr>
            <a:lvl3pPr>
              <a:buClr>
                <a:srgbClr val="FFE552"/>
              </a:buClr>
              <a:defRPr>
                <a:solidFill>
                  <a:schemeClr val="bg1"/>
                </a:solidFill>
              </a:defRPr>
            </a:lvl3pPr>
            <a:lvl4pPr>
              <a:buClr>
                <a:srgbClr val="FFE552"/>
              </a:buClr>
              <a:defRPr>
                <a:solidFill>
                  <a:schemeClr val="bg1"/>
                </a:solidFill>
              </a:defRPr>
            </a:lvl4pPr>
            <a:lvl5pPr>
              <a:buClr>
                <a:srgbClr val="FFE552"/>
              </a:buClr>
              <a:defRPr>
                <a:solidFill>
                  <a:schemeClr val="bg1"/>
                </a:solidFill>
              </a:defRPr>
            </a:lvl5pPr>
          </a:lstStyle>
          <a:p>
            <a:pPr lvl="0"/>
            <a:r>
              <a:rPr lang="fi-FI"/>
              <a:t>Muokkaa tekstin perustyylejä napsauttamalla</a:t>
            </a:r>
          </a:p>
        </p:txBody>
      </p:sp>
      <p:sp>
        <p:nvSpPr>
          <p:cNvPr id="13" name="Tekstin paikkamerkki 9">
            <a:extLst>
              <a:ext uri="{FF2B5EF4-FFF2-40B4-BE49-F238E27FC236}">
                <a16:creationId xmlns:a16="http://schemas.microsoft.com/office/drawing/2014/main" id="{AC1DC1A0-0220-AF49-8656-BD7145D99036}"/>
              </a:ext>
            </a:extLst>
          </p:cNvPr>
          <p:cNvSpPr>
            <a:spLocks noGrp="1"/>
          </p:cNvSpPr>
          <p:nvPr>
            <p:ph type="body" sz="quarter" idx="71" hasCustomPrompt="1"/>
          </p:nvPr>
        </p:nvSpPr>
        <p:spPr>
          <a:xfrm>
            <a:off x="688621" y="1340845"/>
            <a:ext cx="10063116"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pic>
        <p:nvPicPr>
          <p:cNvPr id="6" name="Picture 5" descr="Shape&#10;&#10;Description automatically generated with low confidence">
            <a:extLst>
              <a:ext uri="{FF2B5EF4-FFF2-40B4-BE49-F238E27FC236}">
                <a16:creationId xmlns:a16="http://schemas.microsoft.com/office/drawing/2014/main" id="{3ADDB93E-ADB9-CD4C-AEDC-C7A2B4B52708}"/>
              </a:ext>
            </a:extLst>
          </p:cNvPr>
          <p:cNvPicPr>
            <a:picLocks noChangeAspect="1"/>
          </p:cNvPicPr>
          <p:nvPr userDrawn="1"/>
        </p:nvPicPr>
        <p:blipFill>
          <a:blip r:embed="rId4"/>
          <a:stretch>
            <a:fillRect/>
          </a:stretch>
        </p:blipFill>
        <p:spPr>
          <a:xfrm>
            <a:off x="5384800" y="2667000"/>
            <a:ext cx="1422400" cy="1524000"/>
          </a:xfrm>
          <a:prstGeom prst="rect">
            <a:avLst/>
          </a:prstGeom>
        </p:spPr>
      </p:pic>
      <p:pic>
        <p:nvPicPr>
          <p:cNvPr id="15" name="Picture 14">
            <a:extLst>
              <a:ext uri="{FF2B5EF4-FFF2-40B4-BE49-F238E27FC236}">
                <a16:creationId xmlns:a16="http://schemas.microsoft.com/office/drawing/2014/main" id="{9D63F052-28A1-B34E-82CA-4C3A3A7187F8}"/>
              </a:ext>
            </a:extLst>
          </p:cNvPr>
          <p:cNvPicPr>
            <a:picLocks noChangeAspect="1"/>
          </p:cNvPicPr>
          <p:nvPr userDrawn="1"/>
        </p:nvPicPr>
        <p:blipFill>
          <a:blip r:embed="rId5"/>
          <a:srcRect/>
          <a:stretch/>
        </p:blipFill>
        <p:spPr>
          <a:xfrm>
            <a:off x="8404103" y="2667002"/>
            <a:ext cx="3177123" cy="3095658"/>
          </a:xfrm>
          <a:prstGeom prst="rect">
            <a:avLst/>
          </a:prstGeom>
        </p:spPr>
      </p:pic>
    </p:spTree>
    <p:extLst>
      <p:ext uri="{BB962C8B-B14F-4D97-AF65-F5344CB8AC3E}">
        <p14:creationId xmlns:p14="http://schemas.microsoft.com/office/powerpoint/2010/main" val="28934529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rjat">
    <p:spTree>
      <p:nvGrpSpPr>
        <p:cNvPr id="1" name=""/>
        <p:cNvGrpSpPr/>
        <p:nvPr/>
      </p:nvGrpSpPr>
      <p:grpSpPr>
        <a:xfrm>
          <a:off x="0" y="0"/>
          <a:ext cx="0" cy="0"/>
          <a:chOff x="0" y="0"/>
          <a:chExt cx="0" cy="0"/>
        </a:xfrm>
      </p:grpSpPr>
      <p:pic>
        <p:nvPicPr>
          <p:cNvPr id="9" name="Picture 8" descr="A hand holding a fruit&#10;&#10;Description automatically generated">
            <a:extLst>
              <a:ext uri="{FF2B5EF4-FFF2-40B4-BE49-F238E27FC236}">
                <a16:creationId xmlns:a16="http://schemas.microsoft.com/office/drawing/2014/main" id="{62E1673B-1688-C048-8FFA-0957B2C9A0D6}"/>
              </a:ext>
            </a:extLst>
          </p:cNvPr>
          <p:cNvPicPr>
            <a:picLocks noChangeAspect="1"/>
          </p:cNvPicPr>
          <p:nvPr userDrawn="1"/>
        </p:nvPicPr>
        <p:blipFill>
          <a:blip r:embed="rId2"/>
          <a:stretch>
            <a:fillRect/>
          </a:stretch>
        </p:blipFill>
        <p:spPr>
          <a:xfrm>
            <a:off x="1" y="2"/>
            <a:ext cx="5388428" cy="6857999"/>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5560835" y="365125"/>
            <a:ext cx="6186516"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5560835" y="1825626"/>
            <a:ext cx="6186516" cy="1254497"/>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8" name="Date Placeholder 3">
            <a:extLst>
              <a:ext uri="{FF2B5EF4-FFF2-40B4-BE49-F238E27FC236}">
                <a16:creationId xmlns:a16="http://schemas.microsoft.com/office/drawing/2014/main" id="{03DD6E70-FD3A-4449-B2B0-8C317B1CAE78}"/>
              </a:ext>
            </a:extLst>
          </p:cNvPr>
          <p:cNvSpPr>
            <a:spLocks noGrp="1"/>
          </p:cNvSpPr>
          <p:nvPr>
            <p:ph type="dt" sz="half" idx="2"/>
          </p:nvPr>
        </p:nvSpPr>
        <p:spPr>
          <a:xfrm>
            <a:off x="1453105" y="6373195"/>
            <a:ext cx="1129497" cy="365125"/>
          </a:xfrm>
          <a:prstGeom prst="rect">
            <a:avLst/>
          </a:prstGeom>
        </p:spPr>
        <p:txBody>
          <a:bodyPr/>
          <a:lstStyle>
            <a:lvl1pPr>
              <a:defRPr sz="1080">
                <a:solidFill>
                  <a:schemeClr val="bg1"/>
                </a:solidFill>
                <a:latin typeface="Lucida Sans" panose="020B0602030504020204" pitchFamily="34" charset="77"/>
              </a:defRPr>
            </a:lvl1pPr>
          </a:lstStyle>
          <a:p>
            <a:fld id="{D70AA61A-4008-AA42-BF33-53BD6C59BB3E}" type="datetime1">
              <a:rPr lang="fi-FI" smtClean="0"/>
              <a:pPr/>
              <a:t>18.4.2022</a:t>
            </a:fld>
            <a:endParaRPr lang="en-FI"/>
          </a:p>
        </p:txBody>
      </p:sp>
      <p:sp>
        <p:nvSpPr>
          <p:cNvPr id="10" name="Footer Placeholder 4">
            <a:extLst>
              <a:ext uri="{FF2B5EF4-FFF2-40B4-BE49-F238E27FC236}">
                <a16:creationId xmlns:a16="http://schemas.microsoft.com/office/drawing/2014/main" id="{AD19BFCC-E81D-F24A-BE78-5E3763E7FFE4}"/>
              </a:ext>
            </a:extLst>
          </p:cNvPr>
          <p:cNvSpPr>
            <a:spLocks noGrp="1"/>
          </p:cNvSpPr>
          <p:nvPr>
            <p:ph type="ftr" sz="quarter" idx="3"/>
          </p:nvPr>
        </p:nvSpPr>
        <p:spPr>
          <a:xfrm>
            <a:off x="5560835" y="6373195"/>
            <a:ext cx="4380335" cy="365125"/>
          </a:xfrm>
          <a:prstGeom prst="rect">
            <a:avLst/>
          </a:prstGeom>
        </p:spPr>
        <p:txBody>
          <a:bodyPr/>
          <a:lstStyle>
            <a:lvl1pPr>
              <a:defRPr sz="108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AE35E74B-E5B8-5A43-8FD2-AB56EDA04601}"/>
              </a:ext>
            </a:extLst>
          </p:cNvPr>
          <p:cNvSpPr>
            <a:spLocks noGrp="1"/>
          </p:cNvSpPr>
          <p:nvPr>
            <p:ph type="sldNum" sz="quarter" idx="4"/>
          </p:nvPr>
        </p:nvSpPr>
        <p:spPr>
          <a:xfrm>
            <a:off x="838201" y="6373195"/>
            <a:ext cx="607071" cy="365125"/>
          </a:xfrm>
          <a:prstGeom prst="rect">
            <a:avLst/>
          </a:prstGeom>
        </p:spPr>
        <p:txBody>
          <a:bodyPr/>
          <a:lstStyle>
            <a:lvl1pPr>
              <a:defRPr sz="108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1003765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palstaa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365125"/>
            <a:ext cx="10848373"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1" y="1825626"/>
            <a:ext cx="5257800" cy="1503797"/>
          </a:xfrm>
        </p:spPr>
        <p:txBody>
          <a:bodyPr/>
          <a:lstStyle>
            <a:lvl1pPr marL="122873" indent="-122873">
              <a:buFont typeface="Arial" panose="020B0604020202020204" pitchFamily="34" charset="0"/>
              <a:buChar char="•"/>
              <a:tabLst/>
              <a:defRPr b="0" i="0">
                <a:latin typeface="Lucida Sans" panose="020B0602030504020204" pitchFamily="34" charset="77"/>
              </a:defRPr>
            </a:lvl1pPr>
            <a:lvl2pPr marL="245746" indent="-122873">
              <a:tabLst/>
              <a:defRPr b="0" i="0">
                <a:latin typeface="Lucida Sans" panose="020B0602030504020204" pitchFamily="34" charset="77"/>
              </a:defRPr>
            </a:lvl2pPr>
            <a:lvl3pPr marL="328613" indent="-82867">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7" name="Content Placeholder 2">
            <a:extLst>
              <a:ext uri="{FF2B5EF4-FFF2-40B4-BE49-F238E27FC236}">
                <a16:creationId xmlns:a16="http://schemas.microsoft.com/office/drawing/2014/main" id="{13EB3D7A-1F2F-BA4C-939D-4BAB98805C4E}"/>
              </a:ext>
            </a:extLst>
          </p:cNvPr>
          <p:cNvSpPr>
            <a:spLocks noGrp="1"/>
          </p:cNvSpPr>
          <p:nvPr>
            <p:ph idx="13"/>
          </p:nvPr>
        </p:nvSpPr>
        <p:spPr>
          <a:xfrm>
            <a:off x="6428773" y="1825626"/>
            <a:ext cx="5257800" cy="1503797"/>
          </a:xfrm>
        </p:spPr>
        <p:txBody>
          <a:bodyPr/>
          <a:lstStyle>
            <a:lvl1pPr marL="122873" indent="-122873">
              <a:buFont typeface="Arial" panose="020B0604020202020204" pitchFamily="34" charset="0"/>
              <a:buChar char="•"/>
              <a:tabLst/>
              <a:defRPr b="0" i="0">
                <a:latin typeface="Lucida Sans" panose="020B0602030504020204" pitchFamily="34" charset="77"/>
              </a:defRPr>
            </a:lvl1pPr>
            <a:lvl2pPr marL="245746" indent="-122873">
              <a:tabLst/>
              <a:defRPr b="0" i="0">
                <a:latin typeface="Lucida Sans" panose="020B0602030504020204" pitchFamily="34" charset="77"/>
              </a:defRPr>
            </a:lvl2pPr>
            <a:lvl3pPr marL="328613" indent="-82867">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8" name="Date Placeholder 3">
            <a:extLst>
              <a:ext uri="{FF2B5EF4-FFF2-40B4-BE49-F238E27FC236}">
                <a16:creationId xmlns:a16="http://schemas.microsoft.com/office/drawing/2014/main" id="{15DF49F0-B27C-9344-B0E1-9F3621C66F55}"/>
              </a:ext>
            </a:extLst>
          </p:cNvPr>
          <p:cNvSpPr>
            <a:spLocks noGrp="1"/>
          </p:cNvSpPr>
          <p:nvPr>
            <p:ph type="dt" sz="half" idx="2"/>
          </p:nvPr>
        </p:nvSpPr>
        <p:spPr>
          <a:xfrm>
            <a:off x="1453105" y="6373195"/>
            <a:ext cx="1129497" cy="365125"/>
          </a:xfrm>
          <a:prstGeom prst="rect">
            <a:avLst/>
          </a:prstGeom>
        </p:spPr>
        <p:txBody>
          <a:bodyPr/>
          <a:lstStyle>
            <a:lvl1pPr>
              <a:defRPr sz="1080">
                <a:latin typeface="Lucida Sans" panose="020B0602030504020204" pitchFamily="34" charset="77"/>
              </a:defRPr>
            </a:lvl1pPr>
          </a:lstStyle>
          <a:p>
            <a:fld id="{D70AA61A-4008-AA42-BF33-53BD6C59BB3E}" type="datetime1">
              <a:rPr lang="fi-FI" smtClean="0"/>
              <a:pPr/>
              <a:t>18.4.2022</a:t>
            </a:fld>
            <a:endParaRPr lang="en-FI"/>
          </a:p>
        </p:txBody>
      </p:sp>
      <p:sp>
        <p:nvSpPr>
          <p:cNvPr id="9" name="Footer Placeholder 4">
            <a:extLst>
              <a:ext uri="{FF2B5EF4-FFF2-40B4-BE49-F238E27FC236}">
                <a16:creationId xmlns:a16="http://schemas.microsoft.com/office/drawing/2014/main" id="{157AC457-E170-1C49-9E15-1D9E09C47E08}"/>
              </a:ext>
            </a:extLst>
          </p:cNvPr>
          <p:cNvSpPr>
            <a:spLocks noGrp="1"/>
          </p:cNvSpPr>
          <p:nvPr>
            <p:ph type="ftr" sz="quarter" idx="3"/>
          </p:nvPr>
        </p:nvSpPr>
        <p:spPr>
          <a:xfrm>
            <a:off x="2582601" y="6373195"/>
            <a:ext cx="7358568" cy="365125"/>
          </a:xfrm>
          <a:prstGeom prst="rect">
            <a:avLst/>
          </a:prstGeom>
        </p:spPr>
        <p:txBody>
          <a:bodyPr/>
          <a:lstStyle>
            <a:lvl1pPr>
              <a:defRPr sz="1080">
                <a:latin typeface="Lucida Sans" panose="020B0602030504020204" pitchFamily="34" charset="77"/>
              </a:defRPr>
            </a:lvl1pPr>
          </a:lstStyle>
          <a:p>
            <a:endParaRPr lang="en-FI"/>
          </a:p>
        </p:txBody>
      </p:sp>
      <p:sp>
        <p:nvSpPr>
          <p:cNvPr id="10" name="Slide Number Placeholder 5">
            <a:extLst>
              <a:ext uri="{FF2B5EF4-FFF2-40B4-BE49-F238E27FC236}">
                <a16:creationId xmlns:a16="http://schemas.microsoft.com/office/drawing/2014/main" id="{719851B0-9026-5A46-B912-BA31236F1A60}"/>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1518877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365125"/>
            <a:ext cx="10848372"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0" y="1825626"/>
            <a:ext cx="5257800" cy="1246303"/>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10" name="Content Placeholder 2">
            <a:extLst>
              <a:ext uri="{FF2B5EF4-FFF2-40B4-BE49-F238E27FC236}">
                <a16:creationId xmlns:a16="http://schemas.microsoft.com/office/drawing/2014/main" id="{B3156010-41A9-FC47-9C2E-FE7C78622EA2}"/>
              </a:ext>
            </a:extLst>
          </p:cNvPr>
          <p:cNvSpPr>
            <a:spLocks noGrp="1"/>
          </p:cNvSpPr>
          <p:nvPr>
            <p:ph idx="15"/>
          </p:nvPr>
        </p:nvSpPr>
        <p:spPr>
          <a:xfrm>
            <a:off x="6428772" y="1825626"/>
            <a:ext cx="5257800" cy="1246303"/>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8" name="Date Placeholder 3">
            <a:extLst>
              <a:ext uri="{FF2B5EF4-FFF2-40B4-BE49-F238E27FC236}">
                <a16:creationId xmlns:a16="http://schemas.microsoft.com/office/drawing/2014/main" id="{BE1B5C28-F625-864F-A854-E08D05C8005A}"/>
              </a:ext>
            </a:extLst>
          </p:cNvPr>
          <p:cNvSpPr>
            <a:spLocks noGrp="1"/>
          </p:cNvSpPr>
          <p:nvPr>
            <p:ph type="dt" sz="half" idx="2"/>
          </p:nvPr>
        </p:nvSpPr>
        <p:spPr>
          <a:xfrm>
            <a:off x="1453105" y="6373195"/>
            <a:ext cx="1129497" cy="365125"/>
          </a:xfrm>
          <a:prstGeom prst="rect">
            <a:avLst/>
          </a:prstGeom>
        </p:spPr>
        <p:txBody>
          <a:bodyPr/>
          <a:lstStyle>
            <a:lvl1pPr>
              <a:defRPr sz="1080">
                <a:latin typeface="Lucida Sans" panose="020B0602030504020204" pitchFamily="34" charset="77"/>
              </a:defRPr>
            </a:lvl1pPr>
          </a:lstStyle>
          <a:p>
            <a:fld id="{D70AA61A-4008-AA42-BF33-53BD6C59BB3E}" type="datetime1">
              <a:rPr lang="fi-FI" smtClean="0"/>
              <a:pPr/>
              <a:t>18.4.2022</a:t>
            </a:fld>
            <a:endParaRPr lang="en-FI"/>
          </a:p>
        </p:txBody>
      </p:sp>
      <p:sp>
        <p:nvSpPr>
          <p:cNvPr id="9" name="Footer Placeholder 4">
            <a:extLst>
              <a:ext uri="{FF2B5EF4-FFF2-40B4-BE49-F238E27FC236}">
                <a16:creationId xmlns:a16="http://schemas.microsoft.com/office/drawing/2014/main" id="{48244262-3B07-AF44-9A18-F3C1B189D948}"/>
              </a:ext>
            </a:extLst>
          </p:cNvPr>
          <p:cNvSpPr>
            <a:spLocks noGrp="1"/>
          </p:cNvSpPr>
          <p:nvPr>
            <p:ph type="ftr" sz="quarter" idx="3"/>
          </p:nvPr>
        </p:nvSpPr>
        <p:spPr>
          <a:xfrm>
            <a:off x="2582601" y="6373195"/>
            <a:ext cx="7358568" cy="365125"/>
          </a:xfrm>
          <a:prstGeom prst="rect">
            <a:avLst/>
          </a:prstGeom>
        </p:spPr>
        <p:txBody>
          <a:bodyPr/>
          <a:lstStyle>
            <a:lvl1pPr>
              <a:defRPr sz="1080">
                <a:latin typeface="Lucida Sans" panose="020B0602030504020204" pitchFamily="34" charset="77"/>
              </a:defRPr>
            </a:lvl1pPr>
          </a:lstStyle>
          <a:p>
            <a:endParaRPr lang="en-FI"/>
          </a:p>
        </p:txBody>
      </p:sp>
      <p:sp>
        <p:nvSpPr>
          <p:cNvPr id="14" name="Slide Number Placeholder 5">
            <a:extLst>
              <a:ext uri="{FF2B5EF4-FFF2-40B4-BE49-F238E27FC236}">
                <a16:creationId xmlns:a16="http://schemas.microsoft.com/office/drawing/2014/main" id="{18CBD489-BFAE-5348-9617-0E4AE1FCEA91}"/>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2677748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365125"/>
            <a:ext cx="10848372" cy="1325563"/>
          </a:xfrm>
        </p:spPr>
        <p:txBody>
          <a:bodyPr/>
          <a:lstStyle>
            <a:lvl1pPr>
              <a:defRPr b="1" i="0">
                <a:latin typeface="Lucida Sans" panose="020B0602030504020204" pitchFamily="34" charset="77"/>
              </a:defRPr>
            </a:lvl1pPr>
          </a:lstStyle>
          <a:p>
            <a:r>
              <a:rPr lang="fi-FI"/>
              <a:t>Muokkaa ots. perustyyl. napsautt.</a:t>
            </a:r>
            <a:endParaRPr lang="en-FI" dirty="0"/>
          </a:p>
        </p:txBody>
      </p:sp>
      <p:sp>
        <p:nvSpPr>
          <p:cNvPr id="6" name="Date Placeholder 3">
            <a:extLst>
              <a:ext uri="{FF2B5EF4-FFF2-40B4-BE49-F238E27FC236}">
                <a16:creationId xmlns:a16="http://schemas.microsoft.com/office/drawing/2014/main" id="{5D6B23B2-3283-3D49-B936-2F8FF762CEE4}"/>
              </a:ext>
            </a:extLst>
          </p:cNvPr>
          <p:cNvSpPr>
            <a:spLocks noGrp="1"/>
          </p:cNvSpPr>
          <p:nvPr>
            <p:ph type="dt" sz="half" idx="2"/>
          </p:nvPr>
        </p:nvSpPr>
        <p:spPr>
          <a:xfrm>
            <a:off x="1453105" y="6373195"/>
            <a:ext cx="1129497" cy="365125"/>
          </a:xfrm>
          <a:prstGeom prst="rect">
            <a:avLst/>
          </a:prstGeom>
        </p:spPr>
        <p:txBody>
          <a:bodyPr/>
          <a:lstStyle>
            <a:lvl1pPr>
              <a:defRPr sz="1080">
                <a:latin typeface="Lucida Sans" panose="020B0602030504020204" pitchFamily="34" charset="77"/>
              </a:defRPr>
            </a:lvl1pPr>
          </a:lstStyle>
          <a:p>
            <a:fld id="{D70AA61A-4008-AA42-BF33-53BD6C59BB3E}" type="datetime1">
              <a:rPr lang="fi-FI" smtClean="0"/>
              <a:pPr/>
              <a:t>18.4.2022</a:t>
            </a:fld>
            <a:endParaRPr lang="en-FI"/>
          </a:p>
        </p:txBody>
      </p:sp>
      <p:sp>
        <p:nvSpPr>
          <p:cNvPr id="7" name="Footer Placeholder 4">
            <a:extLst>
              <a:ext uri="{FF2B5EF4-FFF2-40B4-BE49-F238E27FC236}">
                <a16:creationId xmlns:a16="http://schemas.microsoft.com/office/drawing/2014/main" id="{C5586E95-2737-FD46-8987-8727C64668F0}"/>
              </a:ext>
            </a:extLst>
          </p:cNvPr>
          <p:cNvSpPr>
            <a:spLocks noGrp="1"/>
          </p:cNvSpPr>
          <p:nvPr>
            <p:ph type="ftr" sz="quarter" idx="3"/>
          </p:nvPr>
        </p:nvSpPr>
        <p:spPr>
          <a:xfrm>
            <a:off x="2582601" y="6373195"/>
            <a:ext cx="7358568" cy="365125"/>
          </a:xfrm>
          <a:prstGeom prst="rect">
            <a:avLst/>
          </a:prstGeom>
        </p:spPr>
        <p:txBody>
          <a:bodyPr/>
          <a:lstStyle>
            <a:lvl1pPr>
              <a:defRPr sz="1080">
                <a:latin typeface="Lucida Sans" panose="020B0602030504020204" pitchFamily="34" charset="77"/>
              </a:defRPr>
            </a:lvl1pPr>
          </a:lstStyle>
          <a:p>
            <a:endParaRPr lang="en-FI"/>
          </a:p>
        </p:txBody>
      </p:sp>
      <p:sp>
        <p:nvSpPr>
          <p:cNvPr id="8" name="Slide Number Placeholder 5">
            <a:extLst>
              <a:ext uri="{FF2B5EF4-FFF2-40B4-BE49-F238E27FC236}">
                <a16:creationId xmlns:a16="http://schemas.microsoft.com/office/drawing/2014/main" id="{37AA39B6-93DF-E54C-A9F0-5574FF592818}"/>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428675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861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lislide_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accent2"/>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896983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slide_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bg1"/>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rgbClr val="511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7457392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slide_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tx2"/>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4151624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slide_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231354"/>
            <a:ext cx="12192000" cy="6858000"/>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tx2"/>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12155607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älislide_v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tx2"/>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115380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_1_palsta">
    <p:bg>
      <p:bgPr>
        <a:solidFill>
          <a:schemeClr val="bg1"/>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1A6AFC7-C093-1A44-8F51-C53F84C8EF83}"/>
              </a:ext>
            </a:extLst>
          </p:cNvPr>
          <p:cNvSpPr>
            <a:spLocks noGrp="1"/>
          </p:cNvSpPr>
          <p:nvPr>
            <p:ph type="dt" sz="half" idx="68"/>
          </p:nvPr>
        </p:nvSpPr>
        <p:spPr/>
        <p:txBody>
          <a:bodyPr/>
          <a:lstStyle>
            <a:lvl1pPr>
              <a:defRPr>
                <a:solidFill>
                  <a:srgbClr val="243860"/>
                </a:solidFill>
              </a:defRPr>
            </a:lvl1pPr>
          </a:lstStyle>
          <a:p>
            <a:fld id="{3E42DC29-882D-4D60-AF18-708E74978E9B}" type="datetime1">
              <a:rPr lang="fi-FI" smtClean="0"/>
              <a:pPr/>
              <a:t>18.4.2022</a:t>
            </a:fld>
            <a:endParaRPr lang="en-US"/>
          </a:p>
        </p:txBody>
      </p:sp>
      <p:sp>
        <p:nvSpPr>
          <p:cNvPr id="3" name="Alatunnisteen paikkamerkki 2">
            <a:extLst>
              <a:ext uri="{FF2B5EF4-FFF2-40B4-BE49-F238E27FC236}">
                <a16:creationId xmlns:a16="http://schemas.microsoft.com/office/drawing/2014/main" id="{6E1E7254-826F-334E-8B17-0DA487790760}"/>
              </a:ext>
            </a:extLst>
          </p:cNvPr>
          <p:cNvSpPr>
            <a:spLocks noGrp="1"/>
          </p:cNvSpPr>
          <p:nvPr>
            <p:ph type="ftr" sz="quarter" idx="69"/>
          </p:nvPr>
        </p:nvSpPr>
        <p:spPr>
          <a:xfrm>
            <a:off x="688621" y="6357779"/>
            <a:ext cx="1800579" cy="366184"/>
          </a:xfrm>
          <a:prstGeom prst="rect">
            <a:avLst/>
          </a:prstGeom>
        </p:spPr>
        <p:txBody>
          <a:bodyPr/>
          <a:lstStyle>
            <a:lvl1pPr>
              <a:defRPr>
                <a:solidFill>
                  <a:srgbClr val="243860"/>
                </a:solidFill>
              </a:defRPr>
            </a:lvl1pPr>
          </a:lstStyle>
          <a:p>
            <a:r>
              <a:rPr lang="en-US"/>
              <a:t>Helen</a:t>
            </a:r>
          </a:p>
        </p:txBody>
      </p:sp>
      <p:sp>
        <p:nvSpPr>
          <p:cNvPr id="4" name="Dian numeron paikkamerkki 3">
            <a:extLst>
              <a:ext uri="{FF2B5EF4-FFF2-40B4-BE49-F238E27FC236}">
                <a16:creationId xmlns:a16="http://schemas.microsoft.com/office/drawing/2014/main" id="{7F1957CE-2387-104C-8B15-1D0977F942B0}"/>
              </a:ext>
            </a:extLst>
          </p:cNvPr>
          <p:cNvSpPr>
            <a:spLocks noGrp="1"/>
          </p:cNvSpPr>
          <p:nvPr>
            <p:ph type="sldNum" sz="quarter" idx="70"/>
          </p:nvPr>
        </p:nvSpPr>
        <p:spPr/>
        <p:txBody>
          <a:bodyPr/>
          <a:lstStyle>
            <a:lvl1pPr>
              <a:defRPr>
                <a:solidFill>
                  <a:srgbClr val="243860"/>
                </a:solidFill>
              </a:defRPr>
            </a:lvl1pPr>
          </a:lstStyle>
          <a:p>
            <a:fld id="{F1844A95-CC7C-402E-A495-463EC5B4412D}" type="slidenum">
              <a:rPr lang="en-US" smtClean="0"/>
              <a:pPr/>
              <a:t>‹#›</a:t>
            </a:fld>
            <a:endParaRPr lang="en-US"/>
          </a:p>
        </p:txBody>
      </p:sp>
      <p:sp>
        <p:nvSpPr>
          <p:cNvPr id="29" name="Tekstin paikkamerkki 2">
            <a:extLst>
              <a:ext uri="{FF2B5EF4-FFF2-40B4-BE49-F238E27FC236}">
                <a16:creationId xmlns:a16="http://schemas.microsoft.com/office/drawing/2014/main" id="{1F7CAEC0-9751-D646-B764-C706958A246F}"/>
              </a:ext>
            </a:extLst>
          </p:cNvPr>
          <p:cNvSpPr>
            <a:spLocks noGrp="1"/>
          </p:cNvSpPr>
          <p:nvPr>
            <p:ph type="body" sz="quarter" idx="67"/>
          </p:nvPr>
        </p:nvSpPr>
        <p:spPr>
          <a:xfrm>
            <a:off x="688622" y="2084850"/>
            <a:ext cx="10111143" cy="3840427"/>
          </a:xfrm>
          <a:prstGeom prst="rect">
            <a:avLst/>
          </a:prstGeom>
        </p:spPr>
        <p:txBody>
          <a:bodyPr lIns="0" tIns="0" rIns="0" bIns="0"/>
          <a:lstStyle>
            <a:lvl1pPr>
              <a:buClr>
                <a:srgbClr val="100169"/>
              </a:buClr>
              <a:defRPr sz="1440">
                <a:solidFill>
                  <a:schemeClr val="tx1">
                    <a:lumMod val="90000"/>
                    <a:lumOff val="10000"/>
                  </a:schemeClr>
                </a:solidFill>
              </a:defRPr>
            </a:lvl1pPr>
            <a:lvl2pPr>
              <a:buClr>
                <a:srgbClr val="100169"/>
              </a:buClr>
              <a:defRPr sz="1260">
                <a:solidFill>
                  <a:schemeClr val="tx1">
                    <a:lumMod val="90000"/>
                    <a:lumOff val="10000"/>
                  </a:schemeClr>
                </a:solidFill>
              </a:defRPr>
            </a:lvl2pPr>
            <a:lvl3pPr>
              <a:buClr>
                <a:srgbClr val="100169"/>
              </a:buClr>
              <a:defRPr sz="1080">
                <a:solidFill>
                  <a:schemeClr val="tx1">
                    <a:lumMod val="90000"/>
                    <a:lumOff val="10000"/>
                  </a:schemeClr>
                </a:solidFill>
              </a:defRPr>
            </a:lvl3pPr>
            <a:lvl4pPr>
              <a:buClr>
                <a:srgbClr val="100169"/>
              </a:buClr>
              <a:defRPr sz="990">
                <a:solidFill>
                  <a:schemeClr val="tx1">
                    <a:lumMod val="90000"/>
                    <a:lumOff val="10000"/>
                  </a:schemeClr>
                </a:solidFill>
              </a:defRPr>
            </a:lvl4pPr>
            <a:lvl5pPr>
              <a:buClr>
                <a:srgbClr val="100169"/>
              </a:buClr>
              <a:defRPr sz="99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Graphic 8">
            <a:extLst>
              <a:ext uri="{FF2B5EF4-FFF2-40B4-BE49-F238E27FC236}">
                <a16:creationId xmlns:a16="http://schemas.microsoft.com/office/drawing/2014/main" id="{02D00E95-D795-4E16-A5AC-24E388109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
        <p:nvSpPr>
          <p:cNvPr id="10" name="Tekstin paikkamerkki 9">
            <a:extLst>
              <a:ext uri="{FF2B5EF4-FFF2-40B4-BE49-F238E27FC236}">
                <a16:creationId xmlns:a16="http://schemas.microsoft.com/office/drawing/2014/main" id="{11379DBC-5EF9-6A4E-8D46-E6D05C8A56F1}"/>
              </a:ext>
            </a:extLst>
          </p:cNvPr>
          <p:cNvSpPr>
            <a:spLocks noGrp="1"/>
          </p:cNvSpPr>
          <p:nvPr>
            <p:ph type="body" sz="quarter" idx="72" hasCustomPrompt="1"/>
          </p:nvPr>
        </p:nvSpPr>
        <p:spPr>
          <a:xfrm>
            <a:off x="688621" y="1340845"/>
            <a:ext cx="10063116"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sp>
        <p:nvSpPr>
          <p:cNvPr id="11" name="Title Placeholder 1">
            <a:extLst>
              <a:ext uri="{FF2B5EF4-FFF2-40B4-BE49-F238E27FC236}">
                <a16:creationId xmlns:a16="http://schemas.microsoft.com/office/drawing/2014/main" id="{F5484533-8378-3E4D-B755-FC8CD5B149F0}"/>
              </a:ext>
            </a:extLst>
          </p:cNvPr>
          <p:cNvSpPr>
            <a:spLocks noGrp="1"/>
          </p:cNvSpPr>
          <p:nvPr>
            <p:ph type="title"/>
          </p:nvPr>
        </p:nvSpPr>
        <p:spPr>
          <a:xfrm>
            <a:off x="688621" y="700226"/>
            <a:ext cx="10063115"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Tree>
    <p:extLst>
      <p:ext uri="{BB962C8B-B14F-4D97-AF65-F5344CB8AC3E}">
        <p14:creationId xmlns:p14="http://schemas.microsoft.com/office/powerpoint/2010/main" val="4193304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älislide_v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tx2"/>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4884361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slide_v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BC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tx2"/>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405699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slide_v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ECB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accent1"/>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595533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slide_v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tx2"/>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13359150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slide_v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463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rgbClr val="FAA634"/>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422079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slide_v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242372"/>
            <a:ext cx="12192000" cy="7100372"/>
          </a:xfrm>
          <a:prstGeom prst="rect">
            <a:avLst/>
          </a:prstGeom>
          <a:solidFill>
            <a:srgbClr val="23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accent2"/>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3464198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slide_v1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242372"/>
            <a:ext cx="12192000" cy="7100372"/>
          </a:xfrm>
          <a:prstGeom prst="rect">
            <a:avLst/>
          </a:prstGeom>
          <a:solidFill>
            <a:srgbClr val="511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1" y="2298098"/>
            <a:ext cx="10848372" cy="2019260"/>
          </a:xfrm>
        </p:spPr>
        <p:txBody>
          <a:bodyPr/>
          <a:lstStyle>
            <a:lvl1pPr algn="ctr">
              <a:defRPr b="1" i="0">
                <a:solidFill>
                  <a:schemeClr val="accent2"/>
                </a:solidFill>
                <a:latin typeface="Lucida Sans" panose="020B0602030504020204" pitchFamily="34" charset="77"/>
              </a:defRPr>
            </a:lvl1pPr>
          </a:lstStyle>
          <a:p>
            <a:r>
              <a:rPr lang="fi-FI"/>
              <a:t>Muokkaa ots. perustyyl. napsautt.</a:t>
            </a:r>
            <a:endParaRPr lang="en-FI" dirty="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a:stretch>
            <a:fillRect/>
          </a:stretch>
        </p:blipFill>
        <p:spPr>
          <a:xfrm>
            <a:off x="10150998"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1"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3" y="0"/>
            <a:ext cx="4710897" cy="209863"/>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9"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70" y="1"/>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216"/>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a:stretch>
            <a:fillRect/>
          </a:stretch>
        </p:blipFill>
        <p:spPr>
          <a:xfrm>
            <a:off x="838201" y="714265"/>
            <a:ext cx="695921" cy="1325563"/>
          </a:xfrm>
          <a:prstGeom prst="rect">
            <a:avLst/>
          </a:prstGeom>
        </p:spPr>
      </p:pic>
    </p:spTree>
    <p:extLst>
      <p:ext uri="{BB962C8B-B14F-4D97-AF65-F5344CB8AC3E}">
        <p14:creationId xmlns:p14="http://schemas.microsoft.com/office/powerpoint/2010/main" val="2615873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fe_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hasCustomPrompt="1"/>
          </p:nvPr>
        </p:nvSpPr>
        <p:spPr>
          <a:xfrm>
            <a:off x="4530968" y="560946"/>
            <a:ext cx="7171037" cy="691864"/>
          </a:xfrm>
        </p:spPr>
        <p:txBody>
          <a:bodyPr anchor="t"/>
          <a:lstStyle>
            <a:lvl1pPr>
              <a:lnSpc>
                <a:spcPts val="2746"/>
              </a:lnSpc>
              <a:defRPr lang="en-GB" smtClean="0">
                <a:effectLst/>
              </a:defRPr>
            </a:lvl1pPr>
          </a:lstStyle>
          <a:p>
            <a:r>
              <a:rPr lang="en-GB" dirty="0" err="1">
                <a:effectLst/>
                <a:latin typeface="Helvetica" pitchFamily="2" charset="0"/>
              </a:rPr>
              <a:t>Otsikko</a:t>
            </a:r>
            <a:endParaRPr lang="en-GB" dirty="0">
              <a:effectLst/>
              <a:latin typeface="Helvetica" pitchFamily="2" charset="0"/>
            </a:endParaRPr>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hasCustomPrompt="1"/>
          </p:nvPr>
        </p:nvSpPr>
        <p:spPr>
          <a:xfrm>
            <a:off x="1" y="8682"/>
            <a:ext cx="4320000" cy="2520000"/>
          </a:xfrm>
        </p:spPr>
        <p:txBody>
          <a:bodyPr anchor="ctr">
            <a:normAutofit/>
          </a:bodyPr>
          <a:lstStyle>
            <a:lvl1pPr algn="ctr">
              <a:lnSpc>
                <a:spcPct val="110000"/>
              </a:lnSpc>
              <a:defRPr sz="1260"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Kuva</a:t>
            </a:r>
            <a:r>
              <a:rPr lang="en-GB" dirty="0"/>
              <a:t> </a:t>
            </a:r>
            <a:r>
              <a:rPr lang="en-GB" dirty="0" err="1"/>
              <a:t>tähän</a:t>
            </a:r>
            <a:endParaRPr lang="en-FI" dirty="0"/>
          </a:p>
        </p:txBody>
      </p:sp>
      <p:sp>
        <p:nvSpPr>
          <p:cNvPr id="10" name="Content Placeholder 2">
            <a:extLst>
              <a:ext uri="{FF2B5EF4-FFF2-40B4-BE49-F238E27FC236}">
                <a16:creationId xmlns:a16="http://schemas.microsoft.com/office/drawing/2014/main" id="{021837C2-8EE6-3B45-ADF9-E4BC05F6B6C3}"/>
              </a:ext>
            </a:extLst>
          </p:cNvPr>
          <p:cNvSpPr>
            <a:spLocks noGrp="1"/>
          </p:cNvSpPr>
          <p:nvPr>
            <p:ph idx="16" hasCustomPrompt="1"/>
          </p:nvPr>
        </p:nvSpPr>
        <p:spPr>
          <a:xfrm>
            <a:off x="838199"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14" name="Content Placeholder 2">
            <a:extLst>
              <a:ext uri="{FF2B5EF4-FFF2-40B4-BE49-F238E27FC236}">
                <a16:creationId xmlns:a16="http://schemas.microsoft.com/office/drawing/2014/main" id="{92A5647A-4888-1642-BA09-15B5EADA4CC3}"/>
              </a:ext>
            </a:extLst>
          </p:cNvPr>
          <p:cNvSpPr>
            <a:spLocks noGrp="1"/>
          </p:cNvSpPr>
          <p:nvPr>
            <p:ph idx="19" hasCustomPrompt="1"/>
          </p:nvPr>
        </p:nvSpPr>
        <p:spPr>
          <a:xfrm>
            <a:off x="838199" y="6062071"/>
            <a:ext cx="8981663" cy="183692"/>
          </a:xfrm>
        </p:spPr>
        <p:txBody>
          <a:bodyPr>
            <a:normAutofit/>
          </a:bodyPr>
          <a:lstStyle>
            <a:lvl1pPr>
              <a:defRPr sz="720" b="0"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Linkit</a:t>
            </a:r>
            <a:r>
              <a:rPr lang="en-GB" dirty="0"/>
              <a:t>, </a:t>
            </a:r>
            <a:r>
              <a:rPr lang="en-GB" dirty="0" err="1"/>
              <a:t>tunnustukset</a:t>
            </a:r>
            <a:r>
              <a:rPr lang="en-GB" dirty="0"/>
              <a:t> </a:t>
            </a:r>
            <a:r>
              <a:rPr lang="en-GB" dirty="0" err="1"/>
              <a:t>ja</a:t>
            </a:r>
            <a:r>
              <a:rPr lang="en-GB" dirty="0"/>
              <a:t> </a:t>
            </a:r>
            <a:r>
              <a:rPr lang="en-GB" dirty="0" err="1"/>
              <a:t>viitteet</a:t>
            </a:r>
            <a:endParaRPr lang="en-GB" dirty="0"/>
          </a:p>
        </p:txBody>
      </p:sp>
      <p:sp>
        <p:nvSpPr>
          <p:cNvPr id="15" name="Rectangle 14">
            <a:extLst>
              <a:ext uri="{FF2B5EF4-FFF2-40B4-BE49-F238E27FC236}">
                <a16:creationId xmlns:a16="http://schemas.microsoft.com/office/drawing/2014/main" id="{2EFCC039-E593-CC4B-AF44-C4A49CD713B4}"/>
              </a:ext>
            </a:extLst>
          </p:cNvPr>
          <p:cNvSpPr/>
          <p:nvPr userDrawn="1"/>
        </p:nvSpPr>
        <p:spPr>
          <a:xfrm>
            <a:off x="838199"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Miksi?</a:t>
            </a:r>
          </a:p>
        </p:txBody>
      </p:sp>
      <p:sp>
        <p:nvSpPr>
          <p:cNvPr id="16" name="Rectangle 15">
            <a:extLst>
              <a:ext uri="{FF2B5EF4-FFF2-40B4-BE49-F238E27FC236}">
                <a16:creationId xmlns:a16="http://schemas.microsoft.com/office/drawing/2014/main" id="{43DDFDB8-FDFD-064A-861A-C3321CDC0257}"/>
              </a:ext>
            </a:extLst>
          </p:cNvPr>
          <p:cNvSpPr/>
          <p:nvPr userDrawn="1"/>
        </p:nvSpPr>
        <p:spPr>
          <a:xfrm>
            <a:off x="4530969"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Mitä?</a:t>
            </a:r>
          </a:p>
        </p:txBody>
      </p:sp>
      <p:sp>
        <p:nvSpPr>
          <p:cNvPr id="17" name="Rectangle 16">
            <a:extLst>
              <a:ext uri="{FF2B5EF4-FFF2-40B4-BE49-F238E27FC236}">
                <a16:creationId xmlns:a16="http://schemas.microsoft.com/office/drawing/2014/main" id="{DFAF7D11-37E2-0143-96E7-6D07EF8BC17C}"/>
              </a:ext>
            </a:extLst>
          </p:cNvPr>
          <p:cNvSpPr/>
          <p:nvPr userDrawn="1"/>
        </p:nvSpPr>
        <p:spPr>
          <a:xfrm>
            <a:off x="8235461"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Miten?</a:t>
            </a:r>
          </a:p>
        </p:txBody>
      </p:sp>
      <p:sp>
        <p:nvSpPr>
          <p:cNvPr id="27" name="Content Placeholder 2">
            <a:extLst>
              <a:ext uri="{FF2B5EF4-FFF2-40B4-BE49-F238E27FC236}">
                <a16:creationId xmlns:a16="http://schemas.microsoft.com/office/drawing/2014/main" id="{14E674FE-F8EC-2049-8483-F31C9248129E}"/>
              </a:ext>
            </a:extLst>
          </p:cNvPr>
          <p:cNvSpPr>
            <a:spLocks noGrp="1"/>
          </p:cNvSpPr>
          <p:nvPr>
            <p:ph idx="22" hasCustomPrompt="1"/>
          </p:nvPr>
        </p:nvSpPr>
        <p:spPr>
          <a:xfrm>
            <a:off x="4530968" y="1375607"/>
            <a:ext cx="7171037" cy="1153075"/>
          </a:xfrm>
        </p:spPr>
        <p:txBody>
          <a:bodyPr>
            <a:normAutofit/>
          </a:bodyPr>
          <a:lstStyle>
            <a:lvl1pPr>
              <a:lnSpc>
                <a:spcPct val="110000"/>
              </a:lnSpc>
              <a:defRPr sz="1260"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Ingressi</a:t>
            </a:r>
            <a:r>
              <a:rPr lang="en-GB" dirty="0"/>
              <a:t> 150 – 300 </a:t>
            </a:r>
            <a:r>
              <a:rPr lang="en-GB" dirty="0" err="1"/>
              <a:t>merkkiä</a:t>
            </a:r>
            <a:endParaRPr lang="en-FI" dirty="0"/>
          </a:p>
        </p:txBody>
      </p:sp>
      <p:grpSp>
        <p:nvGrpSpPr>
          <p:cNvPr id="9" name="Group 8">
            <a:extLst>
              <a:ext uri="{FF2B5EF4-FFF2-40B4-BE49-F238E27FC236}">
                <a16:creationId xmlns:a16="http://schemas.microsoft.com/office/drawing/2014/main" id="{4E0BE07E-6D7A-7A47-AF95-37A177B157F8}"/>
              </a:ext>
            </a:extLst>
          </p:cNvPr>
          <p:cNvGrpSpPr/>
          <p:nvPr userDrawn="1"/>
        </p:nvGrpSpPr>
        <p:grpSpPr>
          <a:xfrm>
            <a:off x="8601076" y="-5605"/>
            <a:ext cx="3590925" cy="572569"/>
            <a:chOff x="-888250" y="8682"/>
            <a:chExt cx="3590925" cy="572569"/>
          </a:xfrm>
        </p:grpSpPr>
        <p:sp>
          <p:nvSpPr>
            <p:cNvPr id="24" name="Rectangle 23">
              <a:extLst>
                <a:ext uri="{FF2B5EF4-FFF2-40B4-BE49-F238E27FC236}">
                  <a16:creationId xmlns:a16="http://schemas.microsoft.com/office/drawing/2014/main" id="{082C6FE6-2272-6045-B2A1-EA81F33F925F}"/>
                </a:ext>
              </a:extLst>
            </p:cNvPr>
            <p:cNvSpPr/>
            <p:nvPr userDrawn="1"/>
          </p:nvSpPr>
          <p:spPr>
            <a:xfrm>
              <a:off x="1495199" y="8682"/>
              <a:ext cx="1207476" cy="572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5" name="Rectangle 24">
              <a:extLst>
                <a:ext uri="{FF2B5EF4-FFF2-40B4-BE49-F238E27FC236}">
                  <a16:creationId xmlns:a16="http://schemas.microsoft.com/office/drawing/2014/main" id="{E0A04CC8-7BF2-134A-A29B-87074F22FB60}"/>
                </a:ext>
              </a:extLst>
            </p:cNvPr>
            <p:cNvSpPr/>
            <p:nvPr userDrawn="1"/>
          </p:nvSpPr>
          <p:spPr>
            <a:xfrm>
              <a:off x="-888250" y="8682"/>
              <a:ext cx="3326651" cy="481824"/>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tlCol="0" anchor="ctr"/>
            <a:lstStyle/>
            <a:p>
              <a:r>
                <a:rPr lang="en-GB" sz="1080" kern="1200" dirty="0" err="1">
                  <a:solidFill>
                    <a:srgbClr val="4A205D"/>
                  </a:solidFill>
                  <a:effectLst/>
                  <a:latin typeface="Lucida Sans" panose="020B0602030504020204" pitchFamily="34" charset="77"/>
                  <a:ea typeface="+mn-ea"/>
                  <a:cs typeface="+mn-cs"/>
                </a:rPr>
                <a:t>Systeemisten</a:t>
              </a:r>
              <a:r>
                <a:rPr lang="en-GB" sz="1080" kern="1200" dirty="0">
                  <a:solidFill>
                    <a:srgbClr val="4A205D"/>
                  </a:solidFill>
                  <a:effectLst/>
                  <a:latin typeface="Lucida Sans" panose="020B0602030504020204" pitchFamily="34" charset="77"/>
                  <a:ea typeface="+mn-ea"/>
                  <a:cs typeface="+mn-cs"/>
                </a:rPr>
                <a:t> </a:t>
              </a:r>
              <a:r>
                <a:rPr lang="en-GB" sz="1080" kern="1200" dirty="0" err="1">
                  <a:solidFill>
                    <a:srgbClr val="4A205D"/>
                  </a:solidFill>
                  <a:effectLst/>
                  <a:latin typeface="Lucida Sans" panose="020B0602030504020204" pitchFamily="34" charset="77"/>
                  <a:ea typeface="+mn-ea"/>
                  <a:cs typeface="+mn-cs"/>
                </a:rPr>
                <a:t>muutosten</a:t>
              </a:r>
              <a:r>
                <a:rPr lang="en-GB" sz="1080" kern="1200" dirty="0">
                  <a:solidFill>
                    <a:srgbClr val="4A205D"/>
                  </a:solidFill>
                  <a:effectLst/>
                  <a:latin typeface="Lucida Sans" panose="020B0602030504020204" pitchFamily="34" charset="77"/>
                  <a:ea typeface="+mn-ea"/>
                  <a:cs typeface="+mn-cs"/>
                </a:rPr>
                <a:t> </a:t>
              </a:r>
              <a:r>
                <a:rPr lang="en-GB" sz="1080" kern="1200" dirty="0" err="1">
                  <a:solidFill>
                    <a:srgbClr val="4A205D"/>
                  </a:solidFill>
                  <a:effectLst/>
                  <a:latin typeface="Lucida Sans" panose="020B0602030504020204" pitchFamily="34" charset="77"/>
                  <a:ea typeface="+mn-ea"/>
                  <a:cs typeface="+mn-cs"/>
                </a:rPr>
                <a:t>nopeuttaminen</a:t>
              </a:r>
              <a:endParaRPr lang="en-GB" sz="1080" kern="1200" dirty="0">
                <a:solidFill>
                  <a:srgbClr val="4A205D"/>
                </a:solidFill>
                <a:effectLst/>
                <a:latin typeface="Lucida Sans" panose="020B0602030504020204" pitchFamily="34" charset="77"/>
                <a:ea typeface="+mn-ea"/>
                <a:cs typeface="+mn-cs"/>
              </a:endParaRPr>
            </a:p>
          </p:txBody>
        </p:sp>
        <p:sp>
          <p:nvSpPr>
            <p:cNvPr id="26" name="Rectangle 25">
              <a:extLst>
                <a:ext uri="{FF2B5EF4-FFF2-40B4-BE49-F238E27FC236}">
                  <a16:creationId xmlns:a16="http://schemas.microsoft.com/office/drawing/2014/main" id="{B23C1B68-E28E-6D40-AF51-D017FE96EE20}"/>
                </a:ext>
              </a:extLst>
            </p:cNvPr>
            <p:cNvSpPr/>
            <p:nvPr userDrawn="1"/>
          </p:nvSpPr>
          <p:spPr>
            <a:xfrm>
              <a:off x="2174128" y="8683"/>
              <a:ext cx="528546" cy="1003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grpSp>
      <p:sp>
        <p:nvSpPr>
          <p:cNvPr id="29" name="Content Placeholder 2">
            <a:extLst>
              <a:ext uri="{FF2B5EF4-FFF2-40B4-BE49-F238E27FC236}">
                <a16:creationId xmlns:a16="http://schemas.microsoft.com/office/drawing/2014/main" id="{2700491B-55E1-CB48-88C2-4B44362D5680}"/>
              </a:ext>
            </a:extLst>
          </p:cNvPr>
          <p:cNvSpPr>
            <a:spLocks noGrp="1"/>
          </p:cNvSpPr>
          <p:nvPr>
            <p:ph idx="23" hasCustomPrompt="1"/>
          </p:nvPr>
        </p:nvSpPr>
        <p:spPr>
          <a:xfrm>
            <a:off x="4535555"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30" name="Content Placeholder 2">
            <a:extLst>
              <a:ext uri="{FF2B5EF4-FFF2-40B4-BE49-F238E27FC236}">
                <a16:creationId xmlns:a16="http://schemas.microsoft.com/office/drawing/2014/main" id="{D08CC801-BEF0-594A-9741-A10E749B0735}"/>
              </a:ext>
            </a:extLst>
          </p:cNvPr>
          <p:cNvSpPr>
            <a:spLocks noGrp="1"/>
          </p:cNvSpPr>
          <p:nvPr>
            <p:ph idx="24" hasCustomPrompt="1"/>
          </p:nvPr>
        </p:nvSpPr>
        <p:spPr>
          <a:xfrm>
            <a:off x="8232912"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18" name="Slide Number Placeholder 5">
            <a:extLst>
              <a:ext uri="{FF2B5EF4-FFF2-40B4-BE49-F238E27FC236}">
                <a16:creationId xmlns:a16="http://schemas.microsoft.com/office/drawing/2014/main" id="{4B2D4F89-B281-884D-A0EC-C383A784F8D9}"/>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2265769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fe_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hasCustomPrompt="1"/>
          </p:nvPr>
        </p:nvSpPr>
        <p:spPr>
          <a:xfrm>
            <a:off x="4530968" y="560946"/>
            <a:ext cx="7171037" cy="691864"/>
          </a:xfrm>
        </p:spPr>
        <p:txBody>
          <a:bodyPr anchor="t"/>
          <a:lstStyle>
            <a:lvl1pPr>
              <a:lnSpc>
                <a:spcPts val="2746"/>
              </a:lnSpc>
              <a:defRPr lang="en-GB" smtClean="0">
                <a:effectLst/>
              </a:defRPr>
            </a:lvl1pPr>
          </a:lstStyle>
          <a:p>
            <a:r>
              <a:rPr lang="en-GB" dirty="0" err="1">
                <a:effectLst/>
                <a:latin typeface="Helvetica" pitchFamily="2" charset="0"/>
              </a:rPr>
              <a:t>Otsikko</a:t>
            </a:r>
            <a:endParaRPr lang="en-GB" dirty="0">
              <a:effectLst/>
              <a:latin typeface="Helvetica" pitchFamily="2" charset="0"/>
            </a:endParaRPr>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hasCustomPrompt="1"/>
          </p:nvPr>
        </p:nvSpPr>
        <p:spPr>
          <a:xfrm>
            <a:off x="1" y="8682"/>
            <a:ext cx="4320000" cy="2520000"/>
          </a:xfrm>
        </p:spPr>
        <p:txBody>
          <a:bodyPr anchor="ctr">
            <a:normAutofit/>
          </a:bodyPr>
          <a:lstStyle>
            <a:lvl1pPr algn="ctr">
              <a:lnSpc>
                <a:spcPct val="110000"/>
              </a:lnSpc>
              <a:defRPr sz="1260"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Kuva</a:t>
            </a:r>
            <a:r>
              <a:rPr lang="en-GB" dirty="0"/>
              <a:t> </a:t>
            </a:r>
            <a:r>
              <a:rPr lang="en-GB" dirty="0" err="1"/>
              <a:t>tähän</a:t>
            </a:r>
            <a:endParaRPr lang="en-FI" dirty="0"/>
          </a:p>
        </p:txBody>
      </p:sp>
      <p:sp>
        <p:nvSpPr>
          <p:cNvPr id="10" name="Content Placeholder 2">
            <a:extLst>
              <a:ext uri="{FF2B5EF4-FFF2-40B4-BE49-F238E27FC236}">
                <a16:creationId xmlns:a16="http://schemas.microsoft.com/office/drawing/2014/main" id="{021837C2-8EE6-3B45-ADF9-E4BC05F6B6C3}"/>
              </a:ext>
            </a:extLst>
          </p:cNvPr>
          <p:cNvSpPr>
            <a:spLocks noGrp="1"/>
          </p:cNvSpPr>
          <p:nvPr>
            <p:ph idx="16" hasCustomPrompt="1"/>
          </p:nvPr>
        </p:nvSpPr>
        <p:spPr>
          <a:xfrm>
            <a:off x="838199"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14" name="Content Placeholder 2">
            <a:extLst>
              <a:ext uri="{FF2B5EF4-FFF2-40B4-BE49-F238E27FC236}">
                <a16:creationId xmlns:a16="http://schemas.microsoft.com/office/drawing/2014/main" id="{92A5647A-4888-1642-BA09-15B5EADA4CC3}"/>
              </a:ext>
            </a:extLst>
          </p:cNvPr>
          <p:cNvSpPr>
            <a:spLocks noGrp="1"/>
          </p:cNvSpPr>
          <p:nvPr>
            <p:ph idx="19" hasCustomPrompt="1"/>
          </p:nvPr>
        </p:nvSpPr>
        <p:spPr>
          <a:xfrm>
            <a:off x="838199" y="6062071"/>
            <a:ext cx="8981663" cy="183692"/>
          </a:xfrm>
        </p:spPr>
        <p:txBody>
          <a:bodyPr>
            <a:normAutofit/>
          </a:bodyPr>
          <a:lstStyle>
            <a:lvl1pPr>
              <a:defRPr sz="720" b="0"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Linkit</a:t>
            </a:r>
            <a:r>
              <a:rPr lang="en-GB" dirty="0"/>
              <a:t>, </a:t>
            </a:r>
            <a:r>
              <a:rPr lang="en-GB" dirty="0" err="1"/>
              <a:t>tunnustukset</a:t>
            </a:r>
            <a:r>
              <a:rPr lang="en-GB" dirty="0"/>
              <a:t> </a:t>
            </a:r>
            <a:r>
              <a:rPr lang="en-GB" dirty="0" err="1"/>
              <a:t>ja</a:t>
            </a:r>
            <a:r>
              <a:rPr lang="en-GB" dirty="0"/>
              <a:t> </a:t>
            </a:r>
            <a:r>
              <a:rPr lang="en-GB" dirty="0" err="1"/>
              <a:t>viitteet</a:t>
            </a:r>
            <a:endParaRPr lang="en-GB" dirty="0"/>
          </a:p>
        </p:txBody>
      </p:sp>
      <p:sp>
        <p:nvSpPr>
          <p:cNvPr id="15" name="Rectangle 14">
            <a:extLst>
              <a:ext uri="{FF2B5EF4-FFF2-40B4-BE49-F238E27FC236}">
                <a16:creationId xmlns:a16="http://schemas.microsoft.com/office/drawing/2014/main" id="{2EFCC039-E593-CC4B-AF44-C4A49CD713B4}"/>
              </a:ext>
            </a:extLst>
          </p:cNvPr>
          <p:cNvSpPr/>
          <p:nvPr userDrawn="1"/>
        </p:nvSpPr>
        <p:spPr>
          <a:xfrm>
            <a:off x="838199"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Miksi?</a:t>
            </a:r>
          </a:p>
        </p:txBody>
      </p:sp>
      <p:sp>
        <p:nvSpPr>
          <p:cNvPr id="16" name="Rectangle 15">
            <a:extLst>
              <a:ext uri="{FF2B5EF4-FFF2-40B4-BE49-F238E27FC236}">
                <a16:creationId xmlns:a16="http://schemas.microsoft.com/office/drawing/2014/main" id="{43DDFDB8-FDFD-064A-861A-C3321CDC0257}"/>
              </a:ext>
            </a:extLst>
          </p:cNvPr>
          <p:cNvSpPr/>
          <p:nvPr userDrawn="1"/>
        </p:nvSpPr>
        <p:spPr>
          <a:xfrm>
            <a:off x="4530969"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Mitä?</a:t>
            </a:r>
          </a:p>
        </p:txBody>
      </p:sp>
      <p:sp>
        <p:nvSpPr>
          <p:cNvPr id="17" name="Rectangle 16">
            <a:extLst>
              <a:ext uri="{FF2B5EF4-FFF2-40B4-BE49-F238E27FC236}">
                <a16:creationId xmlns:a16="http://schemas.microsoft.com/office/drawing/2014/main" id="{DFAF7D11-37E2-0143-96E7-6D07EF8BC17C}"/>
              </a:ext>
            </a:extLst>
          </p:cNvPr>
          <p:cNvSpPr/>
          <p:nvPr userDrawn="1"/>
        </p:nvSpPr>
        <p:spPr>
          <a:xfrm>
            <a:off x="8235461"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Miten?</a:t>
            </a:r>
          </a:p>
        </p:txBody>
      </p:sp>
      <p:sp>
        <p:nvSpPr>
          <p:cNvPr id="27" name="Content Placeholder 2">
            <a:extLst>
              <a:ext uri="{FF2B5EF4-FFF2-40B4-BE49-F238E27FC236}">
                <a16:creationId xmlns:a16="http://schemas.microsoft.com/office/drawing/2014/main" id="{14E674FE-F8EC-2049-8483-F31C9248129E}"/>
              </a:ext>
            </a:extLst>
          </p:cNvPr>
          <p:cNvSpPr>
            <a:spLocks noGrp="1"/>
          </p:cNvSpPr>
          <p:nvPr>
            <p:ph idx="22" hasCustomPrompt="1"/>
          </p:nvPr>
        </p:nvSpPr>
        <p:spPr>
          <a:xfrm>
            <a:off x="4530968" y="1375607"/>
            <a:ext cx="7171037" cy="1153075"/>
          </a:xfrm>
        </p:spPr>
        <p:txBody>
          <a:bodyPr>
            <a:normAutofit/>
          </a:bodyPr>
          <a:lstStyle>
            <a:lvl1pPr>
              <a:lnSpc>
                <a:spcPct val="110000"/>
              </a:lnSpc>
              <a:defRPr sz="1260"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Ingressi</a:t>
            </a:r>
            <a:r>
              <a:rPr lang="en-GB" dirty="0"/>
              <a:t> 150 – 300 </a:t>
            </a:r>
            <a:r>
              <a:rPr lang="en-GB" dirty="0" err="1"/>
              <a:t>merkkiä</a:t>
            </a:r>
            <a:endParaRPr lang="en-FI" dirty="0"/>
          </a:p>
        </p:txBody>
      </p:sp>
      <p:grpSp>
        <p:nvGrpSpPr>
          <p:cNvPr id="9" name="Group 8">
            <a:extLst>
              <a:ext uri="{FF2B5EF4-FFF2-40B4-BE49-F238E27FC236}">
                <a16:creationId xmlns:a16="http://schemas.microsoft.com/office/drawing/2014/main" id="{4E0BE07E-6D7A-7A47-AF95-37A177B157F8}"/>
              </a:ext>
            </a:extLst>
          </p:cNvPr>
          <p:cNvGrpSpPr/>
          <p:nvPr userDrawn="1"/>
        </p:nvGrpSpPr>
        <p:grpSpPr>
          <a:xfrm>
            <a:off x="8872538" y="2187"/>
            <a:ext cx="3319463" cy="572569"/>
            <a:chOff x="-616787" y="8682"/>
            <a:chExt cx="3319462" cy="572569"/>
          </a:xfrm>
          <a:solidFill>
            <a:schemeClr val="tx2"/>
          </a:solidFill>
        </p:grpSpPr>
        <p:sp>
          <p:nvSpPr>
            <p:cNvPr id="24" name="Rectangle 23">
              <a:extLst>
                <a:ext uri="{FF2B5EF4-FFF2-40B4-BE49-F238E27FC236}">
                  <a16:creationId xmlns:a16="http://schemas.microsoft.com/office/drawing/2014/main" id="{082C6FE6-2272-6045-B2A1-EA81F33F925F}"/>
                </a:ext>
              </a:extLst>
            </p:cNvPr>
            <p:cNvSpPr/>
            <p:nvPr userDrawn="1"/>
          </p:nvSpPr>
          <p:spPr>
            <a:xfrm>
              <a:off x="1495199" y="8682"/>
              <a:ext cx="1207476" cy="572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5" name="Rectangle 24">
              <a:extLst>
                <a:ext uri="{FF2B5EF4-FFF2-40B4-BE49-F238E27FC236}">
                  <a16:creationId xmlns:a16="http://schemas.microsoft.com/office/drawing/2014/main" id="{E0A04CC8-7BF2-134A-A29B-87074F22FB60}"/>
                </a:ext>
              </a:extLst>
            </p:cNvPr>
            <p:cNvSpPr/>
            <p:nvPr userDrawn="1"/>
          </p:nvSpPr>
          <p:spPr>
            <a:xfrm>
              <a:off x="-616787" y="8682"/>
              <a:ext cx="3055188" cy="481824"/>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tlCol="0" anchor="ctr"/>
            <a:lstStyle/>
            <a:p>
              <a:r>
                <a:rPr lang="en-GB" sz="1080" kern="1200" dirty="0" err="1">
                  <a:solidFill>
                    <a:srgbClr val="4A205D"/>
                  </a:solidFill>
                  <a:effectLst/>
                  <a:latin typeface="Lucida Sans" panose="020B0602030504020204" pitchFamily="34" charset="77"/>
                  <a:ea typeface="+mn-ea"/>
                  <a:cs typeface="+mn-cs"/>
                </a:rPr>
                <a:t>Energiatehokkuus</a:t>
              </a:r>
              <a:r>
                <a:rPr lang="en-GB" sz="1080" kern="1200" dirty="0">
                  <a:solidFill>
                    <a:srgbClr val="4A205D"/>
                  </a:solidFill>
                  <a:effectLst/>
                  <a:latin typeface="Lucida Sans" panose="020B0602030504020204" pitchFamily="34" charset="77"/>
                  <a:ea typeface="+mn-ea"/>
                  <a:cs typeface="+mn-cs"/>
                </a:rPr>
                <a:t> </a:t>
              </a:r>
              <a:r>
                <a:rPr lang="en-GB" sz="1080" kern="1200" dirty="0" err="1">
                  <a:solidFill>
                    <a:srgbClr val="4A205D"/>
                  </a:solidFill>
                  <a:effectLst/>
                  <a:latin typeface="Lucida Sans" panose="020B0602030504020204" pitchFamily="34" charset="77"/>
                  <a:ea typeface="+mn-ea"/>
                  <a:cs typeface="+mn-cs"/>
                </a:rPr>
                <a:t>ja</a:t>
              </a:r>
              <a:r>
                <a:rPr lang="en-GB" sz="1080" kern="1200" dirty="0">
                  <a:solidFill>
                    <a:srgbClr val="4A205D"/>
                  </a:solidFill>
                  <a:effectLst/>
                  <a:latin typeface="Lucida Sans" panose="020B0602030504020204" pitchFamily="34" charset="77"/>
                  <a:ea typeface="+mn-ea"/>
                  <a:cs typeface="+mn-cs"/>
                </a:rPr>
                <a:t> </a:t>
              </a:r>
              <a:r>
                <a:rPr lang="en-GB" sz="1080" kern="1200" dirty="0" err="1">
                  <a:solidFill>
                    <a:srgbClr val="4A205D"/>
                  </a:solidFill>
                  <a:effectLst/>
                  <a:latin typeface="Lucida Sans" panose="020B0602030504020204" pitchFamily="34" charset="77"/>
                  <a:ea typeface="+mn-ea"/>
                  <a:cs typeface="+mn-cs"/>
                </a:rPr>
                <a:t>energiamurros</a:t>
              </a:r>
              <a:endParaRPr lang="en-GB" sz="1080" kern="1200" dirty="0">
                <a:solidFill>
                  <a:srgbClr val="4A205D"/>
                </a:solidFill>
                <a:effectLst/>
                <a:latin typeface="Lucida Sans" panose="020B0602030504020204" pitchFamily="34" charset="77"/>
                <a:ea typeface="+mn-ea"/>
                <a:cs typeface="+mn-cs"/>
              </a:endParaRPr>
            </a:p>
          </p:txBody>
        </p:sp>
        <p:sp>
          <p:nvSpPr>
            <p:cNvPr id="26" name="Rectangle 25">
              <a:extLst>
                <a:ext uri="{FF2B5EF4-FFF2-40B4-BE49-F238E27FC236}">
                  <a16:creationId xmlns:a16="http://schemas.microsoft.com/office/drawing/2014/main" id="{B23C1B68-E28E-6D40-AF51-D017FE96EE20}"/>
                </a:ext>
              </a:extLst>
            </p:cNvPr>
            <p:cNvSpPr/>
            <p:nvPr userDrawn="1"/>
          </p:nvSpPr>
          <p:spPr>
            <a:xfrm>
              <a:off x="2174128" y="8683"/>
              <a:ext cx="528546" cy="1003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grpSp>
      <p:sp>
        <p:nvSpPr>
          <p:cNvPr id="29" name="Content Placeholder 2">
            <a:extLst>
              <a:ext uri="{FF2B5EF4-FFF2-40B4-BE49-F238E27FC236}">
                <a16:creationId xmlns:a16="http://schemas.microsoft.com/office/drawing/2014/main" id="{2700491B-55E1-CB48-88C2-4B44362D5680}"/>
              </a:ext>
            </a:extLst>
          </p:cNvPr>
          <p:cNvSpPr>
            <a:spLocks noGrp="1"/>
          </p:cNvSpPr>
          <p:nvPr>
            <p:ph idx="23" hasCustomPrompt="1"/>
          </p:nvPr>
        </p:nvSpPr>
        <p:spPr>
          <a:xfrm>
            <a:off x="4535555"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30" name="Content Placeholder 2">
            <a:extLst>
              <a:ext uri="{FF2B5EF4-FFF2-40B4-BE49-F238E27FC236}">
                <a16:creationId xmlns:a16="http://schemas.microsoft.com/office/drawing/2014/main" id="{D08CC801-BEF0-594A-9741-A10E749B0735}"/>
              </a:ext>
            </a:extLst>
          </p:cNvPr>
          <p:cNvSpPr>
            <a:spLocks noGrp="1"/>
          </p:cNvSpPr>
          <p:nvPr>
            <p:ph idx="24" hasCustomPrompt="1"/>
          </p:nvPr>
        </p:nvSpPr>
        <p:spPr>
          <a:xfrm>
            <a:off x="8232912"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18" name="Slide Number Placeholder 5">
            <a:extLst>
              <a:ext uri="{FF2B5EF4-FFF2-40B4-BE49-F238E27FC236}">
                <a16:creationId xmlns:a16="http://schemas.microsoft.com/office/drawing/2014/main" id="{E9F09FB6-781C-214D-89F9-67FC71F14341}"/>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801853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fe_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hasCustomPrompt="1"/>
          </p:nvPr>
        </p:nvSpPr>
        <p:spPr>
          <a:xfrm>
            <a:off x="4530968" y="560946"/>
            <a:ext cx="7171037" cy="691864"/>
          </a:xfrm>
        </p:spPr>
        <p:txBody>
          <a:bodyPr anchor="t"/>
          <a:lstStyle>
            <a:lvl1pPr>
              <a:lnSpc>
                <a:spcPts val="2746"/>
              </a:lnSpc>
              <a:defRPr lang="en-GB" smtClean="0">
                <a:effectLst/>
              </a:defRPr>
            </a:lvl1pPr>
          </a:lstStyle>
          <a:p>
            <a:r>
              <a:rPr lang="en-GB" dirty="0" err="1">
                <a:effectLst/>
                <a:latin typeface="Helvetica" pitchFamily="2" charset="0"/>
              </a:rPr>
              <a:t>Otsikko</a:t>
            </a:r>
            <a:endParaRPr lang="en-GB" dirty="0">
              <a:effectLst/>
              <a:latin typeface="Helvetica" pitchFamily="2" charset="0"/>
            </a:endParaRPr>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hasCustomPrompt="1"/>
          </p:nvPr>
        </p:nvSpPr>
        <p:spPr>
          <a:xfrm>
            <a:off x="1" y="8682"/>
            <a:ext cx="4320000" cy="2520000"/>
          </a:xfrm>
        </p:spPr>
        <p:txBody>
          <a:bodyPr anchor="ctr">
            <a:normAutofit/>
          </a:bodyPr>
          <a:lstStyle>
            <a:lvl1pPr algn="ctr">
              <a:lnSpc>
                <a:spcPct val="110000"/>
              </a:lnSpc>
              <a:defRPr sz="1260"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Kuva</a:t>
            </a:r>
            <a:r>
              <a:rPr lang="en-GB" dirty="0"/>
              <a:t> </a:t>
            </a:r>
            <a:r>
              <a:rPr lang="en-GB" dirty="0" err="1"/>
              <a:t>tähän</a:t>
            </a:r>
            <a:endParaRPr lang="en-FI" dirty="0"/>
          </a:p>
        </p:txBody>
      </p:sp>
      <p:sp>
        <p:nvSpPr>
          <p:cNvPr id="10" name="Content Placeholder 2">
            <a:extLst>
              <a:ext uri="{FF2B5EF4-FFF2-40B4-BE49-F238E27FC236}">
                <a16:creationId xmlns:a16="http://schemas.microsoft.com/office/drawing/2014/main" id="{021837C2-8EE6-3B45-ADF9-E4BC05F6B6C3}"/>
              </a:ext>
            </a:extLst>
          </p:cNvPr>
          <p:cNvSpPr>
            <a:spLocks noGrp="1"/>
          </p:cNvSpPr>
          <p:nvPr>
            <p:ph idx="16" hasCustomPrompt="1"/>
          </p:nvPr>
        </p:nvSpPr>
        <p:spPr>
          <a:xfrm>
            <a:off x="838199"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14" name="Content Placeholder 2">
            <a:extLst>
              <a:ext uri="{FF2B5EF4-FFF2-40B4-BE49-F238E27FC236}">
                <a16:creationId xmlns:a16="http://schemas.microsoft.com/office/drawing/2014/main" id="{92A5647A-4888-1642-BA09-15B5EADA4CC3}"/>
              </a:ext>
            </a:extLst>
          </p:cNvPr>
          <p:cNvSpPr>
            <a:spLocks noGrp="1"/>
          </p:cNvSpPr>
          <p:nvPr>
            <p:ph idx="19" hasCustomPrompt="1"/>
          </p:nvPr>
        </p:nvSpPr>
        <p:spPr>
          <a:xfrm>
            <a:off x="838199" y="6062071"/>
            <a:ext cx="8981663" cy="183692"/>
          </a:xfrm>
        </p:spPr>
        <p:txBody>
          <a:bodyPr>
            <a:normAutofit/>
          </a:bodyPr>
          <a:lstStyle>
            <a:lvl1pPr>
              <a:defRPr sz="720" b="0"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Linkit</a:t>
            </a:r>
            <a:r>
              <a:rPr lang="en-GB" dirty="0"/>
              <a:t>, </a:t>
            </a:r>
            <a:r>
              <a:rPr lang="en-GB" dirty="0" err="1"/>
              <a:t>tunnustukset</a:t>
            </a:r>
            <a:r>
              <a:rPr lang="en-GB" dirty="0"/>
              <a:t> </a:t>
            </a:r>
            <a:r>
              <a:rPr lang="en-GB" dirty="0" err="1"/>
              <a:t>ja</a:t>
            </a:r>
            <a:r>
              <a:rPr lang="en-GB" dirty="0"/>
              <a:t> </a:t>
            </a:r>
            <a:r>
              <a:rPr lang="en-GB" dirty="0" err="1"/>
              <a:t>viitteet</a:t>
            </a:r>
            <a:endParaRPr lang="en-GB" dirty="0"/>
          </a:p>
        </p:txBody>
      </p:sp>
      <p:sp>
        <p:nvSpPr>
          <p:cNvPr id="15" name="Rectangle 14">
            <a:extLst>
              <a:ext uri="{FF2B5EF4-FFF2-40B4-BE49-F238E27FC236}">
                <a16:creationId xmlns:a16="http://schemas.microsoft.com/office/drawing/2014/main" id="{2EFCC039-E593-CC4B-AF44-C4A49CD713B4}"/>
              </a:ext>
            </a:extLst>
          </p:cNvPr>
          <p:cNvSpPr/>
          <p:nvPr userDrawn="1"/>
        </p:nvSpPr>
        <p:spPr>
          <a:xfrm>
            <a:off x="838199"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Miksi?</a:t>
            </a:r>
          </a:p>
        </p:txBody>
      </p:sp>
      <p:sp>
        <p:nvSpPr>
          <p:cNvPr id="16" name="Rectangle 15">
            <a:extLst>
              <a:ext uri="{FF2B5EF4-FFF2-40B4-BE49-F238E27FC236}">
                <a16:creationId xmlns:a16="http://schemas.microsoft.com/office/drawing/2014/main" id="{43DDFDB8-FDFD-064A-861A-C3321CDC0257}"/>
              </a:ext>
            </a:extLst>
          </p:cNvPr>
          <p:cNvSpPr/>
          <p:nvPr userDrawn="1"/>
        </p:nvSpPr>
        <p:spPr>
          <a:xfrm>
            <a:off x="4530969"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Mitä?</a:t>
            </a:r>
          </a:p>
        </p:txBody>
      </p:sp>
      <p:sp>
        <p:nvSpPr>
          <p:cNvPr id="17" name="Rectangle 16">
            <a:extLst>
              <a:ext uri="{FF2B5EF4-FFF2-40B4-BE49-F238E27FC236}">
                <a16:creationId xmlns:a16="http://schemas.microsoft.com/office/drawing/2014/main" id="{DFAF7D11-37E2-0143-96E7-6D07EF8BC17C}"/>
              </a:ext>
            </a:extLst>
          </p:cNvPr>
          <p:cNvSpPr/>
          <p:nvPr userDrawn="1"/>
        </p:nvSpPr>
        <p:spPr>
          <a:xfrm>
            <a:off x="8235461"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Miten?</a:t>
            </a:r>
          </a:p>
        </p:txBody>
      </p:sp>
      <p:sp>
        <p:nvSpPr>
          <p:cNvPr id="27" name="Content Placeholder 2">
            <a:extLst>
              <a:ext uri="{FF2B5EF4-FFF2-40B4-BE49-F238E27FC236}">
                <a16:creationId xmlns:a16="http://schemas.microsoft.com/office/drawing/2014/main" id="{14E674FE-F8EC-2049-8483-F31C9248129E}"/>
              </a:ext>
            </a:extLst>
          </p:cNvPr>
          <p:cNvSpPr>
            <a:spLocks noGrp="1"/>
          </p:cNvSpPr>
          <p:nvPr>
            <p:ph idx="22" hasCustomPrompt="1"/>
          </p:nvPr>
        </p:nvSpPr>
        <p:spPr>
          <a:xfrm>
            <a:off x="4530968" y="1375607"/>
            <a:ext cx="7171037" cy="1153075"/>
          </a:xfrm>
        </p:spPr>
        <p:txBody>
          <a:bodyPr>
            <a:normAutofit/>
          </a:bodyPr>
          <a:lstStyle>
            <a:lvl1pPr>
              <a:lnSpc>
                <a:spcPct val="110000"/>
              </a:lnSpc>
              <a:defRPr sz="1260"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Ingressi</a:t>
            </a:r>
            <a:r>
              <a:rPr lang="en-GB" dirty="0"/>
              <a:t> 150 – 300 </a:t>
            </a:r>
            <a:r>
              <a:rPr lang="en-GB" dirty="0" err="1"/>
              <a:t>merkkiä</a:t>
            </a:r>
            <a:endParaRPr lang="en-FI" dirty="0"/>
          </a:p>
        </p:txBody>
      </p:sp>
      <p:grpSp>
        <p:nvGrpSpPr>
          <p:cNvPr id="9" name="Group 8">
            <a:extLst>
              <a:ext uri="{FF2B5EF4-FFF2-40B4-BE49-F238E27FC236}">
                <a16:creationId xmlns:a16="http://schemas.microsoft.com/office/drawing/2014/main" id="{4E0BE07E-6D7A-7A47-AF95-37A177B157F8}"/>
              </a:ext>
            </a:extLst>
          </p:cNvPr>
          <p:cNvGrpSpPr/>
          <p:nvPr userDrawn="1"/>
        </p:nvGrpSpPr>
        <p:grpSpPr>
          <a:xfrm>
            <a:off x="8843962" y="1014"/>
            <a:ext cx="3348039" cy="572569"/>
            <a:chOff x="-645363" y="8682"/>
            <a:chExt cx="3348038" cy="572569"/>
          </a:xfrm>
        </p:grpSpPr>
        <p:sp>
          <p:nvSpPr>
            <p:cNvPr id="24" name="Rectangle 23">
              <a:extLst>
                <a:ext uri="{FF2B5EF4-FFF2-40B4-BE49-F238E27FC236}">
                  <a16:creationId xmlns:a16="http://schemas.microsoft.com/office/drawing/2014/main" id="{082C6FE6-2272-6045-B2A1-EA81F33F925F}"/>
                </a:ext>
              </a:extLst>
            </p:cNvPr>
            <p:cNvSpPr/>
            <p:nvPr userDrawn="1"/>
          </p:nvSpPr>
          <p:spPr>
            <a:xfrm>
              <a:off x="1495199" y="8682"/>
              <a:ext cx="1207476" cy="572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5" name="Rectangle 24">
              <a:extLst>
                <a:ext uri="{FF2B5EF4-FFF2-40B4-BE49-F238E27FC236}">
                  <a16:creationId xmlns:a16="http://schemas.microsoft.com/office/drawing/2014/main" id="{E0A04CC8-7BF2-134A-A29B-87074F22FB60}"/>
                </a:ext>
              </a:extLst>
            </p:cNvPr>
            <p:cNvSpPr/>
            <p:nvPr userDrawn="1"/>
          </p:nvSpPr>
          <p:spPr>
            <a:xfrm>
              <a:off x="-645363" y="8682"/>
              <a:ext cx="3083763" cy="481824"/>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tlCol="0" anchor="ctr"/>
            <a:lstStyle/>
            <a:p>
              <a:r>
                <a:rPr lang="en-GB" sz="1080" kern="1200" dirty="0" err="1">
                  <a:solidFill>
                    <a:srgbClr val="4A205D"/>
                  </a:solidFill>
                  <a:effectLst/>
                  <a:latin typeface="Lucida Sans" panose="020B0602030504020204" pitchFamily="34" charset="77"/>
                  <a:ea typeface="+mn-ea"/>
                  <a:cs typeface="+mn-cs"/>
                </a:rPr>
                <a:t>Materiaalitehokkuus</a:t>
              </a:r>
              <a:r>
                <a:rPr lang="en-GB" sz="1080" kern="1200" dirty="0">
                  <a:solidFill>
                    <a:srgbClr val="4A205D"/>
                  </a:solidFill>
                  <a:effectLst/>
                  <a:latin typeface="Lucida Sans" panose="020B0602030504020204" pitchFamily="34" charset="77"/>
                  <a:ea typeface="+mn-ea"/>
                  <a:cs typeface="+mn-cs"/>
                </a:rPr>
                <a:t> </a:t>
              </a:r>
              <a:r>
                <a:rPr lang="en-GB" sz="1080" kern="1200" dirty="0" err="1">
                  <a:solidFill>
                    <a:srgbClr val="4A205D"/>
                  </a:solidFill>
                  <a:effectLst/>
                  <a:latin typeface="Lucida Sans" panose="020B0602030504020204" pitchFamily="34" charset="77"/>
                  <a:ea typeface="+mn-ea"/>
                  <a:cs typeface="+mn-cs"/>
                </a:rPr>
                <a:t>ja</a:t>
              </a:r>
              <a:r>
                <a:rPr lang="en-GB" sz="1080" kern="1200" dirty="0">
                  <a:solidFill>
                    <a:srgbClr val="4A205D"/>
                  </a:solidFill>
                  <a:effectLst/>
                  <a:latin typeface="Lucida Sans" panose="020B0602030504020204" pitchFamily="34" charset="77"/>
                  <a:ea typeface="+mn-ea"/>
                  <a:cs typeface="+mn-cs"/>
                </a:rPr>
                <a:t> </a:t>
              </a:r>
              <a:r>
                <a:rPr lang="en-GB" sz="1080" kern="1200" dirty="0" err="1">
                  <a:solidFill>
                    <a:srgbClr val="4A205D"/>
                  </a:solidFill>
                  <a:effectLst/>
                  <a:latin typeface="Lucida Sans" panose="020B0602030504020204" pitchFamily="34" charset="77"/>
                  <a:ea typeface="+mn-ea"/>
                  <a:cs typeface="+mn-cs"/>
                </a:rPr>
                <a:t>kiertotalous</a:t>
              </a:r>
              <a:endParaRPr lang="en-GB" sz="1080" kern="1200" dirty="0">
                <a:solidFill>
                  <a:srgbClr val="4A205D"/>
                </a:solidFill>
                <a:effectLst/>
                <a:latin typeface="Lucida Sans" panose="020B0602030504020204" pitchFamily="34" charset="77"/>
                <a:ea typeface="+mn-ea"/>
                <a:cs typeface="+mn-cs"/>
              </a:endParaRPr>
            </a:p>
          </p:txBody>
        </p:sp>
        <p:sp>
          <p:nvSpPr>
            <p:cNvPr id="26" name="Rectangle 25">
              <a:extLst>
                <a:ext uri="{FF2B5EF4-FFF2-40B4-BE49-F238E27FC236}">
                  <a16:creationId xmlns:a16="http://schemas.microsoft.com/office/drawing/2014/main" id="{B23C1B68-E28E-6D40-AF51-D017FE96EE20}"/>
                </a:ext>
              </a:extLst>
            </p:cNvPr>
            <p:cNvSpPr/>
            <p:nvPr userDrawn="1"/>
          </p:nvSpPr>
          <p:spPr>
            <a:xfrm>
              <a:off x="2174128" y="8683"/>
              <a:ext cx="528546" cy="1003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grpSp>
      <p:sp>
        <p:nvSpPr>
          <p:cNvPr id="29" name="Content Placeholder 2">
            <a:extLst>
              <a:ext uri="{FF2B5EF4-FFF2-40B4-BE49-F238E27FC236}">
                <a16:creationId xmlns:a16="http://schemas.microsoft.com/office/drawing/2014/main" id="{2700491B-55E1-CB48-88C2-4B44362D5680}"/>
              </a:ext>
            </a:extLst>
          </p:cNvPr>
          <p:cNvSpPr>
            <a:spLocks noGrp="1"/>
          </p:cNvSpPr>
          <p:nvPr>
            <p:ph idx="23" hasCustomPrompt="1"/>
          </p:nvPr>
        </p:nvSpPr>
        <p:spPr>
          <a:xfrm>
            <a:off x="4535555"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30" name="Content Placeholder 2">
            <a:extLst>
              <a:ext uri="{FF2B5EF4-FFF2-40B4-BE49-F238E27FC236}">
                <a16:creationId xmlns:a16="http://schemas.microsoft.com/office/drawing/2014/main" id="{D08CC801-BEF0-594A-9741-A10E749B0735}"/>
              </a:ext>
            </a:extLst>
          </p:cNvPr>
          <p:cNvSpPr>
            <a:spLocks noGrp="1"/>
          </p:cNvSpPr>
          <p:nvPr>
            <p:ph idx="24" hasCustomPrompt="1"/>
          </p:nvPr>
        </p:nvSpPr>
        <p:spPr>
          <a:xfrm>
            <a:off x="8232912"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21" name="Slide Number Placeholder 5">
            <a:extLst>
              <a:ext uri="{FF2B5EF4-FFF2-40B4-BE49-F238E27FC236}">
                <a16:creationId xmlns:a16="http://schemas.microsoft.com/office/drawing/2014/main" id="{EDC08462-209B-B440-9838-B7FD6DA891CE}"/>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44869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_2_palsta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C91E9AB-27B8-A94A-82A2-D5C4450982FD}"/>
              </a:ext>
            </a:extLst>
          </p:cNvPr>
          <p:cNvSpPr>
            <a:spLocks noGrp="1"/>
          </p:cNvSpPr>
          <p:nvPr>
            <p:ph type="dt" sz="half" idx="11"/>
          </p:nvPr>
        </p:nvSpPr>
        <p:spPr/>
        <p:txBody>
          <a:bodyPr/>
          <a:lstStyle/>
          <a:p>
            <a:fld id="{6485836C-18B5-4FE9-93D6-2507DDD1590A}" type="datetime1">
              <a:rPr lang="fi-FI" smtClean="0"/>
              <a:t>18.4.2022</a:t>
            </a:fld>
            <a:endParaRPr lang="en-US"/>
          </a:p>
        </p:txBody>
      </p:sp>
      <p:sp>
        <p:nvSpPr>
          <p:cNvPr id="5" name="Dian numeron paikkamerkki 4">
            <a:extLst>
              <a:ext uri="{FF2B5EF4-FFF2-40B4-BE49-F238E27FC236}">
                <a16:creationId xmlns:a16="http://schemas.microsoft.com/office/drawing/2014/main" id="{F79CCC99-3E5E-3F45-ACA3-7D5DCA6A310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13" name="Tekstin paikkamerkki 12">
            <a:extLst>
              <a:ext uri="{FF2B5EF4-FFF2-40B4-BE49-F238E27FC236}">
                <a16:creationId xmlns:a16="http://schemas.microsoft.com/office/drawing/2014/main" id="{E68E192B-913F-2546-BDB9-C53B30A88D10}"/>
              </a:ext>
            </a:extLst>
          </p:cNvPr>
          <p:cNvSpPr>
            <a:spLocks noGrp="1"/>
          </p:cNvSpPr>
          <p:nvPr>
            <p:ph type="body" sz="quarter" idx="70" hasCustomPrompt="1"/>
          </p:nvPr>
        </p:nvSpPr>
        <p:spPr>
          <a:xfrm>
            <a:off x="688620" y="2084851"/>
            <a:ext cx="10063115" cy="3840427"/>
          </a:xfrm>
          <a:prstGeom prst="rect">
            <a:avLst/>
          </a:prstGeom>
        </p:spPr>
        <p:txBody>
          <a:bodyPr lIns="0" tIns="0" rIns="0" bIns="0" numCol="2" spcCol="540000">
            <a:normAutofit/>
          </a:bodyPr>
          <a:lstStyle>
            <a:lvl1pPr>
              <a:buClr>
                <a:srgbClr val="100169"/>
              </a:buClr>
              <a:defRPr sz="1440">
                <a:solidFill>
                  <a:schemeClr val="tx1">
                    <a:lumMod val="90000"/>
                    <a:lumOff val="10000"/>
                  </a:schemeClr>
                </a:solidFill>
              </a:defRPr>
            </a:lvl1pPr>
            <a:lvl2pPr>
              <a:defRPr sz="1260">
                <a:solidFill>
                  <a:schemeClr val="tx1">
                    <a:lumMod val="90000"/>
                    <a:lumOff val="10000"/>
                  </a:schemeClr>
                </a:solidFill>
              </a:defRPr>
            </a:lvl2pPr>
            <a:lvl3pPr>
              <a:defRPr sz="1080">
                <a:solidFill>
                  <a:schemeClr val="tx1">
                    <a:lumMod val="90000"/>
                    <a:lumOff val="10000"/>
                  </a:schemeClr>
                </a:solidFill>
              </a:defRPr>
            </a:lvl3pPr>
            <a:lvl4pPr>
              <a:defRPr sz="990">
                <a:solidFill>
                  <a:schemeClr val="tx1">
                    <a:lumMod val="90000"/>
                    <a:lumOff val="10000"/>
                  </a:schemeClr>
                </a:solidFill>
              </a:defRPr>
            </a:lvl4pPr>
            <a:lvl5pPr>
              <a:defRPr sz="99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Alatunnisteen paikkamerkki 3">
            <a:extLst>
              <a:ext uri="{FF2B5EF4-FFF2-40B4-BE49-F238E27FC236}">
                <a16:creationId xmlns:a16="http://schemas.microsoft.com/office/drawing/2014/main" id="{0AFD0EB2-4CF3-A641-8E58-6D837476A686}"/>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12" name="Title Placeholder 1">
            <a:extLst>
              <a:ext uri="{FF2B5EF4-FFF2-40B4-BE49-F238E27FC236}">
                <a16:creationId xmlns:a16="http://schemas.microsoft.com/office/drawing/2014/main" id="{34B423AA-8C2D-2B49-8222-7B9314C88940}"/>
              </a:ext>
            </a:extLst>
          </p:cNvPr>
          <p:cNvSpPr>
            <a:spLocks noGrp="1"/>
          </p:cNvSpPr>
          <p:nvPr>
            <p:ph type="title"/>
          </p:nvPr>
        </p:nvSpPr>
        <p:spPr>
          <a:xfrm>
            <a:off x="688621" y="700226"/>
            <a:ext cx="10063115"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14" name="Tekstin paikkamerkki 9">
            <a:extLst>
              <a:ext uri="{FF2B5EF4-FFF2-40B4-BE49-F238E27FC236}">
                <a16:creationId xmlns:a16="http://schemas.microsoft.com/office/drawing/2014/main" id="{F6FE86C1-1EC7-1F4F-B15A-50687238C369}"/>
              </a:ext>
            </a:extLst>
          </p:cNvPr>
          <p:cNvSpPr>
            <a:spLocks noGrp="1"/>
          </p:cNvSpPr>
          <p:nvPr>
            <p:ph type="body" sz="quarter" idx="72" hasCustomPrompt="1"/>
          </p:nvPr>
        </p:nvSpPr>
        <p:spPr>
          <a:xfrm>
            <a:off x="688621" y="1340845"/>
            <a:ext cx="10063116"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pic>
        <p:nvPicPr>
          <p:cNvPr id="9" name="Graphic 8">
            <a:extLst>
              <a:ext uri="{FF2B5EF4-FFF2-40B4-BE49-F238E27FC236}">
                <a16:creationId xmlns:a16="http://schemas.microsoft.com/office/drawing/2014/main" id="{EADC5DB5-D632-9848-AC45-A1BAE6C269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Tree>
    <p:extLst>
      <p:ext uri="{BB962C8B-B14F-4D97-AF65-F5344CB8AC3E}">
        <p14:creationId xmlns:p14="http://schemas.microsoft.com/office/powerpoint/2010/main" val="8283801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fe_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hasCustomPrompt="1"/>
          </p:nvPr>
        </p:nvSpPr>
        <p:spPr>
          <a:xfrm>
            <a:off x="4530968" y="560946"/>
            <a:ext cx="7171037" cy="691864"/>
          </a:xfrm>
        </p:spPr>
        <p:txBody>
          <a:bodyPr anchor="t"/>
          <a:lstStyle>
            <a:lvl1pPr>
              <a:lnSpc>
                <a:spcPts val="2746"/>
              </a:lnSpc>
              <a:defRPr lang="en-GB" smtClean="0">
                <a:effectLst/>
              </a:defRPr>
            </a:lvl1pPr>
          </a:lstStyle>
          <a:p>
            <a:r>
              <a:rPr lang="en-GB" dirty="0" err="1">
                <a:effectLst/>
                <a:latin typeface="Helvetica" pitchFamily="2" charset="0"/>
              </a:rPr>
              <a:t>Otsikko</a:t>
            </a:r>
            <a:endParaRPr lang="en-GB" dirty="0">
              <a:effectLst/>
              <a:latin typeface="Helvetica" pitchFamily="2" charset="0"/>
            </a:endParaRPr>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hasCustomPrompt="1"/>
          </p:nvPr>
        </p:nvSpPr>
        <p:spPr>
          <a:xfrm>
            <a:off x="1" y="8682"/>
            <a:ext cx="4320000" cy="2520000"/>
          </a:xfrm>
        </p:spPr>
        <p:txBody>
          <a:bodyPr anchor="ctr">
            <a:normAutofit/>
          </a:bodyPr>
          <a:lstStyle>
            <a:lvl1pPr algn="ctr">
              <a:lnSpc>
                <a:spcPct val="110000"/>
              </a:lnSpc>
              <a:defRPr sz="1260"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Kuva</a:t>
            </a:r>
            <a:r>
              <a:rPr lang="en-GB" dirty="0"/>
              <a:t> </a:t>
            </a:r>
            <a:r>
              <a:rPr lang="en-GB" dirty="0" err="1"/>
              <a:t>tähän</a:t>
            </a:r>
            <a:endParaRPr lang="en-FI" dirty="0"/>
          </a:p>
        </p:txBody>
      </p:sp>
      <p:sp>
        <p:nvSpPr>
          <p:cNvPr id="10" name="Content Placeholder 2">
            <a:extLst>
              <a:ext uri="{FF2B5EF4-FFF2-40B4-BE49-F238E27FC236}">
                <a16:creationId xmlns:a16="http://schemas.microsoft.com/office/drawing/2014/main" id="{021837C2-8EE6-3B45-ADF9-E4BC05F6B6C3}"/>
              </a:ext>
            </a:extLst>
          </p:cNvPr>
          <p:cNvSpPr>
            <a:spLocks noGrp="1"/>
          </p:cNvSpPr>
          <p:nvPr>
            <p:ph idx="16" hasCustomPrompt="1"/>
          </p:nvPr>
        </p:nvSpPr>
        <p:spPr>
          <a:xfrm>
            <a:off x="838199"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14" name="Content Placeholder 2">
            <a:extLst>
              <a:ext uri="{FF2B5EF4-FFF2-40B4-BE49-F238E27FC236}">
                <a16:creationId xmlns:a16="http://schemas.microsoft.com/office/drawing/2014/main" id="{92A5647A-4888-1642-BA09-15B5EADA4CC3}"/>
              </a:ext>
            </a:extLst>
          </p:cNvPr>
          <p:cNvSpPr>
            <a:spLocks noGrp="1"/>
          </p:cNvSpPr>
          <p:nvPr>
            <p:ph idx="19" hasCustomPrompt="1"/>
          </p:nvPr>
        </p:nvSpPr>
        <p:spPr>
          <a:xfrm>
            <a:off x="838199" y="6062071"/>
            <a:ext cx="8981663" cy="183692"/>
          </a:xfrm>
        </p:spPr>
        <p:txBody>
          <a:bodyPr>
            <a:normAutofit/>
          </a:bodyPr>
          <a:lstStyle>
            <a:lvl1pPr>
              <a:defRPr sz="720" b="0"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Linkit</a:t>
            </a:r>
            <a:r>
              <a:rPr lang="en-GB" dirty="0"/>
              <a:t>, </a:t>
            </a:r>
            <a:r>
              <a:rPr lang="en-GB" dirty="0" err="1"/>
              <a:t>tunnustukset</a:t>
            </a:r>
            <a:r>
              <a:rPr lang="en-GB" dirty="0"/>
              <a:t> </a:t>
            </a:r>
            <a:r>
              <a:rPr lang="en-GB" dirty="0" err="1"/>
              <a:t>ja</a:t>
            </a:r>
            <a:r>
              <a:rPr lang="en-GB" dirty="0"/>
              <a:t> </a:t>
            </a:r>
            <a:r>
              <a:rPr lang="en-GB" dirty="0" err="1"/>
              <a:t>viitteet</a:t>
            </a:r>
            <a:endParaRPr lang="en-GB" dirty="0"/>
          </a:p>
        </p:txBody>
      </p:sp>
      <p:sp>
        <p:nvSpPr>
          <p:cNvPr id="15" name="Rectangle 14">
            <a:extLst>
              <a:ext uri="{FF2B5EF4-FFF2-40B4-BE49-F238E27FC236}">
                <a16:creationId xmlns:a16="http://schemas.microsoft.com/office/drawing/2014/main" id="{2EFCC039-E593-CC4B-AF44-C4A49CD713B4}"/>
              </a:ext>
            </a:extLst>
          </p:cNvPr>
          <p:cNvSpPr/>
          <p:nvPr userDrawn="1"/>
        </p:nvSpPr>
        <p:spPr>
          <a:xfrm>
            <a:off x="838199"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Miksi?</a:t>
            </a:r>
          </a:p>
        </p:txBody>
      </p:sp>
      <p:sp>
        <p:nvSpPr>
          <p:cNvPr id="16" name="Rectangle 15">
            <a:extLst>
              <a:ext uri="{FF2B5EF4-FFF2-40B4-BE49-F238E27FC236}">
                <a16:creationId xmlns:a16="http://schemas.microsoft.com/office/drawing/2014/main" id="{43DDFDB8-FDFD-064A-861A-C3321CDC0257}"/>
              </a:ext>
            </a:extLst>
          </p:cNvPr>
          <p:cNvSpPr/>
          <p:nvPr userDrawn="1"/>
        </p:nvSpPr>
        <p:spPr>
          <a:xfrm>
            <a:off x="4530969"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Mitä?</a:t>
            </a:r>
          </a:p>
        </p:txBody>
      </p:sp>
      <p:sp>
        <p:nvSpPr>
          <p:cNvPr id="17" name="Rectangle 16">
            <a:extLst>
              <a:ext uri="{FF2B5EF4-FFF2-40B4-BE49-F238E27FC236}">
                <a16:creationId xmlns:a16="http://schemas.microsoft.com/office/drawing/2014/main" id="{DFAF7D11-37E2-0143-96E7-6D07EF8BC17C}"/>
              </a:ext>
            </a:extLst>
          </p:cNvPr>
          <p:cNvSpPr/>
          <p:nvPr userDrawn="1"/>
        </p:nvSpPr>
        <p:spPr>
          <a:xfrm>
            <a:off x="8235461" y="2599122"/>
            <a:ext cx="790791" cy="261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080" b="1">
                <a:latin typeface="Lucida Sans" panose="020B0602030504020204" pitchFamily="34" charset="77"/>
              </a:rPr>
              <a:t>Miten?</a:t>
            </a:r>
          </a:p>
        </p:txBody>
      </p:sp>
      <p:sp>
        <p:nvSpPr>
          <p:cNvPr id="27" name="Content Placeholder 2">
            <a:extLst>
              <a:ext uri="{FF2B5EF4-FFF2-40B4-BE49-F238E27FC236}">
                <a16:creationId xmlns:a16="http://schemas.microsoft.com/office/drawing/2014/main" id="{14E674FE-F8EC-2049-8483-F31C9248129E}"/>
              </a:ext>
            </a:extLst>
          </p:cNvPr>
          <p:cNvSpPr>
            <a:spLocks noGrp="1"/>
          </p:cNvSpPr>
          <p:nvPr>
            <p:ph idx="22" hasCustomPrompt="1"/>
          </p:nvPr>
        </p:nvSpPr>
        <p:spPr>
          <a:xfrm>
            <a:off x="4530968" y="1375607"/>
            <a:ext cx="7171037" cy="1153075"/>
          </a:xfrm>
        </p:spPr>
        <p:txBody>
          <a:bodyPr>
            <a:normAutofit/>
          </a:bodyPr>
          <a:lstStyle>
            <a:lvl1pPr>
              <a:lnSpc>
                <a:spcPct val="110000"/>
              </a:lnSpc>
              <a:defRPr sz="1260"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Ingressi</a:t>
            </a:r>
            <a:r>
              <a:rPr lang="en-GB" dirty="0"/>
              <a:t> 150 – 300 </a:t>
            </a:r>
            <a:r>
              <a:rPr lang="en-GB" dirty="0" err="1"/>
              <a:t>merkkiä</a:t>
            </a:r>
            <a:endParaRPr lang="en-FI" dirty="0"/>
          </a:p>
        </p:txBody>
      </p:sp>
      <p:grpSp>
        <p:nvGrpSpPr>
          <p:cNvPr id="9" name="Group 8">
            <a:extLst>
              <a:ext uri="{FF2B5EF4-FFF2-40B4-BE49-F238E27FC236}">
                <a16:creationId xmlns:a16="http://schemas.microsoft.com/office/drawing/2014/main" id="{4E0BE07E-6D7A-7A47-AF95-37A177B157F8}"/>
              </a:ext>
            </a:extLst>
          </p:cNvPr>
          <p:cNvGrpSpPr/>
          <p:nvPr userDrawn="1"/>
        </p:nvGrpSpPr>
        <p:grpSpPr>
          <a:xfrm>
            <a:off x="9258301" y="-2258"/>
            <a:ext cx="2933700" cy="572569"/>
            <a:chOff x="-231025" y="8682"/>
            <a:chExt cx="2933700" cy="572569"/>
          </a:xfrm>
        </p:grpSpPr>
        <p:sp>
          <p:nvSpPr>
            <p:cNvPr id="24" name="Rectangle 23">
              <a:extLst>
                <a:ext uri="{FF2B5EF4-FFF2-40B4-BE49-F238E27FC236}">
                  <a16:creationId xmlns:a16="http://schemas.microsoft.com/office/drawing/2014/main" id="{082C6FE6-2272-6045-B2A1-EA81F33F925F}"/>
                </a:ext>
              </a:extLst>
            </p:cNvPr>
            <p:cNvSpPr/>
            <p:nvPr userDrawn="1"/>
          </p:nvSpPr>
          <p:spPr>
            <a:xfrm>
              <a:off x="1495199" y="8682"/>
              <a:ext cx="1207476" cy="572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sp>
          <p:nvSpPr>
            <p:cNvPr id="25" name="Rectangle 24">
              <a:extLst>
                <a:ext uri="{FF2B5EF4-FFF2-40B4-BE49-F238E27FC236}">
                  <a16:creationId xmlns:a16="http://schemas.microsoft.com/office/drawing/2014/main" id="{E0A04CC8-7BF2-134A-A29B-87074F22FB60}"/>
                </a:ext>
              </a:extLst>
            </p:cNvPr>
            <p:cNvSpPr/>
            <p:nvPr userDrawn="1"/>
          </p:nvSpPr>
          <p:spPr>
            <a:xfrm>
              <a:off x="-231025" y="8682"/>
              <a:ext cx="2669426" cy="481824"/>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tlCol="0" anchor="ctr"/>
            <a:lstStyle/>
            <a:p>
              <a:r>
                <a:rPr lang="en-GB" sz="1080" kern="1200" dirty="0" err="1">
                  <a:solidFill>
                    <a:srgbClr val="4A205D"/>
                  </a:solidFill>
                  <a:effectLst/>
                  <a:latin typeface="Lucida Sans" panose="020B0602030504020204" pitchFamily="34" charset="77"/>
                  <a:ea typeface="+mn-ea"/>
                  <a:cs typeface="+mn-cs"/>
                </a:rPr>
                <a:t>Kestävien</a:t>
              </a:r>
              <a:r>
                <a:rPr lang="en-GB" sz="1080" kern="1200" dirty="0">
                  <a:solidFill>
                    <a:srgbClr val="4A205D"/>
                  </a:solidFill>
                  <a:effectLst/>
                  <a:latin typeface="Lucida Sans" panose="020B0602030504020204" pitchFamily="34" charset="77"/>
                  <a:ea typeface="+mn-ea"/>
                  <a:cs typeface="+mn-cs"/>
                </a:rPr>
                <a:t> </a:t>
              </a:r>
              <a:r>
                <a:rPr lang="en-GB" sz="1080" kern="1200" dirty="0" err="1">
                  <a:solidFill>
                    <a:srgbClr val="4A205D"/>
                  </a:solidFill>
                  <a:effectLst/>
                  <a:latin typeface="Lucida Sans" panose="020B0602030504020204" pitchFamily="34" charset="77"/>
                  <a:ea typeface="+mn-ea"/>
                  <a:cs typeface="+mn-cs"/>
                </a:rPr>
                <a:t>valintojen</a:t>
              </a:r>
              <a:r>
                <a:rPr lang="en-GB" sz="1080" kern="1200" dirty="0">
                  <a:solidFill>
                    <a:srgbClr val="4A205D"/>
                  </a:solidFill>
                  <a:effectLst/>
                  <a:latin typeface="Lucida Sans" panose="020B0602030504020204" pitchFamily="34" charset="77"/>
                  <a:ea typeface="+mn-ea"/>
                  <a:cs typeface="+mn-cs"/>
                </a:rPr>
                <a:t> </a:t>
              </a:r>
              <a:r>
                <a:rPr lang="en-GB" sz="1080" kern="1200" dirty="0" err="1">
                  <a:solidFill>
                    <a:srgbClr val="4A205D"/>
                  </a:solidFill>
                  <a:effectLst/>
                  <a:latin typeface="Lucida Sans" panose="020B0602030504020204" pitchFamily="34" charset="77"/>
                  <a:ea typeface="+mn-ea"/>
                  <a:cs typeface="+mn-cs"/>
                </a:rPr>
                <a:t>tukeminen</a:t>
              </a:r>
              <a:endParaRPr lang="en-GB" sz="1080" kern="1200" dirty="0">
                <a:solidFill>
                  <a:srgbClr val="4A205D"/>
                </a:solidFill>
                <a:effectLst/>
                <a:latin typeface="Lucida Sans" panose="020B0602030504020204" pitchFamily="34" charset="77"/>
                <a:ea typeface="+mn-ea"/>
                <a:cs typeface="+mn-cs"/>
              </a:endParaRPr>
            </a:p>
          </p:txBody>
        </p:sp>
        <p:sp>
          <p:nvSpPr>
            <p:cNvPr id="26" name="Rectangle 25">
              <a:extLst>
                <a:ext uri="{FF2B5EF4-FFF2-40B4-BE49-F238E27FC236}">
                  <a16:creationId xmlns:a16="http://schemas.microsoft.com/office/drawing/2014/main" id="{B23C1B68-E28E-6D40-AF51-D017FE96EE20}"/>
                </a:ext>
              </a:extLst>
            </p:cNvPr>
            <p:cNvSpPr/>
            <p:nvPr userDrawn="1"/>
          </p:nvSpPr>
          <p:spPr>
            <a:xfrm>
              <a:off x="2174128" y="8683"/>
              <a:ext cx="528546" cy="1003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grpSp>
      <p:sp>
        <p:nvSpPr>
          <p:cNvPr id="29" name="Content Placeholder 2">
            <a:extLst>
              <a:ext uri="{FF2B5EF4-FFF2-40B4-BE49-F238E27FC236}">
                <a16:creationId xmlns:a16="http://schemas.microsoft.com/office/drawing/2014/main" id="{2700491B-55E1-CB48-88C2-4B44362D5680}"/>
              </a:ext>
            </a:extLst>
          </p:cNvPr>
          <p:cNvSpPr>
            <a:spLocks noGrp="1"/>
          </p:cNvSpPr>
          <p:nvPr>
            <p:ph idx="23" hasCustomPrompt="1"/>
          </p:nvPr>
        </p:nvSpPr>
        <p:spPr>
          <a:xfrm>
            <a:off x="4535555"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30" name="Content Placeholder 2">
            <a:extLst>
              <a:ext uri="{FF2B5EF4-FFF2-40B4-BE49-F238E27FC236}">
                <a16:creationId xmlns:a16="http://schemas.microsoft.com/office/drawing/2014/main" id="{D08CC801-BEF0-594A-9741-A10E749B0735}"/>
              </a:ext>
            </a:extLst>
          </p:cNvPr>
          <p:cNvSpPr>
            <a:spLocks noGrp="1"/>
          </p:cNvSpPr>
          <p:nvPr>
            <p:ph idx="24" hasCustomPrompt="1"/>
          </p:nvPr>
        </p:nvSpPr>
        <p:spPr>
          <a:xfrm>
            <a:off x="8232912" y="2886675"/>
            <a:ext cx="3467584" cy="496444"/>
          </a:xfrm>
        </p:spPr>
        <p:txBody>
          <a:bodyPr/>
          <a:lstStyle>
            <a:lvl1pPr>
              <a:defRPr sz="1260" b="1" i="0">
                <a:latin typeface="Lucida Sans" panose="020B0602030504020204" pitchFamily="34" charset="77"/>
              </a:defRPr>
            </a:lvl1pPr>
            <a:lvl2pPr marL="0" indent="0">
              <a:buFontTx/>
              <a:buNone/>
              <a:defRPr sz="1080"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GB" dirty="0" err="1"/>
              <a:t>Väliotsikko</a:t>
            </a:r>
            <a:r>
              <a:rPr lang="en-GB" dirty="0"/>
              <a:t> + max 500 </a:t>
            </a:r>
            <a:r>
              <a:rPr lang="en-GB" dirty="0" err="1"/>
              <a:t>merkkiä</a:t>
            </a:r>
            <a:r>
              <a:rPr lang="en-GB" dirty="0"/>
              <a:t> </a:t>
            </a:r>
          </a:p>
          <a:p>
            <a:pPr lvl="1"/>
            <a:r>
              <a:rPr lang="en-GB" dirty="0" err="1"/>
              <a:t>Seuraavan</a:t>
            </a:r>
            <a:r>
              <a:rPr lang="en-GB" dirty="0"/>
              <a:t> </a:t>
            </a:r>
            <a:r>
              <a:rPr lang="en-GB" dirty="0" err="1"/>
              <a:t>tason</a:t>
            </a:r>
            <a:r>
              <a:rPr lang="en-GB" dirty="0"/>
              <a:t> </a:t>
            </a:r>
            <a:r>
              <a:rPr lang="en-GB" dirty="0" err="1"/>
              <a:t>teksti</a:t>
            </a:r>
            <a:r>
              <a:rPr lang="en-GB" dirty="0"/>
              <a:t> 500 </a:t>
            </a:r>
            <a:r>
              <a:rPr lang="en-GB" dirty="0" err="1"/>
              <a:t>merkkiä</a:t>
            </a:r>
            <a:endParaRPr lang="en-GB" dirty="0"/>
          </a:p>
        </p:txBody>
      </p:sp>
      <p:sp>
        <p:nvSpPr>
          <p:cNvPr id="18" name="Slide Number Placeholder 5">
            <a:extLst>
              <a:ext uri="{FF2B5EF4-FFF2-40B4-BE49-F238E27FC236}">
                <a16:creationId xmlns:a16="http://schemas.microsoft.com/office/drawing/2014/main" id="{91941CCE-B4A3-2948-8B91-9A193807FB20}"/>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33031383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0" y="0"/>
            <a:ext cx="12192000" cy="686495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216"/>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739307" y="3118021"/>
            <a:ext cx="2306424" cy="621958"/>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9684365" y="5936601"/>
            <a:ext cx="2507635" cy="355610"/>
          </a:xfrm>
          <a:prstGeom prst="rect">
            <a:avLst/>
          </a:prstGeom>
        </p:spPr>
        <p:txBody>
          <a:bodyPr vert="horz" wrap="square" lIns="82296" tIns="41148" rIns="82296" bIns="41148"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322"/>
              </a:lnSpc>
            </a:pPr>
            <a:r>
              <a:rPr lang="fi-FI" sz="1800" err="1">
                <a:solidFill>
                  <a:schemeClr val="accent2"/>
                </a:solidFill>
              </a:rPr>
              <a:t>www.motiva.fi</a:t>
            </a:r>
            <a:endParaRPr lang="fi-FI" sz="1800">
              <a:solidFill>
                <a:schemeClr val="accent2"/>
              </a:solidFill>
            </a:endParaRPr>
          </a:p>
        </p:txBody>
      </p:sp>
      <p:pic>
        <p:nvPicPr>
          <p:cNvPr id="7" name="Picture 6" descr="A picture containing drawing&#10;&#10;Description automatically generated">
            <a:extLst>
              <a:ext uri="{FF2B5EF4-FFF2-40B4-BE49-F238E27FC236}">
                <a16:creationId xmlns:a16="http://schemas.microsoft.com/office/drawing/2014/main" id="{7ADD99FE-E76F-7B4C-AAC1-16472FEA3698}"/>
              </a:ext>
            </a:extLst>
          </p:cNvPr>
          <p:cNvPicPr>
            <a:picLocks noChangeAspect="1"/>
          </p:cNvPicPr>
          <p:nvPr userDrawn="1"/>
        </p:nvPicPr>
        <p:blipFill>
          <a:blip r:embed="rId3"/>
          <a:stretch>
            <a:fillRect/>
          </a:stretch>
        </p:blipFill>
        <p:spPr>
          <a:xfrm>
            <a:off x="3150311" y="772250"/>
            <a:ext cx="2804632" cy="5342156"/>
          </a:xfrm>
          <a:prstGeom prst="rect">
            <a:avLst/>
          </a:prstGeom>
        </p:spPr>
      </p:pic>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6237060" y="2319466"/>
            <a:ext cx="5274309" cy="2219066"/>
          </a:xfrm>
        </p:spPr>
        <p:txBody>
          <a:bodyPr anchor="ctr">
            <a:normAutofit/>
          </a:bodyPr>
          <a:lstStyle>
            <a:lvl1pPr>
              <a:defRPr sz="3600" b="1" i="0">
                <a:solidFill>
                  <a:schemeClr val="accent2"/>
                </a:solidFill>
                <a:latin typeface="Lucida Sans" panose="020B0602030504020204" pitchFamily="34" charset="77"/>
              </a:defRPr>
            </a:lvl1pPr>
          </a:lstStyle>
          <a:p>
            <a:r>
              <a:rPr lang="en-GB" dirty="0" err="1"/>
              <a:t>Kiitos</a:t>
            </a:r>
            <a:r>
              <a:rPr lang="en-GB" dirty="0"/>
              <a:t> </a:t>
            </a:r>
            <a:r>
              <a:rPr lang="en-GB" dirty="0" err="1"/>
              <a:t>teksti</a:t>
            </a:r>
            <a:r>
              <a:rPr lang="en-GB" dirty="0"/>
              <a:t> </a:t>
            </a:r>
            <a:r>
              <a:rPr lang="en-GB" dirty="0" err="1"/>
              <a:t>tähän</a:t>
            </a:r>
            <a:endParaRPr lang="en-FI" dirty="0"/>
          </a:p>
        </p:txBody>
      </p:sp>
      <p:pic>
        <p:nvPicPr>
          <p:cNvPr id="8" name="Graphic 7">
            <a:hlinkClick r:id="rId4"/>
            <a:extLst>
              <a:ext uri="{FF2B5EF4-FFF2-40B4-BE49-F238E27FC236}">
                <a16:creationId xmlns:a16="http://schemas.microsoft.com/office/drawing/2014/main" id="{F5A5AE13-E1A8-F940-AFAC-0D75BF4944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306458" y="6009307"/>
            <a:ext cx="266700" cy="304800"/>
          </a:xfrm>
          <a:prstGeom prst="rect">
            <a:avLst/>
          </a:prstGeom>
        </p:spPr>
      </p:pic>
      <p:pic>
        <p:nvPicPr>
          <p:cNvPr id="9" name="Graphic 8">
            <a:hlinkClick r:id="rId7"/>
            <a:extLst>
              <a:ext uri="{FF2B5EF4-FFF2-40B4-BE49-F238E27FC236}">
                <a16:creationId xmlns:a16="http://schemas.microsoft.com/office/drawing/2014/main" id="{0EEB6FB5-F9DA-7D47-A712-FD2C8BCC143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691247" y="6009307"/>
            <a:ext cx="266700" cy="304800"/>
          </a:xfrm>
          <a:prstGeom prst="rect">
            <a:avLst/>
          </a:prstGeom>
        </p:spPr>
      </p:pic>
      <p:pic>
        <p:nvPicPr>
          <p:cNvPr id="10" name="Graphic 9">
            <a:hlinkClick r:id="rId10"/>
            <a:extLst>
              <a:ext uri="{FF2B5EF4-FFF2-40B4-BE49-F238E27FC236}">
                <a16:creationId xmlns:a16="http://schemas.microsoft.com/office/drawing/2014/main" id="{F01EEDA9-D941-B744-AADC-E53925FCEF9A}"/>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266831" y="6009307"/>
            <a:ext cx="266700" cy="304800"/>
          </a:xfrm>
          <a:prstGeom prst="rect">
            <a:avLst/>
          </a:prstGeom>
        </p:spPr>
      </p:pic>
      <p:pic>
        <p:nvPicPr>
          <p:cNvPr id="11" name="Graphic 10">
            <a:hlinkClick r:id="rId13"/>
            <a:extLst>
              <a:ext uri="{FF2B5EF4-FFF2-40B4-BE49-F238E27FC236}">
                <a16:creationId xmlns:a16="http://schemas.microsoft.com/office/drawing/2014/main" id="{5F6C03DB-BAC3-4A41-A5B2-157ACDD54BB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842415" y="6009307"/>
            <a:ext cx="266700" cy="304800"/>
          </a:xfrm>
          <a:prstGeom prst="rect">
            <a:avLst/>
          </a:prstGeom>
        </p:spPr>
      </p:pic>
      <p:sp>
        <p:nvSpPr>
          <p:cNvPr id="2" name="Rectangle 1">
            <a:extLst>
              <a:ext uri="{FF2B5EF4-FFF2-40B4-BE49-F238E27FC236}">
                <a16:creationId xmlns:a16="http://schemas.microsoft.com/office/drawing/2014/main" id="{DF905146-0172-2D42-A920-D201144FD185}"/>
              </a:ext>
            </a:extLst>
          </p:cNvPr>
          <p:cNvSpPr/>
          <p:nvPr userDrawn="1"/>
        </p:nvSpPr>
        <p:spPr>
          <a:xfrm>
            <a:off x="6573158" y="6009307"/>
            <a:ext cx="926857" cy="258532"/>
          </a:xfrm>
          <a:prstGeom prst="rect">
            <a:avLst/>
          </a:prstGeom>
        </p:spPr>
        <p:txBody>
          <a:bodyPr wrap="none">
            <a:spAutoFit/>
          </a:bodyPr>
          <a:lstStyle/>
          <a:p>
            <a:r>
              <a:rPr lang="en-GB" sz="1080" b="0" i="0" kern="1200">
                <a:solidFill>
                  <a:schemeClr val="accent2"/>
                </a:solidFill>
                <a:effectLst/>
                <a:latin typeface="+mn-lt"/>
                <a:ea typeface="+mn-ea"/>
                <a:cs typeface="+mn-cs"/>
              </a:rPr>
              <a:t>@</a:t>
            </a:r>
            <a:r>
              <a:rPr lang="en-GB" sz="1080" b="0" i="0" kern="1200" err="1">
                <a:solidFill>
                  <a:schemeClr val="accent2"/>
                </a:solidFill>
                <a:effectLst/>
                <a:latin typeface="+mn-lt"/>
                <a:ea typeface="+mn-ea"/>
                <a:cs typeface="+mn-cs"/>
              </a:rPr>
              <a:t>MotivaOy</a:t>
            </a:r>
            <a:endParaRPr lang="en-FI" sz="1080">
              <a:solidFill>
                <a:schemeClr val="accent2"/>
              </a:solidFill>
            </a:endParaRPr>
          </a:p>
        </p:txBody>
      </p:sp>
    </p:spTree>
    <p:extLst>
      <p:ext uri="{BB962C8B-B14F-4D97-AF65-F5344CB8AC3E}">
        <p14:creationId xmlns:p14="http://schemas.microsoft.com/office/powerpoint/2010/main" val="39187493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 sisällysluettel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CD22D2-ECD2-464B-85EF-F88C80EC47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817791"/>
            <a:ext cx="6375399" cy="5040210"/>
          </a:xfrm>
          <a:prstGeom prst="rect">
            <a:avLst/>
          </a:prstGeom>
        </p:spPr>
      </p:pic>
      <p:sp>
        <p:nvSpPr>
          <p:cNvPr id="5" name="Otsikko 1"/>
          <p:cNvSpPr>
            <a:spLocks noGrp="1"/>
          </p:cNvSpPr>
          <p:nvPr>
            <p:ph type="title" hasCustomPrompt="1"/>
          </p:nvPr>
        </p:nvSpPr>
        <p:spPr>
          <a:xfrm>
            <a:off x="7345439" y="956606"/>
            <a:ext cx="3606799" cy="1464863"/>
          </a:xfrm>
          <a:prstGeom prst="rect">
            <a:avLst/>
          </a:prstGeom>
        </p:spPr>
        <p:txBody>
          <a:bodyPr/>
          <a:lstStyle>
            <a:lvl1pPr>
              <a:defRPr sz="288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6" name="Alaotsikko 2"/>
          <p:cNvSpPr>
            <a:spLocks noGrp="1"/>
          </p:cNvSpPr>
          <p:nvPr>
            <p:ph type="subTitle" idx="1"/>
          </p:nvPr>
        </p:nvSpPr>
        <p:spPr>
          <a:xfrm>
            <a:off x="7345439" y="2421467"/>
            <a:ext cx="3606799" cy="3657600"/>
          </a:xfrm>
          <a:prstGeom prst="rect">
            <a:avLst/>
          </a:prstGeom>
        </p:spPr>
        <p:txBody>
          <a:bodyPr/>
          <a:lstStyle>
            <a:lvl1pPr marL="308610" indent="-308610" algn="l">
              <a:buFont typeface="Arial" charset="0"/>
              <a:buChar char="•"/>
              <a:defRPr sz="1800">
                <a:latin typeface="Verdana" charset="0"/>
                <a:ea typeface="Verdana" charset="0"/>
                <a:cs typeface="Verdana"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fi-FI" dirty="0"/>
          </a:p>
        </p:txBody>
      </p:sp>
      <p:sp>
        <p:nvSpPr>
          <p:cNvPr id="8" name="Suorakulmio 7"/>
          <p:cNvSpPr/>
          <p:nvPr userDrawn="1"/>
        </p:nvSpPr>
        <p:spPr>
          <a:xfrm>
            <a:off x="1" y="1"/>
            <a:ext cx="6375399" cy="3141133"/>
          </a:xfrm>
          <a:prstGeom prst="rect">
            <a:avLst/>
          </a:prstGeom>
          <a:solidFill>
            <a:srgbClr val="008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16"/>
              <a:t> </a:t>
            </a:r>
          </a:p>
        </p:txBody>
      </p:sp>
    </p:spTree>
    <p:extLst>
      <p:ext uri="{BB962C8B-B14F-4D97-AF65-F5344CB8AC3E}">
        <p14:creationId xmlns:p14="http://schemas.microsoft.com/office/powerpoint/2010/main" val="3039696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oko palstan kuva">
    <p:spTree>
      <p:nvGrpSpPr>
        <p:cNvPr id="1" name=""/>
        <p:cNvGrpSpPr/>
        <p:nvPr/>
      </p:nvGrpSpPr>
      <p:grpSpPr>
        <a:xfrm>
          <a:off x="0" y="0"/>
          <a:ext cx="0" cy="0"/>
          <a:chOff x="0" y="0"/>
          <a:chExt cx="0" cy="0"/>
        </a:xfrm>
      </p:grpSpPr>
      <p:cxnSp>
        <p:nvCxnSpPr>
          <p:cNvPr id="4" name="Suora yhdysviiva 3"/>
          <p:cNvCxnSpPr/>
          <p:nvPr userDrawn="1"/>
        </p:nvCxnSpPr>
        <p:spPr>
          <a:xfrm>
            <a:off x="3251201" y="4430805"/>
            <a:ext cx="0" cy="16482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Otsikko 1"/>
          <p:cNvSpPr>
            <a:spLocks noGrp="1"/>
          </p:cNvSpPr>
          <p:nvPr>
            <p:ph type="title" hasCustomPrompt="1"/>
          </p:nvPr>
        </p:nvSpPr>
        <p:spPr>
          <a:xfrm>
            <a:off x="740230" y="4430805"/>
            <a:ext cx="2416628" cy="1648264"/>
          </a:xfrm>
          <a:prstGeom prst="rect">
            <a:avLst/>
          </a:prstGeom>
        </p:spPr>
        <p:txBody>
          <a:bodyPr/>
          <a:lstStyle>
            <a:lvl1pPr>
              <a:defRPr sz="252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6" name="Alaotsikko 2"/>
          <p:cNvSpPr>
            <a:spLocks noGrp="1"/>
          </p:cNvSpPr>
          <p:nvPr>
            <p:ph type="subTitle" idx="1"/>
          </p:nvPr>
        </p:nvSpPr>
        <p:spPr>
          <a:xfrm>
            <a:off x="3469575" y="4442009"/>
            <a:ext cx="7993084" cy="1648264"/>
          </a:xfrm>
          <a:prstGeom prst="rect">
            <a:avLst/>
          </a:prstGeom>
        </p:spPr>
        <p:txBody>
          <a:bodyPr/>
          <a:lstStyle>
            <a:lvl1pPr marL="0" indent="0" algn="l">
              <a:buNone/>
              <a:defRPr sz="1800">
                <a:latin typeface="Verdana" charset="0"/>
                <a:ea typeface="Verdana" charset="0"/>
                <a:cs typeface="Verdana"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fi-FI" dirty="0"/>
          </a:p>
        </p:txBody>
      </p:sp>
      <p:sp>
        <p:nvSpPr>
          <p:cNvPr id="7" name="Kuvan paikkamerkki 2"/>
          <p:cNvSpPr>
            <a:spLocks noGrp="1"/>
          </p:cNvSpPr>
          <p:nvPr>
            <p:ph type="pic" idx="10"/>
          </p:nvPr>
        </p:nvSpPr>
        <p:spPr>
          <a:xfrm>
            <a:off x="2" y="1"/>
            <a:ext cx="12191999" cy="3461657"/>
          </a:xfrm>
          <a:prstGeom prst="rect">
            <a:avLst/>
          </a:prstGeo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fi-FI"/>
          </a:p>
        </p:txBody>
      </p:sp>
    </p:spTree>
    <p:extLst>
      <p:ext uri="{BB962C8B-B14F-4D97-AF65-F5344CB8AC3E}">
        <p14:creationId xmlns:p14="http://schemas.microsoft.com/office/powerpoint/2010/main" val="2886131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Teksti ja kuva">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1" y="2"/>
            <a:ext cx="6283569" cy="6857999"/>
          </a:xfrm>
          <a:prstGeom prst="rect">
            <a:avLst/>
          </a:prstGeo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fi-FI"/>
          </a:p>
        </p:txBody>
      </p:sp>
      <p:sp>
        <p:nvSpPr>
          <p:cNvPr id="2" name="Otsikko 1"/>
          <p:cNvSpPr>
            <a:spLocks noGrp="1"/>
          </p:cNvSpPr>
          <p:nvPr>
            <p:ph type="title" hasCustomPrompt="1"/>
          </p:nvPr>
        </p:nvSpPr>
        <p:spPr>
          <a:xfrm>
            <a:off x="6969655" y="979714"/>
            <a:ext cx="4570412" cy="1600200"/>
          </a:xfrm>
          <a:prstGeom prst="rect">
            <a:avLst/>
          </a:prstGeom>
        </p:spPr>
        <p:txBody>
          <a:bodyPr anchor="b"/>
          <a:lstStyle>
            <a:lvl1pPr>
              <a:defRPr sz="324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4" name="Tekstin paikkamerkki 3"/>
          <p:cNvSpPr>
            <a:spLocks noGrp="1"/>
          </p:cNvSpPr>
          <p:nvPr>
            <p:ph type="body" sz="half" idx="2"/>
          </p:nvPr>
        </p:nvSpPr>
        <p:spPr>
          <a:xfrm>
            <a:off x="6969655" y="2873829"/>
            <a:ext cx="4570412" cy="2995159"/>
          </a:xfrm>
          <a:prstGeom prst="rect">
            <a:avLst/>
          </a:prstGeom>
        </p:spPr>
        <p:txBody>
          <a:bodyPr/>
          <a:lstStyle>
            <a:lvl1pPr marL="0" indent="0">
              <a:buNone/>
              <a:defRPr sz="1620">
                <a:latin typeface="Verdana" charset="0"/>
                <a:ea typeface="Verdana" charset="0"/>
                <a:cs typeface="Verdana"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Tree>
    <p:extLst>
      <p:ext uri="{BB962C8B-B14F-4D97-AF65-F5344CB8AC3E}">
        <p14:creationId xmlns:p14="http://schemas.microsoft.com/office/powerpoint/2010/main" val="15648017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i ja Kartt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9" y="979714"/>
            <a:ext cx="4570412" cy="1600200"/>
          </a:xfrm>
          <a:prstGeom prst="rect">
            <a:avLst/>
          </a:prstGeom>
          <a:noFill/>
        </p:spPr>
        <p:txBody>
          <a:bodyPr anchor="b">
            <a:noAutofit/>
          </a:bodyPr>
          <a:lstStyle>
            <a:lvl1pPr>
              <a:defRPr sz="324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4" name="Tekstin paikkamerkki 3"/>
          <p:cNvSpPr>
            <a:spLocks noGrp="1"/>
          </p:cNvSpPr>
          <p:nvPr>
            <p:ph type="body" sz="half" idx="2" hasCustomPrompt="1"/>
          </p:nvPr>
        </p:nvSpPr>
        <p:spPr>
          <a:xfrm>
            <a:off x="839789" y="2873829"/>
            <a:ext cx="4570412" cy="2995159"/>
          </a:xfrm>
          <a:prstGeom prst="rect">
            <a:avLst/>
          </a:prstGeom>
        </p:spPr>
        <p:txBody>
          <a:bodyPr/>
          <a:lstStyle>
            <a:lvl1pPr marL="0" indent="0">
              <a:buNone/>
              <a:defRPr sz="1800">
                <a:latin typeface="Verdana" charset="0"/>
                <a:ea typeface="Verdana" charset="0"/>
                <a:cs typeface="Verdana"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fi-FI" dirty="0"/>
              <a:t>  tekstin perustyylejä napsauttamalla</a:t>
            </a:r>
          </a:p>
        </p:txBody>
      </p:sp>
      <p:pic>
        <p:nvPicPr>
          <p:cNvPr id="21" name="Picture Placeholder 5" descr="A close up of a necklace&#10;&#10;Description automatically generated">
            <a:extLst>
              <a:ext uri="{FF2B5EF4-FFF2-40B4-BE49-F238E27FC236}">
                <a16:creationId xmlns:a16="http://schemas.microsoft.com/office/drawing/2014/main" id="{86478876-DD0E-8E4E-857A-9F1B15605C6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880734" y="336177"/>
            <a:ext cx="5734181" cy="6185647"/>
          </a:xfrm>
          <a:prstGeom prst="rect">
            <a:avLst/>
          </a:prstGeom>
        </p:spPr>
      </p:pic>
    </p:spTree>
    <p:extLst>
      <p:ext uri="{BB962C8B-B14F-4D97-AF65-F5344CB8AC3E}">
        <p14:creationId xmlns:p14="http://schemas.microsoft.com/office/powerpoint/2010/main" val="10600258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eferenss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887891" y="944043"/>
            <a:ext cx="4570412" cy="1240972"/>
          </a:xfrm>
          <a:prstGeom prst="rect">
            <a:avLst/>
          </a:prstGeom>
        </p:spPr>
        <p:txBody>
          <a:bodyPr anchor="b"/>
          <a:lstStyle>
            <a:lvl1pPr>
              <a:defRPr sz="288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4" name="Tekstin paikkamerkki 3"/>
          <p:cNvSpPr>
            <a:spLocks noGrp="1"/>
          </p:cNvSpPr>
          <p:nvPr>
            <p:ph type="body" sz="half" idx="2"/>
          </p:nvPr>
        </p:nvSpPr>
        <p:spPr>
          <a:xfrm>
            <a:off x="6887891" y="2446271"/>
            <a:ext cx="4570412" cy="2111830"/>
          </a:xfrm>
          <a:prstGeom prst="rect">
            <a:avLst/>
          </a:prstGeom>
        </p:spPr>
        <p:txBody>
          <a:bodyPr/>
          <a:lstStyle>
            <a:lvl1pPr marL="0" indent="0">
              <a:buNone/>
              <a:defRPr sz="1350">
                <a:latin typeface="Verdana" charset="0"/>
                <a:ea typeface="Verdana" charset="0"/>
                <a:cs typeface="Verdana"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7" name="Tekstin paikkamerkki 3"/>
          <p:cNvSpPr>
            <a:spLocks noGrp="1"/>
          </p:cNvSpPr>
          <p:nvPr>
            <p:ph type="body" sz="half" idx="10" hasCustomPrompt="1"/>
          </p:nvPr>
        </p:nvSpPr>
        <p:spPr>
          <a:xfrm>
            <a:off x="6887891" y="508613"/>
            <a:ext cx="4570412" cy="435430"/>
          </a:xfrm>
          <a:prstGeom prst="rect">
            <a:avLst/>
          </a:prstGeom>
        </p:spPr>
        <p:txBody>
          <a:bodyPr/>
          <a:lstStyle>
            <a:lvl1pPr marL="0" indent="0">
              <a:buNone/>
              <a:defRPr sz="990" b="0" i="0" spc="270">
                <a:solidFill>
                  <a:srgbClr val="E3AD00"/>
                </a:solidFill>
                <a:latin typeface="Verdana" panose="020B0604030504040204" pitchFamily="34" charset="0"/>
                <a:ea typeface="Verdana" panose="020B0604030504040204" pitchFamily="34" charset="0"/>
                <a:cs typeface="Verdana" panose="020B0604030504040204" pitchFamily="34"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fi-FI" dirty="0"/>
              <a:t>MUOKKAA TEKSTIN PERUSTYYLEJÄ NAPSAUTTAMALLA</a:t>
            </a:r>
          </a:p>
        </p:txBody>
      </p:sp>
      <p:sp>
        <p:nvSpPr>
          <p:cNvPr id="8" name="Tekstin paikkamerkki 3"/>
          <p:cNvSpPr>
            <a:spLocks noGrp="1"/>
          </p:cNvSpPr>
          <p:nvPr>
            <p:ph type="body" sz="half" idx="11"/>
          </p:nvPr>
        </p:nvSpPr>
        <p:spPr>
          <a:xfrm>
            <a:off x="6887891" y="4819357"/>
            <a:ext cx="4570412" cy="1135129"/>
          </a:xfrm>
          <a:prstGeom prst="rect">
            <a:avLst/>
          </a:prstGeom>
        </p:spPr>
        <p:txBody>
          <a:bodyPr/>
          <a:lstStyle>
            <a:lvl1pPr marL="0" indent="0">
              <a:buNone/>
              <a:defRPr sz="1080" i="1">
                <a:latin typeface="Verdana" charset="0"/>
                <a:ea typeface="Verdana" charset="0"/>
                <a:cs typeface="Verdana"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9" name="Kuvan paikkamerkki 2"/>
          <p:cNvSpPr>
            <a:spLocks noGrp="1"/>
          </p:cNvSpPr>
          <p:nvPr>
            <p:ph type="pic" idx="1"/>
          </p:nvPr>
        </p:nvSpPr>
        <p:spPr>
          <a:xfrm>
            <a:off x="1" y="2"/>
            <a:ext cx="6283569" cy="6857999"/>
          </a:xfrm>
          <a:prstGeom prst="rect">
            <a:avLst/>
          </a:prstGeo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fi-FI" dirty="0"/>
          </a:p>
        </p:txBody>
      </p:sp>
    </p:spTree>
    <p:extLst>
      <p:ext uri="{BB962C8B-B14F-4D97-AF65-F5344CB8AC3E}">
        <p14:creationId xmlns:p14="http://schemas.microsoft.com/office/powerpoint/2010/main" val="14936817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ojekti">
    <p:spTree>
      <p:nvGrpSpPr>
        <p:cNvPr id="1" name=""/>
        <p:cNvGrpSpPr/>
        <p:nvPr/>
      </p:nvGrpSpPr>
      <p:grpSpPr>
        <a:xfrm>
          <a:off x="0" y="0"/>
          <a:ext cx="0" cy="0"/>
          <a:chOff x="0" y="0"/>
          <a:chExt cx="0" cy="0"/>
        </a:xfrm>
      </p:grpSpPr>
      <p:sp>
        <p:nvSpPr>
          <p:cNvPr id="9" name="Kuvan paikkamerkki 2"/>
          <p:cNvSpPr>
            <a:spLocks noGrp="1"/>
          </p:cNvSpPr>
          <p:nvPr>
            <p:ph type="pic" idx="1"/>
          </p:nvPr>
        </p:nvSpPr>
        <p:spPr>
          <a:xfrm>
            <a:off x="494676" y="1669515"/>
            <a:ext cx="5771213" cy="3397162"/>
          </a:xfrm>
          <a:prstGeom prst="rect">
            <a:avLst/>
          </a:prstGeo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fi-FI"/>
          </a:p>
        </p:txBody>
      </p:sp>
      <p:sp>
        <p:nvSpPr>
          <p:cNvPr id="10" name="Otsikko 1"/>
          <p:cNvSpPr>
            <a:spLocks noGrp="1"/>
          </p:cNvSpPr>
          <p:nvPr>
            <p:ph type="ctrTitle" hasCustomPrompt="1"/>
          </p:nvPr>
        </p:nvSpPr>
        <p:spPr>
          <a:xfrm>
            <a:off x="2" y="2"/>
            <a:ext cx="12191999" cy="989351"/>
          </a:xfrm>
          <a:prstGeom prst="rect">
            <a:avLst/>
          </a:prstGeom>
        </p:spPr>
        <p:txBody>
          <a:bodyPr anchor="b"/>
          <a:lstStyle>
            <a:lvl1pPr algn="ctr">
              <a:defRPr sz="324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Lisää otsikko</a:t>
            </a:r>
          </a:p>
        </p:txBody>
      </p:sp>
      <p:sp>
        <p:nvSpPr>
          <p:cNvPr id="11" name="Kuvan paikkamerkki 2"/>
          <p:cNvSpPr>
            <a:spLocks noGrp="1"/>
          </p:cNvSpPr>
          <p:nvPr>
            <p:ph type="pic" idx="10"/>
          </p:nvPr>
        </p:nvSpPr>
        <p:spPr>
          <a:xfrm>
            <a:off x="6625992" y="1669515"/>
            <a:ext cx="5041353" cy="2317870"/>
          </a:xfrm>
          <a:prstGeom prst="rect">
            <a:avLst/>
          </a:prstGeo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fi-FI"/>
          </a:p>
        </p:txBody>
      </p:sp>
      <p:sp>
        <p:nvSpPr>
          <p:cNvPr id="12" name="Tekstin paikkamerkki 3"/>
          <p:cNvSpPr>
            <a:spLocks noGrp="1"/>
          </p:cNvSpPr>
          <p:nvPr>
            <p:ph type="body" sz="half" idx="2" hasCustomPrompt="1"/>
          </p:nvPr>
        </p:nvSpPr>
        <p:spPr>
          <a:xfrm>
            <a:off x="6625990" y="4339729"/>
            <a:ext cx="5041353" cy="562056"/>
          </a:xfrm>
          <a:prstGeom prst="rect">
            <a:avLst/>
          </a:prstGeom>
        </p:spPr>
        <p:txBody>
          <a:bodyPr/>
          <a:lstStyle>
            <a:lvl1pPr marL="0" indent="0">
              <a:buNone/>
              <a:defRPr sz="1350" b="1" i="0">
                <a:solidFill>
                  <a:srgbClr val="E3AD00"/>
                </a:solidFill>
                <a:latin typeface="Verdana" panose="020B0604030504040204" pitchFamily="34" charset="0"/>
                <a:ea typeface="Verdana" panose="020B0604030504040204" pitchFamily="34" charset="0"/>
                <a:cs typeface="Verdana" panose="020B0604030504040204" pitchFamily="34"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fi-FI" dirty="0"/>
              <a:t>Muokkaa tekstin perustyylejä napsauttamalla</a:t>
            </a:r>
          </a:p>
        </p:txBody>
      </p:sp>
      <p:sp>
        <p:nvSpPr>
          <p:cNvPr id="13" name="Tekstin paikkamerkki 3"/>
          <p:cNvSpPr>
            <a:spLocks noGrp="1"/>
          </p:cNvSpPr>
          <p:nvPr>
            <p:ph type="body" sz="half" idx="11"/>
          </p:nvPr>
        </p:nvSpPr>
        <p:spPr>
          <a:xfrm>
            <a:off x="6625991" y="4901785"/>
            <a:ext cx="5041352" cy="929389"/>
          </a:xfrm>
          <a:prstGeom prst="rect">
            <a:avLst/>
          </a:prstGeom>
        </p:spPr>
        <p:txBody>
          <a:bodyPr/>
          <a:lstStyle>
            <a:lvl1pPr marL="0" indent="0">
              <a:buNone/>
              <a:defRPr sz="1170">
                <a:latin typeface="Verdana" charset="0"/>
                <a:ea typeface="Verdana" charset="0"/>
                <a:cs typeface="Verdana"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Tree>
    <p:extLst>
      <p:ext uri="{BB962C8B-B14F-4D97-AF65-F5344CB8AC3E}">
        <p14:creationId xmlns:p14="http://schemas.microsoft.com/office/powerpoint/2010/main" val="8925553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Referenssi">
    <p:spTree>
      <p:nvGrpSpPr>
        <p:cNvPr id="1" name=""/>
        <p:cNvGrpSpPr/>
        <p:nvPr/>
      </p:nvGrpSpPr>
      <p:grpSpPr>
        <a:xfrm>
          <a:off x="0" y="0"/>
          <a:ext cx="0" cy="0"/>
          <a:chOff x="0" y="0"/>
          <a:chExt cx="0" cy="0"/>
        </a:xfrm>
      </p:grpSpPr>
      <p:sp>
        <p:nvSpPr>
          <p:cNvPr id="10" name="Suorakulmio 9"/>
          <p:cNvSpPr/>
          <p:nvPr userDrawn="1"/>
        </p:nvSpPr>
        <p:spPr>
          <a:xfrm>
            <a:off x="0" y="0"/>
            <a:ext cx="3073400" cy="6858000"/>
          </a:xfrm>
          <a:prstGeom prst="rect">
            <a:avLst/>
          </a:prstGeom>
          <a:solidFill>
            <a:srgbClr val="008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16"/>
              <a:t> </a:t>
            </a:r>
          </a:p>
        </p:txBody>
      </p:sp>
      <p:sp>
        <p:nvSpPr>
          <p:cNvPr id="2" name="Otsikko 1"/>
          <p:cNvSpPr>
            <a:spLocks noGrp="1"/>
          </p:cNvSpPr>
          <p:nvPr>
            <p:ph type="title" hasCustomPrompt="1"/>
          </p:nvPr>
        </p:nvSpPr>
        <p:spPr>
          <a:xfrm>
            <a:off x="375903" y="742276"/>
            <a:ext cx="2587431" cy="1528404"/>
          </a:xfrm>
          <a:prstGeom prst="rect">
            <a:avLst/>
          </a:prstGeom>
        </p:spPr>
        <p:txBody>
          <a:bodyPr anchor="b"/>
          <a:lstStyle>
            <a:lvl1pPr>
              <a:defRPr sz="27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4" name="Tekstin paikkamerkki 3"/>
          <p:cNvSpPr>
            <a:spLocks noGrp="1"/>
          </p:cNvSpPr>
          <p:nvPr>
            <p:ph type="body" sz="half" idx="2"/>
          </p:nvPr>
        </p:nvSpPr>
        <p:spPr>
          <a:xfrm>
            <a:off x="375904" y="2592045"/>
            <a:ext cx="2211525" cy="2722078"/>
          </a:xfrm>
          <a:prstGeom prst="rect">
            <a:avLst/>
          </a:prstGeom>
        </p:spPr>
        <p:txBody>
          <a:bodyPr/>
          <a:lstStyle>
            <a:lvl1pPr marL="0" indent="0">
              <a:buNone/>
              <a:defRPr sz="1620">
                <a:solidFill>
                  <a:schemeClr val="bg1"/>
                </a:solidFill>
                <a:latin typeface="Verdana" charset="0"/>
                <a:ea typeface="Verdana" charset="0"/>
                <a:cs typeface="Verdana"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Tree>
    <p:extLst>
      <p:ext uri="{BB962C8B-B14F-4D97-AF65-F5344CB8AC3E}">
        <p14:creationId xmlns:p14="http://schemas.microsoft.com/office/powerpoint/2010/main" val="2012018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Referenssi">
    <p:spTree>
      <p:nvGrpSpPr>
        <p:cNvPr id="1" name=""/>
        <p:cNvGrpSpPr/>
        <p:nvPr/>
      </p:nvGrpSpPr>
      <p:grpSpPr>
        <a:xfrm>
          <a:off x="0" y="0"/>
          <a:ext cx="0" cy="0"/>
          <a:chOff x="0" y="0"/>
          <a:chExt cx="0" cy="0"/>
        </a:xfrm>
      </p:grpSpPr>
      <p:sp>
        <p:nvSpPr>
          <p:cNvPr id="10" name="Suorakulmio 9"/>
          <p:cNvSpPr/>
          <p:nvPr userDrawn="1"/>
        </p:nvSpPr>
        <p:spPr>
          <a:xfrm>
            <a:off x="0" y="0"/>
            <a:ext cx="3073400" cy="6858000"/>
          </a:xfrm>
          <a:prstGeom prst="rect">
            <a:avLst/>
          </a:prstGeom>
          <a:solidFill>
            <a:srgbClr val="00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16"/>
              <a:t> </a:t>
            </a:r>
          </a:p>
        </p:txBody>
      </p:sp>
      <p:sp>
        <p:nvSpPr>
          <p:cNvPr id="2" name="Otsikko 1"/>
          <p:cNvSpPr>
            <a:spLocks noGrp="1"/>
          </p:cNvSpPr>
          <p:nvPr>
            <p:ph type="title" hasCustomPrompt="1"/>
          </p:nvPr>
        </p:nvSpPr>
        <p:spPr>
          <a:xfrm>
            <a:off x="375903" y="742276"/>
            <a:ext cx="2587431" cy="1528404"/>
          </a:xfrm>
          <a:prstGeom prst="rect">
            <a:avLst/>
          </a:prstGeom>
        </p:spPr>
        <p:txBody>
          <a:bodyPr anchor="b"/>
          <a:lstStyle>
            <a:lvl1pPr>
              <a:defRPr sz="27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4" name="Tekstin paikkamerkki 3"/>
          <p:cNvSpPr>
            <a:spLocks noGrp="1"/>
          </p:cNvSpPr>
          <p:nvPr>
            <p:ph type="body" sz="half" idx="2"/>
          </p:nvPr>
        </p:nvSpPr>
        <p:spPr>
          <a:xfrm>
            <a:off x="375904" y="2592045"/>
            <a:ext cx="2211525" cy="2722078"/>
          </a:xfrm>
          <a:prstGeom prst="rect">
            <a:avLst/>
          </a:prstGeom>
        </p:spPr>
        <p:txBody>
          <a:bodyPr/>
          <a:lstStyle>
            <a:lvl1pPr marL="0" indent="0">
              <a:buNone/>
              <a:defRPr sz="1620">
                <a:solidFill>
                  <a:schemeClr val="bg1"/>
                </a:solidFill>
                <a:latin typeface="Verdana" charset="0"/>
                <a:ea typeface="Verdana" charset="0"/>
                <a:cs typeface="Verdana"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Tree>
    <p:extLst>
      <p:ext uri="{BB962C8B-B14F-4D97-AF65-F5344CB8AC3E}">
        <p14:creationId xmlns:p14="http://schemas.microsoft.com/office/powerpoint/2010/main" val="91670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_3_palsta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C91E9AB-27B8-A94A-82A2-D5C4450982FD}"/>
              </a:ext>
            </a:extLst>
          </p:cNvPr>
          <p:cNvSpPr>
            <a:spLocks noGrp="1"/>
          </p:cNvSpPr>
          <p:nvPr>
            <p:ph type="dt" sz="half" idx="11"/>
          </p:nvPr>
        </p:nvSpPr>
        <p:spPr/>
        <p:txBody>
          <a:bodyPr/>
          <a:lstStyle/>
          <a:p>
            <a:fld id="{7F405CDD-0072-44D0-91A0-29614A6CABB2}" type="datetime1">
              <a:rPr lang="fi-FI" smtClean="0"/>
              <a:t>18.4.2022</a:t>
            </a:fld>
            <a:endParaRPr lang="en-US"/>
          </a:p>
        </p:txBody>
      </p:sp>
      <p:sp>
        <p:nvSpPr>
          <p:cNvPr id="5" name="Dian numeron paikkamerkki 4">
            <a:extLst>
              <a:ext uri="{FF2B5EF4-FFF2-40B4-BE49-F238E27FC236}">
                <a16:creationId xmlns:a16="http://schemas.microsoft.com/office/drawing/2014/main" id="{F79CCC99-3E5E-3F45-ACA3-7D5DCA6A310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14" name="Tekstin paikkamerkki 12">
            <a:extLst>
              <a:ext uri="{FF2B5EF4-FFF2-40B4-BE49-F238E27FC236}">
                <a16:creationId xmlns:a16="http://schemas.microsoft.com/office/drawing/2014/main" id="{56A0600A-BAA9-1B45-B7EC-600306847616}"/>
              </a:ext>
            </a:extLst>
          </p:cNvPr>
          <p:cNvSpPr>
            <a:spLocks noGrp="1"/>
          </p:cNvSpPr>
          <p:nvPr>
            <p:ph type="body" sz="quarter" idx="71" hasCustomPrompt="1"/>
          </p:nvPr>
        </p:nvSpPr>
        <p:spPr>
          <a:xfrm>
            <a:off x="688621" y="2084851"/>
            <a:ext cx="10557879" cy="3840427"/>
          </a:xfrm>
          <a:prstGeom prst="rect">
            <a:avLst/>
          </a:prstGeom>
        </p:spPr>
        <p:txBody>
          <a:bodyPr lIns="0" tIns="0" rIns="0" bIns="0" numCol="3" spcCol="540000">
            <a:normAutofit/>
          </a:bodyPr>
          <a:lstStyle>
            <a:lvl1pPr>
              <a:buClr>
                <a:srgbClr val="100169"/>
              </a:buClr>
              <a:defRPr sz="1440">
                <a:solidFill>
                  <a:schemeClr val="tx1">
                    <a:lumMod val="90000"/>
                    <a:lumOff val="10000"/>
                  </a:schemeClr>
                </a:solidFill>
              </a:defRPr>
            </a:lvl1pPr>
            <a:lvl2pPr>
              <a:buClr>
                <a:srgbClr val="100169"/>
              </a:buClr>
              <a:defRPr sz="1260">
                <a:solidFill>
                  <a:schemeClr val="tx1">
                    <a:lumMod val="90000"/>
                    <a:lumOff val="10000"/>
                  </a:schemeClr>
                </a:solidFill>
              </a:defRPr>
            </a:lvl2pPr>
            <a:lvl3pPr>
              <a:buClr>
                <a:srgbClr val="100169"/>
              </a:buClr>
              <a:defRPr sz="1080">
                <a:solidFill>
                  <a:schemeClr val="tx1">
                    <a:lumMod val="90000"/>
                    <a:lumOff val="10000"/>
                  </a:schemeClr>
                </a:solidFill>
              </a:defRPr>
            </a:lvl3pPr>
            <a:lvl4pPr>
              <a:buClr>
                <a:srgbClr val="100169"/>
              </a:buClr>
              <a:defRPr sz="990">
                <a:solidFill>
                  <a:schemeClr val="tx1">
                    <a:lumMod val="90000"/>
                    <a:lumOff val="10000"/>
                  </a:schemeClr>
                </a:solidFill>
              </a:defRPr>
            </a:lvl4pPr>
            <a:lvl5pPr>
              <a:buClr>
                <a:srgbClr val="100169"/>
              </a:buClr>
              <a:defRPr sz="990">
                <a:solidFill>
                  <a:schemeClr val="tx1">
                    <a:lumMod val="90000"/>
                    <a:lumOff val="1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Alatunnisteen paikkamerkki 3">
            <a:extLst>
              <a:ext uri="{FF2B5EF4-FFF2-40B4-BE49-F238E27FC236}">
                <a16:creationId xmlns:a16="http://schemas.microsoft.com/office/drawing/2014/main" id="{5D649E5D-9924-A34F-9141-99813431E1EC}"/>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13" name="Title Placeholder 1">
            <a:extLst>
              <a:ext uri="{FF2B5EF4-FFF2-40B4-BE49-F238E27FC236}">
                <a16:creationId xmlns:a16="http://schemas.microsoft.com/office/drawing/2014/main" id="{F33C1A93-8E61-724B-A553-66595127B098}"/>
              </a:ext>
            </a:extLst>
          </p:cNvPr>
          <p:cNvSpPr>
            <a:spLocks noGrp="1"/>
          </p:cNvSpPr>
          <p:nvPr>
            <p:ph type="title"/>
          </p:nvPr>
        </p:nvSpPr>
        <p:spPr>
          <a:xfrm>
            <a:off x="688621" y="700226"/>
            <a:ext cx="10063115"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17" name="Tekstin paikkamerkki 9">
            <a:extLst>
              <a:ext uri="{FF2B5EF4-FFF2-40B4-BE49-F238E27FC236}">
                <a16:creationId xmlns:a16="http://schemas.microsoft.com/office/drawing/2014/main" id="{6E496CCC-94E4-F941-8E4C-199C0CCF10F4}"/>
              </a:ext>
            </a:extLst>
          </p:cNvPr>
          <p:cNvSpPr>
            <a:spLocks noGrp="1"/>
          </p:cNvSpPr>
          <p:nvPr>
            <p:ph type="body" sz="quarter" idx="74" hasCustomPrompt="1"/>
          </p:nvPr>
        </p:nvSpPr>
        <p:spPr>
          <a:xfrm>
            <a:off x="688621" y="1340845"/>
            <a:ext cx="10063116"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pic>
        <p:nvPicPr>
          <p:cNvPr id="10" name="Graphic 9">
            <a:extLst>
              <a:ext uri="{FF2B5EF4-FFF2-40B4-BE49-F238E27FC236}">
                <a16:creationId xmlns:a16="http://schemas.microsoft.com/office/drawing/2014/main" id="{7080A080-3571-4845-8310-A76E3B4EFB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Tree>
    <p:extLst>
      <p:ext uri="{BB962C8B-B14F-4D97-AF65-F5344CB8AC3E}">
        <p14:creationId xmlns:p14="http://schemas.microsoft.com/office/powerpoint/2010/main" val="5327644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Referenssi">
    <p:spTree>
      <p:nvGrpSpPr>
        <p:cNvPr id="1" name=""/>
        <p:cNvGrpSpPr/>
        <p:nvPr/>
      </p:nvGrpSpPr>
      <p:grpSpPr>
        <a:xfrm>
          <a:off x="0" y="0"/>
          <a:ext cx="0" cy="0"/>
          <a:chOff x="0" y="0"/>
          <a:chExt cx="0" cy="0"/>
        </a:xfrm>
      </p:grpSpPr>
      <p:sp>
        <p:nvSpPr>
          <p:cNvPr id="10" name="Suorakulmio 9"/>
          <p:cNvSpPr/>
          <p:nvPr userDrawn="1"/>
        </p:nvSpPr>
        <p:spPr>
          <a:xfrm>
            <a:off x="0" y="0"/>
            <a:ext cx="3073400" cy="6858000"/>
          </a:xfrm>
          <a:prstGeom prst="rect">
            <a:avLst/>
          </a:prstGeom>
          <a:solidFill>
            <a:srgbClr val="E3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16"/>
              <a:t> </a:t>
            </a:r>
          </a:p>
        </p:txBody>
      </p:sp>
      <p:sp>
        <p:nvSpPr>
          <p:cNvPr id="2" name="Otsikko 1"/>
          <p:cNvSpPr>
            <a:spLocks noGrp="1"/>
          </p:cNvSpPr>
          <p:nvPr>
            <p:ph type="title" hasCustomPrompt="1"/>
          </p:nvPr>
        </p:nvSpPr>
        <p:spPr>
          <a:xfrm>
            <a:off x="375903" y="742276"/>
            <a:ext cx="2587431" cy="1528404"/>
          </a:xfrm>
          <a:prstGeom prst="rect">
            <a:avLst/>
          </a:prstGeom>
        </p:spPr>
        <p:txBody>
          <a:bodyPr anchor="b"/>
          <a:lstStyle>
            <a:lvl1pPr>
              <a:defRPr sz="27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4" name="Tekstin paikkamerkki 3"/>
          <p:cNvSpPr>
            <a:spLocks noGrp="1"/>
          </p:cNvSpPr>
          <p:nvPr>
            <p:ph type="body" sz="half" idx="2"/>
          </p:nvPr>
        </p:nvSpPr>
        <p:spPr>
          <a:xfrm>
            <a:off x="375904" y="2592045"/>
            <a:ext cx="2211525" cy="2722078"/>
          </a:xfrm>
          <a:prstGeom prst="rect">
            <a:avLst/>
          </a:prstGeom>
        </p:spPr>
        <p:txBody>
          <a:bodyPr/>
          <a:lstStyle>
            <a:lvl1pPr marL="0" indent="0">
              <a:buNone/>
              <a:defRPr sz="1620">
                <a:solidFill>
                  <a:schemeClr val="bg1"/>
                </a:solidFill>
                <a:latin typeface="Verdana" charset="0"/>
                <a:ea typeface="Verdana" charset="0"/>
                <a:cs typeface="Verdana"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Tree>
    <p:extLst>
      <p:ext uri="{BB962C8B-B14F-4D97-AF65-F5344CB8AC3E}">
        <p14:creationId xmlns:p14="http://schemas.microsoft.com/office/powerpoint/2010/main" val="22176373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Yksi palst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365125"/>
            <a:ext cx="10515600" cy="1325563"/>
          </a:xfrm>
          <a:prstGeom prst="rect">
            <a:avLst/>
          </a:prstGeom>
        </p:spPr>
        <p:txBody>
          <a:bodyPr/>
          <a:lstStyle>
            <a:lvl1pPr>
              <a:defRPr sz="288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3" name="Sisällön paikkamerkki 2"/>
          <p:cNvSpPr>
            <a:spLocks noGrp="1"/>
          </p:cNvSpPr>
          <p:nvPr>
            <p:ph idx="1"/>
          </p:nvPr>
        </p:nvSpPr>
        <p:spPr>
          <a:xfrm>
            <a:off x="838200" y="1825625"/>
            <a:ext cx="10515600" cy="4351338"/>
          </a:xfrm>
          <a:prstGeom prst="rect">
            <a:avLst/>
          </a:prstGeom>
        </p:spPr>
        <p:txBody>
          <a:bodyPr/>
          <a:lstStyle>
            <a:lvl1pPr>
              <a:defRPr>
                <a:latin typeface="Verdana" charset="0"/>
                <a:ea typeface="Verdana" charset="0"/>
                <a:cs typeface="Verdana" charset="0"/>
              </a:defRPr>
            </a:lvl1pPr>
            <a:lvl2pPr>
              <a:defRPr>
                <a:latin typeface="Verdana" charset="0"/>
                <a:ea typeface="Verdana" charset="0"/>
                <a:cs typeface="Verdana" charset="0"/>
              </a:defRPr>
            </a:lvl2pPr>
            <a:lvl3pPr>
              <a:defRPr>
                <a:latin typeface="Verdana" charset="0"/>
                <a:ea typeface="Verdana" charset="0"/>
                <a:cs typeface="Verdana" charset="0"/>
              </a:defRPr>
            </a:lvl3pPr>
            <a:lvl4pPr>
              <a:defRPr>
                <a:latin typeface="Verdana" charset="0"/>
                <a:ea typeface="Verdana" charset="0"/>
                <a:cs typeface="Verdana" charset="0"/>
              </a:defRPr>
            </a:lvl4pPr>
            <a:lvl5pPr>
              <a:defRPr>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1946998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 - China">
    <p:spTree>
      <p:nvGrpSpPr>
        <p:cNvPr id="1" name=""/>
        <p:cNvGrpSpPr/>
        <p:nvPr/>
      </p:nvGrpSpPr>
      <p:grpSpPr>
        <a:xfrm>
          <a:off x="0" y="0"/>
          <a:ext cx="0" cy="0"/>
          <a:chOff x="0" y="0"/>
          <a:chExt cx="0" cy="0"/>
        </a:xfrm>
      </p:grpSpPr>
      <p:pic>
        <p:nvPicPr>
          <p:cNvPr id="3" name="Kuva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Otsikko 1"/>
          <p:cNvSpPr>
            <a:spLocks noGrp="1"/>
          </p:cNvSpPr>
          <p:nvPr>
            <p:ph type="ctrTitle" hasCustomPrompt="1"/>
          </p:nvPr>
        </p:nvSpPr>
        <p:spPr>
          <a:xfrm>
            <a:off x="1524000" y="175306"/>
            <a:ext cx="9144000" cy="1141866"/>
          </a:xfrm>
          <a:prstGeom prst="rect">
            <a:avLst/>
          </a:prstGeom>
        </p:spPr>
        <p:txBody>
          <a:bodyPr anchor="b"/>
          <a:lstStyle>
            <a:lvl1pPr algn="ctr">
              <a:defRPr sz="324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Tree>
    <p:extLst>
      <p:ext uri="{BB962C8B-B14F-4D97-AF65-F5344CB8AC3E}">
        <p14:creationId xmlns:p14="http://schemas.microsoft.com/office/powerpoint/2010/main" val="19581717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 - lake">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3567"/>
            <a:ext cx="12198345" cy="6861568"/>
          </a:xfrm>
          <a:prstGeom prst="rect">
            <a:avLst/>
          </a:prstGeom>
        </p:spPr>
      </p:pic>
      <p:sp>
        <p:nvSpPr>
          <p:cNvPr id="5" name="Otsikko 1"/>
          <p:cNvSpPr>
            <a:spLocks noGrp="1"/>
          </p:cNvSpPr>
          <p:nvPr>
            <p:ph type="ctrTitle" hasCustomPrompt="1"/>
          </p:nvPr>
        </p:nvSpPr>
        <p:spPr>
          <a:xfrm>
            <a:off x="1524000" y="1122363"/>
            <a:ext cx="9144000" cy="2387600"/>
          </a:xfrm>
          <a:prstGeom prst="rect">
            <a:avLst/>
          </a:prstGeom>
        </p:spPr>
        <p:txBody>
          <a:bodyPr anchor="b"/>
          <a:lstStyle>
            <a:lvl1pPr algn="ctr">
              <a:defRPr sz="324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Tree>
    <p:extLst>
      <p:ext uri="{BB962C8B-B14F-4D97-AF65-F5344CB8AC3E}">
        <p14:creationId xmlns:p14="http://schemas.microsoft.com/office/powerpoint/2010/main" val="38348351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PHOTO - lake">
    <p:spTree>
      <p:nvGrpSpPr>
        <p:cNvPr id="1" name=""/>
        <p:cNvGrpSpPr/>
        <p:nvPr/>
      </p:nvGrpSpPr>
      <p:grpSpPr>
        <a:xfrm>
          <a:off x="0" y="0"/>
          <a:ext cx="0" cy="0"/>
          <a:chOff x="0" y="0"/>
          <a:chExt cx="0" cy="0"/>
        </a:xfrm>
      </p:grpSpPr>
      <p:pic>
        <p:nvPicPr>
          <p:cNvPr id="4" name="Picture 3" descr="A picture containing water, outdoor, sky, rock&#10;&#10;Description automatically generated">
            <a:extLst>
              <a:ext uri="{FF2B5EF4-FFF2-40B4-BE49-F238E27FC236}">
                <a16:creationId xmlns:a16="http://schemas.microsoft.com/office/drawing/2014/main" id="{90D24AFC-891A-AD4B-88B0-066ECF2769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12191999" cy="6867389"/>
          </a:xfrm>
          <a:prstGeom prst="rect">
            <a:avLst/>
          </a:prstGeom>
        </p:spPr>
      </p:pic>
      <p:sp>
        <p:nvSpPr>
          <p:cNvPr id="5" name="Otsikko 1"/>
          <p:cNvSpPr>
            <a:spLocks noGrp="1"/>
          </p:cNvSpPr>
          <p:nvPr>
            <p:ph type="ctrTitle" hasCustomPrompt="1"/>
          </p:nvPr>
        </p:nvSpPr>
        <p:spPr>
          <a:xfrm>
            <a:off x="1524000" y="1122363"/>
            <a:ext cx="9144000" cy="2387600"/>
          </a:xfrm>
          <a:prstGeom prst="rect">
            <a:avLst/>
          </a:prstGeom>
        </p:spPr>
        <p:txBody>
          <a:bodyPr anchor="b"/>
          <a:lstStyle>
            <a:lvl1pPr algn="ctr">
              <a:defRPr sz="324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Tree>
    <p:extLst>
      <p:ext uri="{BB962C8B-B14F-4D97-AF65-F5344CB8AC3E}">
        <p14:creationId xmlns:p14="http://schemas.microsoft.com/office/powerpoint/2010/main" val="35692548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PHOTO - lake">
    <p:spTree>
      <p:nvGrpSpPr>
        <p:cNvPr id="1" name=""/>
        <p:cNvGrpSpPr/>
        <p:nvPr/>
      </p:nvGrpSpPr>
      <p:grpSpPr>
        <a:xfrm>
          <a:off x="0" y="0"/>
          <a:ext cx="0" cy="0"/>
          <a:chOff x="0" y="0"/>
          <a:chExt cx="0" cy="0"/>
        </a:xfrm>
      </p:grpSpPr>
      <p:pic>
        <p:nvPicPr>
          <p:cNvPr id="4" name="Picture 3" descr="A picture containing outdoor, tree, rock, snow&#10;&#10;Description automatically generated">
            <a:extLst>
              <a:ext uri="{FF2B5EF4-FFF2-40B4-BE49-F238E27FC236}">
                <a16:creationId xmlns:a16="http://schemas.microsoft.com/office/drawing/2014/main" id="{53D7B182-C060-A24E-9FE9-A355416CAC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Otsikko 1"/>
          <p:cNvSpPr>
            <a:spLocks noGrp="1"/>
          </p:cNvSpPr>
          <p:nvPr>
            <p:ph type="ctrTitle" hasCustomPrompt="1"/>
          </p:nvPr>
        </p:nvSpPr>
        <p:spPr>
          <a:xfrm>
            <a:off x="1524000" y="1122363"/>
            <a:ext cx="9144000" cy="2387600"/>
          </a:xfrm>
          <a:prstGeom prst="rect">
            <a:avLst/>
          </a:prstGeom>
        </p:spPr>
        <p:txBody>
          <a:bodyPr anchor="b"/>
          <a:lstStyle>
            <a:lvl1pPr algn="ctr">
              <a:defRPr sz="324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Tree>
    <p:extLst>
      <p:ext uri="{BB962C8B-B14F-4D97-AF65-F5344CB8AC3E}">
        <p14:creationId xmlns:p14="http://schemas.microsoft.com/office/powerpoint/2010/main" val="17182950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 - lighthouse">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Otsikko 1"/>
          <p:cNvSpPr>
            <a:spLocks noGrp="1"/>
          </p:cNvSpPr>
          <p:nvPr>
            <p:ph type="ctrTitle" hasCustomPrompt="1"/>
          </p:nvPr>
        </p:nvSpPr>
        <p:spPr>
          <a:xfrm>
            <a:off x="1523999" y="175306"/>
            <a:ext cx="9144000" cy="1141866"/>
          </a:xfrm>
          <a:prstGeom prst="rect">
            <a:avLst/>
          </a:prstGeom>
        </p:spPr>
        <p:txBody>
          <a:bodyPr anchor="b"/>
          <a:lstStyle>
            <a:lvl1pPr algn="ctr">
              <a:defRPr sz="324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Tree>
    <p:extLst>
      <p:ext uri="{BB962C8B-B14F-4D97-AF65-F5344CB8AC3E}">
        <p14:creationId xmlns:p14="http://schemas.microsoft.com/office/powerpoint/2010/main" val="28177624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 - forest">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3567"/>
            <a:ext cx="12198345" cy="6861568"/>
          </a:xfrm>
          <a:prstGeom prst="rect">
            <a:avLst/>
          </a:prstGeom>
        </p:spPr>
      </p:pic>
      <p:sp>
        <p:nvSpPr>
          <p:cNvPr id="5" name="Otsikko 1"/>
          <p:cNvSpPr>
            <a:spLocks noGrp="1"/>
          </p:cNvSpPr>
          <p:nvPr>
            <p:ph type="ctrTitle" hasCustomPrompt="1"/>
          </p:nvPr>
        </p:nvSpPr>
        <p:spPr>
          <a:xfrm>
            <a:off x="1523999" y="175306"/>
            <a:ext cx="9144000" cy="1141866"/>
          </a:xfrm>
          <a:prstGeom prst="rect">
            <a:avLst/>
          </a:prstGeom>
        </p:spPr>
        <p:txBody>
          <a:bodyPr anchor="b"/>
          <a:lstStyle>
            <a:lvl1pPr algn="ctr">
              <a:defRPr sz="324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6" name="Alaotsikko 2"/>
          <p:cNvSpPr>
            <a:spLocks noGrp="1"/>
          </p:cNvSpPr>
          <p:nvPr>
            <p:ph type="subTitle" idx="1"/>
          </p:nvPr>
        </p:nvSpPr>
        <p:spPr>
          <a:xfrm>
            <a:off x="2099458" y="4431123"/>
            <a:ext cx="7993084" cy="1648264"/>
          </a:xfrm>
          <a:prstGeom prst="rect">
            <a:avLst/>
          </a:prstGeom>
        </p:spPr>
        <p:txBody>
          <a:bodyPr/>
          <a:lstStyle>
            <a:lvl1pPr marL="0" indent="0" algn="ctr">
              <a:buNone/>
              <a:defRPr sz="1350">
                <a:solidFill>
                  <a:schemeClr val="bg1"/>
                </a:solidFill>
                <a:latin typeface="Verdana" charset="0"/>
                <a:ea typeface="Verdana" charset="0"/>
                <a:cs typeface="Verdana"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fi-FI" dirty="0"/>
          </a:p>
        </p:txBody>
      </p:sp>
    </p:spTree>
    <p:extLst>
      <p:ext uri="{BB962C8B-B14F-4D97-AF65-F5344CB8AC3E}">
        <p14:creationId xmlns:p14="http://schemas.microsoft.com/office/powerpoint/2010/main" val="2393769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 sunset">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92000" cy="6857999"/>
          </a:xfrm>
          <a:prstGeom prst="rect">
            <a:avLst/>
          </a:prstGeom>
        </p:spPr>
      </p:pic>
      <p:sp>
        <p:nvSpPr>
          <p:cNvPr id="5" name="Otsikko 1"/>
          <p:cNvSpPr>
            <a:spLocks noGrp="1"/>
          </p:cNvSpPr>
          <p:nvPr>
            <p:ph type="ctrTitle" hasCustomPrompt="1"/>
          </p:nvPr>
        </p:nvSpPr>
        <p:spPr>
          <a:xfrm>
            <a:off x="1523999" y="175306"/>
            <a:ext cx="9144000" cy="1141866"/>
          </a:xfrm>
          <a:prstGeom prst="rect">
            <a:avLst/>
          </a:prstGeom>
        </p:spPr>
        <p:txBody>
          <a:bodyPr anchor="b"/>
          <a:lstStyle>
            <a:lvl1pPr algn="ctr">
              <a:defRPr sz="324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Tree>
    <p:extLst>
      <p:ext uri="{BB962C8B-B14F-4D97-AF65-F5344CB8AC3E}">
        <p14:creationId xmlns:p14="http://schemas.microsoft.com/office/powerpoint/2010/main" val="35830317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Start">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581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ain_otsikk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795FCB6-6553-3A49-90E6-BEA6D1CF85CC}"/>
              </a:ext>
            </a:extLst>
          </p:cNvPr>
          <p:cNvSpPr>
            <a:spLocks noGrp="1"/>
          </p:cNvSpPr>
          <p:nvPr>
            <p:ph type="dt" sz="half" idx="10"/>
          </p:nvPr>
        </p:nvSpPr>
        <p:spPr/>
        <p:txBody>
          <a:bodyPr/>
          <a:lstStyle/>
          <a:p>
            <a:fld id="{63891FD2-09C1-4DA1-B825-9606AAF0EF69}" type="datetime1">
              <a:rPr lang="fi-FI" smtClean="0"/>
              <a:t>18.4.2022</a:t>
            </a:fld>
            <a:endParaRPr lang="en-US"/>
          </a:p>
        </p:txBody>
      </p:sp>
      <p:sp>
        <p:nvSpPr>
          <p:cNvPr id="4" name="Dian numeron paikkamerkki 3">
            <a:extLst>
              <a:ext uri="{FF2B5EF4-FFF2-40B4-BE49-F238E27FC236}">
                <a16:creationId xmlns:a16="http://schemas.microsoft.com/office/drawing/2014/main" id="{AD0D74AD-38BA-A74C-989E-6B6F30920E78}"/>
              </a:ext>
            </a:extLst>
          </p:cNvPr>
          <p:cNvSpPr>
            <a:spLocks noGrp="1"/>
          </p:cNvSpPr>
          <p:nvPr>
            <p:ph type="sldNum" sz="quarter" idx="12"/>
          </p:nvPr>
        </p:nvSpPr>
        <p:spPr/>
        <p:txBody>
          <a:bodyPr/>
          <a:lstStyle/>
          <a:p>
            <a:fld id="{F1844A95-CC7C-402E-A495-463EC5B4412D}" type="slidenum">
              <a:rPr lang="en-US" smtClean="0"/>
              <a:pPr/>
              <a:t>‹#›</a:t>
            </a:fld>
            <a:endParaRPr lang="en-US"/>
          </a:p>
        </p:txBody>
      </p:sp>
      <p:sp>
        <p:nvSpPr>
          <p:cNvPr id="7" name="Alatunnisteen paikkamerkki 3">
            <a:extLst>
              <a:ext uri="{FF2B5EF4-FFF2-40B4-BE49-F238E27FC236}">
                <a16:creationId xmlns:a16="http://schemas.microsoft.com/office/drawing/2014/main" id="{8B1DF3C2-5A2E-5D45-93F7-0D960427D614}"/>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
        <p:nvSpPr>
          <p:cNvPr id="8" name="Title Placeholder 1">
            <a:extLst>
              <a:ext uri="{FF2B5EF4-FFF2-40B4-BE49-F238E27FC236}">
                <a16:creationId xmlns:a16="http://schemas.microsoft.com/office/drawing/2014/main" id="{5EA21DD6-DDB7-8245-AC70-974CA371BC71}"/>
              </a:ext>
            </a:extLst>
          </p:cNvPr>
          <p:cNvSpPr>
            <a:spLocks noGrp="1"/>
          </p:cNvSpPr>
          <p:nvPr>
            <p:ph type="title"/>
          </p:nvPr>
        </p:nvSpPr>
        <p:spPr>
          <a:xfrm>
            <a:off x="688621" y="700226"/>
            <a:ext cx="10063115" cy="977110"/>
          </a:xfrm>
          <a:prstGeom prst="rect">
            <a:avLst/>
          </a:prstGeom>
        </p:spPr>
        <p:txBody>
          <a:bodyPr vert="horz" lIns="0" tIns="0" rIns="0" bIns="0" rtlCol="0" anchor="t" anchorCtr="0">
            <a:noAutofit/>
          </a:bodyPr>
          <a:lstStyle>
            <a:lvl1pPr algn="l" defTabSz="1097196" rtl="0" eaLnBrk="1" latinLnBrk="0" hangingPunct="1">
              <a:lnSpc>
                <a:spcPct val="80000"/>
              </a:lnSpc>
              <a:spcBef>
                <a:spcPct val="0"/>
              </a:spcBef>
              <a:buNone/>
              <a:defRPr sz="3240" b="0" i="0" kern="1200" cap="none" spc="0" normalizeH="0" baseline="0">
                <a:solidFill>
                  <a:schemeClr val="accent2"/>
                </a:solidFill>
                <a:latin typeface="+mj-lt"/>
                <a:ea typeface="Arial"/>
                <a:cs typeface="Arial Black"/>
              </a:defRPr>
            </a:lvl1pPr>
          </a:lstStyle>
          <a:p>
            <a:endParaRPr lang="en-JM"/>
          </a:p>
        </p:txBody>
      </p:sp>
      <p:sp>
        <p:nvSpPr>
          <p:cNvPr id="9" name="Tekstin paikkamerkki 9">
            <a:extLst>
              <a:ext uri="{FF2B5EF4-FFF2-40B4-BE49-F238E27FC236}">
                <a16:creationId xmlns:a16="http://schemas.microsoft.com/office/drawing/2014/main" id="{A544FAC9-1361-2748-A270-0DA8004FC4B1}"/>
              </a:ext>
            </a:extLst>
          </p:cNvPr>
          <p:cNvSpPr>
            <a:spLocks noGrp="1"/>
          </p:cNvSpPr>
          <p:nvPr>
            <p:ph type="body" sz="quarter" idx="71" hasCustomPrompt="1"/>
          </p:nvPr>
        </p:nvSpPr>
        <p:spPr>
          <a:xfrm>
            <a:off x="688621" y="1340845"/>
            <a:ext cx="10063116" cy="336490"/>
          </a:xfrm>
          <a:prstGeom prst="rect">
            <a:avLst/>
          </a:prstGeom>
        </p:spPr>
        <p:txBody>
          <a:bodyPr lIns="0" tIns="0" rIns="0" bIns="0" anchor="b"/>
          <a:lstStyle>
            <a:lvl1pPr marL="0" indent="0">
              <a:buNone/>
              <a:defRPr sz="1620" b="0">
                <a:solidFill>
                  <a:schemeClr val="accent2"/>
                </a:solidFill>
              </a:defRPr>
            </a:lvl1pPr>
          </a:lstStyle>
          <a:p>
            <a:pPr lvl="0"/>
            <a:r>
              <a:rPr lang="fi-FI"/>
              <a:t>Apuotsikko</a:t>
            </a:r>
          </a:p>
        </p:txBody>
      </p:sp>
      <p:pic>
        <p:nvPicPr>
          <p:cNvPr id="10" name="Graphic 9">
            <a:extLst>
              <a:ext uri="{FF2B5EF4-FFF2-40B4-BE49-F238E27FC236}">
                <a16:creationId xmlns:a16="http://schemas.microsoft.com/office/drawing/2014/main" id="{E222A142-5BB9-8144-BCFA-CDB39A8BEA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16862" y="6013701"/>
            <a:ext cx="1429305" cy="513083"/>
          </a:xfrm>
          <a:prstGeom prst="rect">
            <a:avLst/>
          </a:prstGeom>
        </p:spPr>
      </p:pic>
    </p:spTree>
    <p:extLst>
      <p:ext uri="{BB962C8B-B14F-4D97-AF65-F5344CB8AC3E}">
        <p14:creationId xmlns:p14="http://schemas.microsoft.com/office/powerpoint/2010/main" val="324169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END">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3569"/>
            <a:ext cx="12198345" cy="6861570"/>
          </a:xfrm>
          <a:prstGeom prst="rect">
            <a:avLst/>
          </a:prstGeom>
        </p:spPr>
      </p:pic>
    </p:spTree>
    <p:extLst>
      <p:ext uri="{BB962C8B-B14F-4D97-AF65-F5344CB8AC3E}">
        <p14:creationId xmlns:p14="http://schemas.microsoft.com/office/powerpoint/2010/main" val="13461496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524000" y="1122363"/>
            <a:ext cx="9144000" cy="2387600"/>
          </a:xfrm>
          <a:prstGeom prst="rect">
            <a:avLst/>
          </a:prstGeom>
        </p:spPr>
        <p:txBody>
          <a:bodyPr anchor="b"/>
          <a:lstStyle>
            <a:lvl1pPr algn="ctr">
              <a:defRPr sz="324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3" name="Alaotsikko 2"/>
          <p:cNvSpPr>
            <a:spLocks noGrp="1"/>
          </p:cNvSpPr>
          <p:nvPr>
            <p:ph type="subTitle" idx="1"/>
          </p:nvPr>
        </p:nvSpPr>
        <p:spPr>
          <a:xfrm>
            <a:off x="1524000" y="3602038"/>
            <a:ext cx="9144000" cy="1655762"/>
          </a:xfrm>
          <a:prstGeom prst="rect">
            <a:avLst/>
          </a:prstGeom>
        </p:spPr>
        <p:txBody>
          <a:bodyPr/>
          <a:lstStyle>
            <a:lvl1pPr marL="0" indent="0" algn="ctr">
              <a:buNone/>
              <a:defRPr sz="2160">
                <a:latin typeface="Verdana" charset="0"/>
                <a:ea typeface="Verdana" charset="0"/>
                <a:cs typeface="Verdana"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fi-FI" dirty="0"/>
          </a:p>
        </p:txBody>
      </p:sp>
    </p:spTree>
    <p:extLst>
      <p:ext uri="{BB962C8B-B14F-4D97-AF65-F5344CB8AC3E}">
        <p14:creationId xmlns:p14="http://schemas.microsoft.com/office/powerpoint/2010/main" val="2327443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Kollaasi">
    <p:spTree>
      <p:nvGrpSpPr>
        <p:cNvPr id="1" name=""/>
        <p:cNvGrpSpPr/>
        <p:nvPr/>
      </p:nvGrpSpPr>
      <p:grpSpPr>
        <a:xfrm>
          <a:off x="0" y="0"/>
          <a:ext cx="0" cy="0"/>
          <a:chOff x="0" y="0"/>
          <a:chExt cx="0" cy="0"/>
        </a:xfrm>
      </p:grpSpPr>
      <p:sp>
        <p:nvSpPr>
          <p:cNvPr id="6" name="Picture Placeholder 2"/>
          <p:cNvSpPr>
            <a:spLocks noGrp="1"/>
          </p:cNvSpPr>
          <p:nvPr>
            <p:ph type="pic" sz="quarter" idx="24"/>
          </p:nvPr>
        </p:nvSpPr>
        <p:spPr>
          <a:xfrm>
            <a:off x="3317995" y="1224617"/>
            <a:ext cx="2685056" cy="1524803"/>
          </a:xfrm>
          <a:prstGeom prst="rect">
            <a:avLst/>
          </a:prstGeom>
        </p:spPr>
        <p:txBody>
          <a:bodyPr/>
          <a:lstStyle>
            <a:lvl1pPr>
              <a:defRPr sz="974">
                <a:solidFill>
                  <a:schemeClr val="tx1"/>
                </a:solidFill>
                <a:latin typeface="Verdana" charset="0"/>
                <a:ea typeface="Verdana" charset="0"/>
                <a:cs typeface="Verdana" charset="0"/>
              </a:defRPr>
            </a:lvl1pPr>
          </a:lstStyle>
          <a:p>
            <a:r>
              <a:rPr lang="en-US"/>
              <a:t>Click icon to add picture</a:t>
            </a:r>
          </a:p>
        </p:txBody>
      </p:sp>
      <p:sp>
        <p:nvSpPr>
          <p:cNvPr id="7" name="Picture Placeholder 2"/>
          <p:cNvSpPr>
            <a:spLocks noGrp="1"/>
          </p:cNvSpPr>
          <p:nvPr>
            <p:ph type="pic" sz="quarter" idx="25"/>
          </p:nvPr>
        </p:nvSpPr>
        <p:spPr>
          <a:xfrm>
            <a:off x="9054793" y="1224617"/>
            <a:ext cx="2685056" cy="1524803"/>
          </a:xfrm>
          <a:prstGeom prst="rect">
            <a:avLst/>
          </a:prstGeom>
        </p:spPr>
        <p:txBody>
          <a:bodyPr/>
          <a:lstStyle>
            <a:lvl1pPr>
              <a:defRPr sz="974">
                <a:solidFill>
                  <a:schemeClr val="tx1"/>
                </a:solidFill>
                <a:latin typeface="Verdana" charset="0"/>
                <a:ea typeface="Verdana" charset="0"/>
                <a:cs typeface="Verdana" charset="0"/>
              </a:defRPr>
            </a:lvl1pPr>
          </a:lstStyle>
          <a:p>
            <a:r>
              <a:rPr lang="en-US"/>
              <a:t>Click icon to add picture</a:t>
            </a:r>
          </a:p>
        </p:txBody>
      </p:sp>
      <p:sp>
        <p:nvSpPr>
          <p:cNvPr id="8" name="Picture Placeholder 2"/>
          <p:cNvSpPr>
            <a:spLocks noGrp="1"/>
          </p:cNvSpPr>
          <p:nvPr>
            <p:ph type="pic" sz="quarter" idx="26"/>
          </p:nvPr>
        </p:nvSpPr>
        <p:spPr>
          <a:xfrm>
            <a:off x="3317995" y="4547822"/>
            <a:ext cx="2685056" cy="1524803"/>
          </a:xfrm>
          <a:prstGeom prst="rect">
            <a:avLst/>
          </a:prstGeom>
        </p:spPr>
        <p:txBody>
          <a:bodyPr/>
          <a:lstStyle>
            <a:lvl1pPr>
              <a:defRPr sz="974">
                <a:solidFill>
                  <a:schemeClr val="tx1"/>
                </a:solidFill>
                <a:latin typeface="Verdana" charset="0"/>
                <a:ea typeface="Verdana" charset="0"/>
                <a:cs typeface="Verdana" charset="0"/>
              </a:defRPr>
            </a:lvl1pPr>
          </a:lstStyle>
          <a:p>
            <a:r>
              <a:rPr lang="en-US"/>
              <a:t>Click icon to add picture</a:t>
            </a:r>
          </a:p>
        </p:txBody>
      </p:sp>
      <p:sp>
        <p:nvSpPr>
          <p:cNvPr id="9" name="Picture Placeholder 2"/>
          <p:cNvSpPr>
            <a:spLocks noGrp="1"/>
          </p:cNvSpPr>
          <p:nvPr>
            <p:ph type="pic" sz="quarter" idx="27"/>
          </p:nvPr>
        </p:nvSpPr>
        <p:spPr>
          <a:xfrm>
            <a:off x="448508" y="2890555"/>
            <a:ext cx="2685056" cy="1524803"/>
          </a:xfrm>
          <a:prstGeom prst="rect">
            <a:avLst/>
          </a:prstGeom>
        </p:spPr>
        <p:txBody>
          <a:bodyPr/>
          <a:lstStyle>
            <a:lvl1pPr>
              <a:defRPr sz="974">
                <a:solidFill>
                  <a:schemeClr val="tx1"/>
                </a:solidFill>
                <a:latin typeface="Verdana" charset="0"/>
                <a:ea typeface="Verdana" charset="0"/>
                <a:cs typeface="Verdana" charset="0"/>
              </a:defRPr>
            </a:lvl1pPr>
          </a:lstStyle>
          <a:p>
            <a:r>
              <a:rPr lang="en-US"/>
              <a:t>Click icon to add picture</a:t>
            </a:r>
          </a:p>
        </p:txBody>
      </p:sp>
      <p:sp>
        <p:nvSpPr>
          <p:cNvPr id="10" name="Picture Placeholder 2"/>
          <p:cNvSpPr>
            <a:spLocks noGrp="1"/>
          </p:cNvSpPr>
          <p:nvPr>
            <p:ph type="pic" sz="quarter" idx="28"/>
          </p:nvPr>
        </p:nvSpPr>
        <p:spPr>
          <a:xfrm>
            <a:off x="6188949" y="2890555"/>
            <a:ext cx="2685056" cy="1524803"/>
          </a:xfrm>
          <a:prstGeom prst="rect">
            <a:avLst/>
          </a:prstGeom>
        </p:spPr>
        <p:txBody>
          <a:bodyPr/>
          <a:lstStyle>
            <a:lvl1pPr>
              <a:defRPr sz="974">
                <a:solidFill>
                  <a:schemeClr val="tx1"/>
                </a:solidFill>
                <a:latin typeface="Verdana" charset="0"/>
                <a:ea typeface="Verdana" charset="0"/>
                <a:cs typeface="Verdana" charset="0"/>
              </a:defRPr>
            </a:lvl1pPr>
          </a:lstStyle>
          <a:p>
            <a:r>
              <a:rPr lang="en-US"/>
              <a:t>Click icon to add picture</a:t>
            </a:r>
          </a:p>
        </p:txBody>
      </p:sp>
      <p:sp>
        <p:nvSpPr>
          <p:cNvPr id="11" name="Picture Placeholder 2"/>
          <p:cNvSpPr>
            <a:spLocks noGrp="1"/>
          </p:cNvSpPr>
          <p:nvPr>
            <p:ph type="pic" sz="quarter" idx="29"/>
          </p:nvPr>
        </p:nvSpPr>
        <p:spPr>
          <a:xfrm>
            <a:off x="9054791" y="4547822"/>
            <a:ext cx="2685056" cy="1524803"/>
          </a:xfrm>
          <a:prstGeom prst="rect">
            <a:avLst/>
          </a:prstGeom>
        </p:spPr>
        <p:txBody>
          <a:bodyPr/>
          <a:lstStyle>
            <a:lvl1pPr>
              <a:defRPr sz="974">
                <a:solidFill>
                  <a:schemeClr val="tx1"/>
                </a:solidFill>
                <a:latin typeface="Verdana" charset="0"/>
                <a:ea typeface="Verdana" charset="0"/>
                <a:cs typeface="Verdana" charset="0"/>
              </a:defRPr>
            </a:lvl1pPr>
          </a:lstStyle>
          <a:p>
            <a:r>
              <a:rPr lang="en-US"/>
              <a:t>Click icon to add picture</a:t>
            </a:r>
          </a:p>
        </p:txBody>
      </p:sp>
      <p:sp>
        <p:nvSpPr>
          <p:cNvPr id="16" name="Otsikko 8"/>
          <p:cNvSpPr>
            <a:spLocks noGrp="1"/>
          </p:cNvSpPr>
          <p:nvPr>
            <p:ph type="title" hasCustomPrompt="1"/>
          </p:nvPr>
        </p:nvSpPr>
        <p:spPr>
          <a:xfrm>
            <a:off x="609600" y="274640"/>
            <a:ext cx="10972800" cy="723733"/>
          </a:xfrm>
          <a:prstGeom prst="rect">
            <a:avLst/>
          </a:prstGeom>
        </p:spPr>
        <p:txBody>
          <a:bodyPr vert="horz"/>
          <a:lstStyle>
            <a:lvl1pPr algn="l">
              <a:defRPr sz="288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18" name="Tekstin paikkamerkki 11"/>
          <p:cNvSpPr>
            <a:spLocks noGrp="1"/>
          </p:cNvSpPr>
          <p:nvPr>
            <p:ph type="body" sz="quarter" idx="31" hasCustomPrompt="1"/>
          </p:nvPr>
        </p:nvSpPr>
        <p:spPr>
          <a:xfrm>
            <a:off x="609601" y="1224617"/>
            <a:ext cx="2708395" cy="1524803"/>
          </a:xfrm>
          <a:prstGeom prst="rect">
            <a:avLst/>
          </a:prstGeom>
        </p:spPr>
        <p:txBody>
          <a:bodyPr vert="horz"/>
          <a:lstStyle>
            <a:lvl1pPr marL="0" indent="0">
              <a:buNone/>
              <a:defRPr sz="108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11480" indent="0">
              <a:buNone/>
              <a:defRPr sz="1080">
                <a:solidFill>
                  <a:srgbClr val="7F7F7F"/>
                </a:solidFill>
              </a:defRPr>
            </a:lvl2pPr>
            <a:lvl3pPr marL="822960" indent="0">
              <a:buNone/>
              <a:defRPr sz="1080">
                <a:solidFill>
                  <a:srgbClr val="7F7F7F"/>
                </a:solidFill>
              </a:defRPr>
            </a:lvl3pPr>
            <a:lvl4pPr marL="1234440" indent="0">
              <a:buNone/>
              <a:defRPr sz="1080">
                <a:solidFill>
                  <a:srgbClr val="7F7F7F"/>
                </a:solidFill>
              </a:defRPr>
            </a:lvl4pPr>
            <a:lvl5pPr marL="1645920" indent="0">
              <a:buNone/>
              <a:defRPr sz="1080">
                <a:solidFill>
                  <a:srgbClr val="7F7F7F"/>
                </a:solidFill>
              </a:defRPr>
            </a:lvl5pPr>
          </a:lstStyle>
          <a:p>
            <a:pPr lvl="0"/>
            <a:r>
              <a:rPr lang="fi-FI" dirty="0"/>
              <a:t>Muokkaa tekstin perustyylejä napsauttamalla</a:t>
            </a:r>
          </a:p>
        </p:txBody>
      </p:sp>
      <p:sp>
        <p:nvSpPr>
          <p:cNvPr id="19" name="Tekstin paikkamerkki 11"/>
          <p:cNvSpPr>
            <a:spLocks noGrp="1"/>
          </p:cNvSpPr>
          <p:nvPr>
            <p:ph type="body" sz="quarter" idx="32" hasCustomPrompt="1"/>
          </p:nvPr>
        </p:nvSpPr>
        <p:spPr>
          <a:xfrm>
            <a:off x="6188950" y="1224617"/>
            <a:ext cx="2869487" cy="1524803"/>
          </a:xfrm>
          <a:prstGeom prst="rect">
            <a:avLst/>
          </a:prstGeom>
        </p:spPr>
        <p:txBody>
          <a:bodyPr vert="horz"/>
          <a:lstStyle>
            <a:lvl1pPr marL="0" indent="0">
              <a:buNone/>
              <a:defRPr sz="108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11480" indent="0">
              <a:buNone/>
              <a:defRPr sz="1080">
                <a:solidFill>
                  <a:srgbClr val="7F7F7F"/>
                </a:solidFill>
              </a:defRPr>
            </a:lvl2pPr>
            <a:lvl3pPr marL="822960" indent="0">
              <a:buNone/>
              <a:defRPr sz="1080">
                <a:solidFill>
                  <a:srgbClr val="7F7F7F"/>
                </a:solidFill>
              </a:defRPr>
            </a:lvl3pPr>
            <a:lvl4pPr marL="1234440" indent="0">
              <a:buNone/>
              <a:defRPr sz="1080">
                <a:solidFill>
                  <a:srgbClr val="7F7F7F"/>
                </a:solidFill>
              </a:defRPr>
            </a:lvl4pPr>
            <a:lvl5pPr marL="1645920" indent="0">
              <a:buNone/>
              <a:defRPr sz="1080">
                <a:solidFill>
                  <a:srgbClr val="7F7F7F"/>
                </a:solidFill>
              </a:defRPr>
            </a:lvl5pPr>
          </a:lstStyle>
          <a:p>
            <a:pPr lvl="0"/>
            <a:r>
              <a:rPr lang="fi-FI" dirty="0"/>
              <a:t>Muokkaa tekstin perustyylejä napsauttamalla</a:t>
            </a:r>
          </a:p>
        </p:txBody>
      </p:sp>
      <p:sp>
        <p:nvSpPr>
          <p:cNvPr id="20" name="Tekstin paikkamerkki 11"/>
          <p:cNvSpPr>
            <a:spLocks noGrp="1"/>
          </p:cNvSpPr>
          <p:nvPr>
            <p:ph type="body" sz="quarter" idx="33" hasCustomPrompt="1"/>
          </p:nvPr>
        </p:nvSpPr>
        <p:spPr>
          <a:xfrm>
            <a:off x="3133566" y="2882409"/>
            <a:ext cx="2869487" cy="1524803"/>
          </a:xfrm>
          <a:prstGeom prst="rect">
            <a:avLst/>
          </a:prstGeom>
        </p:spPr>
        <p:txBody>
          <a:bodyPr vert="horz"/>
          <a:lstStyle>
            <a:lvl1pPr marL="0" indent="0">
              <a:buNone/>
              <a:defRPr sz="108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11480" indent="0">
              <a:buNone/>
              <a:defRPr sz="1080">
                <a:solidFill>
                  <a:srgbClr val="7F7F7F"/>
                </a:solidFill>
              </a:defRPr>
            </a:lvl2pPr>
            <a:lvl3pPr marL="822960" indent="0">
              <a:buNone/>
              <a:defRPr sz="1080">
                <a:solidFill>
                  <a:srgbClr val="7F7F7F"/>
                </a:solidFill>
              </a:defRPr>
            </a:lvl3pPr>
            <a:lvl4pPr marL="1234440" indent="0">
              <a:buNone/>
              <a:defRPr sz="1080">
                <a:solidFill>
                  <a:srgbClr val="7F7F7F"/>
                </a:solidFill>
              </a:defRPr>
            </a:lvl4pPr>
            <a:lvl5pPr marL="1645920" indent="0">
              <a:buNone/>
              <a:defRPr sz="1080">
                <a:solidFill>
                  <a:srgbClr val="7F7F7F"/>
                </a:solidFill>
              </a:defRPr>
            </a:lvl5pPr>
          </a:lstStyle>
          <a:p>
            <a:pPr lvl="0"/>
            <a:r>
              <a:rPr lang="fi-FI" dirty="0"/>
              <a:t>Muokkaa tekstin perustyylejä napsauttamalla</a:t>
            </a:r>
          </a:p>
        </p:txBody>
      </p:sp>
      <p:sp>
        <p:nvSpPr>
          <p:cNvPr id="21" name="Tekstin paikkamerkki 11"/>
          <p:cNvSpPr>
            <a:spLocks noGrp="1"/>
          </p:cNvSpPr>
          <p:nvPr>
            <p:ph type="body" sz="quarter" idx="34" hasCustomPrompt="1"/>
          </p:nvPr>
        </p:nvSpPr>
        <p:spPr>
          <a:xfrm>
            <a:off x="8874006" y="2882409"/>
            <a:ext cx="2869487" cy="1524803"/>
          </a:xfrm>
          <a:prstGeom prst="rect">
            <a:avLst/>
          </a:prstGeom>
        </p:spPr>
        <p:txBody>
          <a:bodyPr vert="horz"/>
          <a:lstStyle>
            <a:lvl1pPr marL="0" indent="0">
              <a:buNone/>
              <a:defRPr sz="108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11480" indent="0">
              <a:buNone/>
              <a:defRPr sz="1080">
                <a:solidFill>
                  <a:srgbClr val="7F7F7F"/>
                </a:solidFill>
              </a:defRPr>
            </a:lvl2pPr>
            <a:lvl3pPr marL="822960" indent="0">
              <a:buNone/>
              <a:defRPr sz="1080">
                <a:solidFill>
                  <a:srgbClr val="7F7F7F"/>
                </a:solidFill>
              </a:defRPr>
            </a:lvl3pPr>
            <a:lvl4pPr marL="1234440" indent="0">
              <a:buNone/>
              <a:defRPr sz="1080">
                <a:solidFill>
                  <a:srgbClr val="7F7F7F"/>
                </a:solidFill>
              </a:defRPr>
            </a:lvl4pPr>
            <a:lvl5pPr marL="1645920" indent="0">
              <a:buNone/>
              <a:defRPr sz="1080">
                <a:solidFill>
                  <a:srgbClr val="7F7F7F"/>
                </a:solidFill>
              </a:defRPr>
            </a:lvl5pPr>
          </a:lstStyle>
          <a:p>
            <a:pPr lvl="0"/>
            <a:r>
              <a:rPr lang="fi-FI" dirty="0"/>
              <a:t>Muokkaa tekstin perustyylejä napsauttamalla</a:t>
            </a:r>
          </a:p>
        </p:txBody>
      </p:sp>
      <p:sp>
        <p:nvSpPr>
          <p:cNvPr id="22" name="Tekstin paikkamerkki 11"/>
          <p:cNvSpPr>
            <a:spLocks noGrp="1"/>
          </p:cNvSpPr>
          <p:nvPr>
            <p:ph type="body" sz="quarter" idx="35" hasCustomPrompt="1"/>
          </p:nvPr>
        </p:nvSpPr>
        <p:spPr>
          <a:xfrm>
            <a:off x="6185306" y="4547822"/>
            <a:ext cx="2869487" cy="1524803"/>
          </a:xfrm>
          <a:prstGeom prst="rect">
            <a:avLst/>
          </a:prstGeom>
        </p:spPr>
        <p:txBody>
          <a:bodyPr vert="horz"/>
          <a:lstStyle>
            <a:lvl1pPr marL="0" indent="0">
              <a:buNone/>
              <a:defRPr sz="108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11480" indent="0">
              <a:buNone/>
              <a:defRPr sz="1080">
                <a:solidFill>
                  <a:srgbClr val="7F7F7F"/>
                </a:solidFill>
              </a:defRPr>
            </a:lvl2pPr>
            <a:lvl3pPr marL="822960" indent="0">
              <a:buNone/>
              <a:defRPr sz="1080">
                <a:solidFill>
                  <a:srgbClr val="7F7F7F"/>
                </a:solidFill>
              </a:defRPr>
            </a:lvl3pPr>
            <a:lvl4pPr marL="1234440" indent="0">
              <a:buNone/>
              <a:defRPr sz="1080">
                <a:solidFill>
                  <a:srgbClr val="7F7F7F"/>
                </a:solidFill>
              </a:defRPr>
            </a:lvl4pPr>
            <a:lvl5pPr marL="1645920" indent="0">
              <a:buNone/>
              <a:defRPr sz="1080">
                <a:solidFill>
                  <a:srgbClr val="7F7F7F"/>
                </a:solidFill>
              </a:defRPr>
            </a:lvl5pPr>
          </a:lstStyle>
          <a:p>
            <a:pPr lvl="0"/>
            <a:r>
              <a:rPr lang="fi-FI" dirty="0"/>
              <a:t>Muokkaa tekstin perustyylejä napsauttamalla</a:t>
            </a:r>
          </a:p>
        </p:txBody>
      </p:sp>
      <p:sp>
        <p:nvSpPr>
          <p:cNvPr id="23" name="Tekstin paikkamerkki 11"/>
          <p:cNvSpPr>
            <a:spLocks noGrp="1"/>
          </p:cNvSpPr>
          <p:nvPr>
            <p:ph type="body" sz="quarter" idx="36" hasCustomPrompt="1"/>
          </p:nvPr>
        </p:nvSpPr>
        <p:spPr>
          <a:xfrm>
            <a:off x="609601" y="4547822"/>
            <a:ext cx="2708395" cy="1524803"/>
          </a:xfrm>
          <a:prstGeom prst="rect">
            <a:avLst/>
          </a:prstGeom>
        </p:spPr>
        <p:txBody>
          <a:bodyPr vert="horz"/>
          <a:lstStyle>
            <a:lvl1pPr marL="0" indent="0">
              <a:buNone/>
              <a:defRPr sz="108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11480" indent="0">
              <a:buNone/>
              <a:defRPr sz="1080">
                <a:solidFill>
                  <a:srgbClr val="7F7F7F"/>
                </a:solidFill>
              </a:defRPr>
            </a:lvl2pPr>
            <a:lvl3pPr marL="822960" indent="0">
              <a:buNone/>
              <a:defRPr sz="1080">
                <a:solidFill>
                  <a:srgbClr val="7F7F7F"/>
                </a:solidFill>
              </a:defRPr>
            </a:lvl3pPr>
            <a:lvl4pPr marL="1234440" indent="0">
              <a:buNone/>
              <a:defRPr sz="1080">
                <a:solidFill>
                  <a:srgbClr val="7F7F7F"/>
                </a:solidFill>
              </a:defRPr>
            </a:lvl4pPr>
            <a:lvl5pPr marL="1645920" indent="0">
              <a:buNone/>
              <a:defRPr sz="1080">
                <a:solidFill>
                  <a:srgbClr val="7F7F7F"/>
                </a:solidFill>
              </a:defRPr>
            </a:lvl5pPr>
          </a:lstStyle>
          <a:p>
            <a:pPr lvl="0"/>
            <a:r>
              <a:rPr lang="fi-FI" dirty="0"/>
              <a:t>Muokkaa tekstin perustyylejä napsauttamalla</a:t>
            </a:r>
          </a:p>
        </p:txBody>
      </p:sp>
    </p:spTree>
    <p:extLst>
      <p:ext uri="{BB962C8B-B14F-4D97-AF65-F5344CB8AC3E}">
        <p14:creationId xmlns:p14="http://schemas.microsoft.com/office/powerpoint/2010/main" val="28158481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365125"/>
            <a:ext cx="10515600" cy="1325563"/>
          </a:xfrm>
          <a:prstGeom prst="rect">
            <a:avLst/>
          </a:prstGeom>
        </p:spPr>
        <p:txBody>
          <a:bodyPr/>
          <a:lstStyle>
            <a:lvl1pPr>
              <a:defRPr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3" name="Sisällön paikkamerkki 2"/>
          <p:cNvSpPr>
            <a:spLocks noGrp="1"/>
          </p:cNvSpPr>
          <p:nvPr>
            <p:ph sz="half" idx="1"/>
          </p:nvPr>
        </p:nvSpPr>
        <p:spPr>
          <a:xfrm>
            <a:off x="838200" y="1825625"/>
            <a:ext cx="5181600" cy="4351338"/>
          </a:xfrm>
          <a:prstGeom prst="rect">
            <a:avLst/>
          </a:prstGeom>
        </p:spPr>
        <p:txBody>
          <a:bodyPr/>
          <a:lstStyle>
            <a:lvl1pPr>
              <a:defRPr>
                <a:latin typeface="Verdana" charset="0"/>
                <a:ea typeface="Verdana" charset="0"/>
                <a:cs typeface="Verdana" charset="0"/>
              </a:defRPr>
            </a:lvl1pPr>
            <a:lvl2pPr>
              <a:defRPr>
                <a:latin typeface="Verdana" charset="0"/>
                <a:ea typeface="Verdana" charset="0"/>
                <a:cs typeface="Verdana" charset="0"/>
              </a:defRPr>
            </a:lvl2pPr>
            <a:lvl3pPr>
              <a:defRPr>
                <a:latin typeface="Verdana" charset="0"/>
                <a:ea typeface="Verdana" charset="0"/>
                <a:cs typeface="Verdana" charset="0"/>
              </a:defRPr>
            </a:lvl3pPr>
            <a:lvl4pPr>
              <a:defRPr>
                <a:latin typeface="Verdana" charset="0"/>
                <a:ea typeface="Verdana" charset="0"/>
                <a:cs typeface="Verdana" charset="0"/>
              </a:defRPr>
            </a:lvl4pPr>
            <a:lvl5pPr>
              <a:defRPr>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6172200" y="1825625"/>
            <a:ext cx="5181600" cy="4351338"/>
          </a:xfrm>
          <a:prstGeom prst="rect">
            <a:avLst/>
          </a:prstGeom>
        </p:spPr>
        <p:txBody>
          <a:bodyPr/>
          <a:lstStyle>
            <a:lvl1pPr>
              <a:defRPr>
                <a:latin typeface="Verdana" charset="0"/>
                <a:ea typeface="Verdana" charset="0"/>
                <a:cs typeface="Verdana" charset="0"/>
              </a:defRPr>
            </a:lvl1pPr>
            <a:lvl2pPr>
              <a:defRPr>
                <a:latin typeface="Verdana" charset="0"/>
                <a:ea typeface="Verdana" charset="0"/>
                <a:cs typeface="Verdana" charset="0"/>
              </a:defRPr>
            </a:lvl2pPr>
            <a:lvl3pPr>
              <a:defRPr>
                <a:latin typeface="Verdana" charset="0"/>
                <a:ea typeface="Verdana" charset="0"/>
                <a:cs typeface="Verdana" charset="0"/>
              </a:defRPr>
            </a:lvl3pPr>
            <a:lvl4pPr>
              <a:defRPr>
                <a:latin typeface="Verdana" charset="0"/>
                <a:ea typeface="Verdana" charset="0"/>
                <a:cs typeface="Verdana" charset="0"/>
              </a:defRPr>
            </a:lvl4pPr>
            <a:lvl5pPr>
              <a:defRPr>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5469891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365125"/>
            <a:ext cx="10515600" cy="1325563"/>
          </a:xfrm>
          <a:prstGeom prst="rect">
            <a:avLst/>
          </a:prstGeom>
        </p:spPr>
        <p:txBody>
          <a:bodyPr/>
          <a:lstStyle>
            <a:lvl1pPr>
              <a:defRPr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3" name="Tekstin paikkamerkki 2"/>
          <p:cNvSpPr>
            <a:spLocks noGrp="1"/>
          </p:cNvSpPr>
          <p:nvPr>
            <p:ph type="body" idx="1" hasCustomPrompt="1"/>
          </p:nvPr>
        </p:nvSpPr>
        <p:spPr>
          <a:xfrm>
            <a:off x="839789" y="1681163"/>
            <a:ext cx="5157787" cy="823912"/>
          </a:xfrm>
          <a:prstGeom prst="rect">
            <a:avLst/>
          </a:prstGeom>
        </p:spPr>
        <p:txBody>
          <a:bodyPr anchor="b"/>
          <a:lstStyle>
            <a:lvl1pPr marL="0" indent="0">
              <a:buNone/>
              <a:defRPr sz="2160" b="0" i="0">
                <a:latin typeface="Futura Medium" panose="020B0602020204020303" pitchFamily="34" charset="-79"/>
                <a:ea typeface="Verdana" charset="0"/>
                <a:cs typeface="Futura Medium" panose="020B0602020204020303" pitchFamily="34" charset="-79"/>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fi-FI" dirty="0"/>
              <a:t>Muokkaa tekstin perustyylejä napsauttamalla</a:t>
            </a:r>
          </a:p>
        </p:txBody>
      </p:sp>
      <p:sp>
        <p:nvSpPr>
          <p:cNvPr id="4" name="Sisällön paikkamerkki 3"/>
          <p:cNvSpPr>
            <a:spLocks noGrp="1"/>
          </p:cNvSpPr>
          <p:nvPr>
            <p:ph sz="half" idx="2"/>
          </p:nvPr>
        </p:nvSpPr>
        <p:spPr>
          <a:xfrm>
            <a:off x="839789" y="2505076"/>
            <a:ext cx="5157787" cy="3684588"/>
          </a:xfrm>
          <a:prstGeom prst="rect">
            <a:avLst/>
          </a:prstGeom>
        </p:spPr>
        <p:txBody>
          <a:bodyPr/>
          <a:lstStyle>
            <a:lvl1pPr>
              <a:defRPr>
                <a:latin typeface="Verdana" charset="0"/>
                <a:ea typeface="Verdana" charset="0"/>
                <a:cs typeface="Verdana" charset="0"/>
              </a:defRPr>
            </a:lvl1pPr>
            <a:lvl2pPr>
              <a:defRPr>
                <a:latin typeface="Verdana" charset="0"/>
                <a:ea typeface="Verdana" charset="0"/>
                <a:cs typeface="Verdana" charset="0"/>
              </a:defRPr>
            </a:lvl2pPr>
            <a:lvl3pPr>
              <a:defRPr>
                <a:latin typeface="Verdana" charset="0"/>
                <a:ea typeface="Verdana" charset="0"/>
                <a:cs typeface="Verdana" charset="0"/>
              </a:defRPr>
            </a:lvl3pPr>
            <a:lvl4pPr>
              <a:defRPr>
                <a:latin typeface="Verdana" charset="0"/>
                <a:ea typeface="Verdana" charset="0"/>
                <a:cs typeface="Verdana" charset="0"/>
              </a:defRPr>
            </a:lvl4pPr>
            <a:lvl5pPr>
              <a:defRPr>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kstin paikkamerkki 4"/>
          <p:cNvSpPr>
            <a:spLocks noGrp="1"/>
          </p:cNvSpPr>
          <p:nvPr>
            <p:ph type="body" sz="quarter" idx="3" hasCustomPrompt="1"/>
          </p:nvPr>
        </p:nvSpPr>
        <p:spPr>
          <a:xfrm>
            <a:off x="6172201" y="1681163"/>
            <a:ext cx="5183188" cy="823912"/>
          </a:xfrm>
          <a:prstGeom prst="rect">
            <a:avLst/>
          </a:prstGeom>
        </p:spPr>
        <p:txBody>
          <a:bodyPr anchor="b"/>
          <a:lstStyle>
            <a:lvl1pPr marL="0" indent="0">
              <a:buNone/>
              <a:defRPr sz="2160" b="1">
                <a:latin typeface="FUTURA MEDIUM" panose="020B0602020204020303" pitchFamily="34" charset="-79"/>
                <a:ea typeface="Verdana" charset="0"/>
                <a:cs typeface="FUTURA MEDIUM" panose="020B0602020204020303" pitchFamily="34" charset="-79"/>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fi-FI" dirty="0"/>
              <a:t>Muokkaa tekstin perustyylejä napsauttamalla</a:t>
            </a:r>
          </a:p>
        </p:txBody>
      </p:sp>
      <p:sp>
        <p:nvSpPr>
          <p:cNvPr id="6" name="Sisällön paikkamerkki 5"/>
          <p:cNvSpPr>
            <a:spLocks noGrp="1"/>
          </p:cNvSpPr>
          <p:nvPr>
            <p:ph sz="quarter" idx="4"/>
          </p:nvPr>
        </p:nvSpPr>
        <p:spPr>
          <a:xfrm>
            <a:off x="6172201" y="2505076"/>
            <a:ext cx="5183188" cy="3684588"/>
          </a:xfrm>
          <a:prstGeom prst="rect">
            <a:avLst/>
          </a:prstGeom>
        </p:spPr>
        <p:txBody>
          <a:bodyPr/>
          <a:lstStyle>
            <a:lvl1pPr>
              <a:defRPr>
                <a:latin typeface="Verdana" charset="0"/>
                <a:ea typeface="Verdana" charset="0"/>
                <a:cs typeface="Verdana" charset="0"/>
              </a:defRPr>
            </a:lvl1pPr>
            <a:lvl2pPr>
              <a:defRPr>
                <a:latin typeface="Verdana" charset="0"/>
                <a:ea typeface="Verdana" charset="0"/>
                <a:cs typeface="Verdana" charset="0"/>
              </a:defRPr>
            </a:lvl2pPr>
            <a:lvl3pPr>
              <a:defRPr>
                <a:latin typeface="Verdana" charset="0"/>
                <a:ea typeface="Verdana" charset="0"/>
                <a:cs typeface="Verdana" charset="0"/>
              </a:defRPr>
            </a:lvl3pPr>
            <a:lvl4pPr>
              <a:defRPr>
                <a:latin typeface="Verdana" charset="0"/>
                <a:ea typeface="Verdana" charset="0"/>
                <a:cs typeface="Verdana" charset="0"/>
              </a:defRPr>
            </a:lvl4pPr>
            <a:lvl5pPr>
              <a:defRPr>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4530807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365125"/>
            <a:ext cx="10515600" cy="1325563"/>
          </a:xfrm>
          <a:prstGeom prst="rect">
            <a:avLst/>
          </a:prstGeom>
        </p:spPr>
        <p:txBody>
          <a:bodyPr/>
          <a:lstStyle>
            <a:lvl1pPr>
              <a:defRPr sz="288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Tree>
    <p:extLst>
      <p:ext uri="{BB962C8B-B14F-4D97-AF65-F5344CB8AC3E}">
        <p14:creationId xmlns:p14="http://schemas.microsoft.com/office/powerpoint/2010/main" val="38202833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1630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457200"/>
            <a:ext cx="3932237" cy="1600200"/>
          </a:xfrm>
          <a:prstGeom prst="rect">
            <a:avLst/>
          </a:prstGeom>
        </p:spPr>
        <p:txBody>
          <a:bodyPr anchor="b"/>
          <a:lstStyle>
            <a:lvl1pPr>
              <a:defRPr sz="2880" b="1" i="0">
                <a:solidFill>
                  <a:srgbClr val="00823D"/>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Muokkaa perustyylejä naps.</a:t>
            </a:r>
          </a:p>
        </p:txBody>
      </p:sp>
      <p:sp>
        <p:nvSpPr>
          <p:cNvPr id="3" name="Sisällön paikkamerkki 2"/>
          <p:cNvSpPr>
            <a:spLocks noGrp="1"/>
          </p:cNvSpPr>
          <p:nvPr>
            <p:ph idx="1"/>
          </p:nvPr>
        </p:nvSpPr>
        <p:spPr>
          <a:xfrm>
            <a:off x="5183188" y="987426"/>
            <a:ext cx="6172200" cy="4873625"/>
          </a:xfrm>
          <a:prstGeom prst="rect">
            <a:avLst/>
          </a:prstGeom>
        </p:spPr>
        <p:txBody>
          <a:bodyPr/>
          <a:lstStyle>
            <a:lvl1pPr>
              <a:defRPr sz="2880">
                <a:latin typeface="Verdana" charset="0"/>
                <a:ea typeface="Verdana" charset="0"/>
                <a:cs typeface="Verdana" charset="0"/>
              </a:defRPr>
            </a:lvl1pPr>
            <a:lvl2pPr>
              <a:defRPr sz="2520">
                <a:latin typeface="Verdana" charset="0"/>
                <a:ea typeface="Verdana" charset="0"/>
                <a:cs typeface="Verdana" charset="0"/>
              </a:defRPr>
            </a:lvl2pPr>
            <a:lvl3pPr>
              <a:defRPr sz="2160">
                <a:latin typeface="Verdana" charset="0"/>
                <a:ea typeface="Verdana" charset="0"/>
                <a:cs typeface="Verdana" charset="0"/>
              </a:defRPr>
            </a:lvl3pPr>
            <a:lvl4pPr>
              <a:defRPr sz="1800">
                <a:latin typeface="Verdana" charset="0"/>
                <a:ea typeface="Verdana" charset="0"/>
                <a:cs typeface="Verdana" charset="0"/>
              </a:defRPr>
            </a:lvl4pPr>
            <a:lvl5pPr>
              <a:defRPr sz="1800">
                <a:latin typeface="Verdana" charset="0"/>
                <a:ea typeface="Verdana" charset="0"/>
                <a:cs typeface="Verdana"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kstin paikkamerkki 3"/>
          <p:cNvSpPr>
            <a:spLocks noGrp="1"/>
          </p:cNvSpPr>
          <p:nvPr>
            <p:ph type="body" sz="half" idx="2"/>
          </p:nvPr>
        </p:nvSpPr>
        <p:spPr>
          <a:xfrm>
            <a:off x="839788" y="2057400"/>
            <a:ext cx="3932237" cy="3811588"/>
          </a:xfrm>
          <a:prstGeom prst="rect">
            <a:avLst/>
          </a:prstGeom>
        </p:spPr>
        <p:txBody>
          <a:bodyPr/>
          <a:lstStyle>
            <a:lvl1pPr marL="0" indent="0">
              <a:buNone/>
              <a:defRPr sz="1440">
                <a:latin typeface="Verdana" charset="0"/>
                <a:ea typeface="Verdana" charset="0"/>
                <a:cs typeface="Verdana" charset="0"/>
              </a:defRPr>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Tree>
    <p:extLst>
      <p:ext uri="{BB962C8B-B14F-4D97-AF65-F5344CB8AC3E}">
        <p14:creationId xmlns:p14="http://schemas.microsoft.com/office/powerpoint/2010/main" val="1005322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59"/>
        <p:cNvGrpSpPr/>
        <p:nvPr/>
      </p:nvGrpSpPr>
      <p:grpSpPr>
        <a:xfrm>
          <a:off x="0" y="0"/>
          <a:ext cx="0" cy="0"/>
          <a:chOff x="0" y="0"/>
          <a:chExt cx="0" cy="0"/>
        </a:xfrm>
      </p:grpSpPr>
      <p:sp>
        <p:nvSpPr>
          <p:cNvPr id="60" name="Google Shape;60;p14"/>
          <p:cNvSpPr/>
          <p:nvPr/>
        </p:nvSpPr>
        <p:spPr>
          <a:xfrm>
            <a:off x="521428" y="1191455"/>
            <a:ext cx="11149200" cy="5292000"/>
          </a:xfrm>
          <a:prstGeom prst="rect">
            <a:avLst/>
          </a:prstGeom>
          <a:solidFill>
            <a:schemeClr val="dk2"/>
          </a:solidFill>
          <a:ln>
            <a:noFill/>
          </a:ln>
        </p:spPr>
        <p:txBody>
          <a:bodyPr spcFirstLastPara="1" wrap="square" lIns="91426" tIns="45700" rIns="91426" bIns="45700" anchor="b"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 name="Google Shape;61;p14"/>
          <p:cNvSpPr txBox="1">
            <a:spLocks noGrp="1"/>
          </p:cNvSpPr>
          <p:nvPr>
            <p:ph type="ctrTitle"/>
          </p:nvPr>
        </p:nvSpPr>
        <p:spPr>
          <a:xfrm>
            <a:off x="1013989" y="2750710"/>
            <a:ext cx="7924800" cy="2113200"/>
          </a:xfrm>
          <a:prstGeom prst="rect">
            <a:avLst/>
          </a:prstGeom>
          <a:noFill/>
          <a:ln>
            <a:noFill/>
          </a:ln>
        </p:spPr>
        <p:txBody>
          <a:bodyPr spcFirstLastPara="1" wrap="square" lIns="91425" tIns="91425" rIns="91425" bIns="91425" anchor="ctr" anchorCtr="0">
            <a:noAutofit/>
          </a:bodyPr>
          <a:lstStyle>
            <a:lvl1pPr marL="0" marR="0" lvl="0" indent="0" algn="l" rtl="0">
              <a:lnSpc>
                <a:spcPct val="106250"/>
              </a:lnSpc>
              <a:spcBef>
                <a:spcPts val="0"/>
              </a:spcBef>
              <a:spcAft>
                <a:spcPts val="0"/>
              </a:spcAft>
              <a:buClr>
                <a:schemeClr val="lt1"/>
              </a:buClr>
              <a:buSzPts val="1400"/>
              <a:buFont typeface="Calibri"/>
              <a:buNone/>
              <a:defRPr sz="3200" b="1" i="0" u="none" strike="noStrike" cap="none">
                <a:solidFill>
                  <a:schemeClr val="lt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Google Shape;62;p14"/>
          <p:cNvSpPr txBox="1">
            <a:spLocks noGrp="1"/>
          </p:cNvSpPr>
          <p:nvPr>
            <p:ph type="subTitle" idx="1"/>
          </p:nvPr>
        </p:nvSpPr>
        <p:spPr>
          <a:xfrm>
            <a:off x="1013988" y="4863876"/>
            <a:ext cx="7934400" cy="988500"/>
          </a:xfrm>
          <a:prstGeom prst="rect">
            <a:avLst/>
          </a:prstGeom>
          <a:noFill/>
          <a:ln>
            <a:noFill/>
          </a:ln>
        </p:spPr>
        <p:txBody>
          <a:bodyPr spcFirstLastPara="1" wrap="square" lIns="91425" tIns="91425" rIns="91425" bIns="91425" anchor="b" anchorCtr="0">
            <a:noAutofit/>
          </a:bodyPr>
          <a:lstStyle>
            <a:lvl1pPr marL="0" marR="0" lvl="0" indent="0" algn="l" rtl="0">
              <a:lnSpc>
                <a:spcPct val="118750"/>
              </a:lnSpc>
              <a:spcBef>
                <a:spcPts val="0"/>
              </a:spcBef>
              <a:spcAft>
                <a:spcPts val="0"/>
              </a:spcAft>
              <a:buClr>
                <a:schemeClr val="dk2"/>
              </a:buClr>
              <a:buSzPts val="2200"/>
              <a:buFont typeface="Arial"/>
              <a:buNone/>
              <a:defRPr sz="1600" b="0" i="0" u="none" strike="noStrike" cap="none">
                <a:solidFill>
                  <a:schemeClr val="lt1"/>
                </a:solidFill>
                <a:latin typeface="Calibri"/>
                <a:ea typeface="Calibri"/>
                <a:cs typeface="Calibri"/>
                <a:sym typeface="Calibri"/>
              </a:defRPr>
            </a:lvl1pPr>
            <a:lvl2pPr marL="457182" marR="0" lvl="1" indent="0" algn="ctr" rtl="0">
              <a:spcBef>
                <a:spcPts val="300"/>
              </a:spcBef>
              <a:spcAft>
                <a:spcPts val="0"/>
              </a:spcAft>
              <a:buClr>
                <a:schemeClr val="dk2"/>
              </a:buClr>
              <a:buSzPts val="2000"/>
              <a:buFont typeface="Arial"/>
              <a:buNone/>
              <a:defRPr sz="2000" b="0" i="0" u="none" strike="noStrike" cap="none">
                <a:solidFill>
                  <a:srgbClr val="888888"/>
                </a:solidFill>
                <a:latin typeface="Calibri"/>
                <a:ea typeface="Calibri"/>
                <a:cs typeface="Calibri"/>
                <a:sym typeface="Calibri"/>
              </a:defRPr>
            </a:lvl2pPr>
            <a:lvl3pPr marL="914364" marR="0" lvl="2" indent="0" algn="ctr" rtl="0">
              <a:spcBef>
                <a:spcPts val="300"/>
              </a:spcBef>
              <a:spcAft>
                <a:spcPts val="0"/>
              </a:spcAft>
              <a:buClr>
                <a:schemeClr val="dk2"/>
              </a:buClr>
              <a:buSzPts val="1800"/>
              <a:buFont typeface="Arial"/>
              <a:buNone/>
              <a:defRPr sz="1800" b="0" i="0" u="none" strike="noStrike" cap="none">
                <a:solidFill>
                  <a:srgbClr val="888888"/>
                </a:solidFill>
                <a:latin typeface="Calibri"/>
                <a:ea typeface="Calibri"/>
                <a:cs typeface="Calibri"/>
                <a:sym typeface="Calibri"/>
              </a:defRPr>
            </a:lvl3pPr>
            <a:lvl4pPr marL="1371545" marR="0" lvl="3" indent="0" algn="ctr" rtl="0">
              <a:spcBef>
                <a:spcPts val="300"/>
              </a:spcBef>
              <a:spcAft>
                <a:spcPts val="0"/>
              </a:spcAft>
              <a:buClr>
                <a:schemeClr val="dk2"/>
              </a:buClr>
              <a:buSzPts val="1800"/>
              <a:buFont typeface="Arial"/>
              <a:buNone/>
              <a:defRPr sz="1800" b="0" i="0" u="none" strike="noStrike" cap="none">
                <a:solidFill>
                  <a:srgbClr val="888888"/>
                </a:solidFill>
                <a:latin typeface="Calibri"/>
                <a:ea typeface="Calibri"/>
                <a:cs typeface="Calibri"/>
                <a:sym typeface="Calibri"/>
              </a:defRPr>
            </a:lvl4pPr>
            <a:lvl5pPr marL="1828727" marR="0" lvl="4" indent="0" algn="ctr" rtl="0">
              <a:spcBef>
                <a:spcPts val="3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L="2285909"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091"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272"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454"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1013989" y="5852372"/>
            <a:ext cx="7934400" cy="313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600" b="0" i="0">
                <a:solidFill>
                  <a:schemeClr val="lt1"/>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64" name="Google Shape;64;p14" descr="/Users/Luotonen/Documents/WORK/Lähienergia/LE-deliverables/LE-tunnukset/PNG/LE-tunnus-rgb.png"/>
          <p:cNvPicPr preferRelativeResize="0"/>
          <p:nvPr/>
        </p:nvPicPr>
        <p:blipFill rotWithShape="1">
          <a:blip r:embed="rId2">
            <a:alphaModFix/>
          </a:blip>
          <a:srcRect/>
          <a:stretch/>
        </p:blipFill>
        <p:spPr>
          <a:xfrm>
            <a:off x="8656503" y="253286"/>
            <a:ext cx="3149200" cy="587700"/>
          </a:xfrm>
          <a:prstGeom prst="rect">
            <a:avLst/>
          </a:prstGeom>
          <a:noFill/>
          <a:ln>
            <a:noFill/>
          </a:ln>
        </p:spPr>
      </p:pic>
    </p:spTree>
    <p:extLst>
      <p:ext uri="{BB962C8B-B14F-4D97-AF65-F5344CB8AC3E}">
        <p14:creationId xmlns:p14="http://schemas.microsoft.com/office/powerpoint/2010/main" val="35374701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Otsikko ja sisältö" type="obj">
  <p:cSld name="Otsikko ja sisältö">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6250"/>
              </a:lnSpc>
              <a:spcBef>
                <a:spcPts val="0"/>
              </a:spcBef>
              <a:spcAft>
                <a:spcPts val="0"/>
              </a:spcAft>
              <a:buClr>
                <a:schemeClr val="dk2"/>
              </a:buClr>
              <a:buSzPts val="1400"/>
              <a:buFont typeface="Calibri"/>
              <a:buNone/>
              <a:defRPr sz="32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5"/>
          <p:cNvSpPr txBox="1">
            <a:spLocks noGrp="1"/>
          </p:cNvSpPr>
          <p:nvPr>
            <p:ph type="body" idx="1"/>
          </p:nvPr>
        </p:nvSpPr>
        <p:spPr>
          <a:xfrm>
            <a:off x="609600" y="1600200"/>
            <a:ext cx="10972800" cy="4428300"/>
          </a:xfrm>
          <a:prstGeom prst="rect">
            <a:avLst/>
          </a:prstGeom>
          <a:noFill/>
          <a:ln>
            <a:noFill/>
          </a:ln>
        </p:spPr>
        <p:txBody>
          <a:bodyPr spcFirstLastPara="1" wrap="square" lIns="91425" tIns="91425" rIns="91425" bIns="91425" anchor="t" anchorCtr="0">
            <a:noAutofit/>
          </a:bodyPr>
          <a:lstStyle>
            <a:lvl1pPr marL="457182" marR="0" lvl="0" indent="-368285" algn="l" rtl="0">
              <a:spcBef>
                <a:spcPts val="300"/>
              </a:spcBef>
              <a:spcAft>
                <a:spcPts val="0"/>
              </a:spcAft>
              <a:buClr>
                <a:schemeClr val="dk2"/>
              </a:buClr>
              <a:buSzPts val="2200"/>
              <a:buFont typeface="Arial"/>
              <a:buChar char="•"/>
              <a:defRPr sz="2200" b="0" i="0" u="none" strike="noStrike" cap="none">
                <a:solidFill>
                  <a:schemeClr val="dk1"/>
                </a:solidFill>
                <a:latin typeface="Calibri"/>
                <a:ea typeface="Calibri"/>
                <a:cs typeface="Calibri"/>
                <a:sym typeface="Calibri"/>
              </a:defRPr>
            </a:lvl1pPr>
            <a:lvl2pPr marL="914364" marR="0" lvl="1" indent="-355585" algn="l" rtl="0">
              <a:spcBef>
                <a:spcPts val="300"/>
              </a:spcBef>
              <a:spcAft>
                <a:spcPts val="0"/>
              </a:spcAft>
              <a:buClr>
                <a:schemeClr val="dk2"/>
              </a:buClr>
              <a:buSzPts val="2000"/>
              <a:buFont typeface="Arial"/>
              <a:buChar char="–"/>
              <a:defRPr sz="2000" b="0" i="0" u="none" strike="noStrike" cap="none">
                <a:solidFill>
                  <a:schemeClr val="dk1"/>
                </a:solidFill>
                <a:latin typeface="Calibri"/>
                <a:ea typeface="Calibri"/>
                <a:cs typeface="Calibri"/>
                <a:sym typeface="Calibri"/>
              </a:defRPr>
            </a:lvl2pPr>
            <a:lvl3pPr marL="1371545" marR="0" lvl="2"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3pPr>
            <a:lvl4pPr marL="1828727" marR="0" lvl="3"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5909" marR="0" lvl="4" indent="-342887"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091" marR="0" lvl="5"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72" marR="0" lvl="6"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54" marR="0" lvl="7"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36" marR="0" lvl="8" indent="-35558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5"/>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5"/>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a:solidFill>
                  <a:srgbClr val="00A24C"/>
                </a:solidFill>
                <a:latin typeface="Calibri"/>
                <a:ea typeface="Calibri"/>
                <a:cs typeface="Calibri"/>
                <a:sym typeface="Calibri"/>
              </a:defRPr>
            </a:lvl1pPr>
            <a:lvl2pPr marL="0" marR="0" lvl="1" indent="0" algn="r" rtl="0">
              <a:spcBef>
                <a:spcPts val="0"/>
              </a:spcBef>
              <a:spcAft>
                <a:spcPts val="0"/>
              </a:spcAft>
              <a:buNone/>
              <a:defRPr sz="900" b="0" i="0">
                <a:solidFill>
                  <a:srgbClr val="00A24C"/>
                </a:solidFill>
                <a:latin typeface="Calibri"/>
                <a:ea typeface="Calibri"/>
                <a:cs typeface="Calibri"/>
                <a:sym typeface="Calibri"/>
              </a:defRPr>
            </a:lvl2pPr>
            <a:lvl3pPr marL="0" marR="0" lvl="2" indent="0" algn="r" rtl="0">
              <a:spcBef>
                <a:spcPts val="0"/>
              </a:spcBef>
              <a:spcAft>
                <a:spcPts val="0"/>
              </a:spcAft>
              <a:buNone/>
              <a:defRPr sz="900" b="0" i="0">
                <a:solidFill>
                  <a:srgbClr val="00A24C"/>
                </a:solidFill>
                <a:latin typeface="Calibri"/>
                <a:ea typeface="Calibri"/>
                <a:cs typeface="Calibri"/>
                <a:sym typeface="Calibri"/>
              </a:defRPr>
            </a:lvl3pPr>
            <a:lvl4pPr marL="0" marR="0" lvl="3" indent="0" algn="r" rtl="0">
              <a:spcBef>
                <a:spcPts val="0"/>
              </a:spcBef>
              <a:spcAft>
                <a:spcPts val="0"/>
              </a:spcAft>
              <a:buNone/>
              <a:defRPr sz="900" b="0" i="0">
                <a:solidFill>
                  <a:srgbClr val="00A24C"/>
                </a:solidFill>
                <a:latin typeface="Calibri"/>
                <a:ea typeface="Calibri"/>
                <a:cs typeface="Calibri"/>
                <a:sym typeface="Calibri"/>
              </a:defRPr>
            </a:lvl4pPr>
            <a:lvl5pPr marL="0" marR="0" lvl="4" indent="0" algn="r" rtl="0">
              <a:spcBef>
                <a:spcPts val="0"/>
              </a:spcBef>
              <a:spcAft>
                <a:spcPts val="0"/>
              </a:spcAft>
              <a:buNone/>
              <a:defRPr sz="900" b="0" i="0">
                <a:solidFill>
                  <a:srgbClr val="00A24C"/>
                </a:solidFill>
                <a:latin typeface="Calibri"/>
                <a:ea typeface="Calibri"/>
                <a:cs typeface="Calibri"/>
                <a:sym typeface="Calibri"/>
              </a:defRPr>
            </a:lvl5pPr>
            <a:lvl6pPr marL="0" marR="0" lvl="5" indent="0" algn="r" rtl="0">
              <a:spcBef>
                <a:spcPts val="0"/>
              </a:spcBef>
              <a:spcAft>
                <a:spcPts val="0"/>
              </a:spcAft>
              <a:buNone/>
              <a:defRPr sz="900" b="0" i="0">
                <a:solidFill>
                  <a:srgbClr val="00A24C"/>
                </a:solidFill>
                <a:latin typeface="Calibri"/>
                <a:ea typeface="Calibri"/>
                <a:cs typeface="Calibri"/>
                <a:sym typeface="Calibri"/>
              </a:defRPr>
            </a:lvl6pPr>
            <a:lvl7pPr marL="0" marR="0" lvl="6" indent="0" algn="r" rtl="0">
              <a:spcBef>
                <a:spcPts val="0"/>
              </a:spcBef>
              <a:spcAft>
                <a:spcPts val="0"/>
              </a:spcAft>
              <a:buNone/>
              <a:defRPr sz="900" b="0" i="0">
                <a:solidFill>
                  <a:srgbClr val="00A24C"/>
                </a:solidFill>
                <a:latin typeface="Calibri"/>
                <a:ea typeface="Calibri"/>
                <a:cs typeface="Calibri"/>
                <a:sym typeface="Calibri"/>
              </a:defRPr>
            </a:lvl7pPr>
            <a:lvl8pPr marL="0" marR="0" lvl="7" indent="0" algn="r" rtl="0">
              <a:spcBef>
                <a:spcPts val="0"/>
              </a:spcBef>
              <a:spcAft>
                <a:spcPts val="0"/>
              </a:spcAft>
              <a:buNone/>
              <a:defRPr sz="900" b="0" i="0">
                <a:solidFill>
                  <a:srgbClr val="00A24C"/>
                </a:solidFill>
                <a:latin typeface="Calibri"/>
                <a:ea typeface="Calibri"/>
                <a:cs typeface="Calibri"/>
                <a:sym typeface="Calibri"/>
              </a:defRPr>
            </a:lvl8pPr>
            <a:lvl9pPr marL="0" marR="0" lvl="8" indent="0" algn="r" rtl="0">
              <a:spcBef>
                <a:spcPts val="0"/>
              </a:spcBef>
              <a:spcAft>
                <a:spcPts val="0"/>
              </a:spcAft>
              <a:buNone/>
              <a:defRPr sz="900" b="0" i="0">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11227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image" Target="../media/image13.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8" Type="http://schemas.openxmlformats.org/officeDocument/2006/relationships/slideLayout" Target="../slideLayouts/slideLayout36.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20" Type="http://schemas.openxmlformats.org/officeDocument/2006/relationships/slideLayout" Target="../slideLayouts/slideLayout48.xml"/><Relationship Id="rId41"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 name="Päivämäärän paikkamerkki 8">
            <a:extLst>
              <a:ext uri="{FF2B5EF4-FFF2-40B4-BE49-F238E27FC236}">
                <a16:creationId xmlns:a16="http://schemas.microsoft.com/office/drawing/2014/main" id="{C6AFA5A0-F977-8A49-A09D-93CF2EDEE246}"/>
              </a:ext>
            </a:extLst>
          </p:cNvPr>
          <p:cNvSpPr>
            <a:spLocks noGrp="1"/>
          </p:cNvSpPr>
          <p:nvPr>
            <p:ph type="dt" sz="half" idx="2"/>
          </p:nvPr>
        </p:nvSpPr>
        <p:spPr>
          <a:xfrm>
            <a:off x="2684621" y="6357779"/>
            <a:ext cx="986400" cy="366184"/>
          </a:xfrm>
          <a:prstGeom prst="rect">
            <a:avLst/>
          </a:prstGeom>
        </p:spPr>
        <p:txBody>
          <a:bodyPr vert="horz" lIns="0" tIns="0" rIns="0" bIns="0" rtlCol="0" anchor="ctr"/>
          <a:lstStyle>
            <a:lvl1pPr algn="l">
              <a:defRPr sz="960">
                <a:solidFill>
                  <a:srgbClr val="243860"/>
                </a:solidFill>
                <a:latin typeface="Arial" panose="020B0604020202020204" pitchFamily="34" charset="0"/>
                <a:cs typeface="Arial" panose="020B0604020202020204" pitchFamily="34" charset="0"/>
              </a:defRPr>
            </a:lvl1pPr>
          </a:lstStyle>
          <a:p>
            <a:fld id="{2B01015D-3336-4804-82C3-5CC1D27A55D2}" type="datetime1">
              <a:rPr lang="fi-FI" smtClean="0"/>
              <a:pPr/>
              <a:t>18.4.2022</a:t>
            </a:fld>
            <a:endParaRPr lang="en-US"/>
          </a:p>
        </p:txBody>
      </p:sp>
      <p:sp>
        <p:nvSpPr>
          <p:cNvPr id="34" name="Dian numeron paikkamerkki 9">
            <a:extLst>
              <a:ext uri="{FF2B5EF4-FFF2-40B4-BE49-F238E27FC236}">
                <a16:creationId xmlns:a16="http://schemas.microsoft.com/office/drawing/2014/main" id="{62E1C512-3CE1-004E-8FD0-3BD2287E0AEF}"/>
              </a:ext>
            </a:extLst>
          </p:cNvPr>
          <p:cNvSpPr>
            <a:spLocks noGrp="1"/>
          </p:cNvSpPr>
          <p:nvPr>
            <p:ph type="sldNum" sz="quarter" idx="4"/>
          </p:nvPr>
        </p:nvSpPr>
        <p:spPr>
          <a:xfrm>
            <a:off x="279966" y="6357779"/>
            <a:ext cx="279965" cy="366184"/>
          </a:xfrm>
          <a:prstGeom prst="rect">
            <a:avLst/>
          </a:prstGeom>
        </p:spPr>
        <p:txBody>
          <a:bodyPr vert="horz" lIns="0" tIns="0" rIns="0" bIns="0" rtlCol="0" anchor="ctr"/>
          <a:lstStyle>
            <a:lvl1pPr algn="l">
              <a:defRPr sz="960">
                <a:solidFill>
                  <a:srgbClr val="243860"/>
                </a:solidFill>
                <a:latin typeface="Arial" panose="020B0604020202020204" pitchFamily="34" charset="0"/>
                <a:cs typeface="Arial" panose="020B0604020202020204" pitchFamily="34" charset="0"/>
              </a:defRPr>
            </a:lvl1pPr>
          </a:lstStyle>
          <a:p>
            <a:fld id="{F1844A95-CC7C-402E-A495-463EC5B4412D}" type="slidenum">
              <a:rPr lang="en-US" smtClean="0"/>
              <a:pPr/>
              <a:t>‹#›</a:t>
            </a:fld>
            <a:endParaRPr lang="en-US"/>
          </a:p>
        </p:txBody>
      </p:sp>
      <p:sp>
        <p:nvSpPr>
          <p:cNvPr id="6" name="Alatunnisteen paikkamerkki 3">
            <a:extLst>
              <a:ext uri="{FF2B5EF4-FFF2-40B4-BE49-F238E27FC236}">
                <a16:creationId xmlns:a16="http://schemas.microsoft.com/office/drawing/2014/main" id="{E0DC98FE-BA0B-684A-BAF2-395001625661}"/>
              </a:ext>
            </a:extLst>
          </p:cNvPr>
          <p:cNvSpPr>
            <a:spLocks noGrp="1"/>
          </p:cNvSpPr>
          <p:nvPr>
            <p:ph type="ftr" sz="quarter" idx="3"/>
          </p:nvPr>
        </p:nvSpPr>
        <p:spPr>
          <a:xfrm>
            <a:off x="688621" y="6357779"/>
            <a:ext cx="1800579" cy="366184"/>
          </a:xfrm>
          <a:prstGeom prst="rect">
            <a:avLst/>
          </a:prstGeom>
        </p:spPr>
        <p:txBody>
          <a:bodyPr vert="horz" lIns="0" tIns="45720" rIns="91440" bIns="45720" rtlCol="0" anchor="ctr"/>
          <a:lstStyle>
            <a:lvl1pPr algn="l">
              <a:defRPr sz="960">
                <a:solidFill>
                  <a:srgbClr val="243860"/>
                </a:solidFill>
                <a:latin typeface="Arial" panose="020B0604020202020204" pitchFamily="34" charset="0"/>
                <a:cs typeface="Arial" panose="020B0604020202020204" pitchFamily="34" charset="0"/>
              </a:defRPr>
            </a:lvl1pPr>
          </a:lstStyle>
          <a:p>
            <a:r>
              <a:rPr lang="en-US"/>
              <a:t>Helen</a:t>
            </a:r>
          </a:p>
        </p:txBody>
      </p:sp>
    </p:spTree>
    <p:extLst>
      <p:ext uri="{BB962C8B-B14F-4D97-AF65-F5344CB8AC3E}">
        <p14:creationId xmlns:p14="http://schemas.microsoft.com/office/powerpoint/2010/main" val="2477600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p:txStyles>
    <p:titleStyle>
      <a:lvl1pPr algn="ctr" defTabSz="822960" rtl="0" eaLnBrk="1" latinLnBrk="0" hangingPunct="1">
        <a:lnSpc>
          <a:spcPct val="90000"/>
        </a:lnSpc>
        <a:spcBef>
          <a:spcPct val="0"/>
        </a:spcBef>
        <a:buNone/>
        <a:defRPr sz="3240" b="1" i="0" kern="1200" baseline="0">
          <a:solidFill>
            <a:schemeClr val="tx2">
              <a:lumMod val="75000"/>
            </a:schemeClr>
          </a:solidFill>
          <a:latin typeface="Arial" panose="020B0604020202020204" pitchFamily="34" charset="0"/>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1620" kern="1200" baseline="0">
          <a:solidFill>
            <a:schemeClr val="tx2">
              <a:lumMod val="75000"/>
            </a:schemeClr>
          </a:solidFill>
          <a:latin typeface="Arial" panose="020B0604020202020204" pitchFamily="34" charset="0"/>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1440" kern="1200" baseline="0">
          <a:solidFill>
            <a:schemeClr val="tx2">
              <a:lumMod val="75000"/>
            </a:schemeClr>
          </a:solidFill>
          <a:latin typeface="Arial" panose="020B0604020202020204" pitchFamily="34" charset="0"/>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260" kern="1200" baseline="0">
          <a:solidFill>
            <a:schemeClr val="tx2">
              <a:lumMod val="75000"/>
            </a:schemeClr>
          </a:solidFill>
          <a:latin typeface="Arial" panose="020B0604020202020204" pitchFamily="34" charset="0"/>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080" kern="1200" baseline="0">
          <a:solidFill>
            <a:schemeClr val="tx2">
              <a:lumMod val="75000"/>
            </a:schemeClr>
          </a:solidFill>
          <a:latin typeface="Arial" panose="020B0604020202020204" pitchFamily="34" charset="0"/>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080" kern="1200" baseline="0">
          <a:solidFill>
            <a:schemeClr val="tx2">
              <a:lumMod val="75000"/>
            </a:schemeClr>
          </a:solidFill>
          <a:latin typeface="Arial" panose="020B0604020202020204" pitchFamily="34" charset="0"/>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fi-FI"/>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B5784-2E39-C84F-9A58-FAF38CD55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Napsauta</a:t>
            </a:r>
            <a:r>
              <a:rPr lang="en-GB" dirty="0"/>
              <a:t> </a:t>
            </a:r>
            <a:r>
              <a:rPr lang="en-GB" dirty="0" err="1"/>
              <a:t>otsikko</a:t>
            </a:r>
            <a:r>
              <a:rPr lang="en-GB" dirty="0"/>
              <a:t> </a:t>
            </a:r>
            <a:r>
              <a:rPr lang="en-GB" dirty="0" err="1"/>
              <a:t>tähän</a:t>
            </a:r>
            <a:endParaRPr lang="en-FI" dirty="0"/>
          </a:p>
        </p:txBody>
      </p:sp>
      <p:sp>
        <p:nvSpPr>
          <p:cNvPr id="3" name="Text Placeholder 2">
            <a:extLst>
              <a:ext uri="{FF2B5EF4-FFF2-40B4-BE49-F238E27FC236}">
                <a16:creationId xmlns:a16="http://schemas.microsoft.com/office/drawing/2014/main" id="{41A4EEE8-A32B-DD4C-8F27-433EE54F1C20}"/>
              </a:ext>
            </a:extLst>
          </p:cNvPr>
          <p:cNvSpPr>
            <a:spLocks noGrp="1"/>
          </p:cNvSpPr>
          <p:nvPr>
            <p:ph type="body" idx="1"/>
          </p:nvPr>
        </p:nvSpPr>
        <p:spPr>
          <a:xfrm>
            <a:off x="838200" y="1825626"/>
            <a:ext cx="10515600" cy="1415772"/>
          </a:xfrm>
          <a:prstGeom prst="rect">
            <a:avLst/>
          </a:prstGeom>
        </p:spPr>
        <p:txBody>
          <a:bodyPr vert="horz" lIns="91440" tIns="45720" rIns="91440" bIns="45720" rtlCol="0">
            <a:spAutoFit/>
          </a:bodyPr>
          <a:lstStyle/>
          <a:p>
            <a:pPr lvl="0"/>
            <a:r>
              <a:rPr lang="fi-FI" noProof="0" dirty="0"/>
              <a:t>Ensimmäisen</a:t>
            </a:r>
            <a:r>
              <a:rPr lang="en-GB" dirty="0"/>
              <a:t> </a:t>
            </a:r>
            <a:r>
              <a:rPr lang="en-GB" dirty="0" err="1"/>
              <a:t>tason</a:t>
            </a:r>
            <a:r>
              <a:rPr lang="en-GB" dirty="0"/>
              <a:t> </a:t>
            </a:r>
            <a:r>
              <a:rPr lang="en-GB" dirty="0" err="1"/>
              <a:t>teksti</a:t>
            </a:r>
            <a:endParaRPr lang="en-GB" dirty="0"/>
          </a:p>
          <a:p>
            <a:pPr lvl="1"/>
            <a:r>
              <a:rPr lang="en-GB" dirty="0" err="1"/>
              <a:t>Toisen</a:t>
            </a:r>
            <a:r>
              <a:rPr lang="en-GB" dirty="0"/>
              <a:t> </a:t>
            </a:r>
            <a:r>
              <a:rPr lang="en-GB" dirty="0" err="1"/>
              <a:t>tason</a:t>
            </a:r>
            <a:r>
              <a:rPr lang="en-GB" dirty="0"/>
              <a:t> </a:t>
            </a:r>
            <a:r>
              <a:rPr lang="en-GB" dirty="0" err="1"/>
              <a:t>teksti</a:t>
            </a:r>
            <a:endParaRPr lang="en-GB" dirty="0"/>
          </a:p>
          <a:p>
            <a:pPr lvl="2"/>
            <a:r>
              <a:rPr lang="en-GB" dirty="0" err="1"/>
              <a:t>Kolmas</a:t>
            </a:r>
            <a:endParaRPr lang="en-GB" dirty="0"/>
          </a:p>
          <a:p>
            <a:pPr lvl="3"/>
            <a:r>
              <a:rPr lang="en-GB" dirty="0" err="1"/>
              <a:t>Neljäs</a:t>
            </a:r>
            <a:endParaRPr lang="en-GB" dirty="0"/>
          </a:p>
          <a:p>
            <a:pPr lvl="4"/>
            <a:r>
              <a:rPr lang="en-GB" dirty="0" err="1"/>
              <a:t>Viides</a:t>
            </a:r>
            <a:endParaRPr lang="en-GB" dirty="0"/>
          </a:p>
          <a:p>
            <a:pPr lvl="5"/>
            <a:r>
              <a:rPr lang="en-GB" dirty="0" err="1"/>
              <a:t>Kuudes</a:t>
            </a:r>
            <a:endParaRPr lang="en-GB" dirty="0"/>
          </a:p>
        </p:txBody>
      </p:sp>
      <p:pic>
        <p:nvPicPr>
          <p:cNvPr id="11" name="Picture 10" descr="A picture containing drawing, clock&#10;&#10;Description automatically generated">
            <a:extLst>
              <a:ext uri="{FF2B5EF4-FFF2-40B4-BE49-F238E27FC236}">
                <a16:creationId xmlns:a16="http://schemas.microsoft.com/office/drawing/2014/main" id="{3DB4C5A3-C216-2145-A0CD-E12907EA70DA}"/>
              </a:ext>
            </a:extLst>
          </p:cNvPr>
          <p:cNvPicPr>
            <a:picLocks noChangeAspect="1"/>
          </p:cNvPicPr>
          <p:nvPr userDrawn="1"/>
        </p:nvPicPr>
        <p:blipFill>
          <a:blip r:embed="rId45"/>
          <a:stretch>
            <a:fillRect/>
          </a:stretch>
        </p:blipFill>
        <p:spPr>
          <a:xfrm>
            <a:off x="10347939" y="6255963"/>
            <a:ext cx="1539240" cy="415076"/>
          </a:xfrm>
          <a:prstGeom prst="rect">
            <a:avLst/>
          </a:prstGeom>
        </p:spPr>
      </p:pic>
      <p:sp>
        <p:nvSpPr>
          <p:cNvPr id="6" name="Date Placeholder 3">
            <a:extLst>
              <a:ext uri="{FF2B5EF4-FFF2-40B4-BE49-F238E27FC236}">
                <a16:creationId xmlns:a16="http://schemas.microsoft.com/office/drawing/2014/main" id="{E8F0988F-6812-0943-9FF8-AEF56803EA30}"/>
              </a:ext>
            </a:extLst>
          </p:cNvPr>
          <p:cNvSpPr>
            <a:spLocks noGrp="1"/>
          </p:cNvSpPr>
          <p:nvPr>
            <p:ph type="dt" sz="half" idx="2"/>
          </p:nvPr>
        </p:nvSpPr>
        <p:spPr>
          <a:xfrm>
            <a:off x="1453105" y="6373195"/>
            <a:ext cx="1129497" cy="365125"/>
          </a:xfrm>
          <a:prstGeom prst="rect">
            <a:avLst/>
          </a:prstGeom>
        </p:spPr>
        <p:txBody>
          <a:bodyPr/>
          <a:lstStyle>
            <a:lvl1pPr>
              <a:defRPr sz="1080">
                <a:latin typeface="Lucida Sans" panose="020B0602030504020204" pitchFamily="34" charset="77"/>
              </a:defRPr>
            </a:lvl1pPr>
          </a:lstStyle>
          <a:p>
            <a:fld id="{D70AA61A-4008-AA42-BF33-53BD6C59BB3E}" type="datetime1">
              <a:rPr lang="fi-FI" smtClean="0"/>
              <a:pPr/>
              <a:t>18.4.2022</a:t>
            </a:fld>
            <a:endParaRPr lang="en-FI"/>
          </a:p>
        </p:txBody>
      </p:sp>
      <p:sp>
        <p:nvSpPr>
          <p:cNvPr id="8" name="Footer Placeholder 4">
            <a:extLst>
              <a:ext uri="{FF2B5EF4-FFF2-40B4-BE49-F238E27FC236}">
                <a16:creationId xmlns:a16="http://schemas.microsoft.com/office/drawing/2014/main" id="{45734F88-2F76-2245-A7D3-024E42D28285}"/>
              </a:ext>
            </a:extLst>
          </p:cNvPr>
          <p:cNvSpPr>
            <a:spLocks noGrp="1"/>
          </p:cNvSpPr>
          <p:nvPr>
            <p:ph type="ftr" sz="quarter" idx="3"/>
          </p:nvPr>
        </p:nvSpPr>
        <p:spPr>
          <a:xfrm>
            <a:off x="2582601" y="6373195"/>
            <a:ext cx="7358568" cy="365125"/>
          </a:xfrm>
          <a:prstGeom prst="rect">
            <a:avLst/>
          </a:prstGeom>
        </p:spPr>
        <p:txBody>
          <a:bodyPr/>
          <a:lstStyle>
            <a:lvl1pPr>
              <a:defRPr sz="108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B0B5B881-3C18-DB4B-BA07-9AF98B5D3060}"/>
              </a:ext>
            </a:extLst>
          </p:cNvPr>
          <p:cNvSpPr>
            <a:spLocks noGrp="1"/>
          </p:cNvSpPr>
          <p:nvPr>
            <p:ph type="sldNum" sz="quarter" idx="4"/>
          </p:nvPr>
        </p:nvSpPr>
        <p:spPr>
          <a:xfrm>
            <a:off x="838201" y="6373195"/>
            <a:ext cx="607071" cy="365125"/>
          </a:xfrm>
          <a:prstGeom prst="rect">
            <a:avLst/>
          </a:prstGeom>
        </p:spPr>
        <p:txBody>
          <a:bodyPr/>
          <a:lstStyle>
            <a:lvl1pPr>
              <a:defRPr sz="108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8193107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 id="2147483731" r:id="rId42"/>
    <p:sldLayoutId id="2147483732" r:id="rId43"/>
  </p:sldLayoutIdLst>
  <p:hf hdr="0"/>
  <p:txStyles>
    <p:titleStyle>
      <a:lvl1pPr algn="l" defTabSz="822960" rtl="0" eaLnBrk="1" latinLnBrk="0" hangingPunct="1">
        <a:lnSpc>
          <a:spcPts val="3106"/>
        </a:lnSpc>
        <a:spcBef>
          <a:spcPct val="0"/>
        </a:spcBef>
        <a:buNone/>
        <a:defRPr sz="2610" b="1" i="0" kern="1200">
          <a:solidFill>
            <a:schemeClr val="tx1"/>
          </a:solidFill>
          <a:latin typeface="Lucida Sans" panose="020B0602030504020204" pitchFamily="34" charset="77"/>
          <a:ea typeface="+mj-ea"/>
          <a:cs typeface="+mj-cs"/>
        </a:defRPr>
      </a:lvl1pPr>
    </p:titleStyle>
    <p:bodyStyle>
      <a:lvl1pPr marL="0" indent="0" algn="l" defTabSz="822960" rtl="0" eaLnBrk="1" latinLnBrk="0" hangingPunct="1">
        <a:lnSpc>
          <a:spcPct val="90000"/>
        </a:lnSpc>
        <a:spcBef>
          <a:spcPts val="900"/>
        </a:spcBef>
        <a:buFontTx/>
        <a:buNone/>
        <a:defRPr sz="1800" b="0" i="0" kern="1200">
          <a:solidFill>
            <a:schemeClr val="tx1"/>
          </a:solidFill>
          <a:latin typeface="Lucida Sans" panose="020B0602030504020204" pitchFamily="34" charset="77"/>
          <a:ea typeface="+mn-ea"/>
          <a:cs typeface="+mn-cs"/>
        </a:defRPr>
      </a:lvl1pPr>
      <a:lvl2pPr marL="200026" indent="-200026" algn="l" defTabSz="822960" rtl="0" eaLnBrk="1" latinLnBrk="0" hangingPunct="1">
        <a:lnSpc>
          <a:spcPct val="90000"/>
        </a:lnSpc>
        <a:spcBef>
          <a:spcPts val="450"/>
        </a:spcBef>
        <a:buFont typeface="Arial" panose="020B0604020202020204" pitchFamily="34" charset="0"/>
        <a:buChar char="•"/>
        <a:tabLst/>
        <a:defRPr sz="1440" b="0" i="0" kern="1200">
          <a:solidFill>
            <a:schemeClr val="tx1"/>
          </a:solidFill>
          <a:latin typeface="Lucida Sans" panose="020B0602030504020204" pitchFamily="34" charset="77"/>
          <a:ea typeface="+mn-ea"/>
          <a:cs typeface="+mn-cs"/>
        </a:defRPr>
      </a:lvl2pPr>
      <a:lvl3pPr marL="328613" indent="-128587" algn="l" defTabSz="822960" rtl="0" eaLnBrk="1" latinLnBrk="0" hangingPunct="1">
        <a:lnSpc>
          <a:spcPct val="90000"/>
        </a:lnSpc>
        <a:spcBef>
          <a:spcPts val="450"/>
        </a:spcBef>
        <a:buFont typeface="Arial" panose="020B0604020202020204" pitchFamily="34" charset="0"/>
        <a:buChar char="•"/>
        <a:tabLst/>
        <a:defRPr sz="1260" b="0" i="0" kern="1200">
          <a:solidFill>
            <a:schemeClr val="tx1"/>
          </a:solidFill>
          <a:latin typeface="Lucida Sans" panose="020B0602030504020204" pitchFamily="34" charset="77"/>
          <a:ea typeface="+mn-ea"/>
          <a:cs typeface="+mn-cs"/>
        </a:defRPr>
      </a:lvl3pPr>
      <a:lvl4pPr marL="484346" indent="-118586" algn="l" defTabSz="822960" rtl="0" eaLnBrk="1" latinLnBrk="0" hangingPunct="1">
        <a:lnSpc>
          <a:spcPct val="90000"/>
        </a:lnSpc>
        <a:spcBef>
          <a:spcPts val="450"/>
        </a:spcBef>
        <a:buFont typeface="Arial" panose="020B0604020202020204" pitchFamily="34" charset="0"/>
        <a:buChar char="•"/>
        <a:tabLst/>
        <a:defRPr sz="1080" b="0" i="0" kern="1200">
          <a:solidFill>
            <a:schemeClr val="tx1"/>
          </a:solidFill>
          <a:latin typeface="Lucida Sans" panose="020B0602030504020204" pitchFamily="34" charset="77"/>
          <a:ea typeface="+mn-ea"/>
          <a:cs typeface="+mn-cs"/>
        </a:defRPr>
      </a:lvl4pPr>
      <a:lvl5pPr marL="565786" indent="-81439" algn="l" defTabSz="822960" rtl="0" eaLnBrk="1" latinLnBrk="0" hangingPunct="1">
        <a:lnSpc>
          <a:spcPct val="90000"/>
        </a:lnSpc>
        <a:spcBef>
          <a:spcPts val="450"/>
        </a:spcBef>
        <a:buFont typeface="Arial" panose="020B0604020202020204" pitchFamily="34" charset="0"/>
        <a:buChar char="•"/>
        <a:tabLst/>
        <a:defRPr sz="900" b="0" i="0" kern="1200">
          <a:solidFill>
            <a:schemeClr val="tx1"/>
          </a:solidFill>
          <a:latin typeface="Lucida Sans" panose="020B0602030504020204" pitchFamily="34" charset="77"/>
          <a:ea typeface="+mn-ea"/>
          <a:cs typeface="+mn-cs"/>
        </a:defRPr>
      </a:lvl5pPr>
      <a:lvl6pPr marL="721519" indent="-72866" algn="l" defTabSz="822960" rtl="0" eaLnBrk="1" latinLnBrk="0" hangingPunct="1">
        <a:lnSpc>
          <a:spcPct val="90000"/>
        </a:lnSpc>
        <a:spcBef>
          <a:spcPts val="450"/>
        </a:spcBef>
        <a:buFont typeface="Wingdings" pitchFamily="2" charset="2"/>
        <a:buChar char="§"/>
        <a:tabLst/>
        <a:defRPr sz="720" kern="1200">
          <a:solidFill>
            <a:schemeClr val="bg2">
              <a:lumMod val="50000"/>
            </a:schemeClr>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FI"/>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Suorakulmio 15"/>
          <p:cNvSpPr/>
          <p:nvPr userDrawn="1"/>
        </p:nvSpPr>
        <p:spPr>
          <a:xfrm>
            <a:off x="11650963" y="6318067"/>
            <a:ext cx="558800" cy="554628"/>
          </a:xfrm>
          <a:prstGeom prst="rect">
            <a:avLst/>
          </a:prstGeom>
          <a:solidFill>
            <a:srgbClr val="008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16" dirty="0">
              <a:solidFill>
                <a:schemeClr val="bg1">
                  <a:lumMod val="75000"/>
                </a:schemeClr>
              </a:solidFill>
            </a:endParaRPr>
          </a:p>
        </p:txBody>
      </p:sp>
      <p:sp>
        <p:nvSpPr>
          <p:cNvPr id="17" name="TextBox 5"/>
          <p:cNvSpPr txBox="1"/>
          <p:nvPr userDrawn="1"/>
        </p:nvSpPr>
        <p:spPr>
          <a:xfrm>
            <a:off x="11775035" y="6504278"/>
            <a:ext cx="331676" cy="166199"/>
          </a:xfrm>
          <a:prstGeom prst="rect">
            <a:avLst/>
          </a:prstGeom>
          <a:noFill/>
        </p:spPr>
        <p:txBody>
          <a:bodyPr wrap="square" lIns="0" tIns="0" rIns="0" bIns="0" rtlCol="0">
            <a:spAutoFit/>
          </a:bodyPr>
          <a:lstStyle/>
          <a:p>
            <a:pPr algn="ctr"/>
            <a:fld id="{0734B565-F3A7-4F3A-A7A3-CEB56CC79533}" type="slidenum">
              <a:rPr lang="en-US" sz="1080" b="0" i="0" smtClean="0">
                <a:solidFill>
                  <a:schemeClr val="bg1"/>
                </a:solidFill>
                <a:latin typeface="Verdana" panose="020B0604030504040204" pitchFamily="34" charset="0"/>
                <a:ea typeface="Verdana" panose="020B0604030504040204" pitchFamily="34" charset="0"/>
                <a:cs typeface="Verdana" panose="020B0604030504040204" pitchFamily="34" charset="0"/>
              </a:rPr>
              <a:pPr algn="ctr"/>
              <a:t>‹#›</a:t>
            </a:fld>
            <a:endParaRPr lang="en-US" sz="1080" b="0"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835427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fi-FI"/>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6250"/>
              </a:lnSpc>
              <a:spcBef>
                <a:spcPts val="0"/>
              </a:spcBef>
              <a:spcAft>
                <a:spcPts val="0"/>
              </a:spcAft>
              <a:buClr>
                <a:schemeClr val="dk2"/>
              </a:buClr>
              <a:buSzPts val="1400"/>
              <a:buFont typeface="Calibri"/>
              <a:buNone/>
              <a:defRPr sz="32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09600" y="1600200"/>
            <a:ext cx="10972800" cy="44283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300"/>
              </a:spcBef>
              <a:spcAft>
                <a:spcPts val="0"/>
              </a:spcAft>
              <a:buClr>
                <a:schemeClr val="dk2"/>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300"/>
              </a:spcBef>
              <a:spcAft>
                <a:spcPts val="0"/>
              </a:spcAft>
              <a:buClr>
                <a:schemeClr val="dk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3pPr>
            <a:lvl4pPr marL="1828800" marR="0" lvl="3" indent="-342900"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rtl="0">
              <a:spcBef>
                <a:spcPts val="3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473360" y="6315390"/>
            <a:ext cx="14968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u="none" strike="noStrike" cap="none">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4391469" y="6315390"/>
            <a:ext cx="5485200" cy="18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900" b="0" i="0" u="none" strike="noStrike" cap="none">
                <a:solidFill>
                  <a:srgbClr val="00A24C"/>
                </a:solidFill>
                <a:latin typeface="Calibri"/>
                <a:ea typeface="Calibri"/>
                <a:cs typeface="Calibri"/>
                <a:sym typeface="Calibri"/>
              </a:defRPr>
            </a:lvl1pPr>
            <a:lvl2pPr marL="457182"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364"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545"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727"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5909"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091"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272"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454"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10136029" y="6315391"/>
            <a:ext cx="1446400" cy="1848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900" b="0" i="0" u="none" strike="noStrike" cap="none">
                <a:solidFill>
                  <a:srgbClr val="00A24C"/>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00A24C"/>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00A24C"/>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00A24C"/>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00A24C"/>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00A24C"/>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00A24C"/>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00A24C"/>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00A24C"/>
                </a:solidFill>
                <a:latin typeface="Calibri"/>
                <a:ea typeface="Calibri"/>
                <a:cs typeface="Calibri"/>
                <a:sym typeface="Calibri"/>
              </a:defRPr>
            </a:lvl9pPr>
          </a:lstStyle>
          <a:p>
            <a:fld id="{00000000-1234-1234-1234-123412341234}" type="slidenum">
              <a:rPr lang="fi" smtClean="0"/>
              <a:pPr/>
              <a:t>‹#›</a:t>
            </a:fld>
            <a:endParaRPr lang="fi"/>
          </a:p>
        </p:txBody>
      </p:sp>
      <p:cxnSp>
        <p:nvCxnSpPr>
          <p:cNvPr id="56" name="Google Shape;56;p13"/>
          <p:cNvCxnSpPr/>
          <p:nvPr/>
        </p:nvCxnSpPr>
        <p:spPr>
          <a:xfrm>
            <a:off x="609600" y="6260284"/>
            <a:ext cx="3360400" cy="0"/>
          </a:xfrm>
          <a:prstGeom prst="straightConnector1">
            <a:avLst/>
          </a:prstGeom>
          <a:noFill/>
          <a:ln w="12700" cap="flat" cmpd="sng">
            <a:solidFill>
              <a:schemeClr val="dk2"/>
            </a:solidFill>
            <a:prstDash val="solid"/>
            <a:round/>
            <a:headEnd type="none" w="sm" len="sm"/>
            <a:tailEnd type="none" w="sm" len="sm"/>
          </a:ln>
        </p:spPr>
      </p:cxnSp>
      <p:cxnSp>
        <p:nvCxnSpPr>
          <p:cNvPr id="57" name="Google Shape;57;p13"/>
          <p:cNvCxnSpPr/>
          <p:nvPr/>
        </p:nvCxnSpPr>
        <p:spPr>
          <a:xfrm>
            <a:off x="4391469" y="6260284"/>
            <a:ext cx="7190800" cy="0"/>
          </a:xfrm>
          <a:prstGeom prst="straightConnector1">
            <a:avLst/>
          </a:prstGeom>
          <a:noFill/>
          <a:ln w="12700" cap="flat" cmpd="sng">
            <a:solidFill>
              <a:schemeClr val="dk2"/>
            </a:solidFill>
            <a:prstDash val="solid"/>
            <a:round/>
            <a:headEnd type="none" w="sm" len="sm"/>
            <a:tailEnd type="none" w="sm" len="sm"/>
          </a:ln>
        </p:spPr>
      </p:cxnSp>
      <p:sp>
        <p:nvSpPr>
          <p:cNvPr id="58" name="Google Shape;58;p13"/>
          <p:cNvSpPr txBox="1"/>
          <p:nvPr/>
        </p:nvSpPr>
        <p:spPr>
          <a:xfrm>
            <a:off x="609600" y="6314561"/>
            <a:ext cx="1854400" cy="185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 sz="900" b="0" i="0" u="none" strike="noStrike" cap="none">
                <a:solidFill>
                  <a:srgbClr val="00A24C"/>
                </a:solidFill>
                <a:latin typeface="Calibri"/>
                <a:ea typeface="Calibri"/>
                <a:cs typeface="Calibri"/>
                <a:sym typeface="Calibri"/>
              </a:rPr>
              <a:t>Suomen Lähienergialiitto ry.</a:t>
            </a:r>
            <a:endParaRPr sz="900" b="0" i="0">
              <a:solidFill>
                <a:srgbClr val="00A24C"/>
              </a:solidFill>
              <a:latin typeface="Calibri"/>
              <a:ea typeface="Calibri"/>
              <a:cs typeface="Calibri"/>
              <a:sym typeface="Calibri"/>
            </a:endParaRPr>
          </a:p>
        </p:txBody>
      </p:sp>
    </p:spTree>
    <p:extLst>
      <p:ext uri="{BB962C8B-B14F-4D97-AF65-F5344CB8AC3E}">
        <p14:creationId xmlns:p14="http://schemas.microsoft.com/office/powerpoint/2010/main" val="3989551847"/>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905067" y="6464842"/>
            <a:ext cx="2743200" cy="230431"/>
          </a:xfrm>
          <a:prstGeom prst="rect">
            <a:avLst/>
          </a:prstGeom>
        </p:spPr>
        <p:txBody>
          <a:bodyPr vert="horz" lIns="91440" tIns="45720" rIns="91440" bIns="45720" rtlCol="0" anchor="ctr"/>
          <a:lstStyle>
            <a:lvl1pPr algn="r">
              <a:defRPr sz="1080" baseline="0">
                <a:solidFill>
                  <a:schemeClr val="tx1"/>
                </a:solidFill>
              </a:defRPr>
            </a:lvl1pPr>
          </a:lstStyle>
          <a:p>
            <a:fld id="{28F7F04C-F568-F649-A2AE-EA61C66B69B4}" type="slidenum">
              <a:rPr lang="en-GB" noProof="0" smtClean="0"/>
              <a:pPr/>
              <a:t>‹#›</a:t>
            </a:fld>
            <a:endParaRPr lang="en-GB" noProof="0"/>
          </a:p>
        </p:txBody>
      </p:sp>
      <p:sp>
        <p:nvSpPr>
          <p:cNvPr id="4" name="Date Placeholder 3"/>
          <p:cNvSpPr>
            <a:spLocks noGrp="1"/>
          </p:cNvSpPr>
          <p:nvPr>
            <p:ph type="dt" sz="half" idx="2"/>
          </p:nvPr>
        </p:nvSpPr>
        <p:spPr>
          <a:xfrm>
            <a:off x="8905067" y="6230322"/>
            <a:ext cx="2743200" cy="234518"/>
          </a:xfrm>
          <a:prstGeom prst="rect">
            <a:avLst/>
          </a:prstGeom>
        </p:spPr>
        <p:txBody>
          <a:bodyPr vert="horz" lIns="91440" tIns="45720" rIns="91440" bIns="45720" rtlCol="0" anchor="ctr"/>
          <a:lstStyle>
            <a:lvl1pPr algn="r">
              <a:defRPr sz="1080" baseline="0">
                <a:solidFill>
                  <a:schemeClr val="tx1"/>
                </a:solidFill>
              </a:defRPr>
            </a:lvl1pPr>
          </a:lstStyle>
          <a:p>
            <a:r>
              <a:rPr lang="en-GB" noProof="0"/>
              <a:t>dd.mm.yyyy</a:t>
            </a:r>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4038600" y="6465600"/>
            <a:ext cx="4114800" cy="230400"/>
          </a:xfrm>
          <a:prstGeom prst="rect">
            <a:avLst/>
          </a:prstGeom>
        </p:spPr>
        <p:txBody>
          <a:bodyPr vert="horz" lIns="91440" tIns="45720" rIns="91440" bIns="45720" rtlCol="0" anchor="ctr"/>
          <a:lstStyle>
            <a:lvl1pPr algn="ctr">
              <a:defRPr sz="1080">
                <a:solidFill>
                  <a:schemeClr val="tx1"/>
                </a:solidFill>
              </a:defRPr>
            </a:lvl1pPr>
          </a:lstStyle>
          <a:p>
            <a:r>
              <a:rPr lang="en-GB" noProof="0"/>
              <a:t>Your text here</a:t>
            </a:r>
          </a:p>
        </p:txBody>
      </p:sp>
    </p:spTree>
    <p:extLst>
      <p:ext uri="{BB962C8B-B14F-4D97-AF65-F5344CB8AC3E}">
        <p14:creationId xmlns:p14="http://schemas.microsoft.com/office/powerpoint/2010/main" val="329815779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hf sldNum="0" hdr="0" ftr="0" dt="0"/>
  <p:txStyles>
    <p:titleStyle>
      <a:lvl1pPr algn="l" defTabSz="822880" rtl="0" eaLnBrk="1" latinLnBrk="0" hangingPunct="1">
        <a:lnSpc>
          <a:spcPct val="90000"/>
        </a:lnSpc>
        <a:spcBef>
          <a:spcPct val="0"/>
        </a:spcBef>
        <a:buNone/>
        <a:defRPr sz="3960" kern="1200" baseline="0">
          <a:solidFill>
            <a:schemeClr val="tx1"/>
          </a:solidFill>
          <a:latin typeface="+mj-lt"/>
          <a:ea typeface="+mj-ea"/>
          <a:cs typeface="+mj-cs"/>
        </a:defRPr>
      </a:lvl1pPr>
    </p:titleStyle>
    <p:bodyStyle>
      <a:lvl1pPr marL="205722" indent="-205722" algn="l" defTabSz="822880" rtl="0" eaLnBrk="1" latinLnBrk="0" hangingPunct="1">
        <a:lnSpc>
          <a:spcPct val="90000"/>
        </a:lnSpc>
        <a:spcBef>
          <a:spcPts val="900"/>
        </a:spcBef>
        <a:buFont typeface="Arial"/>
        <a:buChar char="•"/>
        <a:defRPr sz="2520" kern="1200">
          <a:solidFill>
            <a:schemeClr val="tx1"/>
          </a:solidFill>
          <a:latin typeface="+mn-lt"/>
          <a:ea typeface="+mn-ea"/>
          <a:cs typeface="+mn-cs"/>
        </a:defRPr>
      </a:lvl1pPr>
      <a:lvl2pPr marL="617160" indent="-205722" algn="l" defTabSz="822880" rtl="0" eaLnBrk="1" latinLnBrk="0" hangingPunct="1">
        <a:lnSpc>
          <a:spcPct val="90000"/>
        </a:lnSpc>
        <a:spcBef>
          <a:spcPts val="450"/>
        </a:spcBef>
        <a:buFont typeface="Arial"/>
        <a:buChar char="•"/>
        <a:defRPr sz="2160" kern="1200">
          <a:solidFill>
            <a:schemeClr val="tx1"/>
          </a:solidFill>
          <a:latin typeface="+mn-lt"/>
          <a:ea typeface="+mn-ea"/>
          <a:cs typeface="+mn-cs"/>
        </a:defRPr>
      </a:lvl2pPr>
      <a:lvl3pPr marL="1028592" indent="-205722" algn="l" defTabSz="822880" rtl="0" eaLnBrk="1" latinLnBrk="0" hangingPunct="1">
        <a:lnSpc>
          <a:spcPct val="90000"/>
        </a:lnSpc>
        <a:spcBef>
          <a:spcPts val="450"/>
        </a:spcBef>
        <a:buFont typeface="Arial"/>
        <a:buChar char="•"/>
        <a:defRPr sz="1800" kern="1200">
          <a:solidFill>
            <a:schemeClr val="tx1"/>
          </a:solidFill>
          <a:latin typeface="+mn-lt"/>
          <a:ea typeface="+mn-ea"/>
          <a:cs typeface="+mn-cs"/>
        </a:defRPr>
      </a:lvl3pPr>
      <a:lvl4pPr marL="1440036"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4pPr>
      <a:lvl5pPr marL="1851474"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5pPr>
      <a:lvl6pPr marL="2262919"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351"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5793"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232" indent="-205722" algn="l" defTabSz="82288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880" rtl="0" eaLnBrk="1" latinLnBrk="0" hangingPunct="1">
        <a:defRPr sz="1620" kern="1200">
          <a:solidFill>
            <a:schemeClr val="tx1"/>
          </a:solidFill>
          <a:latin typeface="+mn-lt"/>
          <a:ea typeface="+mn-ea"/>
          <a:cs typeface="+mn-cs"/>
        </a:defRPr>
      </a:lvl1pPr>
      <a:lvl2pPr marL="411439" algn="l" defTabSz="822880" rtl="0" eaLnBrk="1" latinLnBrk="0" hangingPunct="1">
        <a:defRPr sz="1620" kern="1200">
          <a:solidFill>
            <a:schemeClr val="tx1"/>
          </a:solidFill>
          <a:latin typeface="+mn-lt"/>
          <a:ea typeface="+mn-ea"/>
          <a:cs typeface="+mn-cs"/>
        </a:defRPr>
      </a:lvl2pPr>
      <a:lvl3pPr marL="822880" algn="l" defTabSz="822880" rtl="0" eaLnBrk="1" latinLnBrk="0" hangingPunct="1">
        <a:defRPr sz="1620" kern="1200">
          <a:solidFill>
            <a:schemeClr val="tx1"/>
          </a:solidFill>
          <a:latin typeface="+mn-lt"/>
          <a:ea typeface="+mn-ea"/>
          <a:cs typeface="+mn-cs"/>
        </a:defRPr>
      </a:lvl3pPr>
      <a:lvl4pPr marL="1234318" algn="l" defTabSz="822880" rtl="0" eaLnBrk="1" latinLnBrk="0" hangingPunct="1">
        <a:defRPr sz="1620" kern="1200">
          <a:solidFill>
            <a:schemeClr val="tx1"/>
          </a:solidFill>
          <a:latin typeface="+mn-lt"/>
          <a:ea typeface="+mn-ea"/>
          <a:cs typeface="+mn-cs"/>
        </a:defRPr>
      </a:lvl4pPr>
      <a:lvl5pPr marL="1645758" algn="l" defTabSz="822880" rtl="0" eaLnBrk="1" latinLnBrk="0" hangingPunct="1">
        <a:defRPr sz="1620" kern="1200">
          <a:solidFill>
            <a:schemeClr val="tx1"/>
          </a:solidFill>
          <a:latin typeface="+mn-lt"/>
          <a:ea typeface="+mn-ea"/>
          <a:cs typeface="+mn-cs"/>
        </a:defRPr>
      </a:lvl5pPr>
      <a:lvl6pPr marL="2057196" algn="l" defTabSz="822880" rtl="0" eaLnBrk="1" latinLnBrk="0" hangingPunct="1">
        <a:defRPr sz="1620" kern="1200">
          <a:solidFill>
            <a:schemeClr val="tx1"/>
          </a:solidFill>
          <a:latin typeface="+mn-lt"/>
          <a:ea typeface="+mn-ea"/>
          <a:cs typeface="+mn-cs"/>
        </a:defRPr>
      </a:lvl6pPr>
      <a:lvl7pPr marL="2468634" algn="l" defTabSz="822880" rtl="0" eaLnBrk="1" latinLnBrk="0" hangingPunct="1">
        <a:defRPr sz="1620" kern="1200">
          <a:solidFill>
            <a:schemeClr val="tx1"/>
          </a:solidFill>
          <a:latin typeface="+mn-lt"/>
          <a:ea typeface="+mn-ea"/>
          <a:cs typeface="+mn-cs"/>
        </a:defRPr>
      </a:lvl7pPr>
      <a:lvl8pPr marL="2880072" algn="l" defTabSz="822880" rtl="0" eaLnBrk="1" latinLnBrk="0" hangingPunct="1">
        <a:defRPr sz="1620" kern="1200">
          <a:solidFill>
            <a:schemeClr val="tx1"/>
          </a:solidFill>
          <a:latin typeface="+mn-lt"/>
          <a:ea typeface="+mn-ea"/>
          <a:cs typeface="+mn-cs"/>
        </a:defRPr>
      </a:lvl8pPr>
      <a:lvl9pPr marL="3291516" algn="l" defTabSz="82288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6.xml"/><Relationship Id="rId4" Type="http://schemas.openxmlformats.org/officeDocument/2006/relationships/image" Target="../media/image55.svg"/></Relationships>
</file>

<file path=ppt/slides/_rels/slide1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3.png"/><Relationship Id="rId1" Type="http://schemas.openxmlformats.org/officeDocument/2006/relationships/slideLayout" Target="../slideLayouts/slideLayout96.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3.png"/><Relationship Id="rId1" Type="http://schemas.openxmlformats.org/officeDocument/2006/relationships/slideLayout" Target="../slideLayouts/slideLayout96.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6.xml"/><Relationship Id="rId4" Type="http://schemas.openxmlformats.org/officeDocument/2006/relationships/image" Target="../media/image55.sv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96.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7.sv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3.png"/><Relationship Id="rId1" Type="http://schemas.openxmlformats.org/officeDocument/2006/relationships/slideLayout" Target="../slideLayouts/slideLayout96.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hyperlink" Target="https://www.motiva.fi/ajankohtaista/julkaisut/paikat_kunnossa_tarkastuslista_omatoimiseen_kodin_huoltoon_ja_yllapitoon.15370.shtml" TargetMode="Externa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jpeg"/><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91AE1-6B31-44B9-A032-2C4385D4ED8F}"/>
              </a:ext>
            </a:extLst>
          </p:cNvPr>
          <p:cNvSpPr>
            <a:spLocks noGrp="1"/>
          </p:cNvSpPr>
          <p:nvPr>
            <p:ph type="body" sz="half" idx="10"/>
          </p:nvPr>
        </p:nvSpPr>
        <p:spPr/>
        <p:txBody>
          <a:bodyPr/>
          <a:lstStyle/>
          <a:p>
            <a:r>
              <a:rPr lang="en-US" dirty="0"/>
              <a:t>Summary of topics</a:t>
            </a:r>
            <a:endParaRPr lang="fi-FI" dirty="0"/>
          </a:p>
        </p:txBody>
      </p:sp>
      <p:sp>
        <p:nvSpPr>
          <p:cNvPr id="3" name="Text Placeholder 2">
            <a:extLst>
              <a:ext uri="{FF2B5EF4-FFF2-40B4-BE49-F238E27FC236}">
                <a16:creationId xmlns:a16="http://schemas.microsoft.com/office/drawing/2014/main" id="{101B361D-E556-4776-8037-B638656902CC}"/>
              </a:ext>
            </a:extLst>
          </p:cNvPr>
          <p:cNvSpPr>
            <a:spLocks noGrp="1"/>
          </p:cNvSpPr>
          <p:nvPr>
            <p:ph type="body" sz="half" idx="11"/>
          </p:nvPr>
        </p:nvSpPr>
        <p:spPr/>
        <p:txBody>
          <a:bodyPr/>
          <a:lstStyle/>
          <a:p>
            <a:pPr marL="548640" indent="-548640">
              <a:spcBef>
                <a:spcPts val="720"/>
              </a:spcBef>
              <a:buAutoNum type="arabicPeriod"/>
            </a:pPr>
            <a:r>
              <a:rPr lang="en-US" sz="2160" dirty="0"/>
              <a:t>Helen – Helen Flex Internationalization</a:t>
            </a:r>
          </a:p>
          <a:p>
            <a:pPr marL="548640" indent="-548640">
              <a:spcBef>
                <a:spcPts val="720"/>
              </a:spcBef>
              <a:buAutoNum type="arabicPeriod"/>
            </a:pPr>
            <a:r>
              <a:rPr lang="en-US" sz="2160" dirty="0"/>
              <a:t>Helen – Energy Storage Financing</a:t>
            </a:r>
          </a:p>
          <a:p>
            <a:pPr marL="548640" indent="-548640">
              <a:spcBef>
                <a:spcPts val="720"/>
              </a:spcBef>
              <a:buAutoNum type="arabicPeriod"/>
            </a:pPr>
            <a:r>
              <a:rPr lang="en-US" sz="2160" dirty="0"/>
              <a:t>Motiva – Energy renovations in single-family housing</a:t>
            </a:r>
          </a:p>
          <a:p>
            <a:pPr marL="548640" indent="-548640">
              <a:spcBef>
                <a:spcPts val="720"/>
              </a:spcBef>
              <a:buAutoNum type="arabicPeriod"/>
            </a:pPr>
            <a:r>
              <a:rPr lang="en-US" sz="2160" dirty="0" err="1"/>
              <a:t>Rototec</a:t>
            </a:r>
            <a:r>
              <a:rPr lang="en-US" sz="2160" dirty="0"/>
              <a:t> – Macro-economic impacts of </a:t>
            </a:r>
            <a:r>
              <a:rPr lang="en-US" sz="2160" dirty="0" err="1"/>
              <a:t>geoenergy</a:t>
            </a:r>
            <a:endParaRPr lang="en-US" sz="2160" dirty="0"/>
          </a:p>
          <a:p>
            <a:pPr marL="548640" indent="-548640">
              <a:spcBef>
                <a:spcPts val="720"/>
              </a:spcBef>
              <a:buAutoNum type="arabicPeriod"/>
            </a:pPr>
            <a:r>
              <a:rPr lang="en-US" sz="2160" dirty="0" err="1"/>
              <a:t>Solnet</a:t>
            </a:r>
            <a:r>
              <a:rPr lang="en-US" sz="2160" dirty="0"/>
              <a:t> – Commercial surplus solar energy</a:t>
            </a:r>
          </a:p>
          <a:p>
            <a:pPr marL="548640" indent="-548640">
              <a:spcBef>
                <a:spcPts val="720"/>
              </a:spcBef>
              <a:buAutoNum type="arabicPeriod"/>
            </a:pPr>
            <a:r>
              <a:rPr lang="en-US" sz="2160" dirty="0" err="1"/>
              <a:t>Solnet</a:t>
            </a:r>
            <a:r>
              <a:rPr lang="en-US" sz="2160" dirty="0"/>
              <a:t> – Solar for apartment buildings</a:t>
            </a:r>
          </a:p>
          <a:p>
            <a:pPr marL="548640" indent="-548640">
              <a:spcBef>
                <a:spcPts val="720"/>
              </a:spcBef>
              <a:buAutoNum type="arabicPeriod"/>
            </a:pPr>
            <a:r>
              <a:rPr lang="en-US" sz="2160" dirty="0"/>
              <a:t>Clean Energy Assoc. – environmental changes and political landscape</a:t>
            </a:r>
          </a:p>
          <a:p>
            <a:pPr marL="548640" indent="-548640">
              <a:spcBef>
                <a:spcPts val="720"/>
              </a:spcBef>
              <a:buFont typeface="Arial" panose="020B0604020202020204" pitchFamily="34" charset="0"/>
              <a:buAutoNum type="arabicPeriod"/>
            </a:pPr>
            <a:r>
              <a:rPr lang="en-US" sz="2160" dirty="0"/>
              <a:t>Clean Energy Assoc. – value creation for assoc. members</a:t>
            </a:r>
          </a:p>
          <a:p>
            <a:pPr marL="548640" indent="-548640">
              <a:spcBef>
                <a:spcPts val="720"/>
              </a:spcBef>
              <a:buFont typeface="Arial" panose="020B0604020202020204" pitchFamily="34" charset="0"/>
              <a:buAutoNum type="arabicPeriod"/>
            </a:pPr>
            <a:r>
              <a:rPr lang="en-US" sz="2160" dirty="0"/>
              <a:t>Aalto – Agri-</a:t>
            </a:r>
            <a:r>
              <a:rPr lang="en-US" sz="2160" dirty="0" err="1"/>
              <a:t>pv</a:t>
            </a:r>
            <a:r>
              <a:rPr lang="en-US" sz="2160" dirty="0"/>
              <a:t> markets</a:t>
            </a:r>
          </a:p>
          <a:p>
            <a:pPr marL="548640" indent="-548640">
              <a:spcBef>
                <a:spcPts val="720"/>
              </a:spcBef>
              <a:buFont typeface="Arial" panose="020B0604020202020204" pitchFamily="34" charset="0"/>
              <a:buAutoNum type="arabicPeriod"/>
            </a:pPr>
            <a:r>
              <a:rPr lang="en-US" sz="2160" dirty="0"/>
              <a:t>Aalto – Europe’s energy transition</a:t>
            </a:r>
          </a:p>
          <a:p>
            <a:pPr marL="548640" indent="-548640">
              <a:buAutoNum type="arabicPeriod"/>
            </a:pPr>
            <a:endParaRPr lang="en-US" sz="2160" dirty="0"/>
          </a:p>
          <a:p>
            <a:pPr marL="548640" indent="-548640">
              <a:buAutoNum type="arabicPeriod"/>
            </a:pPr>
            <a:endParaRPr lang="fi-FI" sz="2160" dirty="0"/>
          </a:p>
        </p:txBody>
      </p:sp>
    </p:spTree>
    <p:extLst>
      <p:ext uri="{BB962C8B-B14F-4D97-AF65-F5344CB8AC3E}">
        <p14:creationId xmlns:p14="http://schemas.microsoft.com/office/powerpoint/2010/main" val="2737472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45FB388-F1B4-4B1B-8159-331BD646CBD2}"/>
              </a:ext>
            </a:extLst>
          </p:cNvPr>
          <p:cNvSpPr/>
          <p:nvPr/>
        </p:nvSpPr>
        <p:spPr>
          <a:xfrm>
            <a:off x="1417209" y="2217648"/>
            <a:ext cx="7558447" cy="321828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pic>
        <p:nvPicPr>
          <p:cNvPr id="6" name="Afbeelding 15">
            <a:extLst>
              <a:ext uri="{FF2B5EF4-FFF2-40B4-BE49-F238E27FC236}">
                <a16:creationId xmlns:a16="http://schemas.microsoft.com/office/drawing/2014/main" id="{34D79A2B-5881-451B-BE2A-24BD208F3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05" y="5784737"/>
            <a:ext cx="1658652" cy="426988"/>
          </a:xfrm>
          <a:prstGeom prst="rect">
            <a:avLst/>
          </a:prstGeom>
        </p:spPr>
      </p:pic>
      <p:sp>
        <p:nvSpPr>
          <p:cNvPr id="7" name="Tekstvak 12">
            <a:extLst>
              <a:ext uri="{FF2B5EF4-FFF2-40B4-BE49-F238E27FC236}">
                <a16:creationId xmlns:a16="http://schemas.microsoft.com/office/drawing/2014/main" id="{AFDC6994-ED4F-4560-A2AF-13D590729254}"/>
              </a:ext>
            </a:extLst>
          </p:cNvPr>
          <p:cNvSpPr txBox="1"/>
          <p:nvPr/>
        </p:nvSpPr>
        <p:spPr>
          <a:xfrm>
            <a:off x="3552136" y="5990125"/>
            <a:ext cx="5087731" cy="230832"/>
          </a:xfrm>
          <a:prstGeom prst="rect">
            <a:avLst/>
          </a:prstGeom>
          <a:noFill/>
        </p:spPr>
        <p:txBody>
          <a:bodyPr wrap="square" rtlCol="0">
            <a:spAutoFit/>
          </a:bodyPr>
          <a:lstStyle/>
          <a:p>
            <a:pPr defTabSz="822960"/>
            <a:r>
              <a:rPr lang="nl-NL" sz="900" dirty="0">
                <a:solidFill>
                  <a:prstClr val="white">
                    <a:lumMod val="65000"/>
                  </a:prstClr>
                </a:solidFill>
                <a:latin typeface="Glacial Indifference" pitchFamily="50" charset="0"/>
              </a:rPr>
              <a:t>Solnet Group BV | Verrijn Stuartweg 1J 1112 AW Amsterdam | info@solnet.group | www.solnet.group</a:t>
            </a:r>
          </a:p>
        </p:txBody>
      </p:sp>
      <p:sp>
        <p:nvSpPr>
          <p:cNvPr id="8" name="Tijdelijke aanduiding voor inhoud 19">
            <a:extLst>
              <a:ext uri="{FF2B5EF4-FFF2-40B4-BE49-F238E27FC236}">
                <a16:creationId xmlns:a16="http://schemas.microsoft.com/office/drawing/2014/main" id="{46E560B9-97F5-441D-9071-AAB05A0DF93F}"/>
              </a:ext>
            </a:extLst>
          </p:cNvPr>
          <p:cNvSpPr txBox="1">
            <a:spLocks/>
          </p:cNvSpPr>
          <p:nvPr/>
        </p:nvSpPr>
        <p:spPr>
          <a:xfrm>
            <a:off x="1357575" y="1067164"/>
            <a:ext cx="9364934" cy="123125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lnSpc>
                <a:spcPct val="100000"/>
              </a:lnSpc>
              <a:spcBef>
                <a:spcPts val="1200"/>
              </a:spcBef>
              <a:buClr>
                <a:srgbClr val="FFC000"/>
              </a:buClr>
              <a:buSzPct val="80000"/>
              <a:defRPr/>
            </a:pPr>
            <a:r>
              <a:rPr lang="fi-FI" sz="3960" dirty="0">
                <a:solidFill>
                  <a:prstClr val="black"/>
                </a:solidFill>
                <a:latin typeface="Raleway Black" pitchFamily="2" charset="0"/>
                <a:ea typeface="Microsoft JhengHei UI" panose="020B0604030504040204" pitchFamily="34" charset="-120"/>
              </a:rPr>
              <a:t>1. Commercial </a:t>
            </a:r>
            <a:r>
              <a:rPr lang="fi-FI" sz="3960" dirty="0" err="1">
                <a:solidFill>
                  <a:prstClr val="black"/>
                </a:solidFill>
                <a:latin typeface="Raleway Black" pitchFamily="2" charset="0"/>
                <a:ea typeface="Microsoft JhengHei UI" panose="020B0604030504040204" pitchFamily="34" charset="-120"/>
              </a:rPr>
              <a:t>surplus</a:t>
            </a:r>
            <a:r>
              <a:rPr lang="fi-FI" sz="3960" dirty="0">
                <a:solidFill>
                  <a:prstClr val="black"/>
                </a:solidFill>
                <a:latin typeface="Raleway Black" pitchFamily="2" charset="0"/>
                <a:ea typeface="Microsoft JhengHei UI" panose="020B0604030504040204" pitchFamily="34" charset="-120"/>
              </a:rPr>
              <a:t> </a:t>
            </a:r>
            <a:r>
              <a:rPr lang="fi-FI" sz="3960" dirty="0" err="1">
                <a:solidFill>
                  <a:prstClr val="black"/>
                </a:solidFill>
                <a:latin typeface="Raleway Black" pitchFamily="2" charset="0"/>
                <a:ea typeface="Microsoft JhengHei UI" panose="020B0604030504040204" pitchFamily="34" charset="-120"/>
              </a:rPr>
              <a:t>solar</a:t>
            </a:r>
            <a:r>
              <a:rPr lang="fi-FI" sz="3960" dirty="0">
                <a:solidFill>
                  <a:prstClr val="black"/>
                </a:solidFill>
                <a:latin typeface="Raleway Black" pitchFamily="2" charset="0"/>
                <a:ea typeface="Microsoft JhengHei UI" panose="020B0604030504040204" pitchFamily="34" charset="-120"/>
              </a:rPr>
              <a:t> </a:t>
            </a:r>
            <a:r>
              <a:rPr lang="fi-FI" sz="3960" dirty="0" err="1">
                <a:solidFill>
                  <a:prstClr val="black"/>
                </a:solidFill>
                <a:latin typeface="Raleway Black" pitchFamily="2" charset="0"/>
                <a:ea typeface="Microsoft JhengHei UI" panose="020B0604030504040204" pitchFamily="34" charset="-120"/>
              </a:rPr>
              <a:t>energy</a:t>
            </a:r>
            <a:r>
              <a:rPr lang="fi-FI" sz="3960" dirty="0">
                <a:solidFill>
                  <a:prstClr val="black"/>
                </a:solidFill>
                <a:latin typeface="Raleway Black" pitchFamily="2" charset="0"/>
                <a:ea typeface="Microsoft JhengHei UI" panose="020B0604030504040204" pitchFamily="34" charset="-120"/>
              </a:rPr>
              <a:t> </a:t>
            </a:r>
          </a:p>
        </p:txBody>
      </p:sp>
      <p:sp>
        <p:nvSpPr>
          <p:cNvPr id="9" name="Rechthoekige driehoek 4">
            <a:extLst>
              <a:ext uri="{FF2B5EF4-FFF2-40B4-BE49-F238E27FC236}">
                <a16:creationId xmlns:a16="http://schemas.microsoft.com/office/drawing/2014/main" id="{BE181EEA-2F08-42D7-BD7D-2C0051FF1620}"/>
              </a:ext>
            </a:extLst>
          </p:cNvPr>
          <p:cNvSpPr/>
          <p:nvPr/>
        </p:nvSpPr>
        <p:spPr>
          <a:xfrm rot="10800000" flipV="1">
            <a:off x="609600" y="6248708"/>
            <a:ext cx="10972800" cy="266394"/>
          </a:xfrm>
          <a:prstGeom prst="rtTriangle">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0" name="Rechthoekige driehoek 44">
            <a:extLst>
              <a:ext uri="{FF2B5EF4-FFF2-40B4-BE49-F238E27FC236}">
                <a16:creationId xmlns:a16="http://schemas.microsoft.com/office/drawing/2014/main" id="{C6BA28B4-F414-491E-9CA5-D912405AAFF9}"/>
              </a:ext>
            </a:extLst>
          </p:cNvPr>
          <p:cNvSpPr/>
          <p:nvPr/>
        </p:nvSpPr>
        <p:spPr>
          <a:xfrm flipV="1">
            <a:off x="609600" y="342900"/>
            <a:ext cx="10972800" cy="302560"/>
          </a:xfrm>
          <a:prstGeom prst="r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1" name="Rectangle 10">
            <a:extLst>
              <a:ext uri="{FF2B5EF4-FFF2-40B4-BE49-F238E27FC236}">
                <a16:creationId xmlns:a16="http://schemas.microsoft.com/office/drawing/2014/main" id="{87C4D2C6-6BBD-4E05-B4A9-49C4FD04BFAA}"/>
              </a:ext>
            </a:extLst>
          </p:cNvPr>
          <p:cNvSpPr/>
          <p:nvPr/>
        </p:nvSpPr>
        <p:spPr>
          <a:xfrm>
            <a:off x="1469490" y="1759395"/>
            <a:ext cx="809282" cy="204160"/>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33" name="Rectangle: Rounded Corners 32">
            <a:extLst>
              <a:ext uri="{FF2B5EF4-FFF2-40B4-BE49-F238E27FC236}">
                <a16:creationId xmlns:a16="http://schemas.microsoft.com/office/drawing/2014/main" id="{FD8E052A-5E8F-42B8-A420-2E3C4A91BA4B}"/>
              </a:ext>
            </a:extLst>
          </p:cNvPr>
          <p:cNvSpPr/>
          <p:nvPr/>
        </p:nvSpPr>
        <p:spPr>
          <a:xfrm>
            <a:off x="1417205" y="4608529"/>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36" name="Rectangle: Rounded Corners 35">
            <a:extLst>
              <a:ext uri="{FF2B5EF4-FFF2-40B4-BE49-F238E27FC236}">
                <a16:creationId xmlns:a16="http://schemas.microsoft.com/office/drawing/2014/main" id="{A28B1C61-0F6F-434D-AAA4-E2386DF8D39B}"/>
              </a:ext>
            </a:extLst>
          </p:cNvPr>
          <p:cNvSpPr/>
          <p:nvPr/>
        </p:nvSpPr>
        <p:spPr>
          <a:xfrm>
            <a:off x="1417204" y="2217647"/>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4" name="Rectangle: Rounded Corners 23">
            <a:extLst>
              <a:ext uri="{FF2B5EF4-FFF2-40B4-BE49-F238E27FC236}">
                <a16:creationId xmlns:a16="http://schemas.microsoft.com/office/drawing/2014/main" id="{B5D4B5A3-C8B9-4A13-A8F7-7E184D1AEAC5}"/>
              </a:ext>
            </a:extLst>
          </p:cNvPr>
          <p:cNvSpPr/>
          <p:nvPr/>
        </p:nvSpPr>
        <p:spPr>
          <a:xfrm>
            <a:off x="1517048" y="2315222"/>
            <a:ext cx="631189" cy="622134"/>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pic>
        <p:nvPicPr>
          <p:cNvPr id="16" name="Graphic 15" descr="Question mark with solid fill">
            <a:extLst>
              <a:ext uri="{FF2B5EF4-FFF2-40B4-BE49-F238E27FC236}">
                <a16:creationId xmlns:a16="http://schemas.microsoft.com/office/drawing/2014/main" id="{E458651B-2829-4852-A151-4768C6617A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7921" y="2355884"/>
            <a:ext cx="529441" cy="529441"/>
          </a:xfrm>
          <a:prstGeom prst="rect">
            <a:avLst/>
          </a:prstGeom>
        </p:spPr>
      </p:pic>
      <p:sp>
        <p:nvSpPr>
          <p:cNvPr id="15" name="Tijdelijke aanduiding voor inhoud 19">
            <a:extLst>
              <a:ext uri="{FF2B5EF4-FFF2-40B4-BE49-F238E27FC236}">
                <a16:creationId xmlns:a16="http://schemas.microsoft.com/office/drawing/2014/main" id="{7A2A3550-56E8-4E15-8C7B-51ADBFA4921B}"/>
              </a:ext>
            </a:extLst>
          </p:cNvPr>
          <p:cNvSpPr txBox="1">
            <a:spLocks/>
          </p:cNvSpPr>
          <p:nvPr/>
        </p:nvSpPr>
        <p:spPr>
          <a:xfrm>
            <a:off x="2460330" y="2321733"/>
            <a:ext cx="6427280" cy="2979631"/>
          </a:xfrm>
          <a:prstGeom prst="rect">
            <a:avLst/>
          </a:prstGeom>
        </p:spPr>
        <p:txBody>
          <a:bodyPr vert="horz" lIns="82296" tIns="41149" rIns="82296" bIns="41149"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lnSpc>
                <a:spcPct val="100000"/>
              </a:lnSpc>
              <a:spcBef>
                <a:spcPts val="1200"/>
              </a:spcBef>
              <a:buClr>
                <a:srgbClr val="FFC000"/>
              </a:buClr>
              <a:buSzPct val="80000"/>
              <a:defRPr/>
            </a:pPr>
            <a:r>
              <a:rPr lang="en-US" sz="1800" dirty="0">
                <a:solidFill>
                  <a:prstClr val="black">
                    <a:lumMod val="65000"/>
                    <a:lumOff val="35000"/>
                  </a:prstClr>
                </a:solidFill>
                <a:latin typeface="Raleway" pitchFamily="2" charset="0"/>
              </a:rPr>
              <a:t>Very often with commercial properties the size of the roof/plot would allow for much larger solar PV installations to be made, but the electricity demand curve of the site and solar power generation profile does not allow for bigger systems to be economical, since a lot of surplus would be generated, thus degrading the return on investment for the power plant.</a:t>
            </a:r>
          </a:p>
          <a:p>
            <a:pPr algn="l" defTabSz="1097280">
              <a:lnSpc>
                <a:spcPct val="100000"/>
              </a:lnSpc>
              <a:spcBef>
                <a:spcPts val="1200"/>
              </a:spcBef>
              <a:buClr>
                <a:srgbClr val="FFC000"/>
              </a:buClr>
              <a:buSzPct val="80000"/>
              <a:defRPr/>
            </a:pPr>
            <a:r>
              <a:rPr lang="en-US" sz="1800" dirty="0">
                <a:solidFill>
                  <a:prstClr val="black">
                    <a:lumMod val="65000"/>
                    <a:lumOff val="35000"/>
                  </a:prstClr>
                </a:solidFill>
                <a:latin typeface="Raleway" pitchFamily="2" charset="0"/>
              </a:rPr>
              <a:t>Many companies are interested to find new ways to lower their carbon footprint and create value from larger and smarter implementation of solar electricity into their business.</a:t>
            </a:r>
            <a:endParaRPr lang="nl-NL" sz="1800" dirty="0">
              <a:solidFill>
                <a:prstClr val="black">
                  <a:lumMod val="65000"/>
                  <a:lumOff val="35000"/>
                </a:prstClr>
              </a:solidFill>
              <a:latin typeface="Raleway" pitchFamily="2" charset="0"/>
            </a:endParaRPr>
          </a:p>
        </p:txBody>
      </p:sp>
    </p:spTree>
    <p:extLst>
      <p:ext uri="{BB962C8B-B14F-4D97-AF65-F5344CB8AC3E}">
        <p14:creationId xmlns:p14="http://schemas.microsoft.com/office/powerpoint/2010/main" val="6136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CC783BA-56B9-4FF9-875B-C82AF2324150}"/>
              </a:ext>
            </a:extLst>
          </p:cNvPr>
          <p:cNvGrpSpPr/>
          <p:nvPr/>
        </p:nvGrpSpPr>
        <p:grpSpPr>
          <a:xfrm>
            <a:off x="1417210" y="2217647"/>
            <a:ext cx="7550951" cy="827407"/>
            <a:chOff x="897343" y="2083052"/>
            <a:chExt cx="8389945" cy="919341"/>
          </a:xfrm>
        </p:grpSpPr>
        <p:sp>
          <p:nvSpPr>
            <p:cNvPr id="2" name="Rectangle: Rounded Corners 1">
              <a:extLst>
                <a:ext uri="{FF2B5EF4-FFF2-40B4-BE49-F238E27FC236}">
                  <a16:creationId xmlns:a16="http://schemas.microsoft.com/office/drawing/2014/main" id="{045FB388-F1B4-4B1B-8159-331BD646CBD2}"/>
                </a:ext>
              </a:extLst>
            </p:cNvPr>
            <p:cNvSpPr/>
            <p:nvPr/>
          </p:nvSpPr>
          <p:spPr>
            <a:xfrm>
              <a:off x="897343" y="2083052"/>
              <a:ext cx="8389945" cy="91934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4" name="Rectangle: Rounded Corners 23">
              <a:extLst>
                <a:ext uri="{FF2B5EF4-FFF2-40B4-BE49-F238E27FC236}">
                  <a16:creationId xmlns:a16="http://schemas.microsoft.com/office/drawing/2014/main" id="{B5D4B5A3-C8B9-4A13-A8F7-7E184D1AEAC5}"/>
                </a:ext>
              </a:extLst>
            </p:cNvPr>
            <p:cNvSpPr/>
            <p:nvPr/>
          </p:nvSpPr>
          <p:spPr>
            <a:xfrm>
              <a:off x="1008274" y="2191468"/>
              <a:ext cx="701321" cy="691260"/>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grpSp>
      <p:pic>
        <p:nvPicPr>
          <p:cNvPr id="6" name="Afbeelding 15">
            <a:extLst>
              <a:ext uri="{FF2B5EF4-FFF2-40B4-BE49-F238E27FC236}">
                <a16:creationId xmlns:a16="http://schemas.microsoft.com/office/drawing/2014/main" id="{34D79A2B-5881-451B-BE2A-24BD208F3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05" y="5784737"/>
            <a:ext cx="1658652" cy="426988"/>
          </a:xfrm>
          <a:prstGeom prst="rect">
            <a:avLst/>
          </a:prstGeom>
        </p:spPr>
      </p:pic>
      <p:sp>
        <p:nvSpPr>
          <p:cNvPr id="7" name="Tekstvak 12">
            <a:extLst>
              <a:ext uri="{FF2B5EF4-FFF2-40B4-BE49-F238E27FC236}">
                <a16:creationId xmlns:a16="http://schemas.microsoft.com/office/drawing/2014/main" id="{AFDC6994-ED4F-4560-A2AF-13D590729254}"/>
              </a:ext>
            </a:extLst>
          </p:cNvPr>
          <p:cNvSpPr txBox="1"/>
          <p:nvPr/>
        </p:nvSpPr>
        <p:spPr>
          <a:xfrm>
            <a:off x="3552136" y="5990125"/>
            <a:ext cx="5087731" cy="230832"/>
          </a:xfrm>
          <a:prstGeom prst="rect">
            <a:avLst/>
          </a:prstGeom>
          <a:noFill/>
        </p:spPr>
        <p:txBody>
          <a:bodyPr wrap="square" rtlCol="0">
            <a:spAutoFit/>
          </a:bodyPr>
          <a:lstStyle/>
          <a:p>
            <a:pPr defTabSz="822960"/>
            <a:r>
              <a:rPr lang="nl-NL" sz="900" dirty="0">
                <a:solidFill>
                  <a:prstClr val="white">
                    <a:lumMod val="65000"/>
                  </a:prstClr>
                </a:solidFill>
                <a:latin typeface="Glacial Indifference" pitchFamily="50" charset="0"/>
              </a:rPr>
              <a:t>Solnet Group BV | Verrijn Stuartweg 1J 1112 AW Amsterdam | info@solnet.group | www.solnet.group</a:t>
            </a:r>
          </a:p>
        </p:txBody>
      </p:sp>
      <p:sp>
        <p:nvSpPr>
          <p:cNvPr id="8" name="Tijdelijke aanduiding voor inhoud 19">
            <a:extLst>
              <a:ext uri="{FF2B5EF4-FFF2-40B4-BE49-F238E27FC236}">
                <a16:creationId xmlns:a16="http://schemas.microsoft.com/office/drawing/2014/main" id="{46E560B9-97F5-441D-9071-AAB05A0DF93F}"/>
              </a:ext>
            </a:extLst>
          </p:cNvPr>
          <p:cNvSpPr txBox="1">
            <a:spLocks/>
          </p:cNvSpPr>
          <p:nvPr/>
        </p:nvSpPr>
        <p:spPr>
          <a:xfrm>
            <a:off x="1357575" y="1067164"/>
            <a:ext cx="9364934" cy="123125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lnSpc>
                <a:spcPct val="100000"/>
              </a:lnSpc>
              <a:spcBef>
                <a:spcPts val="1200"/>
              </a:spcBef>
              <a:buClr>
                <a:srgbClr val="FFC000"/>
              </a:buClr>
              <a:buSzPct val="80000"/>
              <a:defRPr/>
            </a:pPr>
            <a:r>
              <a:rPr lang="nl-NL" sz="3960" dirty="0">
                <a:solidFill>
                  <a:prstClr val="black"/>
                </a:solidFill>
                <a:latin typeface="Raleway Black" pitchFamily="2" charset="0"/>
                <a:ea typeface="Microsoft JhengHei UI" panose="020B0604030504040204" pitchFamily="34" charset="-120"/>
              </a:rPr>
              <a:t>What to do with it?</a:t>
            </a:r>
          </a:p>
        </p:txBody>
      </p:sp>
      <p:sp>
        <p:nvSpPr>
          <p:cNvPr id="9" name="Rechthoekige driehoek 4">
            <a:extLst>
              <a:ext uri="{FF2B5EF4-FFF2-40B4-BE49-F238E27FC236}">
                <a16:creationId xmlns:a16="http://schemas.microsoft.com/office/drawing/2014/main" id="{BE181EEA-2F08-42D7-BD7D-2C0051FF1620}"/>
              </a:ext>
            </a:extLst>
          </p:cNvPr>
          <p:cNvSpPr/>
          <p:nvPr/>
        </p:nvSpPr>
        <p:spPr>
          <a:xfrm rot="10800000" flipV="1">
            <a:off x="609600" y="6248708"/>
            <a:ext cx="10972800" cy="266394"/>
          </a:xfrm>
          <a:prstGeom prst="rtTriangle">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0" name="Rechthoekige driehoek 44">
            <a:extLst>
              <a:ext uri="{FF2B5EF4-FFF2-40B4-BE49-F238E27FC236}">
                <a16:creationId xmlns:a16="http://schemas.microsoft.com/office/drawing/2014/main" id="{C6BA28B4-F414-491E-9CA5-D912405AAFF9}"/>
              </a:ext>
            </a:extLst>
          </p:cNvPr>
          <p:cNvSpPr/>
          <p:nvPr/>
        </p:nvSpPr>
        <p:spPr>
          <a:xfrm flipV="1">
            <a:off x="609600" y="342900"/>
            <a:ext cx="10972800" cy="302560"/>
          </a:xfrm>
          <a:prstGeom prst="r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1" name="Rectangle 10">
            <a:extLst>
              <a:ext uri="{FF2B5EF4-FFF2-40B4-BE49-F238E27FC236}">
                <a16:creationId xmlns:a16="http://schemas.microsoft.com/office/drawing/2014/main" id="{87C4D2C6-6BBD-4E05-B4A9-49C4FD04BFAA}"/>
              </a:ext>
            </a:extLst>
          </p:cNvPr>
          <p:cNvSpPr/>
          <p:nvPr/>
        </p:nvSpPr>
        <p:spPr>
          <a:xfrm>
            <a:off x="1469490" y="1759395"/>
            <a:ext cx="809282" cy="204160"/>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15" name="Tijdelijke aanduiding voor inhoud 19">
            <a:extLst>
              <a:ext uri="{FF2B5EF4-FFF2-40B4-BE49-F238E27FC236}">
                <a16:creationId xmlns:a16="http://schemas.microsoft.com/office/drawing/2014/main" id="{7A2A3550-56E8-4E15-8C7B-51ADBFA4921B}"/>
              </a:ext>
            </a:extLst>
          </p:cNvPr>
          <p:cNvSpPr txBox="1">
            <a:spLocks/>
          </p:cNvSpPr>
          <p:nvPr/>
        </p:nvSpPr>
        <p:spPr>
          <a:xfrm>
            <a:off x="2460330" y="2493329"/>
            <a:ext cx="6427280" cy="62213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spcBef>
                <a:spcPts val="1200"/>
              </a:spcBef>
              <a:buClr>
                <a:srgbClr val="FFC000"/>
              </a:buClr>
              <a:buSzPct val="80000"/>
              <a:defRPr/>
            </a:pPr>
            <a:r>
              <a:rPr lang="en-US" sz="1800" dirty="0">
                <a:solidFill>
                  <a:prstClr val="black">
                    <a:lumMod val="65000"/>
                    <a:lumOff val="35000"/>
                  </a:prstClr>
                </a:solidFill>
                <a:latin typeface="Raleway" pitchFamily="2" charset="0"/>
              </a:rPr>
              <a:t>Sell it to the grid</a:t>
            </a:r>
            <a:endParaRPr lang="nl-NL" sz="1800" dirty="0">
              <a:solidFill>
                <a:prstClr val="black">
                  <a:lumMod val="65000"/>
                  <a:lumOff val="35000"/>
                </a:prstClr>
              </a:solidFill>
              <a:latin typeface="Raleway" pitchFamily="2" charset="0"/>
            </a:endParaRPr>
          </a:p>
        </p:txBody>
      </p:sp>
      <p:grpSp>
        <p:nvGrpSpPr>
          <p:cNvPr id="26" name="Group 25">
            <a:extLst>
              <a:ext uri="{FF2B5EF4-FFF2-40B4-BE49-F238E27FC236}">
                <a16:creationId xmlns:a16="http://schemas.microsoft.com/office/drawing/2014/main" id="{68DBD7FB-E29F-45CB-BFC1-D3B6F652BE2C}"/>
              </a:ext>
            </a:extLst>
          </p:cNvPr>
          <p:cNvGrpSpPr/>
          <p:nvPr/>
        </p:nvGrpSpPr>
        <p:grpSpPr>
          <a:xfrm>
            <a:off x="1417210" y="3271541"/>
            <a:ext cx="7550951" cy="827407"/>
            <a:chOff x="897343" y="2083052"/>
            <a:chExt cx="8389945" cy="919341"/>
          </a:xfrm>
        </p:grpSpPr>
        <p:sp>
          <p:nvSpPr>
            <p:cNvPr id="27" name="Rectangle: Rounded Corners 26">
              <a:extLst>
                <a:ext uri="{FF2B5EF4-FFF2-40B4-BE49-F238E27FC236}">
                  <a16:creationId xmlns:a16="http://schemas.microsoft.com/office/drawing/2014/main" id="{9AE67C72-2721-4FAA-B3B0-831A098BAC74}"/>
                </a:ext>
              </a:extLst>
            </p:cNvPr>
            <p:cNvSpPr/>
            <p:nvPr/>
          </p:nvSpPr>
          <p:spPr>
            <a:xfrm>
              <a:off x="897343" y="2083052"/>
              <a:ext cx="8389945" cy="91934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8" name="Rectangle: Rounded Corners 27">
              <a:extLst>
                <a:ext uri="{FF2B5EF4-FFF2-40B4-BE49-F238E27FC236}">
                  <a16:creationId xmlns:a16="http://schemas.microsoft.com/office/drawing/2014/main" id="{B94401F3-4712-4D4D-9562-EC2581BDFEBB}"/>
                </a:ext>
              </a:extLst>
            </p:cNvPr>
            <p:cNvSpPr/>
            <p:nvPr/>
          </p:nvSpPr>
          <p:spPr>
            <a:xfrm>
              <a:off x="1008274" y="2191468"/>
              <a:ext cx="701321" cy="691260"/>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grpSp>
      <p:grpSp>
        <p:nvGrpSpPr>
          <p:cNvPr id="30" name="Group 29">
            <a:extLst>
              <a:ext uri="{FF2B5EF4-FFF2-40B4-BE49-F238E27FC236}">
                <a16:creationId xmlns:a16="http://schemas.microsoft.com/office/drawing/2014/main" id="{91BF6776-1891-46D2-8D1C-547165EC62BD}"/>
              </a:ext>
            </a:extLst>
          </p:cNvPr>
          <p:cNvGrpSpPr/>
          <p:nvPr/>
        </p:nvGrpSpPr>
        <p:grpSpPr>
          <a:xfrm>
            <a:off x="1417210" y="4325435"/>
            <a:ext cx="7550951" cy="827407"/>
            <a:chOff x="897343" y="2083052"/>
            <a:chExt cx="8389945" cy="919341"/>
          </a:xfrm>
        </p:grpSpPr>
        <p:sp>
          <p:nvSpPr>
            <p:cNvPr id="31" name="Rectangle: Rounded Corners 30">
              <a:extLst>
                <a:ext uri="{FF2B5EF4-FFF2-40B4-BE49-F238E27FC236}">
                  <a16:creationId xmlns:a16="http://schemas.microsoft.com/office/drawing/2014/main" id="{66A96806-9B9E-4BF9-A197-112BCD07CC74}"/>
                </a:ext>
              </a:extLst>
            </p:cNvPr>
            <p:cNvSpPr/>
            <p:nvPr/>
          </p:nvSpPr>
          <p:spPr>
            <a:xfrm>
              <a:off x="897343" y="2083052"/>
              <a:ext cx="8389945" cy="91934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32" name="Rectangle: Rounded Corners 31">
              <a:extLst>
                <a:ext uri="{FF2B5EF4-FFF2-40B4-BE49-F238E27FC236}">
                  <a16:creationId xmlns:a16="http://schemas.microsoft.com/office/drawing/2014/main" id="{F433D2DD-BBCB-4C9C-9DA2-F1E3340DD3E1}"/>
                </a:ext>
              </a:extLst>
            </p:cNvPr>
            <p:cNvSpPr/>
            <p:nvPr/>
          </p:nvSpPr>
          <p:spPr>
            <a:xfrm>
              <a:off x="1008274" y="2191468"/>
              <a:ext cx="701321" cy="691260"/>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grpSp>
      <p:sp>
        <p:nvSpPr>
          <p:cNvPr id="34" name="Tijdelijke aanduiding voor inhoud 19">
            <a:extLst>
              <a:ext uri="{FF2B5EF4-FFF2-40B4-BE49-F238E27FC236}">
                <a16:creationId xmlns:a16="http://schemas.microsoft.com/office/drawing/2014/main" id="{5E8793B2-D3EB-42D7-BE25-C9C5AE24FBF9}"/>
              </a:ext>
            </a:extLst>
          </p:cNvPr>
          <p:cNvSpPr txBox="1">
            <a:spLocks/>
          </p:cNvSpPr>
          <p:nvPr/>
        </p:nvSpPr>
        <p:spPr>
          <a:xfrm>
            <a:off x="2460330" y="3394282"/>
            <a:ext cx="6427280" cy="62213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spcBef>
                <a:spcPts val="1200"/>
              </a:spcBef>
              <a:buClr>
                <a:srgbClr val="FFC000"/>
              </a:buClr>
              <a:buSzPct val="80000"/>
              <a:defRPr/>
            </a:pPr>
            <a:r>
              <a:rPr lang="nl-NL" sz="1800" dirty="0">
                <a:solidFill>
                  <a:prstClr val="black">
                    <a:lumMod val="65000"/>
                    <a:lumOff val="35000"/>
                  </a:prstClr>
                </a:solidFill>
                <a:latin typeface="Raleway" pitchFamily="2" charset="0"/>
              </a:rPr>
              <a:t>Virtual battery service – power is generated and consumed in different locations under same owner</a:t>
            </a:r>
          </a:p>
        </p:txBody>
      </p:sp>
      <p:sp>
        <p:nvSpPr>
          <p:cNvPr id="39" name="Tijdelijke aanduiding voor inhoud 19">
            <a:extLst>
              <a:ext uri="{FF2B5EF4-FFF2-40B4-BE49-F238E27FC236}">
                <a16:creationId xmlns:a16="http://schemas.microsoft.com/office/drawing/2014/main" id="{D3D2E597-57FA-4873-AC4C-DA0CB0D45A62}"/>
              </a:ext>
            </a:extLst>
          </p:cNvPr>
          <p:cNvSpPr txBox="1">
            <a:spLocks/>
          </p:cNvSpPr>
          <p:nvPr/>
        </p:nvSpPr>
        <p:spPr>
          <a:xfrm>
            <a:off x="2460330" y="4589146"/>
            <a:ext cx="6427280" cy="62213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spcBef>
                <a:spcPts val="1200"/>
              </a:spcBef>
              <a:buClr>
                <a:srgbClr val="FFC000"/>
              </a:buClr>
              <a:buSzPct val="80000"/>
              <a:defRPr/>
            </a:pPr>
            <a:r>
              <a:rPr lang="en-US" sz="1800" dirty="0">
                <a:solidFill>
                  <a:prstClr val="black">
                    <a:lumMod val="65000"/>
                    <a:lumOff val="35000"/>
                  </a:prstClr>
                </a:solidFill>
                <a:latin typeface="Raleway" pitchFamily="2" charset="0"/>
              </a:rPr>
              <a:t>Portfolio level utilization of generated power </a:t>
            </a:r>
          </a:p>
          <a:p>
            <a:pPr algn="l" defTabSz="1097280">
              <a:spcBef>
                <a:spcPts val="1200"/>
              </a:spcBef>
              <a:buClr>
                <a:srgbClr val="FFC000"/>
              </a:buClr>
              <a:buSzPct val="80000"/>
              <a:defRPr/>
            </a:pPr>
            <a:endParaRPr lang="nl-NL" sz="1800" dirty="0">
              <a:solidFill>
                <a:prstClr val="black">
                  <a:lumMod val="65000"/>
                  <a:lumOff val="35000"/>
                </a:prstClr>
              </a:solidFill>
              <a:latin typeface="Raleway" pitchFamily="2" charset="0"/>
            </a:endParaRPr>
          </a:p>
          <a:p>
            <a:pPr algn="l" defTabSz="1097280">
              <a:spcBef>
                <a:spcPts val="1200"/>
              </a:spcBef>
              <a:buClr>
                <a:srgbClr val="FFC000"/>
              </a:buClr>
              <a:buSzPct val="80000"/>
              <a:defRPr/>
            </a:pPr>
            <a:endParaRPr lang="nl-NL" sz="1800" dirty="0">
              <a:solidFill>
                <a:prstClr val="black">
                  <a:lumMod val="65000"/>
                  <a:lumOff val="35000"/>
                </a:prstClr>
              </a:solidFill>
              <a:latin typeface="Raleway" pitchFamily="2" charset="0"/>
            </a:endParaRPr>
          </a:p>
        </p:txBody>
      </p:sp>
      <p:pic>
        <p:nvPicPr>
          <p:cNvPr id="4" name="Graphic 3" descr="Network with solid fill">
            <a:extLst>
              <a:ext uri="{FF2B5EF4-FFF2-40B4-BE49-F238E27FC236}">
                <a16:creationId xmlns:a16="http://schemas.microsoft.com/office/drawing/2014/main" id="{1A5BDAFC-63C4-4405-B070-281EEF1285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8102" y="4445318"/>
            <a:ext cx="529078" cy="529078"/>
          </a:xfrm>
          <a:prstGeom prst="rect">
            <a:avLst/>
          </a:prstGeom>
        </p:spPr>
      </p:pic>
      <p:pic>
        <p:nvPicPr>
          <p:cNvPr id="13" name="Graphic 12" descr="Battery charging with solid fill">
            <a:extLst>
              <a:ext uri="{FF2B5EF4-FFF2-40B4-BE49-F238E27FC236}">
                <a16:creationId xmlns:a16="http://schemas.microsoft.com/office/drawing/2014/main" id="{3055B4CD-8AF2-4B76-AD6B-7F027F07D5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5319" y="3443583"/>
            <a:ext cx="479310" cy="479310"/>
          </a:xfrm>
          <a:prstGeom prst="rect">
            <a:avLst/>
          </a:prstGeom>
        </p:spPr>
      </p:pic>
      <p:pic>
        <p:nvPicPr>
          <p:cNvPr id="16" name="Graphic 15" descr="Flying Money with solid fill">
            <a:extLst>
              <a:ext uri="{FF2B5EF4-FFF2-40B4-BE49-F238E27FC236}">
                <a16:creationId xmlns:a16="http://schemas.microsoft.com/office/drawing/2014/main" id="{219631DD-49DA-4A9D-AB2E-A4758CB3AD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99822" y="2384814"/>
            <a:ext cx="465638" cy="465638"/>
          </a:xfrm>
          <a:prstGeom prst="rect">
            <a:avLst/>
          </a:prstGeom>
        </p:spPr>
      </p:pic>
    </p:spTree>
    <p:extLst>
      <p:ext uri="{BB962C8B-B14F-4D97-AF65-F5344CB8AC3E}">
        <p14:creationId xmlns:p14="http://schemas.microsoft.com/office/powerpoint/2010/main" val="224450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EDD70F4-26FD-4B3A-A54A-31A88D16D042}"/>
              </a:ext>
            </a:extLst>
          </p:cNvPr>
          <p:cNvSpPr/>
          <p:nvPr/>
        </p:nvSpPr>
        <p:spPr>
          <a:xfrm>
            <a:off x="1417209" y="4055220"/>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9" name="Rectangle: Rounded Corners 28">
            <a:extLst>
              <a:ext uri="{FF2B5EF4-FFF2-40B4-BE49-F238E27FC236}">
                <a16:creationId xmlns:a16="http://schemas.microsoft.com/office/drawing/2014/main" id="{18125C9F-40A8-45AC-9967-60D104FC52AE}"/>
              </a:ext>
            </a:extLst>
          </p:cNvPr>
          <p:cNvSpPr/>
          <p:nvPr/>
        </p:nvSpPr>
        <p:spPr>
          <a:xfrm>
            <a:off x="1417209" y="2759148"/>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045FB388-F1B4-4B1B-8159-331BD646CBD2}"/>
              </a:ext>
            </a:extLst>
          </p:cNvPr>
          <p:cNvSpPr/>
          <p:nvPr/>
        </p:nvSpPr>
        <p:spPr>
          <a:xfrm>
            <a:off x="1417210" y="2217647"/>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4" name="Rectangle: Rounded Corners 23">
            <a:extLst>
              <a:ext uri="{FF2B5EF4-FFF2-40B4-BE49-F238E27FC236}">
                <a16:creationId xmlns:a16="http://schemas.microsoft.com/office/drawing/2014/main" id="{B5D4B5A3-C8B9-4A13-A8F7-7E184D1AEAC5}"/>
              </a:ext>
            </a:extLst>
          </p:cNvPr>
          <p:cNvSpPr/>
          <p:nvPr/>
        </p:nvSpPr>
        <p:spPr>
          <a:xfrm>
            <a:off x="1517048" y="2315222"/>
            <a:ext cx="631189" cy="622134"/>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pic>
        <p:nvPicPr>
          <p:cNvPr id="6" name="Afbeelding 15">
            <a:extLst>
              <a:ext uri="{FF2B5EF4-FFF2-40B4-BE49-F238E27FC236}">
                <a16:creationId xmlns:a16="http://schemas.microsoft.com/office/drawing/2014/main" id="{34D79A2B-5881-451B-BE2A-24BD208F3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05" y="5784737"/>
            <a:ext cx="1658652" cy="426988"/>
          </a:xfrm>
          <a:prstGeom prst="rect">
            <a:avLst/>
          </a:prstGeom>
        </p:spPr>
      </p:pic>
      <p:sp>
        <p:nvSpPr>
          <p:cNvPr id="7" name="Tekstvak 12">
            <a:extLst>
              <a:ext uri="{FF2B5EF4-FFF2-40B4-BE49-F238E27FC236}">
                <a16:creationId xmlns:a16="http://schemas.microsoft.com/office/drawing/2014/main" id="{AFDC6994-ED4F-4560-A2AF-13D590729254}"/>
              </a:ext>
            </a:extLst>
          </p:cNvPr>
          <p:cNvSpPr txBox="1"/>
          <p:nvPr/>
        </p:nvSpPr>
        <p:spPr>
          <a:xfrm>
            <a:off x="3552136" y="5990125"/>
            <a:ext cx="5087731" cy="230832"/>
          </a:xfrm>
          <a:prstGeom prst="rect">
            <a:avLst/>
          </a:prstGeom>
          <a:noFill/>
        </p:spPr>
        <p:txBody>
          <a:bodyPr wrap="square" rtlCol="0">
            <a:spAutoFit/>
          </a:bodyPr>
          <a:lstStyle/>
          <a:p>
            <a:pPr defTabSz="822960"/>
            <a:r>
              <a:rPr lang="nl-NL" sz="900" dirty="0">
                <a:solidFill>
                  <a:prstClr val="white">
                    <a:lumMod val="65000"/>
                  </a:prstClr>
                </a:solidFill>
                <a:latin typeface="Glacial Indifference" pitchFamily="50" charset="0"/>
              </a:rPr>
              <a:t>Solnet Group BV | Verrijn Stuartweg 1J 1112 AW Amsterdam | info@solnet.group | www.solnet.group</a:t>
            </a:r>
          </a:p>
        </p:txBody>
      </p:sp>
      <p:sp>
        <p:nvSpPr>
          <p:cNvPr id="8" name="Tijdelijke aanduiding voor inhoud 19">
            <a:extLst>
              <a:ext uri="{FF2B5EF4-FFF2-40B4-BE49-F238E27FC236}">
                <a16:creationId xmlns:a16="http://schemas.microsoft.com/office/drawing/2014/main" id="{46E560B9-97F5-441D-9071-AAB05A0DF93F}"/>
              </a:ext>
            </a:extLst>
          </p:cNvPr>
          <p:cNvSpPr txBox="1">
            <a:spLocks/>
          </p:cNvSpPr>
          <p:nvPr/>
        </p:nvSpPr>
        <p:spPr>
          <a:xfrm>
            <a:off x="1357575" y="1067164"/>
            <a:ext cx="9364934" cy="123125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lnSpc>
                <a:spcPct val="100000"/>
              </a:lnSpc>
              <a:spcBef>
                <a:spcPts val="1200"/>
              </a:spcBef>
              <a:buClr>
                <a:srgbClr val="FFC000"/>
              </a:buClr>
              <a:buSzPct val="80000"/>
              <a:defRPr/>
            </a:pPr>
            <a:r>
              <a:rPr lang="nl-NL" sz="3960" dirty="0">
                <a:solidFill>
                  <a:prstClr val="black"/>
                </a:solidFill>
                <a:latin typeface="Raleway Black" pitchFamily="2" charset="0"/>
                <a:ea typeface="Microsoft JhengHei UI" panose="020B0604030504040204" pitchFamily="34" charset="-120"/>
              </a:rPr>
              <a:t>Study outcomes</a:t>
            </a:r>
          </a:p>
        </p:txBody>
      </p:sp>
      <p:sp>
        <p:nvSpPr>
          <p:cNvPr id="9" name="Rechthoekige driehoek 4">
            <a:extLst>
              <a:ext uri="{FF2B5EF4-FFF2-40B4-BE49-F238E27FC236}">
                <a16:creationId xmlns:a16="http://schemas.microsoft.com/office/drawing/2014/main" id="{BE181EEA-2F08-42D7-BD7D-2C0051FF1620}"/>
              </a:ext>
            </a:extLst>
          </p:cNvPr>
          <p:cNvSpPr/>
          <p:nvPr/>
        </p:nvSpPr>
        <p:spPr>
          <a:xfrm rot="10800000" flipV="1">
            <a:off x="609600" y="6248708"/>
            <a:ext cx="10972800" cy="266394"/>
          </a:xfrm>
          <a:prstGeom prst="rtTriangle">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0" name="Rechthoekige driehoek 44">
            <a:extLst>
              <a:ext uri="{FF2B5EF4-FFF2-40B4-BE49-F238E27FC236}">
                <a16:creationId xmlns:a16="http://schemas.microsoft.com/office/drawing/2014/main" id="{C6BA28B4-F414-491E-9CA5-D912405AAFF9}"/>
              </a:ext>
            </a:extLst>
          </p:cNvPr>
          <p:cNvSpPr/>
          <p:nvPr/>
        </p:nvSpPr>
        <p:spPr>
          <a:xfrm flipV="1">
            <a:off x="609600" y="342900"/>
            <a:ext cx="10972800" cy="302560"/>
          </a:xfrm>
          <a:prstGeom prst="r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1" name="Rectangle 10">
            <a:extLst>
              <a:ext uri="{FF2B5EF4-FFF2-40B4-BE49-F238E27FC236}">
                <a16:creationId xmlns:a16="http://schemas.microsoft.com/office/drawing/2014/main" id="{87C4D2C6-6BBD-4E05-B4A9-49C4FD04BFAA}"/>
              </a:ext>
            </a:extLst>
          </p:cNvPr>
          <p:cNvSpPr/>
          <p:nvPr/>
        </p:nvSpPr>
        <p:spPr>
          <a:xfrm>
            <a:off x="1469490" y="1759395"/>
            <a:ext cx="809282" cy="204160"/>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15" name="Tijdelijke aanduiding voor inhoud 19">
            <a:extLst>
              <a:ext uri="{FF2B5EF4-FFF2-40B4-BE49-F238E27FC236}">
                <a16:creationId xmlns:a16="http://schemas.microsoft.com/office/drawing/2014/main" id="{7A2A3550-56E8-4E15-8C7B-51ADBFA4921B}"/>
              </a:ext>
            </a:extLst>
          </p:cNvPr>
          <p:cNvSpPr txBox="1">
            <a:spLocks/>
          </p:cNvSpPr>
          <p:nvPr/>
        </p:nvSpPr>
        <p:spPr>
          <a:xfrm>
            <a:off x="2460330" y="2321734"/>
            <a:ext cx="6427280" cy="1107268"/>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spcBef>
                <a:spcPts val="1200"/>
              </a:spcBef>
              <a:buClr>
                <a:srgbClr val="FFC000"/>
              </a:buClr>
              <a:buSzPct val="80000"/>
              <a:defRPr/>
            </a:pPr>
            <a:r>
              <a:rPr lang="en-US" sz="1800" dirty="0">
                <a:solidFill>
                  <a:prstClr val="black">
                    <a:lumMod val="65000"/>
                    <a:lumOff val="35000"/>
                  </a:prstClr>
                </a:solidFill>
                <a:latin typeface="Raleway" pitchFamily="2" charset="0"/>
              </a:rPr>
              <a:t>Case study for an example company with a wide-ranging property portfolio – where can they generate &amp; consume, what’s the scale, how much of their demand can they fulfill, business case? </a:t>
            </a:r>
            <a:endParaRPr lang="nl-NL" sz="1800" dirty="0">
              <a:solidFill>
                <a:prstClr val="black">
                  <a:lumMod val="65000"/>
                  <a:lumOff val="35000"/>
                </a:prstClr>
              </a:solidFill>
              <a:latin typeface="Raleway" pitchFamily="2" charset="0"/>
            </a:endParaRPr>
          </a:p>
        </p:txBody>
      </p:sp>
      <p:sp>
        <p:nvSpPr>
          <p:cNvPr id="27" name="Rectangle: Rounded Corners 26">
            <a:extLst>
              <a:ext uri="{FF2B5EF4-FFF2-40B4-BE49-F238E27FC236}">
                <a16:creationId xmlns:a16="http://schemas.microsoft.com/office/drawing/2014/main" id="{9AE67C72-2721-4FAA-B3B0-831A098BAC74}"/>
              </a:ext>
            </a:extLst>
          </p:cNvPr>
          <p:cNvSpPr/>
          <p:nvPr/>
        </p:nvSpPr>
        <p:spPr>
          <a:xfrm>
            <a:off x="1417210" y="3889732"/>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8" name="Rectangle: Rounded Corners 27">
            <a:extLst>
              <a:ext uri="{FF2B5EF4-FFF2-40B4-BE49-F238E27FC236}">
                <a16:creationId xmlns:a16="http://schemas.microsoft.com/office/drawing/2014/main" id="{B94401F3-4712-4D4D-9562-EC2581BDFEBB}"/>
              </a:ext>
            </a:extLst>
          </p:cNvPr>
          <p:cNvSpPr/>
          <p:nvPr/>
        </p:nvSpPr>
        <p:spPr>
          <a:xfrm>
            <a:off x="1517048" y="3987307"/>
            <a:ext cx="631189" cy="622134"/>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34" name="Tijdelijke aanduiding voor inhoud 19">
            <a:extLst>
              <a:ext uri="{FF2B5EF4-FFF2-40B4-BE49-F238E27FC236}">
                <a16:creationId xmlns:a16="http://schemas.microsoft.com/office/drawing/2014/main" id="{5E8793B2-D3EB-42D7-BE25-C9C5AE24FBF9}"/>
              </a:ext>
            </a:extLst>
          </p:cNvPr>
          <p:cNvSpPr txBox="1">
            <a:spLocks/>
          </p:cNvSpPr>
          <p:nvPr/>
        </p:nvSpPr>
        <p:spPr>
          <a:xfrm>
            <a:off x="2460330" y="3934941"/>
            <a:ext cx="6427280" cy="860140"/>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spcBef>
                <a:spcPts val="1200"/>
              </a:spcBef>
              <a:buClr>
                <a:srgbClr val="FFC000"/>
              </a:buClr>
              <a:buSzPct val="80000"/>
              <a:defRPr/>
            </a:pPr>
            <a:r>
              <a:rPr lang="nl-NL" sz="1800" dirty="0">
                <a:solidFill>
                  <a:prstClr val="black">
                    <a:lumMod val="65000"/>
                    <a:lumOff val="35000"/>
                  </a:prstClr>
                </a:solidFill>
                <a:latin typeface="Raleway" pitchFamily="2" charset="0"/>
              </a:rPr>
              <a:t>Market analysis of virtual battery services (Finland and/or EU-level) that electricity companies offer – differences, best practises?</a:t>
            </a:r>
          </a:p>
        </p:txBody>
      </p:sp>
      <p:pic>
        <p:nvPicPr>
          <p:cNvPr id="4" name="Graphic 3" descr="Research with solid fill">
            <a:extLst>
              <a:ext uri="{FF2B5EF4-FFF2-40B4-BE49-F238E27FC236}">
                <a16:creationId xmlns:a16="http://schemas.microsoft.com/office/drawing/2014/main" id="{4BD596AA-B4EA-43C2-85A7-471B6AB41F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1713" y="2361872"/>
            <a:ext cx="541856" cy="541856"/>
          </a:xfrm>
          <a:prstGeom prst="rect">
            <a:avLst/>
          </a:prstGeom>
        </p:spPr>
      </p:pic>
      <p:pic>
        <p:nvPicPr>
          <p:cNvPr id="13" name="Graphic 12" descr="Presentation with pie chart with solid fill">
            <a:extLst>
              <a:ext uri="{FF2B5EF4-FFF2-40B4-BE49-F238E27FC236}">
                <a16:creationId xmlns:a16="http://schemas.microsoft.com/office/drawing/2014/main" id="{EEB40F4F-A920-439A-A743-228CAB2D4A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7535" y="4015357"/>
            <a:ext cx="566034" cy="566034"/>
          </a:xfrm>
          <a:prstGeom prst="rect">
            <a:avLst/>
          </a:prstGeom>
        </p:spPr>
      </p:pic>
    </p:spTree>
    <p:extLst>
      <p:ext uri="{BB962C8B-B14F-4D97-AF65-F5344CB8AC3E}">
        <p14:creationId xmlns:p14="http://schemas.microsoft.com/office/powerpoint/2010/main" val="421275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45FB388-F1B4-4B1B-8159-331BD646CBD2}"/>
              </a:ext>
            </a:extLst>
          </p:cNvPr>
          <p:cNvSpPr/>
          <p:nvPr/>
        </p:nvSpPr>
        <p:spPr>
          <a:xfrm>
            <a:off x="1417209" y="2217648"/>
            <a:ext cx="7558447" cy="321828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pic>
        <p:nvPicPr>
          <p:cNvPr id="6" name="Afbeelding 15">
            <a:extLst>
              <a:ext uri="{FF2B5EF4-FFF2-40B4-BE49-F238E27FC236}">
                <a16:creationId xmlns:a16="http://schemas.microsoft.com/office/drawing/2014/main" id="{34D79A2B-5881-451B-BE2A-24BD208F3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05" y="5784737"/>
            <a:ext cx="1658652" cy="426988"/>
          </a:xfrm>
          <a:prstGeom prst="rect">
            <a:avLst/>
          </a:prstGeom>
        </p:spPr>
      </p:pic>
      <p:sp>
        <p:nvSpPr>
          <p:cNvPr id="7" name="Tekstvak 12">
            <a:extLst>
              <a:ext uri="{FF2B5EF4-FFF2-40B4-BE49-F238E27FC236}">
                <a16:creationId xmlns:a16="http://schemas.microsoft.com/office/drawing/2014/main" id="{AFDC6994-ED4F-4560-A2AF-13D590729254}"/>
              </a:ext>
            </a:extLst>
          </p:cNvPr>
          <p:cNvSpPr txBox="1"/>
          <p:nvPr/>
        </p:nvSpPr>
        <p:spPr>
          <a:xfrm>
            <a:off x="3552136" y="5990125"/>
            <a:ext cx="5087731" cy="230832"/>
          </a:xfrm>
          <a:prstGeom prst="rect">
            <a:avLst/>
          </a:prstGeom>
          <a:noFill/>
        </p:spPr>
        <p:txBody>
          <a:bodyPr wrap="square" rtlCol="0">
            <a:spAutoFit/>
          </a:bodyPr>
          <a:lstStyle/>
          <a:p>
            <a:pPr defTabSz="822960"/>
            <a:r>
              <a:rPr lang="nl-NL" sz="900" dirty="0">
                <a:solidFill>
                  <a:prstClr val="white">
                    <a:lumMod val="65000"/>
                  </a:prstClr>
                </a:solidFill>
                <a:latin typeface="Glacial Indifference" pitchFamily="50" charset="0"/>
              </a:rPr>
              <a:t>Solnet Group BV | Verrijn Stuartweg 1J 1112 AW Amsterdam | info@solnet.group | www.solnet.group</a:t>
            </a:r>
          </a:p>
        </p:txBody>
      </p:sp>
      <p:sp>
        <p:nvSpPr>
          <p:cNvPr id="8" name="Tijdelijke aanduiding voor inhoud 19">
            <a:extLst>
              <a:ext uri="{FF2B5EF4-FFF2-40B4-BE49-F238E27FC236}">
                <a16:creationId xmlns:a16="http://schemas.microsoft.com/office/drawing/2014/main" id="{46E560B9-97F5-441D-9071-AAB05A0DF93F}"/>
              </a:ext>
            </a:extLst>
          </p:cNvPr>
          <p:cNvSpPr txBox="1">
            <a:spLocks/>
          </p:cNvSpPr>
          <p:nvPr/>
        </p:nvSpPr>
        <p:spPr>
          <a:xfrm>
            <a:off x="1357574" y="1067164"/>
            <a:ext cx="9479504" cy="123125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lnSpc>
                <a:spcPct val="100000"/>
              </a:lnSpc>
              <a:spcBef>
                <a:spcPts val="1200"/>
              </a:spcBef>
              <a:buClr>
                <a:srgbClr val="FFC000"/>
              </a:buClr>
              <a:buSzPct val="80000"/>
              <a:defRPr/>
            </a:pPr>
            <a:r>
              <a:rPr lang="fi-FI" sz="3960" dirty="0">
                <a:solidFill>
                  <a:prstClr val="black"/>
                </a:solidFill>
                <a:latin typeface="Raleway Black" pitchFamily="2" charset="0"/>
                <a:ea typeface="Microsoft JhengHei UI" panose="020B0604030504040204" pitchFamily="34" charset="-120"/>
              </a:rPr>
              <a:t>2. </a:t>
            </a:r>
            <a:r>
              <a:rPr lang="fi-FI" sz="3960" dirty="0" err="1">
                <a:solidFill>
                  <a:prstClr val="black"/>
                </a:solidFill>
                <a:latin typeface="Raleway Black" pitchFamily="2" charset="0"/>
                <a:ea typeface="Microsoft JhengHei UI" panose="020B0604030504040204" pitchFamily="34" charset="-120"/>
              </a:rPr>
              <a:t>Solar</a:t>
            </a:r>
            <a:r>
              <a:rPr lang="fi-FI" sz="3960" dirty="0">
                <a:solidFill>
                  <a:prstClr val="black"/>
                </a:solidFill>
                <a:latin typeface="Raleway Black" pitchFamily="2" charset="0"/>
                <a:ea typeface="Microsoft JhengHei UI" panose="020B0604030504040204" pitchFamily="34" charset="-120"/>
              </a:rPr>
              <a:t> for </a:t>
            </a:r>
            <a:r>
              <a:rPr lang="fi-FI" sz="3960" dirty="0" err="1">
                <a:solidFill>
                  <a:prstClr val="black"/>
                </a:solidFill>
                <a:latin typeface="Raleway Black" pitchFamily="2" charset="0"/>
                <a:ea typeface="Microsoft JhengHei UI" panose="020B0604030504040204" pitchFamily="34" charset="-120"/>
              </a:rPr>
              <a:t>apartment</a:t>
            </a:r>
            <a:r>
              <a:rPr lang="fi-FI" sz="3960" dirty="0">
                <a:solidFill>
                  <a:prstClr val="black"/>
                </a:solidFill>
                <a:latin typeface="Raleway Black" pitchFamily="2" charset="0"/>
                <a:ea typeface="Microsoft JhengHei UI" panose="020B0604030504040204" pitchFamily="34" charset="-120"/>
              </a:rPr>
              <a:t> </a:t>
            </a:r>
            <a:r>
              <a:rPr lang="fi-FI" sz="3960" dirty="0" err="1">
                <a:solidFill>
                  <a:prstClr val="black"/>
                </a:solidFill>
                <a:latin typeface="Raleway Black" pitchFamily="2" charset="0"/>
                <a:ea typeface="Microsoft JhengHei UI" panose="020B0604030504040204" pitchFamily="34" charset="-120"/>
              </a:rPr>
              <a:t>buildings</a:t>
            </a:r>
            <a:endParaRPr lang="fi-FI" sz="3960" dirty="0">
              <a:solidFill>
                <a:prstClr val="black"/>
              </a:solidFill>
              <a:latin typeface="Raleway Black" pitchFamily="2" charset="0"/>
              <a:ea typeface="Microsoft JhengHei UI" panose="020B0604030504040204" pitchFamily="34" charset="-120"/>
            </a:endParaRPr>
          </a:p>
        </p:txBody>
      </p:sp>
      <p:sp>
        <p:nvSpPr>
          <p:cNvPr id="9" name="Rechthoekige driehoek 4">
            <a:extLst>
              <a:ext uri="{FF2B5EF4-FFF2-40B4-BE49-F238E27FC236}">
                <a16:creationId xmlns:a16="http://schemas.microsoft.com/office/drawing/2014/main" id="{BE181EEA-2F08-42D7-BD7D-2C0051FF1620}"/>
              </a:ext>
            </a:extLst>
          </p:cNvPr>
          <p:cNvSpPr/>
          <p:nvPr/>
        </p:nvSpPr>
        <p:spPr>
          <a:xfrm rot="10800000" flipV="1">
            <a:off x="609600" y="6248708"/>
            <a:ext cx="10972800" cy="266394"/>
          </a:xfrm>
          <a:prstGeom prst="rtTriangle">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0" name="Rechthoekige driehoek 44">
            <a:extLst>
              <a:ext uri="{FF2B5EF4-FFF2-40B4-BE49-F238E27FC236}">
                <a16:creationId xmlns:a16="http://schemas.microsoft.com/office/drawing/2014/main" id="{C6BA28B4-F414-491E-9CA5-D912405AAFF9}"/>
              </a:ext>
            </a:extLst>
          </p:cNvPr>
          <p:cNvSpPr/>
          <p:nvPr/>
        </p:nvSpPr>
        <p:spPr>
          <a:xfrm flipV="1">
            <a:off x="609600" y="342900"/>
            <a:ext cx="10972800" cy="302560"/>
          </a:xfrm>
          <a:prstGeom prst="r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1" name="Rectangle 10">
            <a:extLst>
              <a:ext uri="{FF2B5EF4-FFF2-40B4-BE49-F238E27FC236}">
                <a16:creationId xmlns:a16="http://schemas.microsoft.com/office/drawing/2014/main" id="{87C4D2C6-6BBD-4E05-B4A9-49C4FD04BFAA}"/>
              </a:ext>
            </a:extLst>
          </p:cNvPr>
          <p:cNvSpPr/>
          <p:nvPr/>
        </p:nvSpPr>
        <p:spPr>
          <a:xfrm>
            <a:off x="1469490" y="1759395"/>
            <a:ext cx="809282" cy="204160"/>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33" name="Rectangle: Rounded Corners 32">
            <a:extLst>
              <a:ext uri="{FF2B5EF4-FFF2-40B4-BE49-F238E27FC236}">
                <a16:creationId xmlns:a16="http://schemas.microsoft.com/office/drawing/2014/main" id="{FD8E052A-5E8F-42B8-A420-2E3C4A91BA4B}"/>
              </a:ext>
            </a:extLst>
          </p:cNvPr>
          <p:cNvSpPr/>
          <p:nvPr/>
        </p:nvSpPr>
        <p:spPr>
          <a:xfrm>
            <a:off x="1417205" y="4608529"/>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36" name="Rectangle: Rounded Corners 35">
            <a:extLst>
              <a:ext uri="{FF2B5EF4-FFF2-40B4-BE49-F238E27FC236}">
                <a16:creationId xmlns:a16="http://schemas.microsoft.com/office/drawing/2014/main" id="{A28B1C61-0F6F-434D-AAA4-E2386DF8D39B}"/>
              </a:ext>
            </a:extLst>
          </p:cNvPr>
          <p:cNvSpPr/>
          <p:nvPr/>
        </p:nvSpPr>
        <p:spPr>
          <a:xfrm>
            <a:off x="1417204" y="2217647"/>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4" name="Rectangle: Rounded Corners 23">
            <a:extLst>
              <a:ext uri="{FF2B5EF4-FFF2-40B4-BE49-F238E27FC236}">
                <a16:creationId xmlns:a16="http://schemas.microsoft.com/office/drawing/2014/main" id="{B5D4B5A3-C8B9-4A13-A8F7-7E184D1AEAC5}"/>
              </a:ext>
            </a:extLst>
          </p:cNvPr>
          <p:cNvSpPr/>
          <p:nvPr/>
        </p:nvSpPr>
        <p:spPr>
          <a:xfrm>
            <a:off x="1517048" y="2315222"/>
            <a:ext cx="631189" cy="622134"/>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pic>
        <p:nvPicPr>
          <p:cNvPr id="16" name="Graphic 15" descr="Question mark with solid fill">
            <a:extLst>
              <a:ext uri="{FF2B5EF4-FFF2-40B4-BE49-F238E27FC236}">
                <a16:creationId xmlns:a16="http://schemas.microsoft.com/office/drawing/2014/main" id="{E458651B-2829-4852-A151-4768C6617A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7921" y="2355884"/>
            <a:ext cx="529441" cy="529441"/>
          </a:xfrm>
          <a:prstGeom prst="rect">
            <a:avLst/>
          </a:prstGeom>
        </p:spPr>
      </p:pic>
      <p:sp>
        <p:nvSpPr>
          <p:cNvPr id="15" name="Tijdelijke aanduiding voor inhoud 19">
            <a:extLst>
              <a:ext uri="{FF2B5EF4-FFF2-40B4-BE49-F238E27FC236}">
                <a16:creationId xmlns:a16="http://schemas.microsoft.com/office/drawing/2014/main" id="{7A2A3550-56E8-4E15-8C7B-51ADBFA4921B}"/>
              </a:ext>
            </a:extLst>
          </p:cNvPr>
          <p:cNvSpPr txBox="1">
            <a:spLocks/>
          </p:cNvSpPr>
          <p:nvPr/>
        </p:nvSpPr>
        <p:spPr>
          <a:xfrm>
            <a:off x="2460330" y="2321733"/>
            <a:ext cx="6427280" cy="2979631"/>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lnSpc>
                <a:spcPct val="100000"/>
              </a:lnSpc>
              <a:spcBef>
                <a:spcPts val="1200"/>
              </a:spcBef>
              <a:buClr>
                <a:srgbClr val="FFC000"/>
              </a:buClr>
              <a:buSzPct val="80000"/>
              <a:defRPr/>
            </a:pPr>
            <a:r>
              <a:rPr lang="fi-FI" sz="1800" dirty="0">
                <a:solidFill>
                  <a:prstClr val="black">
                    <a:lumMod val="65000"/>
                    <a:lumOff val="35000"/>
                  </a:prstClr>
                </a:solidFill>
                <a:latin typeface="Raleway" pitchFamily="2" charset="0"/>
              </a:rPr>
              <a:t>A </a:t>
            </a:r>
            <a:r>
              <a:rPr lang="fi-FI" sz="1800" dirty="0" err="1">
                <a:solidFill>
                  <a:prstClr val="black">
                    <a:lumMod val="65000"/>
                    <a:lumOff val="35000"/>
                  </a:prstClr>
                </a:solidFill>
                <a:latin typeface="Raleway" pitchFamily="2" charset="0"/>
              </a:rPr>
              <a:t>recent</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legislation</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change</a:t>
            </a:r>
            <a:r>
              <a:rPr lang="fi-FI" sz="1800" dirty="0">
                <a:solidFill>
                  <a:prstClr val="black">
                    <a:lumMod val="65000"/>
                    <a:lumOff val="35000"/>
                  </a:prstClr>
                </a:solidFill>
                <a:latin typeface="Raleway" pitchFamily="2" charset="0"/>
              </a:rPr>
              <a:t> in Finland </a:t>
            </a:r>
            <a:r>
              <a:rPr lang="fi-FI" sz="1800" dirty="0" err="1">
                <a:solidFill>
                  <a:prstClr val="black">
                    <a:lumMod val="65000"/>
                    <a:lumOff val="35000"/>
                  </a:prstClr>
                </a:solidFill>
                <a:latin typeface="Raleway" pitchFamily="2" charset="0"/>
              </a:rPr>
              <a:t>now</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enables</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solar</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power</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produced</a:t>
            </a:r>
            <a:r>
              <a:rPr lang="fi-FI" sz="1800" dirty="0">
                <a:solidFill>
                  <a:prstClr val="black">
                    <a:lumMod val="65000"/>
                    <a:lumOff val="35000"/>
                  </a:prstClr>
                </a:solidFill>
                <a:latin typeface="Raleway" pitchFamily="2" charset="0"/>
              </a:rPr>
              <a:t> on </a:t>
            </a:r>
            <a:r>
              <a:rPr lang="fi-FI" sz="1800" dirty="0" err="1">
                <a:solidFill>
                  <a:prstClr val="black">
                    <a:lumMod val="65000"/>
                    <a:lumOff val="35000"/>
                  </a:prstClr>
                </a:solidFill>
                <a:latin typeface="Raleway" pitchFamily="2" charset="0"/>
              </a:rPr>
              <a:t>the</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roof</a:t>
            </a:r>
            <a:r>
              <a:rPr lang="fi-FI" sz="1800" dirty="0">
                <a:solidFill>
                  <a:prstClr val="black">
                    <a:lumMod val="65000"/>
                    <a:lumOff val="35000"/>
                  </a:prstClr>
                </a:solidFill>
                <a:latin typeface="Raleway" pitchFamily="2" charset="0"/>
              </a:rPr>
              <a:t> of an </a:t>
            </a:r>
            <a:r>
              <a:rPr lang="fi-FI" sz="1800" dirty="0" err="1">
                <a:solidFill>
                  <a:prstClr val="black">
                    <a:lumMod val="65000"/>
                    <a:lumOff val="35000"/>
                  </a:prstClr>
                </a:solidFill>
                <a:latin typeface="Raleway" pitchFamily="2" charset="0"/>
              </a:rPr>
              <a:t>apartment</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building</a:t>
            </a:r>
            <a:r>
              <a:rPr lang="fi-FI" sz="1800" dirty="0">
                <a:solidFill>
                  <a:prstClr val="black">
                    <a:lumMod val="65000"/>
                    <a:lumOff val="35000"/>
                  </a:prstClr>
                </a:solidFill>
                <a:latin typeface="Raleway" pitchFamily="2" charset="0"/>
              </a:rPr>
              <a:t> to </a:t>
            </a:r>
            <a:r>
              <a:rPr lang="fi-FI" sz="1800" dirty="0" err="1">
                <a:solidFill>
                  <a:prstClr val="black">
                    <a:lumMod val="65000"/>
                    <a:lumOff val="35000"/>
                  </a:prstClr>
                </a:solidFill>
                <a:latin typeface="Raleway" pitchFamily="2" charset="0"/>
              </a:rPr>
              <a:t>be</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used</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by</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the</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residents</a:t>
            </a:r>
            <a:r>
              <a:rPr lang="fi-FI" sz="1800" dirty="0">
                <a:solidFill>
                  <a:prstClr val="black">
                    <a:lumMod val="65000"/>
                    <a:lumOff val="35000"/>
                  </a:prstClr>
                </a:solidFill>
                <a:latin typeface="Raleway" pitchFamily="2" charset="0"/>
              </a:rPr>
              <a:t> in </a:t>
            </a:r>
            <a:r>
              <a:rPr lang="fi-FI" sz="1800" dirty="0" err="1">
                <a:solidFill>
                  <a:prstClr val="black">
                    <a:lumMod val="65000"/>
                    <a:lumOff val="35000"/>
                  </a:prstClr>
                </a:solidFill>
                <a:latin typeface="Raleway" pitchFamily="2" charset="0"/>
              </a:rPr>
              <a:t>their</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apartments</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whereas</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before</a:t>
            </a:r>
            <a:r>
              <a:rPr lang="fi-FI" sz="1800" dirty="0">
                <a:solidFill>
                  <a:prstClr val="black">
                    <a:lumMod val="65000"/>
                    <a:lumOff val="35000"/>
                  </a:prstClr>
                </a:solidFill>
                <a:latin typeface="Raleway" pitchFamily="2" charset="0"/>
              </a:rPr>
              <a:t> it </a:t>
            </a:r>
            <a:r>
              <a:rPr lang="fi-FI" sz="1800" dirty="0" err="1">
                <a:solidFill>
                  <a:prstClr val="black">
                    <a:lumMod val="65000"/>
                    <a:lumOff val="35000"/>
                  </a:prstClr>
                </a:solidFill>
                <a:latin typeface="Raleway" pitchFamily="2" charset="0"/>
              </a:rPr>
              <a:t>was</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only</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possible</a:t>
            </a:r>
            <a:r>
              <a:rPr lang="fi-FI" sz="1800" dirty="0">
                <a:solidFill>
                  <a:prstClr val="black">
                    <a:lumMod val="65000"/>
                    <a:lumOff val="35000"/>
                  </a:prstClr>
                </a:solidFill>
                <a:latin typeface="Raleway" pitchFamily="2" charset="0"/>
              </a:rPr>
              <a:t> to </a:t>
            </a:r>
            <a:r>
              <a:rPr lang="fi-FI" sz="1800" dirty="0" err="1">
                <a:solidFill>
                  <a:prstClr val="black">
                    <a:lumMod val="65000"/>
                    <a:lumOff val="35000"/>
                  </a:prstClr>
                </a:solidFill>
                <a:latin typeface="Raleway" pitchFamily="2" charset="0"/>
              </a:rPr>
              <a:t>use</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that</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power</a:t>
            </a:r>
            <a:r>
              <a:rPr lang="fi-FI" sz="1800" dirty="0">
                <a:solidFill>
                  <a:prstClr val="black">
                    <a:lumMod val="65000"/>
                    <a:lumOff val="35000"/>
                  </a:prstClr>
                </a:solidFill>
                <a:latin typeface="Raleway" pitchFamily="2" charset="0"/>
              </a:rPr>
              <a:t> for </a:t>
            </a:r>
            <a:r>
              <a:rPr lang="fi-FI" sz="1800" dirty="0" err="1">
                <a:solidFill>
                  <a:prstClr val="black">
                    <a:lumMod val="65000"/>
                    <a:lumOff val="35000"/>
                  </a:prstClr>
                </a:solidFill>
                <a:latin typeface="Raleway" pitchFamily="2" charset="0"/>
              </a:rPr>
              <a:t>the</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building</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utilities</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elevators</a:t>
            </a:r>
            <a:r>
              <a:rPr lang="fi-FI" sz="1800" dirty="0">
                <a:solidFill>
                  <a:prstClr val="black">
                    <a:lumMod val="65000"/>
                    <a:lumOff val="35000"/>
                  </a:prstClr>
                </a:solidFill>
                <a:latin typeface="Raleway" pitchFamily="2" charset="0"/>
              </a:rPr>
              <a:t>, HVAC etc.)</a:t>
            </a:r>
          </a:p>
          <a:p>
            <a:pPr algn="l" defTabSz="1097280">
              <a:lnSpc>
                <a:spcPct val="100000"/>
              </a:lnSpc>
              <a:spcBef>
                <a:spcPts val="1200"/>
              </a:spcBef>
              <a:buClr>
                <a:srgbClr val="FFC000"/>
              </a:buClr>
              <a:buSzPct val="80000"/>
              <a:defRPr/>
            </a:pPr>
            <a:r>
              <a:rPr lang="fi-FI" sz="1800" dirty="0">
                <a:solidFill>
                  <a:prstClr val="black">
                    <a:lumMod val="65000"/>
                    <a:lumOff val="35000"/>
                  </a:prstClr>
                </a:solidFill>
                <a:latin typeface="Raleway" pitchFamily="2" charset="0"/>
              </a:rPr>
              <a:t>The </a:t>
            </a:r>
            <a:r>
              <a:rPr lang="fi-FI" sz="1800" dirty="0" err="1">
                <a:solidFill>
                  <a:prstClr val="black">
                    <a:lumMod val="65000"/>
                    <a:lumOff val="35000"/>
                  </a:prstClr>
                </a:solidFill>
                <a:latin typeface="Raleway" pitchFamily="2" charset="0"/>
              </a:rPr>
              <a:t>housing</a:t>
            </a:r>
            <a:r>
              <a:rPr lang="fi-FI" sz="1800" dirty="0">
                <a:solidFill>
                  <a:prstClr val="black">
                    <a:lumMod val="65000"/>
                    <a:lumOff val="35000"/>
                  </a:prstClr>
                </a:solidFill>
                <a:latin typeface="Raleway" pitchFamily="2" charset="0"/>
              </a:rPr>
              <a:t> association (</a:t>
            </a:r>
            <a:r>
              <a:rPr lang="fi-FI" sz="1800" dirty="0" err="1">
                <a:solidFill>
                  <a:prstClr val="black">
                    <a:lumMod val="65000"/>
                    <a:lumOff val="35000"/>
                  </a:prstClr>
                </a:solidFill>
                <a:latin typeface="Raleway" pitchFamily="2" charset="0"/>
              </a:rPr>
              <a:t>or</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energy</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community</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can</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now</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decide</a:t>
            </a:r>
            <a:r>
              <a:rPr lang="fi-FI" sz="1800" dirty="0">
                <a:solidFill>
                  <a:prstClr val="black">
                    <a:lumMod val="65000"/>
                    <a:lumOff val="35000"/>
                  </a:prstClr>
                </a:solidFill>
                <a:latin typeface="Raleway" pitchFamily="2" charset="0"/>
              </a:rPr>
              <a:t> to </a:t>
            </a:r>
            <a:r>
              <a:rPr lang="fi-FI" sz="1800" dirty="0" err="1">
                <a:solidFill>
                  <a:prstClr val="black">
                    <a:lumMod val="65000"/>
                    <a:lumOff val="35000"/>
                  </a:prstClr>
                </a:solidFill>
                <a:latin typeface="Raleway" pitchFamily="2" charset="0"/>
              </a:rPr>
              <a:t>invest</a:t>
            </a:r>
            <a:r>
              <a:rPr lang="fi-FI" sz="1800" dirty="0">
                <a:solidFill>
                  <a:prstClr val="black">
                    <a:lumMod val="65000"/>
                    <a:lumOff val="35000"/>
                  </a:prstClr>
                </a:solidFill>
                <a:latin typeface="Raleway" pitchFamily="2" charset="0"/>
              </a:rPr>
              <a:t> into a </a:t>
            </a:r>
            <a:r>
              <a:rPr lang="fi-FI" sz="1800" dirty="0" err="1">
                <a:solidFill>
                  <a:prstClr val="black">
                    <a:lumMod val="65000"/>
                    <a:lumOff val="35000"/>
                  </a:prstClr>
                </a:solidFill>
                <a:latin typeface="Raleway" pitchFamily="2" charset="0"/>
              </a:rPr>
              <a:t>solar</a:t>
            </a:r>
            <a:r>
              <a:rPr lang="fi-FI" sz="1800" dirty="0">
                <a:solidFill>
                  <a:prstClr val="black">
                    <a:lumMod val="65000"/>
                    <a:lumOff val="35000"/>
                  </a:prstClr>
                </a:solidFill>
                <a:latin typeface="Raleway" pitchFamily="2" charset="0"/>
              </a:rPr>
              <a:t> PV </a:t>
            </a:r>
            <a:r>
              <a:rPr lang="fi-FI" sz="1800" dirty="0" err="1">
                <a:solidFill>
                  <a:prstClr val="black">
                    <a:lumMod val="65000"/>
                    <a:lumOff val="35000"/>
                  </a:prstClr>
                </a:solidFill>
                <a:latin typeface="Raleway" pitchFamily="2" charset="0"/>
              </a:rPr>
              <a:t>system</a:t>
            </a:r>
            <a:r>
              <a:rPr lang="fi-FI" sz="1800" dirty="0">
                <a:solidFill>
                  <a:prstClr val="black">
                    <a:lumMod val="65000"/>
                    <a:lumOff val="35000"/>
                  </a:prstClr>
                </a:solidFill>
                <a:latin typeface="Raleway" pitchFamily="2" charset="0"/>
              </a:rPr>
              <a:t> and </a:t>
            </a:r>
            <a:r>
              <a:rPr lang="fi-FI" sz="1800" dirty="0" err="1">
                <a:solidFill>
                  <a:prstClr val="black">
                    <a:lumMod val="65000"/>
                    <a:lumOff val="35000"/>
                  </a:prstClr>
                </a:solidFill>
                <a:latin typeface="Raleway" pitchFamily="2" charset="0"/>
              </a:rPr>
              <a:t>the</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generated</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power</a:t>
            </a:r>
            <a:r>
              <a:rPr lang="fi-FI" sz="1800" dirty="0">
                <a:solidFill>
                  <a:prstClr val="black">
                    <a:lumMod val="65000"/>
                    <a:lumOff val="35000"/>
                  </a:prstClr>
                </a:solidFill>
                <a:latin typeface="Raleway" pitchFamily="2" charset="0"/>
              </a:rPr>
              <a:t> is </a:t>
            </a:r>
            <a:r>
              <a:rPr lang="fi-FI" sz="1800" dirty="0" err="1">
                <a:solidFill>
                  <a:prstClr val="black">
                    <a:lumMod val="65000"/>
                    <a:lumOff val="35000"/>
                  </a:prstClr>
                </a:solidFill>
                <a:latin typeface="Raleway" pitchFamily="2" charset="0"/>
              </a:rPr>
              <a:t>distributed</a:t>
            </a:r>
            <a:r>
              <a:rPr lang="fi-FI" sz="1800" dirty="0">
                <a:solidFill>
                  <a:prstClr val="black">
                    <a:lumMod val="65000"/>
                    <a:lumOff val="35000"/>
                  </a:prstClr>
                </a:solidFill>
                <a:latin typeface="Raleway" pitchFamily="2" charset="0"/>
              </a:rPr>
              <a:t> to </a:t>
            </a:r>
            <a:r>
              <a:rPr lang="fi-FI" sz="1800" dirty="0" err="1">
                <a:solidFill>
                  <a:prstClr val="black">
                    <a:lumMod val="65000"/>
                    <a:lumOff val="35000"/>
                  </a:prstClr>
                </a:solidFill>
                <a:latin typeface="Raleway" pitchFamily="2" charset="0"/>
              </a:rPr>
              <a:t>the</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residents</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based</a:t>
            </a:r>
            <a:r>
              <a:rPr lang="fi-FI" sz="1800" dirty="0">
                <a:solidFill>
                  <a:prstClr val="black">
                    <a:lumMod val="65000"/>
                    <a:lumOff val="35000"/>
                  </a:prstClr>
                </a:solidFill>
                <a:latin typeface="Raleway" pitchFamily="2" charset="0"/>
              </a:rPr>
              <a:t> on ie. </a:t>
            </a:r>
            <a:r>
              <a:rPr lang="fi-FI" sz="1800" dirty="0" err="1">
                <a:solidFill>
                  <a:prstClr val="black">
                    <a:lumMod val="65000"/>
                    <a:lumOff val="35000"/>
                  </a:prstClr>
                </a:solidFill>
                <a:latin typeface="Raleway" pitchFamily="2" charset="0"/>
              </a:rPr>
              <a:t>the</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size</a:t>
            </a:r>
            <a:r>
              <a:rPr lang="fi-FI" sz="1800" dirty="0">
                <a:solidFill>
                  <a:prstClr val="black">
                    <a:lumMod val="65000"/>
                    <a:lumOff val="35000"/>
                  </a:prstClr>
                </a:solidFill>
                <a:latin typeface="Raleway" pitchFamily="2" charset="0"/>
              </a:rPr>
              <a:t> of </a:t>
            </a:r>
            <a:r>
              <a:rPr lang="fi-FI" sz="1800" dirty="0" err="1">
                <a:solidFill>
                  <a:prstClr val="black">
                    <a:lumMod val="65000"/>
                    <a:lumOff val="35000"/>
                  </a:prstClr>
                </a:solidFill>
                <a:latin typeface="Raleway" pitchFamily="2" charset="0"/>
              </a:rPr>
              <a:t>their</a:t>
            </a:r>
            <a:r>
              <a:rPr lang="fi-FI" sz="1800" dirty="0">
                <a:solidFill>
                  <a:prstClr val="black">
                    <a:lumMod val="65000"/>
                    <a:lumOff val="35000"/>
                  </a:prstClr>
                </a:solidFill>
                <a:latin typeface="Raleway" pitchFamily="2" charset="0"/>
              </a:rPr>
              <a:t> </a:t>
            </a:r>
            <a:r>
              <a:rPr lang="fi-FI" sz="1800" dirty="0" err="1">
                <a:solidFill>
                  <a:prstClr val="black">
                    <a:lumMod val="65000"/>
                    <a:lumOff val="35000"/>
                  </a:prstClr>
                </a:solidFill>
                <a:latin typeface="Raleway" pitchFamily="2" charset="0"/>
              </a:rPr>
              <a:t>apartment</a:t>
            </a:r>
            <a:endParaRPr lang="fi-FI" sz="1800" dirty="0">
              <a:solidFill>
                <a:prstClr val="black">
                  <a:lumMod val="65000"/>
                  <a:lumOff val="35000"/>
                </a:prstClr>
              </a:solidFill>
              <a:latin typeface="Raleway" pitchFamily="2" charset="0"/>
            </a:endParaRPr>
          </a:p>
        </p:txBody>
      </p:sp>
    </p:spTree>
    <p:extLst>
      <p:ext uri="{BB962C8B-B14F-4D97-AF65-F5344CB8AC3E}">
        <p14:creationId xmlns:p14="http://schemas.microsoft.com/office/powerpoint/2010/main" val="149517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223AF698-E2D2-4069-87F8-6FD7BD66A020}"/>
              </a:ext>
            </a:extLst>
          </p:cNvPr>
          <p:cNvSpPr/>
          <p:nvPr/>
        </p:nvSpPr>
        <p:spPr>
          <a:xfrm>
            <a:off x="1417210" y="3647087"/>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grpSp>
        <p:nvGrpSpPr>
          <p:cNvPr id="25" name="Group 24">
            <a:extLst>
              <a:ext uri="{FF2B5EF4-FFF2-40B4-BE49-F238E27FC236}">
                <a16:creationId xmlns:a16="http://schemas.microsoft.com/office/drawing/2014/main" id="{8CC783BA-56B9-4FF9-875B-C82AF2324150}"/>
              </a:ext>
            </a:extLst>
          </p:cNvPr>
          <p:cNvGrpSpPr/>
          <p:nvPr/>
        </p:nvGrpSpPr>
        <p:grpSpPr>
          <a:xfrm>
            <a:off x="1417210" y="2217647"/>
            <a:ext cx="7550951" cy="827407"/>
            <a:chOff x="897343" y="2083052"/>
            <a:chExt cx="8389945" cy="919341"/>
          </a:xfrm>
        </p:grpSpPr>
        <p:sp>
          <p:nvSpPr>
            <p:cNvPr id="2" name="Rectangle: Rounded Corners 1">
              <a:extLst>
                <a:ext uri="{FF2B5EF4-FFF2-40B4-BE49-F238E27FC236}">
                  <a16:creationId xmlns:a16="http://schemas.microsoft.com/office/drawing/2014/main" id="{045FB388-F1B4-4B1B-8159-331BD646CBD2}"/>
                </a:ext>
              </a:extLst>
            </p:cNvPr>
            <p:cNvSpPr/>
            <p:nvPr/>
          </p:nvSpPr>
          <p:spPr>
            <a:xfrm>
              <a:off x="897343" y="2083052"/>
              <a:ext cx="8389945" cy="91934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4" name="Rectangle: Rounded Corners 23">
              <a:extLst>
                <a:ext uri="{FF2B5EF4-FFF2-40B4-BE49-F238E27FC236}">
                  <a16:creationId xmlns:a16="http://schemas.microsoft.com/office/drawing/2014/main" id="{B5D4B5A3-C8B9-4A13-A8F7-7E184D1AEAC5}"/>
                </a:ext>
              </a:extLst>
            </p:cNvPr>
            <p:cNvSpPr/>
            <p:nvPr/>
          </p:nvSpPr>
          <p:spPr>
            <a:xfrm>
              <a:off x="1008274" y="2191468"/>
              <a:ext cx="701321" cy="691260"/>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grpSp>
      <p:pic>
        <p:nvPicPr>
          <p:cNvPr id="6" name="Afbeelding 15">
            <a:extLst>
              <a:ext uri="{FF2B5EF4-FFF2-40B4-BE49-F238E27FC236}">
                <a16:creationId xmlns:a16="http://schemas.microsoft.com/office/drawing/2014/main" id="{34D79A2B-5881-451B-BE2A-24BD208F3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05" y="5784737"/>
            <a:ext cx="1658652" cy="426988"/>
          </a:xfrm>
          <a:prstGeom prst="rect">
            <a:avLst/>
          </a:prstGeom>
        </p:spPr>
      </p:pic>
      <p:sp>
        <p:nvSpPr>
          <p:cNvPr id="7" name="Tekstvak 12">
            <a:extLst>
              <a:ext uri="{FF2B5EF4-FFF2-40B4-BE49-F238E27FC236}">
                <a16:creationId xmlns:a16="http://schemas.microsoft.com/office/drawing/2014/main" id="{AFDC6994-ED4F-4560-A2AF-13D590729254}"/>
              </a:ext>
            </a:extLst>
          </p:cNvPr>
          <p:cNvSpPr txBox="1"/>
          <p:nvPr/>
        </p:nvSpPr>
        <p:spPr>
          <a:xfrm>
            <a:off x="3552136" y="5990125"/>
            <a:ext cx="5087731" cy="230832"/>
          </a:xfrm>
          <a:prstGeom prst="rect">
            <a:avLst/>
          </a:prstGeom>
          <a:noFill/>
        </p:spPr>
        <p:txBody>
          <a:bodyPr wrap="square" rtlCol="0">
            <a:spAutoFit/>
          </a:bodyPr>
          <a:lstStyle/>
          <a:p>
            <a:pPr defTabSz="822960"/>
            <a:r>
              <a:rPr lang="nl-NL" sz="900" dirty="0">
                <a:solidFill>
                  <a:prstClr val="white">
                    <a:lumMod val="65000"/>
                  </a:prstClr>
                </a:solidFill>
                <a:latin typeface="Glacial Indifference" pitchFamily="50" charset="0"/>
              </a:rPr>
              <a:t>Solnet Group BV | Verrijn Stuartweg 1J 1112 AW Amsterdam | info@solnet.group | www.solnet.group</a:t>
            </a:r>
          </a:p>
        </p:txBody>
      </p:sp>
      <p:sp>
        <p:nvSpPr>
          <p:cNvPr id="8" name="Tijdelijke aanduiding voor inhoud 19">
            <a:extLst>
              <a:ext uri="{FF2B5EF4-FFF2-40B4-BE49-F238E27FC236}">
                <a16:creationId xmlns:a16="http://schemas.microsoft.com/office/drawing/2014/main" id="{46E560B9-97F5-441D-9071-AAB05A0DF93F}"/>
              </a:ext>
            </a:extLst>
          </p:cNvPr>
          <p:cNvSpPr txBox="1">
            <a:spLocks/>
          </p:cNvSpPr>
          <p:nvPr/>
        </p:nvSpPr>
        <p:spPr>
          <a:xfrm>
            <a:off x="1357575" y="1067164"/>
            <a:ext cx="9364934" cy="123125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lnSpc>
                <a:spcPct val="100000"/>
              </a:lnSpc>
              <a:spcBef>
                <a:spcPts val="1200"/>
              </a:spcBef>
              <a:buClr>
                <a:srgbClr val="FFC000"/>
              </a:buClr>
              <a:buSzPct val="80000"/>
              <a:defRPr/>
            </a:pPr>
            <a:r>
              <a:rPr lang="nl-NL" sz="3960" dirty="0">
                <a:solidFill>
                  <a:prstClr val="black"/>
                </a:solidFill>
                <a:latin typeface="Raleway Black" pitchFamily="2" charset="0"/>
                <a:ea typeface="Microsoft JhengHei UI" panose="020B0604030504040204" pitchFamily="34" charset="-120"/>
              </a:rPr>
              <a:t>How to do it?</a:t>
            </a:r>
          </a:p>
        </p:txBody>
      </p:sp>
      <p:sp>
        <p:nvSpPr>
          <p:cNvPr id="9" name="Rechthoekige driehoek 4">
            <a:extLst>
              <a:ext uri="{FF2B5EF4-FFF2-40B4-BE49-F238E27FC236}">
                <a16:creationId xmlns:a16="http://schemas.microsoft.com/office/drawing/2014/main" id="{BE181EEA-2F08-42D7-BD7D-2C0051FF1620}"/>
              </a:ext>
            </a:extLst>
          </p:cNvPr>
          <p:cNvSpPr/>
          <p:nvPr/>
        </p:nvSpPr>
        <p:spPr>
          <a:xfrm rot="10800000" flipV="1">
            <a:off x="609600" y="6248708"/>
            <a:ext cx="10972800" cy="266394"/>
          </a:xfrm>
          <a:prstGeom prst="rtTriangle">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0" name="Rechthoekige driehoek 44">
            <a:extLst>
              <a:ext uri="{FF2B5EF4-FFF2-40B4-BE49-F238E27FC236}">
                <a16:creationId xmlns:a16="http://schemas.microsoft.com/office/drawing/2014/main" id="{C6BA28B4-F414-491E-9CA5-D912405AAFF9}"/>
              </a:ext>
            </a:extLst>
          </p:cNvPr>
          <p:cNvSpPr/>
          <p:nvPr/>
        </p:nvSpPr>
        <p:spPr>
          <a:xfrm flipV="1">
            <a:off x="609600" y="342900"/>
            <a:ext cx="10972800" cy="302560"/>
          </a:xfrm>
          <a:prstGeom prst="r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1" name="Rectangle 10">
            <a:extLst>
              <a:ext uri="{FF2B5EF4-FFF2-40B4-BE49-F238E27FC236}">
                <a16:creationId xmlns:a16="http://schemas.microsoft.com/office/drawing/2014/main" id="{87C4D2C6-6BBD-4E05-B4A9-49C4FD04BFAA}"/>
              </a:ext>
            </a:extLst>
          </p:cNvPr>
          <p:cNvSpPr/>
          <p:nvPr/>
        </p:nvSpPr>
        <p:spPr>
          <a:xfrm>
            <a:off x="1469490" y="1759395"/>
            <a:ext cx="809282" cy="204160"/>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15" name="Tijdelijke aanduiding voor inhoud 19">
            <a:extLst>
              <a:ext uri="{FF2B5EF4-FFF2-40B4-BE49-F238E27FC236}">
                <a16:creationId xmlns:a16="http://schemas.microsoft.com/office/drawing/2014/main" id="{7A2A3550-56E8-4E15-8C7B-51ADBFA4921B}"/>
              </a:ext>
            </a:extLst>
          </p:cNvPr>
          <p:cNvSpPr txBox="1">
            <a:spLocks/>
          </p:cNvSpPr>
          <p:nvPr/>
        </p:nvSpPr>
        <p:spPr>
          <a:xfrm>
            <a:off x="2460330" y="2360980"/>
            <a:ext cx="6427280" cy="62213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spcBef>
                <a:spcPts val="1200"/>
              </a:spcBef>
              <a:buClr>
                <a:srgbClr val="FFC000"/>
              </a:buClr>
              <a:buSzPct val="80000"/>
              <a:defRPr/>
            </a:pPr>
            <a:r>
              <a:rPr lang="en-US" sz="1800" dirty="0">
                <a:solidFill>
                  <a:prstClr val="black">
                    <a:lumMod val="65000"/>
                    <a:lumOff val="35000"/>
                  </a:prstClr>
                </a:solidFill>
                <a:latin typeface="Raleway" pitchFamily="2" charset="0"/>
              </a:rPr>
              <a:t>How to make it work? How to distribute the power/benefit fairly to the residents? Impact of legislation?</a:t>
            </a:r>
            <a:endParaRPr lang="nl-NL" sz="1800" dirty="0">
              <a:solidFill>
                <a:prstClr val="black">
                  <a:lumMod val="65000"/>
                  <a:lumOff val="35000"/>
                </a:prstClr>
              </a:solidFill>
              <a:latin typeface="Raleway" pitchFamily="2" charset="0"/>
            </a:endParaRPr>
          </a:p>
        </p:txBody>
      </p:sp>
      <p:sp>
        <p:nvSpPr>
          <p:cNvPr id="27" name="Rectangle: Rounded Corners 26">
            <a:extLst>
              <a:ext uri="{FF2B5EF4-FFF2-40B4-BE49-F238E27FC236}">
                <a16:creationId xmlns:a16="http://schemas.microsoft.com/office/drawing/2014/main" id="{9AE67C72-2721-4FAA-B3B0-831A098BAC74}"/>
              </a:ext>
            </a:extLst>
          </p:cNvPr>
          <p:cNvSpPr/>
          <p:nvPr/>
        </p:nvSpPr>
        <p:spPr>
          <a:xfrm>
            <a:off x="1417210" y="3271541"/>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8" name="Rectangle: Rounded Corners 27">
            <a:extLst>
              <a:ext uri="{FF2B5EF4-FFF2-40B4-BE49-F238E27FC236}">
                <a16:creationId xmlns:a16="http://schemas.microsoft.com/office/drawing/2014/main" id="{B94401F3-4712-4D4D-9562-EC2581BDFEBB}"/>
              </a:ext>
            </a:extLst>
          </p:cNvPr>
          <p:cNvSpPr/>
          <p:nvPr/>
        </p:nvSpPr>
        <p:spPr>
          <a:xfrm>
            <a:off x="1517048" y="3369116"/>
            <a:ext cx="631189" cy="622134"/>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34" name="Tijdelijke aanduiding voor inhoud 19">
            <a:extLst>
              <a:ext uri="{FF2B5EF4-FFF2-40B4-BE49-F238E27FC236}">
                <a16:creationId xmlns:a16="http://schemas.microsoft.com/office/drawing/2014/main" id="{5E8793B2-D3EB-42D7-BE25-C9C5AE24FBF9}"/>
              </a:ext>
            </a:extLst>
          </p:cNvPr>
          <p:cNvSpPr txBox="1">
            <a:spLocks/>
          </p:cNvSpPr>
          <p:nvPr/>
        </p:nvSpPr>
        <p:spPr>
          <a:xfrm>
            <a:off x="2460330" y="3416592"/>
            <a:ext cx="6427280" cy="1000484"/>
          </a:xfrm>
          <a:prstGeom prst="rect">
            <a:avLst/>
          </a:prstGeom>
        </p:spPr>
        <p:txBody>
          <a:bodyPr vert="horz" lIns="82296" tIns="41149" rIns="82296" bIns="41149"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spcBef>
                <a:spcPts val="1200"/>
              </a:spcBef>
              <a:buClr>
                <a:srgbClr val="FFC000"/>
              </a:buClr>
              <a:buSzPct val="80000"/>
              <a:defRPr/>
            </a:pPr>
            <a:r>
              <a:rPr lang="en-US" sz="1800" dirty="0">
                <a:solidFill>
                  <a:prstClr val="black">
                    <a:lumMod val="65000"/>
                    <a:lumOff val="35000"/>
                  </a:prstClr>
                </a:solidFill>
                <a:latin typeface="Raleway" pitchFamily="2" charset="0"/>
              </a:rPr>
              <a:t>Who benefits and how? Utility companies, construction companies, property owners, residents, renters – profitability? What are the KPI:s to measure the business case?</a:t>
            </a:r>
          </a:p>
        </p:txBody>
      </p:sp>
      <p:pic>
        <p:nvPicPr>
          <p:cNvPr id="4" name="Graphic 3" descr="Network with solid fill">
            <a:extLst>
              <a:ext uri="{FF2B5EF4-FFF2-40B4-BE49-F238E27FC236}">
                <a16:creationId xmlns:a16="http://schemas.microsoft.com/office/drawing/2014/main" id="{1A5BDAFC-63C4-4405-B070-281EEF1285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8102" y="2342796"/>
            <a:ext cx="529078" cy="529078"/>
          </a:xfrm>
          <a:prstGeom prst="rect">
            <a:avLst/>
          </a:prstGeom>
        </p:spPr>
      </p:pic>
      <p:pic>
        <p:nvPicPr>
          <p:cNvPr id="16" name="Graphic 15" descr="Flying Money with solid fill">
            <a:extLst>
              <a:ext uri="{FF2B5EF4-FFF2-40B4-BE49-F238E27FC236}">
                <a16:creationId xmlns:a16="http://schemas.microsoft.com/office/drawing/2014/main" id="{219631DD-49DA-4A9D-AB2E-A4758CB3AD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9822" y="3438657"/>
            <a:ext cx="465638" cy="465638"/>
          </a:xfrm>
          <a:prstGeom prst="rect">
            <a:avLst/>
          </a:prstGeom>
        </p:spPr>
      </p:pic>
    </p:spTree>
    <p:extLst>
      <p:ext uri="{BB962C8B-B14F-4D97-AF65-F5344CB8AC3E}">
        <p14:creationId xmlns:p14="http://schemas.microsoft.com/office/powerpoint/2010/main" val="408645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AD22EE6-C815-44BC-B682-1195DD3F7B24}"/>
              </a:ext>
            </a:extLst>
          </p:cNvPr>
          <p:cNvSpPr/>
          <p:nvPr/>
        </p:nvSpPr>
        <p:spPr>
          <a:xfrm>
            <a:off x="1417209" y="3075276"/>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9" name="Rectangle: Rounded Corners 28">
            <a:extLst>
              <a:ext uri="{FF2B5EF4-FFF2-40B4-BE49-F238E27FC236}">
                <a16:creationId xmlns:a16="http://schemas.microsoft.com/office/drawing/2014/main" id="{18125C9F-40A8-45AC-9967-60D104FC52AE}"/>
              </a:ext>
            </a:extLst>
          </p:cNvPr>
          <p:cNvSpPr/>
          <p:nvPr/>
        </p:nvSpPr>
        <p:spPr>
          <a:xfrm>
            <a:off x="1417209" y="2759148"/>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045FB388-F1B4-4B1B-8159-331BD646CBD2}"/>
              </a:ext>
            </a:extLst>
          </p:cNvPr>
          <p:cNvSpPr/>
          <p:nvPr/>
        </p:nvSpPr>
        <p:spPr>
          <a:xfrm>
            <a:off x="1417210" y="2217647"/>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4" name="Rectangle: Rounded Corners 23">
            <a:extLst>
              <a:ext uri="{FF2B5EF4-FFF2-40B4-BE49-F238E27FC236}">
                <a16:creationId xmlns:a16="http://schemas.microsoft.com/office/drawing/2014/main" id="{B5D4B5A3-C8B9-4A13-A8F7-7E184D1AEAC5}"/>
              </a:ext>
            </a:extLst>
          </p:cNvPr>
          <p:cNvSpPr/>
          <p:nvPr/>
        </p:nvSpPr>
        <p:spPr>
          <a:xfrm>
            <a:off x="1517048" y="2315222"/>
            <a:ext cx="631189" cy="622134"/>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pic>
        <p:nvPicPr>
          <p:cNvPr id="6" name="Afbeelding 15">
            <a:extLst>
              <a:ext uri="{FF2B5EF4-FFF2-40B4-BE49-F238E27FC236}">
                <a16:creationId xmlns:a16="http://schemas.microsoft.com/office/drawing/2014/main" id="{34D79A2B-5881-451B-BE2A-24BD208F3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805" y="5784737"/>
            <a:ext cx="1658652" cy="426988"/>
          </a:xfrm>
          <a:prstGeom prst="rect">
            <a:avLst/>
          </a:prstGeom>
        </p:spPr>
      </p:pic>
      <p:sp>
        <p:nvSpPr>
          <p:cNvPr id="7" name="Tekstvak 12">
            <a:extLst>
              <a:ext uri="{FF2B5EF4-FFF2-40B4-BE49-F238E27FC236}">
                <a16:creationId xmlns:a16="http://schemas.microsoft.com/office/drawing/2014/main" id="{AFDC6994-ED4F-4560-A2AF-13D590729254}"/>
              </a:ext>
            </a:extLst>
          </p:cNvPr>
          <p:cNvSpPr txBox="1"/>
          <p:nvPr/>
        </p:nvSpPr>
        <p:spPr>
          <a:xfrm>
            <a:off x="3552136" y="5990125"/>
            <a:ext cx="5087731" cy="230832"/>
          </a:xfrm>
          <a:prstGeom prst="rect">
            <a:avLst/>
          </a:prstGeom>
          <a:noFill/>
        </p:spPr>
        <p:txBody>
          <a:bodyPr wrap="square" rtlCol="0">
            <a:spAutoFit/>
          </a:bodyPr>
          <a:lstStyle/>
          <a:p>
            <a:pPr defTabSz="822960"/>
            <a:r>
              <a:rPr lang="nl-NL" sz="900" dirty="0">
                <a:solidFill>
                  <a:prstClr val="white">
                    <a:lumMod val="65000"/>
                  </a:prstClr>
                </a:solidFill>
                <a:latin typeface="Glacial Indifference" pitchFamily="50" charset="0"/>
              </a:rPr>
              <a:t>Solnet Group BV | Verrijn Stuartweg 1J 1112 AW Amsterdam | info@solnet.group | www.solnet.group</a:t>
            </a:r>
          </a:p>
        </p:txBody>
      </p:sp>
      <p:sp>
        <p:nvSpPr>
          <p:cNvPr id="8" name="Tijdelijke aanduiding voor inhoud 19">
            <a:extLst>
              <a:ext uri="{FF2B5EF4-FFF2-40B4-BE49-F238E27FC236}">
                <a16:creationId xmlns:a16="http://schemas.microsoft.com/office/drawing/2014/main" id="{46E560B9-97F5-441D-9071-AAB05A0DF93F}"/>
              </a:ext>
            </a:extLst>
          </p:cNvPr>
          <p:cNvSpPr txBox="1">
            <a:spLocks/>
          </p:cNvSpPr>
          <p:nvPr/>
        </p:nvSpPr>
        <p:spPr>
          <a:xfrm>
            <a:off x="1357575" y="1067164"/>
            <a:ext cx="9364934" cy="123125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lnSpc>
                <a:spcPct val="100000"/>
              </a:lnSpc>
              <a:spcBef>
                <a:spcPts val="1200"/>
              </a:spcBef>
              <a:buClr>
                <a:srgbClr val="FFC000"/>
              </a:buClr>
              <a:buSzPct val="80000"/>
              <a:defRPr/>
            </a:pPr>
            <a:r>
              <a:rPr lang="nl-NL" sz="3960" dirty="0">
                <a:solidFill>
                  <a:prstClr val="black"/>
                </a:solidFill>
                <a:latin typeface="Raleway Black" pitchFamily="2" charset="0"/>
                <a:ea typeface="Microsoft JhengHei UI" panose="020B0604030504040204" pitchFamily="34" charset="-120"/>
              </a:rPr>
              <a:t>Study outcomes</a:t>
            </a:r>
          </a:p>
        </p:txBody>
      </p:sp>
      <p:sp>
        <p:nvSpPr>
          <p:cNvPr id="9" name="Rechthoekige driehoek 4">
            <a:extLst>
              <a:ext uri="{FF2B5EF4-FFF2-40B4-BE49-F238E27FC236}">
                <a16:creationId xmlns:a16="http://schemas.microsoft.com/office/drawing/2014/main" id="{BE181EEA-2F08-42D7-BD7D-2C0051FF1620}"/>
              </a:ext>
            </a:extLst>
          </p:cNvPr>
          <p:cNvSpPr/>
          <p:nvPr/>
        </p:nvSpPr>
        <p:spPr>
          <a:xfrm rot="10800000" flipV="1">
            <a:off x="609600" y="6248708"/>
            <a:ext cx="10972800" cy="266394"/>
          </a:xfrm>
          <a:prstGeom prst="rtTriangle">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0" name="Rechthoekige driehoek 44">
            <a:extLst>
              <a:ext uri="{FF2B5EF4-FFF2-40B4-BE49-F238E27FC236}">
                <a16:creationId xmlns:a16="http://schemas.microsoft.com/office/drawing/2014/main" id="{C6BA28B4-F414-491E-9CA5-D912405AAFF9}"/>
              </a:ext>
            </a:extLst>
          </p:cNvPr>
          <p:cNvSpPr/>
          <p:nvPr/>
        </p:nvSpPr>
        <p:spPr>
          <a:xfrm flipV="1">
            <a:off x="609600" y="342900"/>
            <a:ext cx="10972800" cy="302560"/>
          </a:xfrm>
          <a:prstGeom prst="r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GB" sz="1621">
              <a:solidFill>
                <a:prstClr val="white"/>
              </a:solidFill>
              <a:latin typeface="Calibri" panose="020F0502020204030204"/>
            </a:endParaRPr>
          </a:p>
        </p:txBody>
      </p:sp>
      <p:sp>
        <p:nvSpPr>
          <p:cNvPr id="11" name="Rectangle 10">
            <a:extLst>
              <a:ext uri="{FF2B5EF4-FFF2-40B4-BE49-F238E27FC236}">
                <a16:creationId xmlns:a16="http://schemas.microsoft.com/office/drawing/2014/main" id="{87C4D2C6-6BBD-4E05-B4A9-49C4FD04BFAA}"/>
              </a:ext>
            </a:extLst>
          </p:cNvPr>
          <p:cNvSpPr/>
          <p:nvPr/>
        </p:nvSpPr>
        <p:spPr>
          <a:xfrm>
            <a:off x="1469490" y="1759395"/>
            <a:ext cx="809282" cy="204160"/>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15" name="Tijdelijke aanduiding voor inhoud 19">
            <a:extLst>
              <a:ext uri="{FF2B5EF4-FFF2-40B4-BE49-F238E27FC236}">
                <a16:creationId xmlns:a16="http://schemas.microsoft.com/office/drawing/2014/main" id="{7A2A3550-56E8-4E15-8C7B-51ADBFA4921B}"/>
              </a:ext>
            </a:extLst>
          </p:cNvPr>
          <p:cNvSpPr txBox="1">
            <a:spLocks/>
          </p:cNvSpPr>
          <p:nvPr/>
        </p:nvSpPr>
        <p:spPr>
          <a:xfrm>
            <a:off x="2460330" y="2298417"/>
            <a:ext cx="6427280" cy="1604267"/>
          </a:xfrm>
          <a:prstGeom prst="rect">
            <a:avLst/>
          </a:prstGeom>
        </p:spPr>
        <p:txBody>
          <a:bodyPr vert="horz" lIns="82296" tIns="41149" rIns="82296" bIns="41149"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spcBef>
                <a:spcPts val="1200"/>
              </a:spcBef>
              <a:buClr>
                <a:srgbClr val="FFC000"/>
              </a:buClr>
              <a:buSzPct val="80000"/>
              <a:defRPr/>
            </a:pPr>
            <a:r>
              <a:rPr lang="en-US" sz="1800" dirty="0">
                <a:solidFill>
                  <a:prstClr val="black">
                    <a:lumMod val="65000"/>
                    <a:lumOff val="35000"/>
                  </a:prstClr>
                </a:solidFill>
                <a:latin typeface="Raleway" pitchFamily="2" charset="0"/>
              </a:rPr>
              <a:t>Case studies:</a:t>
            </a:r>
          </a:p>
          <a:p>
            <a:pPr marL="411480" indent="-411480" algn="l" defTabSz="1097280">
              <a:spcBef>
                <a:spcPts val="1200"/>
              </a:spcBef>
              <a:buClr>
                <a:prstClr val="black">
                  <a:lumMod val="65000"/>
                  <a:lumOff val="35000"/>
                </a:prstClr>
              </a:buClr>
              <a:buSzPct val="110000"/>
              <a:buFont typeface="+mj-lt"/>
              <a:buAutoNum type="arabicPeriod"/>
              <a:defRPr/>
            </a:pPr>
            <a:r>
              <a:rPr lang="en-US" sz="1800" dirty="0">
                <a:solidFill>
                  <a:prstClr val="black">
                    <a:lumMod val="65000"/>
                    <a:lumOff val="35000"/>
                  </a:prstClr>
                </a:solidFill>
                <a:latin typeface="Raleway" pitchFamily="2" charset="0"/>
              </a:rPr>
              <a:t>New building - business case for each stakeholder (e.g. construction company, owner, tenant)</a:t>
            </a:r>
          </a:p>
          <a:p>
            <a:pPr marL="411480" indent="-411480" algn="l" defTabSz="1097280">
              <a:spcBef>
                <a:spcPts val="1200"/>
              </a:spcBef>
              <a:buClr>
                <a:prstClr val="black">
                  <a:lumMod val="65000"/>
                  <a:lumOff val="35000"/>
                </a:prstClr>
              </a:buClr>
              <a:buSzPct val="110000"/>
              <a:buFont typeface="+mj-lt"/>
              <a:buAutoNum type="arabicPeriod"/>
              <a:defRPr/>
            </a:pPr>
            <a:r>
              <a:rPr lang="en-US" sz="1800" dirty="0">
                <a:solidFill>
                  <a:prstClr val="black">
                    <a:lumMod val="65000"/>
                    <a:lumOff val="35000"/>
                  </a:prstClr>
                </a:solidFill>
                <a:latin typeface="Raleway" pitchFamily="2" charset="0"/>
              </a:rPr>
              <a:t>Existing building – business case for the housing association</a:t>
            </a:r>
          </a:p>
          <a:p>
            <a:pPr algn="l" defTabSz="1097280">
              <a:spcBef>
                <a:spcPts val="1200"/>
              </a:spcBef>
              <a:buClr>
                <a:srgbClr val="FFC000"/>
              </a:buClr>
              <a:buSzPct val="80000"/>
              <a:defRPr/>
            </a:pPr>
            <a:endParaRPr lang="nl-NL" sz="1800" dirty="0">
              <a:solidFill>
                <a:prstClr val="black">
                  <a:lumMod val="65000"/>
                  <a:lumOff val="35000"/>
                </a:prstClr>
              </a:solidFill>
              <a:latin typeface="Raleway" pitchFamily="2" charset="0"/>
            </a:endParaRPr>
          </a:p>
        </p:txBody>
      </p:sp>
      <p:sp>
        <p:nvSpPr>
          <p:cNvPr id="27" name="Rectangle: Rounded Corners 26">
            <a:extLst>
              <a:ext uri="{FF2B5EF4-FFF2-40B4-BE49-F238E27FC236}">
                <a16:creationId xmlns:a16="http://schemas.microsoft.com/office/drawing/2014/main" id="{9AE67C72-2721-4FAA-B3B0-831A098BAC74}"/>
              </a:ext>
            </a:extLst>
          </p:cNvPr>
          <p:cNvSpPr/>
          <p:nvPr/>
        </p:nvSpPr>
        <p:spPr>
          <a:xfrm>
            <a:off x="1417210" y="4161737"/>
            <a:ext cx="7550951" cy="82740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28" name="Rectangle: Rounded Corners 27">
            <a:extLst>
              <a:ext uri="{FF2B5EF4-FFF2-40B4-BE49-F238E27FC236}">
                <a16:creationId xmlns:a16="http://schemas.microsoft.com/office/drawing/2014/main" id="{B94401F3-4712-4D4D-9562-EC2581BDFEBB}"/>
              </a:ext>
            </a:extLst>
          </p:cNvPr>
          <p:cNvSpPr/>
          <p:nvPr/>
        </p:nvSpPr>
        <p:spPr>
          <a:xfrm>
            <a:off x="1517048" y="4259312"/>
            <a:ext cx="631189" cy="622134"/>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1216">
              <a:solidFill>
                <a:prstClr val="white"/>
              </a:solidFill>
              <a:latin typeface="Calibri" panose="020F0502020204030204"/>
            </a:endParaRPr>
          </a:p>
        </p:txBody>
      </p:sp>
      <p:sp>
        <p:nvSpPr>
          <p:cNvPr id="34" name="Tijdelijke aanduiding voor inhoud 19">
            <a:extLst>
              <a:ext uri="{FF2B5EF4-FFF2-40B4-BE49-F238E27FC236}">
                <a16:creationId xmlns:a16="http://schemas.microsoft.com/office/drawing/2014/main" id="{5E8793B2-D3EB-42D7-BE25-C9C5AE24FBF9}"/>
              </a:ext>
            </a:extLst>
          </p:cNvPr>
          <p:cNvSpPr txBox="1">
            <a:spLocks/>
          </p:cNvSpPr>
          <p:nvPr/>
        </p:nvSpPr>
        <p:spPr>
          <a:xfrm>
            <a:off x="2460330" y="4304024"/>
            <a:ext cx="6427280" cy="622133"/>
          </a:xfrm>
          <a:prstGeom prst="rect">
            <a:avLst/>
          </a:prstGeom>
        </p:spPr>
        <p:txBody>
          <a:bodyPr vert="horz" lIns="82296" tIns="41149" rIns="82296" bIns="41149"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097280">
              <a:spcBef>
                <a:spcPts val="1200"/>
              </a:spcBef>
              <a:buClr>
                <a:srgbClr val="FFC000"/>
              </a:buClr>
              <a:buSzPct val="80000"/>
              <a:defRPr/>
            </a:pPr>
            <a:r>
              <a:rPr lang="nl-NL" sz="1800" dirty="0">
                <a:solidFill>
                  <a:prstClr val="black">
                    <a:lumMod val="65000"/>
                    <a:lumOff val="35000"/>
                  </a:prstClr>
                </a:solidFill>
                <a:latin typeface="Raleway" pitchFamily="2" charset="0"/>
              </a:rPr>
              <a:t>Market analysis – current status and business opportunities to increase on-site solar electricity for apartment buildings</a:t>
            </a:r>
          </a:p>
        </p:txBody>
      </p:sp>
      <p:pic>
        <p:nvPicPr>
          <p:cNvPr id="4" name="Graphic 3" descr="Research with solid fill">
            <a:extLst>
              <a:ext uri="{FF2B5EF4-FFF2-40B4-BE49-F238E27FC236}">
                <a16:creationId xmlns:a16="http://schemas.microsoft.com/office/drawing/2014/main" id="{4BD596AA-B4EA-43C2-85A7-471B6AB41F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1713" y="2361872"/>
            <a:ext cx="541856" cy="541856"/>
          </a:xfrm>
          <a:prstGeom prst="rect">
            <a:avLst/>
          </a:prstGeom>
        </p:spPr>
      </p:pic>
      <p:pic>
        <p:nvPicPr>
          <p:cNvPr id="13" name="Graphic 12" descr="Presentation with pie chart with solid fill">
            <a:extLst>
              <a:ext uri="{FF2B5EF4-FFF2-40B4-BE49-F238E27FC236}">
                <a16:creationId xmlns:a16="http://schemas.microsoft.com/office/drawing/2014/main" id="{EEB40F4F-A920-439A-A743-228CAB2D4A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7535" y="4287362"/>
            <a:ext cx="566034" cy="566034"/>
          </a:xfrm>
          <a:prstGeom prst="rect">
            <a:avLst/>
          </a:prstGeom>
        </p:spPr>
      </p:pic>
    </p:spTree>
    <p:extLst>
      <p:ext uri="{BB962C8B-B14F-4D97-AF65-F5344CB8AC3E}">
        <p14:creationId xmlns:p14="http://schemas.microsoft.com/office/powerpoint/2010/main" val="271296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ctrTitle"/>
          </p:nvPr>
        </p:nvSpPr>
        <p:spPr>
          <a:xfrm>
            <a:off x="2284492" y="2750710"/>
            <a:ext cx="6487200" cy="2113200"/>
          </a:xfrm>
          <a:prstGeom prst="rect">
            <a:avLst/>
          </a:prstGeom>
          <a:noFill/>
          <a:ln>
            <a:noFill/>
          </a:ln>
        </p:spPr>
        <p:txBody>
          <a:bodyPr spcFirstLastPara="1" wrap="square" lIns="0" tIns="0" rIns="0" bIns="46800" anchor="ctr" anchorCtr="0">
            <a:noAutofit/>
          </a:bodyPr>
          <a:lstStyle/>
          <a:p>
            <a:r>
              <a:rPr lang="fi"/>
              <a:t>Aalto-university course Energy Innovation and business:</a:t>
            </a:r>
            <a:endParaRPr/>
          </a:p>
          <a:p>
            <a:r>
              <a:rPr lang="fi"/>
              <a:t>Finnish Clean Energy Association’s projects</a:t>
            </a:r>
            <a:endParaRPr/>
          </a:p>
        </p:txBody>
      </p:sp>
      <p:sp>
        <p:nvSpPr>
          <p:cNvPr id="133" name="Google Shape;133;p25"/>
          <p:cNvSpPr txBox="1">
            <a:spLocks noGrp="1"/>
          </p:cNvSpPr>
          <p:nvPr>
            <p:ph type="subTitle" idx="1"/>
          </p:nvPr>
        </p:nvSpPr>
        <p:spPr>
          <a:xfrm>
            <a:off x="2284492" y="4863876"/>
            <a:ext cx="5950800" cy="988500"/>
          </a:xfrm>
          <a:prstGeom prst="rect">
            <a:avLst/>
          </a:prstGeom>
          <a:noFill/>
          <a:ln>
            <a:noFill/>
          </a:ln>
        </p:spPr>
        <p:txBody>
          <a:bodyPr spcFirstLastPara="1" wrap="square" lIns="0" tIns="0" rIns="0" bIns="0" anchor="b" anchorCtr="0">
            <a:noAutofit/>
          </a:bodyPr>
          <a:lstStyle/>
          <a:p>
            <a:r>
              <a:rPr lang="fi"/>
              <a:t>Tapio Tuomi, Executive Director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1981200" y="274638"/>
            <a:ext cx="8229600" cy="1143000"/>
          </a:xfrm>
          <a:prstGeom prst="rect">
            <a:avLst/>
          </a:prstGeom>
        </p:spPr>
        <p:txBody>
          <a:bodyPr spcFirstLastPara="1" wrap="square" lIns="91426" tIns="91426" rIns="91426" bIns="91426" anchor="ctr" anchorCtr="0">
            <a:normAutofit fontScale="90000"/>
          </a:bodyPr>
          <a:lstStyle/>
          <a:p>
            <a:pPr>
              <a:lnSpc>
                <a:spcPct val="90000"/>
              </a:lnSpc>
            </a:pPr>
            <a:r>
              <a:rPr lang="fi"/>
              <a:t>Project 1: Taking environmental changes into consideration in political lobbying for the energy transition – a security policy perspective 1/2</a:t>
            </a:r>
            <a:endParaRPr/>
          </a:p>
        </p:txBody>
      </p:sp>
      <p:sp>
        <p:nvSpPr>
          <p:cNvPr id="139" name="Google Shape;139;p26"/>
          <p:cNvSpPr txBox="1">
            <a:spLocks noGrp="1"/>
          </p:cNvSpPr>
          <p:nvPr>
            <p:ph type="body" idx="1"/>
          </p:nvPr>
        </p:nvSpPr>
        <p:spPr>
          <a:xfrm>
            <a:off x="1981200" y="1600200"/>
            <a:ext cx="8229600" cy="4428300"/>
          </a:xfrm>
          <a:prstGeom prst="rect">
            <a:avLst/>
          </a:prstGeom>
        </p:spPr>
        <p:txBody>
          <a:bodyPr spcFirstLastPara="1" wrap="square" lIns="91426" tIns="91426" rIns="91426" bIns="91426" anchor="t" anchorCtr="0">
            <a:normAutofit fontScale="92500" lnSpcReduction="20000"/>
          </a:bodyPr>
          <a:lstStyle/>
          <a:p>
            <a:pPr indent="-347332">
              <a:buSzPct val="100000"/>
            </a:pPr>
            <a:r>
              <a:rPr lang="fi" dirty="0"/>
              <a:t>The Finnish Clean Energy Associaton seeks to influence the parliamentary elections in 2023 in the following ways:</a:t>
            </a:r>
            <a:endParaRPr dirty="0"/>
          </a:p>
          <a:p>
            <a:pPr lvl="1" indent="-336536">
              <a:spcBef>
                <a:spcPts val="0"/>
              </a:spcBef>
              <a:buSzPct val="90909"/>
            </a:pPr>
            <a:r>
              <a:rPr lang="fi" sz="2200" dirty="0"/>
              <a:t>Maintaining the goal of “Finland becoming carbon neutral by 2023” irrespective of the composition of the future government</a:t>
            </a:r>
            <a:endParaRPr sz="2200" dirty="0"/>
          </a:p>
          <a:p>
            <a:pPr lvl="1" indent="-336536">
              <a:spcBef>
                <a:spcPts val="0"/>
              </a:spcBef>
              <a:buSzPct val="90909"/>
            </a:pPr>
            <a:r>
              <a:rPr lang="fi" sz="2200" dirty="0"/>
              <a:t>Ensuring that the government program includes credible measures for achieving this goal, including measures for increasing the amount of renewable energy, increasing energy efficiency, promoting alternative low- carbon transportation, and legitimating the energy transition and ensuring its justness and evenhandedness.</a:t>
            </a:r>
            <a:endParaRPr sz="2200" dirty="0"/>
          </a:p>
          <a:p>
            <a:pPr indent="-347332">
              <a:spcBef>
                <a:spcPts val="0"/>
              </a:spcBef>
              <a:buSzPct val="100000"/>
            </a:pPr>
            <a:r>
              <a:rPr lang="fi" dirty="0"/>
              <a:t>The project develops a communication strategy/campaign for “selling” the energy transition to decision-makers in a way that it gets acknowledged in the elections. A focus is on how to take environmental changes, in particular security policy aspects related to the Russion invasion in the Ukraine, into consideration when promoting the energy transition, i.e. how to adjust lobbying to stakeholder expectations and raise arguments, view points and macro-cultural changes that resonate in policy audiences. </a:t>
            </a:r>
            <a:endParaRPr dirty="0"/>
          </a:p>
        </p:txBody>
      </p:sp>
      <p:pic>
        <p:nvPicPr>
          <p:cNvPr id="3" name="Picture 2">
            <a:extLst>
              <a:ext uri="{FF2B5EF4-FFF2-40B4-BE49-F238E27FC236}">
                <a16:creationId xmlns:a16="http://schemas.microsoft.com/office/drawing/2014/main" id="{2955AD62-80E0-44D8-A5AA-72D7C75F990C}"/>
              </a:ext>
            </a:extLst>
          </p:cNvPr>
          <p:cNvPicPr>
            <a:picLocks noChangeAspect="1"/>
          </p:cNvPicPr>
          <p:nvPr/>
        </p:nvPicPr>
        <p:blipFill>
          <a:blip r:embed="rId3"/>
          <a:stretch>
            <a:fillRect/>
          </a:stretch>
        </p:blipFill>
        <p:spPr>
          <a:xfrm>
            <a:off x="609601" y="5695468"/>
            <a:ext cx="1791560" cy="5155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1981200" y="274638"/>
            <a:ext cx="8229600" cy="1143000"/>
          </a:xfrm>
          <a:prstGeom prst="rect">
            <a:avLst/>
          </a:prstGeom>
        </p:spPr>
        <p:txBody>
          <a:bodyPr spcFirstLastPara="1" wrap="square" lIns="91426" tIns="91426" rIns="91426" bIns="91426" anchor="ctr" anchorCtr="0">
            <a:normAutofit fontScale="90000"/>
          </a:bodyPr>
          <a:lstStyle/>
          <a:p>
            <a:pPr>
              <a:lnSpc>
                <a:spcPct val="90000"/>
              </a:lnSpc>
            </a:pPr>
            <a:r>
              <a:rPr lang="fi"/>
              <a:t>Project 1: Taking environmental changes into consideration in political lobbying for the energy transition – a security policy perspective 2/2</a:t>
            </a:r>
            <a:endParaRPr sz="2200">
              <a:solidFill>
                <a:schemeClr val="dk1"/>
              </a:solidFill>
            </a:endParaRPr>
          </a:p>
        </p:txBody>
      </p:sp>
      <p:sp>
        <p:nvSpPr>
          <p:cNvPr id="145" name="Google Shape;145;p27"/>
          <p:cNvSpPr txBox="1">
            <a:spLocks noGrp="1"/>
          </p:cNvSpPr>
          <p:nvPr>
            <p:ph type="body" idx="1"/>
          </p:nvPr>
        </p:nvSpPr>
        <p:spPr>
          <a:xfrm>
            <a:off x="1981200" y="1600200"/>
            <a:ext cx="8229600" cy="4428300"/>
          </a:xfrm>
          <a:prstGeom prst="rect">
            <a:avLst/>
          </a:prstGeom>
        </p:spPr>
        <p:txBody>
          <a:bodyPr spcFirstLastPara="1" wrap="square" lIns="91426" tIns="91426" rIns="91426" bIns="91426" anchor="t" anchorCtr="0">
            <a:normAutofit fontScale="92500" lnSpcReduction="10000"/>
          </a:bodyPr>
          <a:lstStyle/>
          <a:p>
            <a:r>
              <a:rPr lang="fi"/>
              <a:t>Key questions include:</a:t>
            </a:r>
            <a:endParaRPr/>
          </a:p>
          <a:p>
            <a:pPr lvl="1">
              <a:spcBef>
                <a:spcPts val="0"/>
              </a:spcBef>
            </a:pPr>
            <a:r>
              <a:rPr lang="fi" sz="2200"/>
              <a:t>How does the Russian invasion in the Ukraine influence energy security and energy policy in Finland? What are the risks of Finland being dependent on imported fuel sources? </a:t>
            </a:r>
            <a:endParaRPr sz="2200"/>
          </a:p>
          <a:p>
            <a:pPr lvl="1">
              <a:spcBef>
                <a:spcPts val="0"/>
              </a:spcBef>
            </a:pPr>
            <a:r>
              <a:rPr lang="fi" sz="2200"/>
              <a:t>How can the Finnish Clean Energy Assocation take security policy perspectives into consideration when communicating about the importance of the energy transition to decision-makers? What are the related key arguments? </a:t>
            </a:r>
            <a:endParaRPr sz="2200"/>
          </a:p>
          <a:p>
            <a:pPr lvl="1">
              <a:spcBef>
                <a:spcPts val="0"/>
              </a:spcBef>
            </a:pPr>
            <a:r>
              <a:rPr lang="fi" sz="2200"/>
              <a:t>How do security policy view points and arguments relate to other traditional view points and arguments that are frequently used when promoting the energy transition, including industry, environmental and social policy perspectives?</a:t>
            </a:r>
            <a:endParaRPr sz="2200"/>
          </a:p>
          <a:p>
            <a:pPr lvl="1">
              <a:spcBef>
                <a:spcPts val="0"/>
              </a:spcBef>
            </a:pPr>
            <a:r>
              <a:rPr lang="fi" sz="2200"/>
              <a:t>How and through what kind of channels can the Clean Energy Association promote this message? </a:t>
            </a:r>
            <a:endParaRPr sz="2200"/>
          </a:p>
        </p:txBody>
      </p:sp>
      <p:pic>
        <p:nvPicPr>
          <p:cNvPr id="4" name="Picture 3">
            <a:extLst>
              <a:ext uri="{FF2B5EF4-FFF2-40B4-BE49-F238E27FC236}">
                <a16:creationId xmlns:a16="http://schemas.microsoft.com/office/drawing/2014/main" id="{DC732EFB-E0EA-4C0B-846E-86168831632B}"/>
              </a:ext>
            </a:extLst>
          </p:cNvPr>
          <p:cNvPicPr>
            <a:picLocks noChangeAspect="1"/>
          </p:cNvPicPr>
          <p:nvPr/>
        </p:nvPicPr>
        <p:blipFill>
          <a:blip r:embed="rId3"/>
          <a:stretch>
            <a:fillRect/>
          </a:stretch>
        </p:blipFill>
        <p:spPr>
          <a:xfrm>
            <a:off x="712765" y="5695468"/>
            <a:ext cx="1791560" cy="51559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1981200" y="274638"/>
            <a:ext cx="8229600" cy="1143000"/>
          </a:xfrm>
          <a:prstGeom prst="rect">
            <a:avLst/>
          </a:prstGeom>
        </p:spPr>
        <p:txBody>
          <a:bodyPr spcFirstLastPara="1" wrap="square" lIns="91426" tIns="91426" rIns="91426" bIns="91426" anchor="ctr" anchorCtr="0">
            <a:normAutofit fontScale="90000"/>
          </a:bodyPr>
          <a:lstStyle/>
          <a:p>
            <a:pPr>
              <a:lnSpc>
                <a:spcPct val="90000"/>
              </a:lnSpc>
            </a:pPr>
            <a:r>
              <a:rPr lang="fi"/>
              <a:t>Project 2: Crafting value to the members of the Finnish Clean Energy Association &amp; constructing the local ecosystem around distributed renewable energy 1/2</a:t>
            </a:r>
            <a:endParaRPr/>
          </a:p>
        </p:txBody>
      </p:sp>
      <p:sp>
        <p:nvSpPr>
          <p:cNvPr id="151" name="Google Shape;151;p28"/>
          <p:cNvSpPr txBox="1">
            <a:spLocks noGrp="1"/>
          </p:cNvSpPr>
          <p:nvPr>
            <p:ph type="body" idx="1"/>
          </p:nvPr>
        </p:nvSpPr>
        <p:spPr>
          <a:xfrm>
            <a:off x="1981200" y="1600200"/>
            <a:ext cx="8229600" cy="4428300"/>
          </a:xfrm>
          <a:prstGeom prst="rect">
            <a:avLst/>
          </a:prstGeom>
        </p:spPr>
        <p:txBody>
          <a:bodyPr spcFirstLastPara="1" wrap="square" lIns="91426" tIns="91426" rIns="91426" bIns="91426" anchor="t" anchorCtr="0">
            <a:noAutofit/>
          </a:bodyPr>
          <a:lstStyle/>
          <a:p>
            <a:r>
              <a:rPr lang="fi"/>
              <a:t>The goal is map out ways by which the Finnish Clean Energy Association could better respond to its members expectations and needs and better serve them and to develop ideas for attracting new members and further developing the local ecosystem around distributed renewable energy.</a:t>
            </a:r>
            <a:endParaRPr/>
          </a:p>
        </p:txBody>
      </p:sp>
      <p:pic>
        <p:nvPicPr>
          <p:cNvPr id="4" name="Picture 3">
            <a:extLst>
              <a:ext uri="{FF2B5EF4-FFF2-40B4-BE49-F238E27FC236}">
                <a16:creationId xmlns:a16="http://schemas.microsoft.com/office/drawing/2014/main" id="{FBD477BB-6143-4505-AFD6-38520BAD4CB2}"/>
              </a:ext>
            </a:extLst>
          </p:cNvPr>
          <p:cNvPicPr>
            <a:picLocks noChangeAspect="1"/>
          </p:cNvPicPr>
          <p:nvPr/>
        </p:nvPicPr>
        <p:blipFill>
          <a:blip r:embed="rId3"/>
          <a:stretch>
            <a:fillRect/>
          </a:stretch>
        </p:blipFill>
        <p:spPr>
          <a:xfrm>
            <a:off x="609601" y="5695468"/>
            <a:ext cx="1791560" cy="5155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1CE78EE-66E2-4026-B773-DCBE29F5AE23}"/>
              </a:ext>
            </a:extLst>
          </p:cNvPr>
          <p:cNvSpPr>
            <a:spLocks noGrp="1"/>
          </p:cNvSpPr>
          <p:nvPr>
            <p:ph type="dt" sz="half" idx="68"/>
          </p:nvPr>
        </p:nvSpPr>
        <p:spPr/>
        <p:txBody>
          <a:bodyPr/>
          <a:lstStyle/>
          <a:p>
            <a:pPr defTabSz="822960"/>
            <a:fld id="{3E42DC29-882D-4D60-AF18-708E74978E9B}" type="datetime1">
              <a:rPr lang="fi-FI"/>
              <a:pPr defTabSz="822960"/>
              <a:t>18.4.2022</a:t>
            </a:fld>
            <a:endParaRPr lang="en-US"/>
          </a:p>
        </p:txBody>
      </p:sp>
      <p:sp>
        <p:nvSpPr>
          <p:cNvPr id="3" name="Alatunnisteen paikkamerkki 2">
            <a:extLst>
              <a:ext uri="{FF2B5EF4-FFF2-40B4-BE49-F238E27FC236}">
                <a16:creationId xmlns:a16="http://schemas.microsoft.com/office/drawing/2014/main" id="{F4C6849D-B53A-48FA-8B76-6CDB57C9D82A}"/>
              </a:ext>
            </a:extLst>
          </p:cNvPr>
          <p:cNvSpPr>
            <a:spLocks noGrp="1"/>
          </p:cNvSpPr>
          <p:nvPr>
            <p:ph type="ftr" sz="quarter" idx="69"/>
          </p:nvPr>
        </p:nvSpPr>
        <p:spPr/>
        <p:txBody>
          <a:bodyPr/>
          <a:lstStyle/>
          <a:p>
            <a:pPr defTabSz="822960"/>
            <a:r>
              <a:rPr lang="en-US"/>
              <a:t>Helen</a:t>
            </a:r>
          </a:p>
        </p:txBody>
      </p:sp>
      <p:sp>
        <p:nvSpPr>
          <p:cNvPr id="4" name="Dian numeron paikkamerkki 3">
            <a:extLst>
              <a:ext uri="{FF2B5EF4-FFF2-40B4-BE49-F238E27FC236}">
                <a16:creationId xmlns:a16="http://schemas.microsoft.com/office/drawing/2014/main" id="{F2DE426A-7A33-4474-A8ED-C720DDBD47EB}"/>
              </a:ext>
            </a:extLst>
          </p:cNvPr>
          <p:cNvSpPr>
            <a:spLocks noGrp="1"/>
          </p:cNvSpPr>
          <p:nvPr>
            <p:ph type="sldNum" sz="quarter" idx="70"/>
          </p:nvPr>
        </p:nvSpPr>
        <p:spPr/>
        <p:txBody>
          <a:bodyPr/>
          <a:lstStyle/>
          <a:p>
            <a:pPr defTabSz="822960"/>
            <a:fld id="{F1844A95-CC7C-402E-A495-463EC5B4412D}" type="slidenum">
              <a:rPr lang="en-US"/>
              <a:pPr defTabSz="822960"/>
              <a:t>2</a:t>
            </a:fld>
            <a:endParaRPr lang="en-US"/>
          </a:p>
        </p:txBody>
      </p:sp>
      <p:sp>
        <p:nvSpPr>
          <p:cNvPr id="5" name="Otsikko 4">
            <a:extLst>
              <a:ext uri="{FF2B5EF4-FFF2-40B4-BE49-F238E27FC236}">
                <a16:creationId xmlns:a16="http://schemas.microsoft.com/office/drawing/2014/main" id="{83582DC5-B965-4722-BA71-41E11981481D}"/>
              </a:ext>
            </a:extLst>
          </p:cNvPr>
          <p:cNvSpPr>
            <a:spLocks noGrp="1"/>
          </p:cNvSpPr>
          <p:nvPr>
            <p:ph type="title"/>
          </p:nvPr>
        </p:nvSpPr>
        <p:spPr/>
        <p:txBody>
          <a:bodyPr/>
          <a:lstStyle/>
          <a:p>
            <a:r>
              <a:rPr lang="fi-FI" err="1"/>
              <a:t>Solution</a:t>
            </a:r>
            <a:r>
              <a:rPr lang="fi-FI"/>
              <a:t>-market </a:t>
            </a:r>
            <a:r>
              <a:rPr lang="fi-FI" err="1"/>
              <a:t>fit</a:t>
            </a:r>
            <a:endParaRPr lang="fi-FI"/>
          </a:p>
        </p:txBody>
      </p:sp>
      <p:sp>
        <p:nvSpPr>
          <p:cNvPr id="6" name="Tekstin paikkamerkki 5">
            <a:extLst>
              <a:ext uri="{FF2B5EF4-FFF2-40B4-BE49-F238E27FC236}">
                <a16:creationId xmlns:a16="http://schemas.microsoft.com/office/drawing/2014/main" id="{2638DFD7-3962-4DD0-9A2E-52DD1BD8E02D}"/>
              </a:ext>
            </a:extLst>
          </p:cNvPr>
          <p:cNvSpPr>
            <a:spLocks noGrp="1"/>
          </p:cNvSpPr>
          <p:nvPr>
            <p:ph type="body" sz="quarter" idx="67"/>
          </p:nvPr>
        </p:nvSpPr>
        <p:spPr>
          <a:xfrm>
            <a:off x="1229359" y="2545477"/>
            <a:ext cx="4541906" cy="3456384"/>
          </a:xfrm>
        </p:spPr>
        <p:txBody>
          <a:bodyPr lIns="0" tIns="0" rIns="0" bIns="0" anchor="t"/>
          <a:lstStyle/>
          <a:p>
            <a:pPr algn="l"/>
            <a:r>
              <a:rPr lang="en-US" sz="990">
                <a:solidFill>
                  <a:srgbClr val="242424"/>
                </a:solidFill>
                <a:latin typeface="Segoe UI" panose="020B0502040204020203" pitchFamily="34" charset="0"/>
              </a:rPr>
              <a:t>TEAM X</a:t>
            </a:r>
          </a:p>
          <a:p>
            <a:r>
              <a:rPr lang="en-GB" sz="990"/>
              <a:t>Management considers </a:t>
            </a:r>
            <a:r>
              <a:rPr lang="en-GB" sz="990" err="1"/>
              <a:t>HelenFlex</a:t>
            </a:r>
            <a:r>
              <a:rPr lang="en-GB" sz="990"/>
              <a:t> internationalisation to Swedish, Norwegian and Estonian markets as a viable opportunity for growth. </a:t>
            </a:r>
          </a:p>
          <a:p>
            <a:r>
              <a:rPr lang="en-GB" sz="990"/>
              <a:t>Your team will first need to analyse and compare these countries to the Finnish reserve market. Parameters for comparison should at least include:</a:t>
            </a:r>
          </a:p>
          <a:p>
            <a:pPr marL="154306" indent="-154306">
              <a:buFont typeface="Arial" panose="020B0604020202020204" pitchFamily="34" charset="0"/>
              <a:buChar char="•"/>
            </a:pPr>
            <a:r>
              <a:rPr lang="en-GB" sz="990"/>
              <a:t>Ancillary services (e.g. FCR, FRR) </a:t>
            </a:r>
          </a:p>
          <a:p>
            <a:pPr marL="154306" indent="-154306">
              <a:buFont typeface="Arial" panose="020B0604020202020204" pitchFamily="34" charset="0"/>
              <a:buChar char="•"/>
            </a:pPr>
            <a:r>
              <a:rPr lang="en-GB" sz="990"/>
              <a:t>Average prices €/MW, and </a:t>
            </a:r>
          </a:p>
          <a:p>
            <a:pPr marL="154306" indent="-154306">
              <a:buFont typeface="Arial" panose="020B0604020202020204" pitchFamily="34" charset="0"/>
              <a:buChar char="•"/>
            </a:pPr>
            <a:r>
              <a:rPr lang="en-GB" sz="990"/>
              <a:t>Technical requirements</a:t>
            </a:r>
          </a:p>
          <a:p>
            <a:r>
              <a:rPr lang="en-GB" sz="990"/>
              <a:t>After that, prepare a GTM proposal for one selected market. The proposal should  at least include:</a:t>
            </a:r>
          </a:p>
          <a:p>
            <a:pPr marL="154306" indent="-154306">
              <a:buFont typeface="Arial" panose="020B0604020202020204" pitchFamily="34" charset="0"/>
              <a:buChar char="•"/>
            </a:pPr>
            <a:r>
              <a:rPr lang="en-GB" sz="990"/>
              <a:t>Market evaluation</a:t>
            </a:r>
          </a:p>
          <a:p>
            <a:pPr marL="154306" indent="-154306">
              <a:buFont typeface="Arial" panose="020B0604020202020204" pitchFamily="34" charset="0"/>
              <a:buChar char="•"/>
            </a:pPr>
            <a:r>
              <a:rPr lang="en-GB" sz="990"/>
              <a:t>Companies (direct </a:t>
            </a:r>
            <a:r>
              <a:rPr lang="en-GB" sz="990" err="1"/>
              <a:t>HelenFlex</a:t>
            </a:r>
            <a:r>
              <a:rPr lang="en-GB" sz="990"/>
              <a:t> competitors) providing demand-side flexibility services and their business logic</a:t>
            </a:r>
          </a:p>
          <a:p>
            <a:pPr marL="154306" indent="-154306">
              <a:buFont typeface="Arial" panose="020B0604020202020204" pitchFamily="34" charset="0"/>
              <a:buChar char="•"/>
            </a:pPr>
            <a:r>
              <a:rPr lang="en-GB" sz="990"/>
              <a:t>Requirements for business operations in selected country/market</a:t>
            </a:r>
          </a:p>
        </p:txBody>
      </p:sp>
      <p:sp>
        <p:nvSpPr>
          <p:cNvPr id="7" name="Tekstin paikkamerkki 6">
            <a:extLst>
              <a:ext uri="{FF2B5EF4-FFF2-40B4-BE49-F238E27FC236}">
                <a16:creationId xmlns:a16="http://schemas.microsoft.com/office/drawing/2014/main" id="{CAB7A1B0-25E9-4E64-93AF-C3954D2C8A23}"/>
              </a:ext>
            </a:extLst>
          </p:cNvPr>
          <p:cNvSpPr>
            <a:spLocks noGrp="1"/>
          </p:cNvSpPr>
          <p:nvPr>
            <p:ph type="body" sz="quarter" idx="71"/>
          </p:nvPr>
        </p:nvSpPr>
        <p:spPr>
          <a:xfrm>
            <a:off x="1224408" y="1550344"/>
            <a:ext cx="9056804" cy="1110769"/>
          </a:xfrm>
        </p:spPr>
        <p:txBody>
          <a:bodyPr anchor="t"/>
          <a:lstStyle/>
          <a:p>
            <a:r>
              <a:rPr lang="en-US" sz="1080">
                <a:solidFill>
                  <a:srgbClr val="242424"/>
                </a:solidFill>
                <a:latin typeface="Segoe UI"/>
                <a:cs typeface="Segoe UI"/>
              </a:rPr>
              <a:t>Helen is strengthening Energy Storages &amp; Flexibility business with a digital, highly scalable </a:t>
            </a:r>
            <a:r>
              <a:rPr lang="en-US" sz="1080" err="1">
                <a:solidFill>
                  <a:srgbClr val="242424"/>
                </a:solidFill>
                <a:latin typeface="Segoe UI"/>
                <a:cs typeface="Segoe UI"/>
              </a:rPr>
              <a:t>HelenFlex</a:t>
            </a:r>
            <a:r>
              <a:rPr lang="en-US" sz="1080">
                <a:solidFill>
                  <a:srgbClr val="242424"/>
                </a:solidFill>
                <a:latin typeface="Segoe UI"/>
                <a:cs typeface="Segoe UI"/>
              </a:rPr>
              <a:t> solution.</a:t>
            </a:r>
          </a:p>
          <a:p>
            <a:pPr algn="l"/>
            <a:r>
              <a:rPr lang="en-US" sz="1080" err="1">
                <a:solidFill>
                  <a:srgbClr val="242424"/>
                </a:solidFill>
                <a:latin typeface="Segoe UI" panose="020B0502040204020203" pitchFamily="34" charset="0"/>
              </a:rPr>
              <a:t>HelenFlex</a:t>
            </a:r>
            <a:r>
              <a:rPr lang="en-US" sz="1080">
                <a:solidFill>
                  <a:srgbClr val="242424"/>
                </a:solidFill>
                <a:latin typeface="Segoe UI" panose="020B0502040204020203" pitchFamily="34" charset="0"/>
              </a:rPr>
              <a:t> will combine Helen's 100 years of experience with data and the latest energy storage, IoT and AI technologies. </a:t>
            </a:r>
          </a:p>
          <a:p>
            <a:pPr algn="l"/>
            <a:r>
              <a:rPr lang="en-US" sz="1080" err="1">
                <a:solidFill>
                  <a:srgbClr val="242424"/>
                </a:solidFill>
                <a:latin typeface="Segoe UI" panose="020B0502040204020203" pitchFamily="34" charset="0"/>
              </a:rPr>
              <a:t>HelenFlex</a:t>
            </a:r>
            <a:r>
              <a:rPr lang="en-US" sz="1080">
                <a:solidFill>
                  <a:srgbClr val="242424"/>
                </a:solidFill>
                <a:latin typeface="Segoe UI" panose="020B0502040204020203" pitchFamily="34" charset="0"/>
              </a:rPr>
              <a:t> development and maintenance is a large investment; therefore, Helen's management seeks additional revenue streams to back up the business case. </a:t>
            </a:r>
          </a:p>
        </p:txBody>
      </p:sp>
      <p:sp>
        <p:nvSpPr>
          <p:cNvPr id="9" name="Tekstin paikkamerkki 5">
            <a:extLst>
              <a:ext uri="{FF2B5EF4-FFF2-40B4-BE49-F238E27FC236}">
                <a16:creationId xmlns:a16="http://schemas.microsoft.com/office/drawing/2014/main" id="{4C17AF2F-CC34-4525-8A20-487DDBBB2743}"/>
              </a:ext>
            </a:extLst>
          </p:cNvPr>
          <p:cNvSpPr txBox="1">
            <a:spLocks/>
          </p:cNvSpPr>
          <p:nvPr/>
        </p:nvSpPr>
        <p:spPr>
          <a:xfrm>
            <a:off x="6420739" y="2468696"/>
            <a:ext cx="4736432" cy="3456384"/>
          </a:xfrm>
          <a:prstGeom prst="rect">
            <a:avLst/>
          </a:prstGeom>
        </p:spPr>
        <p:txBody>
          <a:bodyPr lIns="0" tIns="0" rIns="0" bIns="0"/>
          <a:lstStyle>
            <a:lvl1pPr marL="0" indent="0" algn="l" defTabSz="914400" rtl="0" eaLnBrk="1" latinLnBrk="0" hangingPunct="1">
              <a:lnSpc>
                <a:spcPct val="90000"/>
              </a:lnSpc>
              <a:spcBef>
                <a:spcPts val="1000"/>
              </a:spcBef>
              <a:buClr>
                <a:srgbClr val="FFE552"/>
              </a:buClr>
              <a:buFont typeface="Arial" panose="020B0604020202020204" pitchFamily="34" charset="0"/>
              <a:buNone/>
              <a:defRPr sz="1600" kern="1200" baseline="0">
                <a:solidFill>
                  <a:schemeClr val="tx1">
                    <a:lumMod val="90000"/>
                    <a:lumOff val="10000"/>
                  </a:schemeClr>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rgbClr val="FFE552"/>
              </a:buClr>
              <a:buFont typeface="Arial" panose="020B0604020202020204" pitchFamily="34" charset="0"/>
              <a:buNone/>
              <a:defRPr sz="1600" kern="1200" baseline="0">
                <a:solidFill>
                  <a:schemeClr val="bg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rgbClr val="FFE552"/>
              </a:buClr>
              <a:buFont typeface="Arial" panose="020B0604020202020204" pitchFamily="34" charset="0"/>
              <a:buChar char="•"/>
              <a:defRPr sz="1400" kern="1200" baseline="0">
                <a:solidFill>
                  <a:schemeClr val="bg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rgbClr val="FFE552"/>
              </a:buClr>
              <a:buFont typeface="Arial" panose="020B0604020202020204" pitchFamily="34" charset="0"/>
              <a:buChar char="•"/>
              <a:defRPr sz="1200" kern="1200" baseline="0">
                <a:solidFill>
                  <a:schemeClr val="bg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rgbClr val="FFE552"/>
              </a:buClr>
              <a:buFont typeface="Arial" panose="020B0604020202020204" pitchFamily="34" charset="0"/>
              <a:buChar char="•"/>
              <a:defRPr sz="12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22960">
              <a:spcBef>
                <a:spcPts val="900"/>
              </a:spcBef>
            </a:pPr>
            <a:r>
              <a:rPr lang="en-US" sz="990">
                <a:solidFill>
                  <a:srgbClr val="242424"/>
                </a:solidFill>
                <a:latin typeface="Segoe UI" panose="020B0502040204020203" pitchFamily="34" charset="0"/>
              </a:rPr>
              <a:t>TEAM Q</a:t>
            </a:r>
          </a:p>
          <a:p>
            <a:pPr defTabSz="822960">
              <a:spcBef>
                <a:spcPts val="900"/>
              </a:spcBef>
            </a:pPr>
            <a:r>
              <a:rPr lang="en-US" sz="990">
                <a:solidFill>
                  <a:srgbClr val="242424"/>
                </a:solidFill>
                <a:latin typeface="Segoe UI" panose="020B0502040204020203" pitchFamily="34" charset="0"/>
              </a:rPr>
              <a:t>Large-scale Energy storage is one of the core products of the </a:t>
            </a:r>
            <a:r>
              <a:rPr lang="en-US" sz="990" err="1">
                <a:solidFill>
                  <a:srgbClr val="242424"/>
                </a:solidFill>
                <a:latin typeface="Segoe UI" panose="020B0502040204020203" pitchFamily="34" charset="0"/>
              </a:rPr>
              <a:t>HelenFlex</a:t>
            </a:r>
            <a:r>
              <a:rPr lang="en-US" sz="990">
                <a:solidFill>
                  <a:srgbClr val="242424"/>
                </a:solidFill>
                <a:latin typeface="Segoe UI" panose="020B0502040204020203" pitchFamily="34" charset="0"/>
              </a:rPr>
              <a:t> portfolio. It offers customers more safety, cost savings, and additional revenue from </a:t>
            </a:r>
            <a:r>
              <a:rPr lang="en-US" sz="990" err="1">
                <a:solidFill>
                  <a:srgbClr val="242424"/>
                </a:solidFill>
                <a:latin typeface="Segoe UI" panose="020B0502040204020203" pitchFamily="34" charset="0"/>
              </a:rPr>
              <a:t>Fingrid</a:t>
            </a:r>
            <a:r>
              <a:rPr lang="en-US" sz="990">
                <a:solidFill>
                  <a:srgbClr val="242424"/>
                </a:solidFill>
                <a:latin typeface="Segoe UI" panose="020B0502040204020203" pitchFamily="34" charset="0"/>
              </a:rPr>
              <a:t> reserve markets. </a:t>
            </a:r>
          </a:p>
          <a:p>
            <a:pPr defTabSz="822960">
              <a:spcBef>
                <a:spcPts val="900"/>
              </a:spcBef>
            </a:pPr>
            <a:r>
              <a:rPr lang="en-US" sz="990">
                <a:solidFill>
                  <a:srgbClr val="242424"/>
                </a:solidFill>
                <a:latin typeface="Segoe UI" panose="020B0502040204020203" pitchFamily="34" charset="0"/>
              </a:rPr>
              <a:t>Energy storage remains to be an expensive asset; for example, the price of 1WM storage varies between 500k€-1M€). This challenge makes the customer consider different financial (off-balance sheet) instruments, such as "leasing" and "as a service" (i.e. OPEX models).</a:t>
            </a:r>
          </a:p>
          <a:p>
            <a:pPr defTabSz="822960">
              <a:spcBef>
                <a:spcPts val="900"/>
              </a:spcBef>
            </a:pPr>
            <a:br>
              <a:rPr lang="en-US" sz="990">
                <a:solidFill>
                  <a:srgbClr val="242424"/>
                </a:solidFill>
                <a:latin typeface="Segoe UI" panose="020B0502040204020203" pitchFamily="34" charset="0"/>
              </a:rPr>
            </a:br>
            <a:r>
              <a:rPr lang="en-US" sz="990">
                <a:solidFill>
                  <a:srgbClr val="242424"/>
                </a:solidFill>
                <a:latin typeface="Segoe UI" panose="020B0502040204020203" pitchFamily="34" charset="0"/>
              </a:rPr>
              <a:t>Helen management is interested in a partnership with reliable market leaders who </a:t>
            </a:r>
            <a:r>
              <a:rPr lang="en-US" sz="990" err="1">
                <a:solidFill>
                  <a:srgbClr val="242424"/>
                </a:solidFill>
                <a:latin typeface="Segoe UI" panose="020B0502040204020203" pitchFamily="34" charset="0"/>
              </a:rPr>
              <a:t>specialise</a:t>
            </a:r>
            <a:r>
              <a:rPr lang="en-US" sz="990">
                <a:solidFill>
                  <a:srgbClr val="242424"/>
                </a:solidFill>
                <a:latin typeface="Segoe UI" panose="020B0502040204020203" pitchFamily="34" charset="0"/>
              </a:rPr>
              <a:t> in energy storage financing. Your Team will need to explore the Finnish market and identify 3-5 companies that offer financial instruments for energy storage. Regarding the potential companies, please describe and include in your analysis:</a:t>
            </a:r>
          </a:p>
          <a:p>
            <a:pPr marL="257176" indent="-257176" defTabSz="822960">
              <a:spcBef>
                <a:spcPts val="900"/>
              </a:spcBef>
              <a:buFont typeface="Arial" panose="020B0604020202020204" pitchFamily="34" charset="0"/>
              <a:buChar char="•"/>
            </a:pPr>
            <a:r>
              <a:rPr lang="fi-FI" sz="990" err="1">
                <a:solidFill>
                  <a:prstClr val="black">
                    <a:lumMod val="90000"/>
                    <a:lumOff val="10000"/>
                  </a:prstClr>
                </a:solidFill>
              </a:rPr>
              <a:t>Investors</a:t>
            </a:r>
            <a:r>
              <a:rPr lang="fi-FI" sz="990">
                <a:solidFill>
                  <a:prstClr val="black">
                    <a:lumMod val="90000"/>
                    <a:lumOff val="10000"/>
                  </a:prstClr>
                </a:solidFill>
              </a:rPr>
              <a:t> </a:t>
            </a:r>
            <a:r>
              <a:rPr lang="fi-FI" sz="990" err="1">
                <a:solidFill>
                  <a:prstClr val="black">
                    <a:lumMod val="90000"/>
                    <a:lumOff val="10000"/>
                  </a:prstClr>
                </a:solidFill>
              </a:rPr>
              <a:t>excpectation</a:t>
            </a:r>
            <a:r>
              <a:rPr lang="fi-FI" sz="990">
                <a:solidFill>
                  <a:prstClr val="black">
                    <a:lumMod val="90000"/>
                    <a:lumOff val="10000"/>
                  </a:prstClr>
                </a:solidFill>
              </a:rPr>
              <a:t> in </a:t>
            </a:r>
            <a:r>
              <a:rPr lang="fi-FI" sz="990" err="1">
                <a:solidFill>
                  <a:prstClr val="black">
                    <a:lumMod val="90000"/>
                    <a:lumOff val="10000"/>
                  </a:prstClr>
                </a:solidFill>
              </a:rPr>
              <a:t>return</a:t>
            </a:r>
            <a:r>
              <a:rPr lang="fi-FI" sz="990">
                <a:solidFill>
                  <a:prstClr val="black">
                    <a:lumMod val="90000"/>
                    <a:lumOff val="10000"/>
                  </a:prstClr>
                </a:solidFill>
              </a:rPr>
              <a:t> of </a:t>
            </a:r>
            <a:r>
              <a:rPr lang="fi-FI" sz="990" err="1">
                <a:solidFill>
                  <a:prstClr val="black">
                    <a:lumMod val="90000"/>
                    <a:lumOff val="10000"/>
                  </a:prstClr>
                </a:solidFill>
              </a:rPr>
              <a:t>the</a:t>
            </a:r>
            <a:r>
              <a:rPr lang="fi-FI" sz="990">
                <a:solidFill>
                  <a:prstClr val="black">
                    <a:lumMod val="90000"/>
                    <a:lumOff val="10000"/>
                  </a:prstClr>
                </a:solidFill>
              </a:rPr>
              <a:t> </a:t>
            </a:r>
            <a:r>
              <a:rPr lang="fi-FI" sz="990" err="1">
                <a:solidFill>
                  <a:prstClr val="black">
                    <a:lumMod val="90000"/>
                    <a:lumOff val="10000"/>
                  </a:prstClr>
                </a:solidFill>
              </a:rPr>
              <a:t>investment</a:t>
            </a:r>
            <a:r>
              <a:rPr lang="fi-FI" sz="990">
                <a:solidFill>
                  <a:prstClr val="black">
                    <a:lumMod val="90000"/>
                    <a:lumOff val="10000"/>
                  </a:prstClr>
                </a:solidFill>
              </a:rPr>
              <a:t>, </a:t>
            </a:r>
            <a:r>
              <a:rPr lang="fi-FI" sz="990" err="1">
                <a:solidFill>
                  <a:prstClr val="black">
                    <a:lumMod val="90000"/>
                    <a:lumOff val="10000"/>
                  </a:prstClr>
                </a:solidFill>
              </a:rPr>
              <a:t>what</a:t>
            </a:r>
            <a:r>
              <a:rPr lang="fi-FI" sz="990">
                <a:solidFill>
                  <a:prstClr val="black">
                    <a:lumMod val="90000"/>
                    <a:lumOff val="10000"/>
                  </a:prstClr>
                </a:solidFill>
              </a:rPr>
              <a:t> </a:t>
            </a:r>
            <a:r>
              <a:rPr lang="fi-FI" sz="990" err="1">
                <a:solidFill>
                  <a:prstClr val="black">
                    <a:lumMod val="90000"/>
                    <a:lumOff val="10000"/>
                  </a:prstClr>
                </a:solidFill>
              </a:rPr>
              <a:t>are</a:t>
            </a:r>
            <a:r>
              <a:rPr lang="fi-FI" sz="990">
                <a:solidFill>
                  <a:prstClr val="black">
                    <a:lumMod val="90000"/>
                    <a:lumOff val="10000"/>
                  </a:prstClr>
                </a:solidFill>
              </a:rPr>
              <a:t> </a:t>
            </a:r>
            <a:r>
              <a:rPr lang="fi-FI" sz="990" err="1">
                <a:solidFill>
                  <a:prstClr val="black">
                    <a:lumMod val="90000"/>
                    <a:lumOff val="10000"/>
                  </a:prstClr>
                </a:solidFill>
              </a:rPr>
              <a:t>the</a:t>
            </a:r>
            <a:r>
              <a:rPr lang="fi-FI" sz="990">
                <a:solidFill>
                  <a:prstClr val="black">
                    <a:lumMod val="90000"/>
                    <a:lumOff val="10000"/>
                  </a:prstClr>
                </a:solidFill>
              </a:rPr>
              <a:t> </a:t>
            </a:r>
            <a:r>
              <a:rPr lang="fi-FI" sz="990" err="1">
                <a:solidFill>
                  <a:prstClr val="black">
                    <a:lumMod val="90000"/>
                    <a:lumOff val="10000"/>
                  </a:prstClr>
                </a:solidFill>
              </a:rPr>
              <a:t>KPIs</a:t>
            </a:r>
            <a:r>
              <a:rPr lang="fi-FI" sz="990">
                <a:solidFill>
                  <a:prstClr val="black">
                    <a:lumMod val="90000"/>
                    <a:lumOff val="10000"/>
                  </a:prstClr>
                </a:solidFill>
              </a:rPr>
              <a:t> for </a:t>
            </a:r>
            <a:r>
              <a:rPr lang="fi-FI" sz="990" err="1">
                <a:solidFill>
                  <a:prstClr val="black">
                    <a:lumMod val="90000"/>
                    <a:lumOff val="10000"/>
                  </a:prstClr>
                </a:solidFill>
              </a:rPr>
              <a:t>the</a:t>
            </a:r>
            <a:r>
              <a:rPr lang="fi-FI" sz="990">
                <a:solidFill>
                  <a:prstClr val="black">
                    <a:lumMod val="90000"/>
                    <a:lumOff val="10000"/>
                  </a:prstClr>
                </a:solidFill>
              </a:rPr>
              <a:t> </a:t>
            </a:r>
            <a:r>
              <a:rPr lang="fi-FI" sz="990" err="1">
                <a:solidFill>
                  <a:prstClr val="black">
                    <a:lumMod val="90000"/>
                    <a:lumOff val="10000"/>
                  </a:prstClr>
                </a:solidFill>
              </a:rPr>
              <a:t>investor</a:t>
            </a:r>
            <a:endParaRPr lang="fi-FI" sz="990">
              <a:solidFill>
                <a:prstClr val="black">
                  <a:lumMod val="90000"/>
                  <a:lumOff val="10000"/>
                </a:prstClr>
              </a:solidFill>
            </a:endParaRPr>
          </a:p>
          <a:p>
            <a:pPr marL="257176" indent="-257176" defTabSz="822960">
              <a:spcBef>
                <a:spcPts val="900"/>
              </a:spcBef>
              <a:buFont typeface="Arial" panose="020B0604020202020204" pitchFamily="34" charset="0"/>
              <a:buChar char="•"/>
            </a:pPr>
            <a:r>
              <a:rPr lang="fi-FI" sz="990" err="1">
                <a:solidFill>
                  <a:prstClr val="black">
                    <a:lumMod val="90000"/>
                    <a:lumOff val="10000"/>
                  </a:prstClr>
                </a:solidFill>
              </a:rPr>
              <a:t>What</a:t>
            </a:r>
            <a:r>
              <a:rPr lang="fi-FI" sz="990">
                <a:solidFill>
                  <a:prstClr val="black">
                    <a:lumMod val="90000"/>
                    <a:lumOff val="10000"/>
                  </a:prstClr>
                </a:solidFill>
              </a:rPr>
              <a:t> </a:t>
            </a:r>
            <a:r>
              <a:rPr lang="fi-FI" sz="990" err="1">
                <a:solidFill>
                  <a:prstClr val="black">
                    <a:lumMod val="90000"/>
                    <a:lumOff val="10000"/>
                  </a:prstClr>
                </a:solidFill>
              </a:rPr>
              <a:t>other</a:t>
            </a:r>
            <a:r>
              <a:rPr lang="fi-FI" sz="990">
                <a:solidFill>
                  <a:prstClr val="black">
                    <a:lumMod val="90000"/>
                    <a:lumOff val="10000"/>
                  </a:prstClr>
                </a:solidFill>
              </a:rPr>
              <a:t> </a:t>
            </a:r>
            <a:r>
              <a:rPr lang="fi-FI" sz="990" err="1">
                <a:solidFill>
                  <a:prstClr val="black">
                    <a:lumMod val="90000"/>
                    <a:lumOff val="10000"/>
                  </a:prstClr>
                </a:solidFill>
              </a:rPr>
              <a:t>type</a:t>
            </a:r>
            <a:r>
              <a:rPr lang="fi-FI" sz="990">
                <a:solidFill>
                  <a:prstClr val="black">
                    <a:lumMod val="90000"/>
                    <a:lumOff val="10000"/>
                  </a:prstClr>
                </a:solidFill>
              </a:rPr>
              <a:t> of </a:t>
            </a:r>
            <a:r>
              <a:rPr lang="fi-FI" sz="990" err="1">
                <a:solidFill>
                  <a:prstClr val="black">
                    <a:lumMod val="90000"/>
                    <a:lumOff val="10000"/>
                  </a:prstClr>
                </a:solidFill>
              </a:rPr>
              <a:t>investments</a:t>
            </a:r>
            <a:r>
              <a:rPr lang="fi-FI" sz="990">
                <a:solidFill>
                  <a:prstClr val="black">
                    <a:lumMod val="90000"/>
                    <a:lumOff val="10000"/>
                  </a:prstClr>
                </a:solidFill>
              </a:rPr>
              <a:t> </a:t>
            </a:r>
            <a:r>
              <a:rPr lang="fi-FI" sz="990" err="1">
                <a:solidFill>
                  <a:prstClr val="black">
                    <a:lumMod val="90000"/>
                    <a:lumOff val="10000"/>
                  </a:prstClr>
                </a:solidFill>
              </a:rPr>
              <a:t>they</a:t>
            </a:r>
            <a:r>
              <a:rPr lang="fi-FI" sz="990">
                <a:solidFill>
                  <a:prstClr val="black">
                    <a:lumMod val="90000"/>
                    <a:lumOff val="10000"/>
                  </a:prstClr>
                </a:solidFill>
              </a:rPr>
              <a:t> </a:t>
            </a:r>
            <a:r>
              <a:rPr lang="fi-FI" sz="990" err="1">
                <a:solidFill>
                  <a:prstClr val="black">
                    <a:lumMod val="90000"/>
                    <a:lumOff val="10000"/>
                  </a:prstClr>
                </a:solidFill>
              </a:rPr>
              <a:t>have</a:t>
            </a:r>
            <a:r>
              <a:rPr lang="fi-FI" sz="990">
                <a:solidFill>
                  <a:prstClr val="black">
                    <a:lumMod val="90000"/>
                    <a:lumOff val="10000"/>
                  </a:prstClr>
                </a:solidFill>
              </a:rPr>
              <a:t> in </a:t>
            </a:r>
            <a:r>
              <a:rPr lang="fi-FI" sz="990" err="1">
                <a:solidFill>
                  <a:prstClr val="black">
                    <a:lumMod val="90000"/>
                    <a:lumOff val="10000"/>
                  </a:prstClr>
                </a:solidFill>
              </a:rPr>
              <a:t>their</a:t>
            </a:r>
            <a:r>
              <a:rPr lang="fi-FI" sz="990">
                <a:solidFill>
                  <a:prstClr val="black">
                    <a:lumMod val="90000"/>
                    <a:lumOff val="10000"/>
                  </a:prstClr>
                </a:solidFill>
              </a:rPr>
              <a:t> portfolio</a:t>
            </a:r>
          </a:p>
          <a:p>
            <a:pPr marL="257176" indent="-257176" defTabSz="822960">
              <a:spcBef>
                <a:spcPts val="900"/>
              </a:spcBef>
              <a:buFont typeface="Arial" panose="020B0604020202020204" pitchFamily="34" charset="0"/>
              <a:buChar char="•"/>
            </a:pPr>
            <a:r>
              <a:rPr lang="fi-FI" sz="990">
                <a:solidFill>
                  <a:prstClr val="black">
                    <a:lumMod val="90000"/>
                    <a:lumOff val="10000"/>
                  </a:prstClr>
                </a:solidFill>
              </a:rPr>
              <a:t>How </a:t>
            </a:r>
            <a:r>
              <a:rPr lang="fi-FI" sz="990" err="1">
                <a:solidFill>
                  <a:prstClr val="black">
                    <a:lumMod val="90000"/>
                    <a:lumOff val="10000"/>
                  </a:prstClr>
                </a:solidFill>
              </a:rPr>
              <a:t>much</a:t>
            </a:r>
            <a:r>
              <a:rPr lang="fi-FI" sz="990">
                <a:solidFill>
                  <a:prstClr val="black">
                    <a:lumMod val="90000"/>
                    <a:lumOff val="10000"/>
                  </a:prstClr>
                </a:solidFill>
              </a:rPr>
              <a:t> money </a:t>
            </a:r>
            <a:r>
              <a:rPr lang="fi-FI" sz="990" err="1">
                <a:solidFill>
                  <a:prstClr val="black">
                    <a:lumMod val="90000"/>
                    <a:lumOff val="10000"/>
                  </a:prstClr>
                </a:solidFill>
              </a:rPr>
              <a:t>they</a:t>
            </a:r>
            <a:r>
              <a:rPr lang="fi-FI" sz="990">
                <a:solidFill>
                  <a:prstClr val="black">
                    <a:lumMod val="90000"/>
                    <a:lumOff val="10000"/>
                  </a:prstClr>
                </a:solidFill>
              </a:rPr>
              <a:t> </a:t>
            </a:r>
            <a:r>
              <a:rPr lang="fi-FI" sz="990" err="1">
                <a:solidFill>
                  <a:prstClr val="black">
                    <a:lumMod val="90000"/>
                    <a:lumOff val="10000"/>
                  </a:prstClr>
                </a:solidFill>
              </a:rPr>
              <a:t>aim</a:t>
            </a:r>
            <a:r>
              <a:rPr lang="fi-FI" sz="990">
                <a:solidFill>
                  <a:prstClr val="black">
                    <a:lumMod val="90000"/>
                    <a:lumOff val="10000"/>
                  </a:prstClr>
                </a:solidFill>
              </a:rPr>
              <a:t> to </a:t>
            </a:r>
            <a:r>
              <a:rPr lang="fi-FI" sz="990" err="1">
                <a:solidFill>
                  <a:prstClr val="black">
                    <a:lumMod val="90000"/>
                    <a:lumOff val="10000"/>
                  </a:prstClr>
                </a:solidFill>
              </a:rPr>
              <a:t>invest</a:t>
            </a:r>
            <a:r>
              <a:rPr lang="fi-FI" sz="990">
                <a:solidFill>
                  <a:prstClr val="black">
                    <a:lumMod val="90000"/>
                    <a:lumOff val="10000"/>
                  </a:prstClr>
                </a:solidFill>
              </a:rPr>
              <a:t> for </a:t>
            </a:r>
            <a:r>
              <a:rPr lang="fi-FI" sz="990" err="1">
                <a:solidFill>
                  <a:prstClr val="black">
                    <a:lumMod val="90000"/>
                    <a:lumOff val="10000"/>
                  </a:prstClr>
                </a:solidFill>
              </a:rPr>
              <a:t>example</a:t>
            </a:r>
            <a:r>
              <a:rPr lang="fi-FI" sz="990">
                <a:solidFill>
                  <a:prstClr val="black">
                    <a:lumMod val="90000"/>
                    <a:lumOff val="10000"/>
                  </a:prstClr>
                </a:solidFill>
              </a:rPr>
              <a:t> </a:t>
            </a:r>
            <a:r>
              <a:rPr lang="fi-FI" sz="990" err="1">
                <a:solidFill>
                  <a:prstClr val="black">
                    <a:lumMod val="90000"/>
                    <a:lumOff val="10000"/>
                  </a:prstClr>
                </a:solidFill>
              </a:rPr>
              <a:t>during</a:t>
            </a:r>
            <a:r>
              <a:rPr lang="fi-FI" sz="990">
                <a:solidFill>
                  <a:prstClr val="black">
                    <a:lumMod val="90000"/>
                    <a:lumOff val="10000"/>
                  </a:prstClr>
                </a:solidFill>
              </a:rPr>
              <a:t> </a:t>
            </a:r>
            <a:r>
              <a:rPr lang="fi-FI" sz="990" err="1">
                <a:solidFill>
                  <a:prstClr val="black">
                    <a:lumMod val="90000"/>
                    <a:lumOff val="10000"/>
                  </a:prstClr>
                </a:solidFill>
              </a:rPr>
              <a:t>nrxt</a:t>
            </a:r>
            <a:r>
              <a:rPr lang="fi-FI" sz="990">
                <a:solidFill>
                  <a:prstClr val="black">
                    <a:lumMod val="90000"/>
                    <a:lumOff val="10000"/>
                  </a:prstClr>
                </a:solidFill>
              </a:rPr>
              <a:t> 5-10 </a:t>
            </a:r>
            <a:r>
              <a:rPr lang="fi-FI" sz="990" err="1">
                <a:solidFill>
                  <a:prstClr val="black">
                    <a:lumMod val="90000"/>
                    <a:lumOff val="10000"/>
                  </a:prstClr>
                </a:solidFill>
              </a:rPr>
              <a:t>years</a:t>
            </a:r>
            <a:r>
              <a:rPr lang="fi-FI" sz="990">
                <a:solidFill>
                  <a:prstClr val="black">
                    <a:lumMod val="90000"/>
                    <a:lumOff val="10000"/>
                  </a:prstClr>
                </a:solidFill>
              </a:rPr>
              <a:t> for </a:t>
            </a:r>
            <a:r>
              <a:rPr lang="fi-FI" sz="990" err="1">
                <a:solidFill>
                  <a:prstClr val="black">
                    <a:lumMod val="90000"/>
                    <a:lumOff val="10000"/>
                  </a:prstClr>
                </a:solidFill>
              </a:rPr>
              <a:t>battery</a:t>
            </a:r>
            <a:r>
              <a:rPr lang="fi-FI" sz="990">
                <a:solidFill>
                  <a:prstClr val="black">
                    <a:lumMod val="90000"/>
                    <a:lumOff val="10000"/>
                  </a:prstClr>
                </a:solidFill>
              </a:rPr>
              <a:t> </a:t>
            </a:r>
            <a:r>
              <a:rPr lang="fi-FI" sz="990" err="1">
                <a:solidFill>
                  <a:prstClr val="black">
                    <a:lumMod val="90000"/>
                    <a:lumOff val="10000"/>
                  </a:prstClr>
                </a:solidFill>
              </a:rPr>
              <a:t>energy</a:t>
            </a:r>
            <a:r>
              <a:rPr lang="fi-FI" sz="990">
                <a:solidFill>
                  <a:prstClr val="black">
                    <a:lumMod val="90000"/>
                    <a:lumOff val="10000"/>
                  </a:prstClr>
                </a:solidFill>
              </a:rPr>
              <a:t> </a:t>
            </a:r>
            <a:r>
              <a:rPr lang="fi-FI" sz="990" err="1">
                <a:solidFill>
                  <a:prstClr val="black">
                    <a:lumMod val="90000"/>
                    <a:lumOff val="10000"/>
                  </a:prstClr>
                </a:solidFill>
              </a:rPr>
              <a:t>storage</a:t>
            </a:r>
            <a:endParaRPr lang="fi-FI" sz="990">
              <a:solidFill>
                <a:prstClr val="black">
                  <a:lumMod val="90000"/>
                  <a:lumOff val="10000"/>
                </a:prstClr>
              </a:solidFill>
            </a:endParaRPr>
          </a:p>
          <a:p>
            <a:pPr defTabSz="822960">
              <a:spcBef>
                <a:spcPts val="900"/>
              </a:spcBef>
            </a:pPr>
            <a:endParaRPr lang="en-US" sz="990">
              <a:solidFill>
                <a:srgbClr val="242424"/>
              </a:solidFill>
              <a:latin typeface="Segoe UI" panose="020B0502040204020203" pitchFamily="34" charset="0"/>
            </a:endParaRPr>
          </a:p>
        </p:txBody>
      </p:sp>
    </p:spTree>
    <p:extLst>
      <p:ext uri="{BB962C8B-B14F-4D97-AF65-F5344CB8AC3E}">
        <p14:creationId xmlns:p14="http://schemas.microsoft.com/office/powerpoint/2010/main" val="324127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1981200" y="274638"/>
            <a:ext cx="8229600" cy="1143000"/>
          </a:xfrm>
          <a:prstGeom prst="rect">
            <a:avLst/>
          </a:prstGeom>
        </p:spPr>
        <p:txBody>
          <a:bodyPr spcFirstLastPara="1" wrap="square" lIns="91426" tIns="91426" rIns="91426" bIns="91426" anchor="ctr" anchorCtr="0">
            <a:normAutofit fontScale="90000"/>
          </a:bodyPr>
          <a:lstStyle/>
          <a:p>
            <a:pPr>
              <a:lnSpc>
                <a:spcPct val="90000"/>
              </a:lnSpc>
            </a:pPr>
            <a:r>
              <a:rPr lang="fi"/>
              <a:t>Project 2: Crafting value to the members of the Finnish Clean Energy Association &amp; constructing the local ecosystem around distributed renewable energy 2/2</a:t>
            </a:r>
            <a:endParaRPr/>
          </a:p>
        </p:txBody>
      </p:sp>
      <p:sp>
        <p:nvSpPr>
          <p:cNvPr id="157" name="Google Shape;157;p29"/>
          <p:cNvSpPr txBox="1">
            <a:spLocks noGrp="1"/>
          </p:cNvSpPr>
          <p:nvPr>
            <p:ph type="body" idx="1"/>
          </p:nvPr>
        </p:nvSpPr>
        <p:spPr>
          <a:xfrm>
            <a:off x="1981200" y="1600200"/>
            <a:ext cx="8229600" cy="4428300"/>
          </a:xfrm>
          <a:prstGeom prst="rect">
            <a:avLst/>
          </a:prstGeom>
        </p:spPr>
        <p:txBody>
          <a:bodyPr spcFirstLastPara="1" wrap="square" lIns="91426" tIns="91426" rIns="91426" bIns="91426" anchor="t" anchorCtr="0">
            <a:noAutofit/>
          </a:bodyPr>
          <a:lstStyle/>
          <a:p>
            <a:r>
              <a:rPr lang="fi"/>
              <a:t>Questions to be answered include: </a:t>
            </a:r>
            <a:endParaRPr/>
          </a:p>
          <a:p>
            <a:pPr lvl="1">
              <a:spcBef>
                <a:spcPts val="0"/>
              </a:spcBef>
            </a:pPr>
            <a:r>
              <a:rPr lang="fi" sz="2200"/>
              <a:t>What kind of expectations and needs do current members have with respect to the Clean Energy Association? </a:t>
            </a:r>
            <a:endParaRPr sz="2200"/>
          </a:p>
          <a:p>
            <a:pPr lvl="1">
              <a:spcBef>
                <a:spcPts val="0"/>
              </a:spcBef>
            </a:pPr>
            <a:r>
              <a:rPr lang="fi" sz="2200"/>
              <a:t>How can the Clean Energy Assocation better serve its members‘ needs?</a:t>
            </a:r>
            <a:endParaRPr sz="2200"/>
          </a:p>
          <a:p>
            <a:pPr lvl="1">
              <a:spcBef>
                <a:spcPts val="0"/>
              </a:spcBef>
            </a:pPr>
            <a:r>
              <a:rPr lang="fi" sz="2200"/>
              <a:t>What can be done to attract new members?</a:t>
            </a:r>
            <a:endParaRPr sz="2200"/>
          </a:p>
          <a:p>
            <a:pPr lvl="1">
              <a:spcBef>
                <a:spcPts val="0"/>
              </a:spcBef>
            </a:pPr>
            <a:r>
              <a:rPr lang="fi" sz="2200"/>
              <a:t>How can the Clean Energy Assocation further develop and tighten the networks among renewable energy actors and organizations and enhance collaboration among them? What kind of wishes do different organizations have in terms of building the ecosystem?</a:t>
            </a:r>
            <a:endParaRPr sz="2200"/>
          </a:p>
          <a:p>
            <a:pPr lvl="1">
              <a:spcBef>
                <a:spcPts val="0"/>
              </a:spcBef>
            </a:pPr>
            <a:r>
              <a:rPr lang="fi" sz="2200"/>
              <a:t>What are the strengths and weaknesses of the current ecosystem/community in distributed renewable energy in Finland?</a:t>
            </a:r>
            <a:endParaRPr sz="2200"/>
          </a:p>
        </p:txBody>
      </p:sp>
      <p:pic>
        <p:nvPicPr>
          <p:cNvPr id="4" name="Picture 3">
            <a:extLst>
              <a:ext uri="{FF2B5EF4-FFF2-40B4-BE49-F238E27FC236}">
                <a16:creationId xmlns:a16="http://schemas.microsoft.com/office/drawing/2014/main" id="{D0E3DE86-3719-4C38-B4D8-4B47CA36C8CC}"/>
              </a:ext>
            </a:extLst>
          </p:cNvPr>
          <p:cNvPicPr>
            <a:picLocks noChangeAspect="1"/>
          </p:cNvPicPr>
          <p:nvPr/>
        </p:nvPicPr>
        <p:blipFill>
          <a:blip r:embed="rId3"/>
          <a:stretch>
            <a:fillRect/>
          </a:stretch>
        </p:blipFill>
        <p:spPr>
          <a:xfrm>
            <a:off x="609601" y="5695468"/>
            <a:ext cx="1791560" cy="5155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C26136-846F-4553-AF60-BF66935397EA}"/>
              </a:ext>
            </a:extLst>
          </p:cNvPr>
          <p:cNvSpPr>
            <a:spLocks noGrp="1"/>
          </p:cNvSpPr>
          <p:nvPr>
            <p:ph type="body" sz="half" idx="10"/>
          </p:nvPr>
        </p:nvSpPr>
        <p:spPr/>
        <p:txBody>
          <a:bodyPr/>
          <a:lstStyle/>
          <a:p>
            <a:r>
              <a:rPr lang="en-US" dirty="0"/>
              <a:t>Agri-PV and the energy transition</a:t>
            </a:r>
            <a:endParaRPr lang="fi-FI" dirty="0"/>
          </a:p>
        </p:txBody>
      </p:sp>
      <p:sp>
        <p:nvSpPr>
          <p:cNvPr id="6" name="Text Placeholder 5">
            <a:extLst>
              <a:ext uri="{FF2B5EF4-FFF2-40B4-BE49-F238E27FC236}">
                <a16:creationId xmlns:a16="http://schemas.microsoft.com/office/drawing/2014/main" id="{ECE5CE70-09A5-458B-95CA-155B7AA5987E}"/>
              </a:ext>
            </a:extLst>
          </p:cNvPr>
          <p:cNvSpPr>
            <a:spLocks noGrp="1"/>
          </p:cNvSpPr>
          <p:nvPr>
            <p:ph type="body" sz="half" idx="11"/>
          </p:nvPr>
        </p:nvSpPr>
        <p:spPr/>
        <p:txBody>
          <a:bodyPr/>
          <a:lstStyle/>
          <a:p>
            <a:r>
              <a:rPr lang="en-US" dirty="0"/>
              <a:t>Agri-PV solutions take advantages of synergies between food and solar energy production</a:t>
            </a:r>
          </a:p>
          <a:p>
            <a:pPr lvl="1"/>
            <a:r>
              <a:rPr lang="en-US" sz="2400" dirty="0"/>
              <a:t>Market analysis of the </a:t>
            </a:r>
            <a:r>
              <a:rPr lang="en-US" sz="2400" dirty="0" err="1"/>
              <a:t>agri-pv</a:t>
            </a:r>
            <a:r>
              <a:rPr lang="en-US" sz="2400" dirty="0"/>
              <a:t> market</a:t>
            </a:r>
          </a:p>
          <a:p>
            <a:pPr lvl="2"/>
            <a:r>
              <a:rPr lang="en-US" sz="1680" dirty="0"/>
              <a:t>Where are the key markets located?</a:t>
            </a:r>
          </a:p>
          <a:p>
            <a:pPr lvl="2"/>
            <a:r>
              <a:rPr lang="en-US" sz="1680" dirty="0"/>
              <a:t>Are there alternative technologies / products involved? </a:t>
            </a:r>
          </a:p>
          <a:p>
            <a:pPr lvl="2"/>
            <a:r>
              <a:rPr lang="en-US" sz="1680" dirty="0"/>
              <a:t>What type of key actors/stakeholders are typically involved? (e.g. large/small companies, farmers, public sector)</a:t>
            </a:r>
          </a:p>
          <a:p>
            <a:pPr lvl="2"/>
            <a:r>
              <a:rPr lang="en-US" sz="1680" dirty="0"/>
              <a:t>Growth prospects: what is the market outlook and potential for the near future</a:t>
            </a:r>
          </a:p>
          <a:p>
            <a:pPr lvl="2"/>
            <a:r>
              <a:rPr lang="en-US" sz="1680" dirty="0"/>
              <a:t>Analysis of potential conflicts between farmers, citizens or companies that emerge with Agri-PV</a:t>
            </a:r>
          </a:p>
          <a:p>
            <a:pPr lvl="1"/>
            <a:r>
              <a:rPr lang="en-US" sz="2400" dirty="0"/>
              <a:t>Case examples </a:t>
            </a:r>
          </a:p>
          <a:p>
            <a:pPr lvl="2"/>
            <a:r>
              <a:rPr lang="en-US" sz="1680" dirty="0"/>
              <a:t>The assignment should preferably have detailed analysis of one or more successful/prominent </a:t>
            </a:r>
            <a:r>
              <a:rPr lang="en-US" sz="1680" dirty="0" err="1"/>
              <a:t>agri-pv</a:t>
            </a:r>
            <a:r>
              <a:rPr lang="en-US" sz="1680" dirty="0"/>
              <a:t> projects</a:t>
            </a:r>
            <a:endParaRPr lang="fi-FI" sz="1680" dirty="0"/>
          </a:p>
          <a:p>
            <a:endParaRPr lang="fi-FI" dirty="0"/>
          </a:p>
        </p:txBody>
      </p:sp>
    </p:spTree>
    <p:extLst>
      <p:ext uri="{BB962C8B-B14F-4D97-AF65-F5344CB8AC3E}">
        <p14:creationId xmlns:p14="http://schemas.microsoft.com/office/powerpoint/2010/main" val="1614134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6688E7D-2F19-4818-BDD3-CC1E0F66FFA2}"/>
              </a:ext>
            </a:extLst>
          </p:cNvPr>
          <p:cNvSpPr>
            <a:spLocks noGrp="1"/>
          </p:cNvSpPr>
          <p:nvPr>
            <p:ph type="body" sz="half" idx="10"/>
          </p:nvPr>
        </p:nvSpPr>
        <p:spPr/>
        <p:txBody>
          <a:bodyPr/>
          <a:lstStyle/>
          <a:p>
            <a:r>
              <a:rPr lang="en-US" dirty="0"/>
              <a:t>Europe’s energy transition</a:t>
            </a:r>
            <a:endParaRPr lang="fi-FI" dirty="0"/>
          </a:p>
        </p:txBody>
      </p:sp>
      <p:sp>
        <p:nvSpPr>
          <p:cNvPr id="6" name="Text Placeholder 5">
            <a:extLst>
              <a:ext uri="{FF2B5EF4-FFF2-40B4-BE49-F238E27FC236}">
                <a16:creationId xmlns:a16="http://schemas.microsoft.com/office/drawing/2014/main" id="{E040074A-2787-4008-AAB2-E7FE40AE12B6}"/>
              </a:ext>
            </a:extLst>
          </p:cNvPr>
          <p:cNvSpPr>
            <a:spLocks noGrp="1"/>
          </p:cNvSpPr>
          <p:nvPr>
            <p:ph type="body" sz="half" idx="11"/>
          </p:nvPr>
        </p:nvSpPr>
        <p:spPr/>
        <p:txBody>
          <a:bodyPr/>
          <a:lstStyle/>
          <a:p>
            <a:r>
              <a:rPr lang="en-US" sz="2160" dirty="0"/>
              <a:t>The energy transition in Europe is in flux due to Ukrainian war</a:t>
            </a:r>
            <a:r>
              <a:rPr lang="fi-FI" sz="2160" dirty="0"/>
              <a:t> and </a:t>
            </a:r>
            <a:r>
              <a:rPr lang="fi-FI" sz="2160" dirty="0" err="1"/>
              <a:t>the</a:t>
            </a:r>
            <a:r>
              <a:rPr lang="fi-FI" sz="2160" dirty="0"/>
              <a:t> </a:t>
            </a:r>
            <a:r>
              <a:rPr lang="fi-FI" sz="2160" dirty="0" err="1"/>
              <a:t>need</a:t>
            </a:r>
            <a:r>
              <a:rPr lang="fi-FI" sz="2160" dirty="0"/>
              <a:t> to </a:t>
            </a:r>
            <a:r>
              <a:rPr lang="fi-FI" sz="2160" dirty="0" err="1"/>
              <a:t>replace</a:t>
            </a:r>
            <a:r>
              <a:rPr lang="fi-FI" sz="2160" dirty="0"/>
              <a:t> </a:t>
            </a:r>
            <a:r>
              <a:rPr lang="fi-FI" sz="2160" dirty="0" err="1"/>
              <a:t>energy</a:t>
            </a:r>
            <a:r>
              <a:rPr lang="fi-FI" sz="2160" dirty="0"/>
              <a:t>/</a:t>
            </a:r>
            <a:r>
              <a:rPr lang="fi-FI" sz="2160" dirty="0" err="1"/>
              <a:t>fuels</a:t>
            </a:r>
            <a:r>
              <a:rPr lang="fi-FI" sz="2160" dirty="0"/>
              <a:t> </a:t>
            </a:r>
            <a:r>
              <a:rPr lang="fi-FI" sz="2160" dirty="0" err="1"/>
              <a:t>imported</a:t>
            </a:r>
            <a:r>
              <a:rPr lang="fi-FI" sz="2160" dirty="0"/>
              <a:t> </a:t>
            </a:r>
            <a:r>
              <a:rPr lang="fi-FI" sz="2160" dirty="0" err="1"/>
              <a:t>from</a:t>
            </a:r>
            <a:r>
              <a:rPr lang="fi-FI" sz="2160" dirty="0"/>
              <a:t> </a:t>
            </a:r>
            <a:r>
              <a:rPr lang="fi-FI" sz="2160" dirty="0" err="1"/>
              <a:t>Russia</a:t>
            </a:r>
            <a:r>
              <a:rPr lang="fi-FI" sz="2160" dirty="0"/>
              <a:t>.</a:t>
            </a:r>
          </a:p>
          <a:p>
            <a:r>
              <a:rPr lang="fi-FI" sz="2160" dirty="0"/>
              <a:t>Broad </a:t>
            </a:r>
            <a:r>
              <a:rPr lang="fi-FI" sz="2160" dirty="0" err="1"/>
              <a:t>view</a:t>
            </a:r>
            <a:r>
              <a:rPr lang="fi-FI" sz="2160" dirty="0"/>
              <a:t>: </a:t>
            </a:r>
            <a:r>
              <a:rPr lang="fi-FI" sz="2160" dirty="0" err="1"/>
              <a:t>what</a:t>
            </a:r>
            <a:r>
              <a:rPr lang="fi-FI" sz="2160" dirty="0"/>
              <a:t> </a:t>
            </a:r>
            <a:r>
              <a:rPr lang="fi-FI" sz="2160" dirty="0" err="1"/>
              <a:t>are</a:t>
            </a:r>
            <a:r>
              <a:rPr lang="fi-FI" sz="2160" dirty="0"/>
              <a:t> </a:t>
            </a:r>
            <a:r>
              <a:rPr lang="fi-FI" sz="2160" dirty="0" err="1"/>
              <a:t>the</a:t>
            </a:r>
            <a:r>
              <a:rPr lang="fi-FI" sz="2160" dirty="0"/>
              <a:t> </a:t>
            </a:r>
            <a:r>
              <a:rPr lang="fi-FI" sz="2160" dirty="0" err="1"/>
              <a:t>major</a:t>
            </a:r>
            <a:r>
              <a:rPr lang="fi-FI" sz="2160" dirty="0"/>
              <a:t> </a:t>
            </a:r>
            <a:r>
              <a:rPr lang="fi-FI" sz="2160" dirty="0" err="1"/>
              <a:t>impacts</a:t>
            </a:r>
            <a:r>
              <a:rPr lang="fi-FI" sz="2160" dirty="0"/>
              <a:t> of </a:t>
            </a:r>
            <a:r>
              <a:rPr lang="fi-FI" sz="2160" dirty="0" err="1"/>
              <a:t>this</a:t>
            </a:r>
            <a:r>
              <a:rPr lang="fi-FI" sz="2160" dirty="0"/>
              <a:t> </a:t>
            </a:r>
            <a:r>
              <a:rPr lang="fi-FI" sz="2160" dirty="0" err="1"/>
              <a:t>development</a:t>
            </a:r>
            <a:r>
              <a:rPr lang="fi-FI" sz="2160" dirty="0"/>
              <a:t> on Europe?</a:t>
            </a:r>
          </a:p>
          <a:p>
            <a:pPr lvl="1"/>
            <a:r>
              <a:rPr lang="fi-FI" sz="1920" dirty="0"/>
              <a:t>Key </a:t>
            </a:r>
            <a:r>
              <a:rPr lang="fi-FI" sz="1920" dirty="0" err="1"/>
              <a:t>policy</a:t>
            </a:r>
            <a:r>
              <a:rPr lang="fi-FI" sz="1920" dirty="0"/>
              <a:t> </a:t>
            </a:r>
            <a:r>
              <a:rPr lang="fi-FI" sz="1920" dirty="0" err="1"/>
              <a:t>developments</a:t>
            </a:r>
            <a:endParaRPr lang="fi-FI" sz="1920" dirty="0"/>
          </a:p>
          <a:p>
            <a:pPr lvl="1"/>
            <a:r>
              <a:rPr lang="fi-FI" sz="1920" dirty="0" err="1"/>
              <a:t>Which</a:t>
            </a:r>
            <a:r>
              <a:rPr lang="fi-FI" sz="1920" dirty="0"/>
              <a:t> </a:t>
            </a:r>
            <a:r>
              <a:rPr lang="fi-FI" sz="1920" dirty="0" err="1"/>
              <a:t>countries</a:t>
            </a:r>
            <a:r>
              <a:rPr lang="fi-FI" sz="1920" dirty="0"/>
              <a:t> </a:t>
            </a:r>
            <a:r>
              <a:rPr lang="fi-FI" sz="1920" dirty="0" err="1"/>
              <a:t>are</a:t>
            </a:r>
            <a:r>
              <a:rPr lang="fi-FI" sz="1920" dirty="0"/>
              <a:t> </a:t>
            </a:r>
            <a:r>
              <a:rPr lang="fi-FI" sz="1920" dirty="0" err="1"/>
              <a:t>most</a:t>
            </a:r>
            <a:r>
              <a:rPr lang="fi-FI" sz="1920" dirty="0"/>
              <a:t> </a:t>
            </a:r>
            <a:r>
              <a:rPr lang="fi-FI" sz="1920" dirty="0" err="1"/>
              <a:t>effected</a:t>
            </a:r>
            <a:r>
              <a:rPr lang="fi-FI" sz="1920" dirty="0"/>
              <a:t>? </a:t>
            </a:r>
          </a:p>
          <a:p>
            <a:r>
              <a:rPr lang="fi-FI" sz="2160" dirty="0"/>
              <a:t>Market </a:t>
            </a:r>
            <a:r>
              <a:rPr lang="fi-FI" sz="2160" dirty="0" err="1"/>
              <a:t>development</a:t>
            </a:r>
            <a:r>
              <a:rPr lang="fi-FI" sz="2160" dirty="0"/>
              <a:t>: </a:t>
            </a:r>
            <a:r>
              <a:rPr lang="fi-FI" sz="2160" dirty="0" err="1"/>
              <a:t>how</a:t>
            </a:r>
            <a:r>
              <a:rPr lang="fi-FI" sz="2160" dirty="0"/>
              <a:t> </a:t>
            </a:r>
            <a:r>
              <a:rPr lang="fi-FI" sz="2160" dirty="0" err="1"/>
              <a:t>will</a:t>
            </a:r>
            <a:r>
              <a:rPr lang="fi-FI" sz="2160" dirty="0"/>
              <a:t> </a:t>
            </a:r>
            <a:r>
              <a:rPr lang="fi-FI" sz="2160" dirty="0" err="1"/>
              <a:t>this</a:t>
            </a:r>
            <a:r>
              <a:rPr lang="fi-FI" sz="2160" dirty="0"/>
              <a:t> </a:t>
            </a:r>
            <a:r>
              <a:rPr lang="fi-FI" sz="2160" dirty="0" err="1"/>
              <a:t>effect</a:t>
            </a:r>
            <a:r>
              <a:rPr lang="fi-FI" sz="2160" dirty="0"/>
              <a:t> market </a:t>
            </a:r>
            <a:r>
              <a:rPr lang="fi-FI" sz="2160" dirty="0" err="1"/>
              <a:t>trends</a:t>
            </a:r>
            <a:r>
              <a:rPr lang="fi-FI" sz="2160" dirty="0"/>
              <a:t> </a:t>
            </a:r>
            <a:r>
              <a:rPr lang="fi-FI" sz="2160" dirty="0" err="1"/>
              <a:t>regarding</a:t>
            </a:r>
            <a:r>
              <a:rPr lang="fi-FI" sz="2160" dirty="0"/>
              <a:t> </a:t>
            </a:r>
            <a:r>
              <a:rPr lang="fi-FI" sz="2160" dirty="0" err="1"/>
              <a:t>renewable</a:t>
            </a:r>
            <a:r>
              <a:rPr lang="fi-FI" sz="2160" dirty="0"/>
              <a:t> </a:t>
            </a:r>
            <a:r>
              <a:rPr lang="fi-FI" sz="2160" dirty="0" err="1"/>
              <a:t>energy</a:t>
            </a:r>
            <a:r>
              <a:rPr lang="fi-FI" sz="2160" dirty="0"/>
              <a:t>?</a:t>
            </a:r>
          </a:p>
          <a:p>
            <a:pPr lvl="1"/>
            <a:r>
              <a:rPr lang="fi-FI" sz="1920" dirty="0" err="1"/>
              <a:t>Which</a:t>
            </a:r>
            <a:r>
              <a:rPr lang="fi-FI" sz="1920" dirty="0"/>
              <a:t> </a:t>
            </a:r>
            <a:r>
              <a:rPr lang="fi-FI" sz="1920" dirty="0" err="1"/>
              <a:t>technologies</a:t>
            </a:r>
            <a:r>
              <a:rPr lang="fi-FI" sz="1920" dirty="0"/>
              <a:t>/</a:t>
            </a:r>
            <a:r>
              <a:rPr lang="fi-FI" sz="1920" dirty="0" err="1"/>
              <a:t>solutions</a:t>
            </a:r>
            <a:r>
              <a:rPr lang="fi-FI" sz="1920" dirty="0"/>
              <a:t> </a:t>
            </a:r>
            <a:r>
              <a:rPr lang="fi-FI" sz="1920" dirty="0" err="1"/>
              <a:t>are</a:t>
            </a:r>
            <a:r>
              <a:rPr lang="fi-FI" sz="1920" dirty="0"/>
              <a:t> </a:t>
            </a:r>
            <a:r>
              <a:rPr lang="fi-FI" sz="1920" dirty="0" err="1"/>
              <a:t>most</a:t>
            </a:r>
            <a:r>
              <a:rPr lang="fi-FI" sz="1920" dirty="0"/>
              <a:t> </a:t>
            </a:r>
            <a:r>
              <a:rPr lang="fi-FI" sz="1920" dirty="0" err="1"/>
              <a:t>effected</a:t>
            </a:r>
            <a:r>
              <a:rPr lang="fi-FI" sz="1920" dirty="0"/>
              <a:t>?</a:t>
            </a:r>
          </a:p>
          <a:p>
            <a:pPr lvl="1"/>
            <a:r>
              <a:rPr lang="fi-FI" sz="1920" dirty="0" err="1"/>
              <a:t>What</a:t>
            </a:r>
            <a:r>
              <a:rPr lang="fi-FI" sz="1920" dirty="0"/>
              <a:t> </a:t>
            </a:r>
            <a:r>
              <a:rPr lang="fi-FI" sz="1920" dirty="0" err="1"/>
              <a:t>are</a:t>
            </a:r>
            <a:r>
              <a:rPr lang="fi-FI" sz="1920" dirty="0"/>
              <a:t> </a:t>
            </a:r>
            <a:r>
              <a:rPr lang="fi-FI" sz="1920" dirty="0" err="1"/>
              <a:t>the</a:t>
            </a:r>
            <a:r>
              <a:rPr lang="fi-FI" sz="1920" dirty="0"/>
              <a:t> </a:t>
            </a:r>
            <a:r>
              <a:rPr lang="fi-FI" sz="1920" dirty="0" err="1"/>
              <a:t>potential</a:t>
            </a:r>
            <a:r>
              <a:rPr lang="fi-FI" sz="1920" dirty="0"/>
              <a:t> </a:t>
            </a:r>
            <a:r>
              <a:rPr lang="fi-FI" sz="1920" dirty="0" err="1"/>
              <a:t>sustainability</a:t>
            </a:r>
            <a:r>
              <a:rPr lang="fi-FI" sz="1920" dirty="0"/>
              <a:t> </a:t>
            </a:r>
            <a:r>
              <a:rPr lang="fi-FI" sz="1920" dirty="0" err="1"/>
              <a:t>impacts</a:t>
            </a:r>
            <a:r>
              <a:rPr lang="fi-FI" sz="1920" dirty="0"/>
              <a:t> (long-</a:t>
            </a:r>
            <a:r>
              <a:rPr lang="fi-FI" sz="1920" dirty="0" err="1"/>
              <a:t>term</a:t>
            </a:r>
            <a:r>
              <a:rPr lang="fi-FI" sz="1920" dirty="0"/>
              <a:t>/</a:t>
            </a:r>
            <a:r>
              <a:rPr lang="fi-FI" sz="1920" dirty="0" err="1"/>
              <a:t>short-term</a:t>
            </a:r>
            <a:r>
              <a:rPr lang="fi-FI" sz="1920" dirty="0"/>
              <a:t>)? </a:t>
            </a:r>
          </a:p>
          <a:p>
            <a:pPr indent="-325724"/>
            <a:r>
              <a:rPr lang="en-US" sz="1920" dirty="0"/>
              <a:t>What to do to shield against the effects of such threats - best strategies for increasing energy independence? Can be a case study of a specific country, e.g. Finland</a:t>
            </a:r>
            <a:endParaRPr lang="fi-FI" sz="1920" dirty="0"/>
          </a:p>
          <a:p>
            <a:pPr lvl="1"/>
            <a:endParaRPr lang="fi-FI" sz="1920" dirty="0"/>
          </a:p>
          <a:p>
            <a:pPr lvl="1"/>
            <a:endParaRPr lang="en-US" sz="1920" dirty="0"/>
          </a:p>
          <a:p>
            <a:endParaRPr lang="fi-FI" dirty="0"/>
          </a:p>
        </p:txBody>
      </p:sp>
    </p:spTree>
    <p:extLst>
      <p:ext uri="{BB962C8B-B14F-4D97-AF65-F5344CB8AC3E}">
        <p14:creationId xmlns:p14="http://schemas.microsoft.com/office/powerpoint/2010/main" val="313685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683776-CA83-4560-AB79-41D9084E3327}"/>
              </a:ext>
            </a:extLst>
          </p:cNvPr>
          <p:cNvPicPr>
            <a:picLocks noChangeAspect="1"/>
          </p:cNvPicPr>
          <p:nvPr/>
        </p:nvPicPr>
        <p:blipFill>
          <a:blip r:embed="rId3"/>
          <a:srcRect/>
          <a:stretch/>
        </p:blipFill>
        <p:spPr>
          <a:xfrm>
            <a:off x="1589314" y="893735"/>
            <a:ext cx="9991712" cy="5620901"/>
          </a:xfrm>
          <a:prstGeom prst="rect">
            <a:avLst/>
          </a:prstGeom>
        </p:spPr>
      </p:pic>
      <p:sp>
        <p:nvSpPr>
          <p:cNvPr id="13" name="Rectangle 12">
            <a:extLst>
              <a:ext uri="{FF2B5EF4-FFF2-40B4-BE49-F238E27FC236}">
                <a16:creationId xmlns:a16="http://schemas.microsoft.com/office/drawing/2014/main" id="{0C862B3E-AD43-4F43-BAB0-350EDF2434C8}"/>
              </a:ext>
            </a:extLst>
          </p:cNvPr>
          <p:cNvSpPr/>
          <p:nvPr/>
        </p:nvSpPr>
        <p:spPr>
          <a:xfrm>
            <a:off x="994954" y="5546256"/>
            <a:ext cx="3711937" cy="868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en-US" sz="1620">
              <a:solidFill>
                <a:prstClr val="white"/>
              </a:solidFill>
              <a:latin typeface="Arial" panose="020B0604020202020204"/>
            </a:endParaRPr>
          </a:p>
        </p:txBody>
      </p:sp>
      <p:sp>
        <p:nvSpPr>
          <p:cNvPr id="10" name="Title 6">
            <a:extLst>
              <a:ext uri="{FF2B5EF4-FFF2-40B4-BE49-F238E27FC236}">
                <a16:creationId xmlns:a16="http://schemas.microsoft.com/office/drawing/2014/main" id="{5BE44088-A800-426F-8710-83989D5174E5}"/>
              </a:ext>
            </a:extLst>
          </p:cNvPr>
          <p:cNvSpPr>
            <a:spLocks noGrp="1"/>
          </p:cNvSpPr>
          <p:nvPr>
            <p:ph type="title"/>
          </p:nvPr>
        </p:nvSpPr>
        <p:spPr>
          <a:xfrm>
            <a:off x="922054" y="689999"/>
            <a:ext cx="6808243" cy="695861"/>
          </a:xfrm>
        </p:spPr>
        <p:txBody>
          <a:bodyPr/>
          <a:lstStyle/>
          <a:p>
            <a:pPr>
              <a:lnSpc>
                <a:spcPct val="150000"/>
              </a:lnSpc>
            </a:pPr>
            <a:r>
              <a:rPr lang="en-US" sz="1620"/>
              <a:t> </a:t>
            </a:r>
            <a:br>
              <a:rPr lang="en-US" sz="1620"/>
            </a:br>
            <a:endParaRPr lang="en-US" sz="1260">
              <a:solidFill>
                <a:schemeClr val="tx2"/>
              </a:solidFill>
              <a:latin typeface="Arial Nova" panose="020B0504020202020204" pitchFamily="34" charset="0"/>
            </a:endParaRPr>
          </a:p>
        </p:txBody>
      </p:sp>
      <p:sp>
        <p:nvSpPr>
          <p:cNvPr id="6" name="Title 6">
            <a:extLst>
              <a:ext uri="{FF2B5EF4-FFF2-40B4-BE49-F238E27FC236}">
                <a16:creationId xmlns:a16="http://schemas.microsoft.com/office/drawing/2014/main" id="{41E5EF8A-CB72-A04D-8C7C-81E250AE549B}"/>
              </a:ext>
            </a:extLst>
          </p:cNvPr>
          <p:cNvSpPr txBox="1">
            <a:spLocks/>
          </p:cNvSpPr>
          <p:nvPr/>
        </p:nvSpPr>
        <p:spPr>
          <a:xfrm>
            <a:off x="922055" y="689999"/>
            <a:ext cx="6446724" cy="695861"/>
          </a:xfrm>
          <a:prstGeom prst="rect">
            <a:avLst/>
          </a:prstGeom>
        </p:spPr>
        <p:txBody>
          <a:bodyPr vert="horz" lIns="0" tIns="0" rIns="0" bIns="0" rtlCol="0" anchor="t" anchorCtr="0">
            <a:noAutofit/>
          </a:bodyPr>
          <a:lstStyle>
            <a:lvl1pPr algn="l" defTabSz="1219106" rtl="0" eaLnBrk="1" latinLnBrk="0" hangingPunct="1">
              <a:lnSpc>
                <a:spcPct val="80000"/>
              </a:lnSpc>
              <a:spcBef>
                <a:spcPct val="0"/>
              </a:spcBef>
              <a:buNone/>
              <a:defRPr sz="3600" b="0" i="0" kern="1200" cap="none" spc="0" normalizeH="0" baseline="0">
                <a:solidFill>
                  <a:schemeClr val="accent2"/>
                </a:solidFill>
                <a:latin typeface="+mj-lt"/>
                <a:ea typeface="Arial"/>
                <a:cs typeface="Arial Black"/>
              </a:defRPr>
            </a:lvl1pPr>
          </a:lstStyle>
          <a:p>
            <a:pPr defTabSz="1097196">
              <a:lnSpc>
                <a:spcPct val="150000"/>
              </a:lnSpc>
              <a:defRPr/>
            </a:pPr>
            <a:r>
              <a:rPr lang="fi-FI" sz="1620">
                <a:solidFill>
                  <a:srgbClr val="100169"/>
                </a:solidFill>
                <a:latin typeface="Arial" panose="020B0604020202020204"/>
              </a:rPr>
              <a:t>SUPPLY AND DEMAND SIDE FLEXIBILITY</a:t>
            </a:r>
            <a:endParaRPr lang="en-US" sz="1260">
              <a:solidFill>
                <a:srgbClr val="737576"/>
              </a:solidFill>
              <a:latin typeface="Arial Nova" panose="020B0504020202020204" pitchFamily="34" charset="0"/>
            </a:endParaRPr>
          </a:p>
        </p:txBody>
      </p:sp>
    </p:spTree>
    <p:extLst>
      <p:ext uri="{BB962C8B-B14F-4D97-AF65-F5344CB8AC3E}">
        <p14:creationId xmlns:p14="http://schemas.microsoft.com/office/powerpoint/2010/main" val="360808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2A0140-27EF-634C-BF99-0D63C363203D}"/>
              </a:ext>
            </a:extLst>
          </p:cNvPr>
          <p:cNvSpPr>
            <a:spLocks noGrp="1"/>
          </p:cNvSpPr>
          <p:nvPr>
            <p:ph type="title"/>
          </p:nvPr>
        </p:nvSpPr>
        <p:spPr/>
        <p:txBody>
          <a:bodyPr/>
          <a:lstStyle/>
          <a:p>
            <a:r>
              <a:rPr lang="fi-FI" dirty="0"/>
              <a:t>Motiva Oy</a:t>
            </a:r>
            <a:endParaRPr lang="en-FI" dirty="0"/>
          </a:p>
        </p:txBody>
      </p:sp>
      <p:sp>
        <p:nvSpPr>
          <p:cNvPr id="8" name="Content Placeholder 7">
            <a:extLst>
              <a:ext uri="{FF2B5EF4-FFF2-40B4-BE49-F238E27FC236}">
                <a16:creationId xmlns:a16="http://schemas.microsoft.com/office/drawing/2014/main" id="{50627CFF-7BAC-3046-BF23-C7010741949F}"/>
              </a:ext>
            </a:extLst>
          </p:cNvPr>
          <p:cNvSpPr>
            <a:spLocks noGrp="1"/>
          </p:cNvSpPr>
          <p:nvPr>
            <p:ph idx="1"/>
          </p:nvPr>
        </p:nvSpPr>
        <p:spPr>
          <a:xfrm>
            <a:off x="5614352" y="1985963"/>
            <a:ext cx="5567864" cy="2850011"/>
          </a:xfrm>
        </p:spPr>
        <p:txBody>
          <a:bodyPr/>
          <a:lstStyle/>
          <a:p>
            <a:r>
              <a:rPr lang="en-US" dirty="0"/>
              <a:t>We are a sustainable development company for the government that encourages efficient and sustainable use of energy and materials.</a:t>
            </a:r>
          </a:p>
          <a:p>
            <a:r>
              <a:rPr lang="en-US" dirty="0"/>
              <a:t>We provide public administration, businesses, municipalities and consumers with information, solutions and services to make resource-efficient, effective and sustainable choices</a:t>
            </a:r>
            <a:r>
              <a:rPr lang="fi-FI" dirty="0"/>
              <a:t>.</a:t>
            </a:r>
          </a:p>
          <a:p>
            <a:r>
              <a:rPr lang="en-US" dirty="0"/>
              <a:t>We combine the opportunities of multidisciplinary know-how and </a:t>
            </a:r>
            <a:r>
              <a:rPr lang="en-US" dirty="0" err="1"/>
              <a:t>digitalisation</a:t>
            </a:r>
            <a:r>
              <a:rPr lang="en-US" dirty="0"/>
              <a:t> to enable sustainable change</a:t>
            </a:r>
            <a:r>
              <a:rPr lang="fi-FI" dirty="0"/>
              <a:t>.</a:t>
            </a:r>
            <a:endParaRPr lang="en-FI" dirty="0"/>
          </a:p>
        </p:txBody>
      </p:sp>
      <p:sp>
        <p:nvSpPr>
          <p:cNvPr id="4" name="Date Placeholder 3">
            <a:extLst>
              <a:ext uri="{FF2B5EF4-FFF2-40B4-BE49-F238E27FC236}">
                <a16:creationId xmlns:a16="http://schemas.microsoft.com/office/drawing/2014/main" id="{3E6821DD-F864-534E-825C-9A9FF5DC1CB1}"/>
              </a:ext>
            </a:extLst>
          </p:cNvPr>
          <p:cNvSpPr>
            <a:spLocks noGrp="1"/>
          </p:cNvSpPr>
          <p:nvPr>
            <p:ph type="dt" sz="half" idx="2"/>
          </p:nvPr>
        </p:nvSpPr>
        <p:spPr/>
        <p:txBody>
          <a:bodyPr/>
          <a:lstStyle/>
          <a:p>
            <a:pPr defTabSz="822960"/>
            <a:fld id="{4F0EB0F2-C08B-C841-BD8F-F7FD8E616182}" type="datetime1">
              <a:rPr lang="fi-FI">
                <a:solidFill>
                  <a:srgbClr val="FFFFFF"/>
                </a:solidFill>
              </a:rPr>
              <a:pPr defTabSz="822960"/>
              <a:t>18.4.2022</a:t>
            </a:fld>
            <a:endParaRPr lang="en-FI">
              <a:solidFill>
                <a:srgbClr val="FFFFFF"/>
              </a:solidFill>
            </a:endParaRPr>
          </a:p>
        </p:txBody>
      </p:sp>
      <p:sp>
        <p:nvSpPr>
          <p:cNvPr id="5" name="Footer Placeholder 4">
            <a:extLst>
              <a:ext uri="{FF2B5EF4-FFF2-40B4-BE49-F238E27FC236}">
                <a16:creationId xmlns:a16="http://schemas.microsoft.com/office/drawing/2014/main" id="{AB9E6E02-5F2F-C145-BB4B-C9B770A80F9F}"/>
              </a:ext>
            </a:extLst>
          </p:cNvPr>
          <p:cNvSpPr>
            <a:spLocks noGrp="1"/>
          </p:cNvSpPr>
          <p:nvPr>
            <p:ph type="ftr" sz="quarter" idx="3"/>
          </p:nvPr>
        </p:nvSpPr>
        <p:spPr/>
        <p:txBody>
          <a:bodyPr/>
          <a:lstStyle/>
          <a:p>
            <a:pPr defTabSz="822960"/>
            <a:endParaRPr lang="en-FI">
              <a:solidFill>
                <a:srgbClr val="4A205D"/>
              </a:solidFill>
            </a:endParaRPr>
          </a:p>
        </p:txBody>
      </p:sp>
      <p:sp>
        <p:nvSpPr>
          <p:cNvPr id="6" name="Slide Number Placeholder 5">
            <a:extLst>
              <a:ext uri="{FF2B5EF4-FFF2-40B4-BE49-F238E27FC236}">
                <a16:creationId xmlns:a16="http://schemas.microsoft.com/office/drawing/2014/main" id="{3AB5D11D-2F61-DC46-A38F-484E2D8D2D70}"/>
              </a:ext>
            </a:extLst>
          </p:cNvPr>
          <p:cNvSpPr>
            <a:spLocks noGrp="1"/>
          </p:cNvSpPr>
          <p:nvPr>
            <p:ph type="sldNum" sz="quarter" idx="4"/>
          </p:nvPr>
        </p:nvSpPr>
        <p:spPr/>
        <p:txBody>
          <a:bodyPr/>
          <a:lstStyle/>
          <a:p>
            <a:pPr defTabSz="822960"/>
            <a:fld id="{BFF9DCD0-3869-094B-9C9B-6235A2A96309}" type="slidenum">
              <a:rPr lang="en-FI">
                <a:solidFill>
                  <a:srgbClr val="FFFFFF"/>
                </a:solidFill>
              </a:rPr>
              <a:pPr defTabSz="822960"/>
              <a:t>4</a:t>
            </a:fld>
            <a:endParaRPr lang="en-FI">
              <a:solidFill>
                <a:srgbClr val="FFFFFF"/>
              </a:solidFill>
            </a:endParaRPr>
          </a:p>
        </p:txBody>
      </p:sp>
    </p:spTree>
    <p:extLst>
      <p:ext uri="{BB962C8B-B14F-4D97-AF65-F5344CB8AC3E}">
        <p14:creationId xmlns:p14="http://schemas.microsoft.com/office/powerpoint/2010/main" val="343745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38F2369-CFAC-BC48-AB09-5A5D73F9F54F}"/>
              </a:ext>
            </a:extLst>
          </p:cNvPr>
          <p:cNvSpPr>
            <a:spLocks noGrp="1"/>
          </p:cNvSpPr>
          <p:nvPr>
            <p:ph type="title"/>
          </p:nvPr>
        </p:nvSpPr>
        <p:spPr/>
        <p:txBody>
          <a:bodyPr>
            <a:normAutofit fontScale="90000"/>
          </a:bodyPr>
          <a:lstStyle/>
          <a:p>
            <a:r>
              <a:rPr lang="en-US" dirty="0"/>
              <a:t>Energy Business and Innovation - master’s course: Motiva's business project</a:t>
            </a:r>
            <a:endParaRPr lang="en-FI" dirty="0"/>
          </a:p>
        </p:txBody>
      </p:sp>
      <p:sp>
        <p:nvSpPr>
          <p:cNvPr id="29" name="Content Placeholder 28">
            <a:extLst>
              <a:ext uri="{FF2B5EF4-FFF2-40B4-BE49-F238E27FC236}">
                <a16:creationId xmlns:a16="http://schemas.microsoft.com/office/drawing/2014/main" id="{72A8D47F-62D4-BB4A-A6BE-E2316CBB2E80}"/>
              </a:ext>
            </a:extLst>
          </p:cNvPr>
          <p:cNvSpPr>
            <a:spLocks noGrp="1"/>
          </p:cNvSpPr>
          <p:nvPr>
            <p:ph idx="1"/>
          </p:nvPr>
        </p:nvSpPr>
        <p:spPr>
          <a:xfrm>
            <a:off x="1363980" y="1985963"/>
            <a:ext cx="9464040" cy="3572516"/>
          </a:xfrm>
        </p:spPr>
        <p:txBody>
          <a:bodyPr/>
          <a:lstStyle/>
          <a:p>
            <a:pPr marL="308610" indent="-308610">
              <a:buFont typeface="Arial" panose="020B0604020202020204" pitchFamily="34" charset="0"/>
              <a:buChar char="•"/>
            </a:pPr>
            <a:r>
              <a:rPr lang="en-US" dirty="0"/>
              <a:t>Residential apartment buildings develop and maintain a property repair plan (PTS, </a:t>
            </a:r>
            <a:r>
              <a:rPr lang="en-US" dirty="0" err="1"/>
              <a:t>pitkäntähtäimen</a:t>
            </a:r>
            <a:r>
              <a:rPr lang="en-US" dirty="0"/>
              <a:t> </a:t>
            </a:r>
            <a:r>
              <a:rPr lang="en-US" dirty="0" err="1"/>
              <a:t>suunnitelma</a:t>
            </a:r>
            <a:r>
              <a:rPr lang="en-US" dirty="0"/>
              <a:t>)</a:t>
            </a:r>
          </a:p>
          <a:p>
            <a:pPr marL="508636" lvl="1" indent="-308610"/>
            <a:r>
              <a:rPr lang="en-US" dirty="0"/>
              <a:t>No similar model is available for single-family homes or semi-detached houses even though careful maintenance of a small house, as well as the planning of repair operations, help maintain the condition and value of the property, improve housing comfort and increase energy efficiency</a:t>
            </a:r>
          </a:p>
          <a:p>
            <a:pPr marL="308610" indent="-308610">
              <a:buFont typeface="Arial" panose="020B0604020202020204" pitchFamily="34" charset="0"/>
              <a:buChar char="•"/>
            </a:pPr>
            <a:r>
              <a:rPr lang="en-US" dirty="0"/>
              <a:t>The willingness of </a:t>
            </a:r>
            <a:r>
              <a:rPr lang="en-US" dirty="0" err="1"/>
              <a:t>smallhouse</a:t>
            </a:r>
            <a:r>
              <a:rPr lang="en-US" dirty="0"/>
              <a:t> owners to invest in energy renovations is low </a:t>
            </a:r>
          </a:p>
          <a:p>
            <a:pPr marL="508636" lvl="1" indent="-308610"/>
            <a:r>
              <a:rPr lang="en-US" dirty="0"/>
              <a:t>It would be essential that any future potential for reducing energy consumption and transitioning to renewable energy should be exploited when repairs are made</a:t>
            </a:r>
          </a:p>
          <a:p>
            <a:pPr marL="308610" indent="-308610">
              <a:buFont typeface="Arial" panose="020B0604020202020204" pitchFamily="34" charset="0"/>
              <a:buChar char="•"/>
            </a:pPr>
            <a:r>
              <a:rPr lang="en-US" dirty="0"/>
              <a:t>Repairs and energy efficiency investments in small houses are carried out mainly as compulsory repairs of broken equipment and structures </a:t>
            </a:r>
          </a:p>
          <a:p>
            <a:pPr marL="308610" indent="-308610">
              <a:buFont typeface="Arial" panose="020B0604020202020204" pitchFamily="34" charset="0"/>
              <a:buChar char="•"/>
            </a:pPr>
            <a:r>
              <a:rPr lang="en-US" dirty="0"/>
              <a:t>In the context of the 'compulsory’ renovations, the opportunity to improve energy efficiency in a cost-effective way is ignored. </a:t>
            </a:r>
          </a:p>
          <a:p>
            <a:pPr marL="508636" lvl="1" indent="-308610"/>
            <a:r>
              <a:rPr lang="en-US" dirty="0"/>
              <a:t>With lack of planning, there is a risk of undesirable or even incorrect order for the whole.</a:t>
            </a:r>
            <a:endParaRPr lang="en-FI" dirty="0"/>
          </a:p>
        </p:txBody>
      </p:sp>
      <p:sp>
        <p:nvSpPr>
          <p:cNvPr id="4" name="Date Placeholder 3">
            <a:extLst>
              <a:ext uri="{FF2B5EF4-FFF2-40B4-BE49-F238E27FC236}">
                <a16:creationId xmlns:a16="http://schemas.microsoft.com/office/drawing/2014/main" id="{8CD93E76-3148-F844-91AE-2CB9B5443DD3}"/>
              </a:ext>
            </a:extLst>
          </p:cNvPr>
          <p:cNvSpPr>
            <a:spLocks noGrp="1"/>
          </p:cNvSpPr>
          <p:nvPr>
            <p:ph type="dt" sz="half" idx="2"/>
          </p:nvPr>
        </p:nvSpPr>
        <p:spPr/>
        <p:txBody>
          <a:bodyPr/>
          <a:lstStyle/>
          <a:p>
            <a:pPr defTabSz="822960"/>
            <a:fld id="{D70AA61A-4008-AA42-BF33-53BD6C59BB3E}" type="datetime1">
              <a:rPr lang="fi-FI">
                <a:solidFill>
                  <a:srgbClr val="4A205D"/>
                </a:solidFill>
              </a:rPr>
              <a:pPr defTabSz="822960"/>
              <a:t>18.4.2022</a:t>
            </a:fld>
            <a:endParaRPr lang="en-FI">
              <a:solidFill>
                <a:srgbClr val="4A205D"/>
              </a:solidFill>
            </a:endParaRPr>
          </a:p>
        </p:txBody>
      </p:sp>
      <p:sp>
        <p:nvSpPr>
          <p:cNvPr id="5" name="Footer Placeholder 4">
            <a:extLst>
              <a:ext uri="{FF2B5EF4-FFF2-40B4-BE49-F238E27FC236}">
                <a16:creationId xmlns:a16="http://schemas.microsoft.com/office/drawing/2014/main" id="{8A39B1AA-766C-9A45-B6FE-96F852BA8265}"/>
              </a:ext>
            </a:extLst>
          </p:cNvPr>
          <p:cNvSpPr>
            <a:spLocks noGrp="1"/>
          </p:cNvSpPr>
          <p:nvPr>
            <p:ph type="ftr" sz="quarter" idx="3"/>
          </p:nvPr>
        </p:nvSpPr>
        <p:spPr/>
        <p:txBody>
          <a:bodyPr/>
          <a:lstStyle/>
          <a:p>
            <a:pPr defTabSz="822960"/>
            <a:endParaRPr lang="en-FI">
              <a:solidFill>
                <a:srgbClr val="4A205D"/>
              </a:solidFill>
            </a:endParaRPr>
          </a:p>
        </p:txBody>
      </p:sp>
      <p:sp>
        <p:nvSpPr>
          <p:cNvPr id="6" name="Slide Number Placeholder 5">
            <a:extLst>
              <a:ext uri="{FF2B5EF4-FFF2-40B4-BE49-F238E27FC236}">
                <a16:creationId xmlns:a16="http://schemas.microsoft.com/office/drawing/2014/main" id="{71EAEC53-1FEC-7140-9F52-C37DD39781C5}"/>
              </a:ext>
            </a:extLst>
          </p:cNvPr>
          <p:cNvSpPr>
            <a:spLocks noGrp="1"/>
          </p:cNvSpPr>
          <p:nvPr>
            <p:ph type="sldNum" sz="quarter" idx="4"/>
          </p:nvPr>
        </p:nvSpPr>
        <p:spPr/>
        <p:txBody>
          <a:bodyPr/>
          <a:lstStyle/>
          <a:p>
            <a:pPr defTabSz="822960"/>
            <a:fld id="{BFF9DCD0-3869-094B-9C9B-6235A2A96309}" type="slidenum">
              <a:rPr lang="en-FI">
                <a:solidFill>
                  <a:srgbClr val="4A205D"/>
                </a:solidFill>
              </a:rPr>
              <a:pPr defTabSz="822960"/>
              <a:t>5</a:t>
            </a:fld>
            <a:endParaRPr lang="en-FI">
              <a:solidFill>
                <a:srgbClr val="4A205D"/>
              </a:solidFill>
            </a:endParaRPr>
          </a:p>
        </p:txBody>
      </p:sp>
      <p:sp>
        <p:nvSpPr>
          <p:cNvPr id="30" name="Text Placeholder 29">
            <a:extLst>
              <a:ext uri="{FF2B5EF4-FFF2-40B4-BE49-F238E27FC236}">
                <a16:creationId xmlns:a16="http://schemas.microsoft.com/office/drawing/2014/main" id="{9D6C0CD4-026D-AE48-B809-433EE09E1806}"/>
              </a:ext>
            </a:extLst>
          </p:cNvPr>
          <p:cNvSpPr>
            <a:spLocks noGrp="1"/>
          </p:cNvSpPr>
          <p:nvPr>
            <p:ph type="body" sz="quarter" idx="10"/>
          </p:nvPr>
        </p:nvSpPr>
        <p:spPr/>
        <p:txBody>
          <a:bodyPr/>
          <a:lstStyle/>
          <a:p>
            <a:r>
              <a:rPr lang="fi-FI" dirty="0" err="1"/>
              <a:t>Research</a:t>
            </a:r>
            <a:r>
              <a:rPr lang="fi-FI" dirty="0"/>
              <a:t> </a:t>
            </a:r>
            <a:r>
              <a:rPr lang="fi-FI" dirty="0" err="1"/>
              <a:t>problem</a:t>
            </a:r>
            <a:endParaRPr lang="en-FI" dirty="0"/>
          </a:p>
        </p:txBody>
      </p:sp>
    </p:spTree>
    <p:extLst>
      <p:ext uri="{BB962C8B-B14F-4D97-AF65-F5344CB8AC3E}">
        <p14:creationId xmlns:p14="http://schemas.microsoft.com/office/powerpoint/2010/main" val="276486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38F2369-CFAC-BC48-AB09-5A5D73F9F54F}"/>
              </a:ext>
            </a:extLst>
          </p:cNvPr>
          <p:cNvSpPr>
            <a:spLocks noGrp="1"/>
          </p:cNvSpPr>
          <p:nvPr>
            <p:ph type="title"/>
          </p:nvPr>
        </p:nvSpPr>
        <p:spPr/>
        <p:txBody>
          <a:bodyPr>
            <a:normAutofit fontScale="90000"/>
          </a:bodyPr>
          <a:lstStyle/>
          <a:p>
            <a:r>
              <a:rPr lang="en-US" dirty="0"/>
              <a:t>Energy Business and Innovation - master’s course: Motiva's business project</a:t>
            </a:r>
            <a:endParaRPr lang="en-FI" dirty="0"/>
          </a:p>
        </p:txBody>
      </p:sp>
      <p:sp>
        <p:nvSpPr>
          <p:cNvPr id="29" name="Content Placeholder 28">
            <a:extLst>
              <a:ext uri="{FF2B5EF4-FFF2-40B4-BE49-F238E27FC236}">
                <a16:creationId xmlns:a16="http://schemas.microsoft.com/office/drawing/2014/main" id="{72A8D47F-62D4-BB4A-A6BE-E2316CBB2E80}"/>
              </a:ext>
            </a:extLst>
          </p:cNvPr>
          <p:cNvSpPr>
            <a:spLocks noGrp="1"/>
          </p:cNvSpPr>
          <p:nvPr>
            <p:ph idx="1"/>
          </p:nvPr>
        </p:nvSpPr>
        <p:spPr>
          <a:xfrm>
            <a:off x="1363980" y="1985963"/>
            <a:ext cx="9464040" cy="3676391"/>
          </a:xfrm>
        </p:spPr>
        <p:txBody>
          <a:bodyPr/>
          <a:lstStyle/>
          <a:p>
            <a:r>
              <a:rPr lang="en-US" dirty="0"/>
              <a:t>It is possible to consider the problem, for example</a:t>
            </a:r>
            <a:r>
              <a:rPr lang="fi-FI" dirty="0"/>
              <a:t>:</a:t>
            </a:r>
          </a:p>
          <a:p>
            <a:pPr marL="508636" lvl="1" indent="-308610"/>
            <a:r>
              <a:rPr lang="en-US" dirty="0"/>
              <a:t>from the perspective of the owner and user of the property</a:t>
            </a:r>
          </a:p>
          <a:p>
            <a:pPr marL="508636" lvl="1" indent="-308610"/>
            <a:r>
              <a:rPr lang="en-US" dirty="0"/>
              <a:t>from the point of view of the advisory, planning and contractor services on the market</a:t>
            </a:r>
            <a:endParaRPr lang="fi-FI" dirty="0"/>
          </a:p>
          <a:p>
            <a:pPr marL="308610" indent="-308610"/>
            <a:r>
              <a:rPr lang="fi-FI" dirty="0" err="1"/>
              <a:t>Research</a:t>
            </a:r>
            <a:r>
              <a:rPr lang="fi-FI" dirty="0"/>
              <a:t> </a:t>
            </a:r>
            <a:r>
              <a:rPr lang="fi-FI" dirty="0" err="1"/>
              <a:t>questions</a:t>
            </a:r>
            <a:r>
              <a:rPr lang="fi-FI" dirty="0"/>
              <a:t> </a:t>
            </a:r>
            <a:r>
              <a:rPr lang="fi-FI" dirty="0" err="1"/>
              <a:t>could</a:t>
            </a:r>
            <a:r>
              <a:rPr lang="fi-FI" dirty="0"/>
              <a:t> </a:t>
            </a:r>
            <a:r>
              <a:rPr lang="fi-FI" dirty="0" err="1"/>
              <a:t>include</a:t>
            </a:r>
            <a:r>
              <a:rPr lang="fi-FI" dirty="0"/>
              <a:t>:</a:t>
            </a:r>
          </a:p>
          <a:p>
            <a:pPr marL="508636" lvl="1" indent="-308610"/>
            <a:r>
              <a:rPr lang="en-US" dirty="0"/>
              <a:t>By what means and arguments can owners of small houses be motivated voluntarily for systematic planning of property maintenance? What obstacles do owners/residents experience?</a:t>
            </a:r>
          </a:p>
          <a:p>
            <a:pPr marL="508636" lvl="1" indent="-308610"/>
            <a:r>
              <a:rPr lang="en-US" dirty="0"/>
              <a:t>What kind of information or material do owners/residents need on the topic? </a:t>
            </a:r>
          </a:p>
          <a:p>
            <a:pPr marL="508636" lvl="1" indent="-308610"/>
            <a:r>
              <a:rPr lang="en-US" dirty="0"/>
              <a:t>What actions do owners/residents know how to and want to take on their own?</a:t>
            </a:r>
          </a:p>
          <a:p>
            <a:pPr marL="508636" lvl="1" indent="-308610"/>
            <a:r>
              <a:rPr lang="en-US" dirty="0"/>
              <a:t>What actions do they buy as services?</a:t>
            </a:r>
          </a:p>
          <a:p>
            <a:pPr marL="508636" lvl="1" indent="-308610"/>
            <a:r>
              <a:rPr lang="en-US" dirty="0"/>
              <a:t>What kind of professionals and experts do they use for home maintenance and renovation? </a:t>
            </a:r>
          </a:p>
          <a:p>
            <a:pPr marL="508636" lvl="1" indent="-308610"/>
            <a:r>
              <a:rPr lang="en-US" dirty="0"/>
              <a:t>What kind of services owners/residents would like to use in maintenance and renovation? Are such services available easily</a:t>
            </a:r>
            <a:r>
              <a:rPr lang="fi-FI" dirty="0"/>
              <a:t>?</a:t>
            </a:r>
          </a:p>
          <a:p>
            <a:pPr marL="508636" lvl="1" indent="-308610"/>
            <a:r>
              <a:rPr lang="en-US" dirty="0"/>
              <a:t>Cost perspective: price tag for small house owner/resident's own annual maintenance work </a:t>
            </a:r>
            <a:r>
              <a:rPr lang="fi-FI" dirty="0"/>
              <a:t> – </a:t>
            </a:r>
            <a:r>
              <a:rPr lang="en-US" dirty="0"/>
              <a:t>and what is liquidity if all or part of the annual maintenance work is purchased as a service?</a:t>
            </a:r>
            <a:endParaRPr lang="en-FI" dirty="0"/>
          </a:p>
        </p:txBody>
      </p:sp>
      <p:sp>
        <p:nvSpPr>
          <p:cNvPr id="4" name="Date Placeholder 3">
            <a:extLst>
              <a:ext uri="{FF2B5EF4-FFF2-40B4-BE49-F238E27FC236}">
                <a16:creationId xmlns:a16="http://schemas.microsoft.com/office/drawing/2014/main" id="{8CD93E76-3148-F844-91AE-2CB9B5443DD3}"/>
              </a:ext>
            </a:extLst>
          </p:cNvPr>
          <p:cNvSpPr>
            <a:spLocks noGrp="1"/>
          </p:cNvSpPr>
          <p:nvPr>
            <p:ph type="dt" sz="half" idx="2"/>
          </p:nvPr>
        </p:nvSpPr>
        <p:spPr/>
        <p:txBody>
          <a:bodyPr/>
          <a:lstStyle/>
          <a:p>
            <a:pPr defTabSz="822960"/>
            <a:fld id="{D70AA61A-4008-AA42-BF33-53BD6C59BB3E}" type="datetime1">
              <a:rPr lang="fi-FI">
                <a:solidFill>
                  <a:srgbClr val="4A205D"/>
                </a:solidFill>
              </a:rPr>
              <a:pPr defTabSz="822960"/>
              <a:t>18.4.2022</a:t>
            </a:fld>
            <a:endParaRPr lang="en-FI">
              <a:solidFill>
                <a:srgbClr val="4A205D"/>
              </a:solidFill>
            </a:endParaRPr>
          </a:p>
        </p:txBody>
      </p:sp>
      <p:sp>
        <p:nvSpPr>
          <p:cNvPr id="5" name="Footer Placeholder 4">
            <a:extLst>
              <a:ext uri="{FF2B5EF4-FFF2-40B4-BE49-F238E27FC236}">
                <a16:creationId xmlns:a16="http://schemas.microsoft.com/office/drawing/2014/main" id="{8A39B1AA-766C-9A45-B6FE-96F852BA8265}"/>
              </a:ext>
            </a:extLst>
          </p:cNvPr>
          <p:cNvSpPr>
            <a:spLocks noGrp="1"/>
          </p:cNvSpPr>
          <p:nvPr>
            <p:ph type="ftr" sz="quarter" idx="3"/>
          </p:nvPr>
        </p:nvSpPr>
        <p:spPr/>
        <p:txBody>
          <a:bodyPr/>
          <a:lstStyle/>
          <a:p>
            <a:pPr defTabSz="822960"/>
            <a:endParaRPr lang="en-FI">
              <a:solidFill>
                <a:srgbClr val="4A205D"/>
              </a:solidFill>
            </a:endParaRPr>
          </a:p>
        </p:txBody>
      </p:sp>
      <p:sp>
        <p:nvSpPr>
          <p:cNvPr id="6" name="Slide Number Placeholder 5">
            <a:extLst>
              <a:ext uri="{FF2B5EF4-FFF2-40B4-BE49-F238E27FC236}">
                <a16:creationId xmlns:a16="http://schemas.microsoft.com/office/drawing/2014/main" id="{71EAEC53-1FEC-7140-9F52-C37DD39781C5}"/>
              </a:ext>
            </a:extLst>
          </p:cNvPr>
          <p:cNvSpPr>
            <a:spLocks noGrp="1"/>
          </p:cNvSpPr>
          <p:nvPr>
            <p:ph type="sldNum" sz="quarter" idx="4"/>
          </p:nvPr>
        </p:nvSpPr>
        <p:spPr/>
        <p:txBody>
          <a:bodyPr/>
          <a:lstStyle/>
          <a:p>
            <a:pPr defTabSz="822960"/>
            <a:fld id="{BFF9DCD0-3869-094B-9C9B-6235A2A96309}" type="slidenum">
              <a:rPr lang="en-FI">
                <a:solidFill>
                  <a:srgbClr val="4A205D"/>
                </a:solidFill>
              </a:rPr>
              <a:pPr defTabSz="822960"/>
              <a:t>6</a:t>
            </a:fld>
            <a:endParaRPr lang="en-FI">
              <a:solidFill>
                <a:srgbClr val="4A205D"/>
              </a:solidFill>
            </a:endParaRPr>
          </a:p>
        </p:txBody>
      </p:sp>
      <p:sp>
        <p:nvSpPr>
          <p:cNvPr id="30" name="Text Placeholder 29">
            <a:extLst>
              <a:ext uri="{FF2B5EF4-FFF2-40B4-BE49-F238E27FC236}">
                <a16:creationId xmlns:a16="http://schemas.microsoft.com/office/drawing/2014/main" id="{9D6C0CD4-026D-AE48-B809-433EE09E1806}"/>
              </a:ext>
            </a:extLst>
          </p:cNvPr>
          <p:cNvSpPr>
            <a:spLocks noGrp="1"/>
          </p:cNvSpPr>
          <p:nvPr>
            <p:ph type="body" sz="quarter" idx="10"/>
          </p:nvPr>
        </p:nvSpPr>
        <p:spPr/>
        <p:txBody>
          <a:bodyPr/>
          <a:lstStyle/>
          <a:p>
            <a:r>
              <a:rPr lang="en-US" dirty="0"/>
              <a:t>Choice of perspective and solutions:</a:t>
            </a:r>
            <a:endParaRPr lang="en-FI" dirty="0"/>
          </a:p>
        </p:txBody>
      </p:sp>
    </p:spTree>
    <p:extLst>
      <p:ext uri="{BB962C8B-B14F-4D97-AF65-F5344CB8AC3E}">
        <p14:creationId xmlns:p14="http://schemas.microsoft.com/office/powerpoint/2010/main" val="200777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38F2369-CFAC-BC48-AB09-5A5D73F9F54F}"/>
              </a:ext>
            </a:extLst>
          </p:cNvPr>
          <p:cNvSpPr>
            <a:spLocks noGrp="1"/>
          </p:cNvSpPr>
          <p:nvPr>
            <p:ph type="title"/>
          </p:nvPr>
        </p:nvSpPr>
        <p:spPr/>
        <p:txBody>
          <a:bodyPr>
            <a:normAutofit fontScale="90000"/>
          </a:bodyPr>
          <a:lstStyle/>
          <a:p>
            <a:r>
              <a:rPr lang="en-US" dirty="0"/>
              <a:t>Energy Business and Innovation - master’s course: Motiva's business project</a:t>
            </a:r>
            <a:endParaRPr lang="en-FI" dirty="0"/>
          </a:p>
        </p:txBody>
      </p:sp>
      <p:sp>
        <p:nvSpPr>
          <p:cNvPr id="29" name="Content Placeholder 28">
            <a:extLst>
              <a:ext uri="{FF2B5EF4-FFF2-40B4-BE49-F238E27FC236}">
                <a16:creationId xmlns:a16="http://schemas.microsoft.com/office/drawing/2014/main" id="{72A8D47F-62D4-BB4A-A6BE-E2316CBB2E80}"/>
              </a:ext>
            </a:extLst>
          </p:cNvPr>
          <p:cNvSpPr>
            <a:spLocks noGrp="1"/>
          </p:cNvSpPr>
          <p:nvPr>
            <p:ph idx="1"/>
          </p:nvPr>
        </p:nvSpPr>
        <p:spPr>
          <a:xfrm>
            <a:off x="1363980" y="1985963"/>
            <a:ext cx="9464040" cy="1204945"/>
          </a:xfrm>
        </p:spPr>
        <p:txBody>
          <a:bodyPr/>
          <a:lstStyle/>
          <a:p>
            <a:pPr marL="308610" indent="-308610">
              <a:buFont typeface="Arial" panose="020B0604020202020204" pitchFamily="34" charset="0"/>
              <a:buChar char="•"/>
            </a:pPr>
            <a:r>
              <a:rPr lang="en-US" dirty="0"/>
              <a:t>The survey should target family homes and semi-detached houses completed in the 1990s or earlier located in cities or built-up areas</a:t>
            </a:r>
          </a:p>
          <a:p>
            <a:pPr marL="308610" indent="-308610">
              <a:buFont typeface="Arial" panose="020B0604020202020204" pitchFamily="34" charset="0"/>
              <a:buChar char="•"/>
            </a:pPr>
            <a:r>
              <a:rPr lang="en-US" dirty="0"/>
              <a:t>In addition, various investment subsidies (such as an energy subsidy) and other financial incentives are excluded from the survey</a:t>
            </a:r>
            <a:endParaRPr lang="en-FI" dirty="0"/>
          </a:p>
        </p:txBody>
      </p:sp>
      <p:sp>
        <p:nvSpPr>
          <p:cNvPr id="4" name="Date Placeholder 3">
            <a:extLst>
              <a:ext uri="{FF2B5EF4-FFF2-40B4-BE49-F238E27FC236}">
                <a16:creationId xmlns:a16="http://schemas.microsoft.com/office/drawing/2014/main" id="{8CD93E76-3148-F844-91AE-2CB9B5443DD3}"/>
              </a:ext>
            </a:extLst>
          </p:cNvPr>
          <p:cNvSpPr>
            <a:spLocks noGrp="1"/>
          </p:cNvSpPr>
          <p:nvPr>
            <p:ph type="dt" sz="half" idx="2"/>
          </p:nvPr>
        </p:nvSpPr>
        <p:spPr/>
        <p:txBody>
          <a:bodyPr/>
          <a:lstStyle/>
          <a:p>
            <a:pPr defTabSz="822960"/>
            <a:fld id="{D70AA61A-4008-AA42-BF33-53BD6C59BB3E}" type="datetime1">
              <a:rPr lang="fi-FI">
                <a:solidFill>
                  <a:srgbClr val="4A205D"/>
                </a:solidFill>
              </a:rPr>
              <a:pPr defTabSz="822960"/>
              <a:t>18.4.2022</a:t>
            </a:fld>
            <a:endParaRPr lang="en-FI">
              <a:solidFill>
                <a:srgbClr val="4A205D"/>
              </a:solidFill>
            </a:endParaRPr>
          </a:p>
        </p:txBody>
      </p:sp>
      <p:sp>
        <p:nvSpPr>
          <p:cNvPr id="5" name="Footer Placeholder 4">
            <a:extLst>
              <a:ext uri="{FF2B5EF4-FFF2-40B4-BE49-F238E27FC236}">
                <a16:creationId xmlns:a16="http://schemas.microsoft.com/office/drawing/2014/main" id="{8A39B1AA-766C-9A45-B6FE-96F852BA8265}"/>
              </a:ext>
            </a:extLst>
          </p:cNvPr>
          <p:cNvSpPr>
            <a:spLocks noGrp="1"/>
          </p:cNvSpPr>
          <p:nvPr>
            <p:ph type="ftr" sz="quarter" idx="3"/>
          </p:nvPr>
        </p:nvSpPr>
        <p:spPr/>
        <p:txBody>
          <a:bodyPr/>
          <a:lstStyle/>
          <a:p>
            <a:pPr defTabSz="822960"/>
            <a:endParaRPr lang="en-FI">
              <a:solidFill>
                <a:srgbClr val="4A205D"/>
              </a:solidFill>
            </a:endParaRPr>
          </a:p>
        </p:txBody>
      </p:sp>
      <p:sp>
        <p:nvSpPr>
          <p:cNvPr id="6" name="Slide Number Placeholder 5">
            <a:extLst>
              <a:ext uri="{FF2B5EF4-FFF2-40B4-BE49-F238E27FC236}">
                <a16:creationId xmlns:a16="http://schemas.microsoft.com/office/drawing/2014/main" id="{71EAEC53-1FEC-7140-9F52-C37DD39781C5}"/>
              </a:ext>
            </a:extLst>
          </p:cNvPr>
          <p:cNvSpPr>
            <a:spLocks noGrp="1"/>
          </p:cNvSpPr>
          <p:nvPr>
            <p:ph type="sldNum" sz="quarter" idx="4"/>
          </p:nvPr>
        </p:nvSpPr>
        <p:spPr/>
        <p:txBody>
          <a:bodyPr/>
          <a:lstStyle/>
          <a:p>
            <a:pPr defTabSz="822960"/>
            <a:fld id="{BFF9DCD0-3869-094B-9C9B-6235A2A96309}" type="slidenum">
              <a:rPr lang="en-FI">
                <a:solidFill>
                  <a:srgbClr val="4A205D"/>
                </a:solidFill>
              </a:rPr>
              <a:pPr defTabSz="822960"/>
              <a:t>7</a:t>
            </a:fld>
            <a:endParaRPr lang="en-FI">
              <a:solidFill>
                <a:srgbClr val="4A205D"/>
              </a:solidFill>
            </a:endParaRPr>
          </a:p>
        </p:txBody>
      </p:sp>
      <p:sp>
        <p:nvSpPr>
          <p:cNvPr id="30" name="Text Placeholder 29">
            <a:extLst>
              <a:ext uri="{FF2B5EF4-FFF2-40B4-BE49-F238E27FC236}">
                <a16:creationId xmlns:a16="http://schemas.microsoft.com/office/drawing/2014/main" id="{9D6C0CD4-026D-AE48-B809-433EE09E1806}"/>
              </a:ext>
            </a:extLst>
          </p:cNvPr>
          <p:cNvSpPr>
            <a:spLocks noGrp="1"/>
          </p:cNvSpPr>
          <p:nvPr>
            <p:ph type="body" sz="quarter" idx="10"/>
          </p:nvPr>
        </p:nvSpPr>
        <p:spPr/>
        <p:txBody>
          <a:bodyPr/>
          <a:lstStyle/>
          <a:p>
            <a:r>
              <a:rPr lang="fi-FI" dirty="0" err="1"/>
              <a:t>Demarcations</a:t>
            </a:r>
            <a:r>
              <a:rPr lang="fi-FI" dirty="0"/>
              <a:t>:</a:t>
            </a:r>
            <a:endParaRPr lang="en-FI" dirty="0"/>
          </a:p>
        </p:txBody>
      </p:sp>
      <p:sp>
        <p:nvSpPr>
          <p:cNvPr id="7" name="Tekstiruutu 6">
            <a:extLst>
              <a:ext uri="{FF2B5EF4-FFF2-40B4-BE49-F238E27FC236}">
                <a16:creationId xmlns:a16="http://schemas.microsoft.com/office/drawing/2014/main" id="{81CCBB4E-B662-45A8-9279-45118D8D1AF8}"/>
              </a:ext>
            </a:extLst>
          </p:cNvPr>
          <p:cNvSpPr txBox="1"/>
          <p:nvPr/>
        </p:nvSpPr>
        <p:spPr>
          <a:xfrm>
            <a:off x="1363980" y="3303368"/>
            <a:ext cx="9464040" cy="391774"/>
          </a:xfrm>
          <a:prstGeom prst="rect">
            <a:avLst/>
          </a:prstGeom>
          <a:noFill/>
        </p:spPr>
        <p:txBody>
          <a:bodyPr wrap="square" rtlCol="0">
            <a:spAutoFit/>
          </a:bodyPr>
          <a:lstStyle/>
          <a:p>
            <a:pPr defTabSz="822960">
              <a:lnSpc>
                <a:spcPct val="120000"/>
              </a:lnSpc>
            </a:pPr>
            <a:r>
              <a:rPr lang="fi-FI" b="1" dirty="0">
                <a:solidFill>
                  <a:srgbClr val="4A205D"/>
                </a:solidFill>
                <a:latin typeface="Lucida Sans" panose="020B0602030504020204" pitchFamily="34" charset="77"/>
              </a:rPr>
              <a:t>Case </a:t>
            </a:r>
            <a:r>
              <a:rPr lang="fi-FI" b="1" dirty="0" err="1">
                <a:solidFill>
                  <a:srgbClr val="4A205D"/>
                </a:solidFill>
                <a:latin typeface="Lucida Sans" panose="020B0602030504020204" pitchFamily="34" charset="77"/>
              </a:rPr>
              <a:t>backgrounds</a:t>
            </a:r>
            <a:r>
              <a:rPr lang="fi-FI" sz="1620" b="1" dirty="0">
                <a:solidFill>
                  <a:srgbClr val="4A205D"/>
                </a:solidFill>
                <a:latin typeface="Lucida Sans" panose="020B0602030504020204" pitchFamily="34" charset="77"/>
              </a:rPr>
              <a:t>:</a:t>
            </a:r>
            <a:endParaRPr lang="en-FI" sz="1620" b="1" dirty="0">
              <a:solidFill>
                <a:srgbClr val="4A205D"/>
              </a:solidFill>
              <a:latin typeface="Lucida Sans" panose="020B0602030504020204" pitchFamily="34" charset="77"/>
            </a:endParaRPr>
          </a:p>
        </p:txBody>
      </p:sp>
      <p:sp>
        <p:nvSpPr>
          <p:cNvPr id="8" name="Tekstiruutu 7">
            <a:extLst>
              <a:ext uri="{FF2B5EF4-FFF2-40B4-BE49-F238E27FC236}">
                <a16:creationId xmlns:a16="http://schemas.microsoft.com/office/drawing/2014/main" id="{B026E076-E9CB-4D88-9DF3-4E90A6D72564}"/>
              </a:ext>
            </a:extLst>
          </p:cNvPr>
          <p:cNvSpPr txBox="1"/>
          <p:nvPr/>
        </p:nvSpPr>
        <p:spPr>
          <a:xfrm>
            <a:off x="1363980" y="3801882"/>
            <a:ext cx="9464040" cy="961289"/>
          </a:xfrm>
          <a:prstGeom prst="rect">
            <a:avLst/>
          </a:prstGeom>
          <a:noFill/>
        </p:spPr>
        <p:txBody>
          <a:bodyPr wrap="square" rtlCol="0">
            <a:spAutoFit/>
          </a:bodyPr>
          <a:lstStyle/>
          <a:p>
            <a:pPr marL="257176" indent="-257176" defTabSz="822960">
              <a:lnSpc>
                <a:spcPct val="120000"/>
              </a:lnSpc>
              <a:buFont typeface="Arial" panose="020B0604020202020204" pitchFamily="34" charset="0"/>
              <a:buChar char="•"/>
            </a:pPr>
            <a:r>
              <a:rPr lang="en-US" sz="1620" dirty="0">
                <a:solidFill>
                  <a:srgbClr val="4A205D"/>
                </a:solidFill>
                <a:latin typeface="Lucida Sans" panose="020B0602030504020204" pitchFamily="34" charset="77"/>
              </a:rPr>
              <a:t>This exercise supports Motiva's project</a:t>
            </a:r>
            <a:r>
              <a:rPr lang="fi-FI" sz="1620" dirty="0">
                <a:solidFill>
                  <a:srgbClr val="4A205D"/>
                </a:solidFill>
                <a:latin typeface="Lucida Sans" panose="020B0602030504020204" pitchFamily="34" charset="77"/>
              </a:rPr>
              <a:t>, </a:t>
            </a:r>
            <a:r>
              <a:rPr lang="en-US" sz="1620" dirty="0">
                <a:solidFill>
                  <a:srgbClr val="4A205D"/>
                </a:solidFill>
                <a:latin typeface="Lucida Sans" panose="020B0602030504020204" pitchFamily="34" charset="77"/>
              </a:rPr>
              <a:t>which makes road map designs on how small house renovations could be designed by road map.</a:t>
            </a:r>
            <a:endParaRPr lang="fi-FI" sz="1620" dirty="0">
              <a:solidFill>
                <a:srgbClr val="4A205D"/>
              </a:solidFill>
              <a:latin typeface="Lucida Sans" panose="020B0602030504020204" pitchFamily="34" charset="77"/>
            </a:endParaRPr>
          </a:p>
          <a:p>
            <a:pPr marL="257176" indent="-257176" defTabSz="822960">
              <a:lnSpc>
                <a:spcPct val="120000"/>
              </a:lnSpc>
              <a:buFont typeface="Arial" panose="020B0604020202020204" pitchFamily="34" charset="0"/>
              <a:buChar char="•"/>
            </a:pPr>
            <a:r>
              <a:rPr lang="en-US" sz="1620" dirty="0">
                <a:solidFill>
                  <a:srgbClr val="4A205D"/>
                </a:solidFill>
                <a:latin typeface="Lucida Sans" panose="020B0602030504020204" pitchFamily="34" charset="77"/>
              </a:rPr>
              <a:t>Road maps are visualized and communicated in consumer advisory services.</a:t>
            </a:r>
            <a:endParaRPr lang="en-FI" sz="1620" dirty="0">
              <a:solidFill>
                <a:srgbClr val="4A205D"/>
              </a:solidFill>
              <a:latin typeface="Lucida Sans" panose="020B0602030504020204" pitchFamily="34" charset="77"/>
            </a:endParaRPr>
          </a:p>
        </p:txBody>
      </p:sp>
      <p:sp>
        <p:nvSpPr>
          <p:cNvPr id="2" name="Tekstiruutu 1">
            <a:extLst>
              <a:ext uri="{FF2B5EF4-FFF2-40B4-BE49-F238E27FC236}">
                <a16:creationId xmlns:a16="http://schemas.microsoft.com/office/drawing/2014/main" id="{EDC77C7D-5E40-45AE-8654-25AD5A26A2B5}"/>
              </a:ext>
            </a:extLst>
          </p:cNvPr>
          <p:cNvSpPr txBox="1"/>
          <p:nvPr/>
        </p:nvSpPr>
        <p:spPr>
          <a:xfrm>
            <a:off x="1363981" y="4868646"/>
            <a:ext cx="4143431" cy="391774"/>
          </a:xfrm>
          <a:prstGeom prst="rect">
            <a:avLst/>
          </a:prstGeom>
          <a:noFill/>
        </p:spPr>
        <p:txBody>
          <a:bodyPr wrap="square" rtlCol="0">
            <a:spAutoFit/>
          </a:bodyPr>
          <a:lstStyle/>
          <a:p>
            <a:pPr defTabSz="822960">
              <a:lnSpc>
                <a:spcPct val="120000"/>
              </a:lnSpc>
            </a:pPr>
            <a:r>
              <a:rPr lang="en-US" b="1" dirty="0">
                <a:solidFill>
                  <a:srgbClr val="4A205D"/>
                </a:solidFill>
                <a:latin typeface="Lucida Sans" panose="020B0602030504020204" pitchFamily="34" charset="77"/>
              </a:rPr>
              <a:t>Related to this topic</a:t>
            </a:r>
            <a:endParaRPr lang="en-FI" b="1" dirty="0">
              <a:solidFill>
                <a:srgbClr val="4A205D"/>
              </a:solidFill>
              <a:latin typeface="Lucida Sans" panose="020B0602030504020204" pitchFamily="34" charset="77"/>
            </a:endParaRPr>
          </a:p>
        </p:txBody>
      </p:sp>
      <p:sp>
        <p:nvSpPr>
          <p:cNvPr id="3" name="Tekstiruutu 2">
            <a:extLst>
              <a:ext uri="{FF2B5EF4-FFF2-40B4-BE49-F238E27FC236}">
                <a16:creationId xmlns:a16="http://schemas.microsoft.com/office/drawing/2014/main" id="{EE5FFDC2-064F-4D01-A056-C9687709789D}"/>
              </a:ext>
            </a:extLst>
          </p:cNvPr>
          <p:cNvSpPr txBox="1"/>
          <p:nvPr/>
        </p:nvSpPr>
        <p:spPr>
          <a:xfrm>
            <a:off x="1363980" y="5253863"/>
            <a:ext cx="9464040" cy="662104"/>
          </a:xfrm>
          <a:prstGeom prst="rect">
            <a:avLst/>
          </a:prstGeom>
          <a:noFill/>
        </p:spPr>
        <p:txBody>
          <a:bodyPr wrap="square" rtlCol="0">
            <a:spAutoFit/>
          </a:bodyPr>
          <a:lstStyle/>
          <a:p>
            <a:pPr defTabSz="822960">
              <a:lnSpc>
                <a:spcPct val="120000"/>
              </a:lnSpc>
            </a:pPr>
            <a:r>
              <a:rPr lang="en-US" sz="1620" dirty="0">
                <a:solidFill>
                  <a:srgbClr val="4A205D"/>
                </a:solidFill>
                <a:latin typeface="Lucida Sans" panose="020B0602030504020204" pitchFamily="34" charset="77"/>
                <a:hlinkClick r:id="rId2"/>
              </a:rPr>
              <a:t>Behind this link you can find a listing of annual home maintenance actions that relate to the longer-term renovation plan</a:t>
            </a:r>
            <a:endParaRPr lang="en-FI" sz="1620" dirty="0">
              <a:solidFill>
                <a:srgbClr val="4A205D"/>
              </a:solidFill>
              <a:latin typeface="Lucida Sans" panose="020B0602030504020204" pitchFamily="34" charset="77"/>
            </a:endParaRPr>
          </a:p>
        </p:txBody>
      </p:sp>
    </p:spTree>
    <p:extLst>
      <p:ext uri="{BB962C8B-B14F-4D97-AF65-F5344CB8AC3E}">
        <p14:creationId xmlns:p14="http://schemas.microsoft.com/office/powerpoint/2010/main" val="234333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water, outdoor, nature, shore&#10;&#10;Description automatically generated">
            <a:extLst>
              <a:ext uri="{FF2B5EF4-FFF2-40B4-BE49-F238E27FC236}">
                <a16:creationId xmlns:a16="http://schemas.microsoft.com/office/drawing/2014/main" id="{85AB0450-A2A8-1F4B-9B34-355DC2214D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343814"/>
            <a:ext cx="10972800" cy="6172200"/>
          </a:xfrm>
          <a:prstGeom prst="rect">
            <a:avLst/>
          </a:prstGeom>
        </p:spPr>
      </p:pic>
      <p:pic>
        <p:nvPicPr>
          <p:cNvPr id="9" name="Kuva 8"/>
          <p:cNvPicPr>
            <a:picLocks noChangeAspect="1"/>
          </p:cNvPicPr>
          <p:nvPr/>
        </p:nvPicPr>
        <p:blipFill rotWithShape="1">
          <a:blip r:embed="rId3" cstate="email">
            <a:extLst>
              <a:ext uri="{28A0092B-C50C-407E-A947-70E740481C1C}">
                <a14:useLocalDpi xmlns:a14="http://schemas.microsoft.com/office/drawing/2010/main"/>
              </a:ext>
            </a:extLst>
          </a:blip>
          <a:srcRect l="5563" t="13830" r="6146" b="14539"/>
          <a:stretch/>
        </p:blipFill>
        <p:spPr>
          <a:xfrm>
            <a:off x="8675042" y="5562921"/>
            <a:ext cx="2907359" cy="895254"/>
          </a:xfrm>
          <a:prstGeom prst="rect">
            <a:avLst/>
          </a:prstGeom>
        </p:spPr>
      </p:pic>
      <p:sp>
        <p:nvSpPr>
          <p:cNvPr id="7" name="Rectangle 6">
            <a:extLst>
              <a:ext uri="{FF2B5EF4-FFF2-40B4-BE49-F238E27FC236}">
                <a16:creationId xmlns:a16="http://schemas.microsoft.com/office/drawing/2014/main" id="{A0D4063D-F4DA-40D7-B6A6-65FE8ECF3B22}"/>
              </a:ext>
            </a:extLst>
          </p:cNvPr>
          <p:cNvSpPr/>
          <p:nvPr/>
        </p:nvSpPr>
        <p:spPr>
          <a:xfrm>
            <a:off x="609601" y="341987"/>
            <a:ext cx="10972800" cy="6075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fi-FI" sz="3600" dirty="0">
              <a:solidFill>
                <a:prstClr val="white"/>
              </a:solidFill>
              <a:latin typeface="Calibri" panose="020F0502020204030204"/>
            </a:endParaRPr>
          </a:p>
          <a:p>
            <a:pPr algn="ctr" defTabSz="822960"/>
            <a:endParaRPr lang="fi-FI" sz="3600" dirty="0">
              <a:solidFill>
                <a:prstClr val="white"/>
              </a:solidFill>
              <a:latin typeface="Calibri" panose="020F0502020204030204"/>
            </a:endParaRPr>
          </a:p>
          <a:p>
            <a:pPr algn="ctr" defTabSz="822960"/>
            <a:endParaRPr lang="fi-FI" sz="3600" dirty="0">
              <a:solidFill>
                <a:prstClr val="white"/>
              </a:solidFill>
              <a:latin typeface="Calibri" panose="020F0502020204030204"/>
            </a:endParaRPr>
          </a:p>
          <a:p>
            <a:pPr algn="ctr" defTabSz="822960"/>
            <a:r>
              <a:rPr lang="fi-FI" sz="3600" dirty="0">
                <a:solidFill>
                  <a:prstClr val="white"/>
                </a:solidFill>
                <a:latin typeface="Calibri" panose="020F0502020204030204"/>
              </a:rPr>
              <a:t>Energy Business and Innovation</a:t>
            </a:r>
          </a:p>
          <a:p>
            <a:pPr algn="ctr" defTabSz="822960"/>
            <a:endParaRPr lang="fi-FI" sz="3600" dirty="0">
              <a:solidFill>
                <a:prstClr val="white"/>
              </a:solidFill>
              <a:latin typeface="Calibri" panose="020F0502020204030204"/>
            </a:endParaRPr>
          </a:p>
          <a:p>
            <a:pPr algn="ctr" defTabSz="822960"/>
            <a:endParaRPr lang="fi-FI" sz="1620" dirty="0">
              <a:solidFill>
                <a:prstClr val="white"/>
              </a:solidFill>
              <a:latin typeface="Calibri" panose="020F0502020204030204"/>
            </a:endParaRPr>
          </a:p>
          <a:p>
            <a:pPr algn="ctr" defTabSz="822960"/>
            <a:endParaRPr lang="fi-FI" sz="1080" dirty="0">
              <a:solidFill>
                <a:prstClr val="white"/>
              </a:solidFill>
              <a:latin typeface="Calibri" panose="020F0502020204030204"/>
            </a:endParaRPr>
          </a:p>
          <a:p>
            <a:pPr algn="ctr" defTabSz="822960"/>
            <a:endParaRPr lang="fi-FI" sz="1080" dirty="0">
              <a:solidFill>
                <a:prstClr val="white"/>
              </a:solidFill>
              <a:latin typeface="Calibri" panose="020F0502020204030204"/>
            </a:endParaRPr>
          </a:p>
          <a:p>
            <a:pPr algn="ctr" defTabSz="822960"/>
            <a:endParaRPr lang="fi-FI" sz="1080" dirty="0">
              <a:solidFill>
                <a:prstClr val="white"/>
              </a:solidFill>
              <a:latin typeface="Calibri" panose="020F0502020204030204"/>
            </a:endParaRPr>
          </a:p>
          <a:p>
            <a:pPr algn="ctr" defTabSz="822960"/>
            <a:endParaRPr lang="fi-FI" sz="1080" dirty="0">
              <a:solidFill>
                <a:prstClr val="white"/>
              </a:solidFill>
              <a:latin typeface="Calibri" panose="020F0502020204030204"/>
            </a:endParaRPr>
          </a:p>
          <a:p>
            <a:pPr algn="ctr" defTabSz="822960"/>
            <a:endParaRPr lang="fi-FI" sz="1080" dirty="0">
              <a:solidFill>
                <a:prstClr val="white"/>
              </a:solidFill>
              <a:latin typeface="Calibri" panose="020F0502020204030204"/>
            </a:endParaRPr>
          </a:p>
          <a:p>
            <a:pPr algn="ctr" defTabSz="822960"/>
            <a:endParaRPr lang="fi-FI" sz="1080" dirty="0">
              <a:solidFill>
                <a:prstClr val="white"/>
              </a:solidFill>
              <a:latin typeface="Calibri" panose="020F0502020204030204"/>
            </a:endParaRPr>
          </a:p>
          <a:p>
            <a:pPr algn="ctr" defTabSz="822960"/>
            <a:endParaRPr lang="fi-FI" sz="1080" dirty="0">
              <a:solidFill>
                <a:prstClr val="white"/>
              </a:solidFill>
              <a:latin typeface="Calibri" panose="020F0502020204030204"/>
            </a:endParaRPr>
          </a:p>
          <a:p>
            <a:pPr algn="ctr" defTabSz="822960"/>
            <a:endParaRPr lang="fi-FI" sz="1080" dirty="0">
              <a:solidFill>
                <a:prstClr val="white"/>
              </a:solidFill>
              <a:latin typeface="Calibri" panose="020F0502020204030204"/>
            </a:endParaRPr>
          </a:p>
          <a:p>
            <a:pPr algn="ctr" defTabSz="822960"/>
            <a:endParaRPr lang="fi-FI" sz="1080" dirty="0">
              <a:solidFill>
                <a:prstClr val="white"/>
              </a:solidFill>
              <a:latin typeface="Calibri" panose="020F0502020204030204"/>
            </a:endParaRPr>
          </a:p>
          <a:p>
            <a:pPr algn="ctr" defTabSz="822960"/>
            <a:r>
              <a:rPr lang="fi-FI" sz="1080" dirty="0">
                <a:solidFill>
                  <a:prstClr val="white"/>
                </a:solidFill>
                <a:latin typeface="Calibri" panose="020F0502020204030204"/>
              </a:rPr>
              <a:t>2022-04-08</a:t>
            </a:r>
          </a:p>
          <a:p>
            <a:pPr algn="ctr" defTabSz="822960"/>
            <a:r>
              <a:rPr lang="fi-FI" sz="1080" dirty="0">
                <a:solidFill>
                  <a:prstClr val="white"/>
                </a:solidFill>
                <a:latin typeface="Calibri" panose="020F0502020204030204"/>
              </a:rPr>
              <a:t>Tomi Mäkiaho</a:t>
            </a:r>
          </a:p>
        </p:txBody>
      </p:sp>
    </p:spTree>
    <p:extLst>
      <p:ext uri="{BB962C8B-B14F-4D97-AF65-F5344CB8AC3E}">
        <p14:creationId xmlns:p14="http://schemas.microsoft.com/office/powerpoint/2010/main" val="32986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012CC-F700-4CD6-9D81-96125578198E}"/>
              </a:ext>
            </a:extLst>
          </p:cNvPr>
          <p:cNvSpPr>
            <a:spLocks noGrp="1"/>
          </p:cNvSpPr>
          <p:nvPr>
            <p:ph type="title"/>
          </p:nvPr>
        </p:nvSpPr>
        <p:spPr/>
        <p:txBody>
          <a:bodyPr/>
          <a:lstStyle/>
          <a:p>
            <a:r>
              <a:rPr lang="fi-FI" dirty="0" err="1"/>
              <a:t>Geoenergy</a:t>
            </a:r>
            <a:r>
              <a:rPr lang="fi-FI" dirty="0"/>
              <a:t> </a:t>
            </a:r>
            <a:r>
              <a:rPr lang="fi-FI" dirty="0" err="1"/>
              <a:t>Investments</a:t>
            </a:r>
            <a:r>
              <a:rPr lang="fi-FI" dirty="0"/>
              <a:t> in Macro </a:t>
            </a:r>
            <a:r>
              <a:rPr lang="fi-FI" dirty="0" err="1"/>
              <a:t>Economy</a:t>
            </a:r>
            <a:endParaRPr lang="fi-FI" dirty="0"/>
          </a:p>
        </p:txBody>
      </p:sp>
      <p:sp>
        <p:nvSpPr>
          <p:cNvPr id="6" name="Rectangle 5">
            <a:extLst>
              <a:ext uri="{FF2B5EF4-FFF2-40B4-BE49-F238E27FC236}">
                <a16:creationId xmlns:a16="http://schemas.microsoft.com/office/drawing/2014/main" id="{3617008D-A04A-42E2-ADBA-274933C9B0AA}"/>
              </a:ext>
            </a:extLst>
          </p:cNvPr>
          <p:cNvSpPr/>
          <p:nvPr/>
        </p:nvSpPr>
        <p:spPr>
          <a:xfrm>
            <a:off x="3032760" y="1993392"/>
            <a:ext cx="8037576" cy="10104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822960"/>
            <a:r>
              <a:rPr lang="fi-FI" sz="1080" dirty="0" err="1">
                <a:solidFill>
                  <a:prstClr val="black"/>
                </a:solidFill>
                <a:latin typeface="Calibri" panose="020F0502020204030204"/>
              </a:rPr>
              <a:t>Geoenergy</a:t>
            </a:r>
            <a:r>
              <a:rPr lang="fi-FI" sz="1080" dirty="0">
                <a:solidFill>
                  <a:prstClr val="black"/>
                </a:solidFill>
                <a:latin typeface="Calibri" panose="020F0502020204030204"/>
              </a:rPr>
              <a:t> </a:t>
            </a:r>
            <a:r>
              <a:rPr lang="fi-FI" sz="1080" dirty="0" err="1">
                <a:solidFill>
                  <a:prstClr val="black"/>
                </a:solidFill>
                <a:latin typeface="Calibri" panose="020F0502020204030204"/>
              </a:rPr>
              <a:t>aka</a:t>
            </a:r>
            <a:r>
              <a:rPr lang="fi-FI" sz="1080" dirty="0">
                <a:solidFill>
                  <a:prstClr val="black"/>
                </a:solidFill>
                <a:latin typeface="Calibri" panose="020F0502020204030204"/>
              </a:rPr>
              <a:t> </a:t>
            </a:r>
            <a:r>
              <a:rPr lang="fi-FI" sz="1080" dirty="0" err="1">
                <a:solidFill>
                  <a:prstClr val="black"/>
                </a:solidFill>
                <a:latin typeface="Calibri" panose="020F0502020204030204"/>
              </a:rPr>
              <a:t>Ground</a:t>
            </a:r>
            <a:r>
              <a:rPr lang="fi-FI" sz="1080" dirty="0">
                <a:solidFill>
                  <a:prstClr val="black"/>
                </a:solidFill>
                <a:latin typeface="Calibri" panose="020F0502020204030204"/>
              </a:rPr>
              <a:t> </a:t>
            </a:r>
            <a:r>
              <a:rPr lang="fi-FI" sz="1080" dirty="0" err="1">
                <a:solidFill>
                  <a:prstClr val="black"/>
                </a:solidFill>
                <a:latin typeface="Calibri" panose="020F0502020204030204"/>
              </a:rPr>
              <a:t>Source</a:t>
            </a:r>
            <a:r>
              <a:rPr lang="fi-FI" sz="1080" dirty="0">
                <a:solidFill>
                  <a:prstClr val="black"/>
                </a:solidFill>
                <a:latin typeface="Calibri" panose="020F0502020204030204"/>
              </a:rPr>
              <a:t> </a:t>
            </a:r>
            <a:r>
              <a:rPr lang="fi-FI" sz="1080" dirty="0" err="1">
                <a:solidFill>
                  <a:prstClr val="black"/>
                </a:solidFill>
                <a:latin typeface="Calibri" panose="020F0502020204030204"/>
              </a:rPr>
              <a:t>Heat</a:t>
            </a:r>
            <a:r>
              <a:rPr lang="fi-FI" sz="1080" dirty="0">
                <a:solidFill>
                  <a:prstClr val="black"/>
                </a:solidFill>
                <a:latin typeface="Calibri" panose="020F0502020204030204"/>
              </a:rPr>
              <a:t> </a:t>
            </a:r>
            <a:r>
              <a:rPr lang="fi-FI" sz="1080" dirty="0" err="1">
                <a:solidFill>
                  <a:prstClr val="black"/>
                </a:solidFill>
                <a:latin typeface="Calibri" panose="020F0502020204030204"/>
              </a:rPr>
              <a:t>Pump</a:t>
            </a:r>
            <a:r>
              <a:rPr lang="fi-FI" sz="1080" dirty="0">
                <a:solidFill>
                  <a:prstClr val="black"/>
                </a:solidFill>
                <a:latin typeface="Calibri" panose="020F0502020204030204"/>
              </a:rPr>
              <a:t> </a:t>
            </a:r>
            <a:r>
              <a:rPr lang="fi-FI" sz="1080" dirty="0" err="1">
                <a:solidFill>
                  <a:prstClr val="black"/>
                </a:solidFill>
                <a:latin typeface="Calibri" panose="020F0502020204030204"/>
              </a:rPr>
              <a:t>based</a:t>
            </a:r>
            <a:r>
              <a:rPr lang="fi-FI" sz="1080" dirty="0">
                <a:solidFill>
                  <a:prstClr val="black"/>
                </a:solidFill>
                <a:latin typeface="Calibri" panose="020F0502020204030204"/>
              </a:rPr>
              <a:t> </a:t>
            </a:r>
            <a:r>
              <a:rPr lang="fi-FI" sz="1080" dirty="0" err="1">
                <a:solidFill>
                  <a:prstClr val="black"/>
                </a:solidFill>
                <a:latin typeface="Calibri" panose="020F0502020204030204"/>
              </a:rPr>
              <a:t>heating</a:t>
            </a:r>
            <a:r>
              <a:rPr lang="fi-FI" sz="1080">
                <a:solidFill>
                  <a:prstClr val="black"/>
                </a:solidFill>
                <a:latin typeface="Calibri" panose="020F0502020204030204"/>
              </a:rPr>
              <a:t> and cooling</a:t>
            </a:r>
            <a:r>
              <a:rPr lang="fi-FI" sz="1080" dirty="0">
                <a:solidFill>
                  <a:prstClr val="black"/>
                </a:solidFill>
                <a:latin typeface="Calibri" panose="020F0502020204030204"/>
              </a:rPr>
              <a:t> </a:t>
            </a:r>
            <a:r>
              <a:rPr lang="fi-FI" sz="1080" dirty="0" err="1">
                <a:solidFill>
                  <a:prstClr val="black"/>
                </a:solidFill>
                <a:latin typeface="Calibri" panose="020F0502020204030204"/>
              </a:rPr>
              <a:t>systems</a:t>
            </a:r>
            <a:r>
              <a:rPr lang="fi-FI" sz="1080" dirty="0">
                <a:solidFill>
                  <a:prstClr val="black"/>
                </a:solidFill>
                <a:latin typeface="Calibri" panose="020F0502020204030204"/>
              </a:rPr>
              <a:t> </a:t>
            </a:r>
            <a:r>
              <a:rPr lang="fi-FI" sz="1080" dirty="0" err="1">
                <a:solidFill>
                  <a:prstClr val="black"/>
                </a:solidFill>
                <a:latin typeface="Calibri" panose="020F0502020204030204"/>
              </a:rPr>
              <a:t>are</a:t>
            </a:r>
            <a:r>
              <a:rPr lang="fi-FI" sz="1080" dirty="0">
                <a:solidFill>
                  <a:prstClr val="black"/>
                </a:solidFill>
                <a:latin typeface="Calibri" panose="020F0502020204030204"/>
              </a:rPr>
              <a:t> </a:t>
            </a:r>
            <a:r>
              <a:rPr lang="fi-FI" sz="1080" dirty="0" err="1">
                <a:solidFill>
                  <a:prstClr val="black"/>
                </a:solidFill>
                <a:latin typeface="Calibri" panose="020F0502020204030204"/>
              </a:rPr>
              <a:t>being</a:t>
            </a:r>
            <a:r>
              <a:rPr lang="fi-FI" sz="1080" dirty="0">
                <a:solidFill>
                  <a:prstClr val="black"/>
                </a:solidFill>
                <a:latin typeface="Calibri" panose="020F0502020204030204"/>
              </a:rPr>
              <a:t> </a:t>
            </a:r>
            <a:r>
              <a:rPr lang="fi-FI" sz="1080" dirty="0" err="1">
                <a:solidFill>
                  <a:prstClr val="black"/>
                </a:solidFill>
                <a:latin typeface="Calibri" panose="020F0502020204030204"/>
              </a:rPr>
              <a:t>widely</a:t>
            </a:r>
            <a:r>
              <a:rPr lang="fi-FI" sz="1080" dirty="0">
                <a:solidFill>
                  <a:prstClr val="black"/>
                </a:solidFill>
                <a:latin typeface="Calibri" panose="020F0502020204030204"/>
              </a:rPr>
              <a:t> </a:t>
            </a:r>
            <a:r>
              <a:rPr lang="fi-FI" sz="1080" dirty="0" err="1">
                <a:solidFill>
                  <a:prstClr val="black"/>
                </a:solidFill>
                <a:latin typeface="Calibri" panose="020F0502020204030204"/>
              </a:rPr>
              <a:t>installed</a:t>
            </a:r>
            <a:r>
              <a:rPr lang="fi-FI" sz="1080" dirty="0">
                <a:solidFill>
                  <a:prstClr val="black"/>
                </a:solidFill>
                <a:latin typeface="Calibri" panose="020F0502020204030204"/>
              </a:rPr>
              <a:t> in </a:t>
            </a:r>
            <a:r>
              <a:rPr lang="fi-FI" sz="1080" dirty="0" err="1">
                <a:solidFill>
                  <a:prstClr val="black"/>
                </a:solidFill>
                <a:latin typeface="Calibri" panose="020F0502020204030204"/>
              </a:rPr>
              <a:t>Fennoscandian</a:t>
            </a:r>
            <a:r>
              <a:rPr lang="fi-FI" sz="1080" dirty="0">
                <a:solidFill>
                  <a:prstClr val="black"/>
                </a:solidFill>
                <a:latin typeface="Calibri" panose="020F0502020204030204"/>
              </a:rPr>
              <a:t> </a:t>
            </a:r>
            <a:r>
              <a:rPr lang="fi-FI" sz="1080" dirty="0" err="1">
                <a:solidFill>
                  <a:prstClr val="black"/>
                </a:solidFill>
                <a:latin typeface="Calibri" panose="020F0502020204030204"/>
              </a:rPr>
              <a:t>countries</a:t>
            </a:r>
            <a:r>
              <a:rPr lang="fi-FI" sz="1080" dirty="0">
                <a:solidFill>
                  <a:prstClr val="black"/>
                </a:solidFill>
                <a:latin typeface="Calibri" panose="020F0502020204030204"/>
              </a:rPr>
              <a:t>. </a:t>
            </a:r>
            <a:r>
              <a:rPr lang="fi-FI" sz="1080" dirty="0" err="1">
                <a:solidFill>
                  <a:prstClr val="black"/>
                </a:solidFill>
                <a:latin typeface="Calibri" panose="020F0502020204030204"/>
              </a:rPr>
              <a:t>Most</a:t>
            </a:r>
            <a:r>
              <a:rPr lang="fi-FI" sz="1080" dirty="0">
                <a:solidFill>
                  <a:prstClr val="black"/>
                </a:solidFill>
                <a:latin typeface="Calibri" panose="020F0502020204030204"/>
              </a:rPr>
              <a:t> of </a:t>
            </a:r>
            <a:r>
              <a:rPr lang="fi-FI" sz="1080" dirty="0" err="1">
                <a:solidFill>
                  <a:prstClr val="black"/>
                </a:solidFill>
                <a:latin typeface="Calibri" panose="020F0502020204030204"/>
              </a:rPr>
              <a:t>the</a:t>
            </a:r>
            <a:r>
              <a:rPr lang="fi-FI" sz="1080" dirty="0">
                <a:solidFill>
                  <a:prstClr val="black"/>
                </a:solidFill>
                <a:latin typeface="Calibri" panose="020F0502020204030204"/>
              </a:rPr>
              <a:t> </a:t>
            </a:r>
            <a:r>
              <a:rPr lang="fi-FI" sz="1080" dirty="0" err="1">
                <a:solidFill>
                  <a:prstClr val="black"/>
                </a:solidFill>
                <a:latin typeface="Calibri" panose="020F0502020204030204"/>
              </a:rPr>
              <a:t>investments</a:t>
            </a:r>
            <a:r>
              <a:rPr lang="fi-FI" sz="1080" dirty="0">
                <a:solidFill>
                  <a:prstClr val="black"/>
                </a:solidFill>
                <a:latin typeface="Calibri" panose="020F0502020204030204"/>
              </a:rPr>
              <a:t> </a:t>
            </a:r>
            <a:r>
              <a:rPr lang="fi-FI" sz="1080" dirty="0" err="1">
                <a:solidFill>
                  <a:prstClr val="black"/>
                </a:solidFill>
                <a:latin typeface="Calibri" panose="020F0502020204030204"/>
              </a:rPr>
              <a:t>are</a:t>
            </a:r>
            <a:r>
              <a:rPr lang="fi-FI" sz="1080" dirty="0">
                <a:solidFill>
                  <a:prstClr val="black"/>
                </a:solidFill>
                <a:latin typeface="Calibri" panose="020F0502020204030204"/>
              </a:rPr>
              <a:t> made for </a:t>
            </a:r>
            <a:r>
              <a:rPr lang="fi-FI" sz="1080" dirty="0" err="1">
                <a:solidFill>
                  <a:prstClr val="black"/>
                </a:solidFill>
                <a:latin typeface="Calibri" panose="020F0502020204030204"/>
              </a:rPr>
              <a:t>systems</a:t>
            </a:r>
            <a:r>
              <a:rPr lang="fi-FI" sz="1080" dirty="0">
                <a:solidFill>
                  <a:prstClr val="black"/>
                </a:solidFill>
                <a:latin typeface="Calibri" panose="020F0502020204030204"/>
              </a:rPr>
              <a:t> </a:t>
            </a:r>
            <a:r>
              <a:rPr lang="fi-FI" sz="1080" dirty="0" err="1">
                <a:solidFill>
                  <a:prstClr val="black"/>
                </a:solidFill>
                <a:latin typeface="Calibri" panose="020F0502020204030204"/>
              </a:rPr>
              <a:t>serving</a:t>
            </a:r>
            <a:r>
              <a:rPr lang="fi-FI" sz="1080" dirty="0">
                <a:solidFill>
                  <a:prstClr val="black"/>
                </a:solidFill>
                <a:latin typeface="Calibri" panose="020F0502020204030204"/>
              </a:rPr>
              <a:t> a single </a:t>
            </a:r>
            <a:r>
              <a:rPr lang="fi-FI" sz="1080" dirty="0" err="1">
                <a:solidFill>
                  <a:prstClr val="black"/>
                </a:solidFill>
                <a:latin typeface="Calibri" panose="020F0502020204030204"/>
              </a:rPr>
              <a:t>building</a:t>
            </a:r>
            <a:r>
              <a:rPr lang="fi-FI" sz="1080" dirty="0">
                <a:solidFill>
                  <a:prstClr val="black"/>
                </a:solidFill>
                <a:latin typeface="Calibri" panose="020F0502020204030204"/>
              </a:rPr>
              <a:t> </a:t>
            </a:r>
            <a:r>
              <a:rPr lang="fi-FI" sz="1080" dirty="0" err="1">
                <a:solidFill>
                  <a:prstClr val="black"/>
                </a:solidFill>
                <a:latin typeface="Calibri" panose="020F0502020204030204"/>
              </a:rPr>
              <a:t>or</a:t>
            </a:r>
            <a:r>
              <a:rPr lang="fi-FI" sz="1080" dirty="0">
                <a:solidFill>
                  <a:prstClr val="black"/>
                </a:solidFill>
                <a:latin typeface="Calibri" panose="020F0502020204030204"/>
              </a:rPr>
              <a:t> a </a:t>
            </a:r>
            <a:r>
              <a:rPr lang="fi-FI" sz="1080" dirty="0" err="1">
                <a:solidFill>
                  <a:prstClr val="black"/>
                </a:solidFill>
                <a:latin typeface="Calibri" panose="020F0502020204030204"/>
              </a:rPr>
              <a:t>building</a:t>
            </a:r>
            <a:r>
              <a:rPr lang="fi-FI" sz="1080" dirty="0">
                <a:solidFill>
                  <a:prstClr val="black"/>
                </a:solidFill>
                <a:latin typeface="Calibri" panose="020F0502020204030204"/>
              </a:rPr>
              <a:t> </a:t>
            </a:r>
            <a:r>
              <a:rPr lang="fi-FI" sz="1080" dirty="0" err="1">
                <a:solidFill>
                  <a:prstClr val="black"/>
                </a:solidFill>
                <a:latin typeface="Calibri" panose="020F0502020204030204"/>
              </a:rPr>
              <a:t>complex</a:t>
            </a:r>
            <a:r>
              <a:rPr lang="fi-FI" sz="1080" dirty="0">
                <a:solidFill>
                  <a:prstClr val="black"/>
                </a:solidFill>
                <a:latin typeface="Calibri" panose="020F0502020204030204"/>
              </a:rPr>
              <a:t>.</a:t>
            </a:r>
          </a:p>
          <a:p>
            <a:pPr defTabSz="822960"/>
            <a:r>
              <a:rPr lang="fi-FI" sz="1080" dirty="0" err="1">
                <a:solidFill>
                  <a:prstClr val="black"/>
                </a:solidFill>
                <a:latin typeface="Calibri" panose="020F0502020204030204"/>
              </a:rPr>
              <a:t>What</a:t>
            </a:r>
            <a:r>
              <a:rPr lang="fi-FI" sz="1080" dirty="0">
                <a:solidFill>
                  <a:prstClr val="black"/>
                </a:solidFill>
                <a:latin typeface="Calibri" panose="020F0502020204030204"/>
              </a:rPr>
              <a:t> is </a:t>
            </a:r>
            <a:r>
              <a:rPr lang="fi-FI" sz="1080" dirty="0" err="1">
                <a:solidFill>
                  <a:prstClr val="black"/>
                </a:solidFill>
                <a:latin typeface="Calibri" panose="020F0502020204030204"/>
              </a:rPr>
              <a:t>the</a:t>
            </a:r>
            <a:r>
              <a:rPr lang="fi-FI" sz="1080" dirty="0">
                <a:solidFill>
                  <a:prstClr val="black"/>
                </a:solidFill>
                <a:latin typeface="Calibri" panose="020F0502020204030204"/>
              </a:rPr>
              <a:t> </a:t>
            </a:r>
            <a:r>
              <a:rPr lang="fi-FI" sz="1080" dirty="0" err="1">
                <a:solidFill>
                  <a:prstClr val="black"/>
                </a:solidFill>
                <a:latin typeface="Calibri" panose="020F0502020204030204"/>
              </a:rPr>
              <a:t>macro</a:t>
            </a:r>
            <a:r>
              <a:rPr lang="fi-FI" sz="1080" dirty="0">
                <a:solidFill>
                  <a:prstClr val="black"/>
                </a:solidFill>
                <a:latin typeface="Calibri" panose="020F0502020204030204"/>
              </a:rPr>
              <a:t> </a:t>
            </a:r>
            <a:r>
              <a:rPr lang="fi-FI" sz="1080" dirty="0" err="1">
                <a:solidFill>
                  <a:prstClr val="black"/>
                </a:solidFill>
                <a:latin typeface="Calibri" panose="020F0502020204030204"/>
              </a:rPr>
              <a:t>economical</a:t>
            </a:r>
            <a:r>
              <a:rPr lang="fi-FI" sz="1080" dirty="0">
                <a:solidFill>
                  <a:prstClr val="black"/>
                </a:solidFill>
                <a:latin typeface="Calibri" panose="020F0502020204030204"/>
              </a:rPr>
              <a:t> </a:t>
            </a:r>
            <a:r>
              <a:rPr lang="fi-FI" sz="1080" dirty="0" err="1">
                <a:solidFill>
                  <a:prstClr val="black"/>
                </a:solidFill>
                <a:latin typeface="Calibri" panose="020F0502020204030204"/>
              </a:rPr>
              <a:t>impact</a:t>
            </a:r>
            <a:r>
              <a:rPr lang="fi-FI" sz="1080" dirty="0">
                <a:solidFill>
                  <a:prstClr val="black"/>
                </a:solidFill>
                <a:latin typeface="Calibri" panose="020F0502020204030204"/>
              </a:rPr>
              <a:t> of </a:t>
            </a:r>
            <a:r>
              <a:rPr lang="fi-FI" sz="1080" dirty="0" err="1">
                <a:solidFill>
                  <a:prstClr val="black"/>
                </a:solidFill>
                <a:latin typeface="Calibri" panose="020F0502020204030204"/>
              </a:rPr>
              <a:t>such</a:t>
            </a:r>
            <a:r>
              <a:rPr lang="fi-FI" sz="1080" dirty="0">
                <a:solidFill>
                  <a:prstClr val="black"/>
                </a:solidFill>
                <a:latin typeface="Calibri" panose="020F0502020204030204"/>
              </a:rPr>
              <a:t> </a:t>
            </a:r>
            <a:r>
              <a:rPr lang="fi-FI" sz="1080" dirty="0" err="1">
                <a:solidFill>
                  <a:prstClr val="black"/>
                </a:solidFill>
                <a:latin typeface="Calibri" panose="020F0502020204030204"/>
              </a:rPr>
              <a:t>investments</a:t>
            </a:r>
            <a:r>
              <a:rPr lang="fi-FI" sz="1080" dirty="0">
                <a:solidFill>
                  <a:prstClr val="black"/>
                </a:solidFill>
                <a:latin typeface="Calibri" panose="020F0502020204030204"/>
              </a:rPr>
              <a:t>?</a:t>
            </a:r>
          </a:p>
          <a:p>
            <a:pPr algn="ctr" defTabSz="822960"/>
            <a:endParaRPr lang="fi-FI" sz="162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3E4C5BAA-CF77-4E31-934D-CA676A743057}"/>
              </a:ext>
            </a:extLst>
          </p:cNvPr>
          <p:cNvSpPr/>
          <p:nvPr/>
        </p:nvSpPr>
        <p:spPr>
          <a:xfrm>
            <a:off x="979932" y="1993392"/>
            <a:ext cx="1888236" cy="10104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22960"/>
            <a:r>
              <a:rPr lang="fi-FI" sz="1620" dirty="0" err="1">
                <a:solidFill>
                  <a:prstClr val="black"/>
                </a:solidFill>
                <a:latin typeface="Calibri" panose="020F0502020204030204"/>
              </a:rPr>
              <a:t>Problem</a:t>
            </a:r>
            <a:endParaRPr lang="fi-FI" sz="1620" dirty="0">
              <a:solidFill>
                <a:prstClr val="black"/>
              </a:solidFill>
              <a:latin typeface="Calibri" panose="020F0502020204030204"/>
            </a:endParaRPr>
          </a:p>
        </p:txBody>
      </p:sp>
      <p:sp>
        <p:nvSpPr>
          <p:cNvPr id="8" name="Rectangle 7">
            <a:extLst>
              <a:ext uri="{FF2B5EF4-FFF2-40B4-BE49-F238E27FC236}">
                <a16:creationId xmlns:a16="http://schemas.microsoft.com/office/drawing/2014/main" id="{4CC719CD-01E4-4C11-9A7D-F2BD6D71FD47}"/>
              </a:ext>
            </a:extLst>
          </p:cNvPr>
          <p:cNvSpPr/>
          <p:nvPr/>
        </p:nvSpPr>
        <p:spPr>
          <a:xfrm>
            <a:off x="3032760" y="3132677"/>
            <a:ext cx="2514600" cy="1860804"/>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defTabSz="822960"/>
            <a:r>
              <a:rPr lang="fi-FI" sz="1080" b="1" dirty="0" err="1">
                <a:solidFill>
                  <a:prstClr val="black"/>
                </a:solidFill>
                <a:latin typeface="Calibri" panose="020F0502020204030204"/>
              </a:rPr>
              <a:t>Who</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are</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stakeholders</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benefiting</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from</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investments</a:t>
            </a:r>
            <a:r>
              <a:rPr lang="fi-FI" sz="1080" b="1" dirty="0">
                <a:solidFill>
                  <a:prstClr val="black"/>
                </a:solidFill>
                <a:latin typeface="Calibri" panose="020F0502020204030204"/>
              </a:rPr>
              <a:t>?</a:t>
            </a:r>
          </a:p>
          <a:p>
            <a:pPr defTabSz="822960"/>
            <a:r>
              <a:rPr lang="fi-FI" sz="1080" dirty="0" err="1">
                <a:solidFill>
                  <a:prstClr val="black"/>
                </a:solidFill>
                <a:latin typeface="Calibri" panose="020F0502020204030204"/>
              </a:rPr>
              <a:t>E.g</a:t>
            </a:r>
            <a:r>
              <a:rPr lang="fi-FI" sz="1080" dirty="0">
                <a:solidFill>
                  <a:prstClr val="black"/>
                </a:solidFill>
                <a:latin typeface="Calibri" panose="020F0502020204030204"/>
              </a:rPr>
              <a:t>. </a:t>
            </a:r>
            <a:r>
              <a:rPr lang="fi-FI" sz="1080" dirty="0" err="1">
                <a:solidFill>
                  <a:prstClr val="black"/>
                </a:solidFill>
                <a:latin typeface="Calibri" panose="020F0502020204030204"/>
              </a:rPr>
              <a:t>the</a:t>
            </a:r>
            <a:r>
              <a:rPr lang="fi-FI" sz="1080" dirty="0">
                <a:solidFill>
                  <a:prstClr val="black"/>
                </a:solidFill>
                <a:latin typeface="Calibri" panose="020F0502020204030204"/>
              </a:rPr>
              <a:t> </a:t>
            </a:r>
            <a:r>
              <a:rPr lang="fi-FI" sz="1080" dirty="0" err="1">
                <a:solidFill>
                  <a:prstClr val="black"/>
                </a:solidFill>
                <a:latin typeface="Calibri" panose="020F0502020204030204"/>
              </a:rPr>
              <a:t>public</a:t>
            </a:r>
            <a:r>
              <a:rPr lang="fi-FI" sz="1080" dirty="0">
                <a:solidFill>
                  <a:prstClr val="black"/>
                </a:solidFill>
                <a:latin typeface="Calibri" panose="020F0502020204030204"/>
              </a:rPr>
              <a:t> </a:t>
            </a:r>
            <a:r>
              <a:rPr lang="fi-FI" sz="1080" dirty="0" err="1">
                <a:solidFill>
                  <a:prstClr val="black"/>
                </a:solidFill>
                <a:latin typeface="Calibri" panose="020F0502020204030204"/>
              </a:rPr>
              <a:t>sector</a:t>
            </a:r>
            <a:r>
              <a:rPr lang="fi-FI" sz="1080" dirty="0">
                <a:solidFill>
                  <a:prstClr val="black"/>
                </a:solidFill>
                <a:latin typeface="Calibri" panose="020F0502020204030204"/>
              </a:rPr>
              <a:t>, </a:t>
            </a:r>
            <a:r>
              <a:rPr lang="fi-FI" sz="1080" dirty="0" err="1">
                <a:solidFill>
                  <a:prstClr val="black"/>
                </a:solidFill>
                <a:latin typeface="Calibri" panose="020F0502020204030204"/>
              </a:rPr>
              <a:t>companies</a:t>
            </a:r>
            <a:r>
              <a:rPr lang="fi-FI" sz="1080" dirty="0">
                <a:solidFill>
                  <a:prstClr val="black"/>
                </a:solidFill>
                <a:latin typeface="Calibri" panose="020F0502020204030204"/>
              </a:rPr>
              <a:t>, </a:t>
            </a:r>
            <a:r>
              <a:rPr lang="fi-FI" sz="1080" dirty="0" err="1">
                <a:solidFill>
                  <a:prstClr val="black"/>
                </a:solidFill>
                <a:latin typeface="Calibri" panose="020F0502020204030204"/>
              </a:rPr>
              <a:t>citizens</a:t>
            </a:r>
            <a:endParaRPr lang="fi-FI" sz="1080"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6C803C5B-5045-4A51-B3F3-9A26247D278C}"/>
              </a:ext>
            </a:extLst>
          </p:cNvPr>
          <p:cNvSpPr/>
          <p:nvPr/>
        </p:nvSpPr>
        <p:spPr>
          <a:xfrm>
            <a:off x="5711952" y="3132677"/>
            <a:ext cx="2514600" cy="1860804"/>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defTabSz="822960"/>
            <a:r>
              <a:rPr lang="fi-FI" sz="1080" b="1" dirty="0" err="1">
                <a:solidFill>
                  <a:prstClr val="black"/>
                </a:solidFill>
                <a:latin typeface="Calibri" panose="020F0502020204030204"/>
              </a:rPr>
              <a:t>What</a:t>
            </a:r>
            <a:r>
              <a:rPr lang="fi-FI" sz="1080" b="1" dirty="0">
                <a:solidFill>
                  <a:prstClr val="black"/>
                </a:solidFill>
                <a:latin typeface="Calibri" panose="020F0502020204030204"/>
              </a:rPr>
              <a:t> is </a:t>
            </a:r>
            <a:r>
              <a:rPr lang="fi-FI" sz="1080" b="1" dirty="0" err="1">
                <a:solidFill>
                  <a:prstClr val="black"/>
                </a:solidFill>
                <a:latin typeface="Calibri" panose="020F0502020204030204"/>
              </a:rPr>
              <a:t>macro</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economical</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impact</a:t>
            </a:r>
            <a:r>
              <a:rPr lang="fi-FI" sz="1080" b="1" dirty="0">
                <a:solidFill>
                  <a:prstClr val="black"/>
                </a:solidFill>
                <a:latin typeface="Calibri" panose="020F0502020204030204"/>
              </a:rPr>
              <a:t> of </a:t>
            </a:r>
            <a:r>
              <a:rPr lang="fi-FI" sz="1080" b="1" dirty="0" err="1">
                <a:solidFill>
                  <a:prstClr val="black"/>
                </a:solidFill>
                <a:latin typeface="Calibri" panose="020F0502020204030204"/>
              </a:rPr>
              <a:t>investments</a:t>
            </a:r>
            <a:r>
              <a:rPr lang="fi-FI" sz="1080" b="1" dirty="0">
                <a:solidFill>
                  <a:prstClr val="black"/>
                </a:solidFill>
                <a:latin typeface="Calibri" panose="020F0502020204030204"/>
              </a:rPr>
              <a:t>?</a:t>
            </a:r>
          </a:p>
          <a:p>
            <a:pPr defTabSz="822960"/>
            <a:r>
              <a:rPr lang="fi-FI" sz="1080" dirty="0">
                <a:solidFill>
                  <a:prstClr val="black"/>
                </a:solidFill>
                <a:latin typeface="Calibri" panose="020F0502020204030204"/>
              </a:rPr>
              <a:t>How to </a:t>
            </a:r>
            <a:r>
              <a:rPr lang="fi-FI" sz="1080" dirty="0" err="1">
                <a:solidFill>
                  <a:prstClr val="black"/>
                </a:solidFill>
                <a:latin typeface="Calibri" panose="020F0502020204030204"/>
              </a:rPr>
              <a:t>calculate</a:t>
            </a:r>
            <a:r>
              <a:rPr lang="fi-FI" sz="1080" dirty="0">
                <a:solidFill>
                  <a:prstClr val="black"/>
                </a:solidFill>
                <a:latin typeface="Calibri" panose="020F0502020204030204"/>
              </a:rPr>
              <a:t> </a:t>
            </a:r>
            <a:r>
              <a:rPr lang="fi-FI" sz="1080" dirty="0" err="1">
                <a:solidFill>
                  <a:prstClr val="black"/>
                </a:solidFill>
                <a:latin typeface="Calibri" panose="020F0502020204030204"/>
              </a:rPr>
              <a:t>financial</a:t>
            </a:r>
            <a:r>
              <a:rPr lang="fi-FI" sz="1080" dirty="0">
                <a:solidFill>
                  <a:prstClr val="black"/>
                </a:solidFill>
                <a:latin typeface="Calibri" panose="020F0502020204030204"/>
              </a:rPr>
              <a:t> </a:t>
            </a:r>
            <a:r>
              <a:rPr lang="fi-FI" sz="1080" dirty="0" err="1">
                <a:solidFill>
                  <a:prstClr val="black"/>
                </a:solidFill>
                <a:latin typeface="Calibri" panose="020F0502020204030204"/>
              </a:rPr>
              <a:t>value</a:t>
            </a:r>
            <a:r>
              <a:rPr lang="fi-FI" sz="1080" dirty="0">
                <a:solidFill>
                  <a:prstClr val="black"/>
                </a:solidFill>
                <a:latin typeface="Calibri" panose="020F0502020204030204"/>
              </a:rPr>
              <a:t> of </a:t>
            </a:r>
            <a:r>
              <a:rPr lang="fi-FI" sz="1080" dirty="0" err="1">
                <a:solidFill>
                  <a:prstClr val="black"/>
                </a:solidFill>
                <a:latin typeface="Calibri" panose="020F0502020204030204"/>
              </a:rPr>
              <a:t>green</a:t>
            </a:r>
            <a:r>
              <a:rPr lang="fi-FI" sz="1080" dirty="0">
                <a:solidFill>
                  <a:prstClr val="black"/>
                </a:solidFill>
                <a:latin typeface="Calibri" panose="020F0502020204030204"/>
              </a:rPr>
              <a:t> </a:t>
            </a:r>
            <a:r>
              <a:rPr lang="fi-FI" sz="1080" dirty="0" err="1">
                <a:solidFill>
                  <a:prstClr val="black"/>
                </a:solidFill>
                <a:latin typeface="Calibri" panose="020F0502020204030204"/>
              </a:rPr>
              <a:t>energy</a:t>
            </a:r>
            <a:r>
              <a:rPr lang="fi-FI" sz="1080" dirty="0">
                <a:solidFill>
                  <a:prstClr val="black"/>
                </a:solidFill>
                <a:latin typeface="Calibri" panose="020F0502020204030204"/>
              </a:rPr>
              <a:t> </a:t>
            </a:r>
            <a:r>
              <a:rPr lang="fi-FI" sz="1080" dirty="0" err="1">
                <a:solidFill>
                  <a:prstClr val="black"/>
                </a:solidFill>
                <a:latin typeface="Calibri" panose="020F0502020204030204"/>
              </a:rPr>
              <a:t>e.g</a:t>
            </a:r>
            <a:r>
              <a:rPr lang="fi-FI" sz="1080" dirty="0">
                <a:solidFill>
                  <a:prstClr val="black"/>
                </a:solidFill>
                <a:latin typeface="Calibri" panose="020F0502020204030204"/>
              </a:rPr>
              <a:t>. </a:t>
            </a:r>
            <a:r>
              <a:rPr lang="fi-FI" sz="1080" dirty="0" err="1">
                <a:solidFill>
                  <a:prstClr val="black"/>
                </a:solidFill>
                <a:latin typeface="Calibri" panose="020F0502020204030204"/>
              </a:rPr>
              <a:t>carbon</a:t>
            </a:r>
            <a:r>
              <a:rPr lang="fi-FI" sz="1080" dirty="0">
                <a:solidFill>
                  <a:prstClr val="black"/>
                </a:solidFill>
                <a:latin typeface="Calibri" panose="020F0502020204030204"/>
              </a:rPr>
              <a:t> </a:t>
            </a:r>
            <a:r>
              <a:rPr lang="fi-FI" sz="1080" dirty="0" err="1">
                <a:solidFill>
                  <a:prstClr val="black"/>
                </a:solidFill>
                <a:latin typeface="Calibri" panose="020F0502020204030204"/>
              </a:rPr>
              <a:t>neutral</a:t>
            </a:r>
            <a:r>
              <a:rPr lang="fi-FI" sz="1080" dirty="0">
                <a:solidFill>
                  <a:prstClr val="black"/>
                </a:solidFill>
                <a:latin typeface="Calibri" panose="020F0502020204030204"/>
              </a:rPr>
              <a:t> </a:t>
            </a:r>
            <a:r>
              <a:rPr lang="fi-FI" sz="1080" dirty="0" err="1">
                <a:solidFill>
                  <a:prstClr val="black"/>
                </a:solidFill>
                <a:latin typeface="Calibri" panose="020F0502020204030204"/>
              </a:rPr>
              <a:t>commitments</a:t>
            </a:r>
            <a:r>
              <a:rPr lang="fi-FI" sz="1080" dirty="0">
                <a:solidFill>
                  <a:prstClr val="black"/>
                </a:solidFill>
                <a:latin typeface="Calibri" panose="020F0502020204030204"/>
              </a:rPr>
              <a:t> and </a:t>
            </a:r>
            <a:r>
              <a:rPr lang="fi-FI" sz="1080" dirty="0" err="1">
                <a:solidFill>
                  <a:prstClr val="black"/>
                </a:solidFill>
                <a:latin typeface="Calibri" panose="020F0502020204030204"/>
              </a:rPr>
              <a:t>lower</a:t>
            </a:r>
            <a:r>
              <a:rPr lang="fi-FI" sz="1080" dirty="0">
                <a:solidFill>
                  <a:prstClr val="black"/>
                </a:solidFill>
                <a:latin typeface="Calibri" panose="020F0502020204030204"/>
              </a:rPr>
              <a:t> </a:t>
            </a:r>
            <a:r>
              <a:rPr lang="fi-FI" sz="1080" dirty="0" err="1">
                <a:solidFill>
                  <a:prstClr val="black"/>
                </a:solidFill>
                <a:latin typeface="Calibri" panose="020F0502020204030204"/>
              </a:rPr>
              <a:t>carbon</a:t>
            </a:r>
            <a:r>
              <a:rPr lang="fi-FI" sz="1080" dirty="0">
                <a:solidFill>
                  <a:prstClr val="black"/>
                </a:solidFill>
                <a:latin typeface="Calibri" panose="020F0502020204030204"/>
              </a:rPr>
              <a:t> </a:t>
            </a:r>
            <a:r>
              <a:rPr lang="fi-FI" sz="1080" dirty="0" err="1">
                <a:solidFill>
                  <a:prstClr val="black"/>
                </a:solidFill>
                <a:latin typeface="Calibri" panose="020F0502020204030204"/>
              </a:rPr>
              <a:t>emissions</a:t>
            </a:r>
            <a:r>
              <a:rPr lang="fi-FI" sz="1080" dirty="0">
                <a:solidFill>
                  <a:prstClr val="black"/>
                </a:solidFill>
                <a:latin typeface="Calibri" panose="020F0502020204030204"/>
              </a:rPr>
              <a:t>?</a:t>
            </a:r>
          </a:p>
          <a:p>
            <a:pPr defTabSz="822960"/>
            <a:r>
              <a:rPr lang="fi-FI" sz="1080" dirty="0" err="1">
                <a:solidFill>
                  <a:prstClr val="black"/>
                </a:solidFill>
                <a:latin typeface="Calibri" panose="020F0502020204030204"/>
              </a:rPr>
              <a:t>What</a:t>
            </a:r>
            <a:r>
              <a:rPr lang="fi-FI" sz="1080" dirty="0">
                <a:solidFill>
                  <a:prstClr val="black"/>
                </a:solidFill>
                <a:latin typeface="Calibri" panose="020F0502020204030204"/>
              </a:rPr>
              <a:t> </a:t>
            </a:r>
            <a:r>
              <a:rPr lang="fi-FI" sz="1080" dirty="0" err="1">
                <a:solidFill>
                  <a:prstClr val="black"/>
                </a:solidFill>
                <a:latin typeface="Calibri" panose="020F0502020204030204"/>
              </a:rPr>
              <a:t>kind</a:t>
            </a:r>
            <a:r>
              <a:rPr lang="fi-FI" sz="1080" dirty="0">
                <a:solidFill>
                  <a:prstClr val="black"/>
                </a:solidFill>
                <a:latin typeface="Calibri" panose="020F0502020204030204"/>
              </a:rPr>
              <a:t> of </a:t>
            </a:r>
            <a:r>
              <a:rPr lang="fi-FI" sz="1080" dirty="0" err="1">
                <a:solidFill>
                  <a:prstClr val="black"/>
                </a:solidFill>
                <a:latin typeface="Calibri" panose="020F0502020204030204"/>
              </a:rPr>
              <a:t>effect</a:t>
            </a:r>
            <a:r>
              <a:rPr lang="fi-FI" sz="1080" dirty="0">
                <a:solidFill>
                  <a:prstClr val="black"/>
                </a:solidFill>
                <a:latin typeface="Calibri" panose="020F0502020204030204"/>
              </a:rPr>
              <a:t> a geoenergy </a:t>
            </a:r>
            <a:r>
              <a:rPr lang="fi-FI" sz="1080" dirty="0" err="1">
                <a:solidFill>
                  <a:prstClr val="black"/>
                </a:solidFill>
                <a:latin typeface="Calibri" panose="020F0502020204030204"/>
              </a:rPr>
              <a:t>system</a:t>
            </a:r>
            <a:r>
              <a:rPr lang="fi-FI" sz="1080" dirty="0">
                <a:solidFill>
                  <a:prstClr val="black"/>
                </a:solidFill>
                <a:latin typeface="Calibri" panose="020F0502020204030204"/>
              </a:rPr>
              <a:t> </a:t>
            </a:r>
            <a:r>
              <a:rPr lang="fi-FI" sz="1080" dirty="0" err="1">
                <a:solidFill>
                  <a:prstClr val="black"/>
                </a:solidFill>
                <a:latin typeface="Calibri" panose="020F0502020204030204"/>
              </a:rPr>
              <a:t>has</a:t>
            </a:r>
            <a:r>
              <a:rPr lang="fi-FI" sz="1080" dirty="0">
                <a:solidFill>
                  <a:prstClr val="black"/>
                </a:solidFill>
                <a:latin typeface="Calibri" panose="020F0502020204030204"/>
              </a:rPr>
              <a:t> on </a:t>
            </a:r>
            <a:r>
              <a:rPr lang="fi-FI" sz="1080" dirty="0" err="1">
                <a:solidFill>
                  <a:prstClr val="black"/>
                </a:solidFill>
                <a:latin typeface="Calibri" panose="020F0502020204030204"/>
              </a:rPr>
              <a:t>property</a:t>
            </a:r>
            <a:r>
              <a:rPr lang="fi-FI" sz="1080" dirty="0">
                <a:solidFill>
                  <a:prstClr val="black"/>
                </a:solidFill>
                <a:latin typeface="Calibri" panose="020F0502020204030204"/>
              </a:rPr>
              <a:t> </a:t>
            </a:r>
            <a:r>
              <a:rPr lang="fi-FI" sz="1080" dirty="0" err="1">
                <a:solidFill>
                  <a:prstClr val="black"/>
                </a:solidFill>
                <a:latin typeface="Calibri" panose="020F0502020204030204"/>
              </a:rPr>
              <a:t>value</a:t>
            </a:r>
            <a:r>
              <a:rPr lang="fi-FI" sz="1080" dirty="0">
                <a:solidFill>
                  <a:prstClr val="black"/>
                </a:solidFill>
                <a:latin typeface="Calibri" panose="020F0502020204030204"/>
              </a:rPr>
              <a:t>?</a:t>
            </a:r>
          </a:p>
          <a:p>
            <a:pPr defTabSz="822960"/>
            <a:r>
              <a:rPr lang="fi-FI" sz="1080" dirty="0">
                <a:solidFill>
                  <a:prstClr val="black"/>
                </a:solidFill>
                <a:latin typeface="Calibri" panose="020F0502020204030204"/>
              </a:rPr>
              <a:t>In </a:t>
            </a:r>
            <a:r>
              <a:rPr lang="fi-FI" sz="1080" dirty="0" err="1">
                <a:solidFill>
                  <a:prstClr val="black"/>
                </a:solidFill>
                <a:latin typeface="Calibri" panose="020F0502020204030204"/>
              </a:rPr>
              <a:t>what</a:t>
            </a:r>
            <a:r>
              <a:rPr lang="fi-FI" sz="1080" dirty="0">
                <a:solidFill>
                  <a:prstClr val="black"/>
                </a:solidFill>
                <a:latin typeface="Calibri" panose="020F0502020204030204"/>
              </a:rPr>
              <a:t> </a:t>
            </a:r>
            <a:r>
              <a:rPr lang="fi-FI" sz="1080" dirty="0" err="1">
                <a:solidFill>
                  <a:prstClr val="black"/>
                </a:solidFill>
                <a:latin typeface="Calibri" panose="020F0502020204030204"/>
              </a:rPr>
              <a:t>degree</a:t>
            </a:r>
            <a:r>
              <a:rPr lang="fi-FI" sz="1080" dirty="0">
                <a:solidFill>
                  <a:prstClr val="black"/>
                </a:solidFill>
                <a:latin typeface="Calibri" panose="020F0502020204030204"/>
              </a:rPr>
              <a:t> </a:t>
            </a:r>
            <a:r>
              <a:rPr lang="fi-FI" sz="1080" dirty="0" err="1">
                <a:solidFill>
                  <a:prstClr val="black"/>
                </a:solidFill>
                <a:latin typeface="Calibri" panose="020F0502020204030204"/>
              </a:rPr>
              <a:t>do</a:t>
            </a:r>
            <a:r>
              <a:rPr lang="fi-FI" sz="1080" dirty="0">
                <a:solidFill>
                  <a:prstClr val="black"/>
                </a:solidFill>
                <a:latin typeface="Calibri" panose="020F0502020204030204"/>
              </a:rPr>
              <a:t> </a:t>
            </a:r>
            <a:r>
              <a:rPr lang="fi-FI" sz="1080" dirty="0" err="1">
                <a:solidFill>
                  <a:prstClr val="black"/>
                </a:solidFill>
                <a:latin typeface="Calibri" panose="020F0502020204030204"/>
              </a:rPr>
              <a:t>the</a:t>
            </a:r>
            <a:r>
              <a:rPr lang="fi-FI" sz="1080" dirty="0">
                <a:solidFill>
                  <a:prstClr val="black"/>
                </a:solidFill>
                <a:latin typeface="Calibri" panose="020F0502020204030204"/>
              </a:rPr>
              <a:t> </a:t>
            </a:r>
            <a:r>
              <a:rPr lang="fi-FI" sz="1080" dirty="0" err="1">
                <a:solidFill>
                  <a:prstClr val="black"/>
                </a:solidFill>
                <a:latin typeface="Calibri" panose="020F0502020204030204"/>
              </a:rPr>
              <a:t>investments</a:t>
            </a:r>
            <a:r>
              <a:rPr lang="fi-FI" sz="1080" dirty="0">
                <a:solidFill>
                  <a:prstClr val="black"/>
                </a:solidFill>
                <a:latin typeface="Calibri" panose="020F0502020204030204"/>
              </a:rPr>
              <a:t> support </a:t>
            </a:r>
            <a:r>
              <a:rPr lang="fi-FI" sz="1080" dirty="0" err="1">
                <a:solidFill>
                  <a:prstClr val="black"/>
                </a:solidFill>
                <a:latin typeface="Calibri" panose="020F0502020204030204"/>
              </a:rPr>
              <a:t>domestic</a:t>
            </a:r>
            <a:r>
              <a:rPr lang="fi-FI" sz="1080" dirty="0">
                <a:solidFill>
                  <a:prstClr val="black"/>
                </a:solidFill>
                <a:latin typeface="Calibri" panose="020F0502020204030204"/>
              </a:rPr>
              <a:t> labour?</a:t>
            </a:r>
          </a:p>
        </p:txBody>
      </p:sp>
      <p:sp>
        <p:nvSpPr>
          <p:cNvPr id="10" name="Rectangle 9">
            <a:extLst>
              <a:ext uri="{FF2B5EF4-FFF2-40B4-BE49-F238E27FC236}">
                <a16:creationId xmlns:a16="http://schemas.microsoft.com/office/drawing/2014/main" id="{BD4E6DB7-9D31-4338-9142-623DD74B03F8}"/>
              </a:ext>
            </a:extLst>
          </p:cNvPr>
          <p:cNvSpPr/>
          <p:nvPr/>
        </p:nvSpPr>
        <p:spPr>
          <a:xfrm>
            <a:off x="8391144" y="3132677"/>
            <a:ext cx="2679192" cy="1860804"/>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defTabSz="822960"/>
            <a:r>
              <a:rPr lang="fi-FI" sz="1080" b="1" dirty="0" err="1">
                <a:solidFill>
                  <a:prstClr val="black"/>
                </a:solidFill>
                <a:latin typeface="Calibri" panose="020F0502020204030204"/>
              </a:rPr>
              <a:t>What</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would</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be</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macro</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economically</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viable</a:t>
            </a:r>
            <a:r>
              <a:rPr lang="fi-FI" sz="1080" b="1" dirty="0">
                <a:solidFill>
                  <a:prstClr val="black"/>
                </a:solidFill>
                <a:latin typeface="Calibri" panose="020F0502020204030204"/>
              </a:rPr>
              <a:t> </a:t>
            </a:r>
            <a:r>
              <a:rPr lang="fi-FI" sz="1080" b="1" dirty="0" err="1">
                <a:solidFill>
                  <a:prstClr val="black"/>
                </a:solidFill>
                <a:latin typeface="Calibri" panose="020F0502020204030204"/>
              </a:rPr>
              <a:t>level</a:t>
            </a:r>
            <a:r>
              <a:rPr lang="fi-FI" sz="1080" b="1" dirty="0">
                <a:solidFill>
                  <a:prstClr val="black"/>
                </a:solidFill>
                <a:latin typeface="Calibri" panose="020F0502020204030204"/>
              </a:rPr>
              <a:t> of </a:t>
            </a:r>
            <a:r>
              <a:rPr lang="fi-FI" sz="1080" b="1" dirty="0" err="1">
                <a:solidFill>
                  <a:prstClr val="black"/>
                </a:solidFill>
                <a:latin typeface="Calibri" panose="020F0502020204030204"/>
              </a:rPr>
              <a:t>subsidies</a:t>
            </a:r>
            <a:r>
              <a:rPr lang="fi-FI" sz="1080" b="1" dirty="0">
                <a:solidFill>
                  <a:prstClr val="black"/>
                </a:solidFill>
                <a:latin typeface="Calibri" panose="020F0502020204030204"/>
              </a:rPr>
              <a:t>?</a:t>
            </a:r>
          </a:p>
          <a:p>
            <a:pPr defTabSz="822960"/>
            <a:r>
              <a:rPr lang="fi-FI" sz="1080" dirty="0" err="1">
                <a:solidFill>
                  <a:prstClr val="black"/>
                </a:solidFill>
                <a:latin typeface="Calibri" panose="020F0502020204030204"/>
              </a:rPr>
              <a:t>Eu</a:t>
            </a:r>
            <a:r>
              <a:rPr lang="fi-FI" sz="1080" dirty="0">
                <a:solidFill>
                  <a:prstClr val="black"/>
                </a:solidFill>
                <a:latin typeface="Calibri" panose="020F0502020204030204"/>
              </a:rPr>
              <a:t> and </a:t>
            </a:r>
            <a:r>
              <a:rPr lang="fi-FI" sz="1080" dirty="0" err="1">
                <a:solidFill>
                  <a:prstClr val="black"/>
                </a:solidFill>
                <a:latin typeface="Calibri" panose="020F0502020204030204"/>
              </a:rPr>
              <a:t>therefore</a:t>
            </a:r>
            <a:r>
              <a:rPr lang="fi-FI" sz="1080" dirty="0">
                <a:solidFill>
                  <a:prstClr val="black"/>
                </a:solidFill>
                <a:latin typeface="Calibri" panose="020F0502020204030204"/>
              </a:rPr>
              <a:t> Finland </a:t>
            </a:r>
            <a:r>
              <a:rPr lang="fi-FI" sz="1080" dirty="0" err="1">
                <a:solidFill>
                  <a:prstClr val="black"/>
                </a:solidFill>
                <a:latin typeface="Calibri" panose="020F0502020204030204"/>
              </a:rPr>
              <a:t>has</a:t>
            </a:r>
            <a:r>
              <a:rPr lang="fi-FI" sz="1080" dirty="0">
                <a:solidFill>
                  <a:prstClr val="black"/>
                </a:solidFill>
                <a:latin typeface="Calibri" panose="020F0502020204030204"/>
              </a:rPr>
              <a:t> set emission </a:t>
            </a:r>
            <a:r>
              <a:rPr lang="fi-FI" sz="1080" dirty="0" err="1">
                <a:solidFill>
                  <a:prstClr val="black"/>
                </a:solidFill>
                <a:latin typeface="Calibri" panose="020F0502020204030204"/>
              </a:rPr>
              <a:t>reduction</a:t>
            </a:r>
            <a:r>
              <a:rPr lang="fi-FI" sz="1080" dirty="0">
                <a:solidFill>
                  <a:prstClr val="black"/>
                </a:solidFill>
                <a:latin typeface="Calibri" panose="020F0502020204030204"/>
              </a:rPr>
              <a:t> </a:t>
            </a:r>
            <a:r>
              <a:rPr lang="fi-FI" sz="1080" dirty="0" err="1">
                <a:solidFill>
                  <a:prstClr val="black"/>
                </a:solidFill>
                <a:latin typeface="Calibri" panose="020F0502020204030204"/>
              </a:rPr>
              <a:t>targets</a:t>
            </a:r>
            <a:r>
              <a:rPr lang="fi-FI" sz="1080" dirty="0">
                <a:solidFill>
                  <a:prstClr val="black"/>
                </a:solidFill>
                <a:latin typeface="Calibri" panose="020F0502020204030204"/>
              </a:rPr>
              <a:t>.</a:t>
            </a:r>
          </a:p>
          <a:p>
            <a:pPr defTabSz="822960"/>
            <a:r>
              <a:rPr lang="fi-FI" sz="1080" dirty="0" err="1">
                <a:solidFill>
                  <a:prstClr val="black"/>
                </a:solidFill>
                <a:latin typeface="Calibri" panose="020F0502020204030204"/>
              </a:rPr>
              <a:t>Actions</a:t>
            </a:r>
            <a:r>
              <a:rPr lang="fi-FI" sz="1080" dirty="0">
                <a:solidFill>
                  <a:prstClr val="black"/>
                </a:solidFill>
                <a:latin typeface="Calibri" panose="020F0502020204030204"/>
              </a:rPr>
              <a:t> to </a:t>
            </a:r>
            <a:r>
              <a:rPr lang="fi-FI" sz="1080" dirty="0" err="1">
                <a:solidFill>
                  <a:prstClr val="black"/>
                </a:solidFill>
                <a:latin typeface="Calibri" panose="020F0502020204030204"/>
              </a:rPr>
              <a:t>move</a:t>
            </a:r>
            <a:r>
              <a:rPr lang="fi-FI" sz="1080" dirty="0">
                <a:solidFill>
                  <a:prstClr val="black"/>
                </a:solidFill>
                <a:latin typeface="Calibri" panose="020F0502020204030204"/>
              </a:rPr>
              <a:t> </a:t>
            </a:r>
            <a:r>
              <a:rPr lang="fi-FI" sz="1080" dirty="0" err="1">
                <a:solidFill>
                  <a:prstClr val="black"/>
                </a:solidFill>
                <a:latin typeface="Calibri" panose="020F0502020204030204"/>
              </a:rPr>
              <a:t>towards</a:t>
            </a:r>
            <a:r>
              <a:rPr lang="fi-FI" sz="1080" dirty="0">
                <a:solidFill>
                  <a:prstClr val="black"/>
                </a:solidFill>
                <a:latin typeface="Calibri" panose="020F0502020204030204"/>
              </a:rPr>
              <a:t> </a:t>
            </a:r>
            <a:r>
              <a:rPr lang="fi-FI" sz="1080" dirty="0" err="1">
                <a:solidFill>
                  <a:prstClr val="black"/>
                </a:solidFill>
                <a:latin typeface="Calibri" panose="020F0502020204030204"/>
              </a:rPr>
              <a:t>carbon</a:t>
            </a:r>
            <a:r>
              <a:rPr lang="fi-FI" sz="1080" dirty="0">
                <a:solidFill>
                  <a:prstClr val="black"/>
                </a:solidFill>
                <a:latin typeface="Calibri" panose="020F0502020204030204"/>
              </a:rPr>
              <a:t> </a:t>
            </a:r>
            <a:r>
              <a:rPr lang="fi-FI" sz="1080" dirty="0" err="1">
                <a:solidFill>
                  <a:prstClr val="black"/>
                </a:solidFill>
                <a:latin typeface="Calibri" panose="020F0502020204030204"/>
              </a:rPr>
              <a:t>neutrality</a:t>
            </a:r>
            <a:r>
              <a:rPr lang="fi-FI" sz="1080" dirty="0">
                <a:solidFill>
                  <a:prstClr val="black"/>
                </a:solidFill>
                <a:latin typeface="Calibri" panose="020F0502020204030204"/>
              </a:rPr>
              <a:t> </a:t>
            </a:r>
            <a:r>
              <a:rPr lang="fi-FI" sz="1080" dirty="0" err="1">
                <a:solidFill>
                  <a:prstClr val="black"/>
                </a:solidFill>
                <a:latin typeface="Calibri" panose="020F0502020204030204"/>
              </a:rPr>
              <a:t>costs</a:t>
            </a:r>
            <a:r>
              <a:rPr lang="fi-FI" sz="1080" dirty="0">
                <a:solidFill>
                  <a:prstClr val="black"/>
                </a:solidFill>
                <a:latin typeface="Calibri" panose="020F0502020204030204"/>
              </a:rPr>
              <a:t> money.</a:t>
            </a:r>
          </a:p>
          <a:p>
            <a:pPr defTabSz="822960"/>
            <a:r>
              <a:rPr lang="fi-FI" sz="1080" dirty="0" err="1">
                <a:solidFill>
                  <a:prstClr val="black"/>
                </a:solidFill>
                <a:latin typeface="Calibri" panose="020F0502020204030204"/>
              </a:rPr>
              <a:t>What</a:t>
            </a:r>
            <a:r>
              <a:rPr lang="fi-FI" sz="1080" dirty="0">
                <a:solidFill>
                  <a:prstClr val="black"/>
                </a:solidFill>
                <a:latin typeface="Calibri" panose="020F0502020204030204"/>
              </a:rPr>
              <a:t> is  </a:t>
            </a:r>
            <a:r>
              <a:rPr lang="fi-FI" sz="1080" dirty="0" err="1">
                <a:solidFill>
                  <a:prstClr val="black"/>
                </a:solidFill>
                <a:latin typeface="Calibri" panose="020F0502020204030204"/>
              </a:rPr>
              <a:t>the</a:t>
            </a:r>
            <a:r>
              <a:rPr lang="fi-FI" sz="1080" dirty="0">
                <a:solidFill>
                  <a:prstClr val="black"/>
                </a:solidFill>
                <a:latin typeface="Calibri" panose="020F0502020204030204"/>
              </a:rPr>
              <a:t> ”</a:t>
            </a:r>
            <a:r>
              <a:rPr lang="fi-FI" sz="1080" dirty="0" err="1">
                <a:solidFill>
                  <a:prstClr val="black"/>
                </a:solidFill>
                <a:latin typeface="Calibri" panose="020F0502020204030204"/>
              </a:rPr>
              <a:t>return</a:t>
            </a:r>
            <a:r>
              <a:rPr lang="fi-FI" sz="1080" dirty="0">
                <a:solidFill>
                  <a:prstClr val="black"/>
                </a:solidFill>
                <a:latin typeface="Calibri" panose="020F0502020204030204"/>
              </a:rPr>
              <a:t> of </a:t>
            </a:r>
            <a:r>
              <a:rPr lang="fi-FI" sz="1080" dirty="0" err="1">
                <a:solidFill>
                  <a:prstClr val="black"/>
                </a:solidFill>
                <a:latin typeface="Calibri" panose="020F0502020204030204"/>
              </a:rPr>
              <a:t>investment</a:t>
            </a:r>
            <a:r>
              <a:rPr lang="fi-FI" sz="1080" dirty="0">
                <a:solidFill>
                  <a:prstClr val="black"/>
                </a:solidFill>
                <a:latin typeface="Calibri" panose="020F0502020204030204"/>
              </a:rPr>
              <a:t>” for </a:t>
            </a:r>
            <a:r>
              <a:rPr lang="fi-FI" sz="1080" dirty="0" err="1">
                <a:solidFill>
                  <a:prstClr val="black"/>
                </a:solidFill>
                <a:latin typeface="Calibri" panose="020F0502020204030204"/>
              </a:rPr>
              <a:t>government</a:t>
            </a:r>
            <a:r>
              <a:rPr lang="fi-FI" sz="1080" dirty="0">
                <a:solidFill>
                  <a:prstClr val="black"/>
                </a:solidFill>
                <a:latin typeface="Calibri" panose="020F0502020204030204"/>
              </a:rPr>
              <a:t> </a:t>
            </a:r>
            <a:r>
              <a:rPr lang="fi-FI" sz="1080" dirty="0" err="1">
                <a:solidFill>
                  <a:prstClr val="black"/>
                </a:solidFill>
                <a:latin typeface="Calibri" panose="020F0502020204030204"/>
              </a:rPr>
              <a:t>subsidy</a:t>
            </a:r>
            <a:r>
              <a:rPr lang="fi-FI" sz="1080" dirty="0">
                <a:solidFill>
                  <a:prstClr val="black"/>
                </a:solidFill>
                <a:latin typeface="Calibri" panose="020F0502020204030204"/>
              </a:rPr>
              <a:t> money </a:t>
            </a:r>
            <a:r>
              <a:rPr lang="fi-FI" sz="1080" dirty="0" err="1">
                <a:solidFill>
                  <a:prstClr val="black"/>
                </a:solidFill>
                <a:latin typeface="Calibri" panose="020F0502020204030204"/>
              </a:rPr>
              <a:t>used</a:t>
            </a:r>
            <a:r>
              <a:rPr lang="fi-FI" sz="1080" dirty="0">
                <a:solidFill>
                  <a:prstClr val="black"/>
                </a:solidFill>
                <a:latin typeface="Calibri" panose="020F0502020204030204"/>
              </a:rPr>
              <a:t> for geoenergy </a:t>
            </a:r>
            <a:r>
              <a:rPr lang="fi-FI" sz="1080" dirty="0" err="1">
                <a:solidFill>
                  <a:prstClr val="black"/>
                </a:solidFill>
                <a:latin typeface="Calibri" panose="020F0502020204030204"/>
              </a:rPr>
              <a:t>investment</a:t>
            </a:r>
            <a:r>
              <a:rPr lang="fi-FI" sz="1080" dirty="0">
                <a:solidFill>
                  <a:prstClr val="black"/>
                </a:solidFill>
                <a:latin typeface="Calibri" panose="020F0502020204030204"/>
              </a:rPr>
              <a:t>?</a:t>
            </a:r>
          </a:p>
        </p:txBody>
      </p:sp>
      <p:sp>
        <p:nvSpPr>
          <p:cNvPr id="11" name="Rectangle 10">
            <a:extLst>
              <a:ext uri="{FF2B5EF4-FFF2-40B4-BE49-F238E27FC236}">
                <a16:creationId xmlns:a16="http://schemas.microsoft.com/office/drawing/2014/main" id="{21BB63B8-9A09-419E-A26F-A4336BC7443C}"/>
              </a:ext>
            </a:extLst>
          </p:cNvPr>
          <p:cNvSpPr/>
          <p:nvPr/>
        </p:nvSpPr>
        <p:spPr>
          <a:xfrm>
            <a:off x="979932" y="3132677"/>
            <a:ext cx="1888236" cy="18690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822960"/>
            <a:r>
              <a:rPr lang="fi-FI" sz="1620" dirty="0">
                <a:solidFill>
                  <a:prstClr val="black"/>
                </a:solidFill>
                <a:latin typeface="Calibri" panose="020F0502020204030204"/>
              </a:rPr>
              <a:t>Key </a:t>
            </a:r>
            <a:r>
              <a:rPr lang="fi-FI" sz="1620" dirty="0" err="1">
                <a:solidFill>
                  <a:prstClr val="black"/>
                </a:solidFill>
                <a:latin typeface="Calibri" panose="020F0502020204030204"/>
              </a:rPr>
              <a:t>Questions</a:t>
            </a:r>
            <a:endParaRPr lang="fi-FI" sz="1620" dirty="0">
              <a:solidFill>
                <a:prstClr val="black"/>
              </a:solidFill>
              <a:latin typeface="Calibri" panose="020F0502020204030204"/>
            </a:endParaRPr>
          </a:p>
        </p:txBody>
      </p:sp>
      <p:sp>
        <p:nvSpPr>
          <p:cNvPr id="12" name="Rectangle 11">
            <a:extLst>
              <a:ext uri="{FF2B5EF4-FFF2-40B4-BE49-F238E27FC236}">
                <a16:creationId xmlns:a16="http://schemas.microsoft.com/office/drawing/2014/main" id="{25455589-4516-445F-A57D-291AFA1D3D62}"/>
              </a:ext>
            </a:extLst>
          </p:cNvPr>
          <p:cNvSpPr/>
          <p:nvPr/>
        </p:nvSpPr>
        <p:spPr>
          <a:xfrm>
            <a:off x="979932" y="5130641"/>
            <a:ext cx="1888236" cy="93454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822960"/>
            <a:r>
              <a:rPr lang="fi-FI" sz="1620" dirty="0" err="1">
                <a:solidFill>
                  <a:prstClr val="black"/>
                </a:solidFill>
                <a:latin typeface="Calibri" panose="020F0502020204030204"/>
              </a:rPr>
              <a:t>Outcome</a:t>
            </a:r>
            <a:endParaRPr lang="fi-FI" sz="1620" dirty="0">
              <a:solidFill>
                <a:prstClr val="black"/>
              </a:solidFill>
              <a:latin typeface="Calibri" panose="020F0502020204030204"/>
            </a:endParaRPr>
          </a:p>
        </p:txBody>
      </p:sp>
      <p:sp>
        <p:nvSpPr>
          <p:cNvPr id="14" name="Rectangle 13">
            <a:extLst>
              <a:ext uri="{FF2B5EF4-FFF2-40B4-BE49-F238E27FC236}">
                <a16:creationId xmlns:a16="http://schemas.microsoft.com/office/drawing/2014/main" id="{723BF4CD-576A-43FE-8762-D7D971CAA4A7}"/>
              </a:ext>
            </a:extLst>
          </p:cNvPr>
          <p:cNvSpPr/>
          <p:nvPr/>
        </p:nvSpPr>
        <p:spPr>
          <a:xfrm>
            <a:off x="3032760" y="5131497"/>
            <a:ext cx="2514600" cy="934546"/>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defTabSz="822960"/>
            <a:r>
              <a:rPr lang="fi-FI" sz="1080" dirty="0" err="1">
                <a:solidFill>
                  <a:prstClr val="black"/>
                </a:solidFill>
                <a:latin typeface="Calibri" panose="020F0502020204030204"/>
              </a:rPr>
              <a:t>Description</a:t>
            </a:r>
            <a:r>
              <a:rPr lang="fi-FI" sz="1080" dirty="0">
                <a:solidFill>
                  <a:prstClr val="black"/>
                </a:solidFill>
                <a:latin typeface="Calibri" panose="020F0502020204030204"/>
              </a:rPr>
              <a:t> of geoenergy </a:t>
            </a:r>
            <a:r>
              <a:rPr lang="fi-FI" sz="1080" dirty="0" err="1">
                <a:solidFill>
                  <a:prstClr val="black"/>
                </a:solidFill>
                <a:latin typeface="Calibri" panose="020F0502020204030204"/>
              </a:rPr>
              <a:t>investment’s</a:t>
            </a:r>
            <a:r>
              <a:rPr lang="fi-FI" sz="1080" dirty="0">
                <a:solidFill>
                  <a:prstClr val="black"/>
                </a:solidFill>
                <a:latin typeface="Calibri" panose="020F0502020204030204"/>
              </a:rPr>
              <a:t> </a:t>
            </a:r>
            <a:r>
              <a:rPr lang="fi-FI" sz="1080" dirty="0" err="1">
                <a:solidFill>
                  <a:prstClr val="black"/>
                </a:solidFill>
                <a:latin typeface="Calibri" panose="020F0502020204030204"/>
              </a:rPr>
              <a:t>value</a:t>
            </a:r>
            <a:r>
              <a:rPr lang="fi-FI" sz="1080" dirty="0">
                <a:solidFill>
                  <a:prstClr val="black"/>
                </a:solidFill>
                <a:latin typeface="Calibri" panose="020F0502020204030204"/>
              </a:rPr>
              <a:t> </a:t>
            </a:r>
            <a:r>
              <a:rPr lang="fi-FI" sz="1080" dirty="0" err="1">
                <a:solidFill>
                  <a:prstClr val="black"/>
                </a:solidFill>
                <a:latin typeface="Calibri" panose="020F0502020204030204"/>
              </a:rPr>
              <a:t>chain</a:t>
            </a:r>
            <a:r>
              <a:rPr lang="fi-FI" sz="1080" dirty="0">
                <a:solidFill>
                  <a:prstClr val="black"/>
                </a:solidFill>
                <a:latin typeface="Calibri" panose="020F0502020204030204"/>
              </a:rPr>
              <a:t> and </a:t>
            </a:r>
            <a:r>
              <a:rPr lang="fi-FI" sz="1080" dirty="0" err="1">
                <a:solidFill>
                  <a:prstClr val="black"/>
                </a:solidFill>
                <a:latin typeface="Calibri" panose="020F0502020204030204"/>
              </a:rPr>
              <a:t>other</a:t>
            </a:r>
            <a:r>
              <a:rPr lang="fi-FI" sz="1080" dirty="0">
                <a:solidFill>
                  <a:prstClr val="black"/>
                </a:solidFill>
                <a:latin typeface="Calibri" panose="020F0502020204030204"/>
              </a:rPr>
              <a:t> </a:t>
            </a:r>
            <a:r>
              <a:rPr lang="fi-FI" sz="1080" dirty="0" err="1">
                <a:solidFill>
                  <a:prstClr val="black"/>
                </a:solidFill>
                <a:latin typeface="Calibri" panose="020F0502020204030204"/>
              </a:rPr>
              <a:t>stakeholders</a:t>
            </a:r>
            <a:r>
              <a:rPr lang="fi-FI" sz="1080" dirty="0">
                <a:solidFill>
                  <a:prstClr val="black"/>
                </a:solidFill>
                <a:latin typeface="Calibri" panose="020F0502020204030204"/>
              </a:rPr>
              <a:t>’ </a:t>
            </a:r>
            <a:r>
              <a:rPr lang="fi-FI" sz="1080" dirty="0" err="1">
                <a:solidFill>
                  <a:prstClr val="black"/>
                </a:solidFill>
                <a:latin typeface="Calibri" panose="020F0502020204030204"/>
              </a:rPr>
              <a:t>roles</a:t>
            </a:r>
            <a:endParaRPr lang="fi-FI" sz="1080" dirty="0">
              <a:solidFill>
                <a:prstClr val="black"/>
              </a:solidFill>
              <a:latin typeface="Calibri" panose="020F0502020204030204"/>
            </a:endParaRPr>
          </a:p>
        </p:txBody>
      </p:sp>
      <p:sp>
        <p:nvSpPr>
          <p:cNvPr id="15" name="Rectangle 14">
            <a:extLst>
              <a:ext uri="{FF2B5EF4-FFF2-40B4-BE49-F238E27FC236}">
                <a16:creationId xmlns:a16="http://schemas.microsoft.com/office/drawing/2014/main" id="{4EE200CB-F051-4259-8112-2CDAC42F8C37}"/>
              </a:ext>
            </a:extLst>
          </p:cNvPr>
          <p:cNvSpPr/>
          <p:nvPr/>
        </p:nvSpPr>
        <p:spPr>
          <a:xfrm>
            <a:off x="5711952" y="5130641"/>
            <a:ext cx="2514600" cy="934546"/>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defTabSz="822960"/>
            <a:r>
              <a:rPr lang="fi-FI" sz="1080" dirty="0" err="1">
                <a:solidFill>
                  <a:prstClr val="black"/>
                </a:solidFill>
                <a:latin typeface="Calibri" panose="020F0502020204030204"/>
              </a:rPr>
              <a:t>Tables</a:t>
            </a:r>
            <a:r>
              <a:rPr lang="fi-FI" sz="1080" dirty="0">
                <a:solidFill>
                  <a:prstClr val="black"/>
                </a:solidFill>
                <a:latin typeface="Calibri" panose="020F0502020204030204"/>
              </a:rPr>
              <a:t>, </a:t>
            </a:r>
            <a:r>
              <a:rPr lang="fi-FI" sz="1080" dirty="0" err="1">
                <a:solidFill>
                  <a:prstClr val="black"/>
                </a:solidFill>
                <a:latin typeface="Calibri" panose="020F0502020204030204"/>
              </a:rPr>
              <a:t>formulas</a:t>
            </a:r>
            <a:r>
              <a:rPr lang="fi-FI" sz="1080" dirty="0">
                <a:solidFill>
                  <a:prstClr val="black"/>
                </a:solidFill>
                <a:latin typeface="Calibri" panose="020F0502020204030204"/>
              </a:rPr>
              <a:t> and/</a:t>
            </a:r>
            <a:r>
              <a:rPr lang="fi-FI" sz="1080" dirty="0" err="1">
                <a:solidFill>
                  <a:prstClr val="black"/>
                </a:solidFill>
                <a:latin typeface="Calibri" panose="020F0502020204030204"/>
              </a:rPr>
              <a:t>or</a:t>
            </a:r>
            <a:r>
              <a:rPr lang="fi-FI" sz="1080" dirty="0">
                <a:solidFill>
                  <a:prstClr val="black"/>
                </a:solidFill>
                <a:latin typeface="Calibri" panose="020F0502020204030204"/>
              </a:rPr>
              <a:t> </a:t>
            </a:r>
            <a:r>
              <a:rPr lang="fi-FI" sz="1080" dirty="0" err="1">
                <a:solidFill>
                  <a:prstClr val="black"/>
                </a:solidFill>
                <a:latin typeface="Calibri" panose="020F0502020204030204"/>
              </a:rPr>
              <a:t>charts</a:t>
            </a:r>
            <a:r>
              <a:rPr lang="fi-FI" sz="1080" dirty="0">
                <a:solidFill>
                  <a:prstClr val="black"/>
                </a:solidFill>
                <a:latin typeface="Calibri" panose="020F0502020204030204"/>
              </a:rPr>
              <a:t> to </a:t>
            </a:r>
            <a:r>
              <a:rPr lang="fi-FI" sz="1080" dirty="0" err="1">
                <a:solidFill>
                  <a:prstClr val="black"/>
                </a:solidFill>
                <a:latin typeface="Calibri" panose="020F0502020204030204"/>
              </a:rPr>
              <a:t>describe</a:t>
            </a:r>
            <a:r>
              <a:rPr lang="fi-FI" sz="1080" dirty="0">
                <a:solidFill>
                  <a:prstClr val="black"/>
                </a:solidFill>
                <a:latin typeface="Calibri" panose="020F0502020204030204"/>
              </a:rPr>
              <a:t> country </a:t>
            </a:r>
            <a:r>
              <a:rPr lang="fi-FI" sz="1080" dirty="0" err="1">
                <a:solidFill>
                  <a:prstClr val="black"/>
                </a:solidFill>
                <a:latin typeface="Calibri" panose="020F0502020204030204"/>
              </a:rPr>
              <a:t>level</a:t>
            </a:r>
            <a:r>
              <a:rPr lang="fi-FI" sz="1080" dirty="0">
                <a:solidFill>
                  <a:prstClr val="black"/>
                </a:solidFill>
                <a:latin typeface="Calibri" panose="020F0502020204030204"/>
              </a:rPr>
              <a:t> </a:t>
            </a:r>
            <a:r>
              <a:rPr lang="fi-FI" sz="1080" dirty="0" err="1">
                <a:solidFill>
                  <a:prstClr val="black"/>
                </a:solidFill>
                <a:latin typeface="Calibri" panose="020F0502020204030204"/>
              </a:rPr>
              <a:t>impact</a:t>
            </a:r>
            <a:r>
              <a:rPr lang="fi-FI" sz="1080" dirty="0">
                <a:solidFill>
                  <a:prstClr val="black"/>
                </a:solidFill>
                <a:latin typeface="Calibri" panose="020F0502020204030204"/>
              </a:rPr>
              <a:t> of </a:t>
            </a:r>
            <a:r>
              <a:rPr lang="fi-FI" sz="1080" dirty="0" err="1">
                <a:solidFill>
                  <a:prstClr val="black"/>
                </a:solidFill>
                <a:latin typeface="Calibri" panose="020F0502020204030204"/>
              </a:rPr>
              <a:t>investments</a:t>
            </a:r>
            <a:endParaRPr lang="fi-FI" sz="1080" dirty="0">
              <a:solidFill>
                <a:prstClr val="black"/>
              </a:solidFill>
              <a:latin typeface="Calibri" panose="020F0502020204030204"/>
            </a:endParaRPr>
          </a:p>
        </p:txBody>
      </p:sp>
      <p:sp>
        <p:nvSpPr>
          <p:cNvPr id="16" name="Rectangle 15">
            <a:extLst>
              <a:ext uri="{FF2B5EF4-FFF2-40B4-BE49-F238E27FC236}">
                <a16:creationId xmlns:a16="http://schemas.microsoft.com/office/drawing/2014/main" id="{E44365F7-3C78-4E3D-A268-4BC8DF7A5D80}"/>
              </a:ext>
            </a:extLst>
          </p:cNvPr>
          <p:cNvSpPr/>
          <p:nvPr/>
        </p:nvSpPr>
        <p:spPr>
          <a:xfrm>
            <a:off x="8391144" y="5122353"/>
            <a:ext cx="2679192" cy="934546"/>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defTabSz="822960"/>
            <a:r>
              <a:rPr lang="fi-FI" sz="1080" dirty="0" err="1">
                <a:solidFill>
                  <a:prstClr val="black"/>
                </a:solidFill>
                <a:latin typeface="Calibri" panose="020F0502020204030204"/>
              </a:rPr>
              <a:t>Considerations</a:t>
            </a:r>
            <a:r>
              <a:rPr lang="fi-FI" sz="1080" dirty="0">
                <a:solidFill>
                  <a:prstClr val="black"/>
                </a:solidFill>
                <a:latin typeface="Calibri" panose="020F0502020204030204"/>
              </a:rPr>
              <a:t> of </a:t>
            </a:r>
            <a:r>
              <a:rPr lang="fi-FI" sz="1080" dirty="0" err="1">
                <a:solidFill>
                  <a:prstClr val="black"/>
                </a:solidFill>
                <a:latin typeface="Calibri" panose="020F0502020204030204"/>
              </a:rPr>
              <a:t>the</a:t>
            </a:r>
            <a:r>
              <a:rPr lang="fi-FI" sz="1080" dirty="0">
                <a:solidFill>
                  <a:prstClr val="black"/>
                </a:solidFill>
                <a:latin typeface="Calibri" panose="020F0502020204030204"/>
              </a:rPr>
              <a:t> </a:t>
            </a:r>
            <a:r>
              <a:rPr lang="fi-FI" sz="1080" dirty="0" err="1">
                <a:solidFill>
                  <a:prstClr val="black"/>
                </a:solidFill>
                <a:latin typeface="Calibri" panose="020F0502020204030204"/>
              </a:rPr>
              <a:t>most</a:t>
            </a:r>
            <a:r>
              <a:rPr lang="fi-FI" sz="1080" dirty="0">
                <a:solidFill>
                  <a:prstClr val="black"/>
                </a:solidFill>
                <a:latin typeface="Calibri" panose="020F0502020204030204"/>
              </a:rPr>
              <a:t> </a:t>
            </a:r>
            <a:r>
              <a:rPr lang="fi-FI" sz="1080" dirty="0" err="1">
                <a:solidFill>
                  <a:prstClr val="black"/>
                </a:solidFill>
                <a:latin typeface="Calibri" panose="020F0502020204030204"/>
              </a:rPr>
              <a:t>beneficial</a:t>
            </a:r>
            <a:r>
              <a:rPr lang="fi-FI" sz="1080" dirty="0">
                <a:solidFill>
                  <a:prstClr val="black"/>
                </a:solidFill>
                <a:latin typeface="Calibri" panose="020F0502020204030204"/>
              </a:rPr>
              <a:t> </a:t>
            </a:r>
            <a:r>
              <a:rPr lang="fi-FI" sz="1080" dirty="0" err="1">
                <a:solidFill>
                  <a:prstClr val="black"/>
                </a:solidFill>
                <a:latin typeface="Calibri" panose="020F0502020204030204"/>
              </a:rPr>
              <a:t>subsidy</a:t>
            </a:r>
            <a:r>
              <a:rPr lang="fi-FI" sz="1080" dirty="0">
                <a:solidFill>
                  <a:prstClr val="black"/>
                </a:solidFill>
                <a:latin typeface="Calibri" panose="020F0502020204030204"/>
              </a:rPr>
              <a:t> </a:t>
            </a:r>
            <a:r>
              <a:rPr lang="fi-FI" sz="1080" dirty="0" err="1">
                <a:solidFill>
                  <a:prstClr val="black"/>
                </a:solidFill>
                <a:latin typeface="Calibri" panose="020F0502020204030204"/>
              </a:rPr>
              <a:t>level</a:t>
            </a:r>
            <a:r>
              <a:rPr lang="fi-FI" sz="1080" dirty="0">
                <a:solidFill>
                  <a:prstClr val="black"/>
                </a:solidFill>
                <a:latin typeface="Calibri" panose="020F0502020204030204"/>
              </a:rPr>
              <a:t> for geoenergy </a:t>
            </a:r>
            <a:r>
              <a:rPr lang="fi-FI" sz="1080" dirty="0" err="1">
                <a:solidFill>
                  <a:prstClr val="black"/>
                </a:solidFill>
                <a:latin typeface="Calibri" panose="020F0502020204030204"/>
              </a:rPr>
              <a:t>investments</a:t>
            </a:r>
            <a:endParaRPr lang="fi-FI" sz="1080" dirty="0">
              <a:solidFill>
                <a:prstClr val="black"/>
              </a:solidFill>
              <a:latin typeface="Calibri" panose="020F0502020204030204"/>
            </a:endParaRPr>
          </a:p>
          <a:p>
            <a:pPr defTabSz="822960"/>
            <a:endParaRPr lang="fi-FI" sz="1080" dirty="0">
              <a:solidFill>
                <a:prstClr val="black"/>
              </a:solidFill>
              <a:latin typeface="Calibri" panose="020F0502020204030204"/>
            </a:endParaRPr>
          </a:p>
        </p:txBody>
      </p:sp>
    </p:spTree>
    <p:extLst>
      <p:ext uri="{BB962C8B-B14F-4D97-AF65-F5344CB8AC3E}">
        <p14:creationId xmlns:p14="http://schemas.microsoft.com/office/powerpoint/2010/main" val="2295565812"/>
      </p:ext>
    </p:extLst>
  </p:cSld>
  <p:clrMapOvr>
    <a:masterClrMapping/>
  </p:clrMapOvr>
</p:sld>
</file>

<file path=ppt/theme/theme1.xml><?xml version="1.0" encoding="utf-8"?>
<a:theme xmlns:a="http://schemas.openxmlformats.org/drawingml/2006/main" name="4_SISÄLTÖKALVOT">
  <a:themeElements>
    <a:clrScheme name="Helen Colors">
      <a:dk1>
        <a:sysClr val="windowText" lastClr="000000"/>
      </a:dk1>
      <a:lt1>
        <a:sysClr val="window" lastClr="FFFFFF"/>
      </a:lt1>
      <a:dk2>
        <a:srgbClr val="737576"/>
      </a:dk2>
      <a:lt2>
        <a:srgbClr val="FFFFFF"/>
      </a:lt2>
      <a:accent1>
        <a:srgbClr val="FFD333"/>
      </a:accent1>
      <a:accent2>
        <a:srgbClr val="100169"/>
      </a:accent2>
      <a:accent3>
        <a:srgbClr val="26C4FF"/>
      </a:accent3>
      <a:accent4>
        <a:srgbClr val="A7A9AC"/>
      </a:accent4>
      <a:accent5>
        <a:srgbClr val="FFEDAD"/>
      </a:accent5>
      <a:accent6>
        <a:srgbClr val="9F9AC3"/>
      </a:accent6>
      <a:hlink>
        <a:srgbClr val="100169"/>
      </a:hlink>
      <a:folHlink>
        <a:srgbClr val="B2AF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a:solidFill>
              <a:schemeClr val="tx1">
                <a:lumMod val="90000"/>
                <a:lumOff val="10000"/>
              </a:schemeClr>
            </a:solidFill>
          </a:defRPr>
        </a:defPPr>
      </a:lstStyle>
    </a:txDef>
  </a:objectDefaults>
  <a:extraClrSchemeLst/>
  <a:extLst>
    <a:ext uri="{05A4C25C-085E-4340-85A3-A5531E510DB2}">
      <thm15:themeFamily xmlns:thm15="http://schemas.microsoft.com/office/thememl/2012/main" name="Tyhjapohja.pptx" id="{235EF59B-B60C-44A0-B36A-66D08513FCEC}" vid="{888DAB4E-7DD7-4F46-ACE0-A360B0089EE2}"/>
    </a:ext>
  </a:extLst>
</a:theme>
</file>

<file path=ppt/theme/theme2.xml><?xml version="1.0" encoding="utf-8"?>
<a:theme xmlns:a="http://schemas.openxmlformats.org/drawingml/2006/main" name="1_Office-teema">
  <a:themeElements>
    <a:clrScheme name="Motiva_2020">
      <a:dk1>
        <a:srgbClr val="4A205D"/>
      </a:dk1>
      <a:lt1>
        <a:srgbClr val="FFFFFF"/>
      </a:lt1>
      <a:dk2>
        <a:srgbClr val="4A205D"/>
      </a:dk2>
      <a:lt2>
        <a:srgbClr val="E7E6E6"/>
      </a:lt2>
      <a:accent1>
        <a:srgbClr val="991A42"/>
      </a:accent1>
      <a:accent2>
        <a:srgbClr val="F05A82"/>
      </a:accent2>
      <a:accent3>
        <a:srgbClr val="9179A2"/>
      </a:accent3>
      <a:accent4>
        <a:srgbClr val="7CCFE2"/>
      </a:accent4>
      <a:accent5>
        <a:srgbClr val="8FCA78"/>
      </a:accent5>
      <a:accent6>
        <a:srgbClr val="F9A534"/>
      </a:accent6>
      <a:hlink>
        <a:srgbClr val="9179A2"/>
      </a:hlink>
      <a:folHlink>
        <a:srgbClr val="ECB9B7"/>
      </a:folHlink>
    </a:clrScheme>
    <a:fontScheme name="Lucida Sans">
      <a:majorFont>
        <a:latin typeface="Lucida Sans"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Lucida Sans"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0000"/>
          </a:lnSpc>
          <a:defRPr dirty="0">
            <a:latin typeface="Lucida Sans" panose="020B0602030504020204" pitchFamily="34" charset="77"/>
          </a:defRPr>
        </a:defPPr>
      </a:lstStyle>
    </a:txDef>
  </a:objectDefaults>
  <a:extraClrSchemeLst/>
  <a:extLst>
    <a:ext uri="{05A4C25C-085E-4340-85A3-A5531E510DB2}">
      <thm15:themeFamily xmlns:thm15="http://schemas.microsoft.com/office/thememl/2012/main" name="Aalto" id="{DCD5981C-B592-463B-A6EC-22822BE290A8}" vid="{4F4CA203-E39B-4B36-B171-4D1355442C84}"/>
    </a:ext>
  </a:extLst>
</a:theme>
</file>

<file path=ppt/theme/theme3.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err="1" smtClean="0">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Presentation3" id="{0E16E0B5-0BE6-4537-A245-03C36AFD432C}" vid="{A6AC1B2D-7FBC-4924-9CA0-3D87731DF150}"/>
    </a:ext>
  </a:extLst>
</a:theme>
</file>

<file path=ppt/theme/theme4.xml><?xml version="1.0" encoding="utf-8"?>
<a:theme xmlns:a="http://schemas.openxmlformats.org/drawingml/2006/main" name="2_Office-teema">
  <a:themeElements>
    <a:clrScheme name="Lähienergia">
      <a:dk1>
        <a:srgbClr val="000000"/>
      </a:dk1>
      <a:lt1>
        <a:srgbClr val="FFFFFF"/>
      </a:lt1>
      <a:dk2>
        <a:srgbClr val="00A24C"/>
      </a:dk2>
      <a:lt2>
        <a:srgbClr val="5FBFED"/>
      </a:lt2>
      <a:accent1>
        <a:srgbClr val="FDC41F"/>
      </a:accent1>
      <a:accent2>
        <a:srgbClr val="00A24C"/>
      </a:accent2>
      <a:accent3>
        <a:srgbClr val="E94E24"/>
      </a:accent3>
      <a:accent4>
        <a:srgbClr val="5FBFED"/>
      </a:accent4>
      <a:accent5>
        <a:srgbClr val="0069B4"/>
      </a:accent5>
      <a:accent6>
        <a:srgbClr val="C9E8FB"/>
      </a:accent6>
      <a:hlink>
        <a:srgbClr val="5FBFED"/>
      </a:hlink>
      <a:folHlink>
        <a:srgbClr val="0069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Mukautettu 5">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10_EN.pptx" id="{EC6E3AE2-1BDE-421F-8314-35A9DDFB8605}" vid="{62C2226C-79BD-4E50-AC62-889D4E413AA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2501</Words>
  <Application>Microsoft Office PowerPoint</Application>
  <PresentationFormat>Widescreen</PresentationFormat>
  <Paragraphs>188</Paragraphs>
  <Slides>22</Slides>
  <Notes>7</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22</vt:i4>
      </vt:variant>
    </vt:vector>
  </HeadingPairs>
  <TitlesOfParts>
    <vt:vector size="44" baseType="lpstr">
      <vt:lpstr>Arial</vt:lpstr>
      <vt:lpstr>Arial</vt:lpstr>
      <vt:lpstr>Arial Nova</vt:lpstr>
      <vt:lpstr>Calibri</vt:lpstr>
      <vt:lpstr>Courier New</vt:lpstr>
      <vt:lpstr>FUTURA MEDIUM</vt:lpstr>
      <vt:lpstr>FUTURA MEDIUM</vt:lpstr>
      <vt:lpstr>Georgia</vt:lpstr>
      <vt:lpstr>Glacial Indifference</vt:lpstr>
      <vt:lpstr>Helvetica</vt:lpstr>
      <vt:lpstr>Lucida Grande</vt:lpstr>
      <vt:lpstr>Lucida Sans</vt:lpstr>
      <vt:lpstr>Raleway</vt:lpstr>
      <vt:lpstr>Raleway Black</vt:lpstr>
      <vt:lpstr>Segoe UI</vt:lpstr>
      <vt:lpstr>Verdana</vt:lpstr>
      <vt:lpstr>Wingdings</vt:lpstr>
      <vt:lpstr>4_SISÄLTÖKALVOT</vt:lpstr>
      <vt:lpstr>1_Office-teema</vt:lpstr>
      <vt:lpstr>Mukautettu suunnittelumalli</vt:lpstr>
      <vt:lpstr>2_Office-teema</vt:lpstr>
      <vt:lpstr>Office-teema</vt:lpstr>
      <vt:lpstr>PowerPoint Presentation</vt:lpstr>
      <vt:lpstr>Solution-market fit</vt:lpstr>
      <vt:lpstr>  </vt:lpstr>
      <vt:lpstr>Motiva Oy</vt:lpstr>
      <vt:lpstr>Energy Business and Innovation - master’s course: Motiva's business project</vt:lpstr>
      <vt:lpstr>Energy Business and Innovation - master’s course: Motiva's business project</vt:lpstr>
      <vt:lpstr>Energy Business and Innovation - master’s course: Motiva's business project</vt:lpstr>
      <vt:lpstr>PowerPoint Presentation</vt:lpstr>
      <vt:lpstr>Geoenergy Investments in Macro Economy</vt:lpstr>
      <vt:lpstr>PowerPoint Presentation</vt:lpstr>
      <vt:lpstr>PowerPoint Presentation</vt:lpstr>
      <vt:lpstr>PowerPoint Presentation</vt:lpstr>
      <vt:lpstr>PowerPoint Presentation</vt:lpstr>
      <vt:lpstr>PowerPoint Presentation</vt:lpstr>
      <vt:lpstr>PowerPoint Presentation</vt:lpstr>
      <vt:lpstr>Aalto-university course Energy Innovation and business: Finnish Clean Energy Association’s projects</vt:lpstr>
      <vt:lpstr>Project 1: Taking environmental changes into consideration in political lobbying for the energy transition – a security policy perspective 1/2</vt:lpstr>
      <vt:lpstr>Project 1: Taking environmental changes into consideration in political lobbying for the energy transition – a security policy perspective 2/2</vt:lpstr>
      <vt:lpstr>Project 2: Crafting value to the members of the Finnish Clean Energy Association &amp; constructing the local ecosystem around distributed renewable energy 1/2</vt:lpstr>
      <vt:lpstr>Project 2: Crafting value to the members of the Finnish Clean Energy Association &amp; constructing the local ecosystem around distributed renewable energy 2/2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Patala Samuli</dc:creator>
  <cp:lastModifiedBy>Patala Samuli</cp:lastModifiedBy>
  <cp:revision>1</cp:revision>
  <dcterms:created xsi:type="dcterms:W3CDTF">2022-04-18T18:14:17Z</dcterms:created>
  <dcterms:modified xsi:type="dcterms:W3CDTF">2022-04-18T18:14:45Z</dcterms:modified>
</cp:coreProperties>
</file>