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69A2A-A1D4-4BD5-969D-D8A131619FD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534EE16-2370-43FA-948F-253679C7C1A8}">
      <dgm:prSet/>
      <dgm:spPr/>
      <dgm:t>
        <a:bodyPr/>
        <a:lstStyle/>
        <a:p>
          <a:r>
            <a:rPr lang="en-US"/>
            <a:t>Välj en aktuell nyhet inom din bransch. </a:t>
          </a:r>
        </a:p>
      </dgm:t>
    </dgm:pt>
    <dgm:pt modelId="{890B42B9-BCD2-4E10-892C-E4A2EB94D6F0}" type="parTrans" cxnId="{96005311-8349-4C2A-A85F-B491C7BF136F}">
      <dgm:prSet/>
      <dgm:spPr/>
      <dgm:t>
        <a:bodyPr/>
        <a:lstStyle/>
        <a:p>
          <a:endParaRPr lang="en-US"/>
        </a:p>
      </dgm:t>
    </dgm:pt>
    <dgm:pt modelId="{766DEFEE-7EAA-405F-B358-6619945841A4}" type="sibTrans" cxnId="{96005311-8349-4C2A-A85F-B491C7BF136F}">
      <dgm:prSet/>
      <dgm:spPr/>
      <dgm:t>
        <a:bodyPr/>
        <a:lstStyle/>
        <a:p>
          <a:endParaRPr lang="en-US"/>
        </a:p>
      </dgm:t>
    </dgm:pt>
    <dgm:pt modelId="{516960CA-4D51-4015-81B8-4FF648EF632D}">
      <dgm:prSet/>
      <dgm:spPr/>
      <dgm:t>
        <a:bodyPr/>
        <a:lstStyle/>
        <a:p>
          <a:r>
            <a:rPr lang="en-US" dirty="0" err="1"/>
            <a:t>Läs</a:t>
          </a:r>
          <a:r>
            <a:rPr lang="en-US" dirty="0"/>
            <a:t> </a:t>
          </a:r>
          <a:r>
            <a:rPr lang="en-US" dirty="0" err="1"/>
            <a:t>nyheten</a:t>
          </a:r>
          <a:r>
            <a:rPr lang="en-US" dirty="0"/>
            <a:t> </a:t>
          </a:r>
          <a:r>
            <a:rPr lang="en-US" dirty="0" err="1"/>
            <a:t>noggrant</a:t>
          </a:r>
          <a:r>
            <a:rPr lang="en-US" dirty="0"/>
            <a:t>, </a:t>
          </a:r>
          <a:r>
            <a:rPr lang="en-US" dirty="0" err="1"/>
            <a:t>samla</a:t>
          </a:r>
          <a:r>
            <a:rPr lang="en-US" dirty="0"/>
            <a:t> </a:t>
          </a:r>
          <a:r>
            <a:rPr lang="en-US" dirty="0" err="1"/>
            <a:t>ihop</a:t>
          </a:r>
          <a:r>
            <a:rPr lang="en-US" dirty="0"/>
            <a:t> det </a:t>
          </a:r>
          <a:r>
            <a:rPr lang="en-US" dirty="0" err="1"/>
            <a:t>relevantaste</a:t>
          </a:r>
          <a:r>
            <a:rPr lang="en-US" dirty="0"/>
            <a:t> </a:t>
          </a:r>
          <a:r>
            <a:rPr lang="en-US" dirty="0" err="1"/>
            <a:t>innehållet</a:t>
          </a:r>
          <a:r>
            <a:rPr lang="en-US" dirty="0"/>
            <a:t> </a:t>
          </a:r>
          <a:r>
            <a:rPr lang="en-US" dirty="0" err="1"/>
            <a:t>t.ex</a:t>
          </a:r>
          <a:r>
            <a:rPr lang="en-US" dirty="0"/>
            <a:t>. </a:t>
          </a:r>
          <a:r>
            <a:rPr lang="en-US" dirty="0" err="1"/>
            <a:t>enligt</a:t>
          </a:r>
          <a:r>
            <a:rPr lang="en-US" dirty="0"/>
            <a:t> </a:t>
          </a:r>
          <a:r>
            <a:rPr lang="en-US" dirty="0" err="1"/>
            <a:t>frågorna</a:t>
          </a:r>
          <a:r>
            <a:rPr lang="en-US" dirty="0"/>
            <a:t> (se </a:t>
          </a:r>
          <a:r>
            <a:rPr lang="en-US" dirty="0" err="1"/>
            <a:t>dia</a:t>
          </a:r>
          <a:r>
            <a:rPr lang="en-US" dirty="0"/>
            <a:t> 3)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berätta</a:t>
          </a:r>
          <a:r>
            <a:rPr lang="en-US" dirty="0"/>
            <a:t> sedan om </a:t>
          </a:r>
          <a:r>
            <a:rPr lang="en-US" dirty="0" err="1"/>
            <a:t>nyheten</a:t>
          </a:r>
          <a:r>
            <a:rPr lang="en-US" dirty="0"/>
            <a:t> </a:t>
          </a:r>
          <a:r>
            <a:rPr lang="en-US" dirty="0" err="1"/>
            <a:t>för</a:t>
          </a:r>
          <a:r>
            <a:rPr lang="en-US" dirty="0"/>
            <a:t> de </a:t>
          </a:r>
          <a:r>
            <a:rPr lang="en-US" dirty="0" err="1"/>
            <a:t>andra</a:t>
          </a:r>
          <a:r>
            <a:rPr lang="en-US" dirty="0"/>
            <a:t>. </a:t>
          </a:r>
        </a:p>
      </dgm:t>
    </dgm:pt>
    <dgm:pt modelId="{F3DDB337-0B7C-4186-A0E0-B0657DF3EA43}" type="parTrans" cxnId="{E5C60B07-0AD1-467A-88B7-695639F09A59}">
      <dgm:prSet/>
      <dgm:spPr/>
      <dgm:t>
        <a:bodyPr/>
        <a:lstStyle/>
        <a:p>
          <a:endParaRPr lang="en-US"/>
        </a:p>
      </dgm:t>
    </dgm:pt>
    <dgm:pt modelId="{779BB215-30C8-47E9-BDE9-B70634F73E3B}" type="sibTrans" cxnId="{E5C60B07-0AD1-467A-88B7-695639F09A59}">
      <dgm:prSet/>
      <dgm:spPr/>
      <dgm:t>
        <a:bodyPr/>
        <a:lstStyle/>
        <a:p>
          <a:endParaRPr lang="en-US"/>
        </a:p>
      </dgm:t>
    </dgm:pt>
    <dgm:pt modelId="{80FE5ABB-430B-4CDF-8D80-2E3434D0D19E}">
      <dgm:prSet/>
      <dgm:spPr/>
      <dgm:t>
        <a:bodyPr/>
        <a:lstStyle/>
        <a:p>
          <a:r>
            <a:rPr lang="en-US"/>
            <a:t>Efter att du har berättat om nyheten ska du försöka skapa diskussion inom temat. </a:t>
          </a:r>
        </a:p>
      </dgm:t>
    </dgm:pt>
    <dgm:pt modelId="{A2530F3F-1BA0-482E-958B-1A7901C6D772}" type="parTrans" cxnId="{1C10D98A-D832-4031-B721-76995E4D33AD}">
      <dgm:prSet/>
      <dgm:spPr/>
      <dgm:t>
        <a:bodyPr/>
        <a:lstStyle/>
        <a:p>
          <a:endParaRPr lang="en-US"/>
        </a:p>
      </dgm:t>
    </dgm:pt>
    <dgm:pt modelId="{6ABAC480-B91F-4638-AD47-F3E4354BA067}" type="sibTrans" cxnId="{1C10D98A-D832-4031-B721-76995E4D33AD}">
      <dgm:prSet/>
      <dgm:spPr/>
      <dgm:t>
        <a:bodyPr/>
        <a:lstStyle/>
        <a:p>
          <a:endParaRPr lang="en-US"/>
        </a:p>
      </dgm:t>
    </dgm:pt>
    <dgm:pt modelId="{0F04955F-6209-4763-97AE-3793BB3207A5}">
      <dgm:prSet/>
      <dgm:spPr/>
      <dgm:t>
        <a:bodyPr/>
        <a:lstStyle/>
        <a:p>
          <a:r>
            <a:rPr lang="en-US"/>
            <a:t>Förbered några  frågor till de andra och ta upp en intressant synvinkel som får de andra att diskutera. </a:t>
          </a:r>
        </a:p>
      </dgm:t>
    </dgm:pt>
    <dgm:pt modelId="{9BAB8981-C825-4639-9337-5693D5B27F21}" type="parTrans" cxnId="{2E2D32E8-9745-4BED-8BD7-392EC89BBDCE}">
      <dgm:prSet/>
      <dgm:spPr/>
      <dgm:t>
        <a:bodyPr/>
        <a:lstStyle/>
        <a:p>
          <a:endParaRPr lang="en-US"/>
        </a:p>
      </dgm:t>
    </dgm:pt>
    <dgm:pt modelId="{6A9C5E3B-E444-4230-9413-2E6CD330AFE5}" type="sibTrans" cxnId="{2E2D32E8-9745-4BED-8BD7-392EC89BBDCE}">
      <dgm:prSet/>
      <dgm:spPr/>
      <dgm:t>
        <a:bodyPr/>
        <a:lstStyle/>
        <a:p>
          <a:endParaRPr lang="en-US"/>
        </a:p>
      </dgm:t>
    </dgm:pt>
    <dgm:pt modelId="{1DB086A7-22E7-440B-9855-60DBAE3E5689}">
      <dgm:prSet/>
      <dgm:spPr/>
      <dgm:t>
        <a:bodyPr/>
        <a:lstStyle/>
        <a:p>
          <a:r>
            <a:rPr lang="en-US"/>
            <a:t>Skriv gärna ner ord och uttryck som du tycker är nyttiga och bra för hela gruppen att kunna. </a:t>
          </a:r>
        </a:p>
      </dgm:t>
    </dgm:pt>
    <dgm:pt modelId="{8515141A-C6C1-415B-94A1-8DF710718024}" type="parTrans" cxnId="{96984818-64BA-47C7-8D07-F2C9AD9B85B3}">
      <dgm:prSet/>
      <dgm:spPr/>
      <dgm:t>
        <a:bodyPr/>
        <a:lstStyle/>
        <a:p>
          <a:endParaRPr lang="en-US"/>
        </a:p>
      </dgm:t>
    </dgm:pt>
    <dgm:pt modelId="{07ADBD0D-6AFF-41EF-840A-6C9862D2F60B}" type="sibTrans" cxnId="{96984818-64BA-47C7-8D07-F2C9AD9B85B3}">
      <dgm:prSet/>
      <dgm:spPr/>
      <dgm:t>
        <a:bodyPr/>
        <a:lstStyle/>
        <a:p>
          <a:endParaRPr lang="en-US"/>
        </a:p>
      </dgm:t>
    </dgm:pt>
    <dgm:pt modelId="{BE5E156A-C1C0-4DEF-AE82-7EA419D24464}" type="pres">
      <dgm:prSet presAssocID="{12869A2A-A1D4-4BD5-969D-D8A131619FD0}" presName="diagram" presStyleCnt="0">
        <dgm:presLayoutVars>
          <dgm:dir/>
          <dgm:resizeHandles val="exact"/>
        </dgm:presLayoutVars>
      </dgm:prSet>
      <dgm:spPr/>
    </dgm:pt>
    <dgm:pt modelId="{D69BF785-399A-4992-A8CD-EF9335A88DD4}" type="pres">
      <dgm:prSet presAssocID="{D534EE16-2370-43FA-948F-253679C7C1A8}" presName="node" presStyleLbl="node1" presStyleIdx="0" presStyleCnt="5">
        <dgm:presLayoutVars>
          <dgm:bulletEnabled val="1"/>
        </dgm:presLayoutVars>
      </dgm:prSet>
      <dgm:spPr/>
    </dgm:pt>
    <dgm:pt modelId="{EDC78729-810C-4A58-A86A-4AF70AC31B42}" type="pres">
      <dgm:prSet presAssocID="{766DEFEE-7EAA-405F-B358-6619945841A4}" presName="sibTrans" presStyleCnt="0"/>
      <dgm:spPr/>
    </dgm:pt>
    <dgm:pt modelId="{2CC8F2AD-9415-4419-B7FE-86CD46D143AB}" type="pres">
      <dgm:prSet presAssocID="{516960CA-4D51-4015-81B8-4FF648EF632D}" presName="node" presStyleLbl="node1" presStyleIdx="1" presStyleCnt="5">
        <dgm:presLayoutVars>
          <dgm:bulletEnabled val="1"/>
        </dgm:presLayoutVars>
      </dgm:prSet>
      <dgm:spPr/>
    </dgm:pt>
    <dgm:pt modelId="{8A86934D-A5AF-4B6F-8593-E1951BD22400}" type="pres">
      <dgm:prSet presAssocID="{779BB215-30C8-47E9-BDE9-B70634F73E3B}" presName="sibTrans" presStyleCnt="0"/>
      <dgm:spPr/>
    </dgm:pt>
    <dgm:pt modelId="{B27B06C9-8BC6-4786-9AD2-AC8AFBE5C21D}" type="pres">
      <dgm:prSet presAssocID="{80FE5ABB-430B-4CDF-8D80-2E3434D0D19E}" presName="node" presStyleLbl="node1" presStyleIdx="2" presStyleCnt="5">
        <dgm:presLayoutVars>
          <dgm:bulletEnabled val="1"/>
        </dgm:presLayoutVars>
      </dgm:prSet>
      <dgm:spPr/>
    </dgm:pt>
    <dgm:pt modelId="{04C020E8-E95A-46CF-8148-FF27F4CC4D99}" type="pres">
      <dgm:prSet presAssocID="{6ABAC480-B91F-4638-AD47-F3E4354BA067}" presName="sibTrans" presStyleCnt="0"/>
      <dgm:spPr/>
    </dgm:pt>
    <dgm:pt modelId="{063A8A02-35EE-4E4A-A97C-DEF1012D0951}" type="pres">
      <dgm:prSet presAssocID="{0F04955F-6209-4763-97AE-3793BB3207A5}" presName="node" presStyleLbl="node1" presStyleIdx="3" presStyleCnt="5">
        <dgm:presLayoutVars>
          <dgm:bulletEnabled val="1"/>
        </dgm:presLayoutVars>
      </dgm:prSet>
      <dgm:spPr/>
    </dgm:pt>
    <dgm:pt modelId="{4976C2EE-A183-43B1-BE0A-EB53FF210058}" type="pres">
      <dgm:prSet presAssocID="{6A9C5E3B-E444-4230-9413-2E6CD330AFE5}" presName="sibTrans" presStyleCnt="0"/>
      <dgm:spPr/>
    </dgm:pt>
    <dgm:pt modelId="{76F65E0E-AE97-4E13-8BAB-2BE403CED050}" type="pres">
      <dgm:prSet presAssocID="{1DB086A7-22E7-440B-9855-60DBAE3E5689}" presName="node" presStyleLbl="node1" presStyleIdx="4" presStyleCnt="5">
        <dgm:presLayoutVars>
          <dgm:bulletEnabled val="1"/>
        </dgm:presLayoutVars>
      </dgm:prSet>
      <dgm:spPr/>
    </dgm:pt>
  </dgm:ptLst>
  <dgm:cxnLst>
    <dgm:cxn modelId="{E5C60B07-0AD1-467A-88B7-695639F09A59}" srcId="{12869A2A-A1D4-4BD5-969D-D8A131619FD0}" destId="{516960CA-4D51-4015-81B8-4FF648EF632D}" srcOrd="1" destOrd="0" parTransId="{F3DDB337-0B7C-4186-A0E0-B0657DF3EA43}" sibTransId="{779BB215-30C8-47E9-BDE9-B70634F73E3B}"/>
    <dgm:cxn modelId="{63126B0E-F177-46E5-BB0C-4779798C0940}" type="presOf" srcId="{80FE5ABB-430B-4CDF-8D80-2E3434D0D19E}" destId="{B27B06C9-8BC6-4786-9AD2-AC8AFBE5C21D}" srcOrd="0" destOrd="0" presId="urn:microsoft.com/office/officeart/2005/8/layout/default"/>
    <dgm:cxn modelId="{96005311-8349-4C2A-A85F-B491C7BF136F}" srcId="{12869A2A-A1D4-4BD5-969D-D8A131619FD0}" destId="{D534EE16-2370-43FA-948F-253679C7C1A8}" srcOrd="0" destOrd="0" parTransId="{890B42B9-BCD2-4E10-892C-E4A2EB94D6F0}" sibTransId="{766DEFEE-7EAA-405F-B358-6619945841A4}"/>
    <dgm:cxn modelId="{96984818-64BA-47C7-8D07-F2C9AD9B85B3}" srcId="{12869A2A-A1D4-4BD5-969D-D8A131619FD0}" destId="{1DB086A7-22E7-440B-9855-60DBAE3E5689}" srcOrd="4" destOrd="0" parTransId="{8515141A-C6C1-415B-94A1-8DF710718024}" sibTransId="{07ADBD0D-6AFF-41EF-840A-6C9862D2F60B}"/>
    <dgm:cxn modelId="{F1ED6033-AFE3-4FA9-A11E-C6D915C883EE}" type="presOf" srcId="{0F04955F-6209-4763-97AE-3793BB3207A5}" destId="{063A8A02-35EE-4E4A-A97C-DEF1012D0951}" srcOrd="0" destOrd="0" presId="urn:microsoft.com/office/officeart/2005/8/layout/default"/>
    <dgm:cxn modelId="{135F395E-1B83-4787-867E-96ECEDDE7077}" type="presOf" srcId="{D534EE16-2370-43FA-948F-253679C7C1A8}" destId="{D69BF785-399A-4992-A8CD-EF9335A88DD4}" srcOrd="0" destOrd="0" presId="urn:microsoft.com/office/officeart/2005/8/layout/default"/>
    <dgm:cxn modelId="{395D8172-3A6E-4F69-96FD-5884F2714505}" type="presOf" srcId="{1DB086A7-22E7-440B-9855-60DBAE3E5689}" destId="{76F65E0E-AE97-4E13-8BAB-2BE403CED050}" srcOrd="0" destOrd="0" presId="urn:microsoft.com/office/officeart/2005/8/layout/default"/>
    <dgm:cxn modelId="{1C10D98A-D832-4031-B721-76995E4D33AD}" srcId="{12869A2A-A1D4-4BD5-969D-D8A131619FD0}" destId="{80FE5ABB-430B-4CDF-8D80-2E3434D0D19E}" srcOrd="2" destOrd="0" parTransId="{A2530F3F-1BA0-482E-958B-1A7901C6D772}" sibTransId="{6ABAC480-B91F-4638-AD47-F3E4354BA067}"/>
    <dgm:cxn modelId="{5CEF499D-3F1E-4200-8D08-1A2A6D0E7360}" type="presOf" srcId="{12869A2A-A1D4-4BD5-969D-D8A131619FD0}" destId="{BE5E156A-C1C0-4DEF-AE82-7EA419D24464}" srcOrd="0" destOrd="0" presId="urn:microsoft.com/office/officeart/2005/8/layout/default"/>
    <dgm:cxn modelId="{71458FCA-E604-4F74-9D53-AFAA9B3AADB8}" type="presOf" srcId="{516960CA-4D51-4015-81B8-4FF648EF632D}" destId="{2CC8F2AD-9415-4419-B7FE-86CD46D143AB}" srcOrd="0" destOrd="0" presId="urn:microsoft.com/office/officeart/2005/8/layout/default"/>
    <dgm:cxn modelId="{2E2D32E8-9745-4BED-8BD7-392EC89BBDCE}" srcId="{12869A2A-A1D4-4BD5-969D-D8A131619FD0}" destId="{0F04955F-6209-4763-97AE-3793BB3207A5}" srcOrd="3" destOrd="0" parTransId="{9BAB8981-C825-4639-9337-5693D5B27F21}" sibTransId="{6A9C5E3B-E444-4230-9413-2E6CD330AFE5}"/>
    <dgm:cxn modelId="{27CCAA91-1797-4C5E-89F0-FC93A747A20A}" type="presParOf" srcId="{BE5E156A-C1C0-4DEF-AE82-7EA419D24464}" destId="{D69BF785-399A-4992-A8CD-EF9335A88DD4}" srcOrd="0" destOrd="0" presId="urn:microsoft.com/office/officeart/2005/8/layout/default"/>
    <dgm:cxn modelId="{CEC6DBC2-340C-4C9B-8BAE-A4E2EEB608AA}" type="presParOf" srcId="{BE5E156A-C1C0-4DEF-AE82-7EA419D24464}" destId="{EDC78729-810C-4A58-A86A-4AF70AC31B42}" srcOrd="1" destOrd="0" presId="urn:microsoft.com/office/officeart/2005/8/layout/default"/>
    <dgm:cxn modelId="{3CF67DC3-9762-4023-B65F-A70ACA141F2F}" type="presParOf" srcId="{BE5E156A-C1C0-4DEF-AE82-7EA419D24464}" destId="{2CC8F2AD-9415-4419-B7FE-86CD46D143AB}" srcOrd="2" destOrd="0" presId="urn:microsoft.com/office/officeart/2005/8/layout/default"/>
    <dgm:cxn modelId="{65C9361A-93DA-4B2D-8E92-C126CEDF8E66}" type="presParOf" srcId="{BE5E156A-C1C0-4DEF-AE82-7EA419D24464}" destId="{8A86934D-A5AF-4B6F-8593-E1951BD22400}" srcOrd="3" destOrd="0" presId="urn:microsoft.com/office/officeart/2005/8/layout/default"/>
    <dgm:cxn modelId="{C8A3BBC8-FE00-461B-BF04-C8524CCB29FF}" type="presParOf" srcId="{BE5E156A-C1C0-4DEF-AE82-7EA419D24464}" destId="{B27B06C9-8BC6-4786-9AD2-AC8AFBE5C21D}" srcOrd="4" destOrd="0" presId="urn:microsoft.com/office/officeart/2005/8/layout/default"/>
    <dgm:cxn modelId="{DFF15CF7-7250-4701-A7A8-91B0320EB894}" type="presParOf" srcId="{BE5E156A-C1C0-4DEF-AE82-7EA419D24464}" destId="{04C020E8-E95A-46CF-8148-FF27F4CC4D99}" srcOrd="5" destOrd="0" presId="urn:microsoft.com/office/officeart/2005/8/layout/default"/>
    <dgm:cxn modelId="{715CEAF6-CF4C-4D46-9373-59708A7E66CF}" type="presParOf" srcId="{BE5E156A-C1C0-4DEF-AE82-7EA419D24464}" destId="{063A8A02-35EE-4E4A-A97C-DEF1012D0951}" srcOrd="6" destOrd="0" presId="urn:microsoft.com/office/officeart/2005/8/layout/default"/>
    <dgm:cxn modelId="{671590A4-1BFC-4645-938F-6285D43340E6}" type="presParOf" srcId="{BE5E156A-C1C0-4DEF-AE82-7EA419D24464}" destId="{4976C2EE-A183-43B1-BE0A-EB53FF210058}" srcOrd="7" destOrd="0" presId="urn:microsoft.com/office/officeart/2005/8/layout/default"/>
    <dgm:cxn modelId="{EB215227-402D-4332-9B08-DB670F9E0F5B}" type="presParOf" srcId="{BE5E156A-C1C0-4DEF-AE82-7EA419D24464}" destId="{76F65E0E-AE97-4E13-8BAB-2BE403CED05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BF785-399A-4992-A8CD-EF9335A88DD4}">
      <dsp:nvSpPr>
        <dsp:cNvPr id="0" name=""/>
        <dsp:cNvSpPr/>
      </dsp:nvSpPr>
      <dsp:spPr>
        <a:xfrm>
          <a:off x="24645" y="487"/>
          <a:ext cx="3270721" cy="19624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Välj en aktuell nyhet inom din bransch. </a:t>
          </a:r>
        </a:p>
      </dsp:txBody>
      <dsp:txXfrm>
        <a:off x="24645" y="487"/>
        <a:ext cx="3270721" cy="1962432"/>
      </dsp:txXfrm>
    </dsp:sp>
    <dsp:sp modelId="{2CC8F2AD-9415-4419-B7FE-86CD46D143AB}">
      <dsp:nvSpPr>
        <dsp:cNvPr id="0" name=""/>
        <dsp:cNvSpPr/>
      </dsp:nvSpPr>
      <dsp:spPr>
        <a:xfrm>
          <a:off x="3622439" y="487"/>
          <a:ext cx="3270721" cy="19624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Läs</a:t>
          </a:r>
          <a:r>
            <a:rPr lang="en-US" sz="2900" kern="1200" dirty="0"/>
            <a:t> </a:t>
          </a:r>
          <a:r>
            <a:rPr lang="en-US" sz="2900" kern="1200" dirty="0" err="1"/>
            <a:t>nyheten</a:t>
          </a:r>
          <a:r>
            <a:rPr lang="en-US" sz="2900" kern="1200" dirty="0"/>
            <a:t> </a:t>
          </a:r>
          <a:r>
            <a:rPr lang="en-US" sz="2900" kern="1200" dirty="0" err="1"/>
            <a:t>noggrant</a:t>
          </a:r>
          <a:r>
            <a:rPr lang="en-US" sz="2900" kern="1200" dirty="0"/>
            <a:t>, </a:t>
          </a:r>
          <a:r>
            <a:rPr lang="en-US" sz="2900" kern="1200" dirty="0" err="1"/>
            <a:t>samla</a:t>
          </a:r>
          <a:r>
            <a:rPr lang="en-US" sz="2900" kern="1200" dirty="0"/>
            <a:t> </a:t>
          </a:r>
          <a:r>
            <a:rPr lang="en-US" sz="2900" kern="1200" dirty="0" err="1"/>
            <a:t>ihop</a:t>
          </a:r>
          <a:r>
            <a:rPr lang="en-US" sz="2900" kern="1200" dirty="0"/>
            <a:t> det </a:t>
          </a:r>
          <a:r>
            <a:rPr lang="en-US" sz="2900" kern="1200" dirty="0" err="1"/>
            <a:t>relevantaste</a:t>
          </a:r>
          <a:r>
            <a:rPr lang="en-US" sz="2900" kern="1200" dirty="0"/>
            <a:t> </a:t>
          </a:r>
          <a:r>
            <a:rPr lang="en-US" sz="2900" kern="1200" dirty="0" err="1"/>
            <a:t>innehållet</a:t>
          </a:r>
          <a:r>
            <a:rPr lang="en-US" sz="2900" kern="1200" dirty="0"/>
            <a:t> </a:t>
          </a:r>
          <a:r>
            <a:rPr lang="en-US" sz="2900" kern="1200" dirty="0" err="1"/>
            <a:t>t.ex</a:t>
          </a:r>
          <a:r>
            <a:rPr lang="en-US" sz="2900" kern="1200" dirty="0"/>
            <a:t>. </a:t>
          </a:r>
          <a:r>
            <a:rPr lang="en-US" sz="2900" kern="1200" dirty="0" err="1"/>
            <a:t>enligt</a:t>
          </a:r>
          <a:r>
            <a:rPr lang="en-US" sz="2900" kern="1200" dirty="0"/>
            <a:t> </a:t>
          </a:r>
          <a:r>
            <a:rPr lang="en-US" sz="2900" kern="1200" dirty="0" err="1"/>
            <a:t>frågorna</a:t>
          </a:r>
          <a:r>
            <a:rPr lang="en-US" sz="2900" kern="1200" dirty="0"/>
            <a:t> (se </a:t>
          </a:r>
          <a:r>
            <a:rPr lang="en-US" sz="2900" kern="1200" dirty="0" err="1"/>
            <a:t>dia</a:t>
          </a:r>
          <a:r>
            <a:rPr lang="en-US" sz="2900" kern="1200" dirty="0"/>
            <a:t> 3) </a:t>
          </a:r>
          <a:r>
            <a:rPr lang="en-US" sz="2900" kern="1200" dirty="0" err="1"/>
            <a:t>och</a:t>
          </a:r>
          <a:r>
            <a:rPr lang="en-US" sz="2900" kern="1200" dirty="0"/>
            <a:t> </a:t>
          </a:r>
          <a:r>
            <a:rPr lang="en-US" sz="2900" kern="1200" dirty="0" err="1"/>
            <a:t>berätta</a:t>
          </a:r>
          <a:r>
            <a:rPr lang="en-US" sz="2900" kern="1200" dirty="0"/>
            <a:t> sedan om </a:t>
          </a:r>
          <a:r>
            <a:rPr lang="en-US" sz="2900" kern="1200" dirty="0" err="1"/>
            <a:t>nyheten</a:t>
          </a:r>
          <a:r>
            <a:rPr lang="en-US" sz="2900" kern="1200" dirty="0"/>
            <a:t> </a:t>
          </a:r>
          <a:r>
            <a:rPr lang="en-US" sz="2900" kern="1200" dirty="0" err="1"/>
            <a:t>för</a:t>
          </a:r>
          <a:r>
            <a:rPr lang="en-US" sz="2900" kern="1200" dirty="0"/>
            <a:t> de </a:t>
          </a:r>
          <a:r>
            <a:rPr lang="en-US" sz="2900" kern="1200" dirty="0" err="1"/>
            <a:t>andra</a:t>
          </a:r>
          <a:r>
            <a:rPr lang="en-US" sz="2900" kern="1200" dirty="0"/>
            <a:t>. </a:t>
          </a:r>
        </a:p>
      </dsp:txBody>
      <dsp:txXfrm>
        <a:off x="3622439" y="487"/>
        <a:ext cx="3270721" cy="1962432"/>
      </dsp:txXfrm>
    </dsp:sp>
    <dsp:sp modelId="{B27B06C9-8BC6-4786-9AD2-AC8AFBE5C21D}">
      <dsp:nvSpPr>
        <dsp:cNvPr id="0" name=""/>
        <dsp:cNvSpPr/>
      </dsp:nvSpPr>
      <dsp:spPr>
        <a:xfrm>
          <a:off x="7220232" y="487"/>
          <a:ext cx="3270721" cy="19624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Efter att du har berättat om nyheten ska du försöka skapa diskussion inom temat. </a:t>
          </a:r>
        </a:p>
      </dsp:txBody>
      <dsp:txXfrm>
        <a:off x="7220232" y="487"/>
        <a:ext cx="3270721" cy="1962432"/>
      </dsp:txXfrm>
    </dsp:sp>
    <dsp:sp modelId="{063A8A02-35EE-4E4A-A97C-DEF1012D0951}">
      <dsp:nvSpPr>
        <dsp:cNvPr id="0" name=""/>
        <dsp:cNvSpPr/>
      </dsp:nvSpPr>
      <dsp:spPr>
        <a:xfrm>
          <a:off x="1823542" y="2289992"/>
          <a:ext cx="3270721" cy="19624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Förbered några  frågor till de andra och ta upp en intressant synvinkel som får de andra att diskutera. </a:t>
          </a:r>
        </a:p>
      </dsp:txBody>
      <dsp:txXfrm>
        <a:off x="1823542" y="2289992"/>
        <a:ext cx="3270721" cy="1962432"/>
      </dsp:txXfrm>
    </dsp:sp>
    <dsp:sp modelId="{76F65E0E-AE97-4E13-8BAB-2BE403CED050}">
      <dsp:nvSpPr>
        <dsp:cNvPr id="0" name=""/>
        <dsp:cNvSpPr/>
      </dsp:nvSpPr>
      <dsp:spPr>
        <a:xfrm>
          <a:off x="5421336" y="2289992"/>
          <a:ext cx="3270721" cy="19624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Skriv gärna ner ord och uttryck som du tycker är nyttiga och bra för hela gruppen att kunna. </a:t>
          </a:r>
        </a:p>
      </dsp:txBody>
      <dsp:txXfrm>
        <a:off x="5421336" y="2289992"/>
        <a:ext cx="3270721" cy="1962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3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1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9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0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0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7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6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7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0341F-DDB4-4C6E-A945-D6B7D5F5B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2603222"/>
            <a:ext cx="10909640" cy="2596916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sv-FI" sz="7000"/>
              <a:t>BERÄTTA OM EN HYHET OCH VÄCK DISKUSSION</a:t>
            </a:r>
            <a:endParaRPr lang="en-US" sz="7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0181C-3AC2-4046-AF98-ADCF07B52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pPr algn="ctr"/>
            <a:endParaRPr lang="en-US" sz="2400"/>
          </a:p>
        </p:txBody>
      </p:sp>
      <p:pic>
        <p:nvPicPr>
          <p:cNvPr id="4" name="Picture 3" descr="Tomma pratbubblor">
            <a:extLst>
              <a:ext uri="{FF2B5EF4-FFF2-40B4-BE49-F238E27FC236}">
                <a16:creationId xmlns:a16="http://schemas.microsoft.com/office/drawing/2014/main" id="{5B4C3533-6B96-4F2B-98F2-1CC17088C3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16" b="10215"/>
          <a:stretch/>
        </p:blipFill>
        <p:spPr>
          <a:xfrm>
            <a:off x="4338814" y="301752"/>
            <a:ext cx="3511323" cy="1975104"/>
          </a:xfrm>
          <a:prstGeom prst="rect">
            <a:avLst/>
          </a:prstGeom>
        </p:spPr>
      </p:pic>
      <p:sp>
        <p:nvSpPr>
          <p:cNvPr id="25" name="Rectangle 6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5509052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DD7F91"/>
          </a:solidFill>
          <a:ln w="38100" cap="rnd">
            <a:solidFill>
              <a:srgbClr val="DD7F9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26">
            <a:extLst>
              <a:ext uri="{FF2B5EF4-FFF2-40B4-BE49-F238E27FC236}">
                <a16:creationId xmlns:a16="http://schemas.microsoft.com/office/drawing/2014/main" id="{F28B82B1-E269-4325-A665-6CFE5DEE5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Footer Placeholder 27">
            <a:extLst>
              <a:ext uri="{FF2B5EF4-FFF2-40B4-BE49-F238E27FC236}">
                <a16:creationId xmlns:a16="http://schemas.microsoft.com/office/drawing/2014/main" id="{7C700527-76FD-4DF4-A597-6F5E089CA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Slide Number Placeholder 28">
            <a:extLst>
              <a:ext uri="{FF2B5EF4-FFF2-40B4-BE49-F238E27FC236}">
                <a16:creationId xmlns:a16="http://schemas.microsoft.com/office/drawing/2014/main" id="{B5EA49A9-01EB-4D60-A392-7DC9B625D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2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FA7D1-B69C-4394-852A-86991B1D9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FI" sz="8000" dirty="0">
                <a:solidFill>
                  <a:srgbClr val="DD7F91"/>
                </a:solidFill>
              </a:rPr>
              <a:t>Instruktioner</a:t>
            </a:r>
            <a:endParaRPr lang="en-US" sz="8000" dirty="0">
              <a:solidFill>
                <a:srgbClr val="DD7F9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94CD15-9C7B-4C25-B327-BF4B78D46B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999473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87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BCB9E0F-80B4-4BE1-A13D-A796E8186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24B539-84D4-4D4A-B2BB-3AB8D0F06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sv-FI" sz="7200" dirty="0"/>
              <a:t>Fundera </a:t>
            </a:r>
            <a:r>
              <a:rPr lang="sv-FI" sz="7200"/>
              <a:t>på följande</a:t>
            </a:r>
            <a:endParaRPr lang="en-US" sz="7200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DD7F91"/>
          </a:solidFill>
          <a:ln w="38100" cap="rnd">
            <a:solidFill>
              <a:srgbClr val="DD7F9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Frågetecken på grön pastellbakgrund">
            <a:extLst>
              <a:ext uri="{FF2B5EF4-FFF2-40B4-BE49-F238E27FC236}">
                <a16:creationId xmlns:a16="http://schemas.microsoft.com/office/drawing/2014/main" id="{8360DFCE-36E6-40A3-9EB6-2C695A6052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46"/>
          <a:stretch/>
        </p:blipFill>
        <p:spPr>
          <a:xfrm>
            <a:off x="572492" y="2089604"/>
            <a:ext cx="3941064" cy="4096511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FD5E56A-F984-4B19-AC50-605FC4CAF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096511"/>
          </a:xfrm>
        </p:spPr>
        <p:txBody>
          <a:bodyPr anchor="t">
            <a:norm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t.ex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fundera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följande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HAR HÄNT?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HANDLAR NYHETEN OM?		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 OCH NÄR HAR DET HÄNT?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ÄR SITUATIONEN NU?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VEM GÄLLER NYHETEN?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PÅVERKAR NYHETEN VÅR  FRAMTID?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NYHETEN NEGATIV ELLER POSITIV?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VARFÖR ÄR NYHETEN VIKTIG INOM DIN BRANSCH?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277813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2E8E7"/>
      </a:lt2>
      <a:accent1>
        <a:srgbClr val="DD7F91"/>
      </a:accent1>
      <a:accent2>
        <a:srgbClr val="D67D63"/>
      </a:accent2>
      <a:accent3>
        <a:srgbClr val="C59D54"/>
      </a:accent3>
      <a:accent4>
        <a:srgbClr val="A2A84E"/>
      </a:accent4>
      <a:accent5>
        <a:srgbClr val="8AAD64"/>
      </a:accent5>
      <a:accent6>
        <a:srgbClr val="5FB755"/>
      </a:accent6>
      <a:hlink>
        <a:srgbClr val="568E84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Modern Love</vt:lpstr>
      <vt:lpstr>Symbol</vt:lpstr>
      <vt:lpstr>The Hand</vt:lpstr>
      <vt:lpstr>SketchyVTI</vt:lpstr>
      <vt:lpstr>BERÄTTA OM EN HYHET OCH VÄCK DISKUSSION</vt:lpstr>
      <vt:lpstr>Instruktioner</vt:lpstr>
      <vt:lpstr>Fundera på följande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BERÄTTA OM EN HYHET OCH VÄCK DISKUSSION</dc:title>
  <dc:creator>Fröjdman Isabella</dc:creator>
  <cp:lastModifiedBy>Fröjdman Isabella</cp:lastModifiedBy>
  <cp:revision>3</cp:revision>
  <dcterms:created xsi:type="dcterms:W3CDTF">2021-10-06T11:06:53Z</dcterms:created>
  <dcterms:modified xsi:type="dcterms:W3CDTF">2021-10-06T16:25:16Z</dcterms:modified>
</cp:coreProperties>
</file>