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343" r:id="rId3"/>
    <p:sldId id="260" r:id="rId4"/>
    <p:sldId id="344" r:id="rId5"/>
    <p:sldId id="345" r:id="rId6"/>
    <p:sldId id="346" r:id="rId7"/>
    <p:sldId id="347" r:id="rId8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203"/>
  </p:normalViewPr>
  <p:slideViewPr>
    <p:cSldViewPr snapToGrid="0" snapToObjects="1">
      <p:cViewPr varScale="1">
        <p:scale>
          <a:sx n="124" d="100"/>
          <a:sy n="124" d="100"/>
        </p:scale>
        <p:origin x="4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476A1-18DC-C64D-979A-095E2353C2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5AF90F-9C96-DE4C-93EE-C1BE86EFF9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F5393-5414-6D49-A924-644173A00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75A2-435B-2348-A812-D0099F384A0D}" type="datetimeFigureOut">
              <a:rPr lang="en-FI" smtClean="0"/>
              <a:t>17.10.2022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ED3DF-5E5D-E447-9393-F8B145633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80A9F-9822-FA47-88D5-608F4BC93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723A-A1FB-2C45-A031-5642A9043841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41359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24886-BB9D-8B42-96A2-A417E4520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F8D3CE-358C-9E4D-AC7D-1A9BDEC68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6C4DD5-8185-4E45-B42F-50FD8F52E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75A2-435B-2348-A812-D0099F384A0D}" type="datetimeFigureOut">
              <a:rPr lang="en-FI" smtClean="0"/>
              <a:t>17.10.2022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D2B3B-D1A1-0448-8158-7C6531A66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90BE84-07BE-0247-B880-AD5951C63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723A-A1FB-2C45-A031-5642A9043841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0133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D8A97D-88B6-BC48-9D10-9894DA9BF3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6A88EA-21B2-5D4B-947F-3C4CBB8F5B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0514D-9039-9D43-A606-D3B2FD0B4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75A2-435B-2348-A812-D0099F384A0D}" type="datetimeFigureOut">
              <a:rPr lang="en-FI" smtClean="0"/>
              <a:t>17.10.2022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23CBB-1DC6-3E45-A229-EF525224F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67E71-2D92-6949-AAA0-0C156BF3A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723A-A1FB-2C45-A031-5642A9043841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727994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E743F-CE84-1D4C-92B0-FCE302C71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8E272-4A73-2C4B-B526-577DFCADF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3B7D0-DCB7-1346-A71F-46E646EA1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75A2-435B-2348-A812-D0099F384A0D}" type="datetimeFigureOut">
              <a:rPr lang="en-FI" smtClean="0"/>
              <a:t>17.10.2022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F7F89-3E15-2140-BB62-A047C7E74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FDC508-57D3-5842-9F68-7214BB41F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723A-A1FB-2C45-A031-5642A9043841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537599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AEBB0-4B5C-6E4F-9BD8-B6B5C1909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6A9EA6-5986-FA4A-BFDC-82E64C8E6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AE043-6F97-BF4A-B940-30FF2A7A7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75A2-435B-2348-A812-D0099F384A0D}" type="datetimeFigureOut">
              <a:rPr lang="en-FI" smtClean="0"/>
              <a:t>17.10.2022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EA97C-3AC0-CA4A-9A73-3B89DB0B7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6814-8838-644E-8196-5A0112904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723A-A1FB-2C45-A031-5642A9043841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884122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58D6E-9619-124C-9233-F3334B0F9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9E34D-B898-D842-89CC-7D88F2EB66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894D63-9C18-7B4D-8082-141B019236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126660-8D42-594C-BAD1-B9B1FA7D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75A2-435B-2348-A812-D0099F384A0D}" type="datetimeFigureOut">
              <a:rPr lang="en-FI" smtClean="0"/>
              <a:t>17.10.2022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65181-3872-994A-B31F-D0DCE82BE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5CAE68-02CE-6A40-8D54-32D12165D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723A-A1FB-2C45-A031-5642A9043841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607283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CFC91-46D8-1D46-AA69-07EF74EC5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688073-4760-924D-B53C-C841A111D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830053-28C5-7C4A-901F-0B0EB17E27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729B9F-06EC-1C4E-9F28-30084C8DE9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699598-8A54-AE46-A515-2C83A388BF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531D0E-52E2-F741-9198-B69F9C572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75A2-435B-2348-A812-D0099F384A0D}" type="datetimeFigureOut">
              <a:rPr lang="en-FI" smtClean="0"/>
              <a:t>17.10.2022</a:t>
            </a:fld>
            <a:endParaRPr lang="en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77923B-DF5F-7349-85E4-6183A138D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F94EC0-EB2D-E346-A084-7AF764EE0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723A-A1FB-2C45-A031-5642A9043841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09505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396A9-6685-994D-A30D-93F7770BC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BBA68B-CEE3-3541-B5B9-4DA0D2D8A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75A2-435B-2348-A812-D0099F384A0D}" type="datetimeFigureOut">
              <a:rPr lang="en-FI" smtClean="0"/>
              <a:t>17.10.2022</a:t>
            </a:fld>
            <a:endParaRPr lang="en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1A0495-CDDD-4349-8022-5E28F10E7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610E71-31D5-3B47-B656-C23A7FC51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723A-A1FB-2C45-A031-5642A9043841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1612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08D63C-B44D-E84A-831E-B9CC49ABF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75A2-435B-2348-A812-D0099F384A0D}" type="datetimeFigureOut">
              <a:rPr lang="en-FI" smtClean="0"/>
              <a:t>17.10.2022</a:t>
            </a:fld>
            <a:endParaRPr lang="en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27E475-D533-8A4C-B442-6661DD243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5C6852-1951-B74C-BFB4-71E0D563F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723A-A1FB-2C45-A031-5642A9043841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064493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FD459-C701-6244-9948-C417001AA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A4F1B-D34E-9E44-8CF6-DB6BAADED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9FEE57-F5D3-1942-89B2-2787AA82AD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152C1F-403A-1440-8ACB-AC1C53CDD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75A2-435B-2348-A812-D0099F384A0D}" type="datetimeFigureOut">
              <a:rPr lang="en-FI" smtClean="0"/>
              <a:t>17.10.2022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2BD69A-4338-F040-B9D5-CEA69662A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17B1B-73BF-AA44-812A-B91038149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723A-A1FB-2C45-A031-5642A9043841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59887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F1BAC-ADA3-D649-9003-32C1B0713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722CF0-8D6A-184D-B28D-53184DB41D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F4E7CE-953F-C24E-B102-8F8DAC09B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53F580-A857-E241-8616-13394B0E1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75A2-435B-2348-A812-D0099F384A0D}" type="datetimeFigureOut">
              <a:rPr lang="en-FI" smtClean="0"/>
              <a:t>17.10.2022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3F55B3-A132-484C-83BB-FD9CB6F26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0CEB58-CF0E-E844-98E7-6A62760D2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723A-A1FB-2C45-A031-5642A9043841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319796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E14E22-CF65-774A-93D9-EF70C5596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5FB4B5-D2A8-3649-854B-ABC7CC6EDC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059DB-F5DD-3147-BF12-DFB53DCA8C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675A2-435B-2348-A812-D0099F384A0D}" type="datetimeFigureOut">
              <a:rPr lang="en-FI" smtClean="0"/>
              <a:t>17.10.2022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781E9-7E70-5F48-B5D6-4AAE5EF4BC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69DCC-680C-6149-9CD7-18E86EDDDB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0723A-A1FB-2C45-A031-5642A9043841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702713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2851" y="5969285"/>
            <a:ext cx="8566297" cy="606175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Your </a:t>
            </a:r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names (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indicate clearly if someone missing)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8A9AB38-D8D8-4DB7-B156-FF9570C96A1F}"/>
              </a:ext>
            </a:extLst>
          </p:cNvPr>
          <p:cNvSpPr txBox="1">
            <a:spLocks/>
          </p:cNvSpPr>
          <p:nvPr/>
        </p:nvSpPr>
        <p:spPr>
          <a:xfrm>
            <a:off x="456682" y="3927069"/>
            <a:ext cx="11168008" cy="899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Synthesis for WAT-E1100 course week X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662F43-7487-5840-865A-CC97403E38E8}"/>
              </a:ext>
            </a:extLst>
          </p:cNvPr>
          <p:cNvSpPr txBox="1"/>
          <p:nvPr/>
        </p:nvSpPr>
        <p:spPr>
          <a:xfrm>
            <a:off x="4274049" y="1500027"/>
            <a:ext cx="353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FI" i="1" dirty="0"/>
              <a:t>Add image(s) about your week here</a:t>
            </a:r>
          </a:p>
        </p:txBody>
      </p:sp>
    </p:spTree>
    <p:extLst>
      <p:ext uri="{BB962C8B-B14F-4D97-AF65-F5344CB8AC3E}">
        <p14:creationId xmlns:p14="http://schemas.microsoft.com/office/powerpoint/2010/main" val="240464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630184" y="159189"/>
            <a:ext cx="91520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dirty="0">
                <a:solidFill>
                  <a:srgbClr val="376092"/>
                </a:solidFill>
                <a:cs typeface="Chalkduster"/>
              </a:rPr>
              <a:t>ALL WEEKLY THEMES + METHODS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09459FA-6643-9942-A206-BE0AE86E31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733" y="1411840"/>
            <a:ext cx="114935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075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E4A21-8280-7F45-A109-9BB2BBEAF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396" y="77448"/>
            <a:ext cx="10515600" cy="1325563"/>
          </a:xfrm>
        </p:spPr>
        <p:txBody>
          <a:bodyPr/>
          <a:lstStyle/>
          <a:p>
            <a:r>
              <a:rPr lang="en-FI" b="1" dirty="0">
                <a:solidFill>
                  <a:schemeClr val="accent1">
                    <a:lumMod val="75000"/>
                  </a:schemeClr>
                </a:solidFill>
              </a:rPr>
              <a:t>Weekly theme: XXX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8A10E5-80AD-AA4E-B91D-188CEA98BFC6}"/>
              </a:ext>
            </a:extLst>
          </p:cNvPr>
          <p:cNvSpPr txBox="1"/>
          <p:nvPr/>
        </p:nvSpPr>
        <p:spPr>
          <a:xfrm>
            <a:off x="2200735" y="2828835"/>
            <a:ext cx="77905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FI" i="1" dirty="0"/>
              <a:t>Synthesise your weekly theme here: </a:t>
            </a:r>
          </a:p>
          <a:p>
            <a:pPr algn="ctr"/>
            <a:r>
              <a:rPr lang="en-FI" i="1" dirty="0"/>
              <a:t>you can use as many slides as you need but keep it clear and concise</a:t>
            </a:r>
          </a:p>
          <a:p>
            <a:pPr algn="ctr"/>
            <a:endParaRPr lang="en-FI" i="1" dirty="0"/>
          </a:p>
          <a:p>
            <a:pPr algn="ctr"/>
            <a:r>
              <a:rPr lang="en-FI" i="1" dirty="0"/>
              <a:t>Use synthesising text, but also figures and other visualisations, </a:t>
            </a:r>
            <a:br>
              <a:rPr lang="en-FI" i="1" dirty="0"/>
            </a:br>
            <a:r>
              <a:rPr lang="en-FI" i="1" dirty="0"/>
              <a:t>so that your presentation is easy to follow </a:t>
            </a:r>
          </a:p>
        </p:txBody>
      </p:sp>
    </p:spTree>
    <p:extLst>
      <p:ext uri="{BB962C8B-B14F-4D97-AF65-F5344CB8AC3E}">
        <p14:creationId xmlns:p14="http://schemas.microsoft.com/office/powerpoint/2010/main" val="2017102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E4A21-8280-7F45-A109-9BB2BBEAF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396" y="77448"/>
            <a:ext cx="10515600" cy="1325563"/>
          </a:xfrm>
        </p:spPr>
        <p:txBody>
          <a:bodyPr/>
          <a:lstStyle/>
          <a:p>
            <a:r>
              <a:rPr lang="en-FI" b="1" dirty="0">
                <a:solidFill>
                  <a:schemeClr val="accent1">
                    <a:lumMod val="75000"/>
                  </a:schemeClr>
                </a:solidFill>
              </a:rPr>
              <a:t>Weekly method: XXX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8A10E5-80AD-AA4E-B91D-188CEA98BFC6}"/>
              </a:ext>
            </a:extLst>
          </p:cNvPr>
          <p:cNvSpPr txBox="1"/>
          <p:nvPr/>
        </p:nvSpPr>
        <p:spPr>
          <a:xfrm>
            <a:off x="2278145" y="2815119"/>
            <a:ext cx="77905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FI" i="1" dirty="0"/>
              <a:t>Synthesise your weekly method here: </a:t>
            </a:r>
            <a:br>
              <a:rPr lang="en-FI" i="1" dirty="0"/>
            </a:br>
            <a:r>
              <a:rPr lang="en-FI" i="1" dirty="0"/>
              <a:t>you can use as many slides as you need but keep it clear and concise</a:t>
            </a:r>
          </a:p>
          <a:p>
            <a:pPr algn="ctr"/>
            <a:endParaRPr lang="en-FI" i="1" dirty="0"/>
          </a:p>
          <a:p>
            <a:pPr algn="ctr"/>
            <a:r>
              <a:rPr lang="en-FI" i="1" dirty="0"/>
              <a:t>Use synthesising text, but also figures and other visualisations, </a:t>
            </a:r>
            <a:br>
              <a:rPr lang="en-FI" i="1" dirty="0"/>
            </a:br>
            <a:r>
              <a:rPr lang="en-FI" i="1" dirty="0"/>
              <a:t>so that your presentation is easy to follow </a:t>
            </a:r>
          </a:p>
        </p:txBody>
      </p:sp>
    </p:spTree>
    <p:extLst>
      <p:ext uri="{BB962C8B-B14F-4D97-AF65-F5344CB8AC3E}">
        <p14:creationId xmlns:p14="http://schemas.microsoft.com/office/powerpoint/2010/main" val="2876402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E4A21-8280-7F45-A109-9BB2BBEAF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396" y="77448"/>
            <a:ext cx="10515600" cy="1325563"/>
          </a:xfrm>
        </p:spPr>
        <p:txBody>
          <a:bodyPr/>
          <a:lstStyle/>
          <a:p>
            <a:r>
              <a:rPr lang="en-FI" b="1" dirty="0">
                <a:solidFill>
                  <a:schemeClr val="accent1">
                    <a:lumMod val="75000"/>
                  </a:schemeClr>
                </a:solidFill>
              </a:rPr>
              <a:t>Weekly context: XXX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8A10E5-80AD-AA4E-B91D-188CEA98BFC6}"/>
              </a:ext>
            </a:extLst>
          </p:cNvPr>
          <p:cNvSpPr txBox="1"/>
          <p:nvPr/>
        </p:nvSpPr>
        <p:spPr>
          <a:xfrm>
            <a:off x="2278145" y="2753474"/>
            <a:ext cx="77905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FI" i="1" dirty="0"/>
              <a:t>If your week had a context, synthesise it here: </a:t>
            </a:r>
            <a:br>
              <a:rPr lang="en-FI" i="1" dirty="0"/>
            </a:br>
            <a:r>
              <a:rPr lang="en-FI" i="1" dirty="0"/>
              <a:t>you can use as many slides as you need but keep it clear and concise</a:t>
            </a:r>
          </a:p>
          <a:p>
            <a:pPr algn="ctr"/>
            <a:endParaRPr lang="en-FI" i="1" dirty="0"/>
          </a:p>
          <a:p>
            <a:pPr algn="ctr"/>
            <a:r>
              <a:rPr lang="en-FI" i="1" dirty="0"/>
              <a:t>Use synthesising text, but also figures and other visualisations, </a:t>
            </a:r>
            <a:br>
              <a:rPr lang="en-FI" i="1" dirty="0"/>
            </a:br>
            <a:r>
              <a:rPr lang="en-FI" i="1" dirty="0"/>
              <a:t>so that your presentation is easy to follow </a:t>
            </a:r>
          </a:p>
        </p:txBody>
      </p:sp>
    </p:spTree>
    <p:extLst>
      <p:ext uri="{BB962C8B-B14F-4D97-AF65-F5344CB8AC3E}">
        <p14:creationId xmlns:p14="http://schemas.microsoft.com/office/powerpoint/2010/main" val="2487058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E4A21-8280-7F45-A109-9BB2BBEAF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396" y="77448"/>
            <a:ext cx="10515600" cy="1325563"/>
          </a:xfrm>
        </p:spPr>
        <p:txBody>
          <a:bodyPr/>
          <a:lstStyle/>
          <a:p>
            <a:r>
              <a:rPr lang="en-FI" b="1" dirty="0">
                <a:solidFill>
                  <a:schemeClr val="accent1">
                    <a:lumMod val="75000"/>
                  </a:schemeClr>
                </a:solidFill>
              </a:rPr>
              <a:t>General notes on the week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8A10E5-80AD-AA4E-B91D-188CEA98BFC6}"/>
              </a:ext>
            </a:extLst>
          </p:cNvPr>
          <p:cNvSpPr txBox="1"/>
          <p:nvPr/>
        </p:nvSpPr>
        <p:spPr>
          <a:xfrm>
            <a:off x="2278145" y="2753474"/>
            <a:ext cx="779052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FI" i="1" dirty="0"/>
              <a:t>Write here general notes about the week</a:t>
            </a:r>
          </a:p>
          <a:p>
            <a:pPr marL="285750" indent="-285750" algn="ctr">
              <a:buFont typeface="Wingdings" pitchFamily="2" charset="2"/>
              <a:buChar char="à"/>
            </a:pPr>
            <a:endParaRPr lang="en-FI" i="1" dirty="0">
              <a:sym typeface="Wingdings" pitchFamily="2" charset="2"/>
            </a:endParaRPr>
          </a:p>
          <a:p>
            <a:pPr marL="285750" indent="-285750" algn="ctr">
              <a:buFont typeface="Wingdings" pitchFamily="2" charset="2"/>
              <a:buChar char="à"/>
            </a:pPr>
            <a:r>
              <a:rPr lang="en-FI" i="1" dirty="0">
                <a:sym typeface="Wingdings" pitchFamily="2" charset="2"/>
              </a:rPr>
              <a:t>W</a:t>
            </a:r>
            <a:r>
              <a:rPr lang="en-FI" i="1" dirty="0"/>
              <a:t>hat worked and what not?</a:t>
            </a:r>
          </a:p>
          <a:p>
            <a:pPr marL="285750" indent="-285750" algn="ctr">
              <a:buFont typeface="Wingdings" pitchFamily="2" charset="2"/>
              <a:buChar char="à"/>
            </a:pPr>
            <a:r>
              <a:rPr lang="en-FI" i="1" dirty="0"/>
              <a:t>What was special about this week?</a:t>
            </a:r>
          </a:p>
          <a:p>
            <a:pPr marL="285750" indent="-285750" algn="ctr">
              <a:buFont typeface="Wingdings" pitchFamily="2" charset="2"/>
              <a:buChar char="à"/>
            </a:pPr>
            <a:r>
              <a:rPr lang="en-FI" i="1" dirty="0"/>
              <a:t>Other points you want to raise?</a:t>
            </a:r>
          </a:p>
          <a:p>
            <a:pPr algn="ctr"/>
            <a:endParaRPr lang="en-FI" i="1" dirty="0"/>
          </a:p>
          <a:p>
            <a:pPr algn="ctr"/>
            <a:endParaRPr lang="en-FI" i="1" dirty="0"/>
          </a:p>
        </p:txBody>
      </p:sp>
    </p:spTree>
    <p:extLst>
      <p:ext uri="{BB962C8B-B14F-4D97-AF65-F5344CB8AC3E}">
        <p14:creationId xmlns:p14="http://schemas.microsoft.com/office/powerpoint/2010/main" val="4227289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E4A21-8280-7F45-A109-9BB2BBEAF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396" y="77448"/>
            <a:ext cx="10515600" cy="1325563"/>
          </a:xfrm>
        </p:spPr>
        <p:txBody>
          <a:bodyPr/>
          <a:lstStyle/>
          <a:p>
            <a:r>
              <a:rPr lang="en-FI" b="1" dirty="0">
                <a:solidFill>
                  <a:schemeClr val="accent1">
                    <a:lumMod val="75000"/>
                  </a:schemeClr>
                </a:solidFill>
              </a:rPr>
              <a:t>Link to WAT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8A10E5-80AD-AA4E-B91D-188CEA98BFC6}"/>
              </a:ext>
            </a:extLst>
          </p:cNvPr>
          <p:cNvSpPr txBox="1"/>
          <p:nvPr/>
        </p:nvSpPr>
        <p:spPr>
          <a:xfrm>
            <a:off x="2278145" y="2753474"/>
            <a:ext cx="779052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FI" i="1" dirty="0"/>
              <a:t>Write here a short view on how this week and its theme and method (+ possible context) links to the field of water and environmental engineering, </a:t>
            </a:r>
            <a:br>
              <a:rPr lang="en-FI" i="1" dirty="0"/>
            </a:br>
            <a:r>
              <a:rPr lang="en-FI" i="1" dirty="0"/>
              <a:t>and to the three study themes of our WAT Master’s Programme</a:t>
            </a:r>
          </a:p>
          <a:p>
            <a:pPr marL="285750" indent="-285750" algn="ctr">
              <a:buFont typeface="Wingdings" pitchFamily="2" charset="2"/>
              <a:buChar char="à"/>
            </a:pPr>
            <a:endParaRPr lang="en-FI" i="1" dirty="0">
              <a:sym typeface="Wingdings" pitchFamily="2" charset="2"/>
            </a:endParaRPr>
          </a:p>
          <a:p>
            <a:pPr marL="285750" indent="-285750" algn="ctr">
              <a:buFont typeface="Wingdings" pitchFamily="2" charset="2"/>
              <a:buChar char="à"/>
            </a:pPr>
            <a:r>
              <a:rPr lang="en-FI" i="1" dirty="0"/>
              <a:t>Which study theme the week mainly links to?</a:t>
            </a:r>
          </a:p>
          <a:p>
            <a:pPr marL="285750" indent="-285750" algn="ctr">
              <a:buFont typeface="Wingdings" pitchFamily="2" charset="2"/>
              <a:buChar char="à"/>
            </a:pPr>
            <a:r>
              <a:rPr lang="en-FI" i="1" dirty="0"/>
              <a:t>Is the weekly theme general or more specific?</a:t>
            </a:r>
          </a:p>
          <a:p>
            <a:pPr marL="285750" indent="-285750" algn="ctr">
              <a:buFont typeface="Wingdings" pitchFamily="2" charset="2"/>
              <a:buChar char="à"/>
            </a:pPr>
            <a:r>
              <a:rPr lang="en-FI" i="1" dirty="0"/>
              <a:t>How is the weekly method relevant in our field?</a:t>
            </a:r>
          </a:p>
          <a:p>
            <a:pPr algn="ctr"/>
            <a:endParaRPr lang="en-FI" i="1" dirty="0"/>
          </a:p>
          <a:p>
            <a:pPr algn="ctr"/>
            <a:endParaRPr lang="en-FI" i="1" dirty="0"/>
          </a:p>
        </p:txBody>
      </p:sp>
    </p:spTree>
    <p:extLst>
      <p:ext uri="{BB962C8B-B14F-4D97-AF65-F5344CB8AC3E}">
        <p14:creationId xmlns:p14="http://schemas.microsoft.com/office/powerpoint/2010/main" val="3242239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274</Words>
  <Application>Microsoft Macintosh PowerPoint</Application>
  <PresentationFormat>Widescreen</PresentationFormat>
  <Paragraphs>29</Paragraphs>
  <Slides>7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Weekly theme: XXX</vt:lpstr>
      <vt:lpstr>Weekly method: XXX</vt:lpstr>
      <vt:lpstr>Weekly context: XXX</vt:lpstr>
      <vt:lpstr>General notes on the week</vt:lpstr>
      <vt:lpstr>Link to WAT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Keskinen Marko</dc:creator>
  <cp:lastModifiedBy>Keskinen Marko</cp:lastModifiedBy>
  <cp:revision>7</cp:revision>
  <dcterms:created xsi:type="dcterms:W3CDTF">2022-10-17T06:29:09Z</dcterms:created>
  <dcterms:modified xsi:type="dcterms:W3CDTF">2022-10-17T06:42:48Z</dcterms:modified>
</cp:coreProperties>
</file>