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theme/theme2.xml" ContentType="application/vnd.openxmlformats-officedocument.theme+xml"/>
  <Override PartName="/ppt/notesSlides/notesSlide1.xml" ContentType="application/vnd.openxmlformats-officedocument.presentationml.notesSlide+xml"/>
  <Override PartName="/ppt/ink/ink2.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ink/ink3.xml" ContentType="application/inkml+xml"/>
  <Override PartName="/ppt/notesSlides/notesSlide3.xml" ContentType="application/vnd.openxmlformats-officedocument.presentationml.notesSlide+xml"/>
  <Override PartName="/ppt/notesSlides/notesSlide4.xml" ContentType="application/vnd.openxmlformats-officedocument.presentationml.notesSlide+xml"/>
  <Override PartName="/ppt/ink/ink4.xml" ContentType="application/inkml+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ink/ink5.xml" ContentType="application/inkml+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notesMasterIdLst>
    <p:notesMasterId r:id="rId9"/>
  </p:notesMasterIdLst>
  <p:sldIdLst>
    <p:sldId id="256" r:id="rId2"/>
    <p:sldId id="257" r:id="rId3"/>
    <p:sldId id="258" r:id="rId4"/>
    <p:sldId id="259" r:id="rId5"/>
    <p:sldId id="260" r:id="rId6"/>
    <p:sldId id="262" r:id="rId7"/>
    <p:sldId id="263" r:id="rId8"/>
  </p:sldIdLst>
  <p:sldSz cx="12192000" cy="6858000"/>
  <p:notesSz cx="6858000" cy="9144000"/>
  <p:defaultTextStyle>
    <a:defPPr>
      <a:defRPr lang="sv-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5" d="100"/>
          <a:sy n="75" d="100"/>
        </p:scale>
        <p:origin x="324" y="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7B5CF51-B3E0-469D-BF17-FF2F8B1C1F4A}"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95CEBDBB-A763-4968-9A4D-78B5A1FB0ED0}">
      <dgm:prSet/>
      <dgm:spPr/>
      <dgm:t>
        <a:bodyPr/>
        <a:lstStyle/>
        <a:p>
          <a:r>
            <a:rPr lang="en-US" dirty="0"/>
            <a:t>Jag </a:t>
          </a:r>
          <a:r>
            <a:rPr lang="en-US" dirty="0" err="1"/>
            <a:t>heter</a:t>
          </a:r>
          <a:r>
            <a:rPr lang="en-US" dirty="0"/>
            <a:t> Isabella Fröjdman </a:t>
          </a:r>
        </a:p>
      </dgm:t>
    </dgm:pt>
    <dgm:pt modelId="{7D6D6D6E-B3B0-42F7-91A5-89CE8C60A42E}" type="parTrans" cxnId="{61D98D0C-B2B0-4FAC-A598-6DBE03D54654}">
      <dgm:prSet/>
      <dgm:spPr/>
      <dgm:t>
        <a:bodyPr/>
        <a:lstStyle/>
        <a:p>
          <a:endParaRPr lang="en-US"/>
        </a:p>
      </dgm:t>
    </dgm:pt>
    <dgm:pt modelId="{FF4FD8B5-6B7D-4CD0-83F0-D1BF9E2799A8}" type="sibTrans" cxnId="{61D98D0C-B2B0-4FAC-A598-6DBE03D54654}">
      <dgm:prSet/>
      <dgm:spPr/>
      <dgm:t>
        <a:bodyPr/>
        <a:lstStyle/>
        <a:p>
          <a:endParaRPr lang="en-US"/>
        </a:p>
      </dgm:t>
    </dgm:pt>
    <dgm:pt modelId="{B176F74D-F8AA-4356-9A4A-CD9D1F62E03F}">
      <dgm:prSet/>
      <dgm:spPr/>
      <dgm:t>
        <a:bodyPr/>
        <a:lstStyle/>
        <a:p>
          <a:r>
            <a:rPr lang="en-US"/>
            <a:t>En fröjd 3 (fröjden fröjder fröjderna) = ilo, riemu</a:t>
          </a:r>
        </a:p>
      </dgm:t>
    </dgm:pt>
    <dgm:pt modelId="{EBB86B6B-CD56-4F3F-8FA5-4BDD5DA0D047}" type="parTrans" cxnId="{DAB3707A-BB5D-44B0-82A9-A34350D1C0C7}">
      <dgm:prSet/>
      <dgm:spPr/>
      <dgm:t>
        <a:bodyPr/>
        <a:lstStyle/>
        <a:p>
          <a:endParaRPr lang="en-US"/>
        </a:p>
      </dgm:t>
    </dgm:pt>
    <dgm:pt modelId="{18DAE21A-ECBE-46A5-A132-8D3AA113D591}" type="sibTrans" cxnId="{DAB3707A-BB5D-44B0-82A9-A34350D1C0C7}">
      <dgm:prSet/>
      <dgm:spPr/>
      <dgm:t>
        <a:bodyPr/>
        <a:lstStyle/>
        <a:p>
          <a:endParaRPr lang="en-US"/>
        </a:p>
      </dgm:t>
    </dgm:pt>
    <dgm:pt modelId="{B52D0E17-9836-481F-B1D7-A5C1669561F5}">
      <dgm:prSet/>
      <dgm:spPr/>
      <dgm:t>
        <a:bodyPr/>
        <a:lstStyle/>
        <a:p>
          <a:r>
            <a:rPr lang="en-US"/>
            <a:t>Fröjd för ögat</a:t>
          </a:r>
        </a:p>
      </dgm:t>
    </dgm:pt>
    <dgm:pt modelId="{A37A7BEA-0B53-48E0-A4EB-4F489B8AA694}" type="parTrans" cxnId="{C87B8351-7042-49B6-B5B0-BDB64845D8EA}">
      <dgm:prSet/>
      <dgm:spPr/>
      <dgm:t>
        <a:bodyPr/>
        <a:lstStyle/>
        <a:p>
          <a:endParaRPr lang="en-US"/>
        </a:p>
      </dgm:t>
    </dgm:pt>
    <dgm:pt modelId="{DAA92A78-1207-4A73-AC82-745F2866EC30}" type="sibTrans" cxnId="{C87B8351-7042-49B6-B5B0-BDB64845D8EA}">
      <dgm:prSet/>
      <dgm:spPr/>
      <dgm:t>
        <a:bodyPr/>
        <a:lstStyle/>
        <a:p>
          <a:endParaRPr lang="en-US"/>
        </a:p>
      </dgm:t>
    </dgm:pt>
    <dgm:pt modelId="{E47325CF-0312-4038-98ED-00A68C5D36E8}">
      <dgm:prSet/>
      <dgm:spPr/>
      <dgm:t>
        <a:bodyPr/>
        <a:lstStyle/>
        <a:p>
          <a:r>
            <a:rPr lang="en-US"/>
            <a:t>Frid och fröjd</a:t>
          </a:r>
        </a:p>
      </dgm:t>
    </dgm:pt>
    <dgm:pt modelId="{F31D868F-A9BE-4DF9-BABB-C184DB6B43D0}" type="parTrans" cxnId="{804C2857-BD58-40BD-A543-1E91FCAB967A}">
      <dgm:prSet/>
      <dgm:spPr/>
      <dgm:t>
        <a:bodyPr/>
        <a:lstStyle/>
        <a:p>
          <a:endParaRPr lang="en-US"/>
        </a:p>
      </dgm:t>
    </dgm:pt>
    <dgm:pt modelId="{D4CA61C9-1EB6-4385-BCA1-F1692F7212D8}" type="sibTrans" cxnId="{804C2857-BD58-40BD-A543-1E91FCAB967A}">
      <dgm:prSet/>
      <dgm:spPr/>
      <dgm:t>
        <a:bodyPr/>
        <a:lstStyle/>
        <a:p>
          <a:endParaRPr lang="en-US"/>
        </a:p>
      </dgm:t>
    </dgm:pt>
    <dgm:pt modelId="{CCA5D20F-06BC-4957-85CF-0A5D161E1AF2}">
      <dgm:prSet/>
      <dgm:spPr/>
      <dgm:t>
        <a:bodyPr/>
        <a:lstStyle/>
        <a:p>
          <a:r>
            <a:rPr lang="en-US"/>
            <a:t>Fröjdas fröjdas fröjdades fröjdats = iloita, riemuita</a:t>
          </a:r>
        </a:p>
      </dgm:t>
    </dgm:pt>
    <dgm:pt modelId="{6E94D7CE-9321-464A-B92F-2D07F24A2FD9}" type="parTrans" cxnId="{73F60F51-C4C2-4E54-BF6A-6FF10D6E99DF}">
      <dgm:prSet/>
      <dgm:spPr/>
      <dgm:t>
        <a:bodyPr/>
        <a:lstStyle/>
        <a:p>
          <a:endParaRPr lang="en-US"/>
        </a:p>
      </dgm:t>
    </dgm:pt>
    <dgm:pt modelId="{244927FC-CB9B-404E-9E80-C360902CB5B6}" type="sibTrans" cxnId="{73F60F51-C4C2-4E54-BF6A-6FF10D6E99DF}">
      <dgm:prSet/>
      <dgm:spPr/>
      <dgm:t>
        <a:bodyPr/>
        <a:lstStyle/>
        <a:p>
          <a:endParaRPr lang="en-US"/>
        </a:p>
      </dgm:t>
    </dgm:pt>
    <dgm:pt modelId="{9C4C7806-B271-4A6A-A4AB-BA312C5945AE}">
      <dgm:prSet/>
      <dgm:spPr/>
      <dgm:t>
        <a:bodyPr/>
        <a:lstStyle/>
        <a:p>
          <a:r>
            <a:rPr lang="en-US"/>
            <a:t>Jag bor i Esbo, I Smedsby som ligger mellan Mankans och Grankulla.</a:t>
          </a:r>
        </a:p>
      </dgm:t>
    </dgm:pt>
    <dgm:pt modelId="{54A953C5-508D-4E74-85EE-2B6DFA1820CA}" type="parTrans" cxnId="{0A787931-EF3C-43F0-961F-5F9965ECCB0C}">
      <dgm:prSet/>
      <dgm:spPr/>
      <dgm:t>
        <a:bodyPr/>
        <a:lstStyle/>
        <a:p>
          <a:endParaRPr lang="en-US"/>
        </a:p>
      </dgm:t>
    </dgm:pt>
    <dgm:pt modelId="{54BEF760-F743-4ECE-ACFE-CF4E802C2C6C}" type="sibTrans" cxnId="{0A787931-EF3C-43F0-961F-5F9965ECCB0C}">
      <dgm:prSet/>
      <dgm:spPr/>
      <dgm:t>
        <a:bodyPr/>
        <a:lstStyle/>
        <a:p>
          <a:endParaRPr lang="en-US"/>
        </a:p>
      </dgm:t>
    </dgm:pt>
    <dgm:pt modelId="{BF076408-81D0-4228-9709-77C20FC11FF3}">
      <dgm:prSet/>
      <dgm:spPr/>
      <dgm:t>
        <a:bodyPr/>
        <a:lstStyle/>
        <a:p>
          <a:r>
            <a:rPr lang="en-US"/>
            <a:t>En smed 3 = seppä</a:t>
          </a:r>
        </a:p>
      </dgm:t>
    </dgm:pt>
    <dgm:pt modelId="{F0686FE9-78E5-42F9-AC11-9772BC71EEBF}" type="parTrans" cxnId="{3D50A362-58BE-4A87-8FEA-98F61B88126D}">
      <dgm:prSet/>
      <dgm:spPr/>
      <dgm:t>
        <a:bodyPr/>
        <a:lstStyle/>
        <a:p>
          <a:endParaRPr lang="en-US"/>
        </a:p>
      </dgm:t>
    </dgm:pt>
    <dgm:pt modelId="{5CA1EC0F-3C8E-4B6C-A686-D10488124ABF}" type="sibTrans" cxnId="{3D50A362-58BE-4A87-8FEA-98F61B88126D}">
      <dgm:prSet/>
      <dgm:spPr/>
      <dgm:t>
        <a:bodyPr/>
        <a:lstStyle/>
        <a:p>
          <a:endParaRPr lang="en-US"/>
        </a:p>
      </dgm:t>
    </dgm:pt>
    <dgm:pt modelId="{1D367455-03F9-4CF6-AC29-9799D94653BB}">
      <dgm:prSet/>
      <dgm:spPr/>
      <dgm:t>
        <a:bodyPr/>
        <a:lstStyle/>
        <a:p>
          <a:r>
            <a:rPr lang="en-US"/>
            <a:t>En by 2 (byn, byar, byarna)</a:t>
          </a:r>
        </a:p>
      </dgm:t>
    </dgm:pt>
    <dgm:pt modelId="{5ECB44B7-F8C2-44A8-B637-7919C6F4EDA6}" type="parTrans" cxnId="{CA3B9EEA-F784-4B8D-ADDB-5A6F9E0CE2AF}">
      <dgm:prSet/>
      <dgm:spPr/>
      <dgm:t>
        <a:bodyPr/>
        <a:lstStyle/>
        <a:p>
          <a:endParaRPr lang="en-US"/>
        </a:p>
      </dgm:t>
    </dgm:pt>
    <dgm:pt modelId="{ADCED6AC-7E27-4125-B856-9FFE67243808}" type="sibTrans" cxnId="{CA3B9EEA-F784-4B8D-ADDB-5A6F9E0CE2AF}">
      <dgm:prSet/>
      <dgm:spPr/>
      <dgm:t>
        <a:bodyPr/>
        <a:lstStyle/>
        <a:p>
          <a:endParaRPr lang="en-US"/>
        </a:p>
      </dgm:t>
    </dgm:pt>
    <dgm:pt modelId="{903DAAA0-0C49-4FB0-972D-A01A5AA02F1C}">
      <dgm:prSet/>
      <dgm:spPr/>
      <dgm:t>
        <a:bodyPr/>
        <a:lstStyle/>
        <a:p>
          <a:r>
            <a:rPr lang="en-US"/>
            <a:t>Mitt hem ligger relativt nära Otnäs, cirka 8 kilometer, så jag kan cykla, gå, ta bilen eller använda kollektivtrafik för att komma till jobbet.</a:t>
          </a:r>
        </a:p>
      </dgm:t>
    </dgm:pt>
    <dgm:pt modelId="{F8A3D322-253C-40E7-A716-DE56F2908BB9}" type="parTrans" cxnId="{843E9B69-9764-4A48-A25E-EE53221261DA}">
      <dgm:prSet/>
      <dgm:spPr/>
      <dgm:t>
        <a:bodyPr/>
        <a:lstStyle/>
        <a:p>
          <a:endParaRPr lang="en-US"/>
        </a:p>
      </dgm:t>
    </dgm:pt>
    <dgm:pt modelId="{AE852525-4CD0-48F7-98DC-5319B745C936}" type="sibTrans" cxnId="{843E9B69-9764-4A48-A25E-EE53221261DA}">
      <dgm:prSet/>
      <dgm:spPr/>
      <dgm:t>
        <a:bodyPr/>
        <a:lstStyle/>
        <a:p>
          <a:endParaRPr lang="en-US"/>
        </a:p>
      </dgm:t>
    </dgm:pt>
    <dgm:pt modelId="{6141DBF3-4C7A-4AE8-BAF1-7CB656AC37AB}">
      <dgm:prSet/>
      <dgm:spPr/>
      <dgm:t>
        <a:bodyPr/>
        <a:lstStyle/>
        <a:p>
          <a:endParaRPr lang="en-US" dirty="0"/>
        </a:p>
      </dgm:t>
    </dgm:pt>
    <dgm:pt modelId="{53F2D5B4-7586-4ACE-BA6A-070BF70D958A}" type="parTrans" cxnId="{2ED16ED5-C2B2-479E-A786-6C77DA5D8EA6}">
      <dgm:prSet/>
      <dgm:spPr/>
      <dgm:t>
        <a:bodyPr/>
        <a:lstStyle/>
        <a:p>
          <a:endParaRPr lang="en-US"/>
        </a:p>
      </dgm:t>
    </dgm:pt>
    <dgm:pt modelId="{D67BD2E4-F4F7-4CC5-BF6D-EEBA197A5CBE}" type="sibTrans" cxnId="{2ED16ED5-C2B2-479E-A786-6C77DA5D8EA6}">
      <dgm:prSet/>
      <dgm:spPr/>
      <dgm:t>
        <a:bodyPr/>
        <a:lstStyle/>
        <a:p>
          <a:endParaRPr lang="en-US"/>
        </a:p>
      </dgm:t>
    </dgm:pt>
    <dgm:pt modelId="{5CF99D0B-20CE-4847-8199-B6D1AF7F32B9}" type="pres">
      <dgm:prSet presAssocID="{57B5CF51-B3E0-469D-BF17-FF2F8B1C1F4A}" presName="diagram" presStyleCnt="0">
        <dgm:presLayoutVars>
          <dgm:dir/>
          <dgm:resizeHandles val="exact"/>
        </dgm:presLayoutVars>
      </dgm:prSet>
      <dgm:spPr/>
    </dgm:pt>
    <dgm:pt modelId="{E62D560F-3E4F-4AB2-A5EC-622B3B2DC2EB}" type="pres">
      <dgm:prSet presAssocID="{95CEBDBB-A763-4968-9A4D-78B5A1FB0ED0}" presName="node" presStyleLbl="node1" presStyleIdx="0" presStyleCnt="10" custLinFactNeighborX="-3213" custLinFactNeighborY="-3826">
        <dgm:presLayoutVars>
          <dgm:bulletEnabled val="1"/>
        </dgm:presLayoutVars>
      </dgm:prSet>
      <dgm:spPr/>
    </dgm:pt>
    <dgm:pt modelId="{A89B9284-CBDE-47D0-B962-6FBD149D0CBD}" type="pres">
      <dgm:prSet presAssocID="{FF4FD8B5-6B7D-4CD0-83F0-D1BF9E2799A8}" presName="sibTrans" presStyleCnt="0"/>
      <dgm:spPr/>
    </dgm:pt>
    <dgm:pt modelId="{B3C95FC6-E927-455C-81BD-2A474CDBBE21}" type="pres">
      <dgm:prSet presAssocID="{B176F74D-F8AA-4356-9A4A-CD9D1F62E03F}" presName="node" presStyleLbl="node1" presStyleIdx="1" presStyleCnt="10">
        <dgm:presLayoutVars>
          <dgm:bulletEnabled val="1"/>
        </dgm:presLayoutVars>
      </dgm:prSet>
      <dgm:spPr/>
    </dgm:pt>
    <dgm:pt modelId="{C7E0FD28-569D-4184-83E3-17ED57466F29}" type="pres">
      <dgm:prSet presAssocID="{18DAE21A-ECBE-46A5-A132-8D3AA113D591}" presName="sibTrans" presStyleCnt="0"/>
      <dgm:spPr/>
    </dgm:pt>
    <dgm:pt modelId="{CCB207F4-4DA0-4AE6-B0C8-C5F530D40CDC}" type="pres">
      <dgm:prSet presAssocID="{B52D0E17-9836-481F-B1D7-A5C1669561F5}" presName="node" presStyleLbl="node1" presStyleIdx="2" presStyleCnt="10">
        <dgm:presLayoutVars>
          <dgm:bulletEnabled val="1"/>
        </dgm:presLayoutVars>
      </dgm:prSet>
      <dgm:spPr/>
    </dgm:pt>
    <dgm:pt modelId="{88E4C173-7CBA-440A-8B98-B65B07E4FA1F}" type="pres">
      <dgm:prSet presAssocID="{DAA92A78-1207-4A73-AC82-745F2866EC30}" presName="sibTrans" presStyleCnt="0"/>
      <dgm:spPr/>
    </dgm:pt>
    <dgm:pt modelId="{E8F75C45-7B0F-4A7B-AE25-FE1563AA735E}" type="pres">
      <dgm:prSet presAssocID="{E47325CF-0312-4038-98ED-00A68C5D36E8}" presName="node" presStyleLbl="node1" presStyleIdx="3" presStyleCnt="10">
        <dgm:presLayoutVars>
          <dgm:bulletEnabled val="1"/>
        </dgm:presLayoutVars>
      </dgm:prSet>
      <dgm:spPr/>
    </dgm:pt>
    <dgm:pt modelId="{939848E0-74F9-4645-BA0C-24CAFCB8DE66}" type="pres">
      <dgm:prSet presAssocID="{D4CA61C9-1EB6-4385-BCA1-F1692F7212D8}" presName="sibTrans" presStyleCnt="0"/>
      <dgm:spPr/>
    </dgm:pt>
    <dgm:pt modelId="{4800CE20-1BAE-42AF-B655-F14973A0C0C4}" type="pres">
      <dgm:prSet presAssocID="{CCA5D20F-06BC-4957-85CF-0A5D161E1AF2}" presName="node" presStyleLbl="node1" presStyleIdx="4" presStyleCnt="10">
        <dgm:presLayoutVars>
          <dgm:bulletEnabled val="1"/>
        </dgm:presLayoutVars>
      </dgm:prSet>
      <dgm:spPr/>
    </dgm:pt>
    <dgm:pt modelId="{4BF31615-F74C-4DF0-B3D2-D6EB02A9D120}" type="pres">
      <dgm:prSet presAssocID="{244927FC-CB9B-404E-9E80-C360902CB5B6}" presName="sibTrans" presStyleCnt="0"/>
      <dgm:spPr/>
    </dgm:pt>
    <dgm:pt modelId="{829AE982-D287-4F30-B68E-FEDE780D56DB}" type="pres">
      <dgm:prSet presAssocID="{9C4C7806-B271-4A6A-A4AB-BA312C5945AE}" presName="node" presStyleLbl="node1" presStyleIdx="5" presStyleCnt="10">
        <dgm:presLayoutVars>
          <dgm:bulletEnabled val="1"/>
        </dgm:presLayoutVars>
      </dgm:prSet>
      <dgm:spPr/>
    </dgm:pt>
    <dgm:pt modelId="{9B03F023-B598-4BE2-8F22-0E9EAEC03094}" type="pres">
      <dgm:prSet presAssocID="{54BEF760-F743-4ECE-ACFE-CF4E802C2C6C}" presName="sibTrans" presStyleCnt="0"/>
      <dgm:spPr/>
    </dgm:pt>
    <dgm:pt modelId="{2FF9AD1F-32C3-4422-B3F2-07B03A5CBACA}" type="pres">
      <dgm:prSet presAssocID="{BF076408-81D0-4228-9709-77C20FC11FF3}" presName="node" presStyleLbl="node1" presStyleIdx="6" presStyleCnt="10">
        <dgm:presLayoutVars>
          <dgm:bulletEnabled val="1"/>
        </dgm:presLayoutVars>
      </dgm:prSet>
      <dgm:spPr/>
    </dgm:pt>
    <dgm:pt modelId="{FA68D380-2F46-4677-ADCC-19E98E1161A8}" type="pres">
      <dgm:prSet presAssocID="{5CA1EC0F-3C8E-4B6C-A686-D10488124ABF}" presName="sibTrans" presStyleCnt="0"/>
      <dgm:spPr/>
    </dgm:pt>
    <dgm:pt modelId="{8460A2EA-A9F3-4B5B-B045-62B2367D7AB6}" type="pres">
      <dgm:prSet presAssocID="{1D367455-03F9-4CF6-AC29-9799D94653BB}" presName="node" presStyleLbl="node1" presStyleIdx="7" presStyleCnt="10">
        <dgm:presLayoutVars>
          <dgm:bulletEnabled val="1"/>
        </dgm:presLayoutVars>
      </dgm:prSet>
      <dgm:spPr/>
    </dgm:pt>
    <dgm:pt modelId="{55735336-2732-4DE7-B029-BCFECCCE78B5}" type="pres">
      <dgm:prSet presAssocID="{ADCED6AC-7E27-4125-B856-9FFE67243808}" presName="sibTrans" presStyleCnt="0"/>
      <dgm:spPr/>
    </dgm:pt>
    <dgm:pt modelId="{CD668D9C-C673-4116-B702-F6B598DED5F3}" type="pres">
      <dgm:prSet presAssocID="{903DAAA0-0C49-4FB0-972D-A01A5AA02F1C}" presName="node" presStyleLbl="node1" presStyleIdx="8" presStyleCnt="10">
        <dgm:presLayoutVars>
          <dgm:bulletEnabled val="1"/>
        </dgm:presLayoutVars>
      </dgm:prSet>
      <dgm:spPr/>
    </dgm:pt>
    <dgm:pt modelId="{C50995CD-75AA-419B-AC3D-29011B022D3F}" type="pres">
      <dgm:prSet presAssocID="{AE852525-4CD0-48F7-98DC-5319B745C936}" presName="sibTrans" presStyleCnt="0"/>
      <dgm:spPr/>
    </dgm:pt>
    <dgm:pt modelId="{88183D92-95DA-466E-BE27-EB913E8766EB}" type="pres">
      <dgm:prSet presAssocID="{6141DBF3-4C7A-4AE8-BAF1-7CB656AC37AB}" presName="node" presStyleLbl="node1" presStyleIdx="9" presStyleCnt="10">
        <dgm:presLayoutVars>
          <dgm:bulletEnabled val="1"/>
        </dgm:presLayoutVars>
      </dgm:prSet>
      <dgm:spPr/>
    </dgm:pt>
  </dgm:ptLst>
  <dgm:cxnLst>
    <dgm:cxn modelId="{61D98D0C-B2B0-4FAC-A598-6DBE03D54654}" srcId="{57B5CF51-B3E0-469D-BF17-FF2F8B1C1F4A}" destId="{95CEBDBB-A763-4968-9A4D-78B5A1FB0ED0}" srcOrd="0" destOrd="0" parTransId="{7D6D6D6E-B3B0-42F7-91A5-89CE8C60A42E}" sibTransId="{FF4FD8B5-6B7D-4CD0-83F0-D1BF9E2799A8}"/>
    <dgm:cxn modelId="{8F7A120E-E278-4B24-BF11-7E499A262A8E}" type="presOf" srcId="{B176F74D-F8AA-4356-9A4A-CD9D1F62E03F}" destId="{B3C95FC6-E927-455C-81BD-2A474CDBBE21}" srcOrd="0" destOrd="0" presId="urn:microsoft.com/office/officeart/2005/8/layout/default"/>
    <dgm:cxn modelId="{A3A2171F-3C99-46D5-B18F-88ECE5452324}" type="presOf" srcId="{1D367455-03F9-4CF6-AC29-9799D94653BB}" destId="{8460A2EA-A9F3-4B5B-B045-62B2367D7AB6}" srcOrd="0" destOrd="0" presId="urn:microsoft.com/office/officeart/2005/8/layout/default"/>
    <dgm:cxn modelId="{0A787931-EF3C-43F0-961F-5F9965ECCB0C}" srcId="{57B5CF51-B3E0-469D-BF17-FF2F8B1C1F4A}" destId="{9C4C7806-B271-4A6A-A4AB-BA312C5945AE}" srcOrd="5" destOrd="0" parTransId="{54A953C5-508D-4E74-85EE-2B6DFA1820CA}" sibTransId="{54BEF760-F743-4ECE-ACFE-CF4E802C2C6C}"/>
    <dgm:cxn modelId="{3D50A362-58BE-4A87-8FEA-98F61B88126D}" srcId="{57B5CF51-B3E0-469D-BF17-FF2F8B1C1F4A}" destId="{BF076408-81D0-4228-9709-77C20FC11FF3}" srcOrd="6" destOrd="0" parTransId="{F0686FE9-78E5-42F9-AC11-9772BC71EEBF}" sibTransId="{5CA1EC0F-3C8E-4B6C-A686-D10488124ABF}"/>
    <dgm:cxn modelId="{BBB3A343-68FA-4E61-B4C4-7A2C93DCD2D7}" type="presOf" srcId="{E47325CF-0312-4038-98ED-00A68C5D36E8}" destId="{E8F75C45-7B0F-4A7B-AE25-FE1563AA735E}" srcOrd="0" destOrd="0" presId="urn:microsoft.com/office/officeart/2005/8/layout/default"/>
    <dgm:cxn modelId="{A1FCE864-621C-4D04-ABD5-C559265709C9}" type="presOf" srcId="{CCA5D20F-06BC-4957-85CF-0A5D161E1AF2}" destId="{4800CE20-1BAE-42AF-B655-F14973A0C0C4}" srcOrd="0" destOrd="0" presId="urn:microsoft.com/office/officeart/2005/8/layout/default"/>
    <dgm:cxn modelId="{843E9B69-9764-4A48-A25E-EE53221261DA}" srcId="{57B5CF51-B3E0-469D-BF17-FF2F8B1C1F4A}" destId="{903DAAA0-0C49-4FB0-972D-A01A5AA02F1C}" srcOrd="8" destOrd="0" parTransId="{F8A3D322-253C-40E7-A716-DE56F2908BB9}" sibTransId="{AE852525-4CD0-48F7-98DC-5319B745C936}"/>
    <dgm:cxn modelId="{A4C8334D-6DB4-4A45-84F1-F71D19831E12}" type="presOf" srcId="{95CEBDBB-A763-4968-9A4D-78B5A1FB0ED0}" destId="{E62D560F-3E4F-4AB2-A5EC-622B3B2DC2EB}" srcOrd="0" destOrd="0" presId="urn:microsoft.com/office/officeart/2005/8/layout/default"/>
    <dgm:cxn modelId="{73F60F51-C4C2-4E54-BF6A-6FF10D6E99DF}" srcId="{57B5CF51-B3E0-469D-BF17-FF2F8B1C1F4A}" destId="{CCA5D20F-06BC-4957-85CF-0A5D161E1AF2}" srcOrd="4" destOrd="0" parTransId="{6E94D7CE-9321-464A-B92F-2D07F24A2FD9}" sibTransId="{244927FC-CB9B-404E-9E80-C360902CB5B6}"/>
    <dgm:cxn modelId="{C87B8351-7042-49B6-B5B0-BDB64845D8EA}" srcId="{57B5CF51-B3E0-469D-BF17-FF2F8B1C1F4A}" destId="{B52D0E17-9836-481F-B1D7-A5C1669561F5}" srcOrd="2" destOrd="0" parTransId="{A37A7BEA-0B53-48E0-A4EB-4F489B8AA694}" sibTransId="{DAA92A78-1207-4A73-AC82-745F2866EC30}"/>
    <dgm:cxn modelId="{804C2857-BD58-40BD-A543-1E91FCAB967A}" srcId="{57B5CF51-B3E0-469D-BF17-FF2F8B1C1F4A}" destId="{E47325CF-0312-4038-98ED-00A68C5D36E8}" srcOrd="3" destOrd="0" parTransId="{F31D868F-A9BE-4DF9-BABB-C184DB6B43D0}" sibTransId="{D4CA61C9-1EB6-4385-BCA1-F1692F7212D8}"/>
    <dgm:cxn modelId="{DAB3707A-BB5D-44B0-82A9-A34350D1C0C7}" srcId="{57B5CF51-B3E0-469D-BF17-FF2F8B1C1F4A}" destId="{B176F74D-F8AA-4356-9A4A-CD9D1F62E03F}" srcOrd="1" destOrd="0" parTransId="{EBB86B6B-CD56-4F3F-8FA5-4BDD5DA0D047}" sibTransId="{18DAE21A-ECBE-46A5-A132-8D3AA113D591}"/>
    <dgm:cxn modelId="{A9A1BA7D-DAF1-43FD-95D5-1F69EB76A78F}" type="presOf" srcId="{57B5CF51-B3E0-469D-BF17-FF2F8B1C1F4A}" destId="{5CF99D0B-20CE-4847-8199-B6D1AF7F32B9}" srcOrd="0" destOrd="0" presId="urn:microsoft.com/office/officeart/2005/8/layout/default"/>
    <dgm:cxn modelId="{4F26A189-A6DD-423F-999A-604E4A6C09EA}" type="presOf" srcId="{6141DBF3-4C7A-4AE8-BAF1-7CB656AC37AB}" destId="{88183D92-95DA-466E-BE27-EB913E8766EB}" srcOrd="0" destOrd="0" presId="urn:microsoft.com/office/officeart/2005/8/layout/default"/>
    <dgm:cxn modelId="{9BCACA96-413F-4866-B123-29BDC1993416}" type="presOf" srcId="{B52D0E17-9836-481F-B1D7-A5C1669561F5}" destId="{CCB207F4-4DA0-4AE6-B0C8-C5F530D40CDC}" srcOrd="0" destOrd="0" presId="urn:microsoft.com/office/officeart/2005/8/layout/default"/>
    <dgm:cxn modelId="{FE5B329B-9766-42BF-B82C-326CA3E0BA99}" type="presOf" srcId="{9C4C7806-B271-4A6A-A4AB-BA312C5945AE}" destId="{829AE982-D287-4F30-B68E-FEDE780D56DB}" srcOrd="0" destOrd="0" presId="urn:microsoft.com/office/officeart/2005/8/layout/default"/>
    <dgm:cxn modelId="{DF201FA3-BE71-4786-A6A5-A2267794D261}" type="presOf" srcId="{BF076408-81D0-4228-9709-77C20FC11FF3}" destId="{2FF9AD1F-32C3-4422-B3F2-07B03A5CBACA}" srcOrd="0" destOrd="0" presId="urn:microsoft.com/office/officeart/2005/8/layout/default"/>
    <dgm:cxn modelId="{2ED16ED5-C2B2-479E-A786-6C77DA5D8EA6}" srcId="{57B5CF51-B3E0-469D-BF17-FF2F8B1C1F4A}" destId="{6141DBF3-4C7A-4AE8-BAF1-7CB656AC37AB}" srcOrd="9" destOrd="0" parTransId="{53F2D5B4-7586-4ACE-BA6A-070BF70D958A}" sibTransId="{D67BD2E4-F4F7-4CC5-BF6D-EEBA197A5CBE}"/>
    <dgm:cxn modelId="{CA3B9EEA-F784-4B8D-ADDB-5A6F9E0CE2AF}" srcId="{57B5CF51-B3E0-469D-BF17-FF2F8B1C1F4A}" destId="{1D367455-03F9-4CF6-AC29-9799D94653BB}" srcOrd="7" destOrd="0" parTransId="{5ECB44B7-F8C2-44A8-B637-7919C6F4EDA6}" sibTransId="{ADCED6AC-7E27-4125-B856-9FFE67243808}"/>
    <dgm:cxn modelId="{D1EFBCF3-7CD8-4C3E-8437-8AFA22B6AE22}" type="presOf" srcId="{903DAAA0-0C49-4FB0-972D-A01A5AA02F1C}" destId="{CD668D9C-C673-4116-B702-F6B598DED5F3}" srcOrd="0" destOrd="0" presId="urn:microsoft.com/office/officeart/2005/8/layout/default"/>
    <dgm:cxn modelId="{1F2A5B6C-05CC-405A-8CF3-512D971D783E}" type="presParOf" srcId="{5CF99D0B-20CE-4847-8199-B6D1AF7F32B9}" destId="{E62D560F-3E4F-4AB2-A5EC-622B3B2DC2EB}" srcOrd="0" destOrd="0" presId="urn:microsoft.com/office/officeart/2005/8/layout/default"/>
    <dgm:cxn modelId="{0587039E-8853-48B1-924A-A024200DA035}" type="presParOf" srcId="{5CF99D0B-20CE-4847-8199-B6D1AF7F32B9}" destId="{A89B9284-CBDE-47D0-B962-6FBD149D0CBD}" srcOrd="1" destOrd="0" presId="urn:microsoft.com/office/officeart/2005/8/layout/default"/>
    <dgm:cxn modelId="{652692EF-ADBE-4F0F-9CAF-4C7989C5DD8B}" type="presParOf" srcId="{5CF99D0B-20CE-4847-8199-B6D1AF7F32B9}" destId="{B3C95FC6-E927-455C-81BD-2A474CDBBE21}" srcOrd="2" destOrd="0" presId="urn:microsoft.com/office/officeart/2005/8/layout/default"/>
    <dgm:cxn modelId="{BE0829F4-442E-4F46-A4BD-57F590A11DDB}" type="presParOf" srcId="{5CF99D0B-20CE-4847-8199-B6D1AF7F32B9}" destId="{C7E0FD28-569D-4184-83E3-17ED57466F29}" srcOrd="3" destOrd="0" presId="urn:microsoft.com/office/officeart/2005/8/layout/default"/>
    <dgm:cxn modelId="{6F7683DA-3460-4B8B-8C28-D3E1EDBF08D1}" type="presParOf" srcId="{5CF99D0B-20CE-4847-8199-B6D1AF7F32B9}" destId="{CCB207F4-4DA0-4AE6-B0C8-C5F530D40CDC}" srcOrd="4" destOrd="0" presId="urn:microsoft.com/office/officeart/2005/8/layout/default"/>
    <dgm:cxn modelId="{61E8F6FB-03AD-4CD0-8048-3B68113C9998}" type="presParOf" srcId="{5CF99D0B-20CE-4847-8199-B6D1AF7F32B9}" destId="{88E4C173-7CBA-440A-8B98-B65B07E4FA1F}" srcOrd="5" destOrd="0" presId="urn:microsoft.com/office/officeart/2005/8/layout/default"/>
    <dgm:cxn modelId="{480852AC-71AB-4A4D-A659-4B92D96F9B59}" type="presParOf" srcId="{5CF99D0B-20CE-4847-8199-B6D1AF7F32B9}" destId="{E8F75C45-7B0F-4A7B-AE25-FE1563AA735E}" srcOrd="6" destOrd="0" presId="urn:microsoft.com/office/officeart/2005/8/layout/default"/>
    <dgm:cxn modelId="{14161268-F9F9-48B7-A1EE-2B0B9F72F5EF}" type="presParOf" srcId="{5CF99D0B-20CE-4847-8199-B6D1AF7F32B9}" destId="{939848E0-74F9-4645-BA0C-24CAFCB8DE66}" srcOrd="7" destOrd="0" presId="urn:microsoft.com/office/officeart/2005/8/layout/default"/>
    <dgm:cxn modelId="{45AB24AF-BBF1-4F5B-9007-E4FFA804ABCC}" type="presParOf" srcId="{5CF99D0B-20CE-4847-8199-B6D1AF7F32B9}" destId="{4800CE20-1BAE-42AF-B655-F14973A0C0C4}" srcOrd="8" destOrd="0" presId="urn:microsoft.com/office/officeart/2005/8/layout/default"/>
    <dgm:cxn modelId="{AE3A2F5D-7B2D-4CAF-A6D6-241E98AC3782}" type="presParOf" srcId="{5CF99D0B-20CE-4847-8199-B6D1AF7F32B9}" destId="{4BF31615-F74C-4DF0-B3D2-D6EB02A9D120}" srcOrd="9" destOrd="0" presId="urn:microsoft.com/office/officeart/2005/8/layout/default"/>
    <dgm:cxn modelId="{A401AFC7-0CA9-421F-9C51-948481297471}" type="presParOf" srcId="{5CF99D0B-20CE-4847-8199-B6D1AF7F32B9}" destId="{829AE982-D287-4F30-B68E-FEDE780D56DB}" srcOrd="10" destOrd="0" presId="urn:microsoft.com/office/officeart/2005/8/layout/default"/>
    <dgm:cxn modelId="{A6FCFEC3-78F8-42AF-B3F9-160E8AF017E1}" type="presParOf" srcId="{5CF99D0B-20CE-4847-8199-B6D1AF7F32B9}" destId="{9B03F023-B598-4BE2-8F22-0E9EAEC03094}" srcOrd="11" destOrd="0" presId="urn:microsoft.com/office/officeart/2005/8/layout/default"/>
    <dgm:cxn modelId="{EA339AE0-0FA3-4C53-9558-084B7E1342EC}" type="presParOf" srcId="{5CF99D0B-20CE-4847-8199-B6D1AF7F32B9}" destId="{2FF9AD1F-32C3-4422-B3F2-07B03A5CBACA}" srcOrd="12" destOrd="0" presId="urn:microsoft.com/office/officeart/2005/8/layout/default"/>
    <dgm:cxn modelId="{47057A18-379B-4307-8DE7-30AB28BB9185}" type="presParOf" srcId="{5CF99D0B-20CE-4847-8199-B6D1AF7F32B9}" destId="{FA68D380-2F46-4677-ADCC-19E98E1161A8}" srcOrd="13" destOrd="0" presId="urn:microsoft.com/office/officeart/2005/8/layout/default"/>
    <dgm:cxn modelId="{4174D5BE-B4FC-4CF2-8D25-86B6F681BA3C}" type="presParOf" srcId="{5CF99D0B-20CE-4847-8199-B6D1AF7F32B9}" destId="{8460A2EA-A9F3-4B5B-B045-62B2367D7AB6}" srcOrd="14" destOrd="0" presId="urn:microsoft.com/office/officeart/2005/8/layout/default"/>
    <dgm:cxn modelId="{9AC08AF3-A9D2-41D5-AEB4-B284BC50AA61}" type="presParOf" srcId="{5CF99D0B-20CE-4847-8199-B6D1AF7F32B9}" destId="{55735336-2732-4DE7-B029-BCFECCCE78B5}" srcOrd="15" destOrd="0" presId="urn:microsoft.com/office/officeart/2005/8/layout/default"/>
    <dgm:cxn modelId="{C0EA90F0-3BD8-4D51-9C58-70D488F85A94}" type="presParOf" srcId="{5CF99D0B-20CE-4847-8199-B6D1AF7F32B9}" destId="{CD668D9C-C673-4116-B702-F6B598DED5F3}" srcOrd="16" destOrd="0" presId="urn:microsoft.com/office/officeart/2005/8/layout/default"/>
    <dgm:cxn modelId="{02BD2031-4185-4501-8080-CA5446C17010}" type="presParOf" srcId="{5CF99D0B-20CE-4847-8199-B6D1AF7F32B9}" destId="{C50995CD-75AA-419B-AC3D-29011B022D3F}" srcOrd="17" destOrd="0" presId="urn:microsoft.com/office/officeart/2005/8/layout/default"/>
    <dgm:cxn modelId="{D1A3925B-95F8-4998-AA0C-76994E202F22}" type="presParOf" srcId="{5CF99D0B-20CE-4847-8199-B6D1AF7F32B9}" destId="{88183D92-95DA-466E-BE27-EB913E8766EB}" srcOrd="18"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2D51E7-100B-4710-86CF-3105F06B5C27}"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US"/>
        </a:p>
      </dgm:t>
    </dgm:pt>
    <dgm:pt modelId="{10565A52-D72C-41DA-A06C-FFC45BBD67C8}">
      <dgm:prSet/>
      <dgm:spPr/>
      <dgm:t>
        <a:bodyPr/>
        <a:lstStyle/>
        <a:p>
          <a:pPr>
            <a:lnSpc>
              <a:spcPct val="100000"/>
            </a:lnSpc>
          </a:pPr>
          <a:r>
            <a:rPr lang="en-US" dirty="0" err="1"/>
            <a:t>Varför</a:t>
          </a:r>
          <a:r>
            <a:rPr lang="en-US" dirty="0"/>
            <a:t> </a:t>
          </a:r>
          <a:r>
            <a:rPr lang="en-US" dirty="0" err="1"/>
            <a:t>är</a:t>
          </a:r>
          <a:r>
            <a:rPr lang="en-US" dirty="0"/>
            <a:t>  </a:t>
          </a:r>
          <a:r>
            <a:rPr lang="en-US" dirty="0" err="1"/>
            <a:t>bild</a:t>
          </a:r>
          <a:r>
            <a:rPr lang="en-US" dirty="0"/>
            <a:t> 1 </a:t>
          </a:r>
          <a:r>
            <a:rPr lang="en-US" dirty="0" err="1"/>
            <a:t>viktig</a:t>
          </a:r>
          <a:r>
            <a:rPr lang="en-US" dirty="0"/>
            <a:t> </a:t>
          </a:r>
          <a:r>
            <a:rPr lang="en-US" dirty="0" err="1"/>
            <a:t>för</a:t>
          </a:r>
          <a:r>
            <a:rPr lang="en-US" dirty="0"/>
            <a:t> </a:t>
          </a:r>
          <a:r>
            <a:rPr lang="en-US" dirty="0" err="1"/>
            <a:t>mig</a:t>
          </a:r>
          <a:r>
            <a:rPr lang="en-US" dirty="0"/>
            <a:t>?</a:t>
          </a:r>
        </a:p>
      </dgm:t>
    </dgm:pt>
    <dgm:pt modelId="{6155ED49-9F0B-4D5D-837E-5165485A7120}" type="parTrans" cxnId="{00656463-306E-447D-935F-EDD5CFECE538}">
      <dgm:prSet/>
      <dgm:spPr/>
      <dgm:t>
        <a:bodyPr/>
        <a:lstStyle/>
        <a:p>
          <a:endParaRPr lang="en-US"/>
        </a:p>
      </dgm:t>
    </dgm:pt>
    <dgm:pt modelId="{8F0A33F9-09DC-4919-B0B9-4C664BA2915D}" type="sibTrans" cxnId="{00656463-306E-447D-935F-EDD5CFECE538}">
      <dgm:prSet/>
      <dgm:spPr/>
      <dgm:t>
        <a:bodyPr/>
        <a:lstStyle/>
        <a:p>
          <a:endParaRPr lang="en-US"/>
        </a:p>
      </dgm:t>
    </dgm:pt>
    <dgm:pt modelId="{F590554D-C54F-4D06-BA4B-BEE51B109896}">
      <dgm:prSet/>
      <dgm:spPr/>
      <dgm:t>
        <a:bodyPr/>
        <a:lstStyle/>
        <a:p>
          <a:pPr>
            <a:lnSpc>
              <a:spcPct val="100000"/>
            </a:lnSpc>
          </a:pPr>
          <a:r>
            <a:rPr lang="en-US"/>
            <a:t>Den beskriver finsk sommar för mig. Vatten, björkar, åkrar och en bastu. Bilden är från Norra Savolax där min man har sina rötter och vi tillbringar många veckor här på vår sommarstuga varje år.  </a:t>
          </a:r>
        </a:p>
      </dgm:t>
    </dgm:pt>
    <dgm:pt modelId="{1057B3CE-8986-44EE-8D94-FC1B077948E6}" type="parTrans" cxnId="{D1DAE045-5077-4CA0-8B5B-E08CD348FD72}">
      <dgm:prSet/>
      <dgm:spPr/>
      <dgm:t>
        <a:bodyPr/>
        <a:lstStyle/>
        <a:p>
          <a:endParaRPr lang="en-US"/>
        </a:p>
      </dgm:t>
    </dgm:pt>
    <dgm:pt modelId="{7AAE26E7-22BE-413A-82C6-B04656A79764}" type="sibTrans" cxnId="{D1DAE045-5077-4CA0-8B5B-E08CD348FD72}">
      <dgm:prSet/>
      <dgm:spPr/>
      <dgm:t>
        <a:bodyPr/>
        <a:lstStyle/>
        <a:p>
          <a:endParaRPr lang="en-US"/>
        </a:p>
      </dgm:t>
    </dgm:pt>
    <dgm:pt modelId="{099936A2-9C29-4315-ADF8-AE0B56EAB627}">
      <dgm:prSet/>
      <dgm:spPr/>
      <dgm:t>
        <a:bodyPr/>
        <a:lstStyle/>
        <a:p>
          <a:pPr>
            <a:lnSpc>
              <a:spcPct val="100000"/>
            </a:lnSpc>
          </a:pPr>
          <a:r>
            <a:rPr lang="en-US"/>
            <a:t>Vi brukar gå långa promenader, simma, besöka släktingar och ta det lugnt. </a:t>
          </a:r>
        </a:p>
      </dgm:t>
    </dgm:pt>
    <dgm:pt modelId="{53EFC3C9-2D92-4976-8E69-A46B0462C46A}" type="parTrans" cxnId="{BCCF03A1-0464-43E3-9FCA-22A782E33E98}">
      <dgm:prSet/>
      <dgm:spPr/>
      <dgm:t>
        <a:bodyPr/>
        <a:lstStyle/>
        <a:p>
          <a:endParaRPr lang="en-US"/>
        </a:p>
      </dgm:t>
    </dgm:pt>
    <dgm:pt modelId="{0FF039D7-99A4-4634-932D-41D259F9E472}" type="sibTrans" cxnId="{BCCF03A1-0464-43E3-9FCA-22A782E33E98}">
      <dgm:prSet/>
      <dgm:spPr/>
      <dgm:t>
        <a:bodyPr/>
        <a:lstStyle/>
        <a:p>
          <a:endParaRPr lang="en-US"/>
        </a:p>
      </dgm:t>
    </dgm:pt>
    <dgm:pt modelId="{A7691C64-7975-4B90-A554-279837A40B45}">
      <dgm:prSet/>
      <dgm:spPr/>
      <dgm:t>
        <a:bodyPr/>
        <a:lstStyle/>
        <a:p>
          <a:pPr>
            <a:lnSpc>
              <a:spcPct val="100000"/>
            </a:lnSpc>
          </a:pPr>
          <a:r>
            <a:rPr lang="en-US"/>
            <a:t>Jag njuter jättemycket av att det är så lugnt och tyst. Det är också underbart att sjöarna är så rena. Det är lätt att andas och glömma all jäkt. Här kan jag ladda mina batterier.</a:t>
          </a:r>
        </a:p>
      </dgm:t>
    </dgm:pt>
    <dgm:pt modelId="{799B7EDE-8873-41D2-BC7F-4E22C342F003}" type="parTrans" cxnId="{71AD4F52-41B5-4923-8733-8CDAB1124A15}">
      <dgm:prSet/>
      <dgm:spPr/>
      <dgm:t>
        <a:bodyPr/>
        <a:lstStyle/>
        <a:p>
          <a:endParaRPr lang="en-US"/>
        </a:p>
      </dgm:t>
    </dgm:pt>
    <dgm:pt modelId="{73FD417D-EB9F-47D5-9345-B31BCC1F34C4}" type="sibTrans" cxnId="{71AD4F52-41B5-4923-8733-8CDAB1124A15}">
      <dgm:prSet/>
      <dgm:spPr/>
      <dgm:t>
        <a:bodyPr/>
        <a:lstStyle/>
        <a:p>
          <a:endParaRPr lang="en-US"/>
        </a:p>
      </dgm:t>
    </dgm:pt>
    <dgm:pt modelId="{041EF9DA-174A-45B6-AB65-FA77A64566C4}" type="pres">
      <dgm:prSet presAssocID="{072D51E7-100B-4710-86CF-3105F06B5C27}" presName="diagram" presStyleCnt="0">
        <dgm:presLayoutVars>
          <dgm:dir/>
          <dgm:resizeHandles val="exact"/>
        </dgm:presLayoutVars>
      </dgm:prSet>
      <dgm:spPr/>
    </dgm:pt>
    <dgm:pt modelId="{63111B2C-19A3-4840-AD52-0926517F1EA8}" type="pres">
      <dgm:prSet presAssocID="{10565A52-D72C-41DA-A06C-FFC45BBD67C8}" presName="node" presStyleLbl="node1" presStyleIdx="0" presStyleCnt="4">
        <dgm:presLayoutVars>
          <dgm:bulletEnabled val="1"/>
        </dgm:presLayoutVars>
      </dgm:prSet>
      <dgm:spPr/>
    </dgm:pt>
    <dgm:pt modelId="{4DD9E18C-909F-4A40-A6CF-DCB3BFFD4B6B}" type="pres">
      <dgm:prSet presAssocID="{8F0A33F9-09DC-4919-B0B9-4C664BA2915D}" presName="sibTrans" presStyleCnt="0"/>
      <dgm:spPr/>
    </dgm:pt>
    <dgm:pt modelId="{BD7337CE-0448-4215-986F-507488E8B583}" type="pres">
      <dgm:prSet presAssocID="{F590554D-C54F-4D06-BA4B-BEE51B109896}" presName="node" presStyleLbl="node1" presStyleIdx="1" presStyleCnt="4">
        <dgm:presLayoutVars>
          <dgm:bulletEnabled val="1"/>
        </dgm:presLayoutVars>
      </dgm:prSet>
      <dgm:spPr/>
    </dgm:pt>
    <dgm:pt modelId="{E7F25286-A0E8-4177-8567-908E4175648F}" type="pres">
      <dgm:prSet presAssocID="{7AAE26E7-22BE-413A-82C6-B04656A79764}" presName="sibTrans" presStyleCnt="0"/>
      <dgm:spPr/>
    </dgm:pt>
    <dgm:pt modelId="{ADC7D8BF-0676-4F59-BCCC-C7C0881B2319}" type="pres">
      <dgm:prSet presAssocID="{099936A2-9C29-4315-ADF8-AE0B56EAB627}" presName="node" presStyleLbl="node1" presStyleIdx="2" presStyleCnt="4">
        <dgm:presLayoutVars>
          <dgm:bulletEnabled val="1"/>
        </dgm:presLayoutVars>
      </dgm:prSet>
      <dgm:spPr/>
    </dgm:pt>
    <dgm:pt modelId="{8846BF75-D76D-40DB-BA64-EA273C20DB20}" type="pres">
      <dgm:prSet presAssocID="{0FF039D7-99A4-4634-932D-41D259F9E472}" presName="sibTrans" presStyleCnt="0"/>
      <dgm:spPr/>
    </dgm:pt>
    <dgm:pt modelId="{406B70A0-7C57-49B6-A734-6779CBB3FA68}" type="pres">
      <dgm:prSet presAssocID="{A7691C64-7975-4B90-A554-279837A40B45}" presName="node" presStyleLbl="node1" presStyleIdx="3" presStyleCnt="4">
        <dgm:presLayoutVars>
          <dgm:bulletEnabled val="1"/>
        </dgm:presLayoutVars>
      </dgm:prSet>
      <dgm:spPr/>
    </dgm:pt>
  </dgm:ptLst>
  <dgm:cxnLst>
    <dgm:cxn modelId="{32D1FD42-5451-46DB-90AE-4595DCF0CD6C}" type="presOf" srcId="{10565A52-D72C-41DA-A06C-FFC45BBD67C8}" destId="{63111B2C-19A3-4840-AD52-0926517F1EA8}" srcOrd="0" destOrd="0" presId="urn:microsoft.com/office/officeart/2005/8/layout/default"/>
    <dgm:cxn modelId="{00656463-306E-447D-935F-EDD5CFECE538}" srcId="{072D51E7-100B-4710-86CF-3105F06B5C27}" destId="{10565A52-D72C-41DA-A06C-FFC45BBD67C8}" srcOrd="0" destOrd="0" parTransId="{6155ED49-9F0B-4D5D-837E-5165485A7120}" sibTransId="{8F0A33F9-09DC-4919-B0B9-4C664BA2915D}"/>
    <dgm:cxn modelId="{D1DAE045-5077-4CA0-8B5B-E08CD348FD72}" srcId="{072D51E7-100B-4710-86CF-3105F06B5C27}" destId="{F590554D-C54F-4D06-BA4B-BEE51B109896}" srcOrd="1" destOrd="0" parTransId="{1057B3CE-8986-44EE-8D94-FC1B077948E6}" sibTransId="{7AAE26E7-22BE-413A-82C6-B04656A79764}"/>
    <dgm:cxn modelId="{7F79814D-FE23-4BCE-97A2-2149F77D0E35}" type="presOf" srcId="{F590554D-C54F-4D06-BA4B-BEE51B109896}" destId="{BD7337CE-0448-4215-986F-507488E8B583}" srcOrd="0" destOrd="0" presId="urn:microsoft.com/office/officeart/2005/8/layout/default"/>
    <dgm:cxn modelId="{71AD4F52-41B5-4923-8733-8CDAB1124A15}" srcId="{072D51E7-100B-4710-86CF-3105F06B5C27}" destId="{A7691C64-7975-4B90-A554-279837A40B45}" srcOrd="3" destOrd="0" parTransId="{799B7EDE-8873-41D2-BC7F-4E22C342F003}" sibTransId="{73FD417D-EB9F-47D5-9345-B31BCC1F34C4}"/>
    <dgm:cxn modelId="{EE282787-B336-4B8B-ACCE-2B622D579AE2}" type="presOf" srcId="{A7691C64-7975-4B90-A554-279837A40B45}" destId="{406B70A0-7C57-49B6-A734-6779CBB3FA68}" srcOrd="0" destOrd="0" presId="urn:microsoft.com/office/officeart/2005/8/layout/default"/>
    <dgm:cxn modelId="{BCCF03A1-0464-43E3-9FCA-22A782E33E98}" srcId="{072D51E7-100B-4710-86CF-3105F06B5C27}" destId="{099936A2-9C29-4315-ADF8-AE0B56EAB627}" srcOrd="2" destOrd="0" parTransId="{53EFC3C9-2D92-4976-8E69-A46B0462C46A}" sibTransId="{0FF039D7-99A4-4634-932D-41D259F9E472}"/>
    <dgm:cxn modelId="{EC1E9BB8-9654-4EC3-8F18-D68F8FC5FCCD}" type="presOf" srcId="{099936A2-9C29-4315-ADF8-AE0B56EAB627}" destId="{ADC7D8BF-0676-4F59-BCCC-C7C0881B2319}" srcOrd="0" destOrd="0" presId="urn:microsoft.com/office/officeart/2005/8/layout/default"/>
    <dgm:cxn modelId="{3BD719FA-8F97-4D73-B65A-A2E20BA5FC50}" type="presOf" srcId="{072D51E7-100B-4710-86CF-3105F06B5C27}" destId="{041EF9DA-174A-45B6-AB65-FA77A64566C4}" srcOrd="0" destOrd="0" presId="urn:microsoft.com/office/officeart/2005/8/layout/default"/>
    <dgm:cxn modelId="{C36EBE70-41CC-4654-A6B5-05A3B4D67325}" type="presParOf" srcId="{041EF9DA-174A-45B6-AB65-FA77A64566C4}" destId="{63111B2C-19A3-4840-AD52-0926517F1EA8}" srcOrd="0" destOrd="0" presId="urn:microsoft.com/office/officeart/2005/8/layout/default"/>
    <dgm:cxn modelId="{687EEFBA-1438-489E-91AB-60FE5D71E528}" type="presParOf" srcId="{041EF9DA-174A-45B6-AB65-FA77A64566C4}" destId="{4DD9E18C-909F-4A40-A6CF-DCB3BFFD4B6B}" srcOrd="1" destOrd="0" presId="urn:microsoft.com/office/officeart/2005/8/layout/default"/>
    <dgm:cxn modelId="{1C4BA31E-DAB9-4DE0-B087-1B3AA6388EE1}" type="presParOf" srcId="{041EF9DA-174A-45B6-AB65-FA77A64566C4}" destId="{BD7337CE-0448-4215-986F-507488E8B583}" srcOrd="2" destOrd="0" presId="urn:microsoft.com/office/officeart/2005/8/layout/default"/>
    <dgm:cxn modelId="{0EBD4E35-E81C-4F43-BA88-063477C5AA92}" type="presParOf" srcId="{041EF9DA-174A-45B6-AB65-FA77A64566C4}" destId="{E7F25286-A0E8-4177-8567-908E4175648F}" srcOrd="3" destOrd="0" presId="urn:microsoft.com/office/officeart/2005/8/layout/default"/>
    <dgm:cxn modelId="{570CAAE7-6542-45F9-8827-C1EDDAD4FCF7}" type="presParOf" srcId="{041EF9DA-174A-45B6-AB65-FA77A64566C4}" destId="{ADC7D8BF-0676-4F59-BCCC-C7C0881B2319}" srcOrd="4" destOrd="0" presId="urn:microsoft.com/office/officeart/2005/8/layout/default"/>
    <dgm:cxn modelId="{30E51914-686B-4400-B16D-8FD60FF31172}" type="presParOf" srcId="{041EF9DA-174A-45B6-AB65-FA77A64566C4}" destId="{8846BF75-D76D-40DB-BA64-EA273C20DB20}" srcOrd="5" destOrd="0" presId="urn:microsoft.com/office/officeart/2005/8/layout/default"/>
    <dgm:cxn modelId="{311A3102-0E58-4948-B77E-BC90AC0E66C7}" type="presParOf" srcId="{041EF9DA-174A-45B6-AB65-FA77A64566C4}" destId="{406B70A0-7C57-49B6-A734-6779CBB3FA68}" srcOrd="6"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168143C-2354-4881-AA33-EC4EFC302D78}"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5514DC77-9779-4EB5-A55A-1FF71AB37055}">
      <dgm:prSet/>
      <dgm:spPr/>
      <dgm:t>
        <a:bodyPr/>
        <a:lstStyle/>
        <a:p>
          <a:r>
            <a:rPr lang="en-US"/>
            <a:t>Bild 2 är från Åland och jag brukar vara där varje sommar. Älskar att vara nära havet och se så långt ögat kan nå. </a:t>
          </a:r>
        </a:p>
      </dgm:t>
    </dgm:pt>
    <dgm:pt modelId="{1CDDC87E-6E83-4E24-AD65-A0DCC205DFC1}" type="parTrans" cxnId="{266AE978-1DBD-4F17-BED4-31BB43D804B2}">
      <dgm:prSet/>
      <dgm:spPr/>
      <dgm:t>
        <a:bodyPr/>
        <a:lstStyle/>
        <a:p>
          <a:endParaRPr lang="en-US"/>
        </a:p>
      </dgm:t>
    </dgm:pt>
    <dgm:pt modelId="{09A68BB1-61DD-4D6F-AE8C-4B6E406ACFE6}" type="sibTrans" cxnId="{266AE978-1DBD-4F17-BED4-31BB43D804B2}">
      <dgm:prSet/>
      <dgm:spPr/>
      <dgm:t>
        <a:bodyPr/>
        <a:lstStyle/>
        <a:p>
          <a:endParaRPr lang="en-US"/>
        </a:p>
      </dgm:t>
    </dgm:pt>
    <dgm:pt modelId="{C78FA9D7-0D1A-4F1D-A2DD-CD7986952F18}">
      <dgm:prSet/>
      <dgm:spPr/>
      <dgm:t>
        <a:bodyPr/>
        <a:lstStyle/>
        <a:p>
          <a:r>
            <a:rPr lang="en-US"/>
            <a:t>Det är lugnt och skönt på Åland och Mariehamn är mycket vackert. Just lagom stort, precis som hela ön.</a:t>
          </a:r>
        </a:p>
      </dgm:t>
    </dgm:pt>
    <dgm:pt modelId="{FE450359-76F4-4AB4-957D-979E00EC1817}" type="parTrans" cxnId="{6EFA6F11-EC28-4D9A-90E8-4538AC08534E}">
      <dgm:prSet/>
      <dgm:spPr/>
      <dgm:t>
        <a:bodyPr/>
        <a:lstStyle/>
        <a:p>
          <a:endParaRPr lang="en-US"/>
        </a:p>
      </dgm:t>
    </dgm:pt>
    <dgm:pt modelId="{551E1CF7-CEEB-4FCD-9EBF-D1FF6C32F863}" type="sibTrans" cxnId="{6EFA6F11-EC28-4D9A-90E8-4538AC08534E}">
      <dgm:prSet/>
      <dgm:spPr/>
      <dgm:t>
        <a:bodyPr/>
        <a:lstStyle/>
        <a:p>
          <a:endParaRPr lang="en-US"/>
        </a:p>
      </dgm:t>
    </dgm:pt>
    <dgm:pt modelId="{42F4531A-3C04-4542-89FF-B221E8975D51}" type="pres">
      <dgm:prSet presAssocID="{3168143C-2354-4881-AA33-EC4EFC302D78}" presName="hierChild1" presStyleCnt="0">
        <dgm:presLayoutVars>
          <dgm:chPref val="1"/>
          <dgm:dir/>
          <dgm:animOne val="branch"/>
          <dgm:animLvl val="lvl"/>
          <dgm:resizeHandles/>
        </dgm:presLayoutVars>
      </dgm:prSet>
      <dgm:spPr/>
    </dgm:pt>
    <dgm:pt modelId="{5B2D03BA-B471-439C-83B7-2938D3D1F474}" type="pres">
      <dgm:prSet presAssocID="{5514DC77-9779-4EB5-A55A-1FF71AB37055}" presName="hierRoot1" presStyleCnt="0"/>
      <dgm:spPr/>
    </dgm:pt>
    <dgm:pt modelId="{F96B3C7F-EE15-4FA6-BC29-E2CF6E607AC6}" type="pres">
      <dgm:prSet presAssocID="{5514DC77-9779-4EB5-A55A-1FF71AB37055}" presName="composite" presStyleCnt="0"/>
      <dgm:spPr/>
    </dgm:pt>
    <dgm:pt modelId="{B940CA31-5E1F-4E63-BE4C-E21964FA03D1}" type="pres">
      <dgm:prSet presAssocID="{5514DC77-9779-4EB5-A55A-1FF71AB37055}" presName="background" presStyleLbl="node0" presStyleIdx="0" presStyleCnt="2"/>
      <dgm:spPr/>
    </dgm:pt>
    <dgm:pt modelId="{1CB3DF8B-EDD0-44F5-AB1B-990DEEA8C0AB}" type="pres">
      <dgm:prSet presAssocID="{5514DC77-9779-4EB5-A55A-1FF71AB37055}" presName="text" presStyleLbl="fgAcc0" presStyleIdx="0" presStyleCnt="2">
        <dgm:presLayoutVars>
          <dgm:chPref val="3"/>
        </dgm:presLayoutVars>
      </dgm:prSet>
      <dgm:spPr/>
    </dgm:pt>
    <dgm:pt modelId="{453E3762-8B52-44AB-90D4-920750D00689}" type="pres">
      <dgm:prSet presAssocID="{5514DC77-9779-4EB5-A55A-1FF71AB37055}" presName="hierChild2" presStyleCnt="0"/>
      <dgm:spPr/>
    </dgm:pt>
    <dgm:pt modelId="{8D5EA795-3275-43F2-8752-93B8C2E4EDDD}" type="pres">
      <dgm:prSet presAssocID="{C78FA9D7-0D1A-4F1D-A2DD-CD7986952F18}" presName="hierRoot1" presStyleCnt="0"/>
      <dgm:spPr/>
    </dgm:pt>
    <dgm:pt modelId="{66C4FCA6-296A-4A6A-AB68-FA87C0D199AD}" type="pres">
      <dgm:prSet presAssocID="{C78FA9D7-0D1A-4F1D-A2DD-CD7986952F18}" presName="composite" presStyleCnt="0"/>
      <dgm:spPr/>
    </dgm:pt>
    <dgm:pt modelId="{89F643D5-E76A-4FAF-B8EA-4B0544D100F8}" type="pres">
      <dgm:prSet presAssocID="{C78FA9D7-0D1A-4F1D-A2DD-CD7986952F18}" presName="background" presStyleLbl="node0" presStyleIdx="1" presStyleCnt="2"/>
      <dgm:spPr/>
    </dgm:pt>
    <dgm:pt modelId="{F290B7ED-29FA-4036-BD5C-5C4B33EB696E}" type="pres">
      <dgm:prSet presAssocID="{C78FA9D7-0D1A-4F1D-A2DD-CD7986952F18}" presName="text" presStyleLbl="fgAcc0" presStyleIdx="1" presStyleCnt="2">
        <dgm:presLayoutVars>
          <dgm:chPref val="3"/>
        </dgm:presLayoutVars>
      </dgm:prSet>
      <dgm:spPr/>
    </dgm:pt>
    <dgm:pt modelId="{62141995-F6B1-4713-9596-876A4F805A66}" type="pres">
      <dgm:prSet presAssocID="{C78FA9D7-0D1A-4F1D-A2DD-CD7986952F18}" presName="hierChild2" presStyleCnt="0"/>
      <dgm:spPr/>
    </dgm:pt>
  </dgm:ptLst>
  <dgm:cxnLst>
    <dgm:cxn modelId="{6EFA6F11-EC28-4D9A-90E8-4538AC08534E}" srcId="{3168143C-2354-4881-AA33-EC4EFC302D78}" destId="{C78FA9D7-0D1A-4F1D-A2DD-CD7986952F18}" srcOrd="1" destOrd="0" parTransId="{FE450359-76F4-4AB4-957D-979E00EC1817}" sibTransId="{551E1CF7-CEEB-4FCD-9EBF-D1FF6C32F863}"/>
    <dgm:cxn modelId="{C282FC4D-0F64-4F66-8B41-833157FAC0E1}" type="presOf" srcId="{C78FA9D7-0D1A-4F1D-A2DD-CD7986952F18}" destId="{F290B7ED-29FA-4036-BD5C-5C4B33EB696E}" srcOrd="0" destOrd="0" presId="urn:microsoft.com/office/officeart/2005/8/layout/hierarchy1"/>
    <dgm:cxn modelId="{73D4D871-EA90-4F99-9F25-595AADB7AB0B}" type="presOf" srcId="{5514DC77-9779-4EB5-A55A-1FF71AB37055}" destId="{1CB3DF8B-EDD0-44F5-AB1B-990DEEA8C0AB}" srcOrd="0" destOrd="0" presId="urn:microsoft.com/office/officeart/2005/8/layout/hierarchy1"/>
    <dgm:cxn modelId="{266AE978-1DBD-4F17-BED4-31BB43D804B2}" srcId="{3168143C-2354-4881-AA33-EC4EFC302D78}" destId="{5514DC77-9779-4EB5-A55A-1FF71AB37055}" srcOrd="0" destOrd="0" parTransId="{1CDDC87E-6E83-4E24-AD65-A0DCC205DFC1}" sibTransId="{09A68BB1-61DD-4D6F-AE8C-4B6E406ACFE6}"/>
    <dgm:cxn modelId="{69AE30E1-C0BA-4528-9539-0226A1ADDBAC}" type="presOf" srcId="{3168143C-2354-4881-AA33-EC4EFC302D78}" destId="{42F4531A-3C04-4542-89FF-B221E8975D51}" srcOrd="0" destOrd="0" presId="urn:microsoft.com/office/officeart/2005/8/layout/hierarchy1"/>
    <dgm:cxn modelId="{CEF8971E-6FFF-4EEF-87EB-72E67B6BE67D}" type="presParOf" srcId="{42F4531A-3C04-4542-89FF-B221E8975D51}" destId="{5B2D03BA-B471-439C-83B7-2938D3D1F474}" srcOrd="0" destOrd="0" presId="urn:microsoft.com/office/officeart/2005/8/layout/hierarchy1"/>
    <dgm:cxn modelId="{ACB80A72-6484-4BC7-B5FC-A2F4D7472184}" type="presParOf" srcId="{5B2D03BA-B471-439C-83B7-2938D3D1F474}" destId="{F96B3C7F-EE15-4FA6-BC29-E2CF6E607AC6}" srcOrd="0" destOrd="0" presId="urn:microsoft.com/office/officeart/2005/8/layout/hierarchy1"/>
    <dgm:cxn modelId="{47E2CD34-A970-4FE2-BE7F-F890E7413546}" type="presParOf" srcId="{F96B3C7F-EE15-4FA6-BC29-E2CF6E607AC6}" destId="{B940CA31-5E1F-4E63-BE4C-E21964FA03D1}" srcOrd="0" destOrd="0" presId="urn:microsoft.com/office/officeart/2005/8/layout/hierarchy1"/>
    <dgm:cxn modelId="{B20FB9DF-D33E-411C-9BCE-340CAA5E2DE8}" type="presParOf" srcId="{F96B3C7F-EE15-4FA6-BC29-E2CF6E607AC6}" destId="{1CB3DF8B-EDD0-44F5-AB1B-990DEEA8C0AB}" srcOrd="1" destOrd="0" presId="urn:microsoft.com/office/officeart/2005/8/layout/hierarchy1"/>
    <dgm:cxn modelId="{6D5A651A-FFE6-48F0-A34E-A35A0A093639}" type="presParOf" srcId="{5B2D03BA-B471-439C-83B7-2938D3D1F474}" destId="{453E3762-8B52-44AB-90D4-920750D00689}" srcOrd="1" destOrd="0" presId="urn:microsoft.com/office/officeart/2005/8/layout/hierarchy1"/>
    <dgm:cxn modelId="{113175B6-38B6-4D8E-B2B6-A60372267A45}" type="presParOf" srcId="{42F4531A-3C04-4542-89FF-B221E8975D51}" destId="{8D5EA795-3275-43F2-8752-93B8C2E4EDDD}" srcOrd="1" destOrd="0" presId="urn:microsoft.com/office/officeart/2005/8/layout/hierarchy1"/>
    <dgm:cxn modelId="{1E7EC396-7440-43C4-B8B3-83DCF02FA2B2}" type="presParOf" srcId="{8D5EA795-3275-43F2-8752-93B8C2E4EDDD}" destId="{66C4FCA6-296A-4A6A-AB68-FA87C0D199AD}" srcOrd="0" destOrd="0" presId="urn:microsoft.com/office/officeart/2005/8/layout/hierarchy1"/>
    <dgm:cxn modelId="{6439DC6A-CBDB-4666-9A40-56E77DA90C00}" type="presParOf" srcId="{66C4FCA6-296A-4A6A-AB68-FA87C0D199AD}" destId="{89F643D5-E76A-4FAF-B8EA-4B0544D100F8}" srcOrd="0" destOrd="0" presId="urn:microsoft.com/office/officeart/2005/8/layout/hierarchy1"/>
    <dgm:cxn modelId="{526277D9-CFA4-4017-AC34-6A59DDD02302}" type="presParOf" srcId="{66C4FCA6-296A-4A6A-AB68-FA87C0D199AD}" destId="{F290B7ED-29FA-4036-BD5C-5C4B33EB696E}" srcOrd="1" destOrd="0" presId="urn:microsoft.com/office/officeart/2005/8/layout/hierarchy1"/>
    <dgm:cxn modelId="{C847113C-8F25-441E-91C2-EC970AA15CE2}" type="presParOf" srcId="{8D5EA795-3275-43F2-8752-93B8C2E4EDDD}" destId="{62141995-F6B1-4713-9596-876A4F805A66}" srcOrd="1" destOrd="0" presId="urn:microsoft.com/office/officeart/2005/8/layout/hierarchy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2D560F-3E4F-4AB2-A5EC-622B3B2DC2EB}">
      <dsp:nvSpPr>
        <dsp:cNvPr id="0" name=""/>
        <dsp:cNvSpPr/>
      </dsp:nvSpPr>
      <dsp:spPr>
        <a:xfrm>
          <a:off x="75956" y="0"/>
          <a:ext cx="2213167" cy="132790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Jag </a:t>
          </a:r>
          <a:r>
            <a:rPr lang="en-US" sz="1500" kern="1200" dirty="0" err="1"/>
            <a:t>heter</a:t>
          </a:r>
          <a:r>
            <a:rPr lang="en-US" sz="1500" kern="1200" dirty="0"/>
            <a:t> Isabella Fröjdman </a:t>
          </a:r>
        </a:p>
      </dsp:txBody>
      <dsp:txXfrm>
        <a:off x="75956" y="0"/>
        <a:ext cx="2213167" cy="1327900"/>
      </dsp:txXfrm>
    </dsp:sp>
    <dsp:sp modelId="{B3C95FC6-E927-455C-81BD-2A474CDBBE21}">
      <dsp:nvSpPr>
        <dsp:cNvPr id="0" name=""/>
        <dsp:cNvSpPr/>
      </dsp:nvSpPr>
      <dsp:spPr>
        <a:xfrm>
          <a:off x="2581549" y="1395"/>
          <a:ext cx="2213167" cy="1327900"/>
        </a:xfrm>
        <a:prstGeom prst="rect">
          <a:avLst/>
        </a:prstGeom>
        <a:solidFill>
          <a:schemeClr val="accent2">
            <a:hueOff val="334440"/>
            <a:satOff val="-696"/>
            <a:lumOff val="-5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En fröjd 3 (fröjden fröjder fröjderna) = ilo, riemu</a:t>
          </a:r>
        </a:p>
      </dsp:txBody>
      <dsp:txXfrm>
        <a:off x="2581549" y="1395"/>
        <a:ext cx="2213167" cy="1327900"/>
      </dsp:txXfrm>
    </dsp:sp>
    <dsp:sp modelId="{CCB207F4-4DA0-4AE6-B0C8-C5F530D40CDC}">
      <dsp:nvSpPr>
        <dsp:cNvPr id="0" name=""/>
        <dsp:cNvSpPr/>
      </dsp:nvSpPr>
      <dsp:spPr>
        <a:xfrm>
          <a:off x="5016033" y="1395"/>
          <a:ext cx="2213167" cy="1327900"/>
        </a:xfrm>
        <a:prstGeom prst="rect">
          <a:avLst/>
        </a:prstGeom>
        <a:solidFill>
          <a:schemeClr val="accent2">
            <a:hueOff val="668879"/>
            <a:satOff val="-1391"/>
            <a:lumOff val="-108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Fröjd för ögat</a:t>
          </a:r>
        </a:p>
      </dsp:txBody>
      <dsp:txXfrm>
        <a:off x="5016033" y="1395"/>
        <a:ext cx="2213167" cy="1327900"/>
      </dsp:txXfrm>
    </dsp:sp>
    <dsp:sp modelId="{E8F75C45-7B0F-4A7B-AE25-FE1563AA735E}">
      <dsp:nvSpPr>
        <dsp:cNvPr id="0" name=""/>
        <dsp:cNvSpPr/>
      </dsp:nvSpPr>
      <dsp:spPr>
        <a:xfrm>
          <a:off x="7450517" y="1395"/>
          <a:ext cx="2213167" cy="1327900"/>
        </a:xfrm>
        <a:prstGeom prst="rect">
          <a:avLst/>
        </a:prstGeom>
        <a:solidFill>
          <a:schemeClr val="accent2">
            <a:hueOff val="1003319"/>
            <a:satOff val="-2087"/>
            <a:lumOff val="-163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Frid och fröjd</a:t>
          </a:r>
        </a:p>
      </dsp:txBody>
      <dsp:txXfrm>
        <a:off x="7450517" y="1395"/>
        <a:ext cx="2213167" cy="1327900"/>
      </dsp:txXfrm>
    </dsp:sp>
    <dsp:sp modelId="{4800CE20-1BAE-42AF-B655-F14973A0C0C4}">
      <dsp:nvSpPr>
        <dsp:cNvPr id="0" name=""/>
        <dsp:cNvSpPr/>
      </dsp:nvSpPr>
      <dsp:spPr>
        <a:xfrm>
          <a:off x="147065" y="1550612"/>
          <a:ext cx="2213167" cy="1327900"/>
        </a:xfrm>
        <a:prstGeom prst="rect">
          <a:avLst/>
        </a:prstGeom>
        <a:solidFill>
          <a:schemeClr val="accent2">
            <a:hueOff val="1337759"/>
            <a:satOff val="-2783"/>
            <a:lumOff val="-217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Fröjdas fröjdas fröjdades fröjdats = iloita, riemuita</a:t>
          </a:r>
        </a:p>
      </dsp:txBody>
      <dsp:txXfrm>
        <a:off x="147065" y="1550612"/>
        <a:ext cx="2213167" cy="1327900"/>
      </dsp:txXfrm>
    </dsp:sp>
    <dsp:sp modelId="{829AE982-D287-4F30-B68E-FEDE780D56DB}">
      <dsp:nvSpPr>
        <dsp:cNvPr id="0" name=""/>
        <dsp:cNvSpPr/>
      </dsp:nvSpPr>
      <dsp:spPr>
        <a:xfrm>
          <a:off x="2581549" y="1550612"/>
          <a:ext cx="2213167" cy="1327900"/>
        </a:xfrm>
        <a:prstGeom prst="rect">
          <a:avLst/>
        </a:prstGeom>
        <a:solidFill>
          <a:schemeClr val="accent2">
            <a:hueOff val="1672198"/>
            <a:satOff val="-3478"/>
            <a:lumOff val="-272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Jag bor i Esbo, I Smedsby som ligger mellan Mankans och Grankulla.</a:t>
          </a:r>
        </a:p>
      </dsp:txBody>
      <dsp:txXfrm>
        <a:off x="2581549" y="1550612"/>
        <a:ext cx="2213167" cy="1327900"/>
      </dsp:txXfrm>
    </dsp:sp>
    <dsp:sp modelId="{2FF9AD1F-32C3-4422-B3F2-07B03A5CBACA}">
      <dsp:nvSpPr>
        <dsp:cNvPr id="0" name=""/>
        <dsp:cNvSpPr/>
      </dsp:nvSpPr>
      <dsp:spPr>
        <a:xfrm>
          <a:off x="5016033" y="1550612"/>
          <a:ext cx="2213167" cy="1327900"/>
        </a:xfrm>
        <a:prstGeom prst="rect">
          <a:avLst/>
        </a:prstGeom>
        <a:solidFill>
          <a:schemeClr val="accent2">
            <a:hueOff val="2006638"/>
            <a:satOff val="-4174"/>
            <a:lumOff val="-326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En smed 3 = seppä</a:t>
          </a:r>
        </a:p>
      </dsp:txBody>
      <dsp:txXfrm>
        <a:off x="5016033" y="1550612"/>
        <a:ext cx="2213167" cy="1327900"/>
      </dsp:txXfrm>
    </dsp:sp>
    <dsp:sp modelId="{8460A2EA-A9F3-4B5B-B045-62B2367D7AB6}">
      <dsp:nvSpPr>
        <dsp:cNvPr id="0" name=""/>
        <dsp:cNvSpPr/>
      </dsp:nvSpPr>
      <dsp:spPr>
        <a:xfrm>
          <a:off x="7450517" y="1550612"/>
          <a:ext cx="2213167" cy="1327900"/>
        </a:xfrm>
        <a:prstGeom prst="rect">
          <a:avLst/>
        </a:prstGeom>
        <a:solidFill>
          <a:schemeClr val="accent2">
            <a:hueOff val="2341078"/>
            <a:satOff val="-4870"/>
            <a:lumOff val="-38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En by 2 (byn, byar, byarna)</a:t>
          </a:r>
        </a:p>
      </dsp:txBody>
      <dsp:txXfrm>
        <a:off x="7450517" y="1550612"/>
        <a:ext cx="2213167" cy="1327900"/>
      </dsp:txXfrm>
    </dsp:sp>
    <dsp:sp modelId="{CD668D9C-C673-4116-B702-F6B598DED5F3}">
      <dsp:nvSpPr>
        <dsp:cNvPr id="0" name=""/>
        <dsp:cNvSpPr/>
      </dsp:nvSpPr>
      <dsp:spPr>
        <a:xfrm>
          <a:off x="2581549" y="3099829"/>
          <a:ext cx="2213167" cy="1327900"/>
        </a:xfrm>
        <a:prstGeom prst="rect">
          <a:avLst/>
        </a:prstGeom>
        <a:solidFill>
          <a:schemeClr val="accent2">
            <a:hueOff val="2675517"/>
            <a:satOff val="-5565"/>
            <a:lumOff val="-435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Mitt hem ligger relativt nära Otnäs, cirka 8 kilometer, så jag kan cykla, gå, ta bilen eller använda kollektivtrafik för att komma till jobbet.</a:t>
          </a:r>
        </a:p>
      </dsp:txBody>
      <dsp:txXfrm>
        <a:off x="2581549" y="3099829"/>
        <a:ext cx="2213167" cy="1327900"/>
      </dsp:txXfrm>
    </dsp:sp>
    <dsp:sp modelId="{88183D92-95DA-466E-BE27-EB913E8766EB}">
      <dsp:nvSpPr>
        <dsp:cNvPr id="0" name=""/>
        <dsp:cNvSpPr/>
      </dsp:nvSpPr>
      <dsp:spPr>
        <a:xfrm>
          <a:off x="5016033" y="3099829"/>
          <a:ext cx="2213167" cy="1327900"/>
        </a:xfrm>
        <a:prstGeom prst="rect">
          <a:avLst/>
        </a:prstGeom>
        <a:solidFill>
          <a:schemeClr val="accent2">
            <a:hueOff val="3009957"/>
            <a:satOff val="-6261"/>
            <a:lumOff val="-49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5016033" y="3099829"/>
        <a:ext cx="2213167" cy="13279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111B2C-19A3-4840-AD52-0926517F1EA8}">
      <dsp:nvSpPr>
        <dsp:cNvPr id="0" name=""/>
        <dsp:cNvSpPr/>
      </dsp:nvSpPr>
      <dsp:spPr>
        <a:xfrm>
          <a:off x="1329097" y="676"/>
          <a:ext cx="3405978" cy="204358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ct val="35000"/>
            </a:spcAft>
            <a:buNone/>
          </a:pPr>
          <a:r>
            <a:rPr lang="en-US" sz="1800" kern="1200" dirty="0" err="1"/>
            <a:t>Varför</a:t>
          </a:r>
          <a:r>
            <a:rPr lang="en-US" sz="1800" kern="1200" dirty="0"/>
            <a:t> </a:t>
          </a:r>
          <a:r>
            <a:rPr lang="en-US" sz="1800" kern="1200" dirty="0" err="1"/>
            <a:t>är</a:t>
          </a:r>
          <a:r>
            <a:rPr lang="en-US" sz="1800" kern="1200" dirty="0"/>
            <a:t>  </a:t>
          </a:r>
          <a:r>
            <a:rPr lang="en-US" sz="1800" kern="1200" dirty="0" err="1"/>
            <a:t>bild</a:t>
          </a:r>
          <a:r>
            <a:rPr lang="en-US" sz="1800" kern="1200" dirty="0"/>
            <a:t> 1 </a:t>
          </a:r>
          <a:r>
            <a:rPr lang="en-US" sz="1800" kern="1200" dirty="0" err="1"/>
            <a:t>viktig</a:t>
          </a:r>
          <a:r>
            <a:rPr lang="en-US" sz="1800" kern="1200" dirty="0"/>
            <a:t> </a:t>
          </a:r>
          <a:r>
            <a:rPr lang="en-US" sz="1800" kern="1200" dirty="0" err="1"/>
            <a:t>för</a:t>
          </a:r>
          <a:r>
            <a:rPr lang="en-US" sz="1800" kern="1200" dirty="0"/>
            <a:t> </a:t>
          </a:r>
          <a:r>
            <a:rPr lang="en-US" sz="1800" kern="1200" dirty="0" err="1"/>
            <a:t>mig</a:t>
          </a:r>
          <a:r>
            <a:rPr lang="en-US" sz="1800" kern="1200" dirty="0"/>
            <a:t>?</a:t>
          </a:r>
        </a:p>
      </dsp:txBody>
      <dsp:txXfrm>
        <a:off x="1329097" y="676"/>
        <a:ext cx="3405978" cy="2043586"/>
      </dsp:txXfrm>
    </dsp:sp>
    <dsp:sp modelId="{BD7337CE-0448-4215-986F-507488E8B583}">
      <dsp:nvSpPr>
        <dsp:cNvPr id="0" name=""/>
        <dsp:cNvSpPr/>
      </dsp:nvSpPr>
      <dsp:spPr>
        <a:xfrm>
          <a:off x="5075673" y="676"/>
          <a:ext cx="3405978" cy="2043586"/>
        </a:xfrm>
        <a:prstGeom prst="rect">
          <a:avLst/>
        </a:prstGeom>
        <a:solidFill>
          <a:schemeClr val="accent2">
            <a:hueOff val="1003319"/>
            <a:satOff val="-2087"/>
            <a:lumOff val="-163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ct val="35000"/>
            </a:spcAft>
            <a:buNone/>
          </a:pPr>
          <a:r>
            <a:rPr lang="en-US" sz="1800" kern="1200"/>
            <a:t>Den beskriver finsk sommar för mig. Vatten, björkar, åkrar och en bastu. Bilden är från Norra Savolax där min man har sina rötter och vi tillbringar många veckor här på vår sommarstuga varje år.  </a:t>
          </a:r>
        </a:p>
      </dsp:txBody>
      <dsp:txXfrm>
        <a:off x="5075673" y="676"/>
        <a:ext cx="3405978" cy="2043586"/>
      </dsp:txXfrm>
    </dsp:sp>
    <dsp:sp modelId="{ADC7D8BF-0676-4F59-BCCC-C7C0881B2319}">
      <dsp:nvSpPr>
        <dsp:cNvPr id="0" name=""/>
        <dsp:cNvSpPr/>
      </dsp:nvSpPr>
      <dsp:spPr>
        <a:xfrm>
          <a:off x="1329097" y="2384861"/>
          <a:ext cx="3405978" cy="2043586"/>
        </a:xfrm>
        <a:prstGeom prst="rect">
          <a:avLst/>
        </a:prstGeom>
        <a:solidFill>
          <a:schemeClr val="accent2">
            <a:hueOff val="2006638"/>
            <a:satOff val="-4174"/>
            <a:lumOff val="-326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ct val="35000"/>
            </a:spcAft>
            <a:buNone/>
          </a:pPr>
          <a:r>
            <a:rPr lang="en-US" sz="1800" kern="1200"/>
            <a:t>Vi brukar gå långa promenader, simma, besöka släktingar och ta det lugnt. </a:t>
          </a:r>
        </a:p>
      </dsp:txBody>
      <dsp:txXfrm>
        <a:off x="1329097" y="2384861"/>
        <a:ext cx="3405978" cy="2043586"/>
      </dsp:txXfrm>
    </dsp:sp>
    <dsp:sp modelId="{406B70A0-7C57-49B6-A734-6779CBB3FA68}">
      <dsp:nvSpPr>
        <dsp:cNvPr id="0" name=""/>
        <dsp:cNvSpPr/>
      </dsp:nvSpPr>
      <dsp:spPr>
        <a:xfrm>
          <a:off x="5075673" y="2384861"/>
          <a:ext cx="3405978" cy="2043586"/>
        </a:xfrm>
        <a:prstGeom prst="rect">
          <a:avLst/>
        </a:prstGeom>
        <a:solidFill>
          <a:schemeClr val="accent2">
            <a:hueOff val="3009957"/>
            <a:satOff val="-6261"/>
            <a:lumOff val="-49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100000"/>
            </a:lnSpc>
            <a:spcBef>
              <a:spcPct val="0"/>
            </a:spcBef>
            <a:spcAft>
              <a:spcPct val="35000"/>
            </a:spcAft>
            <a:buNone/>
          </a:pPr>
          <a:r>
            <a:rPr lang="en-US" sz="1800" kern="1200"/>
            <a:t>Jag njuter jättemycket av att det är så lugnt och tyst. Det är också underbart att sjöarna är så rena. Det är lätt att andas och glömma all jäkt. Här kan jag ladda mina batterier.</a:t>
          </a:r>
        </a:p>
      </dsp:txBody>
      <dsp:txXfrm>
        <a:off x="5075673" y="2384861"/>
        <a:ext cx="3405978" cy="20435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40CA31-5E1F-4E63-BE4C-E21964FA03D1}">
      <dsp:nvSpPr>
        <dsp:cNvPr id="0" name=""/>
        <dsp:cNvSpPr/>
      </dsp:nvSpPr>
      <dsp:spPr>
        <a:xfrm>
          <a:off x="1197" y="658070"/>
          <a:ext cx="4203580" cy="26692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CB3DF8B-EDD0-44F5-AB1B-990DEEA8C0AB}">
      <dsp:nvSpPr>
        <dsp:cNvPr id="0" name=""/>
        <dsp:cNvSpPr/>
      </dsp:nvSpPr>
      <dsp:spPr>
        <a:xfrm>
          <a:off x="468262" y="1101781"/>
          <a:ext cx="4203580" cy="26692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t>Bild 2 är från Åland och jag brukar vara där varje sommar. Älskar att vara nära havet och se så långt ögat kan nå. </a:t>
          </a:r>
        </a:p>
      </dsp:txBody>
      <dsp:txXfrm>
        <a:off x="546442" y="1179961"/>
        <a:ext cx="4047220" cy="2512913"/>
      </dsp:txXfrm>
    </dsp:sp>
    <dsp:sp modelId="{89F643D5-E76A-4FAF-B8EA-4B0544D100F8}">
      <dsp:nvSpPr>
        <dsp:cNvPr id="0" name=""/>
        <dsp:cNvSpPr/>
      </dsp:nvSpPr>
      <dsp:spPr>
        <a:xfrm>
          <a:off x="5138907" y="658070"/>
          <a:ext cx="4203580" cy="26692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290B7ED-29FA-4036-BD5C-5C4B33EB696E}">
      <dsp:nvSpPr>
        <dsp:cNvPr id="0" name=""/>
        <dsp:cNvSpPr/>
      </dsp:nvSpPr>
      <dsp:spPr>
        <a:xfrm>
          <a:off x="5605971" y="1101781"/>
          <a:ext cx="4203580" cy="266927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en-US" sz="3100" kern="1200"/>
            <a:t>Det är lugnt och skönt på Åland och Mariehamn är mycket vackert. Just lagom stort, precis som hela ön.</a:t>
          </a:r>
        </a:p>
      </dsp:txBody>
      <dsp:txXfrm>
        <a:off x="5684151" y="1179961"/>
        <a:ext cx="4047220" cy="251291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21T21:29:10.219"/>
    </inkml:context>
    <inkml:brush xml:id="br0">
      <inkml:brushProperty name="width" value="0.05" units="cm"/>
      <inkml:brushProperty name="height" value="0.05" units="cm"/>
    </inkml:brush>
  </inkml:definitions>
  <inkml:trace contextRef="#ctx0" brushRef="#br0">1 0 32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9T11:11:19.242"/>
    </inkml:context>
    <inkml:brush xml:id="br0">
      <inkml:brushProperty name="width" value="0.05" units="cm"/>
      <inkml:brushProperty name="height" value="0.05" units="cm"/>
    </inkml:brush>
  </inkml:definitions>
  <inkml:trace contextRef="#ctx0" brushRef="#br0">1 0 32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11T09:14:26.997"/>
    </inkml:context>
    <inkml:brush xml:id="br0">
      <inkml:brushProperty name="width" value="0.05" units="cm"/>
      <inkml:brushProperty name="height" value="0.05" units="cm"/>
    </inkml:brush>
  </inkml:definitions>
  <inkml:trace contextRef="#ctx0" brushRef="#br0">1 0 32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9T11:11:06.240"/>
    </inkml:context>
    <inkml:brush xml:id="br0">
      <inkml:brushProperty name="width" value="0.05" units="cm"/>
      <inkml:brushProperty name="height" value="0.05" units="cm"/>
    </inkml:brush>
  </inkml:definitions>
  <inkml:trace contextRef="#ctx0" brushRef="#br0">1 0 32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03-19T11:11:01.323"/>
    </inkml:context>
    <inkml:brush xml:id="br0">
      <inkml:brushProperty name="width" value="0.05" units="cm"/>
      <inkml:brushProperty name="height" value="0.05" units="cm"/>
    </inkml:brush>
  </inkml:definitions>
  <inkml:trace contextRef="#ctx0" brushRef="#br0">1 0 32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FI"/>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A01997-0C3F-4A87-AE24-35D52641ED5D}" type="datetimeFigureOut">
              <a:rPr lang="sv-FI" smtClean="0"/>
              <a:t>03-09-2022</a:t>
            </a:fld>
            <a:endParaRPr lang="sv-FI"/>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FI"/>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FI"/>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FI"/>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FDE7F0-62A9-4381-AAEC-9D6F42B9590F}" type="slidenum">
              <a:rPr lang="sv-FI" smtClean="0"/>
              <a:t>‹#›</a:t>
            </a:fld>
            <a:endParaRPr lang="sv-FI"/>
          </a:p>
        </p:txBody>
      </p:sp>
    </p:spTree>
    <p:extLst>
      <p:ext uri="{BB962C8B-B14F-4D97-AF65-F5344CB8AC3E}">
        <p14:creationId xmlns:p14="http://schemas.microsoft.com/office/powerpoint/2010/main" val="8487691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FI" dirty="0"/>
          </a:p>
        </p:txBody>
      </p:sp>
      <p:sp>
        <p:nvSpPr>
          <p:cNvPr id="4" name="Platshållare för bildnummer 3"/>
          <p:cNvSpPr>
            <a:spLocks noGrp="1"/>
          </p:cNvSpPr>
          <p:nvPr>
            <p:ph type="sldNum" sz="quarter" idx="5"/>
          </p:nvPr>
        </p:nvSpPr>
        <p:spPr/>
        <p:txBody>
          <a:bodyPr/>
          <a:lstStyle/>
          <a:p>
            <a:fld id="{A6FDE7F0-62A9-4381-AAEC-9D6F42B9590F}" type="slidenum">
              <a:rPr lang="sv-FI" smtClean="0"/>
              <a:t>2</a:t>
            </a:fld>
            <a:endParaRPr lang="sv-FI"/>
          </a:p>
        </p:txBody>
      </p:sp>
    </p:spTree>
    <p:extLst>
      <p:ext uri="{BB962C8B-B14F-4D97-AF65-F5344CB8AC3E}">
        <p14:creationId xmlns:p14="http://schemas.microsoft.com/office/powerpoint/2010/main" val="2779293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FI" dirty="0"/>
          </a:p>
        </p:txBody>
      </p:sp>
      <p:sp>
        <p:nvSpPr>
          <p:cNvPr id="4" name="Platshållare för bildnummer 3"/>
          <p:cNvSpPr>
            <a:spLocks noGrp="1"/>
          </p:cNvSpPr>
          <p:nvPr>
            <p:ph type="sldNum" sz="quarter" idx="5"/>
          </p:nvPr>
        </p:nvSpPr>
        <p:spPr/>
        <p:txBody>
          <a:bodyPr/>
          <a:lstStyle/>
          <a:p>
            <a:fld id="{A6FDE7F0-62A9-4381-AAEC-9D6F42B9590F}" type="slidenum">
              <a:rPr lang="sv-FI" smtClean="0"/>
              <a:t>3</a:t>
            </a:fld>
            <a:endParaRPr lang="sv-FI"/>
          </a:p>
        </p:txBody>
      </p:sp>
    </p:spTree>
    <p:extLst>
      <p:ext uri="{BB962C8B-B14F-4D97-AF65-F5344CB8AC3E}">
        <p14:creationId xmlns:p14="http://schemas.microsoft.com/office/powerpoint/2010/main" val="2101610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Bild 1</a:t>
            </a:r>
            <a:endParaRPr lang="sv-FI" dirty="0"/>
          </a:p>
        </p:txBody>
      </p:sp>
      <p:sp>
        <p:nvSpPr>
          <p:cNvPr id="4" name="Platshållare för bildnummer 3"/>
          <p:cNvSpPr>
            <a:spLocks noGrp="1"/>
          </p:cNvSpPr>
          <p:nvPr>
            <p:ph type="sldNum" sz="quarter" idx="5"/>
          </p:nvPr>
        </p:nvSpPr>
        <p:spPr/>
        <p:txBody>
          <a:bodyPr/>
          <a:lstStyle/>
          <a:p>
            <a:fld id="{A6FDE7F0-62A9-4381-AAEC-9D6F42B9590F}" type="slidenum">
              <a:rPr lang="sv-FI" smtClean="0"/>
              <a:t>4</a:t>
            </a:fld>
            <a:endParaRPr lang="sv-FI"/>
          </a:p>
        </p:txBody>
      </p:sp>
    </p:spTree>
    <p:extLst>
      <p:ext uri="{BB962C8B-B14F-4D97-AF65-F5344CB8AC3E}">
        <p14:creationId xmlns:p14="http://schemas.microsoft.com/office/powerpoint/2010/main" val="37038481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Varför är den här bilden viktig för mig?</a:t>
            </a:r>
            <a:endParaRPr lang="sv-FI" dirty="0"/>
          </a:p>
        </p:txBody>
      </p:sp>
      <p:sp>
        <p:nvSpPr>
          <p:cNvPr id="4" name="Platshållare för bildnummer 3"/>
          <p:cNvSpPr>
            <a:spLocks noGrp="1"/>
          </p:cNvSpPr>
          <p:nvPr>
            <p:ph type="sldNum" sz="quarter" idx="5"/>
          </p:nvPr>
        </p:nvSpPr>
        <p:spPr/>
        <p:txBody>
          <a:bodyPr/>
          <a:lstStyle/>
          <a:p>
            <a:fld id="{A6FDE7F0-62A9-4381-AAEC-9D6F42B9590F}" type="slidenum">
              <a:rPr lang="sv-FI" smtClean="0"/>
              <a:t>5</a:t>
            </a:fld>
            <a:endParaRPr lang="sv-FI"/>
          </a:p>
        </p:txBody>
      </p:sp>
    </p:spTree>
    <p:extLst>
      <p:ext uri="{BB962C8B-B14F-4D97-AF65-F5344CB8AC3E}">
        <p14:creationId xmlns:p14="http://schemas.microsoft.com/office/powerpoint/2010/main" val="41827826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Bild 2 </a:t>
            </a:r>
            <a:r>
              <a:rPr lang="en-US" dirty="0" err="1"/>
              <a:t>är</a:t>
            </a:r>
            <a:r>
              <a:rPr lang="en-US" dirty="0"/>
              <a:t> </a:t>
            </a:r>
            <a:r>
              <a:rPr lang="en-US" dirty="0" err="1"/>
              <a:t>från</a:t>
            </a:r>
            <a:r>
              <a:rPr lang="en-US" dirty="0"/>
              <a:t> </a:t>
            </a:r>
            <a:r>
              <a:rPr lang="en-US" dirty="0" err="1"/>
              <a:t>Åland</a:t>
            </a:r>
            <a:r>
              <a:rPr lang="en-US" dirty="0"/>
              <a:t> </a:t>
            </a:r>
            <a:r>
              <a:rPr lang="en-US" dirty="0" err="1"/>
              <a:t>och</a:t>
            </a:r>
            <a:r>
              <a:rPr lang="en-US" dirty="0"/>
              <a:t> jag </a:t>
            </a:r>
            <a:r>
              <a:rPr lang="en-US" dirty="0" err="1"/>
              <a:t>brukar</a:t>
            </a:r>
            <a:r>
              <a:rPr lang="en-US" dirty="0"/>
              <a:t> </a:t>
            </a:r>
            <a:r>
              <a:rPr lang="en-US" dirty="0" err="1"/>
              <a:t>vara</a:t>
            </a:r>
            <a:r>
              <a:rPr lang="en-US" dirty="0"/>
              <a:t> </a:t>
            </a:r>
            <a:r>
              <a:rPr lang="en-US" dirty="0" err="1"/>
              <a:t>där</a:t>
            </a:r>
            <a:r>
              <a:rPr lang="en-US" dirty="0"/>
              <a:t> </a:t>
            </a:r>
            <a:r>
              <a:rPr lang="en-US" dirty="0" err="1"/>
              <a:t>varje</a:t>
            </a:r>
            <a:r>
              <a:rPr lang="en-US" dirty="0"/>
              <a:t> </a:t>
            </a:r>
            <a:r>
              <a:rPr lang="en-US" dirty="0" err="1"/>
              <a:t>sommar</a:t>
            </a:r>
            <a:r>
              <a:rPr lang="en-US" dirty="0"/>
              <a:t>.</a:t>
            </a:r>
          </a:p>
        </p:txBody>
      </p:sp>
      <p:sp>
        <p:nvSpPr>
          <p:cNvPr id="4" name="Slide Number Placeholder 3"/>
          <p:cNvSpPr>
            <a:spLocks noGrp="1"/>
          </p:cNvSpPr>
          <p:nvPr>
            <p:ph type="sldNum" sz="quarter" idx="5"/>
          </p:nvPr>
        </p:nvSpPr>
        <p:spPr/>
        <p:txBody>
          <a:bodyPr/>
          <a:lstStyle/>
          <a:p>
            <a:fld id="{A6FDE7F0-62A9-4381-AAEC-9D6F42B9590F}" type="slidenum">
              <a:rPr lang="sv-FI" smtClean="0"/>
              <a:t>7</a:t>
            </a:fld>
            <a:endParaRPr lang="sv-FI"/>
          </a:p>
        </p:txBody>
      </p:sp>
    </p:spTree>
    <p:extLst>
      <p:ext uri="{BB962C8B-B14F-4D97-AF65-F5344CB8AC3E}">
        <p14:creationId xmlns:p14="http://schemas.microsoft.com/office/powerpoint/2010/main" val="4099638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E56D6-F195-48D7-978E-7EE16D430469}"/>
              </a:ext>
            </a:extLst>
          </p:cNvPr>
          <p:cNvSpPr>
            <a:spLocks noGrp="1"/>
          </p:cNvSpPr>
          <p:nvPr>
            <p:ph type="ctrTitle"/>
          </p:nvPr>
        </p:nvSpPr>
        <p:spPr>
          <a:xfrm>
            <a:off x="1756946" y="1104900"/>
            <a:ext cx="8376514" cy="3120504"/>
          </a:xfrm>
        </p:spPr>
        <p:txBody>
          <a:bodyPr anchor="b">
            <a:normAutofit/>
          </a:bodyPr>
          <a:lstStyle>
            <a:lvl1pPr algn="ctr">
              <a:lnSpc>
                <a:spcPct val="110000"/>
              </a:lnSpc>
              <a:defRPr sz="28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10A72F42-5C88-4F7D-803B-C371B570D784}"/>
              </a:ext>
            </a:extLst>
          </p:cNvPr>
          <p:cNvSpPr>
            <a:spLocks noGrp="1"/>
          </p:cNvSpPr>
          <p:nvPr>
            <p:ph type="subTitle" idx="1"/>
          </p:nvPr>
        </p:nvSpPr>
        <p:spPr>
          <a:xfrm>
            <a:off x="2908039" y="4442385"/>
            <a:ext cx="6074328" cy="984023"/>
          </a:xfrm>
        </p:spPr>
        <p:txBody>
          <a:bodyPr>
            <a:normAutofit/>
          </a:bodyPr>
          <a:lstStyle>
            <a:lvl1pPr marL="0" indent="0" algn="ctr">
              <a:lnSpc>
                <a:spcPct val="100000"/>
              </a:lnSpc>
              <a:buNone/>
              <a:defRPr sz="2000" i="0" spc="16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A0384F3-2D6A-49F6-8F79-F3955E90484E}"/>
              </a:ext>
            </a:extLst>
          </p:cNvPr>
          <p:cNvSpPr>
            <a:spLocks noGrp="1"/>
          </p:cNvSpPr>
          <p:nvPr>
            <p:ph type="dt" sz="half" idx="10"/>
          </p:nvPr>
        </p:nvSpPr>
        <p:spPr/>
        <p:txBody>
          <a:bodyPr/>
          <a:lstStyle/>
          <a:p>
            <a:fld id="{91F9259A-1FE3-4FF9-8A07-BDD8177164ED}" type="datetime4">
              <a:rPr lang="en-US" smtClean="0"/>
              <a:t>September 3, 2022</a:t>
            </a:fld>
            <a:endParaRPr lang="en-US"/>
          </a:p>
        </p:txBody>
      </p:sp>
      <p:sp>
        <p:nvSpPr>
          <p:cNvPr id="5" name="Footer Placeholder 4">
            <a:extLst>
              <a:ext uri="{FF2B5EF4-FFF2-40B4-BE49-F238E27FC236}">
                <a16:creationId xmlns:a16="http://schemas.microsoft.com/office/drawing/2014/main" id="{95363F32-CD31-4801-BAE4-09EEB12629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D5D34C-49ED-4ADB-8693-73B790764F39}"/>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9107720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BF0171A2-02C1-4543-8B6B-FCF7E69712DF}"/>
              </a:ext>
            </a:extLst>
          </p:cNvPr>
          <p:cNvSpPr>
            <a:spLocks noGrp="1"/>
          </p:cNvSpPr>
          <p:nvPr>
            <p:ph type="body" orient="vert" idx="1"/>
          </p:nvPr>
        </p:nvSpPr>
        <p:spPr>
          <a:xfrm>
            <a:off x="1050879" y="1825625"/>
            <a:ext cx="9810604" cy="451669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F95027C-A386-44E4-AFE1-33AFFDA3AD8F}"/>
              </a:ext>
            </a:extLst>
          </p:cNvPr>
          <p:cNvSpPr>
            <a:spLocks noGrp="1"/>
          </p:cNvSpPr>
          <p:nvPr>
            <p:ph type="dt" sz="half" idx="10"/>
          </p:nvPr>
        </p:nvSpPr>
        <p:spPr/>
        <p:txBody>
          <a:bodyPr/>
          <a:lstStyle/>
          <a:p>
            <a:fld id="{E5CC3C8F-D4A7-4EAD-92AD-82C91CB8BB85}" type="datetime4">
              <a:rPr lang="en-US" smtClean="0"/>
              <a:t>September 3, 2022</a:t>
            </a:fld>
            <a:endParaRPr lang="en-US"/>
          </a:p>
        </p:txBody>
      </p:sp>
      <p:sp>
        <p:nvSpPr>
          <p:cNvPr id="5" name="Footer Placeholder 4">
            <a:extLst>
              <a:ext uri="{FF2B5EF4-FFF2-40B4-BE49-F238E27FC236}">
                <a16:creationId xmlns:a16="http://schemas.microsoft.com/office/drawing/2014/main" id="{FB1BF710-0558-4457-825D-48713CAED3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A7F93D-5DC3-4C36-AEB0-79CDB15C316A}"/>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7" name="Title 6">
            <a:extLst>
              <a:ext uri="{FF2B5EF4-FFF2-40B4-BE49-F238E27FC236}">
                <a16:creationId xmlns:a16="http://schemas.microsoft.com/office/drawing/2014/main" id="{87CFC0C8-11FE-4003-B2D6-B7B8E279056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26108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EB41C5-3638-439D-BA61-4DAA142226E8}"/>
              </a:ext>
            </a:extLst>
          </p:cNvPr>
          <p:cNvSpPr>
            <a:spLocks noGrp="1"/>
          </p:cNvSpPr>
          <p:nvPr>
            <p:ph type="title" orient="vert"/>
          </p:nvPr>
        </p:nvSpPr>
        <p:spPr>
          <a:xfrm>
            <a:off x="8724901" y="464025"/>
            <a:ext cx="2161540" cy="580029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E99B91A0-A376-483C-926E-189F376E5520}"/>
              </a:ext>
            </a:extLst>
          </p:cNvPr>
          <p:cNvSpPr>
            <a:spLocks noGrp="1"/>
          </p:cNvSpPr>
          <p:nvPr>
            <p:ph type="body" orient="vert" idx="1"/>
          </p:nvPr>
        </p:nvSpPr>
        <p:spPr>
          <a:xfrm>
            <a:off x="838200" y="464023"/>
            <a:ext cx="7886700" cy="58002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A14134E-B7D5-4664-BB2E-6A98ED630A9F}"/>
              </a:ext>
            </a:extLst>
          </p:cNvPr>
          <p:cNvSpPr>
            <a:spLocks noGrp="1"/>
          </p:cNvSpPr>
          <p:nvPr>
            <p:ph type="dt" sz="half" idx="10"/>
          </p:nvPr>
        </p:nvSpPr>
        <p:spPr/>
        <p:txBody>
          <a:bodyPr/>
          <a:lstStyle/>
          <a:p>
            <a:fld id="{BC011D41-E33C-4BC7-8272-37E8417FD097}" type="datetime4">
              <a:rPr lang="en-US" smtClean="0"/>
              <a:t>September 3, 2022</a:t>
            </a:fld>
            <a:endParaRPr lang="en-US"/>
          </a:p>
        </p:txBody>
      </p:sp>
      <p:sp>
        <p:nvSpPr>
          <p:cNvPr id="5" name="Footer Placeholder 4">
            <a:extLst>
              <a:ext uri="{FF2B5EF4-FFF2-40B4-BE49-F238E27FC236}">
                <a16:creationId xmlns:a16="http://schemas.microsoft.com/office/drawing/2014/main" id="{92A54E2A-B1CE-4F2E-9D9A-D47E514D59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EE7C304-46A8-4179-87A2-B8CC10BAAFAE}"/>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61841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7B333-9E16-4502-96B5-3F586B7E003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6ED0795-5EC7-4FF8-9FC7-22AFA3C552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6A2DA5B-9862-4A23-8FEC-5C1ABC2EEF1B}"/>
              </a:ext>
            </a:extLst>
          </p:cNvPr>
          <p:cNvSpPr>
            <a:spLocks noGrp="1"/>
          </p:cNvSpPr>
          <p:nvPr>
            <p:ph type="dt" sz="half" idx="10"/>
          </p:nvPr>
        </p:nvSpPr>
        <p:spPr>
          <a:xfrm rot="5400000">
            <a:off x="10506456" y="5074920"/>
            <a:ext cx="2647667" cy="365125"/>
          </a:xfrm>
        </p:spPr>
        <p:txBody>
          <a:bodyPr/>
          <a:lstStyle/>
          <a:p>
            <a:fld id="{5D340FED-6E95-4177-A7EF-CD303B9E611D}" type="datetime4">
              <a:rPr lang="en-US" smtClean="0"/>
              <a:t>September 3, 2022</a:t>
            </a:fld>
            <a:endParaRPr lang="en-US"/>
          </a:p>
        </p:txBody>
      </p:sp>
      <p:sp>
        <p:nvSpPr>
          <p:cNvPr id="5" name="Footer Placeholder 4">
            <a:extLst>
              <a:ext uri="{FF2B5EF4-FFF2-40B4-BE49-F238E27FC236}">
                <a16:creationId xmlns:a16="http://schemas.microsoft.com/office/drawing/2014/main" id="{C63D9A4B-0DA7-46BB-9DCE-3F26075C44C6}"/>
              </a:ext>
            </a:extLst>
          </p:cNvPr>
          <p:cNvSpPr>
            <a:spLocks noGrp="1"/>
          </p:cNvSpPr>
          <p:nvPr>
            <p:ph type="ftr" sz="quarter" idx="11"/>
          </p:nvPr>
        </p:nvSpPr>
        <p:spPr>
          <a:xfrm rot="5400000">
            <a:off x="10451592" y="1408176"/>
            <a:ext cx="2770499" cy="365125"/>
          </a:xfrm>
        </p:spPr>
        <p:txBody>
          <a:bodyPr/>
          <a:lstStyle/>
          <a:p>
            <a:endParaRPr lang="en-US" dirty="0"/>
          </a:p>
        </p:txBody>
      </p:sp>
      <p:sp>
        <p:nvSpPr>
          <p:cNvPr id="6" name="Slide Number Placeholder 5">
            <a:extLst>
              <a:ext uri="{FF2B5EF4-FFF2-40B4-BE49-F238E27FC236}">
                <a16:creationId xmlns:a16="http://schemas.microsoft.com/office/drawing/2014/main" id="{EE6A7C47-81AC-431C-A7C3-2BC71AD14417}"/>
              </a:ext>
            </a:extLst>
          </p:cNvPr>
          <p:cNvSpPr>
            <a:spLocks noGrp="1"/>
          </p:cNvSpPr>
          <p:nvPr>
            <p:ph type="sldNum" sz="quarter" idx="12"/>
          </p:nvPr>
        </p:nvSpPr>
        <p:spPr>
          <a:xfrm>
            <a:off x="11558016" y="3136392"/>
            <a:ext cx="545911" cy="580029"/>
          </a:xfrm>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1130225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D2E47-4DC7-46C4-9407-FA4CF7E0AAE3}"/>
              </a:ext>
            </a:extLst>
          </p:cNvPr>
          <p:cNvSpPr>
            <a:spLocks noGrp="1"/>
          </p:cNvSpPr>
          <p:nvPr>
            <p:ph type="title"/>
          </p:nvPr>
        </p:nvSpPr>
        <p:spPr>
          <a:xfrm>
            <a:off x="1052513" y="1709738"/>
            <a:ext cx="9087774" cy="3438524"/>
          </a:xfrm>
        </p:spPr>
        <p:txBody>
          <a:bodyPr anchor="b">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BF7B502-122E-4177-A408-FC436A254215}"/>
              </a:ext>
            </a:extLst>
          </p:cNvPr>
          <p:cNvSpPr>
            <a:spLocks noGrp="1"/>
          </p:cNvSpPr>
          <p:nvPr>
            <p:ph type="body" idx="1"/>
          </p:nvPr>
        </p:nvSpPr>
        <p:spPr>
          <a:xfrm>
            <a:off x="1052513" y="5148262"/>
            <a:ext cx="8844522" cy="1138238"/>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229696-2AEF-4765-B33E-7DA328E464FF}"/>
              </a:ext>
            </a:extLst>
          </p:cNvPr>
          <p:cNvSpPr>
            <a:spLocks noGrp="1"/>
          </p:cNvSpPr>
          <p:nvPr>
            <p:ph type="dt" sz="half" idx="10"/>
          </p:nvPr>
        </p:nvSpPr>
        <p:spPr/>
        <p:txBody>
          <a:bodyPr/>
          <a:lstStyle/>
          <a:p>
            <a:fld id="{477962CB-39AD-45A9-800F-54DAB53D6021}" type="datetime4">
              <a:rPr lang="en-US" smtClean="0"/>
              <a:t>September 3, 2022</a:t>
            </a:fld>
            <a:endParaRPr lang="en-US"/>
          </a:p>
        </p:txBody>
      </p:sp>
      <p:sp>
        <p:nvSpPr>
          <p:cNvPr id="5" name="Footer Placeholder 4">
            <a:extLst>
              <a:ext uri="{FF2B5EF4-FFF2-40B4-BE49-F238E27FC236}">
                <a16:creationId xmlns:a16="http://schemas.microsoft.com/office/drawing/2014/main" id="{4729B2E4-2F1C-4FEE-AAB2-4FCC3EEFD1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27D4B8-E107-480A-AA17-261CA49BBB5D}"/>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977071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8BAE8-3305-4F08-BECB-56AD7FD4E4B1}"/>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77021AC-6D8D-4D24-8B01-8AE8F41BE4B8}"/>
              </a:ext>
            </a:extLst>
          </p:cNvPr>
          <p:cNvSpPr>
            <a:spLocks noGrp="1"/>
          </p:cNvSpPr>
          <p:nvPr>
            <p:ph sz="half" idx="1"/>
          </p:nvPr>
        </p:nvSpPr>
        <p:spPr>
          <a:xfrm>
            <a:off x="1050878" y="1825624"/>
            <a:ext cx="4473622" cy="4460875"/>
          </a:xfrm>
        </p:spPr>
        <p:txBody>
          <a:bodyPr/>
          <a:lstStyle>
            <a:lvl2pPr marL="274320" indent="0">
              <a:buFontTx/>
              <a:buNone/>
              <a:defRPr/>
            </a:lvl2pPr>
            <a:lvl3pPr marL="502920">
              <a:defRPr/>
            </a:lvl3pPr>
            <a:lvl4pPr marL="548640" indent="0">
              <a:buFontTx/>
              <a:buNone/>
              <a:defRPr/>
            </a:lvl4pPr>
            <a:lvl5pPr marL="73152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E8E7F49C-3DB3-40B7-89B3-E3BC32FC110F}"/>
              </a:ext>
            </a:extLst>
          </p:cNvPr>
          <p:cNvSpPr>
            <a:spLocks noGrp="1"/>
          </p:cNvSpPr>
          <p:nvPr>
            <p:ph sz="half" idx="2"/>
          </p:nvPr>
        </p:nvSpPr>
        <p:spPr>
          <a:xfrm>
            <a:off x="5844540" y="1825624"/>
            <a:ext cx="5016943" cy="4460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B1E33D58-BDF5-4F1F-806B-0491CB3624A9}"/>
              </a:ext>
            </a:extLst>
          </p:cNvPr>
          <p:cNvSpPr>
            <a:spLocks noGrp="1"/>
          </p:cNvSpPr>
          <p:nvPr>
            <p:ph type="dt" sz="half" idx="10"/>
          </p:nvPr>
        </p:nvSpPr>
        <p:spPr/>
        <p:txBody>
          <a:bodyPr/>
          <a:lstStyle/>
          <a:p>
            <a:fld id="{2DEDF93D-55AB-4606-B9D7-742F1FC51983}" type="datetime4">
              <a:rPr lang="en-US" smtClean="0"/>
              <a:t>September 3, 2022</a:t>
            </a:fld>
            <a:endParaRPr lang="en-US" dirty="0"/>
          </a:p>
        </p:txBody>
      </p:sp>
      <p:sp>
        <p:nvSpPr>
          <p:cNvPr id="6" name="Footer Placeholder 5">
            <a:extLst>
              <a:ext uri="{FF2B5EF4-FFF2-40B4-BE49-F238E27FC236}">
                <a16:creationId xmlns:a16="http://schemas.microsoft.com/office/drawing/2014/main" id="{848BCBFD-1FE1-441A-B3AF-C3E7E7B8D11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70CE272-E6FB-455B-BACB-2471D66D956F}"/>
              </a:ext>
            </a:extLst>
          </p:cNvPr>
          <p:cNvSpPr>
            <a:spLocks noGrp="1"/>
          </p:cNvSpPr>
          <p:nvPr>
            <p:ph type="sldNum" sz="quarter" idx="12"/>
          </p:nvPr>
        </p:nvSpPr>
        <p:spPr/>
        <p:txBody>
          <a:bodyPr/>
          <a:lstStyle/>
          <a:p>
            <a:fld id="{9D4AEF59-F28E-467C-9EA3-92D1CFAD475A}" type="slidenum">
              <a:rPr lang="en-US" smtClean="0"/>
              <a:t>‹#›</a:t>
            </a:fld>
            <a:endParaRPr lang="en-US" dirty="0"/>
          </a:p>
        </p:txBody>
      </p:sp>
    </p:spTree>
    <p:extLst>
      <p:ext uri="{BB962C8B-B14F-4D97-AF65-F5344CB8AC3E}">
        <p14:creationId xmlns:p14="http://schemas.microsoft.com/office/powerpoint/2010/main" val="4046048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73A4FB-9EF5-4D6C-A275-2DE1077A29E7}"/>
              </a:ext>
            </a:extLst>
          </p:cNvPr>
          <p:cNvSpPr>
            <a:spLocks noGrp="1"/>
          </p:cNvSpPr>
          <p:nvPr>
            <p:ph type="body" idx="1"/>
          </p:nvPr>
        </p:nvSpPr>
        <p:spPr>
          <a:xfrm>
            <a:off x="1071563" y="1835219"/>
            <a:ext cx="4452938" cy="823912"/>
          </a:xfrm>
        </p:spPr>
        <p:txBody>
          <a:bodyPr anchor="b">
            <a:normAutofit/>
          </a:bodyPr>
          <a:lstStyle>
            <a:lvl1pPr marL="0" indent="0">
              <a:buNone/>
              <a:defRPr sz="2000" b="1"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DC9972A-4D34-4A9F-84EB-8D64A703B56C}"/>
              </a:ext>
            </a:extLst>
          </p:cNvPr>
          <p:cNvSpPr>
            <a:spLocks noGrp="1"/>
          </p:cNvSpPr>
          <p:nvPr>
            <p:ph sz="half" idx="2"/>
          </p:nvPr>
        </p:nvSpPr>
        <p:spPr>
          <a:xfrm>
            <a:off x="1071562" y="2717801"/>
            <a:ext cx="4452938" cy="3559452"/>
          </a:xfrm>
        </p:spPr>
        <p:txBody>
          <a:bodyPr/>
          <a:lstStyle>
            <a:lvl2pPr marL="274320" indent="0">
              <a:buFontTx/>
              <a:buNone/>
              <a:defRPr/>
            </a:lvl2pPr>
            <a:lvl3pPr marL="548640">
              <a:defRPr/>
            </a:lvl3pPr>
            <a:lvl4pPr marL="594360" indent="0">
              <a:buFontTx/>
              <a:buNone/>
              <a:defRPr/>
            </a:lvl4pPr>
            <a:lvl5pPr marL="82296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DBBDDE3-C8D7-4600-8259-24E1F8118A41}"/>
              </a:ext>
            </a:extLst>
          </p:cNvPr>
          <p:cNvSpPr>
            <a:spLocks noGrp="1"/>
          </p:cNvSpPr>
          <p:nvPr>
            <p:ph type="body" sz="quarter" idx="3"/>
          </p:nvPr>
        </p:nvSpPr>
        <p:spPr>
          <a:xfrm>
            <a:off x="5844540" y="1835219"/>
            <a:ext cx="5016943" cy="823912"/>
          </a:xfrm>
        </p:spPr>
        <p:txBody>
          <a:bodyPr anchor="b">
            <a:normAutofit/>
          </a:bodyPr>
          <a:lstStyle>
            <a:lvl1pPr marL="0" indent="0">
              <a:buNone/>
              <a:defRPr sz="2000" b="1" i="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4649FFF-44C7-4256-AFE1-C5457C7AB501}"/>
              </a:ext>
            </a:extLst>
          </p:cNvPr>
          <p:cNvSpPr>
            <a:spLocks noGrp="1"/>
          </p:cNvSpPr>
          <p:nvPr>
            <p:ph sz="quarter" idx="4"/>
          </p:nvPr>
        </p:nvSpPr>
        <p:spPr>
          <a:xfrm>
            <a:off x="5844540" y="2717800"/>
            <a:ext cx="5016943" cy="3559453"/>
          </a:xfrm>
        </p:spPr>
        <p:txBody>
          <a:bodyPr/>
          <a:lstStyle>
            <a:lvl2pPr marL="457200" indent="0">
              <a:buNone/>
              <a:defRPr/>
            </a:lvl2pPr>
            <a:lvl3pPr marL="548640">
              <a:defRPr/>
            </a:lvl3pPr>
            <a:lvl4pPr marL="594360" indent="0">
              <a:buFontTx/>
              <a:buNone/>
              <a:defRPr/>
            </a:lvl4pPr>
            <a:lvl5pPr marL="82296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1BEC6ACF-080E-4B7C-B0C0-77E90C16E9F6}"/>
              </a:ext>
            </a:extLst>
          </p:cNvPr>
          <p:cNvSpPr>
            <a:spLocks noGrp="1"/>
          </p:cNvSpPr>
          <p:nvPr>
            <p:ph type="dt" sz="half" idx="10"/>
          </p:nvPr>
        </p:nvSpPr>
        <p:spPr/>
        <p:txBody>
          <a:bodyPr/>
          <a:lstStyle/>
          <a:p>
            <a:fld id="{DDF2841D-FB5C-47AB-B2FF-32E855C1EA71}" type="datetime4">
              <a:rPr lang="en-US" smtClean="0"/>
              <a:t>September 3, 2022</a:t>
            </a:fld>
            <a:endParaRPr lang="en-US"/>
          </a:p>
        </p:txBody>
      </p:sp>
      <p:sp>
        <p:nvSpPr>
          <p:cNvPr id="8" name="Footer Placeholder 7">
            <a:extLst>
              <a:ext uri="{FF2B5EF4-FFF2-40B4-BE49-F238E27FC236}">
                <a16:creationId xmlns:a16="http://schemas.microsoft.com/office/drawing/2014/main" id="{39A68C0B-BC90-4ADA-B6E6-2B30BFF9E7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3BCE559-C82B-4E27-965B-4AC3C66FC8F8}"/>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12" name="Title 11">
            <a:extLst>
              <a:ext uri="{FF2B5EF4-FFF2-40B4-BE49-F238E27FC236}">
                <a16:creationId xmlns:a16="http://schemas.microsoft.com/office/drawing/2014/main" id="{3752B99E-38EC-4745-889B-124D3475964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98641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3DE7304-D393-47F0-ACCC-1F72EFCCE7CA}"/>
              </a:ext>
            </a:extLst>
          </p:cNvPr>
          <p:cNvSpPr>
            <a:spLocks noGrp="1"/>
          </p:cNvSpPr>
          <p:nvPr>
            <p:ph type="dt" sz="half" idx="10"/>
          </p:nvPr>
        </p:nvSpPr>
        <p:spPr/>
        <p:txBody>
          <a:bodyPr/>
          <a:lstStyle/>
          <a:p>
            <a:fld id="{118537E9-D174-424D-BEE8-AFC4CA5F9F97}" type="datetime4">
              <a:rPr lang="en-US" smtClean="0"/>
              <a:t>September 3, 2022</a:t>
            </a:fld>
            <a:endParaRPr lang="en-US"/>
          </a:p>
        </p:txBody>
      </p:sp>
      <p:sp>
        <p:nvSpPr>
          <p:cNvPr id="4" name="Footer Placeholder 3">
            <a:extLst>
              <a:ext uri="{FF2B5EF4-FFF2-40B4-BE49-F238E27FC236}">
                <a16:creationId xmlns:a16="http://schemas.microsoft.com/office/drawing/2014/main" id="{B68451FF-032D-4787-BA4B-5EB415494A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B7511D-7256-4A08-BF62-3B3F821A6F02}"/>
              </a:ext>
            </a:extLst>
          </p:cNvPr>
          <p:cNvSpPr>
            <a:spLocks noGrp="1"/>
          </p:cNvSpPr>
          <p:nvPr>
            <p:ph type="sldNum" sz="quarter" idx="12"/>
          </p:nvPr>
        </p:nvSpPr>
        <p:spPr/>
        <p:txBody>
          <a:bodyPr/>
          <a:lstStyle/>
          <a:p>
            <a:fld id="{9D4AEF59-F28E-467C-9EA3-92D1CFAD475A}" type="slidenum">
              <a:rPr lang="en-US" smtClean="0"/>
              <a:t>‹#›</a:t>
            </a:fld>
            <a:endParaRPr lang="en-US"/>
          </a:p>
        </p:txBody>
      </p:sp>
      <p:sp>
        <p:nvSpPr>
          <p:cNvPr id="6" name="Title 5">
            <a:extLst>
              <a:ext uri="{FF2B5EF4-FFF2-40B4-BE49-F238E27FC236}">
                <a16:creationId xmlns:a16="http://schemas.microsoft.com/office/drawing/2014/main" id="{03FCDA27-1C47-4EA1-A160-EC91FD88BC3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62737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DE8ADA-7BF8-433A-8770-61C690F37DCB}"/>
              </a:ext>
            </a:extLst>
          </p:cNvPr>
          <p:cNvSpPr>
            <a:spLocks noGrp="1"/>
          </p:cNvSpPr>
          <p:nvPr>
            <p:ph type="dt" sz="half" idx="10"/>
          </p:nvPr>
        </p:nvSpPr>
        <p:spPr/>
        <p:txBody>
          <a:bodyPr/>
          <a:lstStyle/>
          <a:p>
            <a:fld id="{1C7A44C0-F7AC-49C2-8289-1E7A86D9FB50}" type="datetime4">
              <a:rPr lang="en-US" smtClean="0"/>
              <a:t>September 3, 2022</a:t>
            </a:fld>
            <a:endParaRPr lang="en-US"/>
          </a:p>
        </p:txBody>
      </p:sp>
      <p:sp>
        <p:nvSpPr>
          <p:cNvPr id="3" name="Footer Placeholder 2">
            <a:extLst>
              <a:ext uri="{FF2B5EF4-FFF2-40B4-BE49-F238E27FC236}">
                <a16:creationId xmlns:a16="http://schemas.microsoft.com/office/drawing/2014/main" id="{16357B86-EC22-49C6-BBC6-639D57D1AF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63764B-CF91-4C81-B4C3-5B5E5A973610}"/>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38753192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E4801-B0C7-4458-B413-24D6E68FAA57}"/>
              </a:ext>
            </a:extLst>
          </p:cNvPr>
          <p:cNvSpPr>
            <a:spLocks noGrp="1"/>
          </p:cNvSpPr>
          <p:nvPr>
            <p:ph type="title"/>
          </p:nvPr>
        </p:nvSpPr>
        <p:spPr>
          <a:xfrm>
            <a:off x="1063633" y="457200"/>
            <a:ext cx="4170355" cy="1917509"/>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2FA0C76-733A-488A-89FB-7D04FD64BD68}"/>
              </a:ext>
            </a:extLst>
          </p:cNvPr>
          <p:cNvSpPr>
            <a:spLocks noGrp="1"/>
          </p:cNvSpPr>
          <p:nvPr>
            <p:ph idx="1"/>
          </p:nvPr>
        </p:nvSpPr>
        <p:spPr>
          <a:xfrm>
            <a:off x="5481637" y="457200"/>
            <a:ext cx="5562601" cy="59436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CD45B9DE-016A-4B31-BB52-99C76E28B4B9}"/>
              </a:ext>
            </a:extLst>
          </p:cNvPr>
          <p:cNvSpPr>
            <a:spLocks noGrp="1"/>
          </p:cNvSpPr>
          <p:nvPr>
            <p:ph type="body" sz="half" idx="2"/>
          </p:nvPr>
        </p:nvSpPr>
        <p:spPr>
          <a:xfrm>
            <a:off x="1063633" y="2374708"/>
            <a:ext cx="4170355" cy="40260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ED6CC3-66DD-4D9A-A9C7-F588BA88C992}"/>
              </a:ext>
            </a:extLst>
          </p:cNvPr>
          <p:cNvSpPr>
            <a:spLocks noGrp="1"/>
          </p:cNvSpPr>
          <p:nvPr>
            <p:ph type="dt" sz="half" idx="10"/>
          </p:nvPr>
        </p:nvSpPr>
        <p:spPr/>
        <p:txBody>
          <a:bodyPr/>
          <a:lstStyle/>
          <a:p>
            <a:fld id="{73BB84BC-6E78-40D1-8831-40AB1F596614}" type="datetime4">
              <a:rPr lang="en-US" smtClean="0"/>
              <a:t>September 3, 2022</a:t>
            </a:fld>
            <a:endParaRPr lang="en-US"/>
          </a:p>
        </p:txBody>
      </p:sp>
      <p:sp>
        <p:nvSpPr>
          <p:cNvPr id="6" name="Footer Placeholder 5">
            <a:extLst>
              <a:ext uri="{FF2B5EF4-FFF2-40B4-BE49-F238E27FC236}">
                <a16:creationId xmlns:a16="http://schemas.microsoft.com/office/drawing/2014/main" id="{31359FC8-04EF-4F7D-8E43-4EE0E95DA9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71C964-4227-4DEE-87A1-026162DDF664}"/>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656050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0EB4E-D4BB-4C86-A820-63474E5A4086}"/>
              </a:ext>
            </a:extLst>
          </p:cNvPr>
          <p:cNvSpPr>
            <a:spLocks noGrp="1"/>
          </p:cNvSpPr>
          <p:nvPr>
            <p:ph type="title"/>
          </p:nvPr>
        </p:nvSpPr>
        <p:spPr>
          <a:xfrm>
            <a:off x="1062038" y="457199"/>
            <a:ext cx="3913241" cy="1928813"/>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54FA99A1-8FAF-415D-A399-1B2C2A0F2300}"/>
              </a:ext>
            </a:extLst>
          </p:cNvPr>
          <p:cNvSpPr>
            <a:spLocks noGrp="1"/>
          </p:cNvSpPr>
          <p:nvPr>
            <p:ph type="pic" idx="1"/>
          </p:nvPr>
        </p:nvSpPr>
        <p:spPr>
          <a:xfrm>
            <a:off x="5257752" y="457200"/>
            <a:ext cx="6110288" cy="594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4A15BEE-9915-4637-85A2-2AF2872C72BC}"/>
              </a:ext>
            </a:extLst>
          </p:cNvPr>
          <p:cNvSpPr>
            <a:spLocks noGrp="1"/>
          </p:cNvSpPr>
          <p:nvPr>
            <p:ph type="body" sz="half" idx="2"/>
          </p:nvPr>
        </p:nvSpPr>
        <p:spPr>
          <a:xfrm>
            <a:off x="1062038" y="2386013"/>
            <a:ext cx="3913241" cy="40147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A73427C-3B67-4ED4-925D-04B9C09AA54B}"/>
              </a:ext>
            </a:extLst>
          </p:cNvPr>
          <p:cNvSpPr>
            <a:spLocks noGrp="1"/>
          </p:cNvSpPr>
          <p:nvPr>
            <p:ph type="dt" sz="half" idx="10"/>
          </p:nvPr>
        </p:nvSpPr>
        <p:spPr/>
        <p:txBody>
          <a:bodyPr/>
          <a:lstStyle/>
          <a:p>
            <a:fld id="{ADFA080F-3961-4D42-BEDE-84A1FED032F1}" type="datetime4">
              <a:rPr lang="en-US" smtClean="0"/>
              <a:t>September 3, 2022</a:t>
            </a:fld>
            <a:endParaRPr lang="en-US"/>
          </a:p>
        </p:txBody>
      </p:sp>
      <p:sp>
        <p:nvSpPr>
          <p:cNvPr id="6" name="Footer Placeholder 5">
            <a:extLst>
              <a:ext uri="{FF2B5EF4-FFF2-40B4-BE49-F238E27FC236}">
                <a16:creationId xmlns:a16="http://schemas.microsoft.com/office/drawing/2014/main" id="{EEB5DAFD-22DE-4E9E-9C72-B16C1F273D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E8EE99-49CC-4A30-8ADA-39EFD8DAAD22}"/>
              </a:ext>
            </a:extLst>
          </p:cNvPr>
          <p:cNvSpPr>
            <a:spLocks noGrp="1"/>
          </p:cNvSpPr>
          <p:nvPr>
            <p:ph type="sldNum" sz="quarter" idx="12"/>
          </p:nvPr>
        </p:nvSpPr>
        <p:spPr/>
        <p:txBody>
          <a:bodyPr/>
          <a:lstStyle/>
          <a:p>
            <a:fld id="{9D4AEF59-F28E-467C-9EA3-92D1CFAD475A}" type="slidenum">
              <a:rPr lang="en-US" smtClean="0"/>
              <a:t>‹#›</a:t>
            </a:fld>
            <a:endParaRPr lang="en-US"/>
          </a:p>
        </p:txBody>
      </p:sp>
    </p:spTree>
    <p:extLst>
      <p:ext uri="{BB962C8B-B14F-4D97-AF65-F5344CB8AC3E}">
        <p14:creationId xmlns:p14="http://schemas.microsoft.com/office/powerpoint/2010/main" val="221200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customXml" Target="../ink/ink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descr="A person in a dark room&#10;&#10;Description automatically generated">
            <a:extLst>
              <a:ext uri="{FF2B5EF4-FFF2-40B4-BE49-F238E27FC236}">
                <a16:creationId xmlns:a16="http://schemas.microsoft.com/office/drawing/2014/main" id="{DEB2E8C4-C3E7-4048-A43D-9859510CFA9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p:sp>
        <p:nvSpPr>
          <p:cNvPr id="2" name="Title Placeholder 1">
            <a:extLst>
              <a:ext uri="{FF2B5EF4-FFF2-40B4-BE49-F238E27FC236}">
                <a16:creationId xmlns:a16="http://schemas.microsoft.com/office/drawing/2014/main" id="{9AFBD2E1-C16B-4996-869C-DD03823A80A4}"/>
              </a:ext>
            </a:extLst>
          </p:cNvPr>
          <p:cNvSpPr>
            <a:spLocks noGrp="1"/>
          </p:cNvSpPr>
          <p:nvPr>
            <p:ph type="title"/>
          </p:nvPr>
        </p:nvSpPr>
        <p:spPr>
          <a:xfrm>
            <a:off x="1050879" y="609601"/>
            <a:ext cx="9810604" cy="121602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844DB6A-ED8E-4755-BC7A-B7AA65244231}"/>
              </a:ext>
            </a:extLst>
          </p:cNvPr>
          <p:cNvSpPr>
            <a:spLocks noGrp="1"/>
          </p:cNvSpPr>
          <p:nvPr>
            <p:ph type="body" idx="1"/>
          </p:nvPr>
        </p:nvSpPr>
        <p:spPr>
          <a:xfrm>
            <a:off x="1050879" y="1825624"/>
            <a:ext cx="9810604" cy="442875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FF5CE27-B558-4B88-ACE3-B70423127730}"/>
              </a:ext>
            </a:extLst>
          </p:cNvPr>
          <p:cNvSpPr>
            <a:spLocks noGrp="1"/>
          </p:cNvSpPr>
          <p:nvPr>
            <p:ph type="dt" sz="half" idx="2"/>
          </p:nvPr>
        </p:nvSpPr>
        <p:spPr>
          <a:xfrm rot="5400000">
            <a:off x="10509243" y="5071825"/>
            <a:ext cx="2647667" cy="365125"/>
          </a:xfrm>
          <a:prstGeom prst="rect">
            <a:avLst/>
          </a:prstGeom>
        </p:spPr>
        <p:txBody>
          <a:bodyPr vert="horz" lIns="91440" tIns="45720" rIns="91440" bIns="45720" rtlCol="0" anchor="ctr"/>
          <a:lstStyle>
            <a:lvl1pPr algn="l">
              <a:defRPr sz="900" cap="all" spc="300" baseline="0">
                <a:solidFill>
                  <a:schemeClr val="tx1">
                    <a:lumMod val="85000"/>
                    <a:lumOff val="15000"/>
                  </a:schemeClr>
                </a:solidFill>
                <a:latin typeface="+mn-lt"/>
              </a:defRPr>
            </a:lvl1pPr>
          </a:lstStyle>
          <a:p>
            <a:fld id="{A33960BD-7AC1-4217-9611-AAA56D3EE38F}" type="datetime4">
              <a:rPr lang="en-US" smtClean="0"/>
              <a:pPr/>
              <a:t>September 3, 2022</a:t>
            </a:fld>
            <a:endParaRPr lang="en-US" dirty="0">
              <a:latin typeface="+mn-lt"/>
            </a:endParaRPr>
          </a:p>
        </p:txBody>
      </p:sp>
      <p:sp>
        <p:nvSpPr>
          <p:cNvPr id="5" name="Footer Placeholder 4">
            <a:extLst>
              <a:ext uri="{FF2B5EF4-FFF2-40B4-BE49-F238E27FC236}">
                <a16:creationId xmlns:a16="http://schemas.microsoft.com/office/drawing/2014/main" id="{4ACE5D61-F203-4F00-9CF1-AB0AE4937006}"/>
              </a:ext>
            </a:extLst>
          </p:cNvPr>
          <p:cNvSpPr>
            <a:spLocks noGrp="1"/>
          </p:cNvSpPr>
          <p:nvPr>
            <p:ph type="ftr" sz="quarter" idx="3"/>
          </p:nvPr>
        </p:nvSpPr>
        <p:spPr>
          <a:xfrm rot="5400000">
            <a:off x="10447827" y="1407402"/>
            <a:ext cx="2770499" cy="365125"/>
          </a:xfrm>
          <a:prstGeom prst="rect">
            <a:avLst/>
          </a:prstGeom>
        </p:spPr>
        <p:txBody>
          <a:bodyPr vert="horz" lIns="91440" tIns="45720" rIns="91440" bIns="45720" rtlCol="0" anchor="ctr"/>
          <a:lstStyle>
            <a:lvl1pPr algn="r">
              <a:defRPr sz="900" cap="all" spc="300" baseline="0">
                <a:solidFill>
                  <a:schemeClr val="tx1">
                    <a:lumMod val="85000"/>
                    <a:lumOff val="15000"/>
                  </a:schemeClr>
                </a:solidFill>
                <a:latin typeface="+mn-lt"/>
              </a:defRPr>
            </a:lvl1pPr>
          </a:lstStyle>
          <a:p>
            <a:endParaRPr lang="en-US" dirty="0">
              <a:latin typeface="+mn-lt"/>
            </a:endParaRPr>
          </a:p>
        </p:txBody>
      </p:sp>
      <p:sp>
        <p:nvSpPr>
          <p:cNvPr id="6" name="Slide Number Placeholder 5">
            <a:extLst>
              <a:ext uri="{FF2B5EF4-FFF2-40B4-BE49-F238E27FC236}">
                <a16:creationId xmlns:a16="http://schemas.microsoft.com/office/drawing/2014/main" id="{39FF38BD-5F38-4F6E-B5DD-EB1AF06002E2}"/>
              </a:ext>
            </a:extLst>
          </p:cNvPr>
          <p:cNvSpPr>
            <a:spLocks noGrp="1"/>
          </p:cNvSpPr>
          <p:nvPr>
            <p:ph type="sldNum" sz="quarter" idx="4"/>
          </p:nvPr>
        </p:nvSpPr>
        <p:spPr>
          <a:xfrm>
            <a:off x="11560121" y="3138985"/>
            <a:ext cx="545911" cy="580029"/>
          </a:xfrm>
          <a:prstGeom prst="rect">
            <a:avLst/>
          </a:prstGeom>
        </p:spPr>
        <p:txBody>
          <a:bodyPr vert="horz" lIns="91440" tIns="45720" rIns="91440" bIns="45720" rtlCol="0" anchor="ctr"/>
          <a:lstStyle>
            <a:lvl1pPr algn="ctr">
              <a:defRPr sz="1600">
                <a:solidFill>
                  <a:schemeClr val="tx1">
                    <a:lumMod val="85000"/>
                    <a:lumOff val="15000"/>
                  </a:schemeClr>
                </a:solidFill>
                <a:latin typeface="+mn-lt"/>
              </a:defRPr>
            </a:lvl1pPr>
          </a:lstStyle>
          <a:p>
            <a:fld id="{9D4AEF59-F28E-467C-9EA3-92D1CFAD475A}" type="slidenum">
              <a:rPr lang="en-US" smtClean="0"/>
              <a:pPr/>
              <a:t>‹#›</a:t>
            </a:fld>
            <a:endParaRPr lang="en-US">
              <a:latin typeface="+mn-lt"/>
            </a:endParaRPr>
          </a:p>
        </p:txBody>
      </p:sp>
      <mc:AlternateContent xmlns:mc="http://schemas.openxmlformats.org/markup-compatibility/2006" xmlns:p14="http://schemas.microsoft.com/office/powerpoint/2010/main">
        <mc:Choice Requires="p14">
          <p:contentPart p14:bwMode="auto" r:id="rId14">
            <p14:nvContentPartPr>
              <p14:cNvPr id="18" name="Ink 17">
                <a:extLst>
                  <a:ext uri="{FF2B5EF4-FFF2-40B4-BE49-F238E27FC236}">
                    <a16:creationId xmlns:a16="http://schemas.microsoft.com/office/drawing/2014/main" id="{24D29CCB-7956-4E3E-8880-304085F04BF4}"/>
                  </a:ext>
                </a:extLst>
              </p14:cNvPr>
              <p14:cNvContentPartPr/>
              <p14:nvPr/>
            </p14:nvContentPartPr>
            <p14:xfrm>
              <a:off x="12490710" y="6342652"/>
              <a:ext cx="360" cy="360"/>
            </p14:xfrm>
          </p:contentPart>
        </mc:Choice>
        <mc:Fallback xmlns="">
          <p:pic>
            <p:nvPicPr>
              <p:cNvPr id="18" name="Ink 17">
                <a:extLst>
                  <a:ext uri="{FF2B5EF4-FFF2-40B4-BE49-F238E27FC236}">
                    <a16:creationId xmlns:a16="http://schemas.microsoft.com/office/drawing/2014/main" id="{24D29CCB-7956-4E3E-8880-304085F04BF4}"/>
                  </a:ext>
                </a:extLst>
              </p:cNvPr>
              <p:cNvPicPr/>
              <p:nvPr/>
            </p:nvPicPr>
            <p:blipFill>
              <a:blip r:embed="rId15"/>
              <a:stretch>
                <a:fillRect/>
              </a:stretch>
            </p:blipFill>
            <p:spPr>
              <a:xfrm>
                <a:off x="12481710" y="6333652"/>
                <a:ext cx="18000" cy="18000"/>
              </a:xfrm>
              <a:prstGeom prst="rect">
                <a:avLst/>
              </a:prstGeom>
            </p:spPr>
          </p:pic>
        </mc:Fallback>
      </mc:AlternateContent>
    </p:spTree>
    <p:extLst>
      <p:ext uri="{BB962C8B-B14F-4D97-AF65-F5344CB8AC3E}">
        <p14:creationId xmlns:p14="http://schemas.microsoft.com/office/powerpoint/2010/main" val="144857048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72"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110000"/>
        </a:lnSpc>
        <a:spcBef>
          <a:spcPct val="0"/>
        </a:spcBef>
        <a:buNone/>
        <a:defRPr sz="2800" kern="1200" cap="all" spc="600" baseline="0">
          <a:solidFill>
            <a:schemeClr val="tx1">
              <a:lumMod val="85000"/>
              <a:lumOff val="15000"/>
            </a:schemeClr>
          </a:solidFill>
          <a:latin typeface="+mj-lt"/>
          <a:ea typeface="Batang" panose="02030600000101010101" pitchFamily="18" charset="-127"/>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000" kern="1200" spc="50" baseline="0">
          <a:solidFill>
            <a:schemeClr val="tx1">
              <a:lumMod val="85000"/>
              <a:lumOff val="15000"/>
            </a:schemeClr>
          </a:solidFill>
          <a:latin typeface="+mn-lt"/>
          <a:ea typeface="Batang" panose="02030600000101010101" pitchFamily="18" charset="-127"/>
          <a:cs typeface="+mn-cs"/>
        </a:defRPr>
      </a:lvl1pPr>
      <a:lvl2pPr marL="274320" indent="0" algn="l" defTabSz="914400" rtl="0" eaLnBrk="1" latinLnBrk="0" hangingPunct="1">
        <a:lnSpc>
          <a:spcPct val="100000"/>
        </a:lnSpc>
        <a:spcBef>
          <a:spcPts val="500"/>
        </a:spcBef>
        <a:buFontTx/>
        <a:buNone/>
        <a:defRPr sz="1800" kern="1200" spc="50" baseline="0">
          <a:solidFill>
            <a:schemeClr val="tx1">
              <a:lumMod val="85000"/>
              <a:lumOff val="15000"/>
            </a:schemeClr>
          </a:solidFill>
          <a:latin typeface="+mn-lt"/>
          <a:ea typeface="Batang" panose="02030600000101010101" pitchFamily="18" charset="-127"/>
          <a:cs typeface="+mn-cs"/>
        </a:defRPr>
      </a:lvl2pPr>
      <a:lvl3pPr marL="605790" indent="-285750" algn="l" defTabSz="914400" rtl="0" eaLnBrk="1" latinLnBrk="0" hangingPunct="1">
        <a:lnSpc>
          <a:spcPct val="100000"/>
        </a:lnSpc>
        <a:spcBef>
          <a:spcPts val="500"/>
        </a:spcBef>
        <a:buSzPct val="80000"/>
        <a:buFont typeface="Arial" panose="020B0604020202020204" pitchFamily="34" charset="0"/>
        <a:buChar char="•"/>
        <a:defRPr sz="1600" kern="1200" spc="50" baseline="0">
          <a:solidFill>
            <a:schemeClr val="tx1">
              <a:lumMod val="85000"/>
              <a:lumOff val="15000"/>
            </a:schemeClr>
          </a:solidFill>
          <a:latin typeface="+mn-lt"/>
          <a:ea typeface="Batang" panose="02030600000101010101" pitchFamily="18" charset="-127"/>
          <a:cs typeface="+mn-cs"/>
        </a:defRPr>
      </a:lvl3pPr>
      <a:lvl4pPr marL="630936" indent="0" algn="l" defTabSz="914400" rtl="0" eaLnBrk="1" latinLnBrk="0" hangingPunct="1">
        <a:lnSpc>
          <a:spcPct val="100000"/>
        </a:lnSpc>
        <a:spcBef>
          <a:spcPts val="500"/>
        </a:spcBef>
        <a:buFontTx/>
        <a:buNone/>
        <a:defRPr sz="1400" kern="1200" spc="50" baseline="0">
          <a:solidFill>
            <a:schemeClr val="tx1">
              <a:lumMod val="85000"/>
              <a:lumOff val="15000"/>
            </a:schemeClr>
          </a:solidFill>
          <a:latin typeface="+mn-lt"/>
          <a:ea typeface="Batang" panose="02030600000101010101" pitchFamily="18" charset="-127"/>
          <a:cs typeface="+mn-cs"/>
        </a:defRPr>
      </a:lvl4pPr>
      <a:lvl5pPr marL="822960" indent="-228600" algn="l" defTabSz="914400" rtl="0" eaLnBrk="1" latinLnBrk="0" hangingPunct="1">
        <a:lnSpc>
          <a:spcPct val="100000"/>
        </a:lnSpc>
        <a:spcBef>
          <a:spcPts val="500"/>
        </a:spcBef>
        <a:buSzPct val="80000"/>
        <a:buFont typeface="Arial" panose="020B0604020202020204" pitchFamily="34" charset="0"/>
        <a:buChar char="•"/>
        <a:defRPr sz="1400" kern="1200" spc="50" baseline="0">
          <a:solidFill>
            <a:schemeClr val="tx1">
              <a:lumMod val="85000"/>
              <a:lumOff val="15000"/>
            </a:schemeClr>
          </a:solidFill>
          <a:latin typeface="+mn-lt"/>
          <a:ea typeface="Batang" panose="02030600000101010101" pitchFamily="18" charset="-127"/>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1.png"/><Relationship Id="rId7" Type="http://schemas.openxmlformats.org/officeDocument/2006/relationships/diagramLayout" Target="../diagrams/layout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Data" Target="../diagrams/data1.xml"/><Relationship Id="rId5" Type="http://schemas.openxmlformats.org/officeDocument/2006/relationships/image" Target="../media/image3.png"/><Relationship Id="rId10" Type="http://schemas.microsoft.com/office/2007/relationships/diagramDrawing" Target="../diagrams/drawing1.xml"/><Relationship Id="rId4" Type="http://schemas.openxmlformats.org/officeDocument/2006/relationships/customXml" Target="../ink/ink2.xml"/><Relationship Id="rId9" Type="http://schemas.openxmlformats.org/officeDocument/2006/relationships/diagramColors" Target="../diagrams/colors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customXml" Target="../ink/ink3.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1.png"/><Relationship Id="rId7" Type="http://schemas.openxmlformats.org/officeDocument/2006/relationships/diagramLayout" Target="../diagrams/layout2.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Data" Target="../diagrams/data2.xml"/><Relationship Id="rId5" Type="http://schemas.openxmlformats.org/officeDocument/2006/relationships/image" Target="../media/image3.png"/><Relationship Id="rId10" Type="http://schemas.microsoft.com/office/2007/relationships/diagramDrawing" Target="../diagrams/drawing2.xml"/><Relationship Id="rId4" Type="http://schemas.openxmlformats.org/officeDocument/2006/relationships/customXml" Target="../ink/ink4.xml"/><Relationship Id="rId9" Type="http://schemas.openxmlformats.org/officeDocument/2006/relationships/diagramColors" Target="../diagrams/colors2.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1.png"/><Relationship Id="rId7" Type="http://schemas.openxmlformats.org/officeDocument/2006/relationships/diagramLayout" Target="../diagrams/layout3.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Data" Target="../diagrams/data3.xml"/><Relationship Id="rId5" Type="http://schemas.openxmlformats.org/officeDocument/2006/relationships/image" Target="../media/image7.emf"/><Relationship Id="rId10" Type="http://schemas.microsoft.com/office/2007/relationships/diagramDrawing" Target="../diagrams/drawing3.xml"/><Relationship Id="rId4" Type="http://schemas.openxmlformats.org/officeDocument/2006/relationships/customXml" Target="../ink/ink5.xml"/><Relationship Id="rId9" Type="http://schemas.openxmlformats.org/officeDocument/2006/relationships/diagramColors" Target="../diagrams/colors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C3FE92E-FF21-46DB-BE36-B3A5D4149B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7E9DFFEE-526A-4D56-A70C-EADE7289BE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ubrik 1">
            <a:extLst>
              <a:ext uri="{FF2B5EF4-FFF2-40B4-BE49-F238E27FC236}">
                <a16:creationId xmlns:a16="http://schemas.microsoft.com/office/drawing/2014/main" id="{9F42D2B3-1F16-4279-A4FF-DB99C8C6200F}"/>
              </a:ext>
            </a:extLst>
          </p:cNvPr>
          <p:cNvSpPr>
            <a:spLocks noGrp="1"/>
          </p:cNvSpPr>
          <p:nvPr>
            <p:ph type="ctrTitle"/>
          </p:nvPr>
        </p:nvSpPr>
        <p:spPr>
          <a:xfrm>
            <a:off x="1191126" y="979714"/>
            <a:ext cx="5320206" cy="2807540"/>
          </a:xfrm>
        </p:spPr>
        <p:txBody>
          <a:bodyPr>
            <a:normAutofit/>
          </a:bodyPr>
          <a:lstStyle/>
          <a:p>
            <a:r>
              <a:rPr lang="sv-SE"/>
              <a:t>PRESENTATION</a:t>
            </a:r>
            <a:endParaRPr lang="sv-FI"/>
          </a:p>
        </p:txBody>
      </p:sp>
      <p:sp>
        <p:nvSpPr>
          <p:cNvPr id="3" name="Underrubrik 2">
            <a:extLst>
              <a:ext uri="{FF2B5EF4-FFF2-40B4-BE49-F238E27FC236}">
                <a16:creationId xmlns:a16="http://schemas.microsoft.com/office/drawing/2014/main" id="{A3050414-8EAA-4613-8BDE-EC6E8AE952AE}"/>
              </a:ext>
            </a:extLst>
          </p:cNvPr>
          <p:cNvSpPr>
            <a:spLocks noGrp="1"/>
          </p:cNvSpPr>
          <p:nvPr>
            <p:ph type="subTitle" idx="1"/>
          </p:nvPr>
        </p:nvSpPr>
        <p:spPr>
          <a:xfrm>
            <a:off x="1311731" y="4112623"/>
            <a:ext cx="5078996" cy="1594839"/>
          </a:xfrm>
        </p:spPr>
        <p:txBody>
          <a:bodyPr>
            <a:normAutofit/>
          </a:bodyPr>
          <a:lstStyle/>
          <a:p>
            <a:r>
              <a:rPr lang="sv-FI"/>
              <a:t>Och MINA BILDER</a:t>
            </a:r>
          </a:p>
        </p:txBody>
      </p:sp>
      <p:pic>
        <p:nvPicPr>
          <p:cNvPr id="1026" name="Picture 2" descr="Ingen fotobeskrivning tillgänglig.">
            <a:extLst>
              <a:ext uri="{FF2B5EF4-FFF2-40B4-BE49-F238E27FC236}">
                <a16:creationId xmlns:a16="http://schemas.microsoft.com/office/drawing/2014/main" id="{A15415EF-CFD0-49F3-811F-5DAC499FDA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182" r="16433" b="1"/>
          <a:stretch/>
        </p:blipFill>
        <p:spPr bwMode="auto">
          <a:xfrm>
            <a:off x="7616215" y="-23854"/>
            <a:ext cx="4575785" cy="6892740"/>
          </a:xfrm>
          <a:custGeom>
            <a:avLst/>
            <a:gdLst/>
            <a:ahLst/>
            <a:cxnLst/>
            <a:rect l="l" t="t" r="r" b="b"/>
            <a:pathLst>
              <a:path w="4575785" h="6857999">
                <a:moveTo>
                  <a:pt x="517468" y="0"/>
                </a:moveTo>
                <a:lnTo>
                  <a:pt x="4575785" y="0"/>
                </a:lnTo>
                <a:lnTo>
                  <a:pt x="4575785" y="6857999"/>
                </a:lnTo>
                <a:lnTo>
                  <a:pt x="960511" y="6857999"/>
                </a:lnTo>
                <a:lnTo>
                  <a:pt x="942694" y="6843617"/>
                </a:lnTo>
                <a:cubicBezTo>
                  <a:pt x="964945" y="6792705"/>
                  <a:pt x="892574" y="6836929"/>
                  <a:pt x="865960" y="6827318"/>
                </a:cubicBezTo>
                <a:lnTo>
                  <a:pt x="861487" y="6823037"/>
                </a:lnTo>
                <a:lnTo>
                  <a:pt x="859513" y="6806858"/>
                </a:lnTo>
                <a:lnTo>
                  <a:pt x="860461" y="6800037"/>
                </a:lnTo>
                <a:cubicBezTo>
                  <a:pt x="860484" y="6795612"/>
                  <a:pt x="859691" y="6793024"/>
                  <a:pt x="858251" y="6791626"/>
                </a:cubicBezTo>
                <a:lnTo>
                  <a:pt x="857660" y="6791654"/>
                </a:lnTo>
                <a:lnTo>
                  <a:pt x="856643" y="6783314"/>
                </a:lnTo>
                <a:cubicBezTo>
                  <a:pt x="856157" y="6768705"/>
                  <a:pt x="856848" y="6753980"/>
                  <a:pt x="858459" y="6739543"/>
                </a:cubicBezTo>
                <a:cubicBezTo>
                  <a:pt x="825704" y="6742272"/>
                  <a:pt x="849542" y="6681110"/>
                  <a:pt x="794118" y="6710916"/>
                </a:cubicBezTo>
                <a:cubicBezTo>
                  <a:pt x="794610" y="6692179"/>
                  <a:pt x="815573" y="6671806"/>
                  <a:pt x="779817" y="6693690"/>
                </a:cubicBezTo>
                <a:cubicBezTo>
                  <a:pt x="778915" y="6687990"/>
                  <a:pt x="774885" y="6685995"/>
                  <a:pt x="769310" y="6685745"/>
                </a:cubicBezTo>
                <a:lnTo>
                  <a:pt x="766802" y="6686064"/>
                </a:lnTo>
                <a:cubicBezTo>
                  <a:pt x="767473" y="6672038"/>
                  <a:pt x="768145" y="6658011"/>
                  <a:pt x="768816" y="6643985"/>
                </a:cubicBezTo>
                <a:lnTo>
                  <a:pt x="764758" y="6640288"/>
                </a:lnTo>
                <a:lnTo>
                  <a:pt x="771603" y="6610439"/>
                </a:lnTo>
                <a:cubicBezTo>
                  <a:pt x="771799" y="6605729"/>
                  <a:pt x="776328" y="6505678"/>
                  <a:pt x="776524" y="6500968"/>
                </a:cubicBezTo>
                <a:lnTo>
                  <a:pt x="716862" y="6252242"/>
                </a:lnTo>
                <a:cubicBezTo>
                  <a:pt x="710358" y="6209033"/>
                  <a:pt x="712158" y="6177416"/>
                  <a:pt x="706006" y="6116988"/>
                </a:cubicBezTo>
                <a:cubicBezTo>
                  <a:pt x="664744" y="6009788"/>
                  <a:pt x="669134" y="5997889"/>
                  <a:pt x="675681" y="5921438"/>
                </a:cubicBezTo>
                <a:cubicBezTo>
                  <a:pt x="609567" y="5910253"/>
                  <a:pt x="667197" y="5880778"/>
                  <a:pt x="646967" y="5848021"/>
                </a:cubicBezTo>
                <a:cubicBezTo>
                  <a:pt x="633539" y="5819166"/>
                  <a:pt x="610193" y="5775630"/>
                  <a:pt x="595120" y="5722308"/>
                </a:cubicBezTo>
                <a:cubicBezTo>
                  <a:pt x="587517" y="5685814"/>
                  <a:pt x="566330" y="5564010"/>
                  <a:pt x="556522" y="5528087"/>
                </a:cubicBezTo>
                <a:cubicBezTo>
                  <a:pt x="551310" y="5519174"/>
                  <a:pt x="556171" y="5505252"/>
                  <a:pt x="536270" y="5506770"/>
                </a:cubicBezTo>
                <a:cubicBezTo>
                  <a:pt x="512052" y="5506489"/>
                  <a:pt x="543356" y="5459435"/>
                  <a:pt x="516612" y="5473320"/>
                </a:cubicBezTo>
                <a:cubicBezTo>
                  <a:pt x="537947" y="5440196"/>
                  <a:pt x="486731" y="5435838"/>
                  <a:pt x="471989" y="5418523"/>
                </a:cubicBezTo>
                <a:cubicBezTo>
                  <a:pt x="493820" y="5390817"/>
                  <a:pt x="454363" y="5377479"/>
                  <a:pt x="442299" y="5333204"/>
                </a:cubicBezTo>
                <a:cubicBezTo>
                  <a:pt x="467689" y="5302287"/>
                  <a:pt x="420786" y="5307848"/>
                  <a:pt x="452960" y="5255192"/>
                </a:cubicBezTo>
                <a:cubicBezTo>
                  <a:pt x="453300" y="5233631"/>
                  <a:pt x="429983" y="5195187"/>
                  <a:pt x="431339" y="5156169"/>
                </a:cubicBezTo>
                <a:cubicBezTo>
                  <a:pt x="398945" y="5067566"/>
                  <a:pt x="403718" y="5079988"/>
                  <a:pt x="404757" y="5025421"/>
                </a:cubicBezTo>
                <a:cubicBezTo>
                  <a:pt x="400018" y="4966103"/>
                  <a:pt x="402758" y="4976631"/>
                  <a:pt x="395660" y="4924394"/>
                </a:cubicBezTo>
                <a:cubicBezTo>
                  <a:pt x="383838" y="4897752"/>
                  <a:pt x="406451" y="4876973"/>
                  <a:pt x="390158" y="4861232"/>
                </a:cubicBezTo>
                <a:cubicBezTo>
                  <a:pt x="362582" y="4877952"/>
                  <a:pt x="368360" y="4813711"/>
                  <a:pt x="341238" y="4838615"/>
                </a:cubicBezTo>
                <a:cubicBezTo>
                  <a:pt x="311503" y="4831441"/>
                  <a:pt x="352577" y="4804970"/>
                  <a:pt x="326273" y="4796524"/>
                </a:cubicBezTo>
                <a:lnTo>
                  <a:pt x="284996" y="4672372"/>
                </a:lnTo>
                <a:cubicBezTo>
                  <a:pt x="298118" y="4649489"/>
                  <a:pt x="287003" y="4640074"/>
                  <a:pt x="267970" y="4634255"/>
                </a:cubicBezTo>
                <a:cubicBezTo>
                  <a:pt x="263754" y="4595383"/>
                  <a:pt x="222766" y="4593405"/>
                  <a:pt x="203275" y="4555830"/>
                </a:cubicBezTo>
                <a:cubicBezTo>
                  <a:pt x="181514" y="4524570"/>
                  <a:pt x="154438" y="4520149"/>
                  <a:pt x="133797" y="4479914"/>
                </a:cubicBezTo>
                <a:cubicBezTo>
                  <a:pt x="124082" y="4457346"/>
                  <a:pt x="105185" y="4427564"/>
                  <a:pt x="84156" y="4415916"/>
                </a:cubicBezTo>
                <a:lnTo>
                  <a:pt x="83303" y="4414752"/>
                </a:lnTo>
                <a:lnTo>
                  <a:pt x="72062" y="4388525"/>
                </a:lnTo>
                <a:lnTo>
                  <a:pt x="75315" y="4375182"/>
                </a:lnTo>
                <a:cubicBezTo>
                  <a:pt x="75941" y="4370194"/>
                  <a:pt x="75530" y="4367154"/>
                  <a:pt x="74333" y="4365355"/>
                </a:cubicBezTo>
                <a:lnTo>
                  <a:pt x="68893" y="4364787"/>
                </a:lnTo>
                <a:cubicBezTo>
                  <a:pt x="68887" y="4364737"/>
                  <a:pt x="68881" y="4364686"/>
                  <a:pt x="68875" y="4364636"/>
                </a:cubicBezTo>
                <a:cubicBezTo>
                  <a:pt x="68620" y="4351507"/>
                  <a:pt x="69309" y="4337030"/>
                  <a:pt x="58168" y="4323582"/>
                </a:cubicBezTo>
                <a:cubicBezTo>
                  <a:pt x="61811" y="4263350"/>
                  <a:pt x="99263" y="4233013"/>
                  <a:pt x="79972" y="4208494"/>
                </a:cubicBezTo>
                <a:cubicBezTo>
                  <a:pt x="88758" y="4180446"/>
                  <a:pt x="125844" y="4152085"/>
                  <a:pt x="106280" y="4120638"/>
                </a:cubicBezTo>
                <a:cubicBezTo>
                  <a:pt x="111598" y="4121936"/>
                  <a:pt x="113804" y="4120147"/>
                  <a:pt x="114398" y="4116558"/>
                </a:cubicBezTo>
                <a:cubicBezTo>
                  <a:pt x="114157" y="4114248"/>
                  <a:pt x="113917" y="4111937"/>
                  <a:pt x="113677" y="4109627"/>
                </a:cubicBezTo>
                <a:lnTo>
                  <a:pt x="105699" y="4105626"/>
                </a:lnTo>
                <a:cubicBezTo>
                  <a:pt x="77890" y="4088880"/>
                  <a:pt x="108987" y="4082598"/>
                  <a:pt x="106408" y="4051443"/>
                </a:cubicBezTo>
                <a:cubicBezTo>
                  <a:pt x="106858" y="4036630"/>
                  <a:pt x="97032" y="3985550"/>
                  <a:pt x="103822" y="3988496"/>
                </a:cubicBezTo>
                <a:lnTo>
                  <a:pt x="75372" y="3857059"/>
                </a:lnTo>
                <a:cubicBezTo>
                  <a:pt x="82817" y="3836376"/>
                  <a:pt x="81742" y="3824520"/>
                  <a:pt x="64937" y="3815652"/>
                </a:cubicBezTo>
                <a:cubicBezTo>
                  <a:pt x="102287" y="3718925"/>
                  <a:pt x="55573" y="3772320"/>
                  <a:pt x="59080" y="3696747"/>
                </a:cubicBezTo>
                <a:cubicBezTo>
                  <a:pt x="66269" y="3629648"/>
                  <a:pt x="63240" y="3571908"/>
                  <a:pt x="85623" y="3491441"/>
                </a:cubicBezTo>
                <a:cubicBezTo>
                  <a:pt x="98410" y="3474059"/>
                  <a:pt x="99525" y="3431012"/>
                  <a:pt x="100691" y="3417526"/>
                </a:cubicBezTo>
                <a:cubicBezTo>
                  <a:pt x="101857" y="3404040"/>
                  <a:pt x="95556" y="3412369"/>
                  <a:pt x="92620" y="3410525"/>
                </a:cubicBezTo>
                <a:cubicBezTo>
                  <a:pt x="92153" y="3374230"/>
                  <a:pt x="83244" y="3285268"/>
                  <a:pt x="79737" y="3235496"/>
                </a:cubicBezTo>
                <a:cubicBezTo>
                  <a:pt x="70953" y="3207448"/>
                  <a:pt x="52012" y="3143347"/>
                  <a:pt x="71576" y="3111898"/>
                </a:cubicBezTo>
                <a:cubicBezTo>
                  <a:pt x="66408" y="3077014"/>
                  <a:pt x="53542" y="3056489"/>
                  <a:pt x="48725" y="3026189"/>
                </a:cubicBezTo>
                <a:cubicBezTo>
                  <a:pt x="35029" y="3013335"/>
                  <a:pt x="35295" y="2950066"/>
                  <a:pt x="42673" y="2930099"/>
                </a:cubicBezTo>
                <a:cubicBezTo>
                  <a:pt x="72765" y="2876461"/>
                  <a:pt x="20837" y="2811743"/>
                  <a:pt x="43260" y="2768401"/>
                </a:cubicBezTo>
                <a:cubicBezTo>
                  <a:pt x="44784" y="2755816"/>
                  <a:pt x="43709" y="2744724"/>
                  <a:pt x="41022" y="2734617"/>
                </a:cubicBezTo>
                <a:lnTo>
                  <a:pt x="29707" y="2708118"/>
                </a:lnTo>
                <a:lnTo>
                  <a:pt x="18896" y="2704187"/>
                </a:lnTo>
                <a:lnTo>
                  <a:pt x="16157" y="2686013"/>
                </a:lnTo>
                <a:lnTo>
                  <a:pt x="0" y="2656506"/>
                </a:lnTo>
                <a:cubicBezTo>
                  <a:pt x="46275" y="2648213"/>
                  <a:pt x="-21852" y="2580542"/>
                  <a:pt x="20000" y="2589495"/>
                </a:cubicBezTo>
                <a:cubicBezTo>
                  <a:pt x="9004" y="2539865"/>
                  <a:pt x="51725" y="2561406"/>
                  <a:pt x="4503" y="2517909"/>
                </a:cubicBezTo>
                <a:cubicBezTo>
                  <a:pt x="18312" y="2426183"/>
                  <a:pt x="2043" y="2320005"/>
                  <a:pt x="38580" y="2235940"/>
                </a:cubicBezTo>
                <a:cubicBezTo>
                  <a:pt x="39530" y="2131535"/>
                  <a:pt x="31342" y="1983035"/>
                  <a:pt x="28357" y="1891475"/>
                </a:cubicBezTo>
                <a:cubicBezTo>
                  <a:pt x="18536" y="1816240"/>
                  <a:pt x="53985" y="1820215"/>
                  <a:pt x="16422" y="1754299"/>
                </a:cubicBezTo>
                <a:cubicBezTo>
                  <a:pt x="22523" y="1748800"/>
                  <a:pt x="14115" y="1712020"/>
                  <a:pt x="17619" y="1704948"/>
                </a:cubicBezTo>
                <a:lnTo>
                  <a:pt x="11875" y="1640075"/>
                </a:lnTo>
                <a:lnTo>
                  <a:pt x="10148" y="1637400"/>
                </a:lnTo>
                <a:cubicBezTo>
                  <a:pt x="6571" y="1625366"/>
                  <a:pt x="7662" y="1617809"/>
                  <a:pt x="10809" y="1612250"/>
                </a:cubicBezTo>
                <a:lnTo>
                  <a:pt x="30710" y="1498099"/>
                </a:lnTo>
                <a:lnTo>
                  <a:pt x="28832" y="1497366"/>
                </a:lnTo>
                <a:lnTo>
                  <a:pt x="25420" y="1490044"/>
                </a:lnTo>
                <a:lnTo>
                  <a:pt x="36357" y="1429750"/>
                </a:lnTo>
                <a:cubicBezTo>
                  <a:pt x="56105" y="1395764"/>
                  <a:pt x="51096" y="1348657"/>
                  <a:pt x="63323" y="1316453"/>
                </a:cubicBezTo>
                <a:cubicBezTo>
                  <a:pt x="113953" y="1206017"/>
                  <a:pt x="97314" y="1160971"/>
                  <a:pt x="167299" y="1100758"/>
                </a:cubicBezTo>
                <a:cubicBezTo>
                  <a:pt x="183322" y="1066821"/>
                  <a:pt x="207320" y="1013057"/>
                  <a:pt x="218971" y="997428"/>
                </a:cubicBezTo>
                <a:cubicBezTo>
                  <a:pt x="225661" y="983599"/>
                  <a:pt x="245059" y="996998"/>
                  <a:pt x="249304" y="969068"/>
                </a:cubicBezTo>
                <a:cubicBezTo>
                  <a:pt x="273910" y="912445"/>
                  <a:pt x="257335" y="876944"/>
                  <a:pt x="307518" y="815816"/>
                </a:cubicBezTo>
                <a:cubicBezTo>
                  <a:pt x="319844" y="734499"/>
                  <a:pt x="427269" y="648257"/>
                  <a:pt x="438631" y="588216"/>
                </a:cubicBezTo>
                <a:cubicBezTo>
                  <a:pt x="468336" y="534577"/>
                  <a:pt x="480025" y="521047"/>
                  <a:pt x="494548" y="466832"/>
                </a:cubicBezTo>
                <a:cubicBezTo>
                  <a:pt x="513994" y="444023"/>
                  <a:pt x="469014" y="421695"/>
                  <a:pt x="512985" y="406165"/>
                </a:cubicBezTo>
                <a:cubicBezTo>
                  <a:pt x="519819" y="312467"/>
                  <a:pt x="496295" y="285415"/>
                  <a:pt x="499246" y="226337"/>
                </a:cubicBezTo>
                <a:cubicBezTo>
                  <a:pt x="511217" y="180655"/>
                  <a:pt x="525793" y="85726"/>
                  <a:pt x="530694" y="51692"/>
                </a:cubicBezTo>
                <a:cubicBezTo>
                  <a:pt x="512001" y="39736"/>
                  <a:pt x="522977" y="34428"/>
                  <a:pt x="528655" y="22135"/>
                </a:cubicBezTo>
                <a:cubicBezTo>
                  <a:pt x="511506" y="14446"/>
                  <a:pt x="513258" y="7722"/>
                  <a:pt x="516964" y="1039"/>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8231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4">
            <p14:nvContentPartPr>
              <p14:cNvPr id="33" name="Ink 32">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33" name="Ink 32">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5"/>
              <a:stretch>
                <a:fillRect/>
              </a:stretch>
            </p:blipFill>
            <p:spPr>
              <a:xfrm>
                <a:off x="12481710" y="6333652"/>
                <a:ext cx="18000" cy="18000"/>
              </a:xfrm>
              <a:prstGeom prst="rect">
                <a:avLst/>
              </a:prstGeom>
            </p:spPr>
          </p:pic>
        </mc:Fallback>
      </mc:AlternateContent>
      <p:sp useBgFill="1">
        <p:nvSpPr>
          <p:cNvPr id="35" name="Rectangle 34">
            <a:extLst>
              <a:ext uri="{FF2B5EF4-FFF2-40B4-BE49-F238E27FC236}">
                <a16:creationId xmlns:a16="http://schemas.microsoft.com/office/drawing/2014/main" id="{02472DE8-E58B-4D56-BA61-C69C601DC7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0183ACFC-B25E-402F-BBD8-E42034CDD4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76818"/>
          </a:xfrm>
          <a:custGeom>
            <a:avLst/>
            <a:gdLst>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255823 w 12192000"/>
              <a:gd name="connsiteY110" fmla="*/ 1704850 h 2237474"/>
              <a:gd name="connsiteX111" fmla="*/ 6098321 w 12192000"/>
              <a:gd name="connsiteY111" fmla="*/ 1721646 h 2237474"/>
              <a:gd name="connsiteX112" fmla="*/ 5880652 w 12192000"/>
              <a:gd name="connsiteY112" fmla="*/ 1779643 h 2237474"/>
              <a:gd name="connsiteX113" fmla="*/ 5785959 w 12192000"/>
              <a:gd name="connsiteY113" fmla="*/ 1775307 h 2237474"/>
              <a:gd name="connsiteX114" fmla="*/ 5643534 w 12192000"/>
              <a:gd name="connsiteY114" fmla="*/ 1802919 h 2237474"/>
              <a:gd name="connsiteX115" fmla="*/ 5518799 w 12192000"/>
              <a:gd name="connsiteY115" fmla="*/ 1818312 h 2237474"/>
              <a:gd name="connsiteX116" fmla="*/ 5505014 w 12192000"/>
              <a:gd name="connsiteY116" fmla="*/ 1819259 h 2237474"/>
              <a:gd name="connsiteX117" fmla="*/ 5499949 w 12192000"/>
              <a:gd name="connsiteY117" fmla="*/ 1814490 h 2237474"/>
              <a:gd name="connsiteX118" fmla="*/ 5453307 w 12192000"/>
              <a:gd name="connsiteY118" fmla="*/ 1815450 h 2237474"/>
              <a:gd name="connsiteX119" fmla="*/ 5364192 w 12192000"/>
              <a:gd name="connsiteY119" fmla="*/ 1826074 h 2237474"/>
              <a:gd name="connsiteX120" fmla="*/ 5350380 w 12192000"/>
              <a:gd name="connsiteY120" fmla="*/ 1830891 h 2237474"/>
              <a:gd name="connsiteX121" fmla="*/ 5259633 w 12192000"/>
              <a:gd name="connsiteY121" fmla="*/ 1837160 h 2237474"/>
              <a:gd name="connsiteX122" fmla="*/ 5197513 w 12192000"/>
              <a:gd name="connsiteY122" fmla="*/ 1844718 h 2237474"/>
              <a:gd name="connsiteX123" fmla="*/ 5184170 w 12192000"/>
              <a:gd name="connsiteY123" fmla="*/ 1849402 h 2237474"/>
              <a:gd name="connsiteX124" fmla="*/ 5168852 w 12192000"/>
              <a:gd name="connsiteY124" fmla="*/ 1844846 h 2237474"/>
              <a:gd name="connsiteX125" fmla="*/ 5164370 w 12192000"/>
              <a:gd name="connsiteY125" fmla="*/ 1840597 h 2237474"/>
              <a:gd name="connsiteX126" fmla="*/ 5114927 w 12192000"/>
              <a:gd name="connsiteY126" fmla="*/ 1847827 h 2237474"/>
              <a:gd name="connsiteX127" fmla="*/ 5108970 w 12192000"/>
              <a:gd name="connsiteY127" fmla="*/ 1847935 h 2237474"/>
              <a:gd name="connsiteX128" fmla="*/ 5067961 w 12192000"/>
              <a:gd name="connsiteY128" fmla="*/ 1845917 h 2237474"/>
              <a:gd name="connsiteX129" fmla="*/ 5007075 w 12192000"/>
              <a:gd name="connsiteY129" fmla="*/ 1838626 h 2237474"/>
              <a:gd name="connsiteX130" fmla="*/ 4944087 w 12192000"/>
              <a:gd name="connsiteY130" fmla="*/ 1823332 h 2237474"/>
              <a:gd name="connsiteX131" fmla="*/ 4907662 w 12192000"/>
              <a:gd name="connsiteY131" fmla="*/ 1816900 h 2237474"/>
              <a:gd name="connsiteX132" fmla="*/ 4882386 w 12192000"/>
              <a:gd name="connsiteY132" fmla="*/ 1809844 h 2237474"/>
              <a:gd name="connsiteX133" fmla="*/ 4811440 w 12192000"/>
              <a:gd name="connsiteY133" fmla="*/ 1804655 h 2237474"/>
              <a:gd name="connsiteX134" fmla="*/ 4691075 w 12192000"/>
              <a:gd name="connsiteY134" fmla="*/ 1801389 h 2237474"/>
              <a:gd name="connsiteX135" fmla="*/ 4647449 w 12192000"/>
              <a:gd name="connsiteY135" fmla="*/ 1793181 h 2237474"/>
              <a:gd name="connsiteX136" fmla="*/ 4645504 w 12192000"/>
              <a:gd name="connsiteY136" fmla="*/ 1787606 h 2237474"/>
              <a:gd name="connsiteX137" fmla="*/ 4632229 w 12192000"/>
              <a:gd name="connsiteY137" fmla="*/ 1785815 h 2237474"/>
              <a:gd name="connsiteX138" fmla="*/ 4629273 w 12192000"/>
              <a:gd name="connsiteY138" fmla="*/ 1784355 h 2237474"/>
              <a:gd name="connsiteX139" fmla="*/ 4611738 w 12192000"/>
              <a:gd name="connsiteY139" fmla="*/ 1776964 h 2237474"/>
              <a:gd name="connsiteX140" fmla="*/ 4560070 w 12192000"/>
              <a:gd name="connsiteY140" fmla="*/ 1785640 h 2237474"/>
              <a:gd name="connsiteX141" fmla="*/ 4536503 w 12192000"/>
              <a:gd name="connsiteY141" fmla="*/ 1785334 h 2237474"/>
              <a:gd name="connsiteX142" fmla="*/ 4513724 w 12192000"/>
              <a:gd name="connsiteY142" fmla="*/ 1791996 h 2237474"/>
              <a:gd name="connsiteX143" fmla="*/ 4501513 w 12192000"/>
              <a:gd name="connsiteY143" fmla="*/ 1799835 h 2237474"/>
              <a:gd name="connsiteX144" fmla="*/ 4459076 w 12192000"/>
              <a:gd name="connsiteY144" fmla="*/ 1813003 h 2237474"/>
              <a:gd name="connsiteX145" fmla="*/ 4459810 w 12192000"/>
              <a:gd name="connsiteY145" fmla="*/ 1797886 h 2237474"/>
              <a:gd name="connsiteX146" fmla="*/ 4379064 w 12192000"/>
              <a:gd name="connsiteY146" fmla="*/ 1817177 h 2237474"/>
              <a:gd name="connsiteX147" fmla="*/ 4319209 w 12192000"/>
              <a:gd name="connsiteY147" fmla="*/ 1834833 h 2237474"/>
              <a:gd name="connsiteX148" fmla="*/ 4306907 w 12192000"/>
              <a:gd name="connsiteY148" fmla="*/ 1841641 h 2237474"/>
              <a:gd name="connsiteX149" fmla="*/ 4290981 w 12192000"/>
              <a:gd name="connsiteY149" fmla="*/ 1839677 h 2237474"/>
              <a:gd name="connsiteX150" fmla="*/ 4285792 w 12192000"/>
              <a:gd name="connsiteY150" fmla="*/ 1836231 h 2237474"/>
              <a:gd name="connsiteX151" fmla="*/ 4238372 w 12192000"/>
              <a:gd name="connsiteY151" fmla="*/ 1851480 h 2237474"/>
              <a:gd name="connsiteX152" fmla="*/ 4232517 w 12192000"/>
              <a:gd name="connsiteY152" fmla="*/ 1852567 h 2237474"/>
              <a:gd name="connsiteX153" fmla="*/ 4191732 w 12192000"/>
              <a:gd name="connsiteY153" fmla="*/ 1857328 h 2237474"/>
              <a:gd name="connsiteX154" fmla="*/ 4065532 w 12192000"/>
              <a:gd name="connsiteY154" fmla="*/ 1855477 h 2237474"/>
              <a:gd name="connsiteX155" fmla="*/ 4028460 w 12192000"/>
              <a:gd name="connsiteY155" fmla="*/ 1855137 h 2237474"/>
              <a:gd name="connsiteX156" fmla="*/ 4002267 w 12192000"/>
              <a:gd name="connsiteY156" fmla="*/ 1852352 h 2237474"/>
              <a:gd name="connsiteX157" fmla="*/ 3931396 w 12192000"/>
              <a:gd name="connsiteY157" fmla="*/ 1858915 h 2237474"/>
              <a:gd name="connsiteX158" fmla="*/ 3812162 w 12192000"/>
              <a:gd name="connsiteY158" fmla="*/ 1875501 h 2237474"/>
              <a:gd name="connsiteX159" fmla="*/ 3767672 w 12192000"/>
              <a:gd name="connsiteY159" fmla="*/ 1874600 h 2237474"/>
              <a:gd name="connsiteX160" fmla="*/ 3764741 w 12192000"/>
              <a:gd name="connsiteY160" fmla="*/ 1869433 h 2237474"/>
              <a:gd name="connsiteX161" fmla="*/ 3751332 w 12192000"/>
              <a:gd name="connsiteY161" fmla="*/ 1869854 h 2237474"/>
              <a:gd name="connsiteX162" fmla="*/ 3748155 w 12192000"/>
              <a:gd name="connsiteY162" fmla="*/ 1868903 h 2237474"/>
              <a:gd name="connsiteX163" fmla="*/ 3729530 w 12192000"/>
              <a:gd name="connsiteY163" fmla="*/ 1864513 h 2237474"/>
              <a:gd name="connsiteX164" fmla="*/ 3680177 w 12192000"/>
              <a:gd name="connsiteY164" fmla="*/ 1881552 h 2237474"/>
              <a:gd name="connsiteX165" fmla="*/ 3567259 w 12192000"/>
              <a:gd name="connsiteY165" fmla="*/ 1893482 h 2237474"/>
              <a:gd name="connsiteX166" fmla="*/ 3405770 w 12192000"/>
              <a:gd name="connsiteY166" fmla="*/ 1904591 h 2237474"/>
              <a:gd name="connsiteX167" fmla="*/ 3280097 w 12192000"/>
              <a:gd name="connsiteY167" fmla="*/ 1919610 h 2237474"/>
              <a:gd name="connsiteX168" fmla="*/ 3123424 w 12192000"/>
              <a:gd name="connsiteY168" fmla="*/ 1952930 h 2237474"/>
              <a:gd name="connsiteX169" fmla="*/ 3009910 w 12192000"/>
              <a:gd name="connsiteY169" fmla="*/ 1957866 h 2237474"/>
              <a:gd name="connsiteX170" fmla="*/ 2995934 w 12192000"/>
              <a:gd name="connsiteY170" fmla="*/ 1967085 h 2237474"/>
              <a:gd name="connsiteX171" fmla="*/ 2980071 w 12192000"/>
              <a:gd name="connsiteY171" fmla="*/ 1972988 h 2237474"/>
              <a:gd name="connsiteX172" fmla="*/ 2978094 w 12192000"/>
              <a:gd name="connsiteY172" fmla="*/ 1972369 h 2237474"/>
              <a:gd name="connsiteX173" fmla="*/ 2942858 w 12192000"/>
              <a:gd name="connsiteY173" fmla="*/ 1981367 h 2237474"/>
              <a:gd name="connsiteX174" fmla="*/ 2875436 w 12192000"/>
              <a:gd name="connsiteY174" fmla="*/ 1996977 h 2237474"/>
              <a:gd name="connsiteX175" fmla="*/ 2874892 w 12192000"/>
              <a:gd name="connsiteY175" fmla="*/ 1996085 h 2237474"/>
              <a:gd name="connsiteX176" fmla="*/ 2864145 w 12192000"/>
              <a:gd name="connsiteY176" fmla="*/ 1994061 h 2237474"/>
              <a:gd name="connsiteX177" fmla="*/ 2843662 w 12192000"/>
              <a:gd name="connsiteY177" fmla="*/ 1992498 h 2237474"/>
              <a:gd name="connsiteX178" fmla="*/ 2796128 w 12192000"/>
              <a:gd name="connsiteY178" fmla="*/ 1976403 h 2237474"/>
              <a:gd name="connsiteX179" fmla="*/ 2756784 w 12192000"/>
              <a:gd name="connsiteY179" fmla="*/ 1985116 h 2237474"/>
              <a:gd name="connsiteX180" fmla="*/ 2748833 w 12192000"/>
              <a:gd name="connsiteY180" fmla="*/ 1986323 h 2237474"/>
              <a:gd name="connsiteX181" fmla="*/ 2748661 w 12192000"/>
              <a:gd name="connsiteY181" fmla="*/ 1986122 h 2237474"/>
              <a:gd name="connsiteX182" fmla="*/ 2740251 w 12192000"/>
              <a:gd name="connsiteY182" fmla="*/ 1986946 h 2237474"/>
              <a:gd name="connsiteX183" fmla="*/ 2718916 w 12192000"/>
              <a:gd name="connsiteY183" fmla="*/ 1990867 h 2237474"/>
              <a:gd name="connsiteX184" fmla="*/ 2713522 w 12192000"/>
              <a:gd name="connsiteY184" fmla="*/ 1990173 h 2237474"/>
              <a:gd name="connsiteX185" fmla="*/ 2680597 w 12192000"/>
              <a:gd name="connsiteY185" fmla="*/ 1984996 h 2237474"/>
              <a:gd name="connsiteX186" fmla="*/ 2578178 w 12192000"/>
              <a:gd name="connsiteY186" fmla="*/ 1990531 h 2237474"/>
              <a:gd name="connsiteX187" fmla="*/ 2476147 w 12192000"/>
              <a:gd name="connsiteY187" fmla="*/ 1998305 h 2237474"/>
              <a:gd name="connsiteX188" fmla="*/ 2373568 w 12192000"/>
              <a:gd name="connsiteY188" fmla="*/ 2003219 h 2237474"/>
              <a:gd name="connsiteX189" fmla="*/ 2321399 w 12192000"/>
              <a:gd name="connsiteY189" fmla="*/ 1989467 h 2237474"/>
              <a:gd name="connsiteX190" fmla="*/ 2315525 w 12192000"/>
              <a:gd name="connsiteY190" fmla="*/ 1989708 h 2237474"/>
              <a:gd name="connsiteX191" fmla="*/ 2300792 w 12192000"/>
              <a:gd name="connsiteY191" fmla="*/ 1994290 h 2237474"/>
              <a:gd name="connsiteX192" fmla="*/ 2295469 w 12192000"/>
              <a:gd name="connsiteY192" fmla="*/ 1996659 h 2237474"/>
              <a:gd name="connsiteX193" fmla="*/ 2287219 w 12192000"/>
              <a:gd name="connsiteY193" fmla="*/ 1998750 h 2237474"/>
              <a:gd name="connsiteX194" fmla="*/ 2286948 w 12192000"/>
              <a:gd name="connsiteY194" fmla="*/ 1998596 h 2237474"/>
              <a:gd name="connsiteX195" fmla="*/ 2243069 w 12192000"/>
              <a:gd name="connsiteY195" fmla="*/ 2015111 h 2237474"/>
              <a:gd name="connsiteX196" fmla="*/ 2186609 w 12192000"/>
              <a:gd name="connsiteY196" fmla="*/ 2008263 h 2237474"/>
              <a:gd name="connsiteX197" fmla="*/ 2164831 w 12192000"/>
              <a:gd name="connsiteY197" fmla="*/ 2010143 h 2237474"/>
              <a:gd name="connsiteX198" fmla="*/ 2152836 w 12192000"/>
              <a:gd name="connsiteY198" fmla="*/ 2010048 h 2237474"/>
              <a:gd name="connsiteX199" fmla="*/ 2117102 w 12192000"/>
              <a:gd name="connsiteY199" fmla="*/ 2023004 h 2237474"/>
              <a:gd name="connsiteX200" fmla="*/ 2111935 w 12192000"/>
              <a:gd name="connsiteY200" fmla="*/ 2023163 h 2237474"/>
              <a:gd name="connsiteX201" fmla="*/ 2089991 w 12192000"/>
              <a:gd name="connsiteY201" fmla="*/ 2034193 h 2237474"/>
              <a:gd name="connsiteX202" fmla="*/ 2058061 w 12192000"/>
              <a:gd name="connsiteY202" fmla="*/ 2047942 h 2237474"/>
              <a:gd name="connsiteX203" fmla="*/ 2055737 w 12192000"/>
              <a:gd name="connsiteY203" fmla="*/ 2047704 h 2237474"/>
              <a:gd name="connsiteX204" fmla="*/ 2042244 w 12192000"/>
              <a:gd name="connsiteY204" fmla="*/ 2055560 h 2237474"/>
              <a:gd name="connsiteX205" fmla="*/ 1976224 w 12192000"/>
              <a:gd name="connsiteY205" fmla="*/ 2074257 h 2237474"/>
              <a:gd name="connsiteX206" fmla="*/ 1877728 w 12192000"/>
              <a:gd name="connsiteY206" fmla="*/ 2101004 h 2237474"/>
              <a:gd name="connsiteX207" fmla="*/ 1759056 w 12192000"/>
              <a:gd name="connsiteY207" fmla="*/ 2125608 h 2237474"/>
              <a:gd name="connsiteX208" fmla="*/ 1637948 w 12192000"/>
              <a:gd name="connsiteY208" fmla="*/ 2172597 h 2237474"/>
              <a:gd name="connsiteX209" fmla="*/ 1434549 w 12192000"/>
              <a:gd name="connsiteY209" fmla="*/ 2234522 h 2237474"/>
              <a:gd name="connsiteX210" fmla="*/ 1398481 w 12192000"/>
              <a:gd name="connsiteY210" fmla="*/ 2237074 h 2237474"/>
              <a:gd name="connsiteX211" fmla="*/ 1398407 w 12192000"/>
              <a:gd name="connsiteY211" fmla="*/ 2237095 h 2237474"/>
              <a:gd name="connsiteX212" fmla="*/ 1370962 w 12192000"/>
              <a:gd name="connsiteY212" fmla="*/ 2237474 h 2237474"/>
              <a:gd name="connsiteX213" fmla="*/ 1356367 w 12192000"/>
              <a:gd name="connsiteY213" fmla="*/ 2235089 h 2237474"/>
              <a:gd name="connsiteX214" fmla="*/ 1324828 w 12192000"/>
              <a:gd name="connsiteY214" fmla="*/ 2231968 h 2237474"/>
              <a:gd name="connsiteX215" fmla="*/ 1297744 w 12192000"/>
              <a:gd name="connsiteY215" fmla="*/ 2235849 h 2237474"/>
              <a:gd name="connsiteX216" fmla="*/ 1286236 w 12192000"/>
              <a:gd name="connsiteY216" fmla="*/ 2233135 h 2237474"/>
              <a:gd name="connsiteX217" fmla="*/ 1283504 w 12192000"/>
              <a:gd name="connsiteY217" fmla="*/ 2233797 h 2237474"/>
              <a:gd name="connsiteX218" fmla="*/ 1279765 w 12192000"/>
              <a:gd name="connsiteY218" fmla="*/ 2229639 h 2237474"/>
              <a:gd name="connsiteX219" fmla="*/ 1195347 w 12192000"/>
              <a:gd name="connsiteY219" fmla="*/ 2212354 h 2237474"/>
              <a:gd name="connsiteX220" fmla="*/ 970251 w 12192000"/>
              <a:gd name="connsiteY220" fmla="*/ 2221029 h 2237474"/>
              <a:gd name="connsiteX221" fmla="*/ 812914 w 12192000"/>
              <a:gd name="connsiteY221" fmla="*/ 2202752 h 2237474"/>
              <a:gd name="connsiteX222" fmla="*/ 800195 w 12192000"/>
              <a:gd name="connsiteY222" fmla="*/ 2209407 h 2237474"/>
              <a:gd name="connsiteX223" fmla="*/ 784978 w 12192000"/>
              <a:gd name="connsiteY223" fmla="*/ 2212360 h 2237474"/>
              <a:gd name="connsiteX224" fmla="*/ 681987 w 12192000"/>
              <a:gd name="connsiteY224" fmla="*/ 2216757 h 2237474"/>
              <a:gd name="connsiteX225" fmla="*/ 669923 w 12192000"/>
              <a:gd name="connsiteY225" fmla="*/ 2211682 h 2237474"/>
              <a:gd name="connsiteX226" fmla="*/ 648680 w 12192000"/>
              <a:gd name="connsiteY226" fmla="*/ 2206229 h 2237474"/>
              <a:gd name="connsiteX227" fmla="*/ 597225 w 12192000"/>
              <a:gd name="connsiteY227" fmla="*/ 2180999 h 2237474"/>
              <a:gd name="connsiteX228" fmla="*/ 558449 w 12192000"/>
              <a:gd name="connsiteY228" fmla="*/ 2182346 h 2237474"/>
              <a:gd name="connsiteX229" fmla="*/ 550517 w 12192000"/>
              <a:gd name="connsiteY229" fmla="*/ 2182060 h 2237474"/>
              <a:gd name="connsiteX230" fmla="*/ 550309 w 12192000"/>
              <a:gd name="connsiteY230" fmla="*/ 2181825 h 2237474"/>
              <a:gd name="connsiteX231" fmla="*/ 541836 w 12192000"/>
              <a:gd name="connsiteY231" fmla="*/ 2181063 h 2237474"/>
              <a:gd name="connsiteX232" fmla="*/ 536057 w 12192000"/>
              <a:gd name="connsiteY232" fmla="*/ 2181537 h 2237474"/>
              <a:gd name="connsiteX233" fmla="*/ 520671 w 12192000"/>
              <a:gd name="connsiteY233" fmla="*/ 2180980 h 2237474"/>
              <a:gd name="connsiteX234" fmla="*/ 515024 w 12192000"/>
              <a:gd name="connsiteY234" fmla="*/ 2179258 h 2237474"/>
              <a:gd name="connsiteX235" fmla="*/ 512278 w 12192000"/>
              <a:gd name="connsiteY235" fmla="*/ 2176369 h 2237474"/>
              <a:gd name="connsiteX236" fmla="*/ 480419 w 12192000"/>
              <a:gd name="connsiteY236" fmla="*/ 2167807 h 2237474"/>
              <a:gd name="connsiteX237" fmla="*/ 413835 w 12192000"/>
              <a:gd name="connsiteY237" fmla="*/ 2156783 h 2237474"/>
              <a:gd name="connsiteX238" fmla="*/ 376513 w 12192000"/>
              <a:gd name="connsiteY238" fmla="*/ 2154014 h 2237474"/>
              <a:gd name="connsiteX239" fmla="*/ 273386 w 12192000"/>
              <a:gd name="connsiteY239" fmla="*/ 2142551 h 2237474"/>
              <a:gd name="connsiteX240" fmla="*/ 169207 w 12192000"/>
              <a:gd name="connsiteY240" fmla="*/ 2128100 h 2237474"/>
              <a:gd name="connsiteX241" fmla="*/ 93149 w 12192000"/>
              <a:gd name="connsiteY241" fmla="*/ 2105324 h 2237474"/>
              <a:gd name="connsiteX242" fmla="*/ 88109 w 12192000"/>
              <a:gd name="connsiteY242" fmla="*/ 2106704 h 2237474"/>
              <a:gd name="connsiteX243" fmla="*/ 80022 w 12192000"/>
              <a:gd name="connsiteY243" fmla="*/ 2107254 h 2237474"/>
              <a:gd name="connsiteX244" fmla="*/ 79717 w 12192000"/>
              <a:gd name="connsiteY244" fmla="*/ 2107046 h 2237474"/>
              <a:gd name="connsiteX245" fmla="*/ 72352 w 12192000"/>
              <a:gd name="connsiteY245" fmla="*/ 2107991 h 2237474"/>
              <a:gd name="connsiteX246" fmla="*/ 37645 w 12192000"/>
              <a:gd name="connsiteY246" fmla="*/ 2115401 h 2237474"/>
              <a:gd name="connsiteX247" fmla="*/ 4572 w 12192000"/>
              <a:gd name="connsiteY247" fmla="*/ 2111091 h 2237474"/>
              <a:gd name="connsiteX248" fmla="*/ 0 w 12192000"/>
              <a:gd name="connsiteY248" fmla="*/ 2110468 h 2237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12192000" h="2237474">
                <a:moveTo>
                  <a:pt x="0" y="0"/>
                </a:moveTo>
                <a:lnTo>
                  <a:pt x="12192000" y="0"/>
                </a:lnTo>
                <a:lnTo>
                  <a:pt x="12192000" y="751299"/>
                </a:lnTo>
                <a:lnTo>
                  <a:pt x="12176759" y="759190"/>
                </a:lnTo>
                <a:cubicBezTo>
                  <a:pt x="12165968" y="763819"/>
                  <a:pt x="12157853" y="765770"/>
                  <a:pt x="12154948" y="762731"/>
                </a:cubicBezTo>
                <a:cubicBezTo>
                  <a:pt x="12116503" y="759396"/>
                  <a:pt x="12073342" y="763579"/>
                  <a:pt x="12047364" y="749662"/>
                </a:cubicBezTo>
                <a:cubicBezTo>
                  <a:pt x="12041261" y="730599"/>
                  <a:pt x="11914319" y="741909"/>
                  <a:pt x="11890686" y="732766"/>
                </a:cubicBezTo>
                <a:cubicBezTo>
                  <a:pt x="11832408" y="747890"/>
                  <a:pt x="11815359" y="777569"/>
                  <a:pt x="11782413" y="769868"/>
                </a:cubicBezTo>
                <a:cubicBezTo>
                  <a:pt x="11760031" y="763594"/>
                  <a:pt x="11675205" y="777151"/>
                  <a:pt x="11649954" y="749628"/>
                </a:cubicBezTo>
                <a:cubicBezTo>
                  <a:pt x="11608286" y="767874"/>
                  <a:pt x="11593031" y="740811"/>
                  <a:pt x="11560424" y="748017"/>
                </a:cubicBezTo>
                <a:cubicBezTo>
                  <a:pt x="11488916" y="747650"/>
                  <a:pt x="11449669" y="773362"/>
                  <a:pt x="11358455" y="747593"/>
                </a:cubicBezTo>
                <a:cubicBezTo>
                  <a:pt x="11316233" y="754756"/>
                  <a:pt x="11256313" y="713012"/>
                  <a:pt x="11165209" y="748852"/>
                </a:cubicBezTo>
                <a:cubicBezTo>
                  <a:pt x="11113345" y="753539"/>
                  <a:pt x="11140250" y="736122"/>
                  <a:pt x="11058755" y="749617"/>
                </a:cubicBezTo>
                <a:cubicBezTo>
                  <a:pt x="11036836" y="722990"/>
                  <a:pt x="10909903" y="759211"/>
                  <a:pt x="10884013" y="760728"/>
                </a:cubicBezTo>
                <a:cubicBezTo>
                  <a:pt x="10864519" y="743356"/>
                  <a:pt x="10853492" y="756172"/>
                  <a:pt x="10834688" y="757726"/>
                </a:cubicBezTo>
                <a:cubicBezTo>
                  <a:pt x="10826871" y="747343"/>
                  <a:pt x="10811086" y="746602"/>
                  <a:pt x="10805004" y="757573"/>
                </a:cubicBezTo>
                <a:cubicBezTo>
                  <a:pt x="10810951" y="784448"/>
                  <a:pt x="10744688" y="759043"/>
                  <a:pt x="10739478" y="776841"/>
                </a:cubicBezTo>
                <a:cubicBezTo>
                  <a:pt x="10678284" y="779408"/>
                  <a:pt x="10540854" y="756546"/>
                  <a:pt x="10458762" y="755400"/>
                </a:cubicBezTo>
                <a:cubicBezTo>
                  <a:pt x="10426976" y="747433"/>
                  <a:pt x="10362961" y="776166"/>
                  <a:pt x="10246919" y="769960"/>
                </a:cubicBezTo>
                <a:cubicBezTo>
                  <a:pt x="10231631" y="763610"/>
                  <a:pt x="10172943" y="749095"/>
                  <a:pt x="10167995" y="760843"/>
                </a:cubicBezTo>
                <a:cubicBezTo>
                  <a:pt x="10131971" y="759999"/>
                  <a:pt x="10021683" y="796978"/>
                  <a:pt x="9997044" y="780129"/>
                </a:cubicBezTo>
                <a:cubicBezTo>
                  <a:pt x="10001018" y="806225"/>
                  <a:pt x="9951331" y="779975"/>
                  <a:pt x="9943887" y="804141"/>
                </a:cubicBezTo>
                <a:lnTo>
                  <a:pt x="9918248" y="816628"/>
                </a:lnTo>
                <a:lnTo>
                  <a:pt x="9836148" y="858312"/>
                </a:lnTo>
                <a:lnTo>
                  <a:pt x="9823800" y="866604"/>
                </a:lnTo>
                <a:lnTo>
                  <a:pt x="9794684" y="864509"/>
                </a:lnTo>
                <a:lnTo>
                  <a:pt x="9778288" y="854362"/>
                </a:lnTo>
                <a:lnTo>
                  <a:pt x="9773886" y="857543"/>
                </a:lnTo>
                <a:cubicBezTo>
                  <a:pt x="9769008" y="863842"/>
                  <a:pt x="9766501" y="867741"/>
                  <a:pt x="9761459" y="862394"/>
                </a:cubicBezTo>
                <a:lnTo>
                  <a:pt x="9705768" y="894610"/>
                </a:lnTo>
                <a:cubicBezTo>
                  <a:pt x="9699860" y="897215"/>
                  <a:pt x="9692576" y="897590"/>
                  <a:pt x="9683005" y="894128"/>
                </a:cubicBezTo>
                <a:cubicBezTo>
                  <a:pt x="9664449" y="898200"/>
                  <a:pt x="9612100" y="914263"/>
                  <a:pt x="9594438" y="919051"/>
                </a:cubicBezTo>
                <a:lnTo>
                  <a:pt x="9577033" y="922857"/>
                </a:lnTo>
                <a:cubicBezTo>
                  <a:pt x="9568659" y="926175"/>
                  <a:pt x="9551353" y="936082"/>
                  <a:pt x="9544189" y="938966"/>
                </a:cubicBezTo>
                <a:cubicBezTo>
                  <a:pt x="9538380" y="940584"/>
                  <a:pt x="9541329" y="937538"/>
                  <a:pt x="9534048" y="940158"/>
                </a:cubicBezTo>
                <a:cubicBezTo>
                  <a:pt x="9533709" y="946069"/>
                  <a:pt x="9530854" y="951684"/>
                  <a:pt x="9500499" y="954680"/>
                </a:cubicBezTo>
                <a:cubicBezTo>
                  <a:pt x="9481230" y="968165"/>
                  <a:pt x="9456325" y="979029"/>
                  <a:pt x="9428195" y="986225"/>
                </a:cubicBezTo>
                <a:cubicBezTo>
                  <a:pt x="9422499" y="981315"/>
                  <a:pt x="9414660" y="991352"/>
                  <a:pt x="9410017" y="993931"/>
                </a:cubicBezTo>
                <a:cubicBezTo>
                  <a:pt x="9408360" y="990327"/>
                  <a:pt x="9395782" y="990863"/>
                  <a:pt x="9392919" y="994656"/>
                </a:cubicBezTo>
                <a:cubicBezTo>
                  <a:pt x="9310581" y="1024474"/>
                  <a:pt x="9345163" y="981210"/>
                  <a:pt x="9301293" y="1011593"/>
                </a:cubicBezTo>
                <a:cubicBezTo>
                  <a:pt x="9292916" y="1014346"/>
                  <a:pt x="9285483" y="1013807"/>
                  <a:pt x="9278619" y="1011878"/>
                </a:cubicBezTo>
                <a:lnTo>
                  <a:pt x="9268019" y="1007442"/>
                </a:lnTo>
                <a:lnTo>
                  <a:pt x="9234662" y="1023056"/>
                </a:lnTo>
                <a:cubicBezTo>
                  <a:pt x="9217868" y="1029197"/>
                  <a:pt x="9199852" y="1034202"/>
                  <a:pt x="9181033" y="1037921"/>
                </a:cubicBezTo>
                <a:cubicBezTo>
                  <a:pt x="9174974" y="1030923"/>
                  <a:pt x="9162516" y="1043719"/>
                  <a:pt x="9155969" y="1046804"/>
                </a:cubicBezTo>
                <a:cubicBezTo>
                  <a:pt x="9154734" y="1041866"/>
                  <a:pt x="9138567" y="1041606"/>
                  <a:pt x="9133985" y="1046450"/>
                </a:cubicBezTo>
                <a:cubicBezTo>
                  <a:pt x="9021681" y="1079910"/>
                  <a:pt x="9076377" y="1024799"/>
                  <a:pt x="9012987" y="1061986"/>
                </a:cubicBezTo>
                <a:lnTo>
                  <a:pt x="8968445" y="1052169"/>
                </a:lnTo>
                <a:lnTo>
                  <a:pt x="8958984" y="1057212"/>
                </a:lnTo>
                <a:cubicBezTo>
                  <a:pt x="8920115" y="1062770"/>
                  <a:pt x="8906181" y="1053838"/>
                  <a:pt x="8886001" y="1067468"/>
                </a:cubicBezTo>
                <a:cubicBezTo>
                  <a:pt x="8847384" y="1050046"/>
                  <a:pt x="8863283" y="1068286"/>
                  <a:pt x="8838610" y="1075091"/>
                </a:cubicBezTo>
                <a:cubicBezTo>
                  <a:pt x="8816007" y="1080079"/>
                  <a:pt x="8773923" y="1092257"/>
                  <a:pt x="8750383" y="1097387"/>
                </a:cubicBezTo>
                <a:cubicBezTo>
                  <a:pt x="8735450" y="1116502"/>
                  <a:pt x="8721220" y="1097372"/>
                  <a:pt x="8697365" y="1105869"/>
                </a:cubicBezTo>
                <a:cubicBezTo>
                  <a:pt x="8687037" y="1113735"/>
                  <a:pt x="8678781" y="1115961"/>
                  <a:pt x="8665605" y="1110791"/>
                </a:cubicBezTo>
                <a:cubicBezTo>
                  <a:pt x="8618410" y="1148662"/>
                  <a:pt x="8633049" y="1116609"/>
                  <a:pt x="8584946" y="1135226"/>
                </a:cubicBezTo>
                <a:cubicBezTo>
                  <a:pt x="8544020" y="1153499"/>
                  <a:pt x="8496232" y="1168229"/>
                  <a:pt x="8460755" y="1203427"/>
                </a:cubicBezTo>
                <a:cubicBezTo>
                  <a:pt x="8454928" y="1212828"/>
                  <a:pt x="8436573" y="1218574"/>
                  <a:pt x="8419755" y="1216260"/>
                </a:cubicBezTo>
                <a:cubicBezTo>
                  <a:pt x="8416861" y="1215863"/>
                  <a:pt x="8414124" y="1215234"/>
                  <a:pt x="8411626" y="1214397"/>
                </a:cubicBezTo>
                <a:cubicBezTo>
                  <a:pt x="8391326" y="1238641"/>
                  <a:pt x="8371389" y="1231045"/>
                  <a:pt x="8363469" y="1246658"/>
                </a:cubicBezTo>
                <a:cubicBezTo>
                  <a:pt x="8322316" y="1258746"/>
                  <a:pt x="8283162" y="1250600"/>
                  <a:pt x="8275497" y="1264396"/>
                </a:cubicBezTo>
                <a:cubicBezTo>
                  <a:pt x="8253233" y="1266996"/>
                  <a:pt x="8218383" y="1257577"/>
                  <a:pt x="8206287" y="1273060"/>
                </a:cubicBezTo>
                <a:cubicBezTo>
                  <a:pt x="8200396" y="1262794"/>
                  <a:pt x="8183827" y="1285000"/>
                  <a:pt x="8168705" y="1279956"/>
                </a:cubicBezTo>
                <a:cubicBezTo>
                  <a:pt x="8157611" y="1275235"/>
                  <a:pt x="8149996" y="1280870"/>
                  <a:pt x="8139997" y="1282713"/>
                </a:cubicBezTo>
                <a:cubicBezTo>
                  <a:pt x="8125566" y="1279776"/>
                  <a:pt x="8084128" y="1294221"/>
                  <a:pt x="8074238" y="1301895"/>
                </a:cubicBezTo>
                <a:cubicBezTo>
                  <a:pt x="8052170" y="1326903"/>
                  <a:pt x="7986951" y="1319381"/>
                  <a:pt x="7968292" y="1338779"/>
                </a:cubicBezTo>
                <a:cubicBezTo>
                  <a:pt x="7960694" y="1342282"/>
                  <a:pt x="7952937" y="1344333"/>
                  <a:pt x="7945122" y="1345477"/>
                </a:cubicBezTo>
                <a:lnTo>
                  <a:pt x="7922771" y="1346645"/>
                </a:lnTo>
                <a:lnTo>
                  <a:pt x="7915461" y="1342919"/>
                </a:lnTo>
                <a:lnTo>
                  <a:pt x="7902328" y="1345865"/>
                </a:lnTo>
                <a:lnTo>
                  <a:pt x="7898322" y="1345689"/>
                </a:lnTo>
                <a:lnTo>
                  <a:pt x="7875879" y="1345646"/>
                </a:lnTo>
                <a:cubicBezTo>
                  <a:pt x="7890672" y="1367295"/>
                  <a:pt x="7816428" y="1353520"/>
                  <a:pt x="7840612" y="1369373"/>
                </a:cubicBezTo>
                <a:cubicBezTo>
                  <a:pt x="7803208" y="1375918"/>
                  <a:pt x="7836041" y="1389289"/>
                  <a:pt x="7786819" y="1378970"/>
                </a:cubicBezTo>
                <a:cubicBezTo>
                  <a:pt x="7732613" y="1405648"/>
                  <a:pt x="7587405" y="1382806"/>
                  <a:pt x="7548172" y="1417460"/>
                </a:cubicBezTo>
                <a:cubicBezTo>
                  <a:pt x="7551327" y="1405830"/>
                  <a:pt x="7499280" y="1470447"/>
                  <a:pt x="7483437" y="1478152"/>
                </a:cubicBezTo>
                <a:cubicBezTo>
                  <a:pt x="7446517" y="1491067"/>
                  <a:pt x="7432754" y="1502351"/>
                  <a:pt x="7377870" y="1523319"/>
                </a:cubicBezTo>
                <a:cubicBezTo>
                  <a:pt x="7324166" y="1536168"/>
                  <a:pt x="7290459" y="1563749"/>
                  <a:pt x="7230737" y="1562633"/>
                </a:cubicBezTo>
                <a:cubicBezTo>
                  <a:pt x="7229794" y="1566487"/>
                  <a:pt x="7227568" y="1569908"/>
                  <a:pt x="7224458" y="1573008"/>
                </a:cubicBezTo>
                <a:lnTo>
                  <a:pt x="7213486" y="1580987"/>
                </a:lnTo>
                <a:lnTo>
                  <a:pt x="7210972" y="1580856"/>
                </a:lnTo>
                <a:lnTo>
                  <a:pt x="7183121" y="1595162"/>
                </a:lnTo>
                <a:lnTo>
                  <a:pt x="7164601" y="1606490"/>
                </a:lnTo>
                <a:lnTo>
                  <a:pt x="7159286" y="1606850"/>
                </a:lnTo>
                <a:cubicBezTo>
                  <a:pt x="7150961" y="1609262"/>
                  <a:pt x="7125743" y="1618162"/>
                  <a:pt x="7114651" y="1620959"/>
                </a:cubicBezTo>
                <a:cubicBezTo>
                  <a:pt x="7109310" y="1606138"/>
                  <a:pt x="7106695" y="1617324"/>
                  <a:pt x="7092727" y="1623628"/>
                </a:cubicBezTo>
                <a:cubicBezTo>
                  <a:pt x="7081313" y="1602012"/>
                  <a:pt x="7049394" y="1627301"/>
                  <a:pt x="7031309" y="1619451"/>
                </a:cubicBezTo>
                <a:cubicBezTo>
                  <a:pt x="7021305" y="1624569"/>
                  <a:pt x="7010515" y="1629587"/>
                  <a:pt x="6999084" y="1634317"/>
                </a:cubicBezTo>
                <a:lnTo>
                  <a:pt x="6992107" y="1636860"/>
                </a:lnTo>
                <a:lnTo>
                  <a:pt x="6991765" y="1636725"/>
                </a:lnTo>
                <a:cubicBezTo>
                  <a:pt x="6989813" y="1636884"/>
                  <a:pt x="6987353" y="1637572"/>
                  <a:pt x="6983996" y="1639040"/>
                </a:cubicBezTo>
                <a:lnTo>
                  <a:pt x="6979383" y="1641496"/>
                </a:lnTo>
                <a:lnTo>
                  <a:pt x="6900177" y="1636016"/>
                </a:lnTo>
                <a:cubicBezTo>
                  <a:pt x="6859708" y="1641136"/>
                  <a:pt x="6829973" y="1628753"/>
                  <a:pt x="6795372" y="1644845"/>
                </a:cubicBezTo>
                <a:cubicBezTo>
                  <a:pt x="6757466" y="1649571"/>
                  <a:pt x="6723150" y="1647290"/>
                  <a:pt x="6692251" y="1656357"/>
                </a:cubicBezTo>
                <a:cubicBezTo>
                  <a:pt x="6678032" y="1652894"/>
                  <a:pt x="6665282" y="1652445"/>
                  <a:pt x="6655235" y="1661869"/>
                </a:cubicBezTo>
                <a:cubicBezTo>
                  <a:pt x="6619334" y="1664040"/>
                  <a:pt x="6608179" y="1654034"/>
                  <a:pt x="6587857" y="1665769"/>
                </a:cubicBezTo>
                <a:lnTo>
                  <a:pt x="6554894" y="1664428"/>
                </a:lnTo>
                <a:lnTo>
                  <a:pt x="6551579" y="1662213"/>
                </a:lnTo>
                <a:lnTo>
                  <a:pt x="6545693" y="1661776"/>
                </a:lnTo>
                <a:lnTo>
                  <a:pt x="6530561" y="1664619"/>
                </a:lnTo>
                <a:lnTo>
                  <a:pt x="6525028" y="1666354"/>
                </a:lnTo>
                <a:cubicBezTo>
                  <a:pt x="6521154" y="1667301"/>
                  <a:pt x="6518510" y="1667613"/>
                  <a:pt x="6516595" y="1667475"/>
                </a:cubicBezTo>
                <a:lnTo>
                  <a:pt x="6516340" y="1667291"/>
                </a:lnTo>
                <a:lnTo>
                  <a:pt x="6508541" y="1668757"/>
                </a:lnTo>
                <a:cubicBezTo>
                  <a:pt x="6495493" y="1671715"/>
                  <a:pt x="6482908" y="1675051"/>
                  <a:pt x="6471012" y="1678604"/>
                </a:cubicBezTo>
                <a:cubicBezTo>
                  <a:pt x="6457809" y="1668164"/>
                  <a:pt x="6415506" y="1688334"/>
                  <a:pt x="6415265" y="1665317"/>
                </a:cubicBezTo>
                <a:cubicBezTo>
                  <a:pt x="6399063" y="1669446"/>
                  <a:pt x="6391173" y="1680085"/>
                  <a:pt x="6393343" y="1664672"/>
                </a:cubicBezTo>
                <a:lnTo>
                  <a:pt x="6380457" y="1662376"/>
                </a:lnTo>
                <a:lnTo>
                  <a:pt x="6280959" y="1689329"/>
                </a:lnTo>
                <a:lnTo>
                  <a:pt x="6266765" y="1695560"/>
                </a:lnTo>
                <a:cubicBezTo>
                  <a:pt x="6262331" y="1698152"/>
                  <a:pt x="6258580" y="1701192"/>
                  <a:pt x="6255823" y="1704850"/>
                </a:cubicBezTo>
                <a:cubicBezTo>
                  <a:pt x="6200184" y="1694834"/>
                  <a:pt x="6155082" y="1716996"/>
                  <a:pt x="6098321" y="1721646"/>
                </a:cubicBezTo>
                <a:cubicBezTo>
                  <a:pt x="6036511" y="1734126"/>
                  <a:pt x="5902526" y="1770074"/>
                  <a:pt x="5880652" y="1779643"/>
                </a:cubicBezTo>
                <a:cubicBezTo>
                  <a:pt x="5862008" y="1784877"/>
                  <a:pt x="5777344" y="1786304"/>
                  <a:pt x="5785959" y="1775307"/>
                </a:cubicBezTo>
                <a:cubicBezTo>
                  <a:pt x="5732223" y="1803618"/>
                  <a:pt x="5707481" y="1784706"/>
                  <a:pt x="5643534" y="1802919"/>
                </a:cubicBezTo>
                <a:lnTo>
                  <a:pt x="5518799" y="1818312"/>
                </a:lnTo>
                <a:lnTo>
                  <a:pt x="5505014" y="1819259"/>
                </a:lnTo>
                <a:lnTo>
                  <a:pt x="5499949" y="1814490"/>
                </a:lnTo>
                <a:lnTo>
                  <a:pt x="5453307" y="1815450"/>
                </a:lnTo>
                <a:cubicBezTo>
                  <a:pt x="5433075" y="1827706"/>
                  <a:pt x="5395563" y="1821122"/>
                  <a:pt x="5364192" y="1826074"/>
                </a:cubicBezTo>
                <a:lnTo>
                  <a:pt x="5350380" y="1830891"/>
                </a:lnTo>
                <a:lnTo>
                  <a:pt x="5259633" y="1837160"/>
                </a:lnTo>
                <a:lnTo>
                  <a:pt x="5197513" y="1844718"/>
                </a:lnTo>
                <a:lnTo>
                  <a:pt x="5184170" y="1849402"/>
                </a:lnTo>
                <a:lnTo>
                  <a:pt x="5168852" y="1844846"/>
                </a:lnTo>
                <a:cubicBezTo>
                  <a:pt x="5166986" y="1843561"/>
                  <a:pt x="5165478" y="1842127"/>
                  <a:pt x="5164370" y="1840597"/>
                </a:cubicBezTo>
                <a:lnTo>
                  <a:pt x="5114927" y="1847827"/>
                </a:lnTo>
                <a:lnTo>
                  <a:pt x="5108970" y="1847935"/>
                </a:lnTo>
                <a:lnTo>
                  <a:pt x="5067961" y="1845917"/>
                </a:lnTo>
                <a:lnTo>
                  <a:pt x="5007075" y="1838626"/>
                </a:lnTo>
                <a:cubicBezTo>
                  <a:pt x="4987003" y="1833546"/>
                  <a:pt x="4969259" y="1814096"/>
                  <a:pt x="4944087" y="1823332"/>
                </a:cubicBezTo>
                <a:cubicBezTo>
                  <a:pt x="4949882" y="1812650"/>
                  <a:pt x="4914396" y="1826154"/>
                  <a:pt x="4907662" y="1816900"/>
                </a:cubicBezTo>
                <a:cubicBezTo>
                  <a:pt x="4903760" y="1809237"/>
                  <a:pt x="4892087" y="1811549"/>
                  <a:pt x="4882386" y="1809844"/>
                </a:cubicBezTo>
                <a:cubicBezTo>
                  <a:pt x="4874062" y="1802609"/>
                  <a:pt x="4826962" y="1801349"/>
                  <a:pt x="4811440" y="1804655"/>
                </a:cubicBezTo>
                <a:cubicBezTo>
                  <a:pt x="4768806" y="1818748"/>
                  <a:pt x="4725356" y="1790961"/>
                  <a:pt x="4691075" y="1801389"/>
                </a:cubicBezTo>
                <a:cubicBezTo>
                  <a:pt x="4663743" y="1799478"/>
                  <a:pt x="4655044" y="1795479"/>
                  <a:pt x="4647449" y="1793181"/>
                </a:cubicBezTo>
                <a:lnTo>
                  <a:pt x="4645504" y="1787606"/>
                </a:lnTo>
                <a:lnTo>
                  <a:pt x="4632229" y="1785815"/>
                </a:lnTo>
                <a:lnTo>
                  <a:pt x="4629273" y="1784355"/>
                </a:lnTo>
                <a:cubicBezTo>
                  <a:pt x="4623639" y="1781544"/>
                  <a:pt x="4617950" y="1778917"/>
                  <a:pt x="4611738" y="1776964"/>
                </a:cubicBezTo>
                <a:cubicBezTo>
                  <a:pt x="4601379" y="1800272"/>
                  <a:pt x="4557197" y="1764196"/>
                  <a:pt x="4560070" y="1785640"/>
                </a:cubicBezTo>
                <a:lnTo>
                  <a:pt x="4536503" y="1785334"/>
                </a:lnTo>
                <a:lnTo>
                  <a:pt x="4513724" y="1791996"/>
                </a:lnTo>
                <a:lnTo>
                  <a:pt x="4501513" y="1799835"/>
                </a:lnTo>
                <a:lnTo>
                  <a:pt x="4459076" y="1813003"/>
                </a:lnTo>
                <a:lnTo>
                  <a:pt x="4459810" y="1797886"/>
                </a:lnTo>
                <a:lnTo>
                  <a:pt x="4379064" y="1817177"/>
                </a:lnTo>
                <a:lnTo>
                  <a:pt x="4319209" y="1834833"/>
                </a:lnTo>
                <a:lnTo>
                  <a:pt x="4306907" y="1841641"/>
                </a:lnTo>
                <a:lnTo>
                  <a:pt x="4290981" y="1839677"/>
                </a:lnTo>
                <a:cubicBezTo>
                  <a:pt x="4288909" y="1838717"/>
                  <a:pt x="4287163" y="1837555"/>
                  <a:pt x="4285792" y="1836231"/>
                </a:cubicBezTo>
                <a:lnTo>
                  <a:pt x="4238372" y="1851480"/>
                </a:lnTo>
                <a:lnTo>
                  <a:pt x="4232517" y="1852567"/>
                </a:lnTo>
                <a:lnTo>
                  <a:pt x="4191732" y="1857328"/>
                </a:lnTo>
                <a:lnTo>
                  <a:pt x="4065532" y="1855477"/>
                </a:lnTo>
                <a:cubicBezTo>
                  <a:pt x="4069305" y="1844009"/>
                  <a:pt x="4036780" y="1863138"/>
                  <a:pt x="4028460" y="1855137"/>
                </a:cubicBezTo>
                <a:cubicBezTo>
                  <a:pt x="4023224" y="1848238"/>
                  <a:pt x="4012138" y="1852433"/>
                  <a:pt x="4002267" y="1852352"/>
                </a:cubicBezTo>
                <a:cubicBezTo>
                  <a:pt x="3992749" y="1846600"/>
                  <a:pt x="3946095" y="1853107"/>
                  <a:pt x="3931396" y="1858915"/>
                </a:cubicBezTo>
                <a:cubicBezTo>
                  <a:pt x="3891932" y="1879798"/>
                  <a:pt x="3844059" y="1859600"/>
                  <a:pt x="3812162" y="1875501"/>
                </a:cubicBezTo>
                <a:cubicBezTo>
                  <a:pt x="3784875" y="1878116"/>
                  <a:pt x="3775574" y="1875612"/>
                  <a:pt x="3767672" y="1874600"/>
                </a:cubicBezTo>
                <a:lnTo>
                  <a:pt x="3764741" y="1869433"/>
                </a:lnTo>
                <a:lnTo>
                  <a:pt x="3751332" y="1869854"/>
                </a:lnTo>
                <a:lnTo>
                  <a:pt x="3748155" y="1868903"/>
                </a:lnTo>
                <a:cubicBezTo>
                  <a:pt x="3742091" y="1867062"/>
                  <a:pt x="3736007" y="1865414"/>
                  <a:pt x="3729530" y="1864513"/>
                </a:cubicBezTo>
                <a:cubicBezTo>
                  <a:pt x="3723549" y="1889158"/>
                  <a:pt x="3673453" y="1860919"/>
                  <a:pt x="3680177" y="1881552"/>
                </a:cubicBezTo>
                <a:cubicBezTo>
                  <a:pt x="3643549" y="1880892"/>
                  <a:pt x="3599470" y="1913398"/>
                  <a:pt x="3567259" y="1893482"/>
                </a:cubicBezTo>
                <a:cubicBezTo>
                  <a:pt x="3512865" y="1897927"/>
                  <a:pt x="3463644" y="1898121"/>
                  <a:pt x="3405770" y="1904591"/>
                </a:cubicBezTo>
                <a:cubicBezTo>
                  <a:pt x="3361027" y="1917619"/>
                  <a:pt x="3312439" y="1902759"/>
                  <a:pt x="3280097" y="1919610"/>
                </a:cubicBezTo>
                <a:cubicBezTo>
                  <a:pt x="3228353" y="1917339"/>
                  <a:pt x="3163854" y="1927961"/>
                  <a:pt x="3123424" y="1952930"/>
                </a:cubicBezTo>
                <a:cubicBezTo>
                  <a:pt x="3067921" y="1955455"/>
                  <a:pt x="3058626" y="1970554"/>
                  <a:pt x="3009910" y="1957866"/>
                </a:cubicBezTo>
                <a:cubicBezTo>
                  <a:pt x="3005875" y="1961558"/>
                  <a:pt x="3001138" y="1964570"/>
                  <a:pt x="2995934" y="1967085"/>
                </a:cubicBezTo>
                <a:lnTo>
                  <a:pt x="2980071" y="1972988"/>
                </a:lnTo>
                <a:lnTo>
                  <a:pt x="2978094" y="1972369"/>
                </a:lnTo>
                <a:lnTo>
                  <a:pt x="2942858" y="1981367"/>
                </a:lnTo>
                <a:lnTo>
                  <a:pt x="2875436" y="1996977"/>
                </a:lnTo>
                <a:lnTo>
                  <a:pt x="2874892" y="1996085"/>
                </a:lnTo>
                <a:cubicBezTo>
                  <a:pt x="2872808" y="1994277"/>
                  <a:pt x="2869648" y="1993306"/>
                  <a:pt x="2864145" y="1994061"/>
                </a:cubicBezTo>
                <a:cubicBezTo>
                  <a:pt x="2872218" y="1978115"/>
                  <a:pt x="2860603" y="1988862"/>
                  <a:pt x="2843662" y="1992498"/>
                </a:cubicBezTo>
                <a:cubicBezTo>
                  <a:pt x="2852423" y="1968542"/>
                  <a:pt x="2804535" y="1987804"/>
                  <a:pt x="2796128" y="1976403"/>
                </a:cubicBezTo>
                <a:cubicBezTo>
                  <a:pt x="2783487" y="1979614"/>
                  <a:pt x="2770278" y="1982573"/>
                  <a:pt x="2756784" y="1985116"/>
                </a:cubicBezTo>
                <a:lnTo>
                  <a:pt x="2748833" y="1986323"/>
                </a:lnTo>
                <a:cubicBezTo>
                  <a:pt x="2748775" y="1986256"/>
                  <a:pt x="2748719" y="1986188"/>
                  <a:pt x="2748661" y="1986122"/>
                </a:cubicBezTo>
                <a:cubicBezTo>
                  <a:pt x="2746906" y="1985902"/>
                  <a:pt x="2744280" y="1986117"/>
                  <a:pt x="2740251" y="1986946"/>
                </a:cubicBezTo>
                <a:lnTo>
                  <a:pt x="2718916" y="1990867"/>
                </a:lnTo>
                <a:lnTo>
                  <a:pt x="2713522" y="1990173"/>
                </a:lnTo>
                <a:lnTo>
                  <a:pt x="2680597" y="1984996"/>
                </a:lnTo>
                <a:cubicBezTo>
                  <a:pt x="2658416" y="1985461"/>
                  <a:pt x="2612251" y="1988312"/>
                  <a:pt x="2578178" y="1990531"/>
                </a:cubicBezTo>
                <a:cubicBezTo>
                  <a:pt x="2545413" y="1998704"/>
                  <a:pt x="2513846" y="1994934"/>
                  <a:pt x="2476147" y="1998305"/>
                </a:cubicBezTo>
                <a:cubicBezTo>
                  <a:pt x="2437134" y="2013637"/>
                  <a:pt x="2413847" y="1999542"/>
                  <a:pt x="2373568" y="2003219"/>
                </a:cubicBezTo>
                <a:cubicBezTo>
                  <a:pt x="2341422" y="2024631"/>
                  <a:pt x="2342856" y="1992997"/>
                  <a:pt x="2321399" y="1989467"/>
                </a:cubicBezTo>
                <a:lnTo>
                  <a:pt x="2315525" y="1989708"/>
                </a:lnTo>
                <a:lnTo>
                  <a:pt x="2300792" y="1994290"/>
                </a:lnTo>
                <a:lnTo>
                  <a:pt x="2295469" y="1996659"/>
                </a:lnTo>
                <a:cubicBezTo>
                  <a:pt x="2291722" y="1998049"/>
                  <a:pt x="2289127" y="1998665"/>
                  <a:pt x="2287219" y="1998750"/>
                </a:cubicBezTo>
                <a:lnTo>
                  <a:pt x="2286948" y="1998596"/>
                </a:lnTo>
                <a:lnTo>
                  <a:pt x="2243069" y="2015111"/>
                </a:lnTo>
                <a:cubicBezTo>
                  <a:pt x="2229030" y="2006206"/>
                  <a:pt x="2188966" y="2031217"/>
                  <a:pt x="2186609" y="2008263"/>
                </a:cubicBezTo>
                <a:cubicBezTo>
                  <a:pt x="2170936" y="2014251"/>
                  <a:pt x="2164097" y="2025782"/>
                  <a:pt x="2164831" y="2010143"/>
                </a:cubicBezTo>
                <a:cubicBezTo>
                  <a:pt x="2159536" y="2011705"/>
                  <a:pt x="2155830" y="2011340"/>
                  <a:pt x="2152836" y="2010048"/>
                </a:cubicBezTo>
                <a:lnTo>
                  <a:pt x="2117102" y="2023004"/>
                </a:lnTo>
                <a:lnTo>
                  <a:pt x="2111935" y="2023163"/>
                </a:lnTo>
                <a:lnTo>
                  <a:pt x="2089991" y="2034193"/>
                </a:lnTo>
                <a:lnTo>
                  <a:pt x="2058061" y="2047942"/>
                </a:lnTo>
                <a:lnTo>
                  <a:pt x="2055737" y="2047704"/>
                </a:lnTo>
                <a:lnTo>
                  <a:pt x="2042244" y="2055560"/>
                </a:lnTo>
                <a:cubicBezTo>
                  <a:pt x="2038090" y="2058656"/>
                  <a:pt x="1978623" y="2070285"/>
                  <a:pt x="1976224" y="2074257"/>
                </a:cubicBezTo>
                <a:cubicBezTo>
                  <a:pt x="1920172" y="2070662"/>
                  <a:pt x="1933546" y="2089824"/>
                  <a:pt x="1877728" y="2101004"/>
                </a:cubicBezTo>
                <a:cubicBezTo>
                  <a:pt x="1839146" y="2101989"/>
                  <a:pt x="1818769" y="2108983"/>
                  <a:pt x="1759056" y="2125608"/>
                </a:cubicBezTo>
                <a:cubicBezTo>
                  <a:pt x="1719091" y="2137539"/>
                  <a:pt x="1691494" y="2161097"/>
                  <a:pt x="1637948" y="2172597"/>
                </a:cubicBezTo>
                <a:cubicBezTo>
                  <a:pt x="1587306" y="2207053"/>
                  <a:pt x="1496241" y="2208973"/>
                  <a:pt x="1434549" y="2234522"/>
                </a:cubicBezTo>
                <a:cubicBezTo>
                  <a:pt x="1402655" y="2224964"/>
                  <a:pt x="1409212" y="2231152"/>
                  <a:pt x="1398481" y="2237074"/>
                </a:cubicBezTo>
                <a:cubicBezTo>
                  <a:pt x="1398456" y="2237082"/>
                  <a:pt x="1398432" y="2237089"/>
                  <a:pt x="1398407" y="2237095"/>
                </a:cubicBezTo>
                <a:lnTo>
                  <a:pt x="1370962" y="2237474"/>
                </a:lnTo>
                <a:lnTo>
                  <a:pt x="1356367" y="2235089"/>
                </a:lnTo>
                <a:cubicBezTo>
                  <a:pt x="1346056" y="2233320"/>
                  <a:pt x="1335986" y="2231930"/>
                  <a:pt x="1324828" y="2231968"/>
                </a:cubicBezTo>
                <a:lnTo>
                  <a:pt x="1297744" y="2235849"/>
                </a:lnTo>
                <a:lnTo>
                  <a:pt x="1286236" y="2233135"/>
                </a:lnTo>
                <a:lnTo>
                  <a:pt x="1283504" y="2233797"/>
                </a:lnTo>
                <a:lnTo>
                  <a:pt x="1279765" y="2229639"/>
                </a:lnTo>
                <a:cubicBezTo>
                  <a:pt x="1260110" y="2221111"/>
                  <a:pt x="1209850" y="2211602"/>
                  <a:pt x="1195347" y="2212354"/>
                </a:cubicBezTo>
                <a:cubicBezTo>
                  <a:pt x="1171903" y="2216875"/>
                  <a:pt x="1033292" y="2222456"/>
                  <a:pt x="970251" y="2221029"/>
                </a:cubicBezTo>
                <a:cubicBezTo>
                  <a:pt x="913858" y="2213074"/>
                  <a:pt x="864984" y="2224767"/>
                  <a:pt x="812914" y="2202752"/>
                </a:cubicBezTo>
                <a:cubicBezTo>
                  <a:pt x="809419" y="2205714"/>
                  <a:pt x="805091" y="2207855"/>
                  <a:pt x="800195" y="2209407"/>
                </a:cubicBezTo>
                <a:lnTo>
                  <a:pt x="784978" y="2212360"/>
                </a:lnTo>
                <a:lnTo>
                  <a:pt x="681987" y="2216757"/>
                </a:lnTo>
                <a:lnTo>
                  <a:pt x="669923" y="2211682"/>
                </a:lnTo>
                <a:cubicBezTo>
                  <a:pt x="675432" y="2197125"/>
                  <a:pt x="665394" y="2205767"/>
                  <a:pt x="648680" y="2206229"/>
                </a:cubicBezTo>
                <a:cubicBezTo>
                  <a:pt x="653511" y="2183723"/>
                  <a:pt x="607806" y="2194090"/>
                  <a:pt x="597225" y="2180999"/>
                </a:cubicBezTo>
                <a:cubicBezTo>
                  <a:pt x="584838" y="2181847"/>
                  <a:pt x="571827" y="2182333"/>
                  <a:pt x="558449" y="2182346"/>
                </a:cubicBezTo>
                <a:lnTo>
                  <a:pt x="550517" y="2182060"/>
                </a:lnTo>
                <a:lnTo>
                  <a:pt x="550309" y="2181825"/>
                </a:lnTo>
                <a:cubicBezTo>
                  <a:pt x="548471" y="2181269"/>
                  <a:pt x="545824" y="2180990"/>
                  <a:pt x="541836" y="2181063"/>
                </a:cubicBezTo>
                <a:lnTo>
                  <a:pt x="536057" y="2181537"/>
                </a:lnTo>
                <a:lnTo>
                  <a:pt x="520671" y="2180980"/>
                </a:lnTo>
                <a:lnTo>
                  <a:pt x="515024" y="2179258"/>
                </a:lnTo>
                <a:lnTo>
                  <a:pt x="512278" y="2176369"/>
                </a:lnTo>
                <a:lnTo>
                  <a:pt x="480419" y="2167807"/>
                </a:lnTo>
                <a:cubicBezTo>
                  <a:pt x="458012" y="2174781"/>
                  <a:pt x="449332" y="2162566"/>
                  <a:pt x="413835" y="2156783"/>
                </a:cubicBezTo>
                <a:cubicBezTo>
                  <a:pt x="401959" y="2163765"/>
                  <a:pt x="389622" y="2160522"/>
                  <a:pt x="376513" y="2154014"/>
                </a:cubicBezTo>
                <a:cubicBezTo>
                  <a:pt x="344376" y="2156059"/>
                  <a:pt x="311403" y="2146283"/>
                  <a:pt x="273386" y="2142551"/>
                </a:cubicBezTo>
                <a:cubicBezTo>
                  <a:pt x="236093" y="2150634"/>
                  <a:pt x="209811" y="2132011"/>
                  <a:pt x="169207" y="2128100"/>
                </a:cubicBezTo>
                <a:lnTo>
                  <a:pt x="93149" y="2105324"/>
                </a:lnTo>
                <a:lnTo>
                  <a:pt x="88109" y="2106704"/>
                </a:lnTo>
                <a:cubicBezTo>
                  <a:pt x="84511" y="2107398"/>
                  <a:pt x="81960" y="2107528"/>
                  <a:pt x="80022" y="2107254"/>
                </a:cubicBezTo>
                <a:lnTo>
                  <a:pt x="79717" y="2107046"/>
                </a:lnTo>
                <a:lnTo>
                  <a:pt x="72352" y="2107991"/>
                </a:lnTo>
                <a:cubicBezTo>
                  <a:pt x="60160" y="2110089"/>
                  <a:pt x="48530" y="2112610"/>
                  <a:pt x="37645" y="2115401"/>
                </a:cubicBezTo>
                <a:cubicBezTo>
                  <a:pt x="29688" y="2109582"/>
                  <a:pt x="16534" y="2111084"/>
                  <a:pt x="4572" y="2111091"/>
                </a:cubicBezTo>
                <a:lnTo>
                  <a:pt x="0" y="2110468"/>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9" name="Freeform: Shape 38">
            <a:extLst>
              <a:ext uri="{FF2B5EF4-FFF2-40B4-BE49-F238E27FC236}">
                <a16:creationId xmlns:a16="http://schemas.microsoft.com/office/drawing/2014/main" id="{3501A971-CEBD-4E4B-8529-3BB4F4100C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60460" y="6189260"/>
            <a:ext cx="7831541" cy="668740"/>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extruta 2">
            <a:extLst>
              <a:ext uri="{FF2B5EF4-FFF2-40B4-BE49-F238E27FC236}">
                <a16:creationId xmlns:a16="http://schemas.microsoft.com/office/drawing/2014/main" id="{B15A4300-F004-4C1C-9987-3A3550508821}"/>
              </a:ext>
            </a:extLst>
          </p:cNvPr>
          <p:cNvGraphicFramePr/>
          <p:nvPr>
            <p:extLst>
              <p:ext uri="{D42A27DB-BD31-4B8C-83A1-F6EECF244321}">
                <p14:modId xmlns:p14="http://schemas.microsoft.com/office/powerpoint/2010/main" val="1046988349"/>
              </p:ext>
            </p:extLst>
          </p:nvPr>
        </p:nvGraphicFramePr>
        <p:xfrm>
          <a:off x="1050925" y="1825625"/>
          <a:ext cx="9810750" cy="442912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1619186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11" name="Ink 10">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5"/>
              <a:stretch>
                <a:fillRect/>
              </a:stretch>
            </p:blipFill>
            <p:spPr>
              <a:xfrm>
                <a:off x="12481710" y="6333652"/>
                <a:ext cx="18000" cy="18000"/>
              </a:xfrm>
              <a:prstGeom prst="rect">
                <a:avLst/>
              </a:prstGeom>
            </p:spPr>
          </p:pic>
        </mc:Fallback>
      </mc:AlternateContent>
      <p:sp useBgFill="1">
        <p:nvSpPr>
          <p:cNvPr id="13" name="Rectangle 12">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940161"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ruta 2">
            <a:extLst>
              <a:ext uri="{FF2B5EF4-FFF2-40B4-BE49-F238E27FC236}">
                <a16:creationId xmlns:a16="http://schemas.microsoft.com/office/drawing/2014/main" id="{FE7F44D2-6B9D-438C-9636-817BC9A2DFCE}"/>
              </a:ext>
            </a:extLst>
          </p:cNvPr>
          <p:cNvSpPr txBox="1"/>
          <p:nvPr/>
        </p:nvSpPr>
        <p:spPr>
          <a:xfrm>
            <a:off x="452063" y="636998"/>
            <a:ext cx="4474779" cy="5633707"/>
          </a:xfrm>
          <a:prstGeom prst="rect">
            <a:avLst/>
          </a:prstGeom>
        </p:spPr>
        <p:txBody>
          <a:bodyPr vert="horz" lIns="91440" tIns="45720" rIns="91440" bIns="45720" rtlCol="0">
            <a:normAutofit/>
          </a:bodyPr>
          <a:lstStyle/>
          <a:p>
            <a:pPr>
              <a:lnSpc>
                <a:spcPct val="90000"/>
              </a:lnSpc>
              <a:spcAft>
                <a:spcPts val="600"/>
              </a:spcAft>
            </a:pPr>
            <a:r>
              <a:rPr lang="en-US" sz="1400" spc="50" dirty="0">
                <a:solidFill>
                  <a:schemeClr val="tx1">
                    <a:lumMod val="85000"/>
                    <a:lumOff val="15000"/>
                  </a:schemeClr>
                </a:solidFill>
                <a:ea typeface="Batang" panose="02030600000101010101" pitchFamily="18" charset="-127"/>
              </a:rPr>
              <a:t>Jag </a:t>
            </a:r>
            <a:r>
              <a:rPr lang="en-US" sz="1400" spc="50" dirty="0" err="1">
                <a:solidFill>
                  <a:schemeClr val="tx1">
                    <a:lumMod val="85000"/>
                    <a:lumOff val="15000"/>
                  </a:schemeClr>
                </a:solidFill>
                <a:ea typeface="Batang" panose="02030600000101010101" pitchFamily="18" charset="-127"/>
              </a:rPr>
              <a:t>har</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studerat</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nordisk</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filologi</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informationslära</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statslära</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och</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pedagogik</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på</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Helsingfors</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universitet</a:t>
            </a:r>
            <a:r>
              <a:rPr lang="en-US" sz="1400" spc="50" dirty="0">
                <a:solidFill>
                  <a:schemeClr val="tx1">
                    <a:lumMod val="85000"/>
                    <a:lumOff val="15000"/>
                  </a:schemeClr>
                </a:solidFill>
                <a:ea typeface="Batang" panose="02030600000101010101" pitchFamily="18" charset="-127"/>
              </a:rPr>
              <a:t>. Jag </a:t>
            </a:r>
            <a:r>
              <a:rPr lang="en-US" sz="1400" spc="50" dirty="0" err="1">
                <a:solidFill>
                  <a:schemeClr val="tx1">
                    <a:lumMod val="85000"/>
                    <a:lumOff val="15000"/>
                  </a:schemeClr>
                </a:solidFill>
                <a:ea typeface="Batang" panose="02030600000101010101" pitchFamily="18" charset="-127"/>
              </a:rPr>
              <a:t>har</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också</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studerat</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specialpedagogik</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och</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skulle</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kunna</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jobba</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som</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speciallärare</a:t>
            </a:r>
            <a:r>
              <a:rPr lang="en-US" sz="1400" spc="50" dirty="0">
                <a:solidFill>
                  <a:schemeClr val="tx1">
                    <a:lumMod val="85000"/>
                    <a:lumOff val="15000"/>
                  </a:schemeClr>
                </a:solidFill>
                <a:ea typeface="Batang" panose="02030600000101010101" pitchFamily="18" charset="-127"/>
              </a:rPr>
              <a:t>. </a:t>
            </a:r>
          </a:p>
          <a:p>
            <a:pPr>
              <a:lnSpc>
                <a:spcPct val="90000"/>
              </a:lnSpc>
              <a:spcAft>
                <a:spcPts val="600"/>
              </a:spcAft>
            </a:pPr>
            <a:endParaRPr lang="en-US" sz="1400" spc="50" dirty="0">
              <a:solidFill>
                <a:schemeClr val="tx1">
                  <a:lumMod val="85000"/>
                  <a:lumOff val="15000"/>
                </a:schemeClr>
              </a:solidFill>
              <a:ea typeface="Batang" panose="02030600000101010101" pitchFamily="18" charset="-127"/>
            </a:endParaRPr>
          </a:p>
          <a:p>
            <a:pPr>
              <a:lnSpc>
                <a:spcPct val="90000"/>
              </a:lnSpc>
              <a:spcAft>
                <a:spcPts val="600"/>
              </a:spcAft>
            </a:pPr>
            <a:r>
              <a:rPr lang="en-US" sz="1400" spc="50" dirty="0">
                <a:solidFill>
                  <a:schemeClr val="tx1">
                    <a:lumMod val="85000"/>
                    <a:lumOff val="15000"/>
                  </a:schemeClr>
                </a:solidFill>
                <a:ea typeface="Batang" panose="02030600000101010101" pitchFamily="18" charset="-127"/>
              </a:rPr>
              <a:t>Jag </a:t>
            </a:r>
            <a:r>
              <a:rPr lang="en-US" sz="1400" spc="50" dirty="0" err="1">
                <a:solidFill>
                  <a:schemeClr val="tx1">
                    <a:lumMod val="85000"/>
                    <a:lumOff val="15000"/>
                  </a:schemeClr>
                </a:solidFill>
                <a:ea typeface="Batang" panose="02030600000101010101" pitchFamily="18" charset="-127"/>
              </a:rPr>
              <a:t>har</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två</a:t>
            </a:r>
            <a:r>
              <a:rPr lang="en-US" sz="1400" spc="50" dirty="0">
                <a:solidFill>
                  <a:schemeClr val="tx1">
                    <a:lumMod val="85000"/>
                    <a:lumOff val="15000"/>
                  </a:schemeClr>
                </a:solidFill>
                <a:ea typeface="Batang" panose="02030600000101010101" pitchFamily="18" charset="-127"/>
              </a:rPr>
              <a:t> barn </a:t>
            </a:r>
            <a:r>
              <a:rPr lang="en-US" sz="1400" spc="50" dirty="0" err="1">
                <a:solidFill>
                  <a:schemeClr val="tx1">
                    <a:lumMod val="85000"/>
                    <a:lumOff val="15000"/>
                  </a:schemeClr>
                </a:solidFill>
                <a:ea typeface="Batang" panose="02030600000101010101" pitchFamily="18" charset="-127"/>
              </a:rPr>
              <a:t>och</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fyra</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barnbarn</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och</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är</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både</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mormor</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och</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farmor</a:t>
            </a:r>
            <a:r>
              <a:rPr lang="en-US" sz="1400" spc="50" dirty="0">
                <a:solidFill>
                  <a:schemeClr val="tx1">
                    <a:lumMod val="85000"/>
                    <a:lumOff val="15000"/>
                  </a:schemeClr>
                </a:solidFill>
                <a:ea typeface="Batang" panose="02030600000101010101" pitchFamily="18" charset="-127"/>
              </a:rPr>
              <a:t>.</a:t>
            </a:r>
          </a:p>
          <a:p>
            <a:pPr>
              <a:lnSpc>
                <a:spcPct val="90000"/>
              </a:lnSpc>
              <a:spcAft>
                <a:spcPts val="600"/>
              </a:spcAft>
            </a:pPr>
            <a:endParaRPr lang="en-US" sz="1400" spc="50" dirty="0">
              <a:solidFill>
                <a:schemeClr val="tx1">
                  <a:lumMod val="85000"/>
                  <a:lumOff val="15000"/>
                </a:schemeClr>
              </a:solidFill>
              <a:ea typeface="Batang" panose="02030600000101010101" pitchFamily="18" charset="-127"/>
            </a:endParaRPr>
          </a:p>
          <a:p>
            <a:pPr>
              <a:lnSpc>
                <a:spcPct val="90000"/>
              </a:lnSpc>
              <a:spcAft>
                <a:spcPts val="600"/>
              </a:spcAft>
            </a:pPr>
            <a:r>
              <a:rPr lang="en-US" sz="1400" spc="50" dirty="0" err="1">
                <a:solidFill>
                  <a:schemeClr val="tx1">
                    <a:lumMod val="85000"/>
                    <a:lumOff val="15000"/>
                  </a:schemeClr>
                </a:solidFill>
                <a:ea typeface="Batang" panose="02030600000101010101" pitchFamily="18" charset="-127"/>
              </a:rPr>
              <a:t>På</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fritiden</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tycker</a:t>
            </a:r>
            <a:r>
              <a:rPr lang="en-US" sz="1400" spc="50" dirty="0">
                <a:solidFill>
                  <a:schemeClr val="tx1">
                    <a:lumMod val="85000"/>
                    <a:lumOff val="15000"/>
                  </a:schemeClr>
                </a:solidFill>
                <a:ea typeface="Batang" panose="02030600000101010101" pitchFamily="18" charset="-127"/>
              </a:rPr>
              <a:t> jag om </a:t>
            </a:r>
            <a:r>
              <a:rPr lang="en-US" sz="1400" spc="50" dirty="0" err="1">
                <a:solidFill>
                  <a:schemeClr val="tx1">
                    <a:lumMod val="85000"/>
                    <a:lumOff val="15000"/>
                  </a:schemeClr>
                </a:solidFill>
                <a:ea typeface="Batang" panose="02030600000101010101" pitchFamily="18" charset="-127"/>
              </a:rPr>
              <a:t>att</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idrotta</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jogga</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stavgå</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och</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simma</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läsa</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sticka</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och</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att</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umgås</a:t>
            </a:r>
            <a:r>
              <a:rPr lang="en-US" sz="1400" spc="50" dirty="0">
                <a:solidFill>
                  <a:schemeClr val="tx1">
                    <a:lumMod val="85000"/>
                    <a:lumOff val="15000"/>
                  </a:schemeClr>
                </a:solidFill>
                <a:ea typeface="Batang" panose="02030600000101010101" pitchFamily="18" charset="-127"/>
              </a:rPr>
              <a:t> med min </a:t>
            </a:r>
            <a:r>
              <a:rPr lang="en-US" sz="1400" spc="50" dirty="0" err="1">
                <a:solidFill>
                  <a:schemeClr val="tx1">
                    <a:lumMod val="85000"/>
                    <a:lumOff val="15000"/>
                  </a:schemeClr>
                </a:solidFill>
                <a:ea typeface="Batang" panose="02030600000101010101" pitchFamily="18" charset="-127"/>
              </a:rPr>
              <a:t>familj</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och</a:t>
            </a:r>
            <a:r>
              <a:rPr lang="en-US" sz="1400" spc="50" dirty="0">
                <a:solidFill>
                  <a:schemeClr val="tx1">
                    <a:lumMod val="85000"/>
                    <a:lumOff val="15000"/>
                  </a:schemeClr>
                </a:solidFill>
                <a:ea typeface="Batang" panose="02030600000101010101" pitchFamily="18" charset="-127"/>
              </a:rPr>
              <a:t> mina </a:t>
            </a:r>
            <a:r>
              <a:rPr lang="en-US" sz="1400" spc="50" dirty="0" err="1">
                <a:solidFill>
                  <a:schemeClr val="tx1">
                    <a:lumMod val="85000"/>
                    <a:lumOff val="15000"/>
                  </a:schemeClr>
                </a:solidFill>
                <a:ea typeface="Batang" panose="02030600000101010101" pitchFamily="18" charset="-127"/>
              </a:rPr>
              <a:t>vänner</a:t>
            </a:r>
            <a:r>
              <a:rPr lang="en-US" sz="1400" spc="50" dirty="0">
                <a:solidFill>
                  <a:schemeClr val="tx1">
                    <a:lumMod val="85000"/>
                    <a:lumOff val="15000"/>
                  </a:schemeClr>
                </a:solidFill>
                <a:ea typeface="Batang" panose="02030600000101010101" pitchFamily="18" charset="-127"/>
              </a:rPr>
              <a:t>.</a:t>
            </a:r>
          </a:p>
          <a:p>
            <a:pPr>
              <a:lnSpc>
                <a:spcPct val="90000"/>
              </a:lnSpc>
              <a:spcAft>
                <a:spcPts val="600"/>
              </a:spcAft>
            </a:pPr>
            <a:endParaRPr lang="en-US" sz="1400" spc="50" dirty="0">
              <a:solidFill>
                <a:schemeClr val="tx1">
                  <a:lumMod val="85000"/>
                  <a:lumOff val="15000"/>
                </a:schemeClr>
              </a:solidFill>
              <a:ea typeface="Batang" panose="02030600000101010101" pitchFamily="18" charset="-127"/>
            </a:endParaRPr>
          </a:p>
          <a:p>
            <a:pPr>
              <a:lnSpc>
                <a:spcPct val="90000"/>
              </a:lnSpc>
              <a:spcAft>
                <a:spcPts val="600"/>
              </a:spcAft>
            </a:pPr>
            <a:r>
              <a:rPr lang="en-US" sz="1400" spc="50" dirty="0">
                <a:solidFill>
                  <a:schemeClr val="tx1">
                    <a:lumMod val="85000"/>
                    <a:lumOff val="15000"/>
                  </a:schemeClr>
                </a:solidFill>
                <a:ea typeface="Batang" panose="02030600000101010101" pitchFamily="18" charset="-127"/>
              </a:rPr>
              <a:t>Min man </a:t>
            </a:r>
            <a:r>
              <a:rPr lang="en-US" sz="1400" spc="50" dirty="0" err="1">
                <a:solidFill>
                  <a:schemeClr val="tx1">
                    <a:lumMod val="85000"/>
                    <a:lumOff val="15000"/>
                  </a:schemeClr>
                </a:solidFill>
                <a:ea typeface="Batang" panose="02030600000101010101" pitchFamily="18" charset="-127"/>
              </a:rPr>
              <a:t>och</a:t>
            </a:r>
            <a:r>
              <a:rPr lang="en-US" sz="1400" spc="50" dirty="0">
                <a:solidFill>
                  <a:schemeClr val="tx1">
                    <a:lumMod val="85000"/>
                    <a:lumOff val="15000"/>
                  </a:schemeClr>
                </a:solidFill>
                <a:ea typeface="Batang" panose="02030600000101010101" pitchFamily="18" charset="-127"/>
              </a:rPr>
              <a:t> jag gillar </a:t>
            </a:r>
            <a:r>
              <a:rPr lang="en-US" sz="1400" spc="50" dirty="0" err="1">
                <a:solidFill>
                  <a:schemeClr val="tx1">
                    <a:lumMod val="85000"/>
                    <a:lumOff val="15000"/>
                  </a:schemeClr>
                </a:solidFill>
                <a:ea typeface="Batang" panose="02030600000101010101" pitchFamily="18" charset="-127"/>
              </a:rPr>
              <a:t>att</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vara</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ute</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i</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naturen</a:t>
            </a:r>
            <a:r>
              <a:rPr lang="en-US" sz="1400" spc="50" dirty="0">
                <a:solidFill>
                  <a:schemeClr val="tx1">
                    <a:lumMod val="85000"/>
                    <a:lumOff val="15000"/>
                  </a:schemeClr>
                </a:solidFill>
                <a:ea typeface="Batang" panose="02030600000101010101" pitchFamily="18" charset="-127"/>
              </a:rPr>
              <a:t> med </a:t>
            </a:r>
            <a:r>
              <a:rPr lang="en-US" sz="1400" spc="50" dirty="0" err="1">
                <a:solidFill>
                  <a:schemeClr val="tx1">
                    <a:lumMod val="85000"/>
                    <a:lumOff val="15000"/>
                  </a:schemeClr>
                </a:solidFill>
                <a:ea typeface="Batang" panose="02030600000101010101" pitchFamily="18" charset="-127"/>
              </a:rPr>
              <a:t>vår</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finska</a:t>
            </a:r>
            <a:r>
              <a:rPr lang="en-US" sz="1400" spc="50" dirty="0">
                <a:solidFill>
                  <a:schemeClr val="tx1">
                    <a:lumMod val="85000"/>
                    <a:lumOff val="15000"/>
                  </a:schemeClr>
                </a:solidFill>
                <a:ea typeface="Batang" panose="02030600000101010101" pitchFamily="18" charset="-127"/>
              </a:rPr>
              <a:t> </a:t>
            </a:r>
            <a:r>
              <a:rPr lang="en-US" sz="1400" spc="50" dirty="0" err="1">
                <a:solidFill>
                  <a:schemeClr val="tx1">
                    <a:lumMod val="85000"/>
                    <a:lumOff val="15000"/>
                  </a:schemeClr>
                </a:solidFill>
                <a:ea typeface="Batang" panose="02030600000101010101" pitchFamily="18" charset="-127"/>
              </a:rPr>
              <a:t>lapphund</a:t>
            </a:r>
            <a:r>
              <a:rPr lang="en-US" sz="1400" spc="50" dirty="0">
                <a:solidFill>
                  <a:schemeClr val="tx1">
                    <a:lumMod val="85000"/>
                    <a:lumOff val="15000"/>
                  </a:schemeClr>
                </a:solidFill>
                <a:ea typeface="Batang" panose="02030600000101010101" pitchFamily="18" charset="-127"/>
              </a:rPr>
              <a:t> Siri (5 </a:t>
            </a:r>
            <a:r>
              <a:rPr lang="en-US" sz="1400" spc="50" dirty="0" err="1">
                <a:solidFill>
                  <a:schemeClr val="tx1">
                    <a:lumMod val="85000"/>
                    <a:lumOff val="15000"/>
                  </a:schemeClr>
                </a:solidFill>
                <a:ea typeface="Batang" panose="02030600000101010101" pitchFamily="18" charset="-127"/>
              </a:rPr>
              <a:t>år</a:t>
            </a:r>
            <a:r>
              <a:rPr lang="en-US" sz="1400" spc="50" dirty="0">
                <a:solidFill>
                  <a:schemeClr val="tx1">
                    <a:lumMod val="85000"/>
                    <a:lumOff val="15000"/>
                  </a:schemeClr>
                </a:solidFill>
                <a:ea typeface="Batang" panose="02030600000101010101" pitchFamily="18" charset="-127"/>
              </a:rPr>
              <a:t>).</a:t>
            </a:r>
          </a:p>
          <a:p>
            <a:pPr>
              <a:lnSpc>
                <a:spcPct val="90000"/>
              </a:lnSpc>
              <a:spcAft>
                <a:spcPts val="600"/>
              </a:spcAft>
            </a:pPr>
            <a:endParaRPr lang="en-US" sz="1400" spc="50" dirty="0">
              <a:solidFill>
                <a:schemeClr val="tx1">
                  <a:lumMod val="85000"/>
                  <a:lumOff val="15000"/>
                </a:schemeClr>
              </a:solidFill>
              <a:ea typeface="Batang" panose="02030600000101010101" pitchFamily="18" charset="-127"/>
            </a:endParaRPr>
          </a:p>
          <a:p>
            <a:pPr>
              <a:lnSpc>
                <a:spcPct val="90000"/>
              </a:lnSpc>
              <a:spcAft>
                <a:spcPts val="600"/>
              </a:spcAft>
            </a:pPr>
            <a:endParaRPr lang="en-US" sz="1400" spc="50" dirty="0">
              <a:solidFill>
                <a:schemeClr val="tx1">
                  <a:lumMod val="85000"/>
                  <a:lumOff val="15000"/>
                </a:schemeClr>
              </a:solidFill>
              <a:ea typeface="Batang" panose="02030600000101010101" pitchFamily="18" charset="-127"/>
            </a:endParaRPr>
          </a:p>
          <a:p>
            <a:pPr>
              <a:lnSpc>
                <a:spcPct val="90000"/>
              </a:lnSpc>
              <a:spcAft>
                <a:spcPts val="600"/>
              </a:spcAft>
            </a:pPr>
            <a:endParaRPr lang="en-US" sz="1400" spc="50" dirty="0">
              <a:solidFill>
                <a:schemeClr val="tx1">
                  <a:lumMod val="85000"/>
                  <a:lumOff val="15000"/>
                </a:schemeClr>
              </a:solidFill>
              <a:ea typeface="Batang" panose="02030600000101010101" pitchFamily="18" charset="-127"/>
            </a:endParaRPr>
          </a:p>
          <a:p>
            <a:pPr>
              <a:lnSpc>
                <a:spcPct val="90000"/>
              </a:lnSpc>
              <a:spcAft>
                <a:spcPts val="600"/>
              </a:spcAft>
            </a:pPr>
            <a:endParaRPr lang="en-US" sz="1400" spc="50" dirty="0">
              <a:solidFill>
                <a:schemeClr val="tx1">
                  <a:lumMod val="85000"/>
                  <a:lumOff val="15000"/>
                </a:schemeClr>
              </a:solidFill>
              <a:ea typeface="Batang" panose="02030600000101010101" pitchFamily="18" charset="-127"/>
            </a:endParaRPr>
          </a:p>
          <a:p>
            <a:pPr>
              <a:lnSpc>
                <a:spcPct val="90000"/>
              </a:lnSpc>
              <a:spcAft>
                <a:spcPts val="600"/>
              </a:spcAft>
            </a:pPr>
            <a:endParaRPr lang="en-US" sz="1400" spc="50" dirty="0">
              <a:solidFill>
                <a:schemeClr val="tx1">
                  <a:lumMod val="85000"/>
                  <a:lumOff val="15000"/>
                </a:schemeClr>
              </a:solidFill>
              <a:ea typeface="Batang" panose="02030600000101010101" pitchFamily="18" charset="-127"/>
            </a:endParaRPr>
          </a:p>
        </p:txBody>
      </p:sp>
      <p:pic>
        <p:nvPicPr>
          <p:cNvPr id="4" name="Bildobjekt 3">
            <a:extLst>
              <a:ext uri="{FF2B5EF4-FFF2-40B4-BE49-F238E27FC236}">
                <a16:creationId xmlns:a16="http://schemas.microsoft.com/office/drawing/2014/main" id="{105664F4-B596-4939-8E51-C2BCD00621B5}"/>
              </a:ext>
            </a:extLst>
          </p:cNvPr>
          <p:cNvPicPr>
            <a:picLocks noChangeAspect="1"/>
          </p:cNvPicPr>
          <p:nvPr/>
        </p:nvPicPr>
        <p:blipFill rotWithShape="1">
          <a:blip r:embed="rId6"/>
          <a:srcRect l="13554" r="19003"/>
          <a:stretch/>
        </p:blipFill>
        <p:spPr>
          <a:xfrm>
            <a:off x="5977721" y="451756"/>
            <a:ext cx="6016281" cy="5954486"/>
          </a:xfrm>
          <a:custGeom>
            <a:avLst/>
            <a:gdLst/>
            <a:ahLst/>
            <a:cxnLst/>
            <a:rect l="l" t="t" r="r" b="b"/>
            <a:pathLst>
              <a:path w="6940161" h="6857999">
                <a:moveTo>
                  <a:pt x="857190" y="0"/>
                </a:moveTo>
                <a:lnTo>
                  <a:pt x="6940161" y="0"/>
                </a:lnTo>
                <a:lnTo>
                  <a:pt x="6940161" y="6857999"/>
                </a:lnTo>
                <a:lnTo>
                  <a:pt x="496459" y="6857999"/>
                </a:lnTo>
                <a:lnTo>
                  <a:pt x="486507" y="6839466"/>
                </a:lnTo>
                <a:cubicBezTo>
                  <a:pt x="477389" y="6820641"/>
                  <a:pt x="471173" y="6801859"/>
                  <a:pt x="480078" y="6795812"/>
                </a:cubicBezTo>
                <a:cubicBezTo>
                  <a:pt x="475408" y="6761382"/>
                  <a:pt x="493736" y="6723009"/>
                  <a:pt x="482330" y="6676796"/>
                </a:cubicBezTo>
                <a:cubicBezTo>
                  <a:pt x="479519" y="6617030"/>
                  <a:pt x="476161" y="6634511"/>
                  <a:pt x="469648" y="6539722"/>
                </a:cubicBezTo>
                <a:cubicBezTo>
                  <a:pt x="459969" y="6498384"/>
                  <a:pt x="496382" y="6456575"/>
                  <a:pt x="477855" y="6433501"/>
                </a:cubicBezTo>
                <a:cubicBezTo>
                  <a:pt x="464018" y="6378655"/>
                  <a:pt x="442310" y="6325849"/>
                  <a:pt x="414008" y="6271586"/>
                </a:cubicBezTo>
                <a:cubicBezTo>
                  <a:pt x="378091" y="6226697"/>
                  <a:pt x="377466" y="6140798"/>
                  <a:pt x="299660" y="6080454"/>
                </a:cubicBezTo>
                <a:cubicBezTo>
                  <a:pt x="268606" y="6014324"/>
                  <a:pt x="244498" y="5964143"/>
                  <a:pt x="221239" y="5913249"/>
                </a:cubicBezTo>
                <a:cubicBezTo>
                  <a:pt x="210139" y="5897439"/>
                  <a:pt x="175369" y="5809427"/>
                  <a:pt x="160103" y="5775094"/>
                </a:cubicBezTo>
                <a:cubicBezTo>
                  <a:pt x="87298" y="5686529"/>
                  <a:pt x="103897" y="5672717"/>
                  <a:pt x="87873" y="5573809"/>
                </a:cubicBezTo>
                <a:cubicBezTo>
                  <a:pt x="76224" y="5541231"/>
                  <a:pt x="76748" y="5525076"/>
                  <a:pt x="57933" y="5490695"/>
                </a:cubicBezTo>
                <a:lnTo>
                  <a:pt x="30889" y="5398377"/>
                </a:lnTo>
                <a:lnTo>
                  <a:pt x="34140" y="5390971"/>
                </a:lnTo>
                <a:lnTo>
                  <a:pt x="35928" y="5390229"/>
                </a:lnTo>
                <a:lnTo>
                  <a:pt x="16968" y="5309266"/>
                </a:lnTo>
                <a:cubicBezTo>
                  <a:pt x="13970" y="5303642"/>
                  <a:pt x="-917" y="5289094"/>
                  <a:pt x="2490" y="5276920"/>
                </a:cubicBezTo>
                <a:lnTo>
                  <a:pt x="24907" y="5208159"/>
                </a:lnTo>
                <a:lnTo>
                  <a:pt x="31839" y="5162682"/>
                </a:lnTo>
                <a:cubicBezTo>
                  <a:pt x="28501" y="5155528"/>
                  <a:pt x="24609" y="5048935"/>
                  <a:pt x="18796" y="5043371"/>
                </a:cubicBezTo>
                <a:cubicBezTo>
                  <a:pt x="54584" y="4976689"/>
                  <a:pt x="5001" y="4985095"/>
                  <a:pt x="14358" y="4908985"/>
                </a:cubicBezTo>
                <a:cubicBezTo>
                  <a:pt x="17201" y="4816358"/>
                  <a:pt x="5675" y="4749418"/>
                  <a:pt x="4769" y="4643799"/>
                </a:cubicBezTo>
                <a:cubicBezTo>
                  <a:pt x="4111" y="4581455"/>
                  <a:pt x="-7137" y="4509050"/>
                  <a:pt x="7402" y="4395547"/>
                </a:cubicBezTo>
                <a:cubicBezTo>
                  <a:pt x="11591" y="4330720"/>
                  <a:pt x="28535" y="4313913"/>
                  <a:pt x="23462" y="4274064"/>
                </a:cubicBezTo>
                <a:cubicBezTo>
                  <a:pt x="22995" y="4245538"/>
                  <a:pt x="22530" y="4217012"/>
                  <a:pt x="22063" y="4188486"/>
                </a:cubicBezTo>
                <a:lnTo>
                  <a:pt x="24672" y="4170100"/>
                </a:lnTo>
                <a:lnTo>
                  <a:pt x="34973" y="4166123"/>
                </a:lnTo>
                <a:lnTo>
                  <a:pt x="26424" y="4120096"/>
                </a:lnTo>
                <a:cubicBezTo>
                  <a:pt x="28986" y="4109871"/>
                  <a:pt x="49338" y="4079429"/>
                  <a:pt x="47886" y="4066698"/>
                </a:cubicBezTo>
                <a:cubicBezTo>
                  <a:pt x="26522" y="4022850"/>
                  <a:pt x="34453" y="4030338"/>
                  <a:pt x="47327" y="3969172"/>
                </a:cubicBezTo>
                <a:cubicBezTo>
                  <a:pt x="40297" y="3948973"/>
                  <a:pt x="40044" y="3857354"/>
                  <a:pt x="53093" y="3844350"/>
                </a:cubicBezTo>
                <a:cubicBezTo>
                  <a:pt x="55739" y="3830819"/>
                  <a:pt x="50778" y="3815585"/>
                  <a:pt x="64866" y="3808459"/>
                </a:cubicBezTo>
                <a:cubicBezTo>
                  <a:pt x="81775" y="3797121"/>
                  <a:pt x="54599" y="3752382"/>
                  <a:pt x="74864" y="3757643"/>
                </a:cubicBezTo>
                <a:cubicBezTo>
                  <a:pt x="56224" y="3725828"/>
                  <a:pt x="74270" y="3660981"/>
                  <a:pt x="82640" y="3632606"/>
                </a:cubicBezTo>
                <a:cubicBezTo>
                  <a:pt x="85981" y="3582255"/>
                  <a:pt x="88778" y="3571708"/>
                  <a:pt x="89222" y="3534990"/>
                </a:cubicBezTo>
                <a:cubicBezTo>
                  <a:pt x="92019" y="3533125"/>
                  <a:pt x="80706" y="3481126"/>
                  <a:pt x="79835" y="3454133"/>
                </a:cubicBezTo>
                <a:cubicBezTo>
                  <a:pt x="78963" y="3427139"/>
                  <a:pt x="96173" y="3390611"/>
                  <a:pt x="83991" y="3373027"/>
                </a:cubicBezTo>
                <a:cubicBezTo>
                  <a:pt x="80767" y="3298527"/>
                  <a:pt x="69808" y="3290617"/>
                  <a:pt x="62958" y="3222737"/>
                </a:cubicBezTo>
                <a:cubicBezTo>
                  <a:pt x="59618" y="3146284"/>
                  <a:pt x="39695" y="3184007"/>
                  <a:pt x="49209" y="3118188"/>
                </a:cubicBezTo>
                <a:cubicBezTo>
                  <a:pt x="65221" y="3109217"/>
                  <a:pt x="85573" y="3024732"/>
                  <a:pt x="78480" y="3003808"/>
                </a:cubicBezTo>
                <a:cubicBezTo>
                  <a:pt x="78037" y="2966753"/>
                  <a:pt x="77812" y="2989870"/>
                  <a:pt x="77566" y="2944921"/>
                </a:cubicBezTo>
                <a:lnTo>
                  <a:pt x="94406" y="2877744"/>
                </a:lnTo>
                <a:cubicBezTo>
                  <a:pt x="87936" y="2880724"/>
                  <a:pt x="108480" y="2822146"/>
                  <a:pt x="108051" y="2807161"/>
                </a:cubicBezTo>
                <a:cubicBezTo>
                  <a:pt x="110507" y="2775643"/>
                  <a:pt x="80880" y="2769288"/>
                  <a:pt x="107377" y="2752347"/>
                </a:cubicBezTo>
                <a:lnTo>
                  <a:pt x="114975" y="2748299"/>
                </a:lnTo>
                <a:cubicBezTo>
                  <a:pt x="115205" y="2745962"/>
                  <a:pt x="115434" y="2743625"/>
                  <a:pt x="115663" y="2741288"/>
                </a:cubicBezTo>
                <a:cubicBezTo>
                  <a:pt x="115098" y="2737657"/>
                  <a:pt x="112995" y="2735847"/>
                  <a:pt x="107929" y="2737160"/>
                </a:cubicBezTo>
                <a:cubicBezTo>
                  <a:pt x="126569" y="2705347"/>
                  <a:pt x="119693" y="2699356"/>
                  <a:pt x="122707" y="2659631"/>
                </a:cubicBezTo>
                <a:cubicBezTo>
                  <a:pt x="135394" y="2612127"/>
                  <a:pt x="120483" y="2628594"/>
                  <a:pt x="145471" y="2573336"/>
                </a:cubicBezTo>
                <a:cubicBezTo>
                  <a:pt x="156086" y="2559732"/>
                  <a:pt x="170382" y="2541339"/>
                  <a:pt x="170626" y="2528057"/>
                </a:cubicBezTo>
                <a:lnTo>
                  <a:pt x="202713" y="2489594"/>
                </a:lnTo>
                <a:cubicBezTo>
                  <a:pt x="203853" y="2487774"/>
                  <a:pt x="204248" y="2473350"/>
                  <a:pt x="203650" y="2468303"/>
                </a:cubicBezTo>
                <a:lnTo>
                  <a:pt x="223316" y="2460480"/>
                </a:lnTo>
                <a:lnTo>
                  <a:pt x="215120" y="2423535"/>
                </a:lnTo>
                <a:lnTo>
                  <a:pt x="223455" y="2404394"/>
                </a:lnTo>
                <a:cubicBezTo>
                  <a:pt x="243490" y="2392610"/>
                  <a:pt x="229596" y="2347474"/>
                  <a:pt x="238853" y="2324643"/>
                </a:cubicBezTo>
                <a:cubicBezTo>
                  <a:pt x="239504" y="2297698"/>
                  <a:pt x="266477" y="2284202"/>
                  <a:pt x="272463" y="2255535"/>
                </a:cubicBezTo>
                <a:cubicBezTo>
                  <a:pt x="290597" y="2249648"/>
                  <a:pt x="306594" y="2207828"/>
                  <a:pt x="294092" y="2184679"/>
                </a:cubicBezTo>
                <a:lnTo>
                  <a:pt x="323221" y="2093132"/>
                </a:lnTo>
                <a:cubicBezTo>
                  <a:pt x="348282" y="2084587"/>
                  <a:pt x="366071" y="1985868"/>
                  <a:pt x="377324" y="1950235"/>
                </a:cubicBezTo>
                <a:cubicBezTo>
                  <a:pt x="397581" y="1920183"/>
                  <a:pt x="445208" y="1898905"/>
                  <a:pt x="457649" y="1861568"/>
                </a:cubicBezTo>
                <a:cubicBezTo>
                  <a:pt x="464664" y="1810687"/>
                  <a:pt x="447457" y="1869507"/>
                  <a:pt x="451972" y="1809499"/>
                </a:cubicBezTo>
                <a:cubicBezTo>
                  <a:pt x="450982" y="1754297"/>
                  <a:pt x="465413" y="1767680"/>
                  <a:pt x="474550" y="1693716"/>
                </a:cubicBezTo>
                <a:cubicBezTo>
                  <a:pt x="473258" y="1654244"/>
                  <a:pt x="481626" y="1627007"/>
                  <a:pt x="481301" y="1605195"/>
                </a:cubicBezTo>
                <a:cubicBezTo>
                  <a:pt x="490491" y="1568952"/>
                  <a:pt x="493569" y="1564518"/>
                  <a:pt x="497837" y="1516217"/>
                </a:cubicBezTo>
                <a:cubicBezTo>
                  <a:pt x="503639" y="1488452"/>
                  <a:pt x="534082" y="1457870"/>
                  <a:pt x="513281" y="1429841"/>
                </a:cubicBezTo>
                <a:cubicBezTo>
                  <a:pt x="527326" y="1412325"/>
                  <a:pt x="570430" y="1413592"/>
                  <a:pt x="550104" y="1380081"/>
                </a:cubicBezTo>
                <a:cubicBezTo>
                  <a:pt x="575583" y="1394128"/>
                  <a:pt x="551452" y="1335176"/>
                  <a:pt x="574526" y="1334891"/>
                </a:cubicBezTo>
                <a:cubicBezTo>
                  <a:pt x="593486" y="1336427"/>
                  <a:pt x="633157" y="1194568"/>
                  <a:pt x="638123" y="1185551"/>
                </a:cubicBezTo>
                <a:cubicBezTo>
                  <a:pt x="647468" y="1149210"/>
                  <a:pt x="657504" y="1148087"/>
                  <a:pt x="664747" y="1111168"/>
                </a:cubicBezTo>
                <a:cubicBezTo>
                  <a:pt x="679107" y="1057226"/>
                  <a:pt x="652121" y="1022543"/>
                  <a:pt x="664913" y="993353"/>
                </a:cubicBezTo>
                <a:cubicBezTo>
                  <a:pt x="684189" y="960214"/>
                  <a:pt x="707497" y="867450"/>
                  <a:pt x="721256" y="813953"/>
                </a:cubicBezTo>
                <a:cubicBezTo>
                  <a:pt x="734607" y="746430"/>
                  <a:pt x="738988" y="666470"/>
                  <a:pt x="745023" y="588218"/>
                </a:cubicBezTo>
                <a:cubicBezTo>
                  <a:pt x="735393" y="475380"/>
                  <a:pt x="719076" y="536119"/>
                  <a:pt x="725253" y="376479"/>
                </a:cubicBezTo>
                <a:lnTo>
                  <a:pt x="735457" y="280992"/>
                </a:lnTo>
                <a:cubicBezTo>
                  <a:pt x="735270" y="276227"/>
                  <a:pt x="742007" y="223140"/>
                  <a:pt x="741820" y="218374"/>
                </a:cubicBezTo>
                <a:lnTo>
                  <a:pt x="735299" y="188178"/>
                </a:lnTo>
                <a:lnTo>
                  <a:pt x="764938" y="152404"/>
                </a:lnTo>
                <a:cubicBezTo>
                  <a:pt x="776066" y="136342"/>
                  <a:pt x="783668" y="122048"/>
                  <a:pt x="802071" y="91810"/>
                </a:cubicBezTo>
                <a:lnTo>
                  <a:pt x="849585" y="3016"/>
                </a:lnTo>
                <a:close/>
              </a:path>
            </a:pathLst>
          </a:custGeom>
        </p:spPr>
      </p:pic>
    </p:spTree>
    <p:extLst>
      <p:ext uri="{BB962C8B-B14F-4D97-AF65-F5344CB8AC3E}">
        <p14:creationId xmlns:p14="http://schemas.microsoft.com/office/powerpoint/2010/main" val="36762832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ABA4B6D2-67B7-4DDF-9D67-252A664A4E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Bildobjekt 5">
            <a:extLst>
              <a:ext uri="{FF2B5EF4-FFF2-40B4-BE49-F238E27FC236}">
                <a16:creationId xmlns:a16="http://schemas.microsoft.com/office/drawing/2014/main" id="{2E38B963-ECD7-4FDB-8D20-22D664D0901A}"/>
              </a:ext>
            </a:extLst>
          </p:cNvPr>
          <p:cNvPicPr>
            <a:picLocks noChangeAspect="1"/>
          </p:cNvPicPr>
          <p:nvPr/>
        </p:nvPicPr>
        <p:blipFill rotWithShape="1">
          <a:blip r:embed="rId3"/>
          <a:srcRect t="13669" b="30082"/>
          <a:stretch/>
        </p:blipFill>
        <p:spPr>
          <a:xfrm>
            <a:off x="20" y="0"/>
            <a:ext cx="12191980" cy="6857989"/>
          </a:xfrm>
          <a:prstGeom prst="rect">
            <a:avLst/>
          </a:prstGeom>
        </p:spPr>
      </p:pic>
      <p:sp>
        <p:nvSpPr>
          <p:cNvPr id="3" name="textruta 2">
            <a:extLst>
              <a:ext uri="{FF2B5EF4-FFF2-40B4-BE49-F238E27FC236}">
                <a16:creationId xmlns:a16="http://schemas.microsoft.com/office/drawing/2014/main" id="{8FFA2E70-F90F-4DB1-A86A-583F0E1106DF}"/>
              </a:ext>
            </a:extLst>
          </p:cNvPr>
          <p:cNvSpPr txBox="1"/>
          <p:nvPr/>
        </p:nvSpPr>
        <p:spPr>
          <a:xfrm>
            <a:off x="516482" y="5910583"/>
            <a:ext cx="6970985" cy="667638"/>
          </a:xfrm>
          <a:prstGeom prst="rect">
            <a:avLst/>
          </a:prstGeom>
        </p:spPr>
        <p:txBody>
          <a:bodyPr vert="horz" lIns="91440" tIns="45720" rIns="91440" bIns="45720" rtlCol="0" anchor="t">
            <a:normAutofit/>
          </a:bodyPr>
          <a:lstStyle/>
          <a:p>
            <a:pPr marL="0" marR="0" lvl="0" indent="0" fontAlgn="auto">
              <a:lnSpc>
                <a:spcPct val="110000"/>
              </a:lnSpc>
              <a:spcBef>
                <a:spcPct val="0"/>
              </a:spcBef>
              <a:spcAft>
                <a:spcPts val="600"/>
              </a:spcAft>
              <a:buClrTx/>
              <a:buSzTx/>
              <a:tabLst/>
              <a:defRPr/>
            </a:pPr>
            <a:endParaRPr kumimoji="0" lang="en-US" sz="2800" b="0" i="0" u="none" strike="noStrike" cap="all" spc="600" normalizeH="0" noProof="0" dirty="0">
              <a:ln>
                <a:noFill/>
              </a:ln>
              <a:solidFill>
                <a:schemeClr val="tx1">
                  <a:lumMod val="85000"/>
                  <a:lumOff val="15000"/>
                </a:schemeClr>
              </a:solidFill>
              <a:effectLst/>
              <a:uLnTx/>
              <a:uFillTx/>
              <a:latin typeface="+mj-lt"/>
              <a:ea typeface="Batang" panose="02030600000101010101" pitchFamily="18" charset="-127"/>
              <a:cs typeface="+mj-cs"/>
            </a:endParaRPr>
          </a:p>
        </p:txBody>
      </p:sp>
    </p:spTree>
    <p:extLst>
      <p:ext uri="{BB962C8B-B14F-4D97-AF65-F5344CB8AC3E}">
        <p14:creationId xmlns:p14="http://schemas.microsoft.com/office/powerpoint/2010/main" val="39391536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4">
            <p14:nvContentPartPr>
              <p14:cNvPr id="20" name="Ink 19">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20" name="Ink 19">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5"/>
              <a:stretch>
                <a:fillRect/>
              </a:stretch>
            </p:blipFill>
            <p:spPr>
              <a:xfrm>
                <a:off x="12481710" y="6333652"/>
                <a:ext cx="18000" cy="18000"/>
              </a:xfrm>
              <a:prstGeom prst="rect">
                <a:avLst/>
              </a:prstGeom>
            </p:spPr>
          </p:pic>
        </mc:Fallback>
      </mc:AlternateContent>
      <p:sp useBgFill="1">
        <p:nvSpPr>
          <p:cNvPr id="22" name="Rectangle 21">
            <a:extLst>
              <a:ext uri="{FF2B5EF4-FFF2-40B4-BE49-F238E27FC236}">
                <a16:creationId xmlns:a16="http://schemas.microsoft.com/office/drawing/2014/main" id="{02472DE8-E58B-4D56-BA61-C69C601DC7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0183ACFC-B25E-402F-BBD8-E42034CDD4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76818"/>
          </a:xfrm>
          <a:custGeom>
            <a:avLst/>
            <a:gdLst>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255823 w 12192000"/>
              <a:gd name="connsiteY110" fmla="*/ 1704850 h 2237474"/>
              <a:gd name="connsiteX111" fmla="*/ 6098321 w 12192000"/>
              <a:gd name="connsiteY111" fmla="*/ 1721646 h 2237474"/>
              <a:gd name="connsiteX112" fmla="*/ 5880652 w 12192000"/>
              <a:gd name="connsiteY112" fmla="*/ 1779643 h 2237474"/>
              <a:gd name="connsiteX113" fmla="*/ 5785959 w 12192000"/>
              <a:gd name="connsiteY113" fmla="*/ 1775307 h 2237474"/>
              <a:gd name="connsiteX114" fmla="*/ 5643534 w 12192000"/>
              <a:gd name="connsiteY114" fmla="*/ 1802919 h 2237474"/>
              <a:gd name="connsiteX115" fmla="*/ 5518799 w 12192000"/>
              <a:gd name="connsiteY115" fmla="*/ 1818312 h 2237474"/>
              <a:gd name="connsiteX116" fmla="*/ 5505014 w 12192000"/>
              <a:gd name="connsiteY116" fmla="*/ 1819259 h 2237474"/>
              <a:gd name="connsiteX117" fmla="*/ 5499949 w 12192000"/>
              <a:gd name="connsiteY117" fmla="*/ 1814490 h 2237474"/>
              <a:gd name="connsiteX118" fmla="*/ 5453307 w 12192000"/>
              <a:gd name="connsiteY118" fmla="*/ 1815450 h 2237474"/>
              <a:gd name="connsiteX119" fmla="*/ 5364192 w 12192000"/>
              <a:gd name="connsiteY119" fmla="*/ 1826074 h 2237474"/>
              <a:gd name="connsiteX120" fmla="*/ 5350380 w 12192000"/>
              <a:gd name="connsiteY120" fmla="*/ 1830891 h 2237474"/>
              <a:gd name="connsiteX121" fmla="*/ 5259633 w 12192000"/>
              <a:gd name="connsiteY121" fmla="*/ 1837160 h 2237474"/>
              <a:gd name="connsiteX122" fmla="*/ 5197513 w 12192000"/>
              <a:gd name="connsiteY122" fmla="*/ 1844718 h 2237474"/>
              <a:gd name="connsiteX123" fmla="*/ 5184170 w 12192000"/>
              <a:gd name="connsiteY123" fmla="*/ 1849402 h 2237474"/>
              <a:gd name="connsiteX124" fmla="*/ 5168852 w 12192000"/>
              <a:gd name="connsiteY124" fmla="*/ 1844846 h 2237474"/>
              <a:gd name="connsiteX125" fmla="*/ 5164370 w 12192000"/>
              <a:gd name="connsiteY125" fmla="*/ 1840597 h 2237474"/>
              <a:gd name="connsiteX126" fmla="*/ 5114927 w 12192000"/>
              <a:gd name="connsiteY126" fmla="*/ 1847827 h 2237474"/>
              <a:gd name="connsiteX127" fmla="*/ 5108970 w 12192000"/>
              <a:gd name="connsiteY127" fmla="*/ 1847935 h 2237474"/>
              <a:gd name="connsiteX128" fmla="*/ 5067961 w 12192000"/>
              <a:gd name="connsiteY128" fmla="*/ 1845917 h 2237474"/>
              <a:gd name="connsiteX129" fmla="*/ 5007075 w 12192000"/>
              <a:gd name="connsiteY129" fmla="*/ 1838626 h 2237474"/>
              <a:gd name="connsiteX130" fmla="*/ 4944087 w 12192000"/>
              <a:gd name="connsiteY130" fmla="*/ 1823332 h 2237474"/>
              <a:gd name="connsiteX131" fmla="*/ 4907662 w 12192000"/>
              <a:gd name="connsiteY131" fmla="*/ 1816900 h 2237474"/>
              <a:gd name="connsiteX132" fmla="*/ 4882386 w 12192000"/>
              <a:gd name="connsiteY132" fmla="*/ 1809844 h 2237474"/>
              <a:gd name="connsiteX133" fmla="*/ 4811440 w 12192000"/>
              <a:gd name="connsiteY133" fmla="*/ 1804655 h 2237474"/>
              <a:gd name="connsiteX134" fmla="*/ 4691075 w 12192000"/>
              <a:gd name="connsiteY134" fmla="*/ 1801389 h 2237474"/>
              <a:gd name="connsiteX135" fmla="*/ 4647449 w 12192000"/>
              <a:gd name="connsiteY135" fmla="*/ 1793181 h 2237474"/>
              <a:gd name="connsiteX136" fmla="*/ 4645504 w 12192000"/>
              <a:gd name="connsiteY136" fmla="*/ 1787606 h 2237474"/>
              <a:gd name="connsiteX137" fmla="*/ 4632229 w 12192000"/>
              <a:gd name="connsiteY137" fmla="*/ 1785815 h 2237474"/>
              <a:gd name="connsiteX138" fmla="*/ 4629273 w 12192000"/>
              <a:gd name="connsiteY138" fmla="*/ 1784355 h 2237474"/>
              <a:gd name="connsiteX139" fmla="*/ 4611738 w 12192000"/>
              <a:gd name="connsiteY139" fmla="*/ 1776964 h 2237474"/>
              <a:gd name="connsiteX140" fmla="*/ 4560070 w 12192000"/>
              <a:gd name="connsiteY140" fmla="*/ 1785640 h 2237474"/>
              <a:gd name="connsiteX141" fmla="*/ 4536503 w 12192000"/>
              <a:gd name="connsiteY141" fmla="*/ 1785334 h 2237474"/>
              <a:gd name="connsiteX142" fmla="*/ 4513724 w 12192000"/>
              <a:gd name="connsiteY142" fmla="*/ 1791996 h 2237474"/>
              <a:gd name="connsiteX143" fmla="*/ 4501513 w 12192000"/>
              <a:gd name="connsiteY143" fmla="*/ 1799835 h 2237474"/>
              <a:gd name="connsiteX144" fmla="*/ 4459076 w 12192000"/>
              <a:gd name="connsiteY144" fmla="*/ 1813003 h 2237474"/>
              <a:gd name="connsiteX145" fmla="*/ 4459810 w 12192000"/>
              <a:gd name="connsiteY145" fmla="*/ 1797886 h 2237474"/>
              <a:gd name="connsiteX146" fmla="*/ 4379064 w 12192000"/>
              <a:gd name="connsiteY146" fmla="*/ 1817177 h 2237474"/>
              <a:gd name="connsiteX147" fmla="*/ 4319209 w 12192000"/>
              <a:gd name="connsiteY147" fmla="*/ 1834833 h 2237474"/>
              <a:gd name="connsiteX148" fmla="*/ 4306907 w 12192000"/>
              <a:gd name="connsiteY148" fmla="*/ 1841641 h 2237474"/>
              <a:gd name="connsiteX149" fmla="*/ 4290981 w 12192000"/>
              <a:gd name="connsiteY149" fmla="*/ 1839677 h 2237474"/>
              <a:gd name="connsiteX150" fmla="*/ 4285792 w 12192000"/>
              <a:gd name="connsiteY150" fmla="*/ 1836231 h 2237474"/>
              <a:gd name="connsiteX151" fmla="*/ 4238372 w 12192000"/>
              <a:gd name="connsiteY151" fmla="*/ 1851480 h 2237474"/>
              <a:gd name="connsiteX152" fmla="*/ 4232517 w 12192000"/>
              <a:gd name="connsiteY152" fmla="*/ 1852567 h 2237474"/>
              <a:gd name="connsiteX153" fmla="*/ 4191732 w 12192000"/>
              <a:gd name="connsiteY153" fmla="*/ 1857328 h 2237474"/>
              <a:gd name="connsiteX154" fmla="*/ 4065532 w 12192000"/>
              <a:gd name="connsiteY154" fmla="*/ 1855477 h 2237474"/>
              <a:gd name="connsiteX155" fmla="*/ 4028460 w 12192000"/>
              <a:gd name="connsiteY155" fmla="*/ 1855137 h 2237474"/>
              <a:gd name="connsiteX156" fmla="*/ 4002267 w 12192000"/>
              <a:gd name="connsiteY156" fmla="*/ 1852352 h 2237474"/>
              <a:gd name="connsiteX157" fmla="*/ 3931396 w 12192000"/>
              <a:gd name="connsiteY157" fmla="*/ 1858915 h 2237474"/>
              <a:gd name="connsiteX158" fmla="*/ 3812162 w 12192000"/>
              <a:gd name="connsiteY158" fmla="*/ 1875501 h 2237474"/>
              <a:gd name="connsiteX159" fmla="*/ 3767672 w 12192000"/>
              <a:gd name="connsiteY159" fmla="*/ 1874600 h 2237474"/>
              <a:gd name="connsiteX160" fmla="*/ 3764741 w 12192000"/>
              <a:gd name="connsiteY160" fmla="*/ 1869433 h 2237474"/>
              <a:gd name="connsiteX161" fmla="*/ 3751332 w 12192000"/>
              <a:gd name="connsiteY161" fmla="*/ 1869854 h 2237474"/>
              <a:gd name="connsiteX162" fmla="*/ 3748155 w 12192000"/>
              <a:gd name="connsiteY162" fmla="*/ 1868903 h 2237474"/>
              <a:gd name="connsiteX163" fmla="*/ 3729530 w 12192000"/>
              <a:gd name="connsiteY163" fmla="*/ 1864513 h 2237474"/>
              <a:gd name="connsiteX164" fmla="*/ 3680177 w 12192000"/>
              <a:gd name="connsiteY164" fmla="*/ 1881552 h 2237474"/>
              <a:gd name="connsiteX165" fmla="*/ 3567259 w 12192000"/>
              <a:gd name="connsiteY165" fmla="*/ 1893482 h 2237474"/>
              <a:gd name="connsiteX166" fmla="*/ 3405770 w 12192000"/>
              <a:gd name="connsiteY166" fmla="*/ 1904591 h 2237474"/>
              <a:gd name="connsiteX167" fmla="*/ 3280097 w 12192000"/>
              <a:gd name="connsiteY167" fmla="*/ 1919610 h 2237474"/>
              <a:gd name="connsiteX168" fmla="*/ 3123424 w 12192000"/>
              <a:gd name="connsiteY168" fmla="*/ 1952930 h 2237474"/>
              <a:gd name="connsiteX169" fmla="*/ 3009910 w 12192000"/>
              <a:gd name="connsiteY169" fmla="*/ 1957866 h 2237474"/>
              <a:gd name="connsiteX170" fmla="*/ 2995934 w 12192000"/>
              <a:gd name="connsiteY170" fmla="*/ 1967085 h 2237474"/>
              <a:gd name="connsiteX171" fmla="*/ 2980071 w 12192000"/>
              <a:gd name="connsiteY171" fmla="*/ 1972988 h 2237474"/>
              <a:gd name="connsiteX172" fmla="*/ 2978094 w 12192000"/>
              <a:gd name="connsiteY172" fmla="*/ 1972369 h 2237474"/>
              <a:gd name="connsiteX173" fmla="*/ 2942858 w 12192000"/>
              <a:gd name="connsiteY173" fmla="*/ 1981367 h 2237474"/>
              <a:gd name="connsiteX174" fmla="*/ 2875436 w 12192000"/>
              <a:gd name="connsiteY174" fmla="*/ 1996977 h 2237474"/>
              <a:gd name="connsiteX175" fmla="*/ 2874892 w 12192000"/>
              <a:gd name="connsiteY175" fmla="*/ 1996085 h 2237474"/>
              <a:gd name="connsiteX176" fmla="*/ 2864145 w 12192000"/>
              <a:gd name="connsiteY176" fmla="*/ 1994061 h 2237474"/>
              <a:gd name="connsiteX177" fmla="*/ 2843662 w 12192000"/>
              <a:gd name="connsiteY177" fmla="*/ 1992498 h 2237474"/>
              <a:gd name="connsiteX178" fmla="*/ 2796128 w 12192000"/>
              <a:gd name="connsiteY178" fmla="*/ 1976403 h 2237474"/>
              <a:gd name="connsiteX179" fmla="*/ 2756784 w 12192000"/>
              <a:gd name="connsiteY179" fmla="*/ 1985116 h 2237474"/>
              <a:gd name="connsiteX180" fmla="*/ 2748833 w 12192000"/>
              <a:gd name="connsiteY180" fmla="*/ 1986323 h 2237474"/>
              <a:gd name="connsiteX181" fmla="*/ 2748661 w 12192000"/>
              <a:gd name="connsiteY181" fmla="*/ 1986122 h 2237474"/>
              <a:gd name="connsiteX182" fmla="*/ 2740251 w 12192000"/>
              <a:gd name="connsiteY182" fmla="*/ 1986946 h 2237474"/>
              <a:gd name="connsiteX183" fmla="*/ 2718916 w 12192000"/>
              <a:gd name="connsiteY183" fmla="*/ 1990867 h 2237474"/>
              <a:gd name="connsiteX184" fmla="*/ 2713522 w 12192000"/>
              <a:gd name="connsiteY184" fmla="*/ 1990173 h 2237474"/>
              <a:gd name="connsiteX185" fmla="*/ 2680597 w 12192000"/>
              <a:gd name="connsiteY185" fmla="*/ 1984996 h 2237474"/>
              <a:gd name="connsiteX186" fmla="*/ 2578178 w 12192000"/>
              <a:gd name="connsiteY186" fmla="*/ 1990531 h 2237474"/>
              <a:gd name="connsiteX187" fmla="*/ 2476147 w 12192000"/>
              <a:gd name="connsiteY187" fmla="*/ 1998305 h 2237474"/>
              <a:gd name="connsiteX188" fmla="*/ 2373568 w 12192000"/>
              <a:gd name="connsiteY188" fmla="*/ 2003219 h 2237474"/>
              <a:gd name="connsiteX189" fmla="*/ 2321399 w 12192000"/>
              <a:gd name="connsiteY189" fmla="*/ 1989467 h 2237474"/>
              <a:gd name="connsiteX190" fmla="*/ 2315525 w 12192000"/>
              <a:gd name="connsiteY190" fmla="*/ 1989708 h 2237474"/>
              <a:gd name="connsiteX191" fmla="*/ 2300792 w 12192000"/>
              <a:gd name="connsiteY191" fmla="*/ 1994290 h 2237474"/>
              <a:gd name="connsiteX192" fmla="*/ 2295469 w 12192000"/>
              <a:gd name="connsiteY192" fmla="*/ 1996659 h 2237474"/>
              <a:gd name="connsiteX193" fmla="*/ 2287219 w 12192000"/>
              <a:gd name="connsiteY193" fmla="*/ 1998750 h 2237474"/>
              <a:gd name="connsiteX194" fmla="*/ 2286948 w 12192000"/>
              <a:gd name="connsiteY194" fmla="*/ 1998596 h 2237474"/>
              <a:gd name="connsiteX195" fmla="*/ 2243069 w 12192000"/>
              <a:gd name="connsiteY195" fmla="*/ 2015111 h 2237474"/>
              <a:gd name="connsiteX196" fmla="*/ 2186609 w 12192000"/>
              <a:gd name="connsiteY196" fmla="*/ 2008263 h 2237474"/>
              <a:gd name="connsiteX197" fmla="*/ 2164831 w 12192000"/>
              <a:gd name="connsiteY197" fmla="*/ 2010143 h 2237474"/>
              <a:gd name="connsiteX198" fmla="*/ 2152836 w 12192000"/>
              <a:gd name="connsiteY198" fmla="*/ 2010048 h 2237474"/>
              <a:gd name="connsiteX199" fmla="*/ 2117102 w 12192000"/>
              <a:gd name="connsiteY199" fmla="*/ 2023004 h 2237474"/>
              <a:gd name="connsiteX200" fmla="*/ 2111935 w 12192000"/>
              <a:gd name="connsiteY200" fmla="*/ 2023163 h 2237474"/>
              <a:gd name="connsiteX201" fmla="*/ 2089991 w 12192000"/>
              <a:gd name="connsiteY201" fmla="*/ 2034193 h 2237474"/>
              <a:gd name="connsiteX202" fmla="*/ 2058061 w 12192000"/>
              <a:gd name="connsiteY202" fmla="*/ 2047942 h 2237474"/>
              <a:gd name="connsiteX203" fmla="*/ 2055737 w 12192000"/>
              <a:gd name="connsiteY203" fmla="*/ 2047704 h 2237474"/>
              <a:gd name="connsiteX204" fmla="*/ 2042244 w 12192000"/>
              <a:gd name="connsiteY204" fmla="*/ 2055560 h 2237474"/>
              <a:gd name="connsiteX205" fmla="*/ 1976224 w 12192000"/>
              <a:gd name="connsiteY205" fmla="*/ 2074257 h 2237474"/>
              <a:gd name="connsiteX206" fmla="*/ 1877728 w 12192000"/>
              <a:gd name="connsiteY206" fmla="*/ 2101004 h 2237474"/>
              <a:gd name="connsiteX207" fmla="*/ 1759056 w 12192000"/>
              <a:gd name="connsiteY207" fmla="*/ 2125608 h 2237474"/>
              <a:gd name="connsiteX208" fmla="*/ 1637948 w 12192000"/>
              <a:gd name="connsiteY208" fmla="*/ 2172597 h 2237474"/>
              <a:gd name="connsiteX209" fmla="*/ 1434549 w 12192000"/>
              <a:gd name="connsiteY209" fmla="*/ 2234522 h 2237474"/>
              <a:gd name="connsiteX210" fmla="*/ 1398481 w 12192000"/>
              <a:gd name="connsiteY210" fmla="*/ 2237074 h 2237474"/>
              <a:gd name="connsiteX211" fmla="*/ 1398407 w 12192000"/>
              <a:gd name="connsiteY211" fmla="*/ 2237095 h 2237474"/>
              <a:gd name="connsiteX212" fmla="*/ 1370962 w 12192000"/>
              <a:gd name="connsiteY212" fmla="*/ 2237474 h 2237474"/>
              <a:gd name="connsiteX213" fmla="*/ 1356367 w 12192000"/>
              <a:gd name="connsiteY213" fmla="*/ 2235089 h 2237474"/>
              <a:gd name="connsiteX214" fmla="*/ 1324828 w 12192000"/>
              <a:gd name="connsiteY214" fmla="*/ 2231968 h 2237474"/>
              <a:gd name="connsiteX215" fmla="*/ 1297744 w 12192000"/>
              <a:gd name="connsiteY215" fmla="*/ 2235849 h 2237474"/>
              <a:gd name="connsiteX216" fmla="*/ 1286236 w 12192000"/>
              <a:gd name="connsiteY216" fmla="*/ 2233135 h 2237474"/>
              <a:gd name="connsiteX217" fmla="*/ 1283504 w 12192000"/>
              <a:gd name="connsiteY217" fmla="*/ 2233797 h 2237474"/>
              <a:gd name="connsiteX218" fmla="*/ 1279765 w 12192000"/>
              <a:gd name="connsiteY218" fmla="*/ 2229639 h 2237474"/>
              <a:gd name="connsiteX219" fmla="*/ 1195347 w 12192000"/>
              <a:gd name="connsiteY219" fmla="*/ 2212354 h 2237474"/>
              <a:gd name="connsiteX220" fmla="*/ 970251 w 12192000"/>
              <a:gd name="connsiteY220" fmla="*/ 2221029 h 2237474"/>
              <a:gd name="connsiteX221" fmla="*/ 812914 w 12192000"/>
              <a:gd name="connsiteY221" fmla="*/ 2202752 h 2237474"/>
              <a:gd name="connsiteX222" fmla="*/ 800195 w 12192000"/>
              <a:gd name="connsiteY222" fmla="*/ 2209407 h 2237474"/>
              <a:gd name="connsiteX223" fmla="*/ 784978 w 12192000"/>
              <a:gd name="connsiteY223" fmla="*/ 2212360 h 2237474"/>
              <a:gd name="connsiteX224" fmla="*/ 681987 w 12192000"/>
              <a:gd name="connsiteY224" fmla="*/ 2216757 h 2237474"/>
              <a:gd name="connsiteX225" fmla="*/ 669923 w 12192000"/>
              <a:gd name="connsiteY225" fmla="*/ 2211682 h 2237474"/>
              <a:gd name="connsiteX226" fmla="*/ 648680 w 12192000"/>
              <a:gd name="connsiteY226" fmla="*/ 2206229 h 2237474"/>
              <a:gd name="connsiteX227" fmla="*/ 597225 w 12192000"/>
              <a:gd name="connsiteY227" fmla="*/ 2180999 h 2237474"/>
              <a:gd name="connsiteX228" fmla="*/ 558449 w 12192000"/>
              <a:gd name="connsiteY228" fmla="*/ 2182346 h 2237474"/>
              <a:gd name="connsiteX229" fmla="*/ 550517 w 12192000"/>
              <a:gd name="connsiteY229" fmla="*/ 2182060 h 2237474"/>
              <a:gd name="connsiteX230" fmla="*/ 550309 w 12192000"/>
              <a:gd name="connsiteY230" fmla="*/ 2181825 h 2237474"/>
              <a:gd name="connsiteX231" fmla="*/ 541836 w 12192000"/>
              <a:gd name="connsiteY231" fmla="*/ 2181063 h 2237474"/>
              <a:gd name="connsiteX232" fmla="*/ 536057 w 12192000"/>
              <a:gd name="connsiteY232" fmla="*/ 2181537 h 2237474"/>
              <a:gd name="connsiteX233" fmla="*/ 520671 w 12192000"/>
              <a:gd name="connsiteY233" fmla="*/ 2180980 h 2237474"/>
              <a:gd name="connsiteX234" fmla="*/ 515024 w 12192000"/>
              <a:gd name="connsiteY234" fmla="*/ 2179258 h 2237474"/>
              <a:gd name="connsiteX235" fmla="*/ 512278 w 12192000"/>
              <a:gd name="connsiteY235" fmla="*/ 2176369 h 2237474"/>
              <a:gd name="connsiteX236" fmla="*/ 480419 w 12192000"/>
              <a:gd name="connsiteY236" fmla="*/ 2167807 h 2237474"/>
              <a:gd name="connsiteX237" fmla="*/ 413835 w 12192000"/>
              <a:gd name="connsiteY237" fmla="*/ 2156783 h 2237474"/>
              <a:gd name="connsiteX238" fmla="*/ 376513 w 12192000"/>
              <a:gd name="connsiteY238" fmla="*/ 2154014 h 2237474"/>
              <a:gd name="connsiteX239" fmla="*/ 273386 w 12192000"/>
              <a:gd name="connsiteY239" fmla="*/ 2142551 h 2237474"/>
              <a:gd name="connsiteX240" fmla="*/ 169207 w 12192000"/>
              <a:gd name="connsiteY240" fmla="*/ 2128100 h 2237474"/>
              <a:gd name="connsiteX241" fmla="*/ 93149 w 12192000"/>
              <a:gd name="connsiteY241" fmla="*/ 2105324 h 2237474"/>
              <a:gd name="connsiteX242" fmla="*/ 88109 w 12192000"/>
              <a:gd name="connsiteY242" fmla="*/ 2106704 h 2237474"/>
              <a:gd name="connsiteX243" fmla="*/ 80022 w 12192000"/>
              <a:gd name="connsiteY243" fmla="*/ 2107254 h 2237474"/>
              <a:gd name="connsiteX244" fmla="*/ 79717 w 12192000"/>
              <a:gd name="connsiteY244" fmla="*/ 2107046 h 2237474"/>
              <a:gd name="connsiteX245" fmla="*/ 72352 w 12192000"/>
              <a:gd name="connsiteY245" fmla="*/ 2107991 h 2237474"/>
              <a:gd name="connsiteX246" fmla="*/ 37645 w 12192000"/>
              <a:gd name="connsiteY246" fmla="*/ 2115401 h 2237474"/>
              <a:gd name="connsiteX247" fmla="*/ 4572 w 12192000"/>
              <a:gd name="connsiteY247" fmla="*/ 2111091 h 2237474"/>
              <a:gd name="connsiteX248" fmla="*/ 0 w 12192000"/>
              <a:gd name="connsiteY248" fmla="*/ 2110468 h 2237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12192000" h="2237474">
                <a:moveTo>
                  <a:pt x="0" y="0"/>
                </a:moveTo>
                <a:lnTo>
                  <a:pt x="12192000" y="0"/>
                </a:lnTo>
                <a:lnTo>
                  <a:pt x="12192000" y="751299"/>
                </a:lnTo>
                <a:lnTo>
                  <a:pt x="12176759" y="759190"/>
                </a:lnTo>
                <a:cubicBezTo>
                  <a:pt x="12165968" y="763819"/>
                  <a:pt x="12157853" y="765770"/>
                  <a:pt x="12154948" y="762731"/>
                </a:cubicBezTo>
                <a:cubicBezTo>
                  <a:pt x="12116503" y="759396"/>
                  <a:pt x="12073342" y="763579"/>
                  <a:pt x="12047364" y="749662"/>
                </a:cubicBezTo>
                <a:cubicBezTo>
                  <a:pt x="12041261" y="730599"/>
                  <a:pt x="11914319" y="741909"/>
                  <a:pt x="11890686" y="732766"/>
                </a:cubicBezTo>
                <a:cubicBezTo>
                  <a:pt x="11832408" y="747890"/>
                  <a:pt x="11815359" y="777569"/>
                  <a:pt x="11782413" y="769868"/>
                </a:cubicBezTo>
                <a:cubicBezTo>
                  <a:pt x="11760031" y="763594"/>
                  <a:pt x="11675205" y="777151"/>
                  <a:pt x="11649954" y="749628"/>
                </a:cubicBezTo>
                <a:cubicBezTo>
                  <a:pt x="11608286" y="767874"/>
                  <a:pt x="11593031" y="740811"/>
                  <a:pt x="11560424" y="748017"/>
                </a:cubicBezTo>
                <a:cubicBezTo>
                  <a:pt x="11488916" y="747650"/>
                  <a:pt x="11449669" y="773362"/>
                  <a:pt x="11358455" y="747593"/>
                </a:cubicBezTo>
                <a:cubicBezTo>
                  <a:pt x="11316233" y="754756"/>
                  <a:pt x="11256313" y="713012"/>
                  <a:pt x="11165209" y="748852"/>
                </a:cubicBezTo>
                <a:cubicBezTo>
                  <a:pt x="11113345" y="753539"/>
                  <a:pt x="11140250" y="736122"/>
                  <a:pt x="11058755" y="749617"/>
                </a:cubicBezTo>
                <a:cubicBezTo>
                  <a:pt x="11036836" y="722990"/>
                  <a:pt x="10909903" y="759211"/>
                  <a:pt x="10884013" y="760728"/>
                </a:cubicBezTo>
                <a:cubicBezTo>
                  <a:pt x="10864519" y="743356"/>
                  <a:pt x="10853492" y="756172"/>
                  <a:pt x="10834688" y="757726"/>
                </a:cubicBezTo>
                <a:cubicBezTo>
                  <a:pt x="10826871" y="747343"/>
                  <a:pt x="10811086" y="746602"/>
                  <a:pt x="10805004" y="757573"/>
                </a:cubicBezTo>
                <a:cubicBezTo>
                  <a:pt x="10810951" y="784448"/>
                  <a:pt x="10744688" y="759043"/>
                  <a:pt x="10739478" y="776841"/>
                </a:cubicBezTo>
                <a:cubicBezTo>
                  <a:pt x="10678284" y="779408"/>
                  <a:pt x="10540854" y="756546"/>
                  <a:pt x="10458762" y="755400"/>
                </a:cubicBezTo>
                <a:cubicBezTo>
                  <a:pt x="10426976" y="747433"/>
                  <a:pt x="10362961" y="776166"/>
                  <a:pt x="10246919" y="769960"/>
                </a:cubicBezTo>
                <a:cubicBezTo>
                  <a:pt x="10231631" y="763610"/>
                  <a:pt x="10172943" y="749095"/>
                  <a:pt x="10167995" y="760843"/>
                </a:cubicBezTo>
                <a:cubicBezTo>
                  <a:pt x="10131971" y="759999"/>
                  <a:pt x="10021683" y="796978"/>
                  <a:pt x="9997044" y="780129"/>
                </a:cubicBezTo>
                <a:cubicBezTo>
                  <a:pt x="10001018" y="806225"/>
                  <a:pt x="9951331" y="779975"/>
                  <a:pt x="9943887" y="804141"/>
                </a:cubicBezTo>
                <a:lnTo>
                  <a:pt x="9918248" y="816628"/>
                </a:lnTo>
                <a:lnTo>
                  <a:pt x="9836148" y="858312"/>
                </a:lnTo>
                <a:lnTo>
                  <a:pt x="9823800" y="866604"/>
                </a:lnTo>
                <a:lnTo>
                  <a:pt x="9794684" y="864509"/>
                </a:lnTo>
                <a:lnTo>
                  <a:pt x="9778288" y="854362"/>
                </a:lnTo>
                <a:lnTo>
                  <a:pt x="9773886" y="857543"/>
                </a:lnTo>
                <a:cubicBezTo>
                  <a:pt x="9769008" y="863842"/>
                  <a:pt x="9766501" y="867741"/>
                  <a:pt x="9761459" y="862394"/>
                </a:cubicBezTo>
                <a:lnTo>
                  <a:pt x="9705768" y="894610"/>
                </a:lnTo>
                <a:cubicBezTo>
                  <a:pt x="9699860" y="897215"/>
                  <a:pt x="9692576" y="897590"/>
                  <a:pt x="9683005" y="894128"/>
                </a:cubicBezTo>
                <a:cubicBezTo>
                  <a:pt x="9664449" y="898200"/>
                  <a:pt x="9612100" y="914263"/>
                  <a:pt x="9594438" y="919051"/>
                </a:cubicBezTo>
                <a:lnTo>
                  <a:pt x="9577033" y="922857"/>
                </a:lnTo>
                <a:cubicBezTo>
                  <a:pt x="9568659" y="926175"/>
                  <a:pt x="9551353" y="936082"/>
                  <a:pt x="9544189" y="938966"/>
                </a:cubicBezTo>
                <a:cubicBezTo>
                  <a:pt x="9538380" y="940584"/>
                  <a:pt x="9541329" y="937538"/>
                  <a:pt x="9534048" y="940158"/>
                </a:cubicBezTo>
                <a:cubicBezTo>
                  <a:pt x="9533709" y="946069"/>
                  <a:pt x="9530854" y="951684"/>
                  <a:pt x="9500499" y="954680"/>
                </a:cubicBezTo>
                <a:cubicBezTo>
                  <a:pt x="9481230" y="968165"/>
                  <a:pt x="9456325" y="979029"/>
                  <a:pt x="9428195" y="986225"/>
                </a:cubicBezTo>
                <a:cubicBezTo>
                  <a:pt x="9422499" y="981315"/>
                  <a:pt x="9414660" y="991352"/>
                  <a:pt x="9410017" y="993931"/>
                </a:cubicBezTo>
                <a:cubicBezTo>
                  <a:pt x="9408360" y="990327"/>
                  <a:pt x="9395782" y="990863"/>
                  <a:pt x="9392919" y="994656"/>
                </a:cubicBezTo>
                <a:cubicBezTo>
                  <a:pt x="9310581" y="1024474"/>
                  <a:pt x="9345163" y="981210"/>
                  <a:pt x="9301293" y="1011593"/>
                </a:cubicBezTo>
                <a:cubicBezTo>
                  <a:pt x="9292916" y="1014346"/>
                  <a:pt x="9285483" y="1013807"/>
                  <a:pt x="9278619" y="1011878"/>
                </a:cubicBezTo>
                <a:lnTo>
                  <a:pt x="9268019" y="1007442"/>
                </a:lnTo>
                <a:lnTo>
                  <a:pt x="9234662" y="1023056"/>
                </a:lnTo>
                <a:cubicBezTo>
                  <a:pt x="9217868" y="1029197"/>
                  <a:pt x="9199852" y="1034202"/>
                  <a:pt x="9181033" y="1037921"/>
                </a:cubicBezTo>
                <a:cubicBezTo>
                  <a:pt x="9174974" y="1030923"/>
                  <a:pt x="9162516" y="1043719"/>
                  <a:pt x="9155969" y="1046804"/>
                </a:cubicBezTo>
                <a:cubicBezTo>
                  <a:pt x="9154734" y="1041866"/>
                  <a:pt x="9138567" y="1041606"/>
                  <a:pt x="9133985" y="1046450"/>
                </a:cubicBezTo>
                <a:cubicBezTo>
                  <a:pt x="9021681" y="1079910"/>
                  <a:pt x="9076377" y="1024799"/>
                  <a:pt x="9012987" y="1061986"/>
                </a:cubicBezTo>
                <a:lnTo>
                  <a:pt x="8968445" y="1052169"/>
                </a:lnTo>
                <a:lnTo>
                  <a:pt x="8958984" y="1057212"/>
                </a:lnTo>
                <a:cubicBezTo>
                  <a:pt x="8920115" y="1062770"/>
                  <a:pt x="8906181" y="1053838"/>
                  <a:pt x="8886001" y="1067468"/>
                </a:cubicBezTo>
                <a:cubicBezTo>
                  <a:pt x="8847384" y="1050046"/>
                  <a:pt x="8863283" y="1068286"/>
                  <a:pt x="8838610" y="1075091"/>
                </a:cubicBezTo>
                <a:cubicBezTo>
                  <a:pt x="8816007" y="1080079"/>
                  <a:pt x="8773923" y="1092257"/>
                  <a:pt x="8750383" y="1097387"/>
                </a:cubicBezTo>
                <a:cubicBezTo>
                  <a:pt x="8735450" y="1116502"/>
                  <a:pt x="8721220" y="1097372"/>
                  <a:pt x="8697365" y="1105869"/>
                </a:cubicBezTo>
                <a:cubicBezTo>
                  <a:pt x="8687037" y="1113735"/>
                  <a:pt x="8678781" y="1115961"/>
                  <a:pt x="8665605" y="1110791"/>
                </a:cubicBezTo>
                <a:cubicBezTo>
                  <a:pt x="8618410" y="1148662"/>
                  <a:pt x="8633049" y="1116609"/>
                  <a:pt x="8584946" y="1135226"/>
                </a:cubicBezTo>
                <a:cubicBezTo>
                  <a:pt x="8544020" y="1153499"/>
                  <a:pt x="8496232" y="1168229"/>
                  <a:pt x="8460755" y="1203427"/>
                </a:cubicBezTo>
                <a:cubicBezTo>
                  <a:pt x="8454928" y="1212828"/>
                  <a:pt x="8436573" y="1218574"/>
                  <a:pt x="8419755" y="1216260"/>
                </a:cubicBezTo>
                <a:cubicBezTo>
                  <a:pt x="8416861" y="1215863"/>
                  <a:pt x="8414124" y="1215234"/>
                  <a:pt x="8411626" y="1214397"/>
                </a:cubicBezTo>
                <a:cubicBezTo>
                  <a:pt x="8391326" y="1238641"/>
                  <a:pt x="8371389" y="1231045"/>
                  <a:pt x="8363469" y="1246658"/>
                </a:cubicBezTo>
                <a:cubicBezTo>
                  <a:pt x="8322316" y="1258746"/>
                  <a:pt x="8283162" y="1250600"/>
                  <a:pt x="8275497" y="1264396"/>
                </a:cubicBezTo>
                <a:cubicBezTo>
                  <a:pt x="8253233" y="1266996"/>
                  <a:pt x="8218383" y="1257577"/>
                  <a:pt x="8206287" y="1273060"/>
                </a:cubicBezTo>
                <a:cubicBezTo>
                  <a:pt x="8200396" y="1262794"/>
                  <a:pt x="8183827" y="1285000"/>
                  <a:pt x="8168705" y="1279956"/>
                </a:cubicBezTo>
                <a:cubicBezTo>
                  <a:pt x="8157611" y="1275235"/>
                  <a:pt x="8149996" y="1280870"/>
                  <a:pt x="8139997" y="1282713"/>
                </a:cubicBezTo>
                <a:cubicBezTo>
                  <a:pt x="8125566" y="1279776"/>
                  <a:pt x="8084128" y="1294221"/>
                  <a:pt x="8074238" y="1301895"/>
                </a:cubicBezTo>
                <a:cubicBezTo>
                  <a:pt x="8052170" y="1326903"/>
                  <a:pt x="7986951" y="1319381"/>
                  <a:pt x="7968292" y="1338779"/>
                </a:cubicBezTo>
                <a:cubicBezTo>
                  <a:pt x="7960694" y="1342282"/>
                  <a:pt x="7952937" y="1344333"/>
                  <a:pt x="7945122" y="1345477"/>
                </a:cubicBezTo>
                <a:lnTo>
                  <a:pt x="7922771" y="1346645"/>
                </a:lnTo>
                <a:lnTo>
                  <a:pt x="7915461" y="1342919"/>
                </a:lnTo>
                <a:lnTo>
                  <a:pt x="7902328" y="1345865"/>
                </a:lnTo>
                <a:lnTo>
                  <a:pt x="7898322" y="1345689"/>
                </a:lnTo>
                <a:lnTo>
                  <a:pt x="7875879" y="1345646"/>
                </a:lnTo>
                <a:cubicBezTo>
                  <a:pt x="7890672" y="1367295"/>
                  <a:pt x="7816428" y="1353520"/>
                  <a:pt x="7840612" y="1369373"/>
                </a:cubicBezTo>
                <a:cubicBezTo>
                  <a:pt x="7803208" y="1375918"/>
                  <a:pt x="7836041" y="1389289"/>
                  <a:pt x="7786819" y="1378970"/>
                </a:cubicBezTo>
                <a:cubicBezTo>
                  <a:pt x="7732613" y="1405648"/>
                  <a:pt x="7587405" y="1382806"/>
                  <a:pt x="7548172" y="1417460"/>
                </a:cubicBezTo>
                <a:cubicBezTo>
                  <a:pt x="7551327" y="1405830"/>
                  <a:pt x="7499280" y="1470447"/>
                  <a:pt x="7483437" y="1478152"/>
                </a:cubicBezTo>
                <a:cubicBezTo>
                  <a:pt x="7446517" y="1491067"/>
                  <a:pt x="7432754" y="1502351"/>
                  <a:pt x="7377870" y="1523319"/>
                </a:cubicBezTo>
                <a:cubicBezTo>
                  <a:pt x="7324166" y="1536168"/>
                  <a:pt x="7290459" y="1563749"/>
                  <a:pt x="7230737" y="1562633"/>
                </a:cubicBezTo>
                <a:cubicBezTo>
                  <a:pt x="7229794" y="1566487"/>
                  <a:pt x="7227568" y="1569908"/>
                  <a:pt x="7224458" y="1573008"/>
                </a:cubicBezTo>
                <a:lnTo>
                  <a:pt x="7213486" y="1580987"/>
                </a:lnTo>
                <a:lnTo>
                  <a:pt x="7210972" y="1580856"/>
                </a:lnTo>
                <a:lnTo>
                  <a:pt x="7183121" y="1595162"/>
                </a:lnTo>
                <a:lnTo>
                  <a:pt x="7164601" y="1606490"/>
                </a:lnTo>
                <a:lnTo>
                  <a:pt x="7159286" y="1606850"/>
                </a:lnTo>
                <a:cubicBezTo>
                  <a:pt x="7150961" y="1609262"/>
                  <a:pt x="7125743" y="1618162"/>
                  <a:pt x="7114651" y="1620959"/>
                </a:cubicBezTo>
                <a:cubicBezTo>
                  <a:pt x="7109310" y="1606138"/>
                  <a:pt x="7106695" y="1617324"/>
                  <a:pt x="7092727" y="1623628"/>
                </a:cubicBezTo>
                <a:cubicBezTo>
                  <a:pt x="7081313" y="1602012"/>
                  <a:pt x="7049394" y="1627301"/>
                  <a:pt x="7031309" y="1619451"/>
                </a:cubicBezTo>
                <a:cubicBezTo>
                  <a:pt x="7021305" y="1624569"/>
                  <a:pt x="7010515" y="1629587"/>
                  <a:pt x="6999084" y="1634317"/>
                </a:cubicBezTo>
                <a:lnTo>
                  <a:pt x="6992107" y="1636860"/>
                </a:lnTo>
                <a:lnTo>
                  <a:pt x="6991765" y="1636725"/>
                </a:lnTo>
                <a:cubicBezTo>
                  <a:pt x="6989813" y="1636884"/>
                  <a:pt x="6987353" y="1637572"/>
                  <a:pt x="6983996" y="1639040"/>
                </a:cubicBezTo>
                <a:lnTo>
                  <a:pt x="6979383" y="1641496"/>
                </a:lnTo>
                <a:lnTo>
                  <a:pt x="6900177" y="1636016"/>
                </a:lnTo>
                <a:cubicBezTo>
                  <a:pt x="6859708" y="1641136"/>
                  <a:pt x="6829973" y="1628753"/>
                  <a:pt x="6795372" y="1644845"/>
                </a:cubicBezTo>
                <a:cubicBezTo>
                  <a:pt x="6757466" y="1649571"/>
                  <a:pt x="6723150" y="1647290"/>
                  <a:pt x="6692251" y="1656357"/>
                </a:cubicBezTo>
                <a:cubicBezTo>
                  <a:pt x="6678032" y="1652894"/>
                  <a:pt x="6665282" y="1652445"/>
                  <a:pt x="6655235" y="1661869"/>
                </a:cubicBezTo>
                <a:cubicBezTo>
                  <a:pt x="6619334" y="1664040"/>
                  <a:pt x="6608179" y="1654034"/>
                  <a:pt x="6587857" y="1665769"/>
                </a:cubicBezTo>
                <a:lnTo>
                  <a:pt x="6554894" y="1664428"/>
                </a:lnTo>
                <a:lnTo>
                  <a:pt x="6551579" y="1662213"/>
                </a:lnTo>
                <a:lnTo>
                  <a:pt x="6545693" y="1661776"/>
                </a:lnTo>
                <a:lnTo>
                  <a:pt x="6530561" y="1664619"/>
                </a:lnTo>
                <a:lnTo>
                  <a:pt x="6525028" y="1666354"/>
                </a:lnTo>
                <a:cubicBezTo>
                  <a:pt x="6521154" y="1667301"/>
                  <a:pt x="6518510" y="1667613"/>
                  <a:pt x="6516595" y="1667475"/>
                </a:cubicBezTo>
                <a:lnTo>
                  <a:pt x="6516340" y="1667291"/>
                </a:lnTo>
                <a:lnTo>
                  <a:pt x="6508541" y="1668757"/>
                </a:lnTo>
                <a:cubicBezTo>
                  <a:pt x="6495493" y="1671715"/>
                  <a:pt x="6482908" y="1675051"/>
                  <a:pt x="6471012" y="1678604"/>
                </a:cubicBezTo>
                <a:cubicBezTo>
                  <a:pt x="6457809" y="1668164"/>
                  <a:pt x="6415506" y="1688334"/>
                  <a:pt x="6415265" y="1665317"/>
                </a:cubicBezTo>
                <a:cubicBezTo>
                  <a:pt x="6399063" y="1669446"/>
                  <a:pt x="6391173" y="1680085"/>
                  <a:pt x="6393343" y="1664672"/>
                </a:cubicBezTo>
                <a:lnTo>
                  <a:pt x="6380457" y="1662376"/>
                </a:lnTo>
                <a:lnTo>
                  <a:pt x="6280959" y="1689329"/>
                </a:lnTo>
                <a:lnTo>
                  <a:pt x="6266765" y="1695560"/>
                </a:lnTo>
                <a:cubicBezTo>
                  <a:pt x="6262331" y="1698152"/>
                  <a:pt x="6258580" y="1701192"/>
                  <a:pt x="6255823" y="1704850"/>
                </a:cubicBezTo>
                <a:cubicBezTo>
                  <a:pt x="6200184" y="1694834"/>
                  <a:pt x="6155082" y="1716996"/>
                  <a:pt x="6098321" y="1721646"/>
                </a:cubicBezTo>
                <a:cubicBezTo>
                  <a:pt x="6036511" y="1734126"/>
                  <a:pt x="5902526" y="1770074"/>
                  <a:pt x="5880652" y="1779643"/>
                </a:cubicBezTo>
                <a:cubicBezTo>
                  <a:pt x="5862008" y="1784877"/>
                  <a:pt x="5777344" y="1786304"/>
                  <a:pt x="5785959" y="1775307"/>
                </a:cubicBezTo>
                <a:cubicBezTo>
                  <a:pt x="5732223" y="1803618"/>
                  <a:pt x="5707481" y="1784706"/>
                  <a:pt x="5643534" y="1802919"/>
                </a:cubicBezTo>
                <a:lnTo>
                  <a:pt x="5518799" y="1818312"/>
                </a:lnTo>
                <a:lnTo>
                  <a:pt x="5505014" y="1819259"/>
                </a:lnTo>
                <a:lnTo>
                  <a:pt x="5499949" y="1814490"/>
                </a:lnTo>
                <a:lnTo>
                  <a:pt x="5453307" y="1815450"/>
                </a:lnTo>
                <a:cubicBezTo>
                  <a:pt x="5433075" y="1827706"/>
                  <a:pt x="5395563" y="1821122"/>
                  <a:pt x="5364192" y="1826074"/>
                </a:cubicBezTo>
                <a:lnTo>
                  <a:pt x="5350380" y="1830891"/>
                </a:lnTo>
                <a:lnTo>
                  <a:pt x="5259633" y="1837160"/>
                </a:lnTo>
                <a:lnTo>
                  <a:pt x="5197513" y="1844718"/>
                </a:lnTo>
                <a:lnTo>
                  <a:pt x="5184170" y="1849402"/>
                </a:lnTo>
                <a:lnTo>
                  <a:pt x="5168852" y="1844846"/>
                </a:lnTo>
                <a:cubicBezTo>
                  <a:pt x="5166986" y="1843561"/>
                  <a:pt x="5165478" y="1842127"/>
                  <a:pt x="5164370" y="1840597"/>
                </a:cubicBezTo>
                <a:lnTo>
                  <a:pt x="5114927" y="1847827"/>
                </a:lnTo>
                <a:lnTo>
                  <a:pt x="5108970" y="1847935"/>
                </a:lnTo>
                <a:lnTo>
                  <a:pt x="5067961" y="1845917"/>
                </a:lnTo>
                <a:lnTo>
                  <a:pt x="5007075" y="1838626"/>
                </a:lnTo>
                <a:cubicBezTo>
                  <a:pt x="4987003" y="1833546"/>
                  <a:pt x="4969259" y="1814096"/>
                  <a:pt x="4944087" y="1823332"/>
                </a:cubicBezTo>
                <a:cubicBezTo>
                  <a:pt x="4949882" y="1812650"/>
                  <a:pt x="4914396" y="1826154"/>
                  <a:pt x="4907662" y="1816900"/>
                </a:cubicBezTo>
                <a:cubicBezTo>
                  <a:pt x="4903760" y="1809237"/>
                  <a:pt x="4892087" y="1811549"/>
                  <a:pt x="4882386" y="1809844"/>
                </a:cubicBezTo>
                <a:cubicBezTo>
                  <a:pt x="4874062" y="1802609"/>
                  <a:pt x="4826962" y="1801349"/>
                  <a:pt x="4811440" y="1804655"/>
                </a:cubicBezTo>
                <a:cubicBezTo>
                  <a:pt x="4768806" y="1818748"/>
                  <a:pt x="4725356" y="1790961"/>
                  <a:pt x="4691075" y="1801389"/>
                </a:cubicBezTo>
                <a:cubicBezTo>
                  <a:pt x="4663743" y="1799478"/>
                  <a:pt x="4655044" y="1795479"/>
                  <a:pt x="4647449" y="1793181"/>
                </a:cubicBezTo>
                <a:lnTo>
                  <a:pt x="4645504" y="1787606"/>
                </a:lnTo>
                <a:lnTo>
                  <a:pt x="4632229" y="1785815"/>
                </a:lnTo>
                <a:lnTo>
                  <a:pt x="4629273" y="1784355"/>
                </a:lnTo>
                <a:cubicBezTo>
                  <a:pt x="4623639" y="1781544"/>
                  <a:pt x="4617950" y="1778917"/>
                  <a:pt x="4611738" y="1776964"/>
                </a:cubicBezTo>
                <a:cubicBezTo>
                  <a:pt x="4601379" y="1800272"/>
                  <a:pt x="4557197" y="1764196"/>
                  <a:pt x="4560070" y="1785640"/>
                </a:cubicBezTo>
                <a:lnTo>
                  <a:pt x="4536503" y="1785334"/>
                </a:lnTo>
                <a:lnTo>
                  <a:pt x="4513724" y="1791996"/>
                </a:lnTo>
                <a:lnTo>
                  <a:pt x="4501513" y="1799835"/>
                </a:lnTo>
                <a:lnTo>
                  <a:pt x="4459076" y="1813003"/>
                </a:lnTo>
                <a:lnTo>
                  <a:pt x="4459810" y="1797886"/>
                </a:lnTo>
                <a:lnTo>
                  <a:pt x="4379064" y="1817177"/>
                </a:lnTo>
                <a:lnTo>
                  <a:pt x="4319209" y="1834833"/>
                </a:lnTo>
                <a:lnTo>
                  <a:pt x="4306907" y="1841641"/>
                </a:lnTo>
                <a:lnTo>
                  <a:pt x="4290981" y="1839677"/>
                </a:lnTo>
                <a:cubicBezTo>
                  <a:pt x="4288909" y="1838717"/>
                  <a:pt x="4287163" y="1837555"/>
                  <a:pt x="4285792" y="1836231"/>
                </a:cubicBezTo>
                <a:lnTo>
                  <a:pt x="4238372" y="1851480"/>
                </a:lnTo>
                <a:lnTo>
                  <a:pt x="4232517" y="1852567"/>
                </a:lnTo>
                <a:lnTo>
                  <a:pt x="4191732" y="1857328"/>
                </a:lnTo>
                <a:lnTo>
                  <a:pt x="4065532" y="1855477"/>
                </a:lnTo>
                <a:cubicBezTo>
                  <a:pt x="4069305" y="1844009"/>
                  <a:pt x="4036780" y="1863138"/>
                  <a:pt x="4028460" y="1855137"/>
                </a:cubicBezTo>
                <a:cubicBezTo>
                  <a:pt x="4023224" y="1848238"/>
                  <a:pt x="4012138" y="1852433"/>
                  <a:pt x="4002267" y="1852352"/>
                </a:cubicBezTo>
                <a:cubicBezTo>
                  <a:pt x="3992749" y="1846600"/>
                  <a:pt x="3946095" y="1853107"/>
                  <a:pt x="3931396" y="1858915"/>
                </a:cubicBezTo>
                <a:cubicBezTo>
                  <a:pt x="3891932" y="1879798"/>
                  <a:pt x="3844059" y="1859600"/>
                  <a:pt x="3812162" y="1875501"/>
                </a:cubicBezTo>
                <a:cubicBezTo>
                  <a:pt x="3784875" y="1878116"/>
                  <a:pt x="3775574" y="1875612"/>
                  <a:pt x="3767672" y="1874600"/>
                </a:cubicBezTo>
                <a:lnTo>
                  <a:pt x="3764741" y="1869433"/>
                </a:lnTo>
                <a:lnTo>
                  <a:pt x="3751332" y="1869854"/>
                </a:lnTo>
                <a:lnTo>
                  <a:pt x="3748155" y="1868903"/>
                </a:lnTo>
                <a:cubicBezTo>
                  <a:pt x="3742091" y="1867062"/>
                  <a:pt x="3736007" y="1865414"/>
                  <a:pt x="3729530" y="1864513"/>
                </a:cubicBezTo>
                <a:cubicBezTo>
                  <a:pt x="3723549" y="1889158"/>
                  <a:pt x="3673453" y="1860919"/>
                  <a:pt x="3680177" y="1881552"/>
                </a:cubicBezTo>
                <a:cubicBezTo>
                  <a:pt x="3643549" y="1880892"/>
                  <a:pt x="3599470" y="1913398"/>
                  <a:pt x="3567259" y="1893482"/>
                </a:cubicBezTo>
                <a:cubicBezTo>
                  <a:pt x="3512865" y="1897927"/>
                  <a:pt x="3463644" y="1898121"/>
                  <a:pt x="3405770" y="1904591"/>
                </a:cubicBezTo>
                <a:cubicBezTo>
                  <a:pt x="3361027" y="1917619"/>
                  <a:pt x="3312439" y="1902759"/>
                  <a:pt x="3280097" y="1919610"/>
                </a:cubicBezTo>
                <a:cubicBezTo>
                  <a:pt x="3228353" y="1917339"/>
                  <a:pt x="3163854" y="1927961"/>
                  <a:pt x="3123424" y="1952930"/>
                </a:cubicBezTo>
                <a:cubicBezTo>
                  <a:pt x="3067921" y="1955455"/>
                  <a:pt x="3058626" y="1970554"/>
                  <a:pt x="3009910" y="1957866"/>
                </a:cubicBezTo>
                <a:cubicBezTo>
                  <a:pt x="3005875" y="1961558"/>
                  <a:pt x="3001138" y="1964570"/>
                  <a:pt x="2995934" y="1967085"/>
                </a:cubicBezTo>
                <a:lnTo>
                  <a:pt x="2980071" y="1972988"/>
                </a:lnTo>
                <a:lnTo>
                  <a:pt x="2978094" y="1972369"/>
                </a:lnTo>
                <a:lnTo>
                  <a:pt x="2942858" y="1981367"/>
                </a:lnTo>
                <a:lnTo>
                  <a:pt x="2875436" y="1996977"/>
                </a:lnTo>
                <a:lnTo>
                  <a:pt x="2874892" y="1996085"/>
                </a:lnTo>
                <a:cubicBezTo>
                  <a:pt x="2872808" y="1994277"/>
                  <a:pt x="2869648" y="1993306"/>
                  <a:pt x="2864145" y="1994061"/>
                </a:cubicBezTo>
                <a:cubicBezTo>
                  <a:pt x="2872218" y="1978115"/>
                  <a:pt x="2860603" y="1988862"/>
                  <a:pt x="2843662" y="1992498"/>
                </a:cubicBezTo>
                <a:cubicBezTo>
                  <a:pt x="2852423" y="1968542"/>
                  <a:pt x="2804535" y="1987804"/>
                  <a:pt x="2796128" y="1976403"/>
                </a:cubicBezTo>
                <a:cubicBezTo>
                  <a:pt x="2783487" y="1979614"/>
                  <a:pt x="2770278" y="1982573"/>
                  <a:pt x="2756784" y="1985116"/>
                </a:cubicBezTo>
                <a:lnTo>
                  <a:pt x="2748833" y="1986323"/>
                </a:lnTo>
                <a:cubicBezTo>
                  <a:pt x="2748775" y="1986256"/>
                  <a:pt x="2748719" y="1986188"/>
                  <a:pt x="2748661" y="1986122"/>
                </a:cubicBezTo>
                <a:cubicBezTo>
                  <a:pt x="2746906" y="1985902"/>
                  <a:pt x="2744280" y="1986117"/>
                  <a:pt x="2740251" y="1986946"/>
                </a:cubicBezTo>
                <a:lnTo>
                  <a:pt x="2718916" y="1990867"/>
                </a:lnTo>
                <a:lnTo>
                  <a:pt x="2713522" y="1990173"/>
                </a:lnTo>
                <a:lnTo>
                  <a:pt x="2680597" y="1984996"/>
                </a:lnTo>
                <a:cubicBezTo>
                  <a:pt x="2658416" y="1985461"/>
                  <a:pt x="2612251" y="1988312"/>
                  <a:pt x="2578178" y="1990531"/>
                </a:cubicBezTo>
                <a:cubicBezTo>
                  <a:pt x="2545413" y="1998704"/>
                  <a:pt x="2513846" y="1994934"/>
                  <a:pt x="2476147" y="1998305"/>
                </a:cubicBezTo>
                <a:cubicBezTo>
                  <a:pt x="2437134" y="2013637"/>
                  <a:pt x="2413847" y="1999542"/>
                  <a:pt x="2373568" y="2003219"/>
                </a:cubicBezTo>
                <a:cubicBezTo>
                  <a:pt x="2341422" y="2024631"/>
                  <a:pt x="2342856" y="1992997"/>
                  <a:pt x="2321399" y="1989467"/>
                </a:cubicBezTo>
                <a:lnTo>
                  <a:pt x="2315525" y="1989708"/>
                </a:lnTo>
                <a:lnTo>
                  <a:pt x="2300792" y="1994290"/>
                </a:lnTo>
                <a:lnTo>
                  <a:pt x="2295469" y="1996659"/>
                </a:lnTo>
                <a:cubicBezTo>
                  <a:pt x="2291722" y="1998049"/>
                  <a:pt x="2289127" y="1998665"/>
                  <a:pt x="2287219" y="1998750"/>
                </a:cubicBezTo>
                <a:lnTo>
                  <a:pt x="2286948" y="1998596"/>
                </a:lnTo>
                <a:lnTo>
                  <a:pt x="2243069" y="2015111"/>
                </a:lnTo>
                <a:cubicBezTo>
                  <a:pt x="2229030" y="2006206"/>
                  <a:pt x="2188966" y="2031217"/>
                  <a:pt x="2186609" y="2008263"/>
                </a:cubicBezTo>
                <a:cubicBezTo>
                  <a:pt x="2170936" y="2014251"/>
                  <a:pt x="2164097" y="2025782"/>
                  <a:pt x="2164831" y="2010143"/>
                </a:cubicBezTo>
                <a:cubicBezTo>
                  <a:pt x="2159536" y="2011705"/>
                  <a:pt x="2155830" y="2011340"/>
                  <a:pt x="2152836" y="2010048"/>
                </a:cubicBezTo>
                <a:lnTo>
                  <a:pt x="2117102" y="2023004"/>
                </a:lnTo>
                <a:lnTo>
                  <a:pt x="2111935" y="2023163"/>
                </a:lnTo>
                <a:lnTo>
                  <a:pt x="2089991" y="2034193"/>
                </a:lnTo>
                <a:lnTo>
                  <a:pt x="2058061" y="2047942"/>
                </a:lnTo>
                <a:lnTo>
                  <a:pt x="2055737" y="2047704"/>
                </a:lnTo>
                <a:lnTo>
                  <a:pt x="2042244" y="2055560"/>
                </a:lnTo>
                <a:cubicBezTo>
                  <a:pt x="2038090" y="2058656"/>
                  <a:pt x="1978623" y="2070285"/>
                  <a:pt x="1976224" y="2074257"/>
                </a:cubicBezTo>
                <a:cubicBezTo>
                  <a:pt x="1920172" y="2070662"/>
                  <a:pt x="1933546" y="2089824"/>
                  <a:pt x="1877728" y="2101004"/>
                </a:cubicBezTo>
                <a:cubicBezTo>
                  <a:pt x="1839146" y="2101989"/>
                  <a:pt x="1818769" y="2108983"/>
                  <a:pt x="1759056" y="2125608"/>
                </a:cubicBezTo>
                <a:cubicBezTo>
                  <a:pt x="1719091" y="2137539"/>
                  <a:pt x="1691494" y="2161097"/>
                  <a:pt x="1637948" y="2172597"/>
                </a:cubicBezTo>
                <a:cubicBezTo>
                  <a:pt x="1587306" y="2207053"/>
                  <a:pt x="1496241" y="2208973"/>
                  <a:pt x="1434549" y="2234522"/>
                </a:cubicBezTo>
                <a:cubicBezTo>
                  <a:pt x="1402655" y="2224964"/>
                  <a:pt x="1409212" y="2231152"/>
                  <a:pt x="1398481" y="2237074"/>
                </a:cubicBezTo>
                <a:cubicBezTo>
                  <a:pt x="1398456" y="2237082"/>
                  <a:pt x="1398432" y="2237089"/>
                  <a:pt x="1398407" y="2237095"/>
                </a:cubicBezTo>
                <a:lnTo>
                  <a:pt x="1370962" y="2237474"/>
                </a:lnTo>
                <a:lnTo>
                  <a:pt x="1356367" y="2235089"/>
                </a:lnTo>
                <a:cubicBezTo>
                  <a:pt x="1346056" y="2233320"/>
                  <a:pt x="1335986" y="2231930"/>
                  <a:pt x="1324828" y="2231968"/>
                </a:cubicBezTo>
                <a:lnTo>
                  <a:pt x="1297744" y="2235849"/>
                </a:lnTo>
                <a:lnTo>
                  <a:pt x="1286236" y="2233135"/>
                </a:lnTo>
                <a:lnTo>
                  <a:pt x="1283504" y="2233797"/>
                </a:lnTo>
                <a:lnTo>
                  <a:pt x="1279765" y="2229639"/>
                </a:lnTo>
                <a:cubicBezTo>
                  <a:pt x="1260110" y="2221111"/>
                  <a:pt x="1209850" y="2211602"/>
                  <a:pt x="1195347" y="2212354"/>
                </a:cubicBezTo>
                <a:cubicBezTo>
                  <a:pt x="1171903" y="2216875"/>
                  <a:pt x="1033292" y="2222456"/>
                  <a:pt x="970251" y="2221029"/>
                </a:cubicBezTo>
                <a:cubicBezTo>
                  <a:pt x="913858" y="2213074"/>
                  <a:pt x="864984" y="2224767"/>
                  <a:pt x="812914" y="2202752"/>
                </a:cubicBezTo>
                <a:cubicBezTo>
                  <a:pt x="809419" y="2205714"/>
                  <a:pt x="805091" y="2207855"/>
                  <a:pt x="800195" y="2209407"/>
                </a:cubicBezTo>
                <a:lnTo>
                  <a:pt x="784978" y="2212360"/>
                </a:lnTo>
                <a:lnTo>
                  <a:pt x="681987" y="2216757"/>
                </a:lnTo>
                <a:lnTo>
                  <a:pt x="669923" y="2211682"/>
                </a:lnTo>
                <a:cubicBezTo>
                  <a:pt x="675432" y="2197125"/>
                  <a:pt x="665394" y="2205767"/>
                  <a:pt x="648680" y="2206229"/>
                </a:cubicBezTo>
                <a:cubicBezTo>
                  <a:pt x="653511" y="2183723"/>
                  <a:pt x="607806" y="2194090"/>
                  <a:pt x="597225" y="2180999"/>
                </a:cubicBezTo>
                <a:cubicBezTo>
                  <a:pt x="584838" y="2181847"/>
                  <a:pt x="571827" y="2182333"/>
                  <a:pt x="558449" y="2182346"/>
                </a:cubicBezTo>
                <a:lnTo>
                  <a:pt x="550517" y="2182060"/>
                </a:lnTo>
                <a:lnTo>
                  <a:pt x="550309" y="2181825"/>
                </a:lnTo>
                <a:cubicBezTo>
                  <a:pt x="548471" y="2181269"/>
                  <a:pt x="545824" y="2180990"/>
                  <a:pt x="541836" y="2181063"/>
                </a:cubicBezTo>
                <a:lnTo>
                  <a:pt x="536057" y="2181537"/>
                </a:lnTo>
                <a:lnTo>
                  <a:pt x="520671" y="2180980"/>
                </a:lnTo>
                <a:lnTo>
                  <a:pt x="515024" y="2179258"/>
                </a:lnTo>
                <a:lnTo>
                  <a:pt x="512278" y="2176369"/>
                </a:lnTo>
                <a:lnTo>
                  <a:pt x="480419" y="2167807"/>
                </a:lnTo>
                <a:cubicBezTo>
                  <a:pt x="458012" y="2174781"/>
                  <a:pt x="449332" y="2162566"/>
                  <a:pt x="413835" y="2156783"/>
                </a:cubicBezTo>
                <a:cubicBezTo>
                  <a:pt x="401959" y="2163765"/>
                  <a:pt x="389622" y="2160522"/>
                  <a:pt x="376513" y="2154014"/>
                </a:cubicBezTo>
                <a:cubicBezTo>
                  <a:pt x="344376" y="2156059"/>
                  <a:pt x="311403" y="2146283"/>
                  <a:pt x="273386" y="2142551"/>
                </a:cubicBezTo>
                <a:cubicBezTo>
                  <a:pt x="236093" y="2150634"/>
                  <a:pt x="209811" y="2132011"/>
                  <a:pt x="169207" y="2128100"/>
                </a:cubicBezTo>
                <a:lnTo>
                  <a:pt x="93149" y="2105324"/>
                </a:lnTo>
                <a:lnTo>
                  <a:pt x="88109" y="2106704"/>
                </a:lnTo>
                <a:cubicBezTo>
                  <a:pt x="84511" y="2107398"/>
                  <a:pt x="81960" y="2107528"/>
                  <a:pt x="80022" y="2107254"/>
                </a:cubicBezTo>
                <a:lnTo>
                  <a:pt x="79717" y="2107046"/>
                </a:lnTo>
                <a:lnTo>
                  <a:pt x="72352" y="2107991"/>
                </a:lnTo>
                <a:cubicBezTo>
                  <a:pt x="60160" y="2110089"/>
                  <a:pt x="48530" y="2112610"/>
                  <a:pt x="37645" y="2115401"/>
                </a:cubicBezTo>
                <a:cubicBezTo>
                  <a:pt x="29688" y="2109582"/>
                  <a:pt x="16534" y="2111084"/>
                  <a:pt x="4572" y="2111091"/>
                </a:cubicBezTo>
                <a:lnTo>
                  <a:pt x="0" y="2110468"/>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3501A971-CEBD-4E4B-8529-3BB4F4100C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60460" y="6189260"/>
            <a:ext cx="7831541" cy="668740"/>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extruta 2">
            <a:extLst>
              <a:ext uri="{FF2B5EF4-FFF2-40B4-BE49-F238E27FC236}">
                <a16:creationId xmlns:a16="http://schemas.microsoft.com/office/drawing/2014/main" id="{D7C52BB0-59CB-40D9-A378-8DE001B32CE3}"/>
              </a:ext>
            </a:extLst>
          </p:cNvPr>
          <p:cNvGraphicFramePr/>
          <p:nvPr>
            <p:extLst>
              <p:ext uri="{D42A27DB-BD31-4B8C-83A1-F6EECF244321}">
                <p14:modId xmlns:p14="http://schemas.microsoft.com/office/powerpoint/2010/main" val="320514795"/>
              </p:ext>
            </p:extLst>
          </p:nvPr>
        </p:nvGraphicFramePr>
        <p:xfrm>
          <a:off x="1050925" y="1825625"/>
          <a:ext cx="9810750" cy="442912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273317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ABA4B6D2-67B7-4DDF-9D67-252A664A4E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grass, outdoor, tree, house&#10;&#10;Description automatically generated">
            <a:extLst>
              <a:ext uri="{FF2B5EF4-FFF2-40B4-BE49-F238E27FC236}">
                <a16:creationId xmlns:a16="http://schemas.microsoft.com/office/drawing/2014/main" id="{056D300B-EC92-4AC9-B65A-774A36FF1EB5}"/>
              </a:ext>
            </a:extLst>
          </p:cNvPr>
          <p:cNvPicPr>
            <a:picLocks noChangeAspect="1"/>
          </p:cNvPicPr>
          <p:nvPr/>
        </p:nvPicPr>
        <p:blipFill rotWithShape="1">
          <a:blip r:embed="rId2">
            <a:extLst>
              <a:ext uri="{28A0092B-C50C-407E-A947-70E740481C1C}">
                <a14:useLocalDpi xmlns:a14="http://schemas.microsoft.com/office/drawing/2010/main" val="0"/>
              </a:ext>
            </a:extLst>
          </a:blip>
          <a:srcRect b="25000"/>
          <a:stretch/>
        </p:blipFill>
        <p:spPr>
          <a:xfrm>
            <a:off x="1" y="10"/>
            <a:ext cx="12192000" cy="6857989"/>
          </a:xfrm>
          <a:prstGeom prst="rect">
            <a:avLst/>
          </a:prstGeom>
        </p:spPr>
      </p:pic>
    </p:spTree>
    <p:extLst>
      <p:ext uri="{BB962C8B-B14F-4D97-AF65-F5344CB8AC3E}">
        <p14:creationId xmlns:p14="http://schemas.microsoft.com/office/powerpoint/2010/main" val="27333089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EB2E8C4-C3E7-4048-A43D-9859510CFA9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0905744" y="0"/>
            <a:ext cx="1286256" cy="6858000"/>
          </a:xfrm>
          <a:prstGeom prst="rect">
            <a:avLst/>
          </a:prstGeom>
        </p:spPr>
      </p:pic>
      <mc:AlternateContent xmlns:mc="http://schemas.openxmlformats.org/markup-compatibility/2006" xmlns:p14="http://schemas.microsoft.com/office/powerpoint/2010/main">
        <mc:Choice Requires="p14">
          <p:contentPart p14:bwMode="auto" r:id="rId4">
            <p14:nvContentPartPr>
              <p14:cNvPr id="11" name="Ink 10">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14:cNvPr>
              <p14:cNvContentPartPr>
                <a14:cpLocks xmlns:a14="http://schemas.microsoft.com/office/drawing/2010/main" noGrp="1" noRot="1" noChangeAspect="1" noMove="1" noResize="1" noEditPoints="1" noAdjustHandles="1" noChangeArrowheads="1" noChangeShapeType="1"/>
              </p14:cNvContentPartPr>
              <p14:nvPr>
                <p:extLst>
                  <p:ext uri="{386F3935-93C4-4BCD-93E2-E3B085C9AB24}">
                    <p16:designElem xmlns:p16="http://schemas.microsoft.com/office/powerpoint/2015/main" val="1"/>
                  </p:ext>
                </p:extLst>
              </p14:nvPr>
            </p14:nvContentPartPr>
            <p14:xfrm>
              <a:off x="12490710" y="6342652"/>
              <a:ext cx="360" cy="360"/>
            </p14:xfrm>
          </p:contentPart>
        </mc:Choice>
        <mc:Fallback xmlns="">
          <p:pic>
            <p:nvPicPr>
              <p:cNvPr id="11" name="Ink 10">
                <a:extLst>
                  <a:ext uri="{FF2B5EF4-FFF2-40B4-BE49-F238E27FC236}">
                    <a16:creationId xmlns:a16="http://schemas.microsoft.com/office/drawing/2014/main" id="{24D29CCB-7956-4E3E-8880-304085F04BF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p:cNvPicPr>
              <p:nvPr/>
            </p:nvPicPr>
            <p:blipFill>
              <a:blip r:embed="rId5"/>
              <a:stretch>
                <a:fillRect/>
              </a:stretch>
            </p:blipFill>
            <p:spPr>
              <a:xfrm>
                <a:off x="12481710" y="6333652"/>
                <a:ext cx="18000" cy="18000"/>
              </a:xfrm>
              <a:prstGeom prst="rect">
                <a:avLst/>
              </a:prstGeom>
            </p:spPr>
          </p:pic>
        </mc:Fallback>
      </mc:AlternateContent>
      <p:sp useBgFill="1">
        <p:nvSpPr>
          <p:cNvPr id="13" name="Rectangle 12">
            <a:extLst>
              <a:ext uri="{FF2B5EF4-FFF2-40B4-BE49-F238E27FC236}">
                <a16:creationId xmlns:a16="http://schemas.microsoft.com/office/drawing/2014/main" id="{02472DE8-E58B-4D56-BA61-C69C601DC7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0183ACFC-B25E-402F-BBD8-E42034CDD4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76818"/>
          </a:xfrm>
          <a:custGeom>
            <a:avLst/>
            <a:gdLst>
              <a:gd name="connsiteX0" fmla="*/ 0 w 12192000"/>
              <a:gd name="connsiteY0" fmla="*/ 0 h 2237474"/>
              <a:gd name="connsiteX1" fmla="*/ 12192000 w 12192000"/>
              <a:gd name="connsiteY1" fmla="*/ 0 h 2237474"/>
              <a:gd name="connsiteX2" fmla="*/ 12192000 w 12192000"/>
              <a:gd name="connsiteY2" fmla="*/ 751299 h 2237474"/>
              <a:gd name="connsiteX3" fmla="*/ 12176759 w 12192000"/>
              <a:gd name="connsiteY3" fmla="*/ 759190 h 2237474"/>
              <a:gd name="connsiteX4" fmla="*/ 12154948 w 12192000"/>
              <a:gd name="connsiteY4" fmla="*/ 762731 h 2237474"/>
              <a:gd name="connsiteX5" fmla="*/ 12047364 w 12192000"/>
              <a:gd name="connsiteY5" fmla="*/ 749662 h 2237474"/>
              <a:gd name="connsiteX6" fmla="*/ 11890686 w 12192000"/>
              <a:gd name="connsiteY6" fmla="*/ 732766 h 2237474"/>
              <a:gd name="connsiteX7" fmla="*/ 11782413 w 12192000"/>
              <a:gd name="connsiteY7" fmla="*/ 769868 h 2237474"/>
              <a:gd name="connsiteX8" fmla="*/ 11649954 w 12192000"/>
              <a:gd name="connsiteY8" fmla="*/ 749628 h 2237474"/>
              <a:gd name="connsiteX9" fmla="*/ 11560424 w 12192000"/>
              <a:gd name="connsiteY9" fmla="*/ 748017 h 2237474"/>
              <a:gd name="connsiteX10" fmla="*/ 11358455 w 12192000"/>
              <a:gd name="connsiteY10" fmla="*/ 747593 h 2237474"/>
              <a:gd name="connsiteX11" fmla="*/ 11165209 w 12192000"/>
              <a:gd name="connsiteY11" fmla="*/ 748852 h 2237474"/>
              <a:gd name="connsiteX12" fmla="*/ 11058755 w 12192000"/>
              <a:gd name="connsiteY12" fmla="*/ 749617 h 2237474"/>
              <a:gd name="connsiteX13" fmla="*/ 10884013 w 12192000"/>
              <a:gd name="connsiteY13" fmla="*/ 760728 h 2237474"/>
              <a:gd name="connsiteX14" fmla="*/ 10834688 w 12192000"/>
              <a:gd name="connsiteY14" fmla="*/ 757726 h 2237474"/>
              <a:gd name="connsiteX15" fmla="*/ 10805004 w 12192000"/>
              <a:gd name="connsiteY15" fmla="*/ 757573 h 2237474"/>
              <a:gd name="connsiteX16" fmla="*/ 10739478 w 12192000"/>
              <a:gd name="connsiteY16" fmla="*/ 776841 h 2237474"/>
              <a:gd name="connsiteX17" fmla="*/ 10458762 w 12192000"/>
              <a:gd name="connsiteY17" fmla="*/ 755400 h 2237474"/>
              <a:gd name="connsiteX18" fmla="*/ 10246919 w 12192000"/>
              <a:gd name="connsiteY18" fmla="*/ 769960 h 2237474"/>
              <a:gd name="connsiteX19" fmla="*/ 10167995 w 12192000"/>
              <a:gd name="connsiteY19" fmla="*/ 760843 h 2237474"/>
              <a:gd name="connsiteX20" fmla="*/ 9997044 w 12192000"/>
              <a:gd name="connsiteY20" fmla="*/ 780129 h 2237474"/>
              <a:gd name="connsiteX21" fmla="*/ 9943887 w 12192000"/>
              <a:gd name="connsiteY21" fmla="*/ 804141 h 2237474"/>
              <a:gd name="connsiteX22" fmla="*/ 9918248 w 12192000"/>
              <a:gd name="connsiteY22" fmla="*/ 816628 h 2237474"/>
              <a:gd name="connsiteX23" fmla="*/ 9836148 w 12192000"/>
              <a:gd name="connsiteY23" fmla="*/ 858312 h 2237474"/>
              <a:gd name="connsiteX24" fmla="*/ 9823800 w 12192000"/>
              <a:gd name="connsiteY24" fmla="*/ 866604 h 2237474"/>
              <a:gd name="connsiteX25" fmla="*/ 9794684 w 12192000"/>
              <a:gd name="connsiteY25" fmla="*/ 864509 h 2237474"/>
              <a:gd name="connsiteX26" fmla="*/ 9778288 w 12192000"/>
              <a:gd name="connsiteY26" fmla="*/ 854362 h 2237474"/>
              <a:gd name="connsiteX27" fmla="*/ 9773886 w 12192000"/>
              <a:gd name="connsiteY27" fmla="*/ 857543 h 2237474"/>
              <a:gd name="connsiteX28" fmla="*/ 9761459 w 12192000"/>
              <a:gd name="connsiteY28" fmla="*/ 862394 h 2237474"/>
              <a:gd name="connsiteX29" fmla="*/ 9705768 w 12192000"/>
              <a:gd name="connsiteY29" fmla="*/ 894610 h 2237474"/>
              <a:gd name="connsiteX30" fmla="*/ 9683005 w 12192000"/>
              <a:gd name="connsiteY30" fmla="*/ 894128 h 2237474"/>
              <a:gd name="connsiteX31" fmla="*/ 9594438 w 12192000"/>
              <a:gd name="connsiteY31" fmla="*/ 919051 h 2237474"/>
              <a:gd name="connsiteX32" fmla="*/ 9577033 w 12192000"/>
              <a:gd name="connsiteY32" fmla="*/ 922857 h 2237474"/>
              <a:gd name="connsiteX33" fmla="*/ 9544189 w 12192000"/>
              <a:gd name="connsiteY33" fmla="*/ 938966 h 2237474"/>
              <a:gd name="connsiteX34" fmla="*/ 9534048 w 12192000"/>
              <a:gd name="connsiteY34" fmla="*/ 940158 h 2237474"/>
              <a:gd name="connsiteX35" fmla="*/ 9500499 w 12192000"/>
              <a:gd name="connsiteY35" fmla="*/ 954680 h 2237474"/>
              <a:gd name="connsiteX36" fmla="*/ 9428195 w 12192000"/>
              <a:gd name="connsiteY36" fmla="*/ 986225 h 2237474"/>
              <a:gd name="connsiteX37" fmla="*/ 9410017 w 12192000"/>
              <a:gd name="connsiteY37" fmla="*/ 993931 h 2237474"/>
              <a:gd name="connsiteX38" fmla="*/ 9392919 w 12192000"/>
              <a:gd name="connsiteY38" fmla="*/ 994656 h 2237474"/>
              <a:gd name="connsiteX39" fmla="*/ 9301293 w 12192000"/>
              <a:gd name="connsiteY39" fmla="*/ 1011593 h 2237474"/>
              <a:gd name="connsiteX40" fmla="*/ 9278619 w 12192000"/>
              <a:gd name="connsiteY40" fmla="*/ 1011878 h 2237474"/>
              <a:gd name="connsiteX41" fmla="*/ 9268019 w 12192000"/>
              <a:gd name="connsiteY41" fmla="*/ 1007442 h 2237474"/>
              <a:gd name="connsiteX42" fmla="*/ 9234662 w 12192000"/>
              <a:gd name="connsiteY42" fmla="*/ 1023056 h 2237474"/>
              <a:gd name="connsiteX43" fmla="*/ 9181033 w 12192000"/>
              <a:gd name="connsiteY43" fmla="*/ 1037921 h 2237474"/>
              <a:gd name="connsiteX44" fmla="*/ 9155969 w 12192000"/>
              <a:gd name="connsiteY44" fmla="*/ 1046804 h 2237474"/>
              <a:gd name="connsiteX45" fmla="*/ 9133985 w 12192000"/>
              <a:gd name="connsiteY45" fmla="*/ 1046450 h 2237474"/>
              <a:gd name="connsiteX46" fmla="*/ 9012987 w 12192000"/>
              <a:gd name="connsiteY46" fmla="*/ 1061986 h 2237474"/>
              <a:gd name="connsiteX47" fmla="*/ 8968445 w 12192000"/>
              <a:gd name="connsiteY47" fmla="*/ 1052169 h 2237474"/>
              <a:gd name="connsiteX48" fmla="*/ 8958984 w 12192000"/>
              <a:gd name="connsiteY48" fmla="*/ 1057212 h 2237474"/>
              <a:gd name="connsiteX49" fmla="*/ 8886001 w 12192000"/>
              <a:gd name="connsiteY49" fmla="*/ 1067468 h 2237474"/>
              <a:gd name="connsiteX50" fmla="*/ 8838610 w 12192000"/>
              <a:gd name="connsiteY50" fmla="*/ 1075091 h 2237474"/>
              <a:gd name="connsiteX51" fmla="*/ 8750383 w 12192000"/>
              <a:gd name="connsiteY51" fmla="*/ 1097387 h 2237474"/>
              <a:gd name="connsiteX52" fmla="*/ 8697365 w 12192000"/>
              <a:gd name="connsiteY52" fmla="*/ 1105869 h 2237474"/>
              <a:gd name="connsiteX53" fmla="*/ 8665605 w 12192000"/>
              <a:gd name="connsiteY53" fmla="*/ 1110791 h 2237474"/>
              <a:gd name="connsiteX54" fmla="*/ 8584946 w 12192000"/>
              <a:gd name="connsiteY54" fmla="*/ 1135226 h 2237474"/>
              <a:gd name="connsiteX55" fmla="*/ 8460755 w 12192000"/>
              <a:gd name="connsiteY55" fmla="*/ 1203427 h 2237474"/>
              <a:gd name="connsiteX56" fmla="*/ 8419755 w 12192000"/>
              <a:gd name="connsiteY56" fmla="*/ 1216260 h 2237474"/>
              <a:gd name="connsiteX57" fmla="*/ 8411626 w 12192000"/>
              <a:gd name="connsiteY57" fmla="*/ 1214397 h 2237474"/>
              <a:gd name="connsiteX58" fmla="*/ 8363469 w 12192000"/>
              <a:gd name="connsiteY58" fmla="*/ 1246658 h 2237474"/>
              <a:gd name="connsiteX59" fmla="*/ 8275497 w 12192000"/>
              <a:gd name="connsiteY59" fmla="*/ 1264396 h 2237474"/>
              <a:gd name="connsiteX60" fmla="*/ 8206287 w 12192000"/>
              <a:gd name="connsiteY60" fmla="*/ 1273060 h 2237474"/>
              <a:gd name="connsiteX61" fmla="*/ 8168705 w 12192000"/>
              <a:gd name="connsiteY61" fmla="*/ 1279956 h 2237474"/>
              <a:gd name="connsiteX62" fmla="*/ 8139997 w 12192000"/>
              <a:gd name="connsiteY62" fmla="*/ 1282713 h 2237474"/>
              <a:gd name="connsiteX63" fmla="*/ 8074238 w 12192000"/>
              <a:gd name="connsiteY63" fmla="*/ 1301895 h 2237474"/>
              <a:gd name="connsiteX64" fmla="*/ 7968292 w 12192000"/>
              <a:gd name="connsiteY64" fmla="*/ 1338779 h 2237474"/>
              <a:gd name="connsiteX65" fmla="*/ 7945122 w 12192000"/>
              <a:gd name="connsiteY65" fmla="*/ 1345477 h 2237474"/>
              <a:gd name="connsiteX66" fmla="*/ 7922771 w 12192000"/>
              <a:gd name="connsiteY66" fmla="*/ 1346645 h 2237474"/>
              <a:gd name="connsiteX67" fmla="*/ 7915461 w 12192000"/>
              <a:gd name="connsiteY67" fmla="*/ 1342919 h 2237474"/>
              <a:gd name="connsiteX68" fmla="*/ 7902328 w 12192000"/>
              <a:gd name="connsiteY68" fmla="*/ 1345865 h 2237474"/>
              <a:gd name="connsiteX69" fmla="*/ 7898322 w 12192000"/>
              <a:gd name="connsiteY69" fmla="*/ 1345689 h 2237474"/>
              <a:gd name="connsiteX70" fmla="*/ 7875879 w 12192000"/>
              <a:gd name="connsiteY70" fmla="*/ 1345646 h 2237474"/>
              <a:gd name="connsiteX71" fmla="*/ 7840612 w 12192000"/>
              <a:gd name="connsiteY71" fmla="*/ 1369373 h 2237474"/>
              <a:gd name="connsiteX72" fmla="*/ 7786819 w 12192000"/>
              <a:gd name="connsiteY72" fmla="*/ 1378970 h 2237474"/>
              <a:gd name="connsiteX73" fmla="*/ 7548172 w 12192000"/>
              <a:gd name="connsiteY73" fmla="*/ 1417460 h 2237474"/>
              <a:gd name="connsiteX74" fmla="*/ 7483437 w 12192000"/>
              <a:gd name="connsiteY74" fmla="*/ 1478152 h 2237474"/>
              <a:gd name="connsiteX75" fmla="*/ 7377870 w 12192000"/>
              <a:gd name="connsiteY75" fmla="*/ 1523319 h 2237474"/>
              <a:gd name="connsiteX76" fmla="*/ 7230737 w 12192000"/>
              <a:gd name="connsiteY76" fmla="*/ 1562633 h 2237474"/>
              <a:gd name="connsiteX77" fmla="*/ 7224458 w 12192000"/>
              <a:gd name="connsiteY77" fmla="*/ 1573008 h 2237474"/>
              <a:gd name="connsiteX78" fmla="*/ 7213486 w 12192000"/>
              <a:gd name="connsiteY78" fmla="*/ 1580987 h 2237474"/>
              <a:gd name="connsiteX79" fmla="*/ 7210972 w 12192000"/>
              <a:gd name="connsiteY79" fmla="*/ 1580856 h 2237474"/>
              <a:gd name="connsiteX80" fmla="*/ 7183121 w 12192000"/>
              <a:gd name="connsiteY80" fmla="*/ 1595162 h 2237474"/>
              <a:gd name="connsiteX81" fmla="*/ 7164601 w 12192000"/>
              <a:gd name="connsiteY81" fmla="*/ 1606490 h 2237474"/>
              <a:gd name="connsiteX82" fmla="*/ 7159286 w 12192000"/>
              <a:gd name="connsiteY82" fmla="*/ 1606850 h 2237474"/>
              <a:gd name="connsiteX83" fmla="*/ 7114651 w 12192000"/>
              <a:gd name="connsiteY83" fmla="*/ 1620959 h 2237474"/>
              <a:gd name="connsiteX84" fmla="*/ 7092727 w 12192000"/>
              <a:gd name="connsiteY84" fmla="*/ 1623628 h 2237474"/>
              <a:gd name="connsiteX85" fmla="*/ 7031309 w 12192000"/>
              <a:gd name="connsiteY85" fmla="*/ 1619451 h 2237474"/>
              <a:gd name="connsiteX86" fmla="*/ 6999084 w 12192000"/>
              <a:gd name="connsiteY86" fmla="*/ 1634317 h 2237474"/>
              <a:gd name="connsiteX87" fmla="*/ 6992107 w 12192000"/>
              <a:gd name="connsiteY87" fmla="*/ 1636860 h 2237474"/>
              <a:gd name="connsiteX88" fmla="*/ 6991765 w 12192000"/>
              <a:gd name="connsiteY88" fmla="*/ 1636725 h 2237474"/>
              <a:gd name="connsiteX89" fmla="*/ 6983996 w 12192000"/>
              <a:gd name="connsiteY89" fmla="*/ 1639040 h 2237474"/>
              <a:gd name="connsiteX90" fmla="*/ 6979383 w 12192000"/>
              <a:gd name="connsiteY90" fmla="*/ 1641496 h 2237474"/>
              <a:gd name="connsiteX91" fmla="*/ 6900177 w 12192000"/>
              <a:gd name="connsiteY91" fmla="*/ 1636016 h 2237474"/>
              <a:gd name="connsiteX92" fmla="*/ 6795372 w 12192000"/>
              <a:gd name="connsiteY92" fmla="*/ 1644845 h 2237474"/>
              <a:gd name="connsiteX93" fmla="*/ 6692251 w 12192000"/>
              <a:gd name="connsiteY93" fmla="*/ 1656357 h 2237474"/>
              <a:gd name="connsiteX94" fmla="*/ 6655235 w 12192000"/>
              <a:gd name="connsiteY94" fmla="*/ 1661869 h 2237474"/>
              <a:gd name="connsiteX95" fmla="*/ 6587857 w 12192000"/>
              <a:gd name="connsiteY95" fmla="*/ 1665769 h 2237474"/>
              <a:gd name="connsiteX96" fmla="*/ 6554894 w 12192000"/>
              <a:gd name="connsiteY96" fmla="*/ 1664428 h 2237474"/>
              <a:gd name="connsiteX97" fmla="*/ 6551579 w 12192000"/>
              <a:gd name="connsiteY97" fmla="*/ 1662213 h 2237474"/>
              <a:gd name="connsiteX98" fmla="*/ 6545693 w 12192000"/>
              <a:gd name="connsiteY98" fmla="*/ 1661776 h 2237474"/>
              <a:gd name="connsiteX99" fmla="*/ 6530561 w 12192000"/>
              <a:gd name="connsiteY99" fmla="*/ 1664619 h 2237474"/>
              <a:gd name="connsiteX100" fmla="*/ 6525028 w 12192000"/>
              <a:gd name="connsiteY100" fmla="*/ 1666354 h 2237474"/>
              <a:gd name="connsiteX101" fmla="*/ 6516595 w 12192000"/>
              <a:gd name="connsiteY101" fmla="*/ 1667475 h 2237474"/>
              <a:gd name="connsiteX102" fmla="*/ 6516340 w 12192000"/>
              <a:gd name="connsiteY102" fmla="*/ 1667291 h 2237474"/>
              <a:gd name="connsiteX103" fmla="*/ 6508541 w 12192000"/>
              <a:gd name="connsiteY103" fmla="*/ 1668757 h 2237474"/>
              <a:gd name="connsiteX104" fmla="*/ 6471012 w 12192000"/>
              <a:gd name="connsiteY104" fmla="*/ 1678604 h 2237474"/>
              <a:gd name="connsiteX105" fmla="*/ 6415265 w 12192000"/>
              <a:gd name="connsiteY105" fmla="*/ 1665317 h 2237474"/>
              <a:gd name="connsiteX106" fmla="*/ 6393343 w 12192000"/>
              <a:gd name="connsiteY106" fmla="*/ 1664672 h 2237474"/>
              <a:gd name="connsiteX107" fmla="*/ 6380457 w 12192000"/>
              <a:gd name="connsiteY107" fmla="*/ 1662376 h 2237474"/>
              <a:gd name="connsiteX108" fmla="*/ 6280959 w 12192000"/>
              <a:gd name="connsiteY108" fmla="*/ 1689329 h 2237474"/>
              <a:gd name="connsiteX109" fmla="*/ 6266765 w 12192000"/>
              <a:gd name="connsiteY109" fmla="*/ 1695560 h 2237474"/>
              <a:gd name="connsiteX110" fmla="*/ 6255823 w 12192000"/>
              <a:gd name="connsiteY110" fmla="*/ 1704850 h 2237474"/>
              <a:gd name="connsiteX111" fmla="*/ 6098321 w 12192000"/>
              <a:gd name="connsiteY111" fmla="*/ 1721646 h 2237474"/>
              <a:gd name="connsiteX112" fmla="*/ 5880652 w 12192000"/>
              <a:gd name="connsiteY112" fmla="*/ 1779643 h 2237474"/>
              <a:gd name="connsiteX113" fmla="*/ 5785959 w 12192000"/>
              <a:gd name="connsiteY113" fmla="*/ 1775307 h 2237474"/>
              <a:gd name="connsiteX114" fmla="*/ 5643534 w 12192000"/>
              <a:gd name="connsiteY114" fmla="*/ 1802919 h 2237474"/>
              <a:gd name="connsiteX115" fmla="*/ 5518799 w 12192000"/>
              <a:gd name="connsiteY115" fmla="*/ 1818312 h 2237474"/>
              <a:gd name="connsiteX116" fmla="*/ 5505014 w 12192000"/>
              <a:gd name="connsiteY116" fmla="*/ 1819259 h 2237474"/>
              <a:gd name="connsiteX117" fmla="*/ 5499949 w 12192000"/>
              <a:gd name="connsiteY117" fmla="*/ 1814490 h 2237474"/>
              <a:gd name="connsiteX118" fmla="*/ 5453307 w 12192000"/>
              <a:gd name="connsiteY118" fmla="*/ 1815450 h 2237474"/>
              <a:gd name="connsiteX119" fmla="*/ 5364192 w 12192000"/>
              <a:gd name="connsiteY119" fmla="*/ 1826074 h 2237474"/>
              <a:gd name="connsiteX120" fmla="*/ 5350380 w 12192000"/>
              <a:gd name="connsiteY120" fmla="*/ 1830891 h 2237474"/>
              <a:gd name="connsiteX121" fmla="*/ 5259633 w 12192000"/>
              <a:gd name="connsiteY121" fmla="*/ 1837160 h 2237474"/>
              <a:gd name="connsiteX122" fmla="*/ 5197513 w 12192000"/>
              <a:gd name="connsiteY122" fmla="*/ 1844718 h 2237474"/>
              <a:gd name="connsiteX123" fmla="*/ 5184170 w 12192000"/>
              <a:gd name="connsiteY123" fmla="*/ 1849402 h 2237474"/>
              <a:gd name="connsiteX124" fmla="*/ 5168852 w 12192000"/>
              <a:gd name="connsiteY124" fmla="*/ 1844846 h 2237474"/>
              <a:gd name="connsiteX125" fmla="*/ 5164370 w 12192000"/>
              <a:gd name="connsiteY125" fmla="*/ 1840597 h 2237474"/>
              <a:gd name="connsiteX126" fmla="*/ 5114927 w 12192000"/>
              <a:gd name="connsiteY126" fmla="*/ 1847827 h 2237474"/>
              <a:gd name="connsiteX127" fmla="*/ 5108970 w 12192000"/>
              <a:gd name="connsiteY127" fmla="*/ 1847935 h 2237474"/>
              <a:gd name="connsiteX128" fmla="*/ 5067961 w 12192000"/>
              <a:gd name="connsiteY128" fmla="*/ 1845917 h 2237474"/>
              <a:gd name="connsiteX129" fmla="*/ 5007075 w 12192000"/>
              <a:gd name="connsiteY129" fmla="*/ 1838626 h 2237474"/>
              <a:gd name="connsiteX130" fmla="*/ 4944087 w 12192000"/>
              <a:gd name="connsiteY130" fmla="*/ 1823332 h 2237474"/>
              <a:gd name="connsiteX131" fmla="*/ 4907662 w 12192000"/>
              <a:gd name="connsiteY131" fmla="*/ 1816900 h 2237474"/>
              <a:gd name="connsiteX132" fmla="*/ 4882386 w 12192000"/>
              <a:gd name="connsiteY132" fmla="*/ 1809844 h 2237474"/>
              <a:gd name="connsiteX133" fmla="*/ 4811440 w 12192000"/>
              <a:gd name="connsiteY133" fmla="*/ 1804655 h 2237474"/>
              <a:gd name="connsiteX134" fmla="*/ 4691075 w 12192000"/>
              <a:gd name="connsiteY134" fmla="*/ 1801389 h 2237474"/>
              <a:gd name="connsiteX135" fmla="*/ 4647449 w 12192000"/>
              <a:gd name="connsiteY135" fmla="*/ 1793181 h 2237474"/>
              <a:gd name="connsiteX136" fmla="*/ 4645504 w 12192000"/>
              <a:gd name="connsiteY136" fmla="*/ 1787606 h 2237474"/>
              <a:gd name="connsiteX137" fmla="*/ 4632229 w 12192000"/>
              <a:gd name="connsiteY137" fmla="*/ 1785815 h 2237474"/>
              <a:gd name="connsiteX138" fmla="*/ 4629273 w 12192000"/>
              <a:gd name="connsiteY138" fmla="*/ 1784355 h 2237474"/>
              <a:gd name="connsiteX139" fmla="*/ 4611738 w 12192000"/>
              <a:gd name="connsiteY139" fmla="*/ 1776964 h 2237474"/>
              <a:gd name="connsiteX140" fmla="*/ 4560070 w 12192000"/>
              <a:gd name="connsiteY140" fmla="*/ 1785640 h 2237474"/>
              <a:gd name="connsiteX141" fmla="*/ 4536503 w 12192000"/>
              <a:gd name="connsiteY141" fmla="*/ 1785334 h 2237474"/>
              <a:gd name="connsiteX142" fmla="*/ 4513724 w 12192000"/>
              <a:gd name="connsiteY142" fmla="*/ 1791996 h 2237474"/>
              <a:gd name="connsiteX143" fmla="*/ 4501513 w 12192000"/>
              <a:gd name="connsiteY143" fmla="*/ 1799835 h 2237474"/>
              <a:gd name="connsiteX144" fmla="*/ 4459076 w 12192000"/>
              <a:gd name="connsiteY144" fmla="*/ 1813003 h 2237474"/>
              <a:gd name="connsiteX145" fmla="*/ 4459810 w 12192000"/>
              <a:gd name="connsiteY145" fmla="*/ 1797886 h 2237474"/>
              <a:gd name="connsiteX146" fmla="*/ 4379064 w 12192000"/>
              <a:gd name="connsiteY146" fmla="*/ 1817177 h 2237474"/>
              <a:gd name="connsiteX147" fmla="*/ 4319209 w 12192000"/>
              <a:gd name="connsiteY147" fmla="*/ 1834833 h 2237474"/>
              <a:gd name="connsiteX148" fmla="*/ 4306907 w 12192000"/>
              <a:gd name="connsiteY148" fmla="*/ 1841641 h 2237474"/>
              <a:gd name="connsiteX149" fmla="*/ 4290981 w 12192000"/>
              <a:gd name="connsiteY149" fmla="*/ 1839677 h 2237474"/>
              <a:gd name="connsiteX150" fmla="*/ 4285792 w 12192000"/>
              <a:gd name="connsiteY150" fmla="*/ 1836231 h 2237474"/>
              <a:gd name="connsiteX151" fmla="*/ 4238372 w 12192000"/>
              <a:gd name="connsiteY151" fmla="*/ 1851480 h 2237474"/>
              <a:gd name="connsiteX152" fmla="*/ 4232517 w 12192000"/>
              <a:gd name="connsiteY152" fmla="*/ 1852567 h 2237474"/>
              <a:gd name="connsiteX153" fmla="*/ 4191732 w 12192000"/>
              <a:gd name="connsiteY153" fmla="*/ 1857328 h 2237474"/>
              <a:gd name="connsiteX154" fmla="*/ 4065532 w 12192000"/>
              <a:gd name="connsiteY154" fmla="*/ 1855477 h 2237474"/>
              <a:gd name="connsiteX155" fmla="*/ 4028460 w 12192000"/>
              <a:gd name="connsiteY155" fmla="*/ 1855137 h 2237474"/>
              <a:gd name="connsiteX156" fmla="*/ 4002267 w 12192000"/>
              <a:gd name="connsiteY156" fmla="*/ 1852352 h 2237474"/>
              <a:gd name="connsiteX157" fmla="*/ 3931396 w 12192000"/>
              <a:gd name="connsiteY157" fmla="*/ 1858915 h 2237474"/>
              <a:gd name="connsiteX158" fmla="*/ 3812162 w 12192000"/>
              <a:gd name="connsiteY158" fmla="*/ 1875501 h 2237474"/>
              <a:gd name="connsiteX159" fmla="*/ 3767672 w 12192000"/>
              <a:gd name="connsiteY159" fmla="*/ 1874600 h 2237474"/>
              <a:gd name="connsiteX160" fmla="*/ 3764741 w 12192000"/>
              <a:gd name="connsiteY160" fmla="*/ 1869433 h 2237474"/>
              <a:gd name="connsiteX161" fmla="*/ 3751332 w 12192000"/>
              <a:gd name="connsiteY161" fmla="*/ 1869854 h 2237474"/>
              <a:gd name="connsiteX162" fmla="*/ 3748155 w 12192000"/>
              <a:gd name="connsiteY162" fmla="*/ 1868903 h 2237474"/>
              <a:gd name="connsiteX163" fmla="*/ 3729530 w 12192000"/>
              <a:gd name="connsiteY163" fmla="*/ 1864513 h 2237474"/>
              <a:gd name="connsiteX164" fmla="*/ 3680177 w 12192000"/>
              <a:gd name="connsiteY164" fmla="*/ 1881552 h 2237474"/>
              <a:gd name="connsiteX165" fmla="*/ 3567259 w 12192000"/>
              <a:gd name="connsiteY165" fmla="*/ 1893482 h 2237474"/>
              <a:gd name="connsiteX166" fmla="*/ 3405770 w 12192000"/>
              <a:gd name="connsiteY166" fmla="*/ 1904591 h 2237474"/>
              <a:gd name="connsiteX167" fmla="*/ 3280097 w 12192000"/>
              <a:gd name="connsiteY167" fmla="*/ 1919610 h 2237474"/>
              <a:gd name="connsiteX168" fmla="*/ 3123424 w 12192000"/>
              <a:gd name="connsiteY168" fmla="*/ 1952930 h 2237474"/>
              <a:gd name="connsiteX169" fmla="*/ 3009910 w 12192000"/>
              <a:gd name="connsiteY169" fmla="*/ 1957866 h 2237474"/>
              <a:gd name="connsiteX170" fmla="*/ 2995934 w 12192000"/>
              <a:gd name="connsiteY170" fmla="*/ 1967085 h 2237474"/>
              <a:gd name="connsiteX171" fmla="*/ 2980071 w 12192000"/>
              <a:gd name="connsiteY171" fmla="*/ 1972988 h 2237474"/>
              <a:gd name="connsiteX172" fmla="*/ 2978094 w 12192000"/>
              <a:gd name="connsiteY172" fmla="*/ 1972369 h 2237474"/>
              <a:gd name="connsiteX173" fmla="*/ 2942858 w 12192000"/>
              <a:gd name="connsiteY173" fmla="*/ 1981367 h 2237474"/>
              <a:gd name="connsiteX174" fmla="*/ 2875436 w 12192000"/>
              <a:gd name="connsiteY174" fmla="*/ 1996977 h 2237474"/>
              <a:gd name="connsiteX175" fmla="*/ 2874892 w 12192000"/>
              <a:gd name="connsiteY175" fmla="*/ 1996085 h 2237474"/>
              <a:gd name="connsiteX176" fmla="*/ 2864145 w 12192000"/>
              <a:gd name="connsiteY176" fmla="*/ 1994061 h 2237474"/>
              <a:gd name="connsiteX177" fmla="*/ 2843662 w 12192000"/>
              <a:gd name="connsiteY177" fmla="*/ 1992498 h 2237474"/>
              <a:gd name="connsiteX178" fmla="*/ 2796128 w 12192000"/>
              <a:gd name="connsiteY178" fmla="*/ 1976403 h 2237474"/>
              <a:gd name="connsiteX179" fmla="*/ 2756784 w 12192000"/>
              <a:gd name="connsiteY179" fmla="*/ 1985116 h 2237474"/>
              <a:gd name="connsiteX180" fmla="*/ 2748833 w 12192000"/>
              <a:gd name="connsiteY180" fmla="*/ 1986323 h 2237474"/>
              <a:gd name="connsiteX181" fmla="*/ 2748661 w 12192000"/>
              <a:gd name="connsiteY181" fmla="*/ 1986122 h 2237474"/>
              <a:gd name="connsiteX182" fmla="*/ 2740251 w 12192000"/>
              <a:gd name="connsiteY182" fmla="*/ 1986946 h 2237474"/>
              <a:gd name="connsiteX183" fmla="*/ 2718916 w 12192000"/>
              <a:gd name="connsiteY183" fmla="*/ 1990867 h 2237474"/>
              <a:gd name="connsiteX184" fmla="*/ 2713522 w 12192000"/>
              <a:gd name="connsiteY184" fmla="*/ 1990173 h 2237474"/>
              <a:gd name="connsiteX185" fmla="*/ 2680597 w 12192000"/>
              <a:gd name="connsiteY185" fmla="*/ 1984996 h 2237474"/>
              <a:gd name="connsiteX186" fmla="*/ 2578178 w 12192000"/>
              <a:gd name="connsiteY186" fmla="*/ 1990531 h 2237474"/>
              <a:gd name="connsiteX187" fmla="*/ 2476147 w 12192000"/>
              <a:gd name="connsiteY187" fmla="*/ 1998305 h 2237474"/>
              <a:gd name="connsiteX188" fmla="*/ 2373568 w 12192000"/>
              <a:gd name="connsiteY188" fmla="*/ 2003219 h 2237474"/>
              <a:gd name="connsiteX189" fmla="*/ 2321399 w 12192000"/>
              <a:gd name="connsiteY189" fmla="*/ 1989467 h 2237474"/>
              <a:gd name="connsiteX190" fmla="*/ 2315525 w 12192000"/>
              <a:gd name="connsiteY190" fmla="*/ 1989708 h 2237474"/>
              <a:gd name="connsiteX191" fmla="*/ 2300792 w 12192000"/>
              <a:gd name="connsiteY191" fmla="*/ 1994290 h 2237474"/>
              <a:gd name="connsiteX192" fmla="*/ 2295469 w 12192000"/>
              <a:gd name="connsiteY192" fmla="*/ 1996659 h 2237474"/>
              <a:gd name="connsiteX193" fmla="*/ 2287219 w 12192000"/>
              <a:gd name="connsiteY193" fmla="*/ 1998750 h 2237474"/>
              <a:gd name="connsiteX194" fmla="*/ 2286948 w 12192000"/>
              <a:gd name="connsiteY194" fmla="*/ 1998596 h 2237474"/>
              <a:gd name="connsiteX195" fmla="*/ 2243069 w 12192000"/>
              <a:gd name="connsiteY195" fmla="*/ 2015111 h 2237474"/>
              <a:gd name="connsiteX196" fmla="*/ 2186609 w 12192000"/>
              <a:gd name="connsiteY196" fmla="*/ 2008263 h 2237474"/>
              <a:gd name="connsiteX197" fmla="*/ 2164831 w 12192000"/>
              <a:gd name="connsiteY197" fmla="*/ 2010143 h 2237474"/>
              <a:gd name="connsiteX198" fmla="*/ 2152836 w 12192000"/>
              <a:gd name="connsiteY198" fmla="*/ 2010048 h 2237474"/>
              <a:gd name="connsiteX199" fmla="*/ 2117102 w 12192000"/>
              <a:gd name="connsiteY199" fmla="*/ 2023004 h 2237474"/>
              <a:gd name="connsiteX200" fmla="*/ 2111935 w 12192000"/>
              <a:gd name="connsiteY200" fmla="*/ 2023163 h 2237474"/>
              <a:gd name="connsiteX201" fmla="*/ 2089991 w 12192000"/>
              <a:gd name="connsiteY201" fmla="*/ 2034193 h 2237474"/>
              <a:gd name="connsiteX202" fmla="*/ 2058061 w 12192000"/>
              <a:gd name="connsiteY202" fmla="*/ 2047942 h 2237474"/>
              <a:gd name="connsiteX203" fmla="*/ 2055737 w 12192000"/>
              <a:gd name="connsiteY203" fmla="*/ 2047704 h 2237474"/>
              <a:gd name="connsiteX204" fmla="*/ 2042244 w 12192000"/>
              <a:gd name="connsiteY204" fmla="*/ 2055560 h 2237474"/>
              <a:gd name="connsiteX205" fmla="*/ 1976224 w 12192000"/>
              <a:gd name="connsiteY205" fmla="*/ 2074257 h 2237474"/>
              <a:gd name="connsiteX206" fmla="*/ 1877728 w 12192000"/>
              <a:gd name="connsiteY206" fmla="*/ 2101004 h 2237474"/>
              <a:gd name="connsiteX207" fmla="*/ 1759056 w 12192000"/>
              <a:gd name="connsiteY207" fmla="*/ 2125608 h 2237474"/>
              <a:gd name="connsiteX208" fmla="*/ 1637948 w 12192000"/>
              <a:gd name="connsiteY208" fmla="*/ 2172597 h 2237474"/>
              <a:gd name="connsiteX209" fmla="*/ 1434549 w 12192000"/>
              <a:gd name="connsiteY209" fmla="*/ 2234522 h 2237474"/>
              <a:gd name="connsiteX210" fmla="*/ 1398481 w 12192000"/>
              <a:gd name="connsiteY210" fmla="*/ 2237074 h 2237474"/>
              <a:gd name="connsiteX211" fmla="*/ 1398407 w 12192000"/>
              <a:gd name="connsiteY211" fmla="*/ 2237095 h 2237474"/>
              <a:gd name="connsiteX212" fmla="*/ 1370962 w 12192000"/>
              <a:gd name="connsiteY212" fmla="*/ 2237474 h 2237474"/>
              <a:gd name="connsiteX213" fmla="*/ 1356367 w 12192000"/>
              <a:gd name="connsiteY213" fmla="*/ 2235089 h 2237474"/>
              <a:gd name="connsiteX214" fmla="*/ 1324828 w 12192000"/>
              <a:gd name="connsiteY214" fmla="*/ 2231968 h 2237474"/>
              <a:gd name="connsiteX215" fmla="*/ 1297744 w 12192000"/>
              <a:gd name="connsiteY215" fmla="*/ 2235849 h 2237474"/>
              <a:gd name="connsiteX216" fmla="*/ 1286236 w 12192000"/>
              <a:gd name="connsiteY216" fmla="*/ 2233135 h 2237474"/>
              <a:gd name="connsiteX217" fmla="*/ 1283504 w 12192000"/>
              <a:gd name="connsiteY217" fmla="*/ 2233797 h 2237474"/>
              <a:gd name="connsiteX218" fmla="*/ 1279765 w 12192000"/>
              <a:gd name="connsiteY218" fmla="*/ 2229639 h 2237474"/>
              <a:gd name="connsiteX219" fmla="*/ 1195347 w 12192000"/>
              <a:gd name="connsiteY219" fmla="*/ 2212354 h 2237474"/>
              <a:gd name="connsiteX220" fmla="*/ 970251 w 12192000"/>
              <a:gd name="connsiteY220" fmla="*/ 2221029 h 2237474"/>
              <a:gd name="connsiteX221" fmla="*/ 812914 w 12192000"/>
              <a:gd name="connsiteY221" fmla="*/ 2202752 h 2237474"/>
              <a:gd name="connsiteX222" fmla="*/ 800195 w 12192000"/>
              <a:gd name="connsiteY222" fmla="*/ 2209407 h 2237474"/>
              <a:gd name="connsiteX223" fmla="*/ 784978 w 12192000"/>
              <a:gd name="connsiteY223" fmla="*/ 2212360 h 2237474"/>
              <a:gd name="connsiteX224" fmla="*/ 681987 w 12192000"/>
              <a:gd name="connsiteY224" fmla="*/ 2216757 h 2237474"/>
              <a:gd name="connsiteX225" fmla="*/ 669923 w 12192000"/>
              <a:gd name="connsiteY225" fmla="*/ 2211682 h 2237474"/>
              <a:gd name="connsiteX226" fmla="*/ 648680 w 12192000"/>
              <a:gd name="connsiteY226" fmla="*/ 2206229 h 2237474"/>
              <a:gd name="connsiteX227" fmla="*/ 597225 w 12192000"/>
              <a:gd name="connsiteY227" fmla="*/ 2180999 h 2237474"/>
              <a:gd name="connsiteX228" fmla="*/ 558449 w 12192000"/>
              <a:gd name="connsiteY228" fmla="*/ 2182346 h 2237474"/>
              <a:gd name="connsiteX229" fmla="*/ 550517 w 12192000"/>
              <a:gd name="connsiteY229" fmla="*/ 2182060 h 2237474"/>
              <a:gd name="connsiteX230" fmla="*/ 550309 w 12192000"/>
              <a:gd name="connsiteY230" fmla="*/ 2181825 h 2237474"/>
              <a:gd name="connsiteX231" fmla="*/ 541836 w 12192000"/>
              <a:gd name="connsiteY231" fmla="*/ 2181063 h 2237474"/>
              <a:gd name="connsiteX232" fmla="*/ 536057 w 12192000"/>
              <a:gd name="connsiteY232" fmla="*/ 2181537 h 2237474"/>
              <a:gd name="connsiteX233" fmla="*/ 520671 w 12192000"/>
              <a:gd name="connsiteY233" fmla="*/ 2180980 h 2237474"/>
              <a:gd name="connsiteX234" fmla="*/ 515024 w 12192000"/>
              <a:gd name="connsiteY234" fmla="*/ 2179258 h 2237474"/>
              <a:gd name="connsiteX235" fmla="*/ 512278 w 12192000"/>
              <a:gd name="connsiteY235" fmla="*/ 2176369 h 2237474"/>
              <a:gd name="connsiteX236" fmla="*/ 480419 w 12192000"/>
              <a:gd name="connsiteY236" fmla="*/ 2167807 h 2237474"/>
              <a:gd name="connsiteX237" fmla="*/ 413835 w 12192000"/>
              <a:gd name="connsiteY237" fmla="*/ 2156783 h 2237474"/>
              <a:gd name="connsiteX238" fmla="*/ 376513 w 12192000"/>
              <a:gd name="connsiteY238" fmla="*/ 2154014 h 2237474"/>
              <a:gd name="connsiteX239" fmla="*/ 273386 w 12192000"/>
              <a:gd name="connsiteY239" fmla="*/ 2142551 h 2237474"/>
              <a:gd name="connsiteX240" fmla="*/ 169207 w 12192000"/>
              <a:gd name="connsiteY240" fmla="*/ 2128100 h 2237474"/>
              <a:gd name="connsiteX241" fmla="*/ 93149 w 12192000"/>
              <a:gd name="connsiteY241" fmla="*/ 2105324 h 2237474"/>
              <a:gd name="connsiteX242" fmla="*/ 88109 w 12192000"/>
              <a:gd name="connsiteY242" fmla="*/ 2106704 h 2237474"/>
              <a:gd name="connsiteX243" fmla="*/ 80022 w 12192000"/>
              <a:gd name="connsiteY243" fmla="*/ 2107254 h 2237474"/>
              <a:gd name="connsiteX244" fmla="*/ 79717 w 12192000"/>
              <a:gd name="connsiteY244" fmla="*/ 2107046 h 2237474"/>
              <a:gd name="connsiteX245" fmla="*/ 72352 w 12192000"/>
              <a:gd name="connsiteY245" fmla="*/ 2107991 h 2237474"/>
              <a:gd name="connsiteX246" fmla="*/ 37645 w 12192000"/>
              <a:gd name="connsiteY246" fmla="*/ 2115401 h 2237474"/>
              <a:gd name="connsiteX247" fmla="*/ 4572 w 12192000"/>
              <a:gd name="connsiteY247" fmla="*/ 2111091 h 2237474"/>
              <a:gd name="connsiteX248" fmla="*/ 0 w 12192000"/>
              <a:gd name="connsiteY248" fmla="*/ 2110468 h 2237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Lst>
            <a:rect l="l" t="t" r="r" b="b"/>
            <a:pathLst>
              <a:path w="12192000" h="2237474">
                <a:moveTo>
                  <a:pt x="0" y="0"/>
                </a:moveTo>
                <a:lnTo>
                  <a:pt x="12192000" y="0"/>
                </a:lnTo>
                <a:lnTo>
                  <a:pt x="12192000" y="751299"/>
                </a:lnTo>
                <a:lnTo>
                  <a:pt x="12176759" y="759190"/>
                </a:lnTo>
                <a:cubicBezTo>
                  <a:pt x="12165968" y="763819"/>
                  <a:pt x="12157853" y="765770"/>
                  <a:pt x="12154948" y="762731"/>
                </a:cubicBezTo>
                <a:cubicBezTo>
                  <a:pt x="12116503" y="759396"/>
                  <a:pt x="12073342" y="763579"/>
                  <a:pt x="12047364" y="749662"/>
                </a:cubicBezTo>
                <a:cubicBezTo>
                  <a:pt x="12041261" y="730599"/>
                  <a:pt x="11914319" y="741909"/>
                  <a:pt x="11890686" y="732766"/>
                </a:cubicBezTo>
                <a:cubicBezTo>
                  <a:pt x="11832408" y="747890"/>
                  <a:pt x="11815359" y="777569"/>
                  <a:pt x="11782413" y="769868"/>
                </a:cubicBezTo>
                <a:cubicBezTo>
                  <a:pt x="11760031" y="763594"/>
                  <a:pt x="11675205" y="777151"/>
                  <a:pt x="11649954" y="749628"/>
                </a:cubicBezTo>
                <a:cubicBezTo>
                  <a:pt x="11608286" y="767874"/>
                  <a:pt x="11593031" y="740811"/>
                  <a:pt x="11560424" y="748017"/>
                </a:cubicBezTo>
                <a:cubicBezTo>
                  <a:pt x="11488916" y="747650"/>
                  <a:pt x="11449669" y="773362"/>
                  <a:pt x="11358455" y="747593"/>
                </a:cubicBezTo>
                <a:cubicBezTo>
                  <a:pt x="11316233" y="754756"/>
                  <a:pt x="11256313" y="713012"/>
                  <a:pt x="11165209" y="748852"/>
                </a:cubicBezTo>
                <a:cubicBezTo>
                  <a:pt x="11113345" y="753539"/>
                  <a:pt x="11140250" y="736122"/>
                  <a:pt x="11058755" y="749617"/>
                </a:cubicBezTo>
                <a:cubicBezTo>
                  <a:pt x="11036836" y="722990"/>
                  <a:pt x="10909903" y="759211"/>
                  <a:pt x="10884013" y="760728"/>
                </a:cubicBezTo>
                <a:cubicBezTo>
                  <a:pt x="10864519" y="743356"/>
                  <a:pt x="10853492" y="756172"/>
                  <a:pt x="10834688" y="757726"/>
                </a:cubicBezTo>
                <a:cubicBezTo>
                  <a:pt x="10826871" y="747343"/>
                  <a:pt x="10811086" y="746602"/>
                  <a:pt x="10805004" y="757573"/>
                </a:cubicBezTo>
                <a:cubicBezTo>
                  <a:pt x="10810951" y="784448"/>
                  <a:pt x="10744688" y="759043"/>
                  <a:pt x="10739478" y="776841"/>
                </a:cubicBezTo>
                <a:cubicBezTo>
                  <a:pt x="10678284" y="779408"/>
                  <a:pt x="10540854" y="756546"/>
                  <a:pt x="10458762" y="755400"/>
                </a:cubicBezTo>
                <a:cubicBezTo>
                  <a:pt x="10426976" y="747433"/>
                  <a:pt x="10362961" y="776166"/>
                  <a:pt x="10246919" y="769960"/>
                </a:cubicBezTo>
                <a:cubicBezTo>
                  <a:pt x="10231631" y="763610"/>
                  <a:pt x="10172943" y="749095"/>
                  <a:pt x="10167995" y="760843"/>
                </a:cubicBezTo>
                <a:cubicBezTo>
                  <a:pt x="10131971" y="759999"/>
                  <a:pt x="10021683" y="796978"/>
                  <a:pt x="9997044" y="780129"/>
                </a:cubicBezTo>
                <a:cubicBezTo>
                  <a:pt x="10001018" y="806225"/>
                  <a:pt x="9951331" y="779975"/>
                  <a:pt x="9943887" y="804141"/>
                </a:cubicBezTo>
                <a:lnTo>
                  <a:pt x="9918248" y="816628"/>
                </a:lnTo>
                <a:lnTo>
                  <a:pt x="9836148" y="858312"/>
                </a:lnTo>
                <a:lnTo>
                  <a:pt x="9823800" y="866604"/>
                </a:lnTo>
                <a:lnTo>
                  <a:pt x="9794684" y="864509"/>
                </a:lnTo>
                <a:lnTo>
                  <a:pt x="9778288" y="854362"/>
                </a:lnTo>
                <a:lnTo>
                  <a:pt x="9773886" y="857543"/>
                </a:lnTo>
                <a:cubicBezTo>
                  <a:pt x="9769008" y="863842"/>
                  <a:pt x="9766501" y="867741"/>
                  <a:pt x="9761459" y="862394"/>
                </a:cubicBezTo>
                <a:lnTo>
                  <a:pt x="9705768" y="894610"/>
                </a:lnTo>
                <a:cubicBezTo>
                  <a:pt x="9699860" y="897215"/>
                  <a:pt x="9692576" y="897590"/>
                  <a:pt x="9683005" y="894128"/>
                </a:cubicBezTo>
                <a:cubicBezTo>
                  <a:pt x="9664449" y="898200"/>
                  <a:pt x="9612100" y="914263"/>
                  <a:pt x="9594438" y="919051"/>
                </a:cubicBezTo>
                <a:lnTo>
                  <a:pt x="9577033" y="922857"/>
                </a:lnTo>
                <a:cubicBezTo>
                  <a:pt x="9568659" y="926175"/>
                  <a:pt x="9551353" y="936082"/>
                  <a:pt x="9544189" y="938966"/>
                </a:cubicBezTo>
                <a:cubicBezTo>
                  <a:pt x="9538380" y="940584"/>
                  <a:pt x="9541329" y="937538"/>
                  <a:pt x="9534048" y="940158"/>
                </a:cubicBezTo>
                <a:cubicBezTo>
                  <a:pt x="9533709" y="946069"/>
                  <a:pt x="9530854" y="951684"/>
                  <a:pt x="9500499" y="954680"/>
                </a:cubicBezTo>
                <a:cubicBezTo>
                  <a:pt x="9481230" y="968165"/>
                  <a:pt x="9456325" y="979029"/>
                  <a:pt x="9428195" y="986225"/>
                </a:cubicBezTo>
                <a:cubicBezTo>
                  <a:pt x="9422499" y="981315"/>
                  <a:pt x="9414660" y="991352"/>
                  <a:pt x="9410017" y="993931"/>
                </a:cubicBezTo>
                <a:cubicBezTo>
                  <a:pt x="9408360" y="990327"/>
                  <a:pt x="9395782" y="990863"/>
                  <a:pt x="9392919" y="994656"/>
                </a:cubicBezTo>
                <a:cubicBezTo>
                  <a:pt x="9310581" y="1024474"/>
                  <a:pt x="9345163" y="981210"/>
                  <a:pt x="9301293" y="1011593"/>
                </a:cubicBezTo>
                <a:cubicBezTo>
                  <a:pt x="9292916" y="1014346"/>
                  <a:pt x="9285483" y="1013807"/>
                  <a:pt x="9278619" y="1011878"/>
                </a:cubicBezTo>
                <a:lnTo>
                  <a:pt x="9268019" y="1007442"/>
                </a:lnTo>
                <a:lnTo>
                  <a:pt x="9234662" y="1023056"/>
                </a:lnTo>
                <a:cubicBezTo>
                  <a:pt x="9217868" y="1029197"/>
                  <a:pt x="9199852" y="1034202"/>
                  <a:pt x="9181033" y="1037921"/>
                </a:cubicBezTo>
                <a:cubicBezTo>
                  <a:pt x="9174974" y="1030923"/>
                  <a:pt x="9162516" y="1043719"/>
                  <a:pt x="9155969" y="1046804"/>
                </a:cubicBezTo>
                <a:cubicBezTo>
                  <a:pt x="9154734" y="1041866"/>
                  <a:pt x="9138567" y="1041606"/>
                  <a:pt x="9133985" y="1046450"/>
                </a:cubicBezTo>
                <a:cubicBezTo>
                  <a:pt x="9021681" y="1079910"/>
                  <a:pt x="9076377" y="1024799"/>
                  <a:pt x="9012987" y="1061986"/>
                </a:cubicBezTo>
                <a:lnTo>
                  <a:pt x="8968445" y="1052169"/>
                </a:lnTo>
                <a:lnTo>
                  <a:pt x="8958984" y="1057212"/>
                </a:lnTo>
                <a:cubicBezTo>
                  <a:pt x="8920115" y="1062770"/>
                  <a:pt x="8906181" y="1053838"/>
                  <a:pt x="8886001" y="1067468"/>
                </a:cubicBezTo>
                <a:cubicBezTo>
                  <a:pt x="8847384" y="1050046"/>
                  <a:pt x="8863283" y="1068286"/>
                  <a:pt x="8838610" y="1075091"/>
                </a:cubicBezTo>
                <a:cubicBezTo>
                  <a:pt x="8816007" y="1080079"/>
                  <a:pt x="8773923" y="1092257"/>
                  <a:pt x="8750383" y="1097387"/>
                </a:cubicBezTo>
                <a:cubicBezTo>
                  <a:pt x="8735450" y="1116502"/>
                  <a:pt x="8721220" y="1097372"/>
                  <a:pt x="8697365" y="1105869"/>
                </a:cubicBezTo>
                <a:cubicBezTo>
                  <a:pt x="8687037" y="1113735"/>
                  <a:pt x="8678781" y="1115961"/>
                  <a:pt x="8665605" y="1110791"/>
                </a:cubicBezTo>
                <a:cubicBezTo>
                  <a:pt x="8618410" y="1148662"/>
                  <a:pt x="8633049" y="1116609"/>
                  <a:pt x="8584946" y="1135226"/>
                </a:cubicBezTo>
                <a:cubicBezTo>
                  <a:pt x="8544020" y="1153499"/>
                  <a:pt x="8496232" y="1168229"/>
                  <a:pt x="8460755" y="1203427"/>
                </a:cubicBezTo>
                <a:cubicBezTo>
                  <a:pt x="8454928" y="1212828"/>
                  <a:pt x="8436573" y="1218574"/>
                  <a:pt x="8419755" y="1216260"/>
                </a:cubicBezTo>
                <a:cubicBezTo>
                  <a:pt x="8416861" y="1215863"/>
                  <a:pt x="8414124" y="1215234"/>
                  <a:pt x="8411626" y="1214397"/>
                </a:cubicBezTo>
                <a:cubicBezTo>
                  <a:pt x="8391326" y="1238641"/>
                  <a:pt x="8371389" y="1231045"/>
                  <a:pt x="8363469" y="1246658"/>
                </a:cubicBezTo>
                <a:cubicBezTo>
                  <a:pt x="8322316" y="1258746"/>
                  <a:pt x="8283162" y="1250600"/>
                  <a:pt x="8275497" y="1264396"/>
                </a:cubicBezTo>
                <a:cubicBezTo>
                  <a:pt x="8253233" y="1266996"/>
                  <a:pt x="8218383" y="1257577"/>
                  <a:pt x="8206287" y="1273060"/>
                </a:cubicBezTo>
                <a:cubicBezTo>
                  <a:pt x="8200396" y="1262794"/>
                  <a:pt x="8183827" y="1285000"/>
                  <a:pt x="8168705" y="1279956"/>
                </a:cubicBezTo>
                <a:cubicBezTo>
                  <a:pt x="8157611" y="1275235"/>
                  <a:pt x="8149996" y="1280870"/>
                  <a:pt x="8139997" y="1282713"/>
                </a:cubicBezTo>
                <a:cubicBezTo>
                  <a:pt x="8125566" y="1279776"/>
                  <a:pt x="8084128" y="1294221"/>
                  <a:pt x="8074238" y="1301895"/>
                </a:cubicBezTo>
                <a:cubicBezTo>
                  <a:pt x="8052170" y="1326903"/>
                  <a:pt x="7986951" y="1319381"/>
                  <a:pt x="7968292" y="1338779"/>
                </a:cubicBezTo>
                <a:cubicBezTo>
                  <a:pt x="7960694" y="1342282"/>
                  <a:pt x="7952937" y="1344333"/>
                  <a:pt x="7945122" y="1345477"/>
                </a:cubicBezTo>
                <a:lnTo>
                  <a:pt x="7922771" y="1346645"/>
                </a:lnTo>
                <a:lnTo>
                  <a:pt x="7915461" y="1342919"/>
                </a:lnTo>
                <a:lnTo>
                  <a:pt x="7902328" y="1345865"/>
                </a:lnTo>
                <a:lnTo>
                  <a:pt x="7898322" y="1345689"/>
                </a:lnTo>
                <a:lnTo>
                  <a:pt x="7875879" y="1345646"/>
                </a:lnTo>
                <a:cubicBezTo>
                  <a:pt x="7890672" y="1367295"/>
                  <a:pt x="7816428" y="1353520"/>
                  <a:pt x="7840612" y="1369373"/>
                </a:cubicBezTo>
                <a:cubicBezTo>
                  <a:pt x="7803208" y="1375918"/>
                  <a:pt x="7836041" y="1389289"/>
                  <a:pt x="7786819" y="1378970"/>
                </a:cubicBezTo>
                <a:cubicBezTo>
                  <a:pt x="7732613" y="1405648"/>
                  <a:pt x="7587405" y="1382806"/>
                  <a:pt x="7548172" y="1417460"/>
                </a:cubicBezTo>
                <a:cubicBezTo>
                  <a:pt x="7551327" y="1405830"/>
                  <a:pt x="7499280" y="1470447"/>
                  <a:pt x="7483437" y="1478152"/>
                </a:cubicBezTo>
                <a:cubicBezTo>
                  <a:pt x="7446517" y="1491067"/>
                  <a:pt x="7432754" y="1502351"/>
                  <a:pt x="7377870" y="1523319"/>
                </a:cubicBezTo>
                <a:cubicBezTo>
                  <a:pt x="7324166" y="1536168"/>
                  <a:pt x="7290459" y="1563749"/>
                  <a:pt x="7230737" y="1562633"/>
                </a:cubicBezTo>
                <a:cubicBezTo>
                  <a:pt x="7229794" y="1566487"/>
                  <a:pt x="7227568" y="1569908"/>
                  <a:pt x="7224458" y="1573008"/>
                </a:cubicBezTo>
                <a:lnTo>
                  <a:pt x="7213486" y="1580987"/>
                </a:lnTo>
                <a:lnTo>
                  <a:pt x="7210972" y="1580856"/>
                </a:lnTo>
                <a:lnTo>
                  <a:pt x="7183121" y="1595162"/>
                </a:lnTo>
                <a:lnTo>
                  <a:pt x="7164601" y="1606490"/>
                </a:lnTo>
                <a:lnTo>
                  <a:pt x="7159286" y="1606850"/>
                </a:lnTo>
                <a:cubicBezTo>
                  <a:pt x="7150961" y="1609262"/>
                  <a:pt x="7125743" y="1618162"/>
                  <a:pt x="7114651" y="1620959"/>
                </a:cubicBezTo>
                <a:cubicBezTo>
                  <a:pt x="7109310" y="1606138"/>
                  <a:pt x="7106695" y="1617324"/>
                  <a:pt x="7092727" y="1623628"/>
                </a:cubicBezTo>
                <a:cubicBezTo>
                  <a:pt x="7081313" y="1602012"/>
                  <a:pt x="7049394" y="1627301"/>
                  <a:pt x="7031309" y="1619451"/>
                </a:cubicBezTo>
                <a:cubicBezTo>
                  <a:pt x="7021305" y="1624569"/>
                  <a:pt x="7010515" y="1629587"/>
                  <a:pt x="6999084" y="1634317"/>
                </a:cubicBezTo>
                <a:lnTo>
                  <a:pt x="6992107" y="1636860"/>
                </a:lnTo>
                <a:lnTo>
                  <a:pt x="6991765" y="1636725"/>
                </a:lnTo>
                <a:cubicBezTo>
                  <a:pt x="6989813" y="1636884"/>
                  <a:pt x="6987353" y="1637572"/>
                  <a:pt x="6983996" y="1639040"/>
                </a:cubicBezTo>
                <a:lnTo>
                  <a:pt x="6979383" y="1641496"/>
                </a:lnTo>
                <a:lnTo>
                  <a:pt x="6900177" y="1636016"/>
                </a:lnTo>
                <a:cubicBezTo>
                  <a:pt x="6859708" y="1641136"/>
                  <a:pt x="6829973" y="1628753"/>
                  <a:pt x="6795372" y="1644845"/>
                </a:cubicBezTo>
                <a:cubicBezTo>
                  <a:pt x="6757466" y="1649571"/>
                  <a:pt x="6723150" y="1647290"/>
                  <a:pt x="6692251" y="1656357"/>
                </a:cubicBezTo>
                <a:cubicBezTo>
                  <a:pt x="6678032" y="1652894"/>
                  <a:pt x="6665282" y="1652445"/>
                  <a:pt x="6655235" y="1661869"/>
                </a:cubicBezTo>
                <a:cubicBezTo>
                  <a:pt x="6619334" y="1664040"/>
                  <a:pt x="6608179" y="1654034"/>
                  <a:pt x="6587857" y="1665769"/>
                </a:cubicBezTo>
                <a:lnTo>
                  <a:pt x="6554894" y="1664428"/>
                </a:lnTo>
                <a:lnTo>
                  <a:pt x="6551579" y="1662213"/>
                </a:lnTo>
                <a:lnTo>
                  <a:pt x="6545693" y="1661776"/>
                </a:lnTo>
                <a:lnTo>
                  <a:pt x="6530561" y="1664619"/>
                </a:lnTo>
                <a:lnTo>
                  <a:pt x="6525028" y="1666354"/>
                </a:lnTo>
                <a:cubicBezTo>
                  <a:pt x="6521154" y="1667301"/>
                  <a:pt x="6518510" y="1667613"/>
                  <a:pt x="6516595" y="1667475"/>
                </a:cubicBezTo>
                <a:lnTo>
                  <a:pt x="6516340" y="1667291"/>
                </a:lnTo>
                <a:lnTo>
                  <a:pt x="6508541" y="1668757"/>
                </a:lnTo>
                <a:cubicBezTo>
                  <a:pt x="6495493" y="1671715"/>
                  <a:pt x="6482908" y="1675051"/>
                  <a:pt x="6471012" y="1678604"/>
                </a:cubicBezTo>
                <a:cubicBezTo>
                  <a:pt x="6457809" y="1668164"/>
                  <a:pt x="6415506" y="1688334"/>
                  <a:pt x="6415265" y="1665317"/>
                </a:cubicBezTo>
                <a:cubicBezTo>
                  <a:pt x="6399063" y="1669446"/>
                  <a:pt x="6391173" y="1680085"/>
                  <a:pt x="6393343" y="1664672"/>
                </a:cubicBezTo>
                <a:lnTo>
                  <a:pt x="6380457" y="1662376"/>
                </a:lnTo>
                <a:lnTo>
                  <a:pt x="6280959" y="1689329"/>
                </a:lnTo>
                <a:lnTo>
                  <a:pt x="6266765" y="1695560"/>
                </a:lnTo>
                <a:cubicBezTo>
                  <a:pt x="6262331" y="1698152"/>
                  <a:pt x="6258580" y="1701192"/>
                  <a:pt x="6255823" y="1704850"/>
                </a:cubicBezTo>
                <a:cubicBezTo>
                  <a:pt x="6200184" y="1694834"/>
                  <a:pt x="6155082" y="1716996"/>
                  <a:pt x="6098321" y="1721646"/>
                </a:cubicBezTo>
                <a:cubicBezTo>
                  <a:pt x="6036511" y="1734126"/>
                  <a:pt x="5902526" y="1770074"/>
                  <a:pt x="5880652" y="1779643"/>
                </a:cubicBezTo>
                <a:cubicBezTo>
                  <a:pt x="5862008" y="1784877"/>
                  <a:pt x="5777344" y="1786304"/>
                  <a:pt x="5785959" y="1775307"/>
                </a:cubicBezTo>
                <a:cubicBezTo>
                  <a:pt x="5732223" y="1803618"/>
                  <a:pt x="5707481" y="1784706"/>
                  <a:pt x="5643534" y="1802919"/>
                </a:cubicBezTo>
                <a:lnTo>
                  <a:pt x="5518799" y="1818312"/>
                </a:lnTo>
                <a:lnTo>
                  <a:pt x="5505014" y="1819259"/>
                </a:lnTo>
                <a:lnTo>
                  <a:pt x="5499949" y="1814490"/>
                </a:lnTo>
                <a:lnTo>
                  <a:pt x="5453307" y="1815450"/>
                </a:lnTo>
                <a:cubicBezTo>
                  <a:pt x="5433075" y="1827706"/>
                  <a:pt x="5395563" y="1821122"/>
                  <a:pt x="5364192" y="1826074"/>
                </a:cubicBezTo>
                <a:lnTo>
                  <a:pt x="5350380" y="1830891"/>
                </a:lnTo>
                <a:lnTo>
                  <a:pt x="5259633" y="1837160"/>
                </a:lnTo>
                <a:lnTo>
                  <a:pt x="5197513" y="1844718"/>
                </a:lnTo>
                <a:lnTo>
                  <a:pt x="5184170" y="1849402"/>
                </a:lnTo>
                <a:lnTo>
                  <a:pt x="5168852" y="1844846"/>
                </a:lnTo>
                <a:cubicBezTo>
                  <a:pt x="5166986" y="1843561"/>
                  <a:pt x="5165478" y="1842127"/>
                  <a:pt x="5164370" y="1840597"/>
                </a:cubicBezTo>
                <a:lnTo>
                  <a:pt x="5114927" y="1847827"/>
                </a:lnTo>
                <a:lnTo>
                  <a:pt x="5108970" y="1847935"/>
                </a:lnTo>
                <a:lnTo>
                  <a:pt x="5067961" y="1845917"/>
                </a:lnTo>
                <a:lnTo>
                  <a:pt x="5007075" y="1838626"/>
                </a:lnTo>
                <a:cubicBezTo>
                  <a:pt x="4987003" y="1833546"/>
                  <a:pt x="4969259" y="1814096"/>
                  <a:pt x="4944087" y="1823332"/>
                </a:cubicBezTo>
                <a:cubicBezTo>
                  <a:pt x="4949882" y="1812650"/>
                  <a:pt x="4914396" y="1826154"/>
                  <a:pt x="4907662" y="1816900"/>
                </a:cubicBezTo>
                <a:cubicBezTo>
                  <a:pt x="4903760" y="1809237"/>
                  <a:pt x="4892087" y="1811549"/>
                  <a:pt x="4882386" y="1809844"/>
                </a:cubicBezTo>
                <a:cubicBezTo>
                  <a:pt x="4874062" y="1802609"/>
                  <a:pt x="4826962" y="1801349"/>
                  <a:pt x="4811440" y="1804655"/>
                </a:cubicBezTo>
                <a:cubicBezTo>
                  <a:pt x="4768806" y="1818748"/>
                  <a:pt x="4725356" y="1790961"/>
                  <a:pt x="4691075" y="1801389"/>
                </a:cubicBezTo>
                <a:cubicBezTo>
                  <a:pt x="4663743" y="1799478"/>
                  <a:pt x="4655044" y="1795479"/>
                  <a:pt x="4647449" y="1793181"/>
                </a:cubicBezTo>
                <a:lnTo>
                  <a:pt x="4645504" y="1787606"/>
                </a:lnTo>
                <a:lnTo>
                  <a:pt x="4632229" y="1785815"/>
                </a:lnTo>
                <a:lnTo>
                  <a:pt x="4629273" y="1784355"/>
                </a:lnTo>
                <a:cubicBezTo>
                  <a:pt x="4623639" y="1781544"/>
                  <a:pt x="4617950" y="1778917"/>
                  <a:pt x="4611738" y="1776964"/>
                </a:cubicBezTo>
                <a:cubicBezTo>
                  <a:pt x="4601379" y="1800272"/>
                  <a:pt x="4557197" y="1764196"/>
                  <a:pt x="4560070" y="1785640"/>
                </a:cubicBezTo>
                <a:lnTo>
                  <a:pt x="4536503" y="1785334"/>
                </a:lnTo>
                <a:lnTo>
                  <a:pt x="4513724" y="1791996"/>
                </a:lnTo>
                <a:lnTo>
                  <a:pt x="4501513" y="1799835"/>
                </a:lnTo>
                <a:lnTo>
                  <a:pt x="4459076" y="1813003"/>
                </a:lnTo>
                <a:lnTo>
                  <a:pt x="4459810" y="1797886"/>
                </a:lnTo>
                <a:lnTo>
                  <a:pt x="4379064" y="1817177"/>
                </a:lnTo>
                <a:lnTo>
                  <a:pt x="4319209" y="1834833"/>
                </a:lnTo>
                <a:lnTo>
                  <a:pt x="4306907" y="1841641"/>
                </a:lnTo>
                <a:lnTo>
                  <a:pt x="4290981" y="1839677"/>
                </a:lnTo>
                <a:cubicBezTo>
                  <a:pt x="4288909" y="1838717"/>
                  <a:pt x="4287163" y="1837555"/>
                  <a:pt x="4285792" y="1836231"/>
                </a:cubicBezTo>
                <a:lnTo>
                  <a:pt x="4238372" y="1851480"/>
                </a:lnTo>
                <a:lnTo>
                  <a:pt x="4232517" y="1852567"/>
                </a:lnTo>
                <a:lnTo>
                  <a:pt x="4191732" y="1857328"/>
                </a:lnTo>
                <a:lnTo>
                  <a:pt x="4065532" y="1855477"/>
                </a:lnTo>
                <a:cubicBezTo>
                  <a:pt x="4069305" y="1844009"/>
                  <a:pt x="4036780" y="1863138"/>
                  <a:pt x="4028460" y="1855137"/>
                </a:cubicBezTo>
                <a:cubicBezTo>
                  <a:pt x="4023224" y="1848238"/>
                  <a:pt x="4012138" y="1852433"/>
                  <a:pt x="4002267" y="1852352"/>
                </a:cubicBezTo>
                <a:cubicBezTo>
                  <a:pt x="3992749" y="1846600"/>
                  <a:pt x="3946095" y="1853107"/>
                  <a:pt x="3931396" y="1858915"/>
                </a:cubicBezTo>
                <a:cubicBezTo>
                  <a:pt x="3891932" y="1879798"/>
                  <a:pt x="3844059" y="1859600"/>
                  <a:pt x="3812162" y="1875501"/>
                </a:cubicBezTo>
                <a:cubicBezTo>
                  <a:pt x="3784875" y="1878116"/>
                  <a:pt x="3775574" y="1875612"/>
                  <a:pt x="3767672" y="1874600"/>
                </a:cubicBezTo>
                <a:lnTo>
                  <a:pt x="3764741" y="1869433"/>
                </a:lnTo>
                <a:lnTo>
                  <a:pt x="3751332" y="1869854"/>
                </a:lnTo>
                <a:lnTo>
                  <a:pt x="3748155" y="1868903"/>
                </a:lnTo>
                <a:cubicBezTo>
                  <a:pt x="3742091" y="1867062"/>
                  <a:pt x="3736007" y="1865414"/>
                  <a:pt x="3729530" y="1864513"/>
                </a:cubicBezTo>
                <a:cubicBezTo>
                  <a:pt x="3723549" y="1889158"/>
                  <a:pt x="3673453" y="1860919"/>
                  <a:pt x="3680177" y="1881552"/>
                </a:cubicBezTo>
                <a:cubicBezTo>
                  <a:pt x="3643549" y="1880892"/>
                  <a:pt x="3599470" y="1913398"/>
                  <a:pt x="3567259" y="1893482"/>
                </a:cubicBezTo>
                <a:cubicBezTo>
                  <a:pt x="3512865" y="1897927"/>
                  <a:pt x="3463644" y="1898121"/>
                  <a:pt x="3405770" y="1904591"/>
                </a:cubicBezTo>
                <a:cubicBezTo>
                  <a:pt x="3361027" y="1917619"/>
                  <a:pt x="3312439" y="1902759"/>
                  <a:pt x="3280097" y="1919610"/>
                </a:cubicBezTo>
                <a:cubicBezTo>
                  <a:pt x="3228353" y="1917339"/>
                  <a:pt x="3163854" y="1927961"/>
                  <a:pt x="3123424" y="1952930"/>
                </a:cubicBezTo>
                <a:cubicBezTo>
                  <a:pt x="3067921" y="1955455"/>
                  <a:pt x="3058626" y="1970554"/>
                  <a:pt x="3009910" y="1957866"/>
                </a:cubicBezTo>
                <a:cubicBezTo>
                  <a:pt x="3005875" y="1961558"/>
                  <a:pt x="3001138" y="1964570"/>
                  <a:pt x="2995934" y="1967085"/>
                </a:cubicBezTo>
                <a:lnTo>
                  <a:pt x="2980071" y="1972988"/>
                </a:lnTo>
                <a:lnTo>
                  <a:pt x="2978094" y="1972369"/>
                </a:lnTo>
                <a:lnTo>
                  <a:pt x="2942858" y="1981367"/>
                </a:lnTo>
                <a:lnTo>
                  <a:pt x="2875436" y="1996977"/>
                </a:lnTo>
                <a:lnTo>
                  <a:pt x="2874892" y="1996085"/>
                </a:lnTo>
                <a:cubicBezTo>
                  <a:pt x="2872808" y="1994277"/>
                  <a:pt x="2869648" y="1993306"/>
                  <a:pt x="2864145" y="1994061"/>
                </a:cubicBezTo>
                <a:cubicBezTo>
                  <a:pt x="2872218" y="1978115"/>
                  <a:pt x="2860603" y="1988862"/>
                  <a:pt x="2843662" y="1992498"/>
                </a:cubicBezTo>
                <a:cubicBezTo>
                  <a:pt x="2852423" y="1968542"/>
                  <a:pt x="2804535" y="1987804"/>
                  <a:pt x="2796128" y="1976403"/>
                </a:cubicBezTo>
                <a:cubicBezTo>
                  <a:pt x="2783487" y="1979614"/>
                  <a:pt x="2770278" y="1982573"/>
                  <a:pt x="2756784" y="1985116"/>
                </a:cubicBezTo>
                <a:lnTo>
                  <a:pt x="2748833" y="1986323"/>
                </a:lnTo>
                <a:cubicBezTo>
                  <a:pt x="2748775" y="1986256"/>
                  <a:pt x="2748719" y="1986188"/>
                  <a:pt x="2748661" y="1986122"/>
                </a:cubicBezTo>
                <a:cubicBezTo>
                  <a:pt x="2746906" y="1985902"/>
                  <a:pt x="2744280" y="1986117"/>
                  <a:pt x="2740251" y="1986946"/>
                </a:cubicBezTo>
                <a:lnTo>
                  <a:pt x="2718916" y="1990867"/>
                </a:lnTo>
                <a:lnTo>
                  <a:pt x="2713522" y="1990173"/>
                </a:lnTo>
                <a:lnTo>
                  <a:pt x="2680597" y="1984996"/>
                </a:lnTo>
                <a:cubicBezTo>
                  <a:pt x="2658416" y="1985461"/>
                  <a:pt x="2612251" y="1988312"/>
                  <a:pt x="2578178" y="1990531"/>
                </a:cubicBezTo>
                <a:cubicBezTo>
                  <a:pt x="2545413" y="1998704"/>
                  <a:pt x="2513846" y="1994934"/>
                  <a:pt x="2476147" y="1998305"/>
                </a:cubicBezTo>
                <a:cubicBezTo>
                  <a:pt x="2437134" y="2013637"/>
                  <a:pt x="2413847" y="1999542"/>
                  <a:pt x="2373568" y="2003219"/>
                </a:cubicBezTo>
                <a:cubicBezTo>
                  <a:pt x="2341422" y="2024631"/>
                  <a:pt x="2342856" y="1992997"/>
                  <a:pt x="2321399" y="1989467"/>
                </a:cubicBezTo>
                <a:lnTo>
                  <a:pt x="2315525" y="1989708"/>
                </a:lnTo>
                <a:lnTo>
                  <a:pt x="2300792" y="1994290"/>
                </a:lnTo>
                <a:lnTo>
                  <a:pt x="2295469" y="1996659"/>
                </a:lnTo>
                <a:cubicBezTo>
                  <a:pt x="2291722" y="1998049"/>
                  <a:pt x="2289127" y="1998665"/>
                  <a:pt x="2287219" y="1998750"/>
                </a:cubicBezTo>
                <a:lnTo>
                  <a:pt x="2286948" y="1998596"/>
                </a:lnTo>
                <a:lnTo>
                  <a:pt x="2243069" y="2015111"/>
                </a:lnTo>
                <a:cubicBezTo>
                  <a:pt x="2229030" y="2006206"/>
                  <a:pt x="2188966" y="2031217"/>
                  <a:pt x="2186609" y="2008263"/>
                </a:cubicBezTo>
                <a:cubicBezTo>
                  <a:pt x="2170936" y="2014251"/>
                  <a:pt x="2164097" y="2025782"/>
                  <a:pt x="2164831" y="2010143"/>
                </a:cubicBezTo>
                <a:cubicBezTo>
                  <a:pt x="2159536" y="2011705"/>
                  <a:pt x="2155830" y="2011340"/>
                  <a:pt x="2152836" y="2010048"/>
                </a:cubicBezTo>
                <a:lnTo>
                  <a:pt x="2117102" y="2023004"/>
                </a:lnTo>
                <a:lnTo>
                  <a:pt x="2111935" y="2023163"/>
                </a:lnTo>
                <a:lnTo>
                  <a:pt x="2089991" y="2034193"/>
                </a:lnTo>
                <a:lnTo>
                  <a:pt x="2058061" y="2047942"/>
                </a:lnTo>
                <a:lnTo>
                  <a:pt x="2055737" y="2047704"/>
                </a:lnTo>
                <a:lnTo>
                  <a:pt x="2042244" y="2055560"/>
                </a:lnTo>
                <a:cubicBezTo>
                  <a:pt x="2038090" y="2058656"/>
                  <a:pt x="1978623" y="2070285"/>
                  <a:pt x="1976224" y="2074257"/>
                </a:cubicBezTo>
                <a:cubicBezTo>
                  <a:pt x="1920172" y="2070662"/>
                  <a:pt x="1933546" y="2089824"/>
                  <a:pt x="1877728" y="2101004"/>
                </a:cubicBezTo>
                <a:cubicBezTo>
                  <a:pt x="1839146" y="2101989"/>
                  <a:pt x="1818769" y="2108983"/>
                  <a:pt x="1759056" y="2125608"/>
                </a:cubicBezTo>
                <a:cubicBezTo>
                  <a:pt x="1719091" y="2137539"/>
                  <a:pt x="1691494" y="2161097"/>
                  <a:pt x="1637948" y="2172597"/>
                </a:cubicBezTo>
                <a:cubicBezTo>
                  <a:pt x="1587306" y="2207053"/>
                  <a:pt x="1496241" y="2208973"/>
                  <a:pt x="1434549" y="2234522"/>
                </a:cubicBezTo>
                <a:cubicBezTo>
                  <a:pt x="1402655" y="2224964"/>
                  <a:pt x="1409212" y="2231152"/>
                  <a:pt x="1398481" y="2237074"/>
                </a:cubicBezTo>
                <a:cubicBezTo>
                  <a:pt x="1398456" y="2237082"/>
                  <a:pt x="1398432" y="2237089"/>
                  <a:pt x="1398407" y="2237095"/>
                </a:cubicBezTo>
                <a:lnTo>
                  <a:pt x="1370962" y="2237474"/>
                </a:lnTo>
                <a:lnTo>
                  <a:pt x="1356367" y="2235089"/>
                </a:lnTo>
                <a:cubicBezTo>
                  <a:pt x="1346056" y="2233320"/>
                  <a:pt x="1335986" y="2231930"/>
                  <a:pt x="1324828" y="2231968"/>
                </a:cubicBezTo>
                <a:lnTo>
                  <a:pt x="1297744" y="2235849"/>
                </a:lnTo>
                <a:lnTo>
                  <a:pt x="1286236" y="2233135"/>
                </a:lnTo>
                <a:lnTo>
                  <a:pt x="1283504" y="2233797"/>
                </a:lnTo>
                <a:lnTo>
                  <a:pt x="1279765" y="2229639"/>
                </a:lnTo>
                <a:cubicBezTo>
                  <a:pt x="1260110" y="2221111"/>
                  <a:pt x="1209850" y="2211602"/>
                  <a:pt x="1195347" y="2212354"/>
                </a:cubicBezTo>
                <a:cubicBezTo>
                  <a:pt x="1171903" y="2216875"/>
                  <a:pt x="1033292" y="2222456"/>
                  <a:pt x="970251" y="2221029"/>
                </a:cubicBezTo>
                <a:cubicBezTo>
                  <a:pt x="913858" y="2213074"/>
                  <a:pt x="864984" y="2224767"/>
                  <a:pt x="812914" y="2202752"/>
                </a:cubicBezTo>
                <a:cubicBezTo>
                  <a:pt x="809419" y="2205714"/>
                  <a:pt x="805091" y="2207855"/>
                  <a:pt x="800195" y="2209407"/>
                </a:cubicBezTo>
                <a:lnTo>
                  <a:pt x="784978" y="2212360"/>
                </a:lnTo>
                <a:lnTo>
                  <a:pt x="681987" y="2216757"/>
                </a:lnTo>
                <a:lnTo>
                  <a:pt x="669923" y="2211682"/>
                </a:lnTo>
                <a:cubicBezTo>
                  <a:pt x="675432" y="2197125"/>
                  <a:pt x="665394" y="2205767"/>
                  <a:pt x="648680" y="2206229"/>
                </a:cubicBezTo>
                <a:cubicBezTo>
                  <a:pt x="653511" y="2183723"/>
                  <a:pt x="607806" y="2194090"/>
                  <a:pt x="597225" y="2180999"/>
                </a:cubicBezTo>
                <a:cubicBezTo>
                  <a:pt x="584838" y="2181847"/>
                  <a:pt x="571827" y="2182333"/>
                  <a:pt x="558449" y="2182346"/>
                </a:cubicBezTo>
                <a:lnTo>
                  <a:pt x="550517" y="2182060"/>
                </a:lnTo>
                <a:lnTo>
                  <a:pt x="550309" y="2181825"/>
                </a:lnTo>
                <a:cubicBezTo>
                  <a:pt x="548471" y="2181269"/>
                  <a:pt x="545824" y="2180990"/>
                  <a:pt x="541836" y="2181063"/>
                </a:cubicBezTo>
                <a:lnTo>
                  <a:pt x="536057" y="2181537"/>
                </a:lnTo>
                <a:lnTo>
                  <a:pt x="520671" y="2180980"/>
                </a:lnTo>
                <a:lnTo>
                  <a:pt x="515024" y="2179258"/>
                </a:lnTo>
                <a:lnTo>
                  <a:pt x="512278" y="2176369"/>
                </a:lnTo>
                <a:lnTo>
                  <a:pt x="480419" y="2167807"/>
                </a:lnTo>
                <a:cubicBezTo>
                  <a:pt x="458012" y="2174781"/>
                  <a:pt x="449332" y="2162566"/>
                  <a:pt x="413835" y="2156783"/>
                </a:cubicBezTo>
                <a:cubicBezTo>
                  <a:pt x="401959" y="2163765"/>
                  <a:pt x="389622" y="2160522"/>
                  <a:pt x="376513" y="2154014"/>
                </a:cubicBezTo>
                <a:cubicBezTo>
                  <a:pt x="344376" y="2156059"/>
                  <a:pt x="311403" y="2146283"/>
                  <a:pt x="273386" y="2142551"/>
                </a:cubicBezTo>
                <a:cubicBezTo>
                  <a:pt x="236093" y="2150634"/>
                  <a:pt x="209811" y="2132011"/>
                  <a:pt x="169207" y="2128100"/>
                </a:cubicBezTo>
                <a:lnTo>
                  <a:pt x="93149" y="2105324"/>
                </a:lnTo>
                <a:lnTo>
                  <a:pt x="88109" y="2106704"/>
                </a:lnTo>
                <a:cubicBezTo>
                  <a:pt x="84511" y="2107398"/>
                  <a:pt x="81960" y="2107528"/>
                  <a:pt x="80022" y="2107254"/>
                </a:cubicBezTo>
                <a:lnTo>
                  <a:pt x="79717" y="2107046"/>
                </a:lnTo>
                <a:lnTo>
                  <a:pt x="72352" y="2107991"/>
                </a:lnTo>
                <a:cubicBezTo>
                  <a:pt x="60160" y="2110089"/>
                  <a:pt x="48530" y="2112610"/>
                  <a:pt x="37645" y="2115401"/>
                </a:cubicBezTo>
                <a:cubicBezTo>
                  <a:pt x="29688" y="2109582"/>
                  <a:pt x="16534" y="2111084"/>
                  <a:pt x="4572" y="2111091"/>
                </a:cubicBezTo>
                <a:lnTo>
                  <a:pt x="0" y="2110468"/>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3501A971-CEBD-4E4B-8529-3BB4F4100C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60460" y="6189260"/>
            <a:ext cx="7831541" cy="668740"/>
          </a:xfrm>
          <a:custGeom>
            <a:avLst/>
            <a:gdLst>
              <a:gd name="connsiteX0" fmla="*/ 4686423 w 9517857"/>
              <a:gd name="connsiteY0" fmla="*/ 247919 h 918356"/>
              <a:gd name="connsiteX1" fmla="*/ 4689051 w 9517857"/>
              <a:gd name="connsiteY1" fmla="*/ 250968 h 918356"/>
              <a:gd name="connsiteX2" fmla="*/ 4687244 w 9517857"/>
              <a:gd name="connsiteY2" fmla="*/ 251298 h 918356"/>
              <a:gd name="connsiteX3" fmla="*/ 4685225 w 9517857"/>
              <a:gd name="connsiteY3" fmla="*/ 246530 h 918356"/>
              <a:gd name="connsiteX4" fmla="*/ 4686133 w 9517857"/>
              <a:gd name="connsiteY4" fmla="*/ 246727 h 918356"/>
              <a:gd name="connsiteX5" fmla="*/ 4686423 w 9517857"/>
              <a:gd name="connsiteY5" fmla="*/ 247919 h 918356"/>
              <a:gd name="connsiteX6" fmla="*/ 9517856 w 9517857"/>
              <a:gd name="connsiteY6" fmla="*/ 0 h 918356"/>
              <a:gd name="connsiteX7" fmla="*/ 9517857 w 9517857"/>
              <a:gd name="connsiteY7" fmla="*/ 12 h 918356"/>
              <a:gd name="connsiteX8" fmla="*/ 9517857 w 9517857"/>
              <a:gd name="connsiteY8" fmla="*/ 918356 h 918356"/>
              <a:gd name="connsiteX9" fmla="*/ 14604 w 9517857"/>
              <a:gd name="connsiteY9" fmla="*/ 918356 h 918356"/>
              <a:gd name="connsiteX10" fmla="*/ 12841 w 9517857"/>
              <a:gd name="connsiteY10" fmla="*/ 917763 h 918356"/>
              <a:gd name="connsiteX11" fmla="*/ 93 w 9517857"/>
              <a:gd name="connsiteY11" fmla="*/ 912471 h 918356"/>
              <a:gd name="connsiteX12" fmla="*/ 58674 w 9517857"/>
              <a:gd name="connsiteY12" fmla="*/ 890322 h 918356"/>
              <a:gd name="connsiteX13" fmla="*/ 275005 w 9517857"/>
              <a:gd name="connsiteY13" fmla="*/ 807229 h 918356"/>
              <a:gd name="connsiteX14" fmla="*/ 587824 w 9517857"/>
              <a:gd name="connsiteY14" fmla="*/ 798195 h 918356"/>
              <a:gd name="connsiteX15" fmla="*/ 651826 w 9517857"/>
              <a:gd name="connsiteY15" fmla="*/ 738338 h 918356"/>
              <a:gd name="connsiteX16" fmla="*/ 727985 w 9517857"/>
              <a:gd name="connsiteY16" fmla="*/ 719826 h 918356"/>
              <a:gd name="connsiteX17" fmla="*/ 778982 w 9517857"/>
              <a:gd name="connsiteY17" fmla="*/ 710142 h 918356"/>
              <a:gd name="connsiteX18" fmla="*/ 849944 w 9517857"/>
              <a:gd name="connsiteY18" fmla="*/ 717987 h 918356"/>
              <a:gd name="connsiteX19" fmla="*/ 921659 w 9517857"/>
              <a:gd name="connsiteY19" fmla="*/ 712695 h 918356"/>
              <a:gd name="connsiteX20" fmla="*/ 930946 w 9517857"/>
              <a:gd name="connsiteY20" fmla="*/ 734046 h 918356"/>
              <a:gd name="connsiteX21" fmla="*/ 986250 w 9517857"/>
              <a:gd name="connsiteY21" fmla="*/ 713530 h 918356"/>
              <a:gd name="connsiteX22" fmla="*/ 1013752 w 9517857"/>
              <a:gd name="connsiteY22" fmla="*/ 713361 h 918356"/>
              <a:gd name="connsiteX23" fmla="*/ 1023734 w 9517857"/>
              <a:gd name="connsiteY23" fmla="*/ 718571 h 918356"/>
              <a:gd name="connsiteX24" fmla="*/ 1063207 w 9517857"/>
              <a:gd name="connsiteY24" fmla="*/ 715651 h 918356"/>
              <a:gd name="connsiteX25" fmla="*/ 1081980 w 9517857"/>
              <a:gd name="connsiteY25" fmla="*/ 738455 h 918356"/>
              <a:gd name="connsiteX26" fmla="*/ 1218120 w 9517857"/>
              <a:gd name="connsiteY26" fmla="*/ 713280 h 918356"/>
              <a:gd name="connsiteX27" fmla="*/ 1397459 w 9517857"/>
              <a:gd name="connsiteY27" fmla="*/ 691190 h 918356"/>
              <a:gd name="connsiteX28" fmla="*/ 1580688 w 9517857"/>
              <a:gd name="connsiteY28" fmla="*/ 693697 h 918356"/>
              <a:gd name="connsiteX29" fmla="*/ 1772334 w 9517857"/>
              <a:gd name="connsiteY29" fmla="*/ 710640 h 918356"/>
              <a:gd name="connsiteX30" fmla="*/ 2002561 w 9517857"/>
              <a:gd name="connsiteY30" fmla="*/ 659917 h 918356"/>
              <a:gd name="connsiteX31" fmla="*/ 2135144 w 9517857"/>
              <a:gd name="connsiteY31" fmla="*/ 636501 h 918356"/>
              <a:gd name="connsiteX32" fmla="*/ 2440292 w 9517857"/>
              <a:gd name="connsiteY32" fmla="*/ 593862 h 918356"/>
              <a:gd name="connsiteX33" fmla="*/ 2547829 w 9517857"/>
              <a:gd name="connsiteY33" fmla="*/ 566150 h 918356"/>
              <a:gd name="connsiteX34" fmla="*/ 2658055 w 9517857"/>
              <a:gd name="connsiteY34" fmla="*/ 578727 h 918356"/>
              <a:gd name="connsiteX35" fmla="*/ 2693698 w 9517857"/>
              <a:gd name="connsiteY35" fmla="*/ 560029 h 918356"/>
              <a:gd name="connsiteX36" fmla="*/ 2699673 w 9517857"/>
              <a:gd name="connsiteY36" fmla="*/ 556400 h 918356"/>
              <a:gd name="connsiteX37" fmla="*/ 2727306 w 9517857"/>
              <a:gd name="connsiteY37" fmla="*/ 550698 h 918356"/>
              <a:gd name="connsiteX38" fmla="*/ 2730451 w 9517857"/>
              <a:gd name="connsiteY38" fmla="*/ 538058 h 918356"/>
              <a:gd name="connsiteX39" fmla="*/ 2768713 w 9517857"/>
              <a:gd name="connsiteY39" fmla="*/ 521575 h 918356"/>
              <a:gd name="connsiteX40" fmla="*/ 2820868 w 9517857"/>
              <a:gd name="connsiteY40" fmla="*/ 514160 h 918356"/>
              <a:gd name="connsiteX41" fmla="*/ 3073635 w 9517857"/>
              <a:gd name="connsiteY41" fmla="*/ 491294 h 918356"/>
              <a:gd name="connsiteX42" fmla="*/ 3222071 w 9517857"/>
              <a:gd name="connsiteY42" fmla="*/ 470559 h 918356"/>
              <a:gd name="connsiteX43" fmla="*/ 3274069 w 9517857"/>
              <a:gd name="connsiteY43" fmla="*/ 451605 h 918356"/>
              <a:gd name="connsiteX44" fmla="*/ 3349632 w 9517857"/>
              <a:gd name="connsiteY44" fmla="*/ 432583 h 918356"/>
              <a:gd name="connsiteX45" fmla="*/ 3479593 w 9517857"/>
              <a:gd name="connsiteY45" fmla="*/ 390437 h 918356"/>
              <a:gd name="connsiteX46" fmla="*/ 3660110 w 9517857"/>
              <a:gd name="connsiteY46" fmla="*/ 348726 h 918356"/>
              <a:gd name="connsiteX47" fmla="*/ 3750023 w 9517857"/>
              <a:gd name="connsiteY47" fmla="*/ 370678 h 918356"/>
              <a:gd name="connsiteX48" fmla="*/ 3844133 w 9517857"/>
              <a:gd name="connsiteY48" fmla="*/ 360648 h 918356"/>
              <a:gd name="connsiteX49" fmla="*/ 3913545 w 9517857"/>
              <a:gd name="connsiteY49" fmla="*/ 344235 h 918356"/>
              <a:gd name="connsiteX50" fmla="*/ 4266740 w 9517857"/>
              <a:gd name="connsiteY50" fmla="*/ 361454 h 918356"/>
              <a:gd name="connsiteX51" fmla="*/ 4430770 w 9517857"/>
              <a:gd name="connsiteY51" fmla="*/ 342643 h 918356"/>
              <a:gd name="connsiteX52" fmla="*/ 4512664 w 9517857"/>
              <a:gd name="connsiteY52" fmla="*/ 319948 h 918356"/>
              <a:gd name="connsiteX53" fmla="*/ 4616423 w 9517857"/>
              <a:gd name="connsiteY53" fmla="*/ 290914 h 918356"/>
              <a:gd name="connsiteX54" fmla="*/ 4691675 w 9517857"/>
              <a:gd name="connsiteY54" fmla="*/ 254011 h 918356"/>
              <a:gd name="connsiteX55" fmla="*/ 4689051 w 9517857"/>
              <a:gd name="connsiteY55" fmla="*/ 250968 h 918356"/>
              <a:gd name="connsiteX56" fmla="*/ 4719994 w 9517857"/>
              <a:gd name="connsiteY56" fmla="*/ 245307 h 918356"/>
              <a:gd name="connsiteX57" fmla="*/ 4752894 w 9517857"/>
              <a:gd name="connsiteY57" fmla="*/ 239875 h 918356"/>
              <a:gd name="connsiteX58" fmla="*/ 4769329 w 9517857"/>
              <a:gd name="connsiteY58" fmla="*/ 233585 h 918356"/>
              <a:gd name="connsiteX59" fmla="*/ 4775634 w 9517857"/>
              <a:gd name="connsiteY59" fmla="*/ 234063 h 918356"/>
              <a:gd name="connsiteX60" fmla="*/ 4790452 w 9517857"/>
              <a:gd name="connsiteY60" fmla="*/ 233572 h 918356"/>
              <a:gd name="connsiteX61" fmla="*/ 4789062 w 9517857"/>
              <a:gd name="connsiteY61" fmla="*/ 241924 h 918356"/>
              <a:gd name="connsiteX62" fmla="*/ 4827826 w 9517857"/>
              <a:gd name="connsiteY62" fmla="*/ 246977 h 918356"/>
              <a:gd name="connsiteX63" fmla="*/ 4892569 w 9517857"/>
              <a:gd name="connsiteY63" fmla="*/ 249933 h 918356"/>
              <a:gd name="connsiteX64" fmla="*/ 4896611 w 9517857"/>
              <a:gd name="connsiteY64" fmla="*/ 240448 h 918356"/>
              <a:gd name="connsiteX65" fmla="*/ 4917286 w 9517857"/>
              <a:gd name="connsiteY65" fmla="*/ 243659 h 918356"/>
              <a:gd name="connsiteX66" fmla="*/ 4981173 w 9517857"/>
              <a:gd name="connsiteY66" fmla="*/ 247103 h 918356"/>
              <a:gd name="connsiteX67" fmla="*/ 5060397 w 9517857"/>
              <a:gd name="connsiteY67" fmla="*/ 263688 h 918356"/>
              <a:gd name="connsiteX68" fmla="*/ 5252996 w 9517857"/>
              <a:gd name="connsiteY68" fmla="*/ 270655 h 918356"/>
              <a:gd name="connsiteX69" fmla="*/ 5358056 w 9517857"/>
              <a:gd name="connsiteY69" fmla="*/ 247248 h 918356"/>
              <a:gd name="connsiteX70" fmla="*/ 5426496 w 9517857"/>
              <a:gd name="connsiteY70" fmla="*/ 235142 h 918356"/>
              <a:gd name="connsiteX71" fmla="*/ 5497161 w 9517857"/>
              <a:gd name="connsiteY71" fmla="*/ 228808 h 918356"/>
              <a:gd name="connsiteX72" fmla="*/ 5826043 w 9517857"/>
              <a:gd name="connsiteY72" fmla="*/ 148073 h 918356"/>
              <a:gd name="connsiteX73" fmla="*/ 6013415 w 9517857"/>
              <a:gd name="connsiteY73" fmla="*/ 137316 h 918356"/>
              <a:gd name="connsiteX74" fmla="*/ 6080994 w 9517857"/>
              <a:gd name="connsiteY74" fmla="*/ 142938 h 918356"/>
              <a:gd name="connsiteX75" fmla="*/ 6194152 w 9517857"/>
              <a:gd name="connsiteY75" fmla="*/ 151772 h 918356"/>
              <a:gd name="connsiteX76" fmla="*/ 6281379 w 9517857"/>
              <a:gd name="connsiteY76" fmla="*/ 181626 h 918356"/>
              <a:gd name="connsiteX77" fmla="*/ 6374947 w 9517857"/>
              <a:gd name="connsiteY77" fmla="*/ 179799 h 918356"/>
              <a:gd name="connsiteX78" fmla="*/ 6448518 w 9517857"/>
              <a:gd name="connsiteY78" fmla="*/ 164378 h 918356"/>
              <a:gd name="connsiteX79" fmla="*/ 6544700 w 9517857"/>
              <a:gd name="connsiteY79" fmla="*/ 167161 h 918356"/>
              <a:gd name="connsiteX80" fmla="*/ 6648353 w 9517857"/>
              <a:gd name="connsiteY80" fmla="*/ 172250 h 918356"/>
              <a:gd name="connsiteX81" fmla="*/ 6736227 w 9517857"/>
              <a:gd name="connsiteY81" fmla="*/ 173216 h 918356"/>
              <a:gd name="connsiteX82" fmla="*/ 6977218 w 9517857"/>
              <a:gd name="connsiteY82" fmla="*/ 184289 h 918356"/>
              <a:gd name="connsiteX83" fmla="*/ 7065221 w 9517857"/>
              <a:gd name="connsiteY83" fmla="*/ 227531 h 918356"/>
              <a:gd name="connsiteX84" fmla="*/ 7366876 w 9517857"/>
              <a:gd name="connsiteY84" fmla="*/ 248468 h 918356"/>
              <a:gd name="connsiteX85" fmla="*/ 7565449 w 9517857"/>
              <a:gd name="connsiteY85" fmla="*/ 258950 h 918356"/>
              <a:gd name="connsiteX86" fmla="*/ 7599285 w 9517857"/>
              <a:gd name="connsiteY86" fmla="*/ 266021 h 918356"/>
              <a:gd name="connsiteX87" fmla="*/ 7644411 w 9517857"/>
              <a:gd name="connsiteY87" fmla="*/ 258986 h 918356"/>
              <a:gd name="connsiteX88" fmla="*/ 7825110 w 9517857"/>
              <a:gd name="connsiteY88" fmla="*/ 229109 h 918356"/>
              <a:gd name="connsiteX89" fmla="*/ 7965804 w 9517857"/>
              <a:gd name="connsiteY89" fmla="*/ 190545 h 918356"/>
              <a:gd name="connsiteX90" fmla="*/ 8147401 w 9517857"/>
              <a:gd name="connsiteY90" fmla="*/ 205617 h 918356"/>
              <a:gd name="connsiteX91" fmla="*/ 8256033 w 9517857"/>
              <a:gd name="connsiteY91" fmla="*/ 193713 h 918356"/>
              <a:gd name="connsiteX92" fmla="*/ 8410677 w 9517857"/>
              <a:gd name="connsiteY92" fmla="*/ 172167 h 918356"/>
              <a:gd name="connsiteX93" fmla="*/ 8617841 w 9517857"/>
              <a:gd name="connsiteY93" fmla="*/ 155167 h 918356"/>
              <a:gd name="connsiteX94" fmla="*/ 8715976 w 9517857"/>
              <a:gd name="connsiteY94" fmla="*/ 178374 h 918356"/>
              <a:gd name="connsiteX95" fmla="*/ 8778827 w 9517857"/>
              <a:gd name="connsiteY95" fmla="*/ 172936 h 918356"/>
              <a:gd name="connsiteX96" fmla="*/ 8840778 w 9517857"/>
              <a:gd name="connsiteY96" fmla="*/ 143149 h 918356"/>
              <a:gd name="connsiteX97" fmla="*/ 9010380 w 9517857"/>
              <a:gd name="connsiteY97" fmla="*/ 91891 h 918356"/>
              <a:gd name="connsiteX98" fmla="*/ 9110856 w 9517857"/>
              <a:gd name="connsiteY98" fmla="*/ 70997 h 918356"/>
              <a:gd name="connsiteX99" fmla="*/ 9268817 w 9517857"/>
              <a:gd name="connsiteY99" fmla="*/ 53082 h 918356"/>
              <a:gd name="connsiteX100" fmla="*/ 9316667 w 9517857"/>
              <a:gd name="connsiteY100" fmla="*/ 45047 h 918356"/>
              <a:gd name="connsiteX101" fmla="*/ 9428209 w 9517857"/>
              <a:gd name="connsiteY101" fmla="*/ 29923 h 91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9517857" h="918356">
                <a:moveTo>
                  <a:pt x="4686423" y="247919"/>
                </a:moveTo>
                <a:lnTo>
                  <a:pt x="4689051" y="250968"/>
                </a:lnTo>
                <a:lnTo>
                  <a:pt x="4687244" y="251298"/>
                </a:lnTo>
                <a:close/>
                <a:moveTo>
                  <a:pt x="4685225" y="246530"/>
                </a:moveTo>
                <a:cubicBezTo>
                  <a:pt x="4688837" y="243198"/>
                  <a:pt x="4687468" y="244598"/>
                  <a:pt x="4686133" y="246727"/>
                </a:cubicBezTo>
                <a:lnTo>
                  <a:pt x="4686423" y="247919"/>
                </a:lnTo>
                <a:close/>
                <a:moveTo>
                  <a:pt x="9517856" y="0"/>
                </a:moveTo>
                <a:lnTo>
                  <a:pt x="9517857" y="12"/>
                </a:lnTo>
                <a:lnTo>
                  <a:pt x="9517857" y="918356"/>
                </a:lnTo>
                <a:lnTo>
                  <a:pt x="14604" y="918356"/>
                </a:lnTo>
                <a:lnTo>
                  <a:pt x="12841" y="917763"/>
                </a:lnTo>
                <a:cubicBezTo>
                  <a:pt x="4532" y="914864"/>
                  <a:pt x="-773" y="912807"/>
                  <a:pt x="93" y="912471"/>
                </a:cubicBezTo>
                <a:cubicBezTo>
                  <a:pt x="172" y="912298"/>
                  <a:pt x="58594" y="890495"/>
                  <a:pt x="58674" y="890322"/>
                </a:cubicBezTo>
                <a:cubicBezTo>
                  <a:pt x="127436" y="929614"/>
                  <a:pt x="206243" y="828226"/>
                  <a:pt x="275005" y="807229"/>
                </a:cubicBezTo>
                <a:cubicBezTo>
                  <a:pt x="303983" y="806087"/>
                  <a:pt x="504960" y="777375"/>
                  <a:pt x="587824" y="798195"/>
                </a:cubicBezTo>
                <a:cubicBezTo>
                  <a:pt x="598733" y="769348"/>
                  <a:pt x="682904" y="785924"/>
                  <a:pt x="651826" y="738338"/>
                </a:cubicBezTo>
                <a:cubicBezTo>
                  <a:pt x="688440" y="737862"/>
                  <a:pt x="753255" y="750396"/>
                  <a:pt x="727985" y="719826"/>
                </a:cubicBezTo>
                <a:cubicBezTo>
                  <a:pt x="739648" y="718749"/>
                  <a:pt x="775717" y="715087"/>
                  <a:pt x="778982" y="710142"/>
                </a:cubicBezTo>
                <a:cubicBezTo>
                  <a:pt x="779189" y="709407"/>
                  <a:pt x="849736" y="718721"/>
                  <a:pt x="849944" y="717987"/>
                </a:cubicBezTo>
                <a:lnTo>
                  <a:pt x="921659" y="712695"/>
                </a:lnTo>
                <a:lnTo>
                  <a:pt x="930946" y="734046"/>
                </a:lnTo>
                <a:lnTo>
                  <a:pt x="986250" y="713530"/>
                </a:lnTo>
                <a:lnTo>
                  <a:pt x="1013752" y="713361"/>
                </a:lnTo>
                <a:lnTo>
                  <a:pt x="1023734" y="718571"/>
                </a:lnTo>
                <a:cubicBezTo>
                  <a:pt x="1033291" y="721276"/>
                  <a:pt x="1045398" y="721394"/>
                  <a:pt x="1063207" y="715651"/>
                </a:cubicBezTo>
                <a:lnTo>
                  <a:pt x="1081980" y="738455"/>
                </a:lnTo>
                <a:lnTo>
                  <a:pt x="1218120" y="713280"/>
                </a:lnTo>
                <a:cubicBezTo>
                  <a:pt x="1230137" y="716162"/>
                  <a:pt x="1387179" y="685179"/>
                  <a:pt x="1397459" y="691190"/>
                </a:cubicBezTo>
                <a:cubicBezTo>
                  <a:pt x="1490025" y="704984"/>
                  <a:pt x="1465878" y="715604"/>
                  <a:pt x="1580688" y="693697"/>
                </a:cubicBezTo>
                <a:cubicBezTo>
                  <a:pt x="1607067" y="704379"/>
                  <a:pt x="1719477" y="658239"/>
                  <a:pt x="1772334" y="710640"/>
                </a:cubicBezTo>
                <a:cubicBezTo>
                  <a:pt x="1745536" y="644824"/>
                  <a:pt x="1976078" y="716436"/>
                  <a:pt x="2002561" y="659917"/>
                </a:cubicBezTo>
                <a:cubicBezTo>
                  <a:pt x="2045346" y="660357"/>
                  <a:pt x="2166676" y="654391"/>
                  <a:pt x="2135144" y="636501"/>
                </a:cubicBezTo>
                <a:cubicBezTo>
                  <a:pt x="2276591" y="665055"/>
                  <a:pt x="2293173" y="591792"/>
                  <a:pt x="2440292" y="593862"/>
                </a:cubicBezTo>
                <a:cubicBezTo>
                  <a:pt x="2495160" y="534824"/>
                  <a:pt x="2473343" y="585644"/>
                  <a:pt x="2547829" y="566150"/>
                </a:cubicBezTo>
                <a:cubicBezTo>
                  <a:pt x="2545438" y="614169"/>
                  <a:pt x="2632278" y="528280"/>
                  <a:pt x="2658055" y="578727"/>
                </a:cubicBezTo>
                <a:cubicBezTo>
                  <a:pt x="2670795" y="573581"/>
                  <a:pt x="2682322" y="567005"/>
                  <a:pt x="2693698" y="560029"/>
                </a:cubicBezTo>
                <a:lnTo>
                  <a:pt x="2699673" y="556400"/>
                </a:lnTo>
                <a:lnTo>
                  <a:pt x="2727306" y="550698"/>
                </a:lnTo>
                <a:lnTo>
                  <a:pt x="2730451" y="538058"/>
                </a:lnTo>
                <a:lnTo>
                  <a:pt x="2768713" y="521575"/>
                </a:lnTo>
                <a:cubicBezTo>
                  <a:pt x="2783756" y="517104"/>
                  <a:pt x="2800788" y="514291"/>
                  <a:pt x="2820868" y="514160"/>
                </a:cubicBezTo>
                <a:cubicBezTo>
                  <a:pt x="2894791" y="532885"/>
                  <a:pt x="2981506" y="465507"/>
                  <a:pt x="3073635" y="491294"/>
                </a:cubicBezTo>
                <a:cubicBezTo>
                  <a:pt x="3106872" y="496624"/>
                  <a:pt x="3205785" y="487718"/>
                  <a:pt x="3222071" y="470559"/>
                </a:cubicBezTo>
                <a:cubicBezTo>
                  <a:pt x="3242193" y="465514"/>
                  <a:pt x="3267163" y="469136"/>
                  <a:pt x="3274069" y="451605"/>
                </a:cubicBezTo>
                <a:cubicBezTo>
                  <a:pt x="3286659" y="430165"/>
                  <a:pt x="3363648" y="455571"/>
                  <a:pt x="3349632" y="432583"/>
                </a:cubicBezTo>
                <a:cubicBezTo>
                  <a:pt x="3404182" y="449847"/>
                  <a:pt x="3438210" y="404323"/>
                  <a:pt x="3479593" y="390437"/>
                </a:cubicBezTo>
                <a:cubicBezTo>
                  <a:pt x="3523240" y="408403"/>
                  <a:pt x="3567027" y="361554"/>
                  <a:pt x="3660110" y="348726"/>
                </a:cubicBezTo>
                <a:cubicBezTo>
                  <a:pt x="3708299" y="369683"/>
                  <a:pt x="3662447" y="344775"/>
                  <a:pt x="3750023" y="370678"/>
                </a:cubicBezTo>
                <a:cubicBezTo>
                  <a:pt x="3752092" y="367132"/>
                  <a:pt x="3816880" y="365055"/>
                  <a:pt x="3844133" y="360648"/>
                </a:cubicBezTo>
                <a:cubicBezTo>
                  <a:pt x="3871386" y="356240"/>
                  <a:pt x="3882848" y="332490"/>
                  <a:pt x="3913545" y="344235"/>
                </a:cubicBezTo>
                <a:cubicBezTo>
                  <a:pt x="4050255" y="376864"/>
                  <a:pt x="4159924" y="363190"/>
                  <a:pt x="4266740" y="361454"/>
                </a:cubicBezTo>
                <a:cubicBezTo>
                  <a:pt x="4385770" y="354374"/>
                  <a:pt x="4314535" y="340143"/>
                  <a:pt x="4430770" y="342643"/>
                </a:cubicBezTo>
                <a:cubicBezTo>
                  <a:pt x="4439969" y="322594"/>
                  <a:pt x="4478290" y="314645"/>
                  <a:pt x="4512664" y="319948"/>
                </a:cubicBezTo>
                <a:cubicBezTo>
                  <a:pt x="4570011" y="315138"/>
                  <a:pt x="4549085" y="269599"/>
                  <a:pt x="4616423" y="290914"/>
                </a:cubicBezTo>
                <a:cubicBezTo>
                  <a:pt x="4599641" y="270277"/>
                  <a:pt x="4692085" y="269216"/>
                  <a:pt x="4691675" y="254011"/>
                </a:cubicBezTo>
                <a:lnTo>
                  <a:pt x="4689051" y="250968"/>
                </a:lnTo>
                <a:lnTo>
                  <a:pt x="4719994" y="245307"/>
                </a:lnTo>
                <a:cubicBezTo>
                  <a:pt x="4732635" y="242775"/>
                  <a:pt x="4745300" y="240335"/>
                  <a:pt x="4752894" y="239875"/>
                </a:cubicBezTo>
                <a:lnTo>
                  <a:pt x="4769329" y="233585"/>
                </a:lnTo>
                <a:lnTo>
                  <a:pt x="4775634" y="234063"/>
                </a:lnTo>
                <a:lnTo>
                  <a:pt x="4790452" y="233572"/>
                </a:lnTo>
                <a:cubicBezTo>
                  <a:pt x="4789989" y="236356"/>
                  <a:pt x="4789525" y="239141"/>
                  <a:pt x="4789062" y="241924"/>
                </a:cubicBezTo>
                <a:cubicBezTo>
                  <a:pt x="4786342" y="249932"/>
                  <a:pt x="4804560" y="248631"/>
                  <a:pt x="4827826" y="246977"/>
                </a:cubicBezTo>
                <a:cubicBezTo>
                  <a:pt x="4875782" y="239569"/>
                  <a:pt x="4874112" y="283413"/>
                  <a:pt x="4892569" y="249933"/>
                </a:cubicBezTo>
                <a:lnTo>
                  <a:pt x="4896611" y="240448"/>
                </a:lnTo>
                <a:lnTo>
                  <a:pt x="4917286" y="243659"/>
                </a:lnTo>
                <a:cubicBezTo>
                  <a:pt x="4923060" y="243799"/>
                  <a:pt x="4981729" y="240979"/>
                  <a:pt x="4981173" y="247103"/>
                </a:cubicBezTo>
                <a:cubicBezTo>
                  <a:pt x="5024880" y="220690"/>
                  <a:pt x="5014146" y="257963"/>
                  <a:pt x="5060397" y="263688"/>
                </a:cubicBezTo>
                <a:cubicBezTo>
                  <a:pt x="5093356" y="238589"/>
                  <a:pt x="5157892" y="275351"/>
                  <a:pt x="5252996" y="270655"/>
                </a:cubicBezTo>
                <a:cubicBezTo>
                  <a:pt x="5288840" y="241872"/>
                  <a:pt x="5287005" y="287921"/>
                  <a:pt x="5358056" y="247248"/>
                </a:cubicBezTo>
                <a:cubicBezTo>
                  <a:pt x="5361752" y="250257"/>
                  <a:pt x="5403312" y="238215"/>
                  <a:pt x="5426496" y="235142"/>
                </a:cubicBezTo>
                <a:cubicBezTo>
                  <a:pt x="5449679" y="232069"/>
                  <a:pt x="5473549" y="245611"/>
                  <a:pt x="5497161" y="228808"/>
                </a:cubicBezTo>
                <a:cubicBezTo>
                  <a:pt x="5611861" y="172767"/>
                  <a:pt x="5723211" y="165860"/>
                  <a:pt x="5826043" y="148073"/>
                </a:cubicBezTo>
                <a:cubicBezTo>
                  <a:pt x="5943127" y="133166"/>
                  <a:pt x="5872659" y="193078"/>
                  <a:pt x="6013415" y="137316"/>
                </a:cubicBezTo>
                <a:cubicBezTo>
                  <a:pt x="6031924" y="154783"/>
                  <a:pt x="6050745" y="154258"/>
                  <a:pt x="6080994" y="142938"/>
                </a:cubicBezTo>
                <a:cubicBezTo>
                  <a:pt x="6138083" y="137090"/>
                  <a:pt x="6140195" y="184383"/>
                  <a:pt x="6194152" y="151772"/>
                </a:cubicBezTo>
                <a:cubicBezTo>
                  <a:pt x="6187280" y="177783"/>
                  <a:pt x="6304222" y="153410"/>
                  <a:pt x="6281379" y="181626"/>
                </a:cubicBezTo>
                <a:cubicBezTo>
                  <a:pt x="6321899" y="201819"/>
                  <a:pt x="6335111" y="162590"/>
                  <a:pt x="6374947" y="179799"/>
                </a:cubicBezTo>
                <a:cubicBezTo>
                  <a:pt x="6417404" y="181336"/>
                  <a:pt x="6402484" y="169694"/>
                  <a:pt x="6448518" y="164378"/>
                </a:cubicBezTo>
                <a:cubicBezTo>
                  <a:pt x="6504958" y="162488"/>
                  <a:pt x="6493438" y="111203"/>
                  <a:pt x="6544700" y="167161"/>
                </a:cubicBezTo>
                <a:cubicBezTo>
                  <a:pt x="6601507" y="148697"/>
                  <a:pt x="6566269" y="164386"/>
                  <a:pt x="6648353" y="172250"/>
                </a:cubicBezTo>
                <a:cubicBezTo>
                  <a:pt x="6680008" y="155223"/>
                  <a:pt x="6707960" y="160673"/>
                  <a:pt x="6736227" y="173216"/>
                </a:cubicBezTo>
                <a:cubicBezTo>
                  <a:pt x="6813963" y="164284"/>
                  <a:pt x="6888143" y="181296"/>
                  <a:pt x="6977218" y="184289"/>
                </a:cubicBezTo>
                <a:cubicBezTo>
                  <a:pt x="7040424" y="188318"/>
                  <a:pt x="7000278" y="216835"/>
                  <a:pt x="7065221" y="227531"/>
                </a:cubicBezTo>
                <a:cubicBezTo>
                  <a:pt x="7130163" y="238228"/>
                  <a:pt x="7291878" y="238208"/>
                  <a:pt x="7366876" y="248468"/>
                </a:cubicBezTo>
                <a:cubicBezTo>
                  <a:pt x="7491356" y="206752"/>
                  <a:pt x="7367734" y="280166"/>
                  <a:pt x="7565449" y="258950"/>
                </a:cubicBezTo>
                <a:cubicBezTo>
                  <a:pt x="7575959" y="252432"/>
                  <a:pt x="7600854" y="257628"/>
                  <a:pt x="7599285" y="266021"/>
                </a:cubicBezTo>
                <a:cubicBezTo>
                  <a:pt x="7611616" y="262940"/>
                  <a:pt x="7639946" y="245819"/>
                  <a:pt x="7644411" y="258986"/>
                </a:cubicBezTo>
                <a:cubicBezTo>
                  <a:pt x="7708015" y="258012"/>
                  <a:pt x="7770249" y="247724"/>
                  <a:pt x="7825110" y="229109"/>
                </a:cubicBezTo>
                <a:cubicBezTo>
                  <a:pt x="7949762" y="247028"/>
                  <a:pt x="7921956" y="197757"/>
                  <a:pt x="7965804" y="190545"/>
                </a:cubicBezTo>
                <a:cubicBezTo>
                  <a:pt x="8039439" y="213878"/>
                  <a:pt x="8063651" y="191475"/>
                  <a:pt x="8147401" y="205617"/>
                </a:cubicBezTo>
                <a:cubicBezTo>
                  <a:pt x="8166453" y="196610"/>
                  <a:pt x="8225048" y="207099"/>
                  <a:pt x="8256033" y="193713"/>
                </a:cubicBezTo>
                <a:cubicBezTo>
                  <a:pt x="8311388" y="242017"/>
                  <a:pt x="8350376" y="178592"/>
                  <a:pt x="8410677" y="172167"/>
                </a:cubicBezTo>
                <a:cubicBezTo>
                  <a:pt x="8470978" y="165743"/>
                  <a:pt x="8572470" y="206385"/>
                  <a:pt x="8617841" y="155167"/>
                </a:cubicBezTo>
                <a:cubicBezTo>
                  <a:pt x="8646050" y="160448"/>
                  <a:pt x="8664949" y="183631"/>
                  <a:pt x="8715976" y="178374"/>
                </a:cubicBezTo>
                <a:cubicBezTo>
                  <a:pt x="8737194" y="188216"/>
                  <a:pt x="8738009" y="189511"/>
                  <a:pt x="8778827" y="172936"/>
                </a:cubicBezTo>
                <a:cubicBezTo>
                  <a:pt x="8725277" y="146372"/>
                  <a:pt x="8850819" y="175612"/>
                  <a:pt x="8840778" y="143149"/>
                </a:cubicBezTo>
                <a:cubicBezTo>
                  <a:pt x="8903519" y="121096"/>
                  <a:pt x="9021861" y="150359"/>
                  <a:pt x="9010380" y="91891"/>
                </a:cubicBezTo>
                <a:cubicBezTo>
                  <a:pt x="9027103" y="56852"/>
                  <a:pt x="9112524" y="108357"/>
                  <a:pt x="9110856" y="70997"/>
                </a:cubicBezTo>
                <a:cubicBezTo>
                  <a:pt x="9148189" y="94250"/>
                  <a:pt x="9209809" y="53285"/>
                  <a:pt x="9268817" y="53082"/>
                </a:cubicBezTo>
                <a:cubicBezTo>
                  <a:pt x="9279135" y="35997"/>
                  <a:pt x="9292736" y="36520"/>
                  <a:pt x="9316667" y="45047"/>
                </a:cubicBezTo>
                <a:cubicBezTo>
                  <a:pt x="9352186" y="45862"/>
                  <a:pt x="9390008" y="39799"/>
                  <a:pt x="9428209" y="29923"/>
                </a:cubicBez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extBox 2">
            <a:extLst>
              <a:ext uri="{FF2B5EF4-FFF2-40B4-BE49-F238E27FC236}">
                <a16:creationId xmlns:a16="http://schemas.microsoft.com/office/drawing/2014/main" id="{C24E6944-574F-5BC9-2B93-1CED2CD3B160}"/>
              </a:ext>
            </a:extLst>
          </p:cNvPr>
          <p:cNvGraphicFramePr/>
          <p:nvPr>
            <p:extLst>
              <p:ext uri="{D42A27DB-BD31-4B8C-83A1-F6EECF244321}">
                <p14:modId xmlns:p14="http://schemas.microsoft.com/office/powerpoint/2010/main" val="2092774734"/>
              </p:ext>
            </p:extLst>
          </p:nvPr>
        </p:nvGraphicFramePr>
        <p:xfrm>
          <a:off x="1050925" y="1825625"/>
          <a:ext cx="9810750" cy="442912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406737078"/>
      </p:ext>
    </p:extLst>
  </p:cSld>
  <p:clrMapOvr>
    <a:masterClrMapping/>
  </p:clrMapOvr>
</p:sld>
</file>

<file path=ppt/theme/theme1.xml><?xml version="1.0" encoding="utf-8"?>
<a:theme xmlns:a="http://schemas.openxmlformats.org/drawingml/2006/main" name="ArchiveVTI">
  <a:themeElements>
    <a:clrScheme name="AnalogousFromRegularSeed_2SEEDS">
      <a:dk1>
        <a:srgbClr val="000000"/>
      </a:dk1>
      <a:lt1>
        <a:srgbClr val="FFFFFF"/>
      </a:lt1>
      <a:dk2>
        <a:srgbClr val="35221E"/>
      </a:dk2>
      <a:lt2>
        <a:srgbClr val="E2E5E8"/>
      </a:lt2>
      <a:accent1>
        <a:srgbClr val="B1723B"/>
      </a:accent1>
      <a:accent2>
        <a:srgbClr val="C3524D"/>
      </a:accent2>
      <a:accent3>
        <a:srgbClr val="B1A446"/>
      </a:accent3>
      <a:accent4>
        <a:srgbClr val="3BADB1"/>
      </a:accent4>
      <a:accent5>
        <a:srgbClr val="4D8EC3"/>
      </a:accent5>
      <a:accent6>
        <a:srgbClr val="3B4AB1"/>
      </a:accent6>
      <a:hlink>
        <a:srgbClr val="3F84BF"/>
      </a:hlink>
      <a:folHlink>
        <a:srgbClr val="7F7F7F"/>
      </a:folHlink>
    </a:clrScheme>
    <a:fontScheme name="Custom 170">
      <a:majorFont>
        <a:latin typeface="Bembo"/>
        <a:ea typeface=""/>
        <a:cs typeface=""/>
      </a:majorFont>
      <a:minorFont>
        <a:latin typeface="Bemb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rchiveVTI" id="{514BDC9F-20AC-40CA-9FE7-B30987BCD2D4}" vid="{D8FA1533-D953-46ED-B2C7-B32AF1BED7A8}"/>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TotalTime>
  <Words>357</Words>
  <Application>Microsoft Office PowerPoint</Application>
  <PresentationFormat>Widescreen</PresentationFormat>
  <Paragraphs>35</Paragraphs>
  <Slides>7</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7</vt:i4>
      </vt:variant>
    </vt:vector>
  </HeadingPairs>
  <TitlesOfParts>
    <vt:vector size="11" baseType="lpstr">
      <vt:lpstr>Arial</vt:lpstr>
      <vt:lpstr>Bembo</vt:lpstr>
      <vt:lpstr>Calibri</vt:lpstr>
      <vt:lpstr>ArchiveVTI</vt:lpstr>
      <vt:lpstr>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dc:title>
  <dc:creator>Isabella Fröjdman</dc:creator>
  <cp:lastModifiedBy>Fröjdman Isabella</cp:lastModifiedBy>
  <cp:revision>8</cp:revision>
  <dcterms:created xsi:type="dcterms:W3CDTF">2021-09-11T09:00:23Z</dcterms:created>
  <dcterms:modified xsi:type="dcterms:W3CDTF">2022-09-03T08:15:07Z</dcterms:modified>
</cp:coreProperties>
</file>