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  <p:sldMasterId id="2147483711" r:id="rId2"/>
    <p:sldMasterId id="2147483719" r:id="rId3"/>
  </p:sldMasterIdLst>
  <p:notesMasterIdLst>
    <p:notesMasterId r:id="rId33"/>
  </p:notesMasterIdLst>
  <p:sldIdLst>
    <p:sldId id="256" r:id="rId4"/>
    <p:sldId id="280" r:id="rId5"/>
    <p:sldId id="281" r:id="rId6"/>
    <p:sldId id="316" r:id="rId7"/>
    <p:sldId id="298" r:id="rId8"/>
    <p:sldId id="262" r:id="rId9"/>
    <p:sldId id="273" r:id="rId10"/>
    <p:sldId id="274" r:id="rId11"/>
    <p:sldId id="275" r:id="rId12"/>
    <p:sldId id="276" r:id="rId13"/>
    <p:sldId id="285" r:id="rId14"/>
    <p:sldId id="306" r:id="rId15"/>
    <p:sldId id="284" r:id="rId16"/>
    <p:sldId id="303" r:id="rId17"/>
    <p:sldId id="312" r:id="rId18"/>
    <p:sldId id="260" r:id="rId19"/>
    <p:sldId id="261" r:id="rId20"/>
    <p:sldId id="309" r:id="rId21"/>
    <p:sldId id="310" r:id="rId22"/>
    <p:sldId id="311" r:id="rId23"/>
    <p:sldId id="289" r:id="rId24"/>
    <p:sldId id="290" r:id="rId25"/>
    <p:sldId id="292" r:id="rId26"/>
    <p:sldId id="315" r:id="rId27"/>
    <p:sldId id="314" r:id="rId28"/>
    <p:sldId id="295" r:id="rId29"/>
    <p:sldId id="313" r:id="rId30"/>
    <p:sldId id="291" r:id="rId31"/>
    <p:sldId id="300" r:id="rId3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2DD89-727F-4D66-B1D8-32CC7EA5DD49}" type="doc">
      <dgm:prSet loTypeId="urn:microsoft.com/office/officeart/2005/8/layout/vList2" loCatId="list" qsTypeId="urn:microsoft.com/office/officeart/2005/8/quickstyle/3d5" qsCatId="3D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1202B3A4-4BA0-4B29-A0AD-E83E26513BD9}">
      <dgm:prSet/>
      <dgm:spPr/>
      <dgm:t>
        <a:bodyPr/>
        <a:lstStyle/>
        <a:p>
          <a:r>
            <a:rPr lang="en-US" b="1"/>
            <a:t>capital markets (markets for raising financial capital through various financial instruments)</a:t>
          </a:r>
          <a:endParaRPr lang="fi-FI"/>
        </a:p>
      </dgm:t>
    </dgm:pt>
    <dgm:pt modelId="{9A4E86CA-2B00-4A8E-B304-ADEB76597D30}" type="parTrans" cxnId="{0777BAEE-FF84-4DD5-9363-8AA1372FC91F}">
      <dgm:prSet/>
      <dgm:spPr/>
      <dgm:t>
        <a:bodyPr/>
        <a:lstStyle/>
        <a:p>
          <a:endParaRPr lang="fi-FI"/>
        </a:p>
      </dgm:t>
    </dgm:pt>
    <dgm:pt modelId="{84F21467-769C-4009-BA02-1709BF2F3A35}" type="sibTrans" cxnId="{0777BAEE-FF84-4DD5-9363-8AA1372FC91F}">
      <dgm:prSet/>
      <dgm:spPr/>
      <dgm:t>
        <a:bodyPr/>
        <a:lstStyle/>
        <a:p>
          <a:endParaRPr lang="fi-FI"/>
        </a:p>
      </dgm:t>
    </dgm:pt>
    <dgm:pt modelId="{5C5A3353-2B51-4195-852A-61BEA6DAF2DB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securities markets, especially</a:t>
          </a:r>
          <a:r>
            <a:rPr lang="en-US" dirty="0"/>
            <a:t>: </a:t>
          </a:r>
          <a:endParaRPr lang="fi-FI" dirty="0"/>
        </a:p>
      </dgm:t>
    </dgm:pt>
    <dgm:pt modelId="{47D5C812-E270-4604-84BC-CEF25CBF5C65}" type="parTrans" cxnId="{3C89371E-0EDE-4022-B4B9-783C20645DA4}">
      <dgm:prSet/>
      <dgm:spPr/>
      <dgm:t>
        <a:bodyPr/>
        <a:lstStyle/>
        <a:p>
          <a:endParaRPr lang="fi-FI"/>
        </a:p>
      </dgm:t>
    </dgm:pt>
    <dgm:pt modelId="{A8C173BF-F7CF-45D9-85E2-1A2225870E14}" type="sibTrans" cxnId="{3C89371E-0EDE-4022-B4B9-783C20645DA4}">
      <dgm:prSet/>
      <dgm:spPr/>
      <dgm:t>
        <a:bodyPr/>
        <a:lstStyle/>
        <a:p>
          <a:endParaRPr lang="fi-FI"/>
        </a:p>
      </dgm:t>
    </dgm:pt>
    <dgm:pt modelId="{9406C791-1F62-410E-B2CF-DE4F43302810}">
      <dgm:prSet/>
      <dgm:spPr/>
      <dgm:t>
        <a:bodyPr/>
        <a:lstStyle/>
        <a:p>
          <a:r>
            <a:rPr lang="en-US" dirty="0"/>
            <a:t>stock market (market for shares): issue market and secondary market</a:t>
          </a:r>
          <a:endParaRPr lang="fi-FI" dirty="0"/>
        </a:p>
      </dgm:t>
    </dgm:pt>
    <dgm:pt modelId="{5F9C87E2-8883-4797-A2AF-0D44DF3C3FE7}" type="parTrans" cxnId="{CBFFF3C6-52FC-4705-A279-413D5FE68FC9}">
      <dgm:prSet/>
      <dgm:spPr/>
      <dgm:t>
        <a:bodyPr/>
        <a:lstStyle/>
        <a:p>
          <a:endParaRPr lang="fi-FI"/>
        </a:p>
      </dgm:t>
    </dgm:pt>
    <dgm:pt modelId="{BD636D56-C789-4D7B-9B13-CEAFE8DF03F5}" type="sibTrans" cxnId="{CBFFF3C6-52FC-4705-A279-413D5FE68FC9}">
      <dgm:prSet/>
      <dgm:spPr/>
      <dgm:t>
        <a:bodyPr/>
        <a:lstStyle/>
        <a:p>
          <a:endParaRPr lang="fi-FI"/>
        </a:p>
      </dgm:t>
    </dgm:pt>
    <dgm:pt modelId="{4CDA67A7-7451-4A45-8596-3E7056E3C1B4}">
      <dgm:prSet/>
      <dgm:spPr/>
      <dgm:t>
        <a:bodyPr/>
        <a:lstStyle/>
        <a:p>
          <a:r>
            <a:rPr lang="en-US" dirty="0"/>
            <a:t>bond market (market for bonds: debentures and bonds)</a:t>
          </a:r>
          <a:endParaRPr lang="fi-FI" dirty="0"/>
        </a:p>
      </dgm:t>
    </dgm:pt>
    <dgm:pt modelId="{51F15DF8-1D34-4B48-8069-4D918B4984E1}" type="parTrans" cxnId="{AE7971DC-B140-45E9-8080-8C78D5261EB4}">
      <dgm:prSet/>
      <dgm:spPr/>
      <dgm:t>
        <a:bodyPr/>
        <a:lstStyle/>
        <a:p>
          <a:endParaRPr lang="fi-FI"/>
        </a:p>
      </dgm:t>
    </dgm:pt>
    <dgm:pt modelId="{3C03D025-2CED-4DDA-887A-D6D68BDFE913}" type="sibTrans" cxnId="{AE7971DC-B140-45E9-8080-8C78D5261EB4}">
      <dgm:prSet/>
      <dgm:spPr/>
      <dgm:t>
        <a:bodyPr/>
        <a:lstStyle/>
        <a:p>
          <a:endParaRPr lang="fi-FI"/>
        </a:p>
      </dgm:t>
    </dgm:pt>
    <dgm:pt modelId="{461CF868-999C-49A3-BD0D-344D3CAC9EAB}">
      <dgm:prSet/>
      <dgm:spPr/>
      <dgm:t>
        <a:bodyPr/>
        <a:lstStyle/>
        <a:p>
          <a:r>
            <a:rPr lang="en-US" b="1"/>
            <a:t>Foreign exchange market (market for currencies for foreign trade)</a:t>
          </a:r>
          <a:endParaRPr lang="fi-FI"/>
        </a:p>
      </dgm:t>
    </dgm:pt>
    <dgm:pt modelId="{B350F7D1-C9A2-453F-A240-76F1E6E84B2F}" type="parTrans" cxnId="{CA11319D-0289-4196-B7C3-E71064F93831}">
      <dgm:prSet/>
      <dgm:spPr/>
      <dgm:t>
        <a:bodyPr/>
        <a:lstStyle/>
        <a:p>
          <a:endParaRPr lang="fi-FI"/>
        </a:p>
      </dgm:t>
    </dgm:pt>
    <dgm:pt modelId="{5284B046-DE18-464F-81F2-A4C04D074587}" type="sibTrans" cxnId="{CA11319D-0289-4196-B7C3-E71064F93831}">
      <dgm:prSet/>
      <dgm:spPr/>
      <dgm:t>
        <a:bodyPr/>
        <a:lstStyle/>
        <a:p>
          <a:endParaRPr lang="fi-FI"/>
        </a:p>
      </dgm:t>
    </dgm:pt>
    <dgm:pt modelId="{60162E30-88AF-4F8B-A20A-B2938FFFAD91}">
      <dgm:prSet/>
      <dgm:spPr/>
      <dgm:t>
        <a:bodyPr/>
        <a:lstStyle/>
        <a:p>
          <a:r>
            <a:rPr lang="en-US" b="1"/>
            <a:t>derivatives market (market for risk transfer instruments whose value is based on another variable)</a:t>
          </a:r>
          <a:endParaRPr lang="fi-FI"/>
        </a:p>
      </dgm:t>
    </dgm:pt>
    <dgm:pt modelId="{FD87D088-A968-4C13-A1D1-92327F31D96D}" type="parTrans" cxnId="{0CE2A4CC-8901-47F8-AB73-E2AEC7A14DFA}">
      <dgm:prSet/>
      <dgm:spPr/>
      <dgm:t>
        <a:bodyPr/>
        <a:lstStyle/>
        <a:p>
          <a:endParaRPr lang="fi-FI"/>
        </a:p>
      </dgm:t>
    </dgm:pt>
    <dgm:pt modelId="{4CEFBD40-005D-43D1-B326-641FA03E27D1}" type="sibTrans" cxnId="{0CE2A4CC-8901-47F8-AB73-E2AEC7A14DFA}">
      <dgm:prSet/>
      <dgm:spPr/>
      <dgm:t>
        <a:bodyPr/>
        <a:lstStyle/>
        <a:p>
          <a:endParaRPr lang="fi-FI"/>
        </a:p>
      </dgm:t>
    </dgm:pt>
    <dgm:pt modelId="{7E06B2BC-73D1-464E-8381-C5701A481F67}">
      <dgm:prSet/>
      <dgm:spPr/>
      <dgm:t>
        <a:bodyPr/>
        <a:lstStyle/>
        <a:p>
          <a:r>
            <a:rPr lang="en-US"/>
            <a:t>futures market (futures market)</a:t>
          </a:r>
          <a:endParaRPr lang="fi-FI"/>
        </a:p>
      </dgm:t>
    </dgm:pt>
    <dgm:pt modelId="{84892617-B427-490B-B18F-6F7A005ABEAF}" type="parTrans" cxnId="{C942773B-2BAE-4A19-963D-3663DEEBDE46}">
      <dgm:prSet/>
      <dgm:spPr/>
      <dgm:t>
        <a:bodyPr/>
        <a:lstStyle/>
        <a:p>
          <a:endParaRPr lang="fi-FI"/>
        </a:p>
      </dgm:t>
    </dgm:pt>
    <dgm:pt modelId="{6422AF54-4292-44FD-B941-081B07625014}" type="sibTrans" cxnId="{C942773B-2BAE-4A19-963D-3663DEEBDE46}">
      <dgm:prSet/>
      <dgm:spPr/>
      <dgm:t>
        <a:bodyPr/>
        <a:lstStyle/>
        <a:p>
          <a:endParaRPr lang="fi-FI"/>
        </a:p>
      </dgm:t>
    </dgm:pt>
    <dgm:pt modelId="{4A9AB44C-A6CC-4C09-9090-EB52D6C502C4}">
      <dgm:prSet/>
      <dgm:spPr/>
      <dgm:t>
        <a:bodyPr/>
        <a:lstStyle/>
        <a:p>
          <a:r>
            <a:rPr lang="en-US"/>
            <a:t>options market (markets for options)</a:t>
          </a:r>
          <a:endParaRPr lang="fi-FI"/>
        </a:p>
      </dgm:t>
    </dgm:pt>
    <dgm:pt modelId="{F851E502-1C5A-4E83-A87A-03126E5A35D9}" type="parTrans" cxnId="{CF3305F4-7DB1-48C4-8136-B34D12DAEBB3}">
      <dgm:prSet/>
      <dgm:spPr/>
      <dgm:t>
        <a:bodyPr/>
        <a:lstStyle/>
        <a:p>
          <a:endParaRPr lang="fi-FI"/>
        </a:p>
      </dgm:t>
    </dgm:pt>
    <dgm:pt modelId="{3F5936B1-E72B-4268-AE6E-E61F7AB428CB}" type="sibTrans" cxnId="{CF3305F4-7DB1-48C4-8136-B34D12DAEBB3}">
      <dgm:prSet/>
      <dgm:spPr/>
      <dgm:t>
        <a:bodyPr/>
        <a:lstStyle/>
        <a:p>
          <a:endParaRPr lang="fi-FI"/>
        </a:p>
      </dgm:t>
    </dgm:pt>
    <dgm:pt modelId="{2129D52A-6776-45D3-BADD-869D2BDFB65A}">
      <dgm:prSet/>
      <dgm:spPr/>
      <dgm:t>
        <a:bodyPr/>
        <a:lstStyle/>
        <a:p>
          <a:r>
            <a:rPr lang="en-US" b="1"/>
            <a:t>money market (market for short-term funding to improve the liquidity of financial institutions)</a:t>
          </a:r>
          <a:endParaRPr lang="fi-FI"/>
        </a:p>
      </dgm:t>
    </dgm:pt>
    <dgm:pt modelId="{2BC1FCE2-617C-4117-9311-73C6A8BC81AC}" type="parTrans" cxnId="{B3D44C01-CBD8-4A58-828E-4BC15120F18D}">
      <dgm:prSet/>
      <dgm:spPr/>
      <dgm:t>
        <a:bodyPr/>
        <a:lstStyle/>
        <a:p>
          <a:endParaRPr lang="fi-FI"/>
        </a:p>
      </dgm:t>
    </dgm:pt>
    <dgm:pt modelId="{9582D85A-63D7-495E-962E-0695EE5D4F70}" type="sibTrans" cxnId="{B3D44C01-CBD8-4A58-828E-4BC15120F18D}">
      <dgm:prSet/>
      <dgm:spPr/>
      <dgm:t>
        <a:bodyPr/>
        <a:lstStyle/>
        <a:p>
          <a:endParaRPr lang="fi-FI"/>
        </a:p>
      </dgm:t>
    </dgm:pt>
    <dgm:pt modelId="{1FDB6EF8-D812-4D2D-A6C2-621A72457869}">
      <dgm:prSet/>
      <dgm:spPr/>
      <dgm:t>
        <a:bodyPr/>
        <a:lstStyle/>
        <a:p>
          <a:r>
            <a:rPr lang="en-US"/>
            <a:t>interbank market (market for lending money between banks)</a:t>
          </a:r>
          <a:endParaRPr lang="fi-FI"/>
        </a:p>
      </dgm:t>
    </dgm:pt>
    <dgm:pt modelId="{DECF5A03-76A6-40D2-AE85-9B7DE6EA7737}" type="parTrans" cxnId="{07F2AEDB-7B28-481E-A771-3682101CE74D}">
      <dgm:prSet/>
      <dgm:spPr/>
      <dgm:t>
        <a:bodyPr/>
        <a:lstStyle/>
        <a:p>
          <a:endParaRPr lang="fi-FI"/>
        </a:p>
      </dgm:t>
    </dgm:pt>
    <dgm:pt modelId="{D4A1EB06-3563-4E72-81D1-1C79229FC37C}" type="sibTrans" cxnId="{07F2AEDB-7B28-481E-A771-3682101CE74D}">
      <dgm:prSet/>
      <dgm:spPr/>
      <dgm:t>
        <a:bodyPr/>
        <a:lstStyle/>
        <a:p>
          <a:endParaRPr lang="fi-FI"/>
        </a:p>
      </dgm:t>
    </dgm:pt>
    <dgm:pt modelId="{A08771A8-B11F-44F8-8ED9-E969D190704D}" type="pres">
      <dgm:prSet presAssocID="{0612DD89-727F-4D66-B1D8-32CC7EA5DD49}" presName="linear" presStyleCnt="0">
        <dgm:presLayoutVars>
          <dgm:animLvl val="lvl"/>
          <dgm:resizeHandles val="exact"/>
        </dgm:presLayoutVars>
      </dgm:prSet>
      <dgm:spPr/>
    </dgm:pt>
    <dgm:pt modelId="{F460055E-A75B-4902-8BCF-14E1A576480C}" type="pres">
      <dgm:prSet presAssocID="{1202B3A4-4BA0-4B29-A0AD-E83E26513BD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F66B018-6EE7-400C-BD03-01AE2E44EAB6}" type="pres">
      <dgm:prSet presAssocID="{1202B3A4-4BA0-4B29-A0AD-E83E26513BD9}" presName="childText" presStyleLbl="revTx" presStyleIdx="0" presStyleCnt="3">
        <dgm:presLayoutVars>
          <dgm:bulletEnabled val="1"/>
        </dgm:presLayoutVars>
      </dgm:prSet>
      <dgm:spPr/>
    </dgm:pt>
    <dgm:pt modelId="{268D4233-B75E-49A8-B914-3A8733FB32B4}" type="pres">
      <dgm:prSet presAssocID="{461CF868-999C-49A3-BD0D-344D3CAC9EA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1E4A6DB-CB2F-4AC6-9CD9-F5721BF0969A}" type="pres">
      <dgm:prSet presAssocID="{5284B046-DE18-464F-81F2-A4C04D074587}" presName="spacer" presStyleCnt="0"/>
      <dgm:spPr/>
    </dgm:pt>
    <dgm:pt modelId="{63069E71-61EB-47CC-AB2B-F0597401A5D4}" type="pres">
      <dgm:prSet presAssocID="{60162E30-88AF-4F8B-A20A-B2938FFFAD9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7E9BBFB-1548-4899-AB1C-69FD24FC9FD1}" type="pres">
      <dgm:prSet presAssocID="{60162E30-88AF-4F8B-A20A-B2938FFFAD91}" presName="childText" presStyleLbl="revTx" presStyleIdx="1" presStyleCnt="3">
        <dgm:presLayoutVars>
          <dgm:bulletEnabled val="1"/>
        </dgm:presLayoutVars>
      </dgm:prSet>
      <dgm:spPr/>
    </dgm:pt>
    <dgm:pt modelId="{0B164BD3-8869-44AB-BEFB-3C7747CF017D}" type="pres">
      <dgm:prSet presAssocID="{2129D52A-6776-45D3-BADD-869D2BDFB65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D5CF4DA-3F9C-4F00-BC15-1EB4DC99FABD}" type="pres">
      <dgm:prSet presAssocID="{2129D52A-6776-45D3-BADD-869D2BDFB65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3D44C01-CBD8-4A58-828E-4BC15120F18D}" srcId="{0612DD89-727F-4D66-B1D8-32CC7EA5DD49}" destId="{2129D52A-6776-45D3-BADD-869D2BDFB65A}" srcOrd="3" destOrd="0" parTransId="{2BC1FCE2-617C-4117-9311-73C6A8BC81AC}" sibTransId="{9582D85A-63D7-495E-962E-0695EE5D4F70}"/>
    <dgm:cxn modelId="{3C89371E-0EDE-4022-B4B9-783C20645DA4}" srcId="{1202B3A4-4BA0-4B29-A0AD-E83E26513BD9}" destId="{5C5A3353-2B51-4195-852A-61BEA6DAF2DB}" srcOrd="0" destOrd="0" parTransId="{47D5C812-E270-4604-84BC-CEF25CBF5C65}" sibTransId="{A8C173BF-F7CF-45D9-85E2-1A2225870E14}"/>
    <dgm:cxn modelId="{88088729-4B55-41A7-8409-024E7518470A}" type="presOf" srcId="{4A9AB44C-A6CC-4C09-9090-EB52D6C502C4}" destId="{E7E9BBFB-1548-4899-AB1C-69FD24FC9FD1}" srcOrd="0" destOrd="1" presId="urn:microsoft.com/office/officeart/2005/8/layout/vList2"/>
    <dgm:cxn modelId="{88B0212A-863F-40D8-BEBE-F53BFE25847B}" type="presOf" srcId="{1202B3A4-4BA0-4B29-A0AD-E83E26513BD9}" destId="{F460055E-A75B-4902-8BCF-14E1A576480C}" srcOrd="0" destOrd="0" presId="urn:microsoft.com/office/officeart/2005/8/layout/vList2"/>
    <dgm:cxn modelId="{C942773B-2BAE-4A19-963D-3663DEEBDE46}" srcId="{60162E30-88AF-4F8B-A20A-B2938FFFAD91}" destId="{7E06B2BC-73D1-464E-8381-C5701A481F67}" srcOrd="0" destOrd="0" parTransId="{84892617-B427-490B-B18F-6F7A005ABEAF}" sibTransId="{6422AF54-4292-44FD-B941-081B07625014}"/>
    <dgm:cxn modelId="{CAE3465F-08A8-4FC6-B954-EB1B4457C616}" type="presOf" srcId="{461CF868-999C-49A3-BD0D-344D3CAC9EAB}" destId="{268D4233-B75E-49A8-B914-3A8733FB32B4}" srcOrd="0" destOrd="0" presId="urn:microsoft.com/office/officeart/2005/8/layout/vList2"/>
    <dgm:cxn modelId="{7A57E76F-1CAC-4629-8CCD-7D23AC90CC18}" type="presOf" srcId="{60162E30-88AF-4F8B-A20A-B2938FFFAD91}" destId="{63069E71-61EB-47CC-AB2B-F0597401A5D4}" srcOrd="0" destOrd="0" presId="urn:microsoft.com/office/officeart/2005/8/layout/vList2"/>
    <dgm:cxn modelId="{79CD1958-BB86-404E-B86F-3C5BB5279886}" type="presOf" srcId="{9406C791-1F62-410E-B2CF-DE4F43302810}" destId="{1F66B018-6EE7-400C-BD03-01AE2E44EAB6}" srcOrd="0" destOrd="1" presId="urn:microsoft.com/office/officeart/2005/8/layout/vList2"/>
    <dgm:cxn modelId="{4F8A4C78-E4CE-473F-8EE7-C00C4A58C19B}" type="presOf" srcId="{2129D52A-6776-45D3-BADD-869D2BDFB65A}" destId="{0B164BD3-8869-44AB-BEFB-3C7747CF017D}" srcOrd="0" destOrd="0" presId="urn:microsoft.com/office/officeart/2005/8/layout/vList2"/>
    <dgm:cxn modelId="{7184138A-DA65-48E5-95D9-53AE37CD8B4B}" type="presOf" srcId="{0612DD89-727F-4D66-B1D8-32CC7EA5DD49}" destId="{A08771A8-B11F-44F8-8ED9-E969D190704D}" srcOrd="0" destOrd="0" presId="urn:microsoft.com/office/officeart/2005/8/layout/vList2"/>
    <dgm:cxn modelId="{CA11319D-0289-4196-B7C3-E71064F93831}" srcId="{0612DD89-727F-4D66-B1D8-32CC7EA5DD49}" destId="{461CF868-999C-49A3-BD0D-344D3CAC9EAB}" srcOrd="1" destOrd="0" parTransId="{B350F7D1-C9A2-453F-A240-76F1E6E84B2F}" sibTransId="{5284B046-DE18-464F-81F2-A4C04D074587}"/>
    <dgm:cxn modelId="{2744CEC6-7ECB-4350-A2C2-1F15AC02619F}" type="presOf" srcId="{4CDA67A7-7451-4A45-8596-3E7056E3C1B4}" destId="{1F66B018-6EE7-400C-BD03-01AE2E44EAB6}" srcOrd="0" destOrd="2" presId="urn:microsoft.com/office/officeart/2005/8/layout/vList2"/>
    <dgm:cxn modelId="{CBFFF3C6-52FC-4705-A279-413D5FE68FC9}" srcId="{1202B3A4-4BA0-4B29-A0AD-E83E26513BD9}" destId="{9406C791-1F62-410E-B2CF-DE4F43302810}" srcOrd="1" destOrd="0" parTransId="{5F9C87E2-8883-4797-A2AF-0D44DF3C3FE7}" sibTransId="{BD636D56-C789-4D7B-9B13-CEAFE8DF03F5}"/>
    <dgm:cxn modelId="{0CE2A4CC-8901-47F8-AB73-E2AEC7A14DFA}" srcId="{0612DD89-727F-4D66-B1D8-32CC7EA5DD49}" destId="{60162E30-88AF-4F8B-A20A-B2938FFFAD91}" srcOrd="2" destOrd="0" parTransId="{FD87D088-A968-4C13-A1D1-92327F31D96D}" sibTransId="{4CEFBD40-005D-43D1-B326-641FA03E27D1}"/>
    <dgm:cxn modelId="{07F2AEDB-7B28-481E-A771-3682101CE74D}" srcId="{2129D52A-6776-45D3-BADD-869D2BDFB65A}" destId="{1FDB6EF8-D812-4D2D-A6C2-621A72457869}" srcOrd="0" destOrd="0" parTransId="{DECF5A03-76A6-40D2-AE85-9B7DE6EA7737}" sibTransId="{D4A1EB06-3563-4E72-81D1-1C79229FC37C}"/>
    <dgm:cxn modelId="{AE7971DC-B140-45E9-8080-8C78D5261EB4}" srcId="{1202B3A4-4BA0-4B29-A0AD-E83E26513BD9}" destId="{4CDA67A7-7451-4A45-8596-3E7056E3C1B4}" srcOrd="2" destOrd="0" parTransId="{51F15DF8-1D34-4B48-8069-4D918B4984E1}" sibTransId="{3C03D025-2CED-4DDA-887A-D6D68BDFE913}"/>
    <dgm:cxn modelId="{6D3637DE-7302-45D4-838F-050535899C26}" type="presOf" srcId="{7E06B2BC-73D1-464E-8381-C5701A481F67}" destId="{E7E9BBFB-1548-4899-AB1C-69FD24FC9FD1}" srcOrd="0" destOrd="0" presId="urn:microsoft.com/office/officeart/2005/8/layout/vList2"/>
    <dgm:cxn modelId="{0777BAEE-FF84-4DD5-9363-8AA1372FC91F}" srcId="{0612DD89-727F-4D66-B1D8-32CC7EA5DD49}" destId="{1202B3A4-4BA0-4B29-A0AD-E83E26513BD9}" srcOrd="0" destOrd="0" parTransId="{9A4E86CA-2B00-4A8E-B304-ADEB76597D30}" sibTransId="{84F21467-769C-4009-BA02-1709BF2F3A35}"/>
    <dgm:cxn modelId="{DB9441F1-D879-4AE3-BD1F-959B2A422D5E}" type="presOf" srcId="{1FDB6EF8-D812-4D2D-A6C2-621A72457869}" destId="{CD5CF4DA-3F9C-4F00-BC15-1EB4DC99FABD}" srcOrd="0" destOrd="0" presId="urn:microsoft.com/office/officeart/2005/8/layout/vList2"/>
    <dgm:cxn modelId="{6CB429F3-9D24-458E-8784-508078DE467F}" type="presOf" srcId="{5C5A3353-2B51-4195-852A-61BEA6DAF2DB}" destId="{1F66B018-6EE7-400C-BD03-01AE2E44EAB6}" srcOrd="0" destOrd="0" presId="urn:microsoft.com/office/officeart/2005/8/layout/vList2"/>
    <dgm:cxn modelId="{CF3305F4-7DB1-48C4-8136-B34D12DAEBB3}" srcId="{60162E30-88AF-4F8B-A20A-B2938FFFAD91}" destId="{4A9AB44C-A6CC-4C09-9090-EB52D6C502C4}" srcOrd="1" destOrd="0" parTransId="{F851E502-1C5A-4E83-A87A-03126E5A35D9}" sibTransId="{3F5936B1-E72B-4268-AE6E-E61F7AB428CB}"/>
    <dgm:cxn modelId="{20884C20-46B9-4146-A92E-856C817502E5}" type="presParOf" srcId="{A08771A8-B11F-44F8-8ED9-E969D190704D}" destId="{F460055E-A75B-4902-8BCF-14E1A576480C}" srcOrd="0" destOrd="0" presId="urn:microsoft.com/office/officeart/2005/8/layout/vList2"/>
    <dgm:cxn modelId="{3F64448B-25D1-468C-A400-42E6097529F1}" type="presParOf" srcId="{A08771A8-B11F-44F8-8ED9-E969D190704D}" destId="{1F66B018-6EE7-400C-BD03-01AE2E44EAB6}" srcOrd="1" destOrd="0" presId="urn:microsoft.com/office/officeart/2005/8/layout/vList2"/>
    <dgm:cxn modelId="{7BDC9F4C-2C5E-4E94-815D-89CDD9197530}" type="presParOf" srcId="{A08771A8-B11F-44F8-8ED9-E969D190704D}" destId="{268D4233-B75E-49A8-B914-3A8733FB32B4}" srcOrd="2" destOrd="0" presId="urn:microsoft.com/office/officeart/2005/8/layout/vList2"/>
    <dgm:cxn modelId="{F7234A46-3189-4C57-B40E-221107784C11}" type="presParOf" srcId="{A08771A8-B11F-44F8-8ED9-E969D190704D}" destId="{31E4A6DB-CB2F-4AC6-9CD9-F5721BF0969A}" srcOrd="3" destOrd="0" presId="urn:microsoft.com/office/officeart/2005/8/layout/vList2"/>
    <dgm:cxn modelId="{6E14210E-0740-4B51-9AB6-F7233DF27551}" type="presParOf" srcId="{A08771A8-B11F-44F8-8ED9-E969D190704D}" destId="{63069E71-61EB-47CC-AB2B-F0597401A5D4}" srcOrd="4" destOrd="0" presId="urn:microsoft.com/office/officeart/2005/8/layout/vList2"/>
    <dgm:cxn modelId="{2F10A8C1-1FC0-440D-999E-F0EB1D12B0C0}" type="presParOf" srcId="{A08771A8-B11F-44F8-8ED9-E969D190704D}" destId="{E7E9BBFB-1548-4899-AB1C-69FD24FC9FD1}" srcOrd="5" destOrd="0" presId="urn:microsoft.com/office/officeart/2005/8/layout/vList2"/>
    <dgm:cxn modelId="{47B6ACB4-75C6-49B5-A71E-6F596621E234}" type="presParOf" srcId="{A08771A8-B11F-44F8-8ED9-E969D190704D}" destId="{0B164BD3-8869-44AB-BEFB-3C7747CF017D}" srcOrd="6" destOrd="0" presId="urn:microsoft.com/office/officeart/2005/8/layout/vList2"/>
    <dgm:cxn modelId="{928F551B-B2EC-4899-A93A-7F920D0B1370}" type="presParOf" srcId="{A08771A8-B11F-44F8-8ED9-E969D190704D}" destId="{CD5CF4DA-3F9C-4F00-BC15-1EB4DC99FAB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25A1CF-EBEE-4C88-9E09-BA15822D1065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4E2CA871-C778-4C64-96E4-7AAE3A30E77E}">
      <dgm:prSet/>
      <dgm:spPr/>
      <dgm:t>
        <a:bodyPr/>
        <a:lstStyle/>
        <a:p>
          <a:r>
            <a:rPr lang="en-US" b="1"/>
            <a:t>Excessive market expansion and financial bubbles: governance by regulation?</a:t>
          </a:r>
          <a:endParaRPr lang="fi-FI"/>
        </a:p>
      </dgm:t>
    </dgm:pt>
    <dgm:pt modelId="{81BF8AF5-7024-42A6-9E97-005BB5CC31EB}" type="parTrans" cxnId="{120F141A-9D4D-4B68-AA1A-D248CB135B98}">
      <dgm:prSet/>
      <dgm:spPr/>
      <dgm:t>
        <a:bodyPr/>
        <a:lstStyle/>
        <a:p>
          <a:endParaRPr lang="fi-FI"/>
        </a:p>
      </dgm:t>
    </dgm:pt>
    <dgm:pt modelId="{29FBB72F-7BC8-40C0-9552-FCCF34AE5BE1}" type="sibTrans" cxnId="{120F141A-9D4D-4B68-AA1A-D248CB135B98}">
      <dgm:prSet/>
      <dgm:spPr/>
      <dgm:t>
        <a:bodyPr/>
        <a:lstStyle/>
        <a:p>
          <a:endParaRPr lang="fi-FI"/>
        </a:p>
      </dgm:t>
    </dgm:pt>
    <dgm:pt modelId="{723F0613-7868-4B0F-A263-4D5C370F373E}">
      <dgm:prSet/>
      <dgm:spPr/>
      <dgm:t>
        <a:bodyPr/>
        <a:lstStyle/>
        <a:p>
          <a:r>
            <a:rPr lang="en-US" dirty="0"/>
            <a:t>Can increase the power of large financial players in the market and society (cf. </a:t>
          </a:r>
          <a:r>
            <a:rPr lang="en-US" dirty="0" err="1">
              <a:solidFill>
                <a:srgbClr val="FF0000"/>
              </a:solidFill>
            </a:rPr>
            <a:t>Raeste</a:t>
          </a:r>
          <a:r>
            <a:rPr lang="en-US" dirty="0">
              <a:solidFill>
                <a:srgbClr val="FF0000"/>
              </a:solidFill>
            </a:rPr>
            <a:t> – </a:t>
          </a:r>
          <a:r>
            <a:rPr lang="en-US" dirty="0" err="1">
              <a:solidFill>
                <a:srgbClr val="FF0000"/>
              </a:solidFill>
            </a:rPr>
            <a:t>Sokala</a:t>
          </a:r>
          <a:r>
            <a:rPr lang="en-US" dirty="0">
              <a:solidFill>
                <a:srgbClr val="FF0000"/>
              </a:solidFill>
            </a:rPr>
            <a:t>: 50 most dangerous companies</a:t>
          </a:r>
          <a:r>
            <a:rPr lang="en-US" dirty="0"/>
            <a:t>)</a:t>
          </a:r>
          <a:endParaRPr lang="fi-FI" dirty="0"/>
        </a:p>
      </dgm:t>
    </dgm:pt>
    <dgm:pt modelId="{FF9D2814-F0B6-4FF6-923B-62BB97508B0A}" type="parTrans" cxnId="{65082C44-88E5-45BC-8EF0-05D8567C51E2}">
      <dgm:prSet/>
      <dgm:spPr/>
      <dgm:t>
        <a:bodyPr/>
        <a:lstStyle/>
        <a:p>
          <a:endParaRPr lang="fi-FI"/>
        </a:p>
      </dgm:t>
    </dgm:pt>
    <dgm:pt modelId="{721D9379-D551-40B7-9355-33E459F8F537}" type="sibTrans" cxnId="{65082C44-88E5-45BC-8EF0-05D8567C51E2}">
      <dgm:prSet/>
      <dgm:spPr/>
      <dgm:t>
        <a:bodyPr/>
        <a:lstStyle/>
        <a:p>
          <a:endParaRPr lang="fi-FI"/>
        </a:p>
      </dgm:t>
    </dgm:pt>
    <dgm:pt modelId="{F01488DE-FDA3-4B95-98F9-3C491B7704AF}">
      <dgm:prSet/>
      <dgm:spPr/>
      <dgm:t>
        <a:bodyPr/>
        <a:lstStyle/>
        <a:p>
          <a:r>
            <a:rPr lang="en-US"/>
            <a:t>The abstractness of financial markets leads to the question of their “right size” and at the same time makes it difficult to assess</a:t>
          </a:r>
          <a:endParaRPr lang="fi-FI"/>
        </a:p>
      </dgm:t>
    </dgm:pt>
    <dgm:pt modelId="{ACB7B1FB-A886-4B35-9CA0-A7BED1952087}" type="parTrans" cxnId="{38B2FD93-7C29-448A-BBC4-B69034DAE366}">
      <dgm:prSet/>
      <dgm:spPr/>
      <dgm:t>
        <a:bodyPr/>
        <a:lstStyle/>
        <a:p>
          <a:endParaRPr lang="fi-FI"/>
        </a:p>
      </dgm:t>
    </dgm:pt>
    <dgm:pt modelId="{D872D8E6-79F0-44C6-9047-CB3EB07F12F2}" type="sibTrans" cxnId="{38B2FD93-7C29-448A-BBC4-B69034DAE366}">
      <dgm:prSet/>
      <dgm:spPr/>
      <dgm:t>
        <a:bodyPr/>
        <a:lstStyle/>
        <a:p>
          <a:endParaRPr lang="fi-FI"/>
        </a:p>
      </dgm:t>
    </dgm:pt>
    <dgm:pt modelId="{1794F6E1-814F-4CD1-8BD4-65C6A3245642}">
      <dgm:prSet/>
      <dgm:spPr/>
      <dgm:t>
        <a:bodyPr/>
        <a:lstStyle/>
        <a:p>
          <a:r>
            <a:rPr lang="en-US" b="1"/>
            <a:t>Hypervolatility in times of crisis?</a:t>
          </a:r>
          <a:endParaRPr lang="fi-FI"/>
        </a:p>
      </dgm:t>
    </dgm:pt>
    <dgm:pt modelId="{6659636B-4668-4B4C-BF97-4B6CA70CDB73}" type="parTrans" cxnId="{47A7BE16-7B86-4080-AD52-144DC1D4B07B}">
      <dgm:prSet/>
      <dgm:spPr/>
      <dgm:t>
        <a:bodyPr/>
        <a:lstStyle/>
        <a:p>
          <a:endParaRPr lang="fi-FI"/>
        </a:p>
      </dgm:t>
    </dgm:pt>
    <dgm:pt modelId="{4489F84D-6C0E-43CA-B62C-3A8331A6319D}" type="sibTrans" cxnId="{47A7BE16-7B86-4080-AD52-144DC1D4B07B}">
      <dgm:prSet/>
      <dgm:spPr/>
      <dgm:t>
        <a:bodyPr/>
        <a:lstStyle/>
        <a:p>
          <a:endParaRPr lang="fi-FI"/>
        </a:p>
      </dgm:t>
    </dgm:pt>
    <dgm:pt modelId="{BC0DA6EE-7455-4666-BA82-6B1CF1B8DFC8}">
      <dgm:prSet/>
      <dgm:spPr/>
      <dgm:t>
        <a:bodyPr/>
        <a:lstStyle/>
        <a:p>
          <a:r>
            <a:rPr lang="en-US"/>
            <a:t>Risks are an essential and often useful feature of the market that cannot be regulated</a:t>
          </a:r>
          <a:endParaRPr lang="fi-FI"/>
        </a:p>
      </dgm:t>
    </dgm:pt>
    <dgm:pt modelId="{5A79BBB5-C8E7-4EC3-843D-CCADBDA97C5E}" type="parTrans" cxnId="{277F243D-5E0A-4158-96CB-904E64BC1096}">
      <dgm:prSet/>
      <dgm:spPr/>
      <dgm:t>
        <a:bodyPr/>
        <a:lstStyle/>
        <a:p>
          <a:endParaRPr lang="fi-FI"/>
        </a:p>
      </dgm:t>
    </dgm:pt>
    <dgm:pt modelId="{F3F26CD1-8345-4E3E-A561-3419D75F804E}" type="sibTrans" cxnId="{277F243D-5E0A-4158-96CB-904E64BC1096}">
      <dgm:prSet/>
      <dgm:spPr/>
      <dgm:t>
        <a:bodyPr/>
        <a:lstStyle/>
        <a:p>
          <a:endParaRPr lang="fi-FI"/>
        </a:p>
      </dgm:t>
    </dgm:pt>
    <dgm:pt modelId="{4A859A77-45CB-41F3-8FDA-199E10DC4CDC}">
      <dgm:prSet/>
      <dgm:spPr/>
      <dgm:t>
        <a:bodyPr/>
        <a:lstStyle/>
        <a:p>
          <a:r>
            <a:rPr lang="en-US" dirty="0"/>
            <a:t>In times of crisis, </a:t>
          </a:r>
          <a:r>
            <a:rPr lang="en-US" dirty="0" err="1"/>
            <a:t>hypervolatility</a:t>
          </a:r>
          <a:r>
            <a:rPr lang="en-US" dirty="0"/>
            <a:t> undermines confidence in the market, and (at least) policy regulation may be justified for restoring and preserving confidence in the market </a:t>
          </a:r>
          <a:endParaRPr lang="fi-FI" dirty="0"/>
        </a:p>
      </dgm:t>
    </dgm:pt>
    <dgm:pt modelId="{09E8B6DE-3476-4EE8-9291-10A68502E2B7}" type="parTrans" cxnId="{4DA63B75-711D-49B5-806C-656425416F5A}">
      <dgm:prSet/>
      <dgm:spPr/>
      <dgm:t>
        <a:bodyPr/>
        <a:lstStyle/>
        <a:p>
          <a:endParaRPr lang="fi-FI"/>
        </a:p>
      </dgm:t>
    </dgm:pt>
    <dgm:pt modelId="{F033ED1C-196F-4C11-9119-076075425A2C}" type="sibTrans" cxnId="{4DA63B75-711D-49B5-806C-656425416F5A}">
      <dgm:prSet/>
      <dgm:spPr/>
      <dgm:t>
        <a:bodyPr/>
        <a:lstStyle/>
        <a:p>
          <a:endParaRPr lang="fi-FI"/>
        </a:p>
      </dgm:t>
    </dgm:pt>
    <dgm:pt modelId="{A690A678-7A98-489E-8F74-295327CC1FFF}">
      <dgm:prSet/>
      <dgm:spPr/>
      <dgm:t>
        <a:bodyPr/>
        <a:lstStyle/>
        <a:p>
          <a:r>
            <a:rPr lang="en-US" i="1"/>
            <a:t>Market psychology, behavioral finance</a:t>
          </a:r>
          <a:endParaRPr lang="fi-FI"/>
        </a:p>
      </dgm:t>
    </dgm:pt>
    <dgm:pt modelId="{A2EF7737-DD7A-43C4-98D7-28F277E83410}" type="parTrans" cxnId="{956AE0B5-052A-48E6-BD94-1A754524685F}">
      <dgm:prSet/>
      <dgm:spPr/>
      <dgm:t>
        <a:bodyPr/>
        <a:lstStyle/>
        <a:p>
          <a:endParaRPr lang="fi-FI"/>
        </a:p>
      </dgm:t>
    </dgm:pt>
    <dgm:pt modelId="{CC11F3AA-2733-46F8-B2AD-C53D022CCBA8}" type="sibTrans" cxnId="{956AE0B5-052A-48E6-BD94-1A754524685F}">
      <dgm:prSet/>
      <dgm:spPr/>
      <dgm:t>
        <a:bodyPr/>
        <a:lstStyle/>
        <a:p>
          <a:endParaRPr lang="fi-FI"/>
        </a:p>
      </dgm:t>
    </dgm:pt>
    <dgm:pt modelId="{A20E1347-2D25-409B-B685-2E04EB3253D1}">
      <dgm:prSet/>
      <dgm:spPr/>
      <dgm:t>
        <a:bodyPr/>
        <a:lstStyle/>
        <a:p>
          <a:r>
            <a:rPr lang="en-US" i="1"/>
            <a:t>Domino effect in the context of the financial crisis</a:t>
          </a:r>
          <a:endParaRPr lang="fi-FI"/>
        </a:p>
      </dgm:t>
    </dgm:pt>
    <dgm:pt modelId="{5C115BCA-D6F3-4E4C-982B-504C0ACC0153}" type="parTrans" cxnId="{F5EB5AD3-A614-4161-8D1A-87773BF4B115}">
      <dgm:prSet/>
      <dgm:spPr/>
      <dgm:t>
        <a:bodyPr/>
        <a:lstStyle/>
        <a:p>
          <a:endParaRPr lang="fi-FI"/>
        </a:p>
      </dgm:t>
    </dgm:pt>
    <dgm:pt modelId="{6D0BE2B1-26F8-427D-B61F-BE8650396A46}" type="sibTrans" cxnId="{F5EB5AD3-A614-4161-8D1A-87773BF4B115}">
      <dgm:prSet/>
      <dgm:spPr/>
      <dgm:t>
        <a:bodyPr/>
        <a:lstStyle/>
        <a:p>
          <a:endParaRPr lang="fi-FI"/>
        </a:p>
      </dgm:t>
    </dgm:pt>
    <dgm:pt modelId="{9C477C2D-57A7-4B67-9B90-AD9751866CFF}">
      <dgm:prSet/>
      <dgm:spPr/>
      <dgm:t>
        <a:bodyPr/>
        <a:lstStyle/>
        <a:p>
          <a:r>
            <a:rPr lang="en-US" i="1"/>
            <a:t>Procedural regulation may be needed: investor protection, operation of the price mechanism, clearing systems</a:t>
          </a:r>
          <a:endParaRPr lang="fi-FI"/>
        </a:p>
      </dgm:t>
    </dgm:pt>
    <dgm:pt modelId="{B5FF5AFD-A894-4994-996C-4C8856F92104}" type="parTrans" cxnId="{731EB8F1-70B3-47E9-A767-333E923364CD}">
      <dgm:prSet/>
      <dgm:spPr/>
      <dgm:t>
        <a:bodyPr/>
        <a:lstStyle/>
        <a:p>
          <a:endParaRPr lang="fi-FI"/>
        </a:p>
      </dgm:t>
    </dgm:pt>
    <dgm:pt modelId="{C3184FAA-F5FC-4BDF-AD4C-7CF3A8AABB90}" type="sibTrans" cxnId="{731EB8F1-70B3-47E9-A767-333E923364CD}">
      <dgm:prSet/>
      <dgm:spPr/>
      <dgm:t>
        <a:bodyPr/>
        <a:lstStyle/>
        <a:p>
          <a:endParaRPr lang="fi-FI"/>
        </a:p>
      </dgm:t>
    </dgm:pt>
    <dgm:pt modelId="{74F0FA34-8DFC-4691-82E2-B2E247498E8A}">
      <dgm:prSet/>
      <dgm:spPr/>
      <dgm:t>
        <a:bodyPr/>
        <a:lstStyle/>
        <a:p>
          <a:r>
            <a:rPr lang="en-US" i="1" dirty="0"/>
            <a:t>Guidance regulation: e.g. central bank deposits, financial transaction tax</a:t>
          </a:r>
          <a:endParaRPr lang="fi-FI" dirty="0"/>
        </a:p>
      </dgm:t>
    </dgm:pt>
    <dgm:pt modelId="{F5F0D994-DC34-47B7-82BC-A415A04410E6}" type="parTrans" cxnId="{E7D77BED-AFBC-48E9-892A-1541EA7A585F}">
      <dgm:prSet/>
      <dgm:spPr/>
      <dgm:t>
        <a:bodyPr/>
        <a:lstStyle/>
        <a:p>
          <a:endParaRPr lang="fi-FI"/>
        </a:p>
      </dgm:t>
    </dgm:pt>
    <dgm:pt modelId="{ABC4E288-E58A-4F6F-AE85-861B8D2A7FD5}" type="sibTrans" cxnId="{E7D77BED-AFBC-48E9-892A-1541EA7A585F}">
      <dgm:prSet/>
      <dgm:spPr/>
      <dgm:t>
        <a:bodyPr/>
        <a:lstStyle/>
        <a:p>
          <a:endParaRPr lang="fi-FI"/>
        </a:p>
      </dgm:t>
    </dgm:pt>
    <dgm:pt modelId="{8A697805-E0EE-45D0-922B-34AB4A94DE57}" type="pres">
      <dgm:prSet presAssocID="{4C25A1CF-EBEE-4C88-9E09-BA15822D106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18504B-777C-4AA8-AC94-4BFA55F5D6DB}" type="pres">
      <dgm:prSet presAssocID="{4E2CA871-C778-4C64-96E4-7AAE3A30E77E}" presName="vertOne" presStyleCnt="0"/>
      <dgm:spPr/>
    </dgm:pt>
    <dgm:pt modelId="{205C912C-6143-493D-9E58-F1297F6F1E76}" type="pres">
      <dgm:prSet presAssocID="{4E2CA871-C778-4C64-96E4-7AAE3A30E77E}" presName="txOne" presStyleLbl="node0" presStyleIdx="0" presStyleCnt="2">
        <dgm:presLayoutVars>
          <dgm:chPref val="3"/>
        </dgm:presLayoutVars>
      </dgm:prSet>
      <dgm:spPr/>
    </dgm:pt>
    <dgm:pt modelId="{54EB0D58-3E60-4B43-891A-E071ED874491}" type="pres">
      <dgm:prSet presAssocID="{4E2CA871-C778-4C64-96E4-7AAE3A30E77E}" presName="parTransOne" presStyleCnt="0"/>
      <dgm:spPr/>
    </dgm:pt>
    <dgm:pt modelId="{4687A8E7-ED05-404B-ADB0-6D7A2BF84C82}" type="pres">
      <dgm:prSet presAssocID="{4E2CA871-C778-4C64-96E4-7AAE3A30E77E}" presName="horzOne" presStyleCnt="0"/>
      <dgm:spPr/>
    </dgm:pt>
    <dgm:pt modelId="{42B4257F-C213-407C-80B9-E6CCC4E4A616}" type="pres">
      <dgm:prSet presAssocID="{723F0613-7868-4B0F-A263-4D5C370F373E}" presName="vertTwo" presStyleCnt="0"/>
      <dgm:spPr/>
    </dgm:pt>
    <dgm:pt modelId="{8217BC30-CBEA-451F-A71B-D5B8E69A39CE}" type="pres">
      <dgm:prSet presAssocID="{723F0613-7868-4B0F-A263-4D5C370F373E}" presName="txTwo" presStyleLbl="node2" presStyleIdx="0" presStyleCnt="4">
        <dgm:presLayoutVars>
          <dgm:chPref val="3"/>
        </dgm:presLayoutVars>
      </dgm:prSet>
      <dgm:spPr/>
    </dgm:pt>
    <dgm:pt modelId="{691143DC-4E7A-47CC-B7A2-8EECEA7E2CF8}" type="pres">
      <dgm:prSet presAssocID="{723F0613-7868-4B0F-A263-4D5C370F373E}" presName="horzTwo" presStyleCnt="0"/>
      <dgm:spPr/>
    </dgm:pt>
    <dgm:pt modelId="{ABD1C91B-9E74-451F-B5E3-2835BFF381D3}" type="pres">
      <dgm:prSet presAssocID="{721D9379-D551-40B7-9355-33E459F8F537}" presName="sibSpaceTwo" presStyleCnt="0"/>
      <dgm:spPr/>
    </dgm:pt>
    <dgm:pt modelId="{AF29472B-6D5A-47C5-9B3E-4173E81BF719}" type="pres">
      <dgm:prSet presAssocID="{F01488DE-FDA3-4B95-98F9-3C491B7704AF}" presName="vertTwo" presStyleCnt="0"/>
      <dgm:spPr/>
    </dgm:pt>
    <dgm:pt modelId="{F30E7D66-3FFF-4BAE-8B94-2502A55B74F3}" type="pres">
      <dgm:prSet presAssocID="{F01488DE-FDA3-4B95-98F9-3C491B7704AF}" presName="txTwo" presStyleLbl="node2" presStyleIdx="1" presStyleCnt="4">
        <dgm:presLayoutVars>
          <dgm:chPref val="3"/>
        </dgm:presLayoutVars>
      </dgm:prSet>
      <dgm:spPr/>
    </dgm:pt>
    <dgm:pt modelId="{D082F907-EDF3-4C32-9A03-987468A3AEBD}" type="pres">
      <dgm:prSet presAssocID="{F01488DE-FDA3-4B95-98F9-3C491B7704AF}" presName="horzTwo" presStyleCnt="0"/>
      <dgm:spPr/>
    </dgm:pt>
    <dgm:pt modelId="{9A572127-BBFE-4EBA-85AB-D34F56C5A1A0}" type="pres">
      <dgm:prSet presAssocID="{29FBB72F-7BC8-40C0-9552-FCCF34AE5BE1}" presName="sibSpaceOne" presStyleCnt="0"/>
      <dgm:spPr/>
    </dgm:pt>
    <dgm:pt modelId="{12B7E07E-F102-4EE6-AABB-5168AD90062F}" type="pres">
      <dgm:prSet presAssocID="{1794F6E1-814F-4CD1-8BD4-65C6A3245642}" presName="vertOne" presStyleCnt="0"/>
      <dgm:spPr/>
    </dgm:pt>
    <dgm:pt modelId="{475AD637-009F-40C1-BBD2-BA21B673DAE3}" type="pres">
      <dgm:prSet presAssocID="{1794F6E1-814F-4CD1-8BD4-65C6A3245642}" presName="txOne" presStyleLbl="node0" presStyleIdx="1" presStyleCnt="2">
        <dgm:presLayoutVars>
          <dgm:chPref val="3"/>
        </dgm:presLayoutVars>
      </dgm:prSet>
      <dgm:spPr/>
    </dgm:pt>
    <dgm:pt modelId="{D01A4B67-DE4D-438B-BE93-3CA3D2194DF6}" type="pres">
      <dgm:prSet presAssocID="{1794F6E1-814F-4CD1-8BD4-65C6A3245642}" presName="parTransOne" presStyleCnt="0"/>
      <dgm:spPr/>
    </dgm:pt>
    <dgm:pt modelId="{31295CCB-8BA1-45B3-973D-7B977CB55288}" type="pres">
      <dgm:prSet presAssocID="{1794F6E1-814F-4CD1-8BD4-65C6A3245642}" presName="horzOne" presStyleCnt="0"/>
      <dgm:spPr/>
    </dgm:pt>
    <dgm:pt modelId="{EEB95ED2-7186-4013-BB01-A02CD753EB62}" type="pres">
      <dgm:prSet presAssocID="{BC0DA6EE-7455-4666-BA82-6B1CF1B8DFC8}" presName="vertTwo" presStyleCnt="0"/>
      <dgm:spPr/>
    </dgm:pt>
    <dgm:pt modelId="{EA6AD3D5-3C58-47CD-8433-CA15AB7B70A6}" type="pres">
      <dgm:prSet presAssocID="{BC0DA6EE-7455-4666-BA82-6B1CF1B8DFC8}" presName="txTwo" presStyleLbl="node2" presStyleIdx="2" presStyleCnt="4">
        <dgm:presLayoutVars>
          <dgm:chPref val="3"/>
        </dgm:presLayoutVars>
      </dgm:prSet>
      <dgm:spPr/>
    </dgm:pt>
    <dgm:pt modelId="{2378C76D-42F4-486A-BBCD-F5CCC5E07433}" type="pres">
      <dgm:prSet presAssocID="{BC0DA6EE-7455-4666-BA82-6B1CF1B8DFC8}" presName="horzTwo" presStyleCnt="0"/>
      <dgm:spPr/>
    </dgm:pt>
    <dgm:pt modelId="{88B56ACE-7C4A-496A-933E-4B319528C431}" type="pres">
      <dgm:prSet presAssocID="{F3F26CD1-8345-4E3E-A561-3419D75F804E}" presName="sibSpaceTwo" presStyleCnt="0"/>
      <dgm:spPr/>
    </dgm:pt>
    <dgm:pt modelId="{EBCC74B1-6253-40BE-9971-3BFCC7820995}" type="pres">
      <dgm:prSet presAssocID="{4A859A77-45CB-41F3-8FDA-199E10DC4CDC}" presName="vertTwo" presStyleCnt="0"/>
      <dgm:spPr/>
    </dgm:pt>
    <dgm:pt modelId="{5FBDD3FB-CCBE-44AF-852A-3B3E9421FAA5}" type="pres">
      <dgm:prSet presAssocID="{4A859A77-45CB-41F3-8FDA-199E10DC4CDC}" presName="txTwo" presStyleLbl="node2" presStyleIdx="3" presStyleCnt="4" custLinFactNeighborX="151" custLinFactNeighborY="-46712">
        <dgm:presLayoutVars>
          <dgm:chPref val="3"/>
        </dgm:presLayoutVars>
      </dgm:prSet>
      <dgm:spPr/>
    </dgm:pt>
    <dgm:pt modelId="{215744EA-0DBD-4217-BC2D-33B61D244DB8}" type="pres">
      <dgm:prSet presAssocID="{4A859A77-45CB-41F3-8FDA-199E10DC4CDC}" presName="parTransTwo" presStyleCnt="0"/>
      <dgm:spPr/>
    </dgm:pt>
    <dgm:pt modelId="{EE087A1B-6681-488E-8BFA-5FE7DDE25081}" type="pres">
      <dgm:prSet presAssocID="{4A859A77-45CB-41F3-8FDA-199E10DC4CDC}" presName="horzTwo" presStyleCnt="0"/>
      <dgm:spPr/>
    </dgm:pt>
    <dgm:pt modelId="{E3C1B0B9-5E33-484E-80BC-0891D3F045EC}" type="pres">
      <dgm:prSet presAssocID="{A690A678-7A98-489E-8F74-295327CC1FFF}" presName="vertThree" presStyleCnt="0"/>
      <dgm:spPr/>
    </dgm:pt>
    <dgm:pt modelId="{65809971-CB96-4631-AEC4-E00A68CA4BFB}" type="pres">
      <dgm:prSet presAssocID="{A690A678-7A98-489E-8F74-295327CC1FFF}" presName="txThree" presStyleLbl="node3" presStyleIdx="0" presStyleCnt="4">
        <dgm:presLayoutVars>
          <dgm:chPref val="3"/>
        </dgm:presLayoutVars>
      </dgm:prSet>
      <dgm:spPr/>
    </dgm:pt>
    <dgm:pt modelId="{5B303AEF-5198-4F41-975D-D79DD09F5870}" type="pres">
      <dgm:prSet presAssocID="{A690A678-7A98-489E-8F74-295327CC1FFF}" presName="horzThree" presStyleCnt="0"/>
      <dgm:spPr/>
    </dgm:pt>
    <dgm:pt modelId="{C835F957-6369-44B5-8078-36E07F85D561}" type="pres">
      <dgm:prSet presAssocID="{CC11F3AA-2733-46F8-B2AD-C53D022CCBA8}" presName="sibSpaceThree" presStyleCnt="0"/>
      <dgm:spPr/>
    </dgm:pt>
    <dgm:pt modelId="{2735C3F0-4028-4A01-B4F6-E4DFB43B42D1}" type="pres">
      <dgm:prSet presAssocID="{A20E1347-2D25-409B-B685-2E04EB3253D1}" presName="vertThree" presStyleCnt="0"/>
      <dgm:spPr/>
    </dgm:pt>
    <dgm:pt modelId="{2CF97CCA-82EE-46F3-A803-4B1BF649D5AA}" type="pres">
      <dgm:prSet presAssocID="{A20E1347-2D25-409B-B685-2E04EB3253D1}" presName="txThree" presStyleLbl="node3" presStyleIdx="1" presStyleCnt="4">
        <dgm:presLayoutVars>
          <dgm:chPref val="3"/>
        </dgm:presLayoutVars>
      </dgm:prSet>
      <dgm:spPr/>
    </dgm:pt>
    <dgm:pt modelId="{3AEF7A89-D4DC-4145-A246-219B3D17000D}" type="pres">
      <dgm:prSet presAssocID="{A20E1347-2D25-409B-B685-2E04EB3253D1}" presName="horzThree" presStyleCnt="0"/>
      <dgm:spPr/>
    </dgm:pt>
    <dgm:pt modelId="{94830B2C-7044-4CFF-9AD1-1AD6E3F78A7C}" type="pres">
      <dgm:prSet presAssocID="{6D0BE2B1-26F8-427D-B61F-BE8650396A46}" presName="sibSpaceThree" presStyleCnt="0"/>
      <dgm:spPr/>
    </dgm:pt>
    <dgm:pt modelId="{75160142-12FE-41E8-8AC0-05B3D6AA88AB}" type="pres">
      <dgm:prSet presAssocID="{9C477C2D-57A7-4B67-9B90-AD9751866CFF}" presName="vertThree" presStyleCnt="0"/>
      <dgm:spPr/>
    </dgm:pt>
    <dgm:pt modelId="{EC203F8A-C453-4DC4-B11D-0F21EB725866}" type="pres">
      <dgm:prSet presAssocID="{9C477C2D-57A7-4B67-9B90-AD9751866CFF}" presName="txThree" presStyleLbl="node3" presStyleIdx="2" presStyleCnt="4">
        <dgm:presLayoutVars>
          <dgm:chPref val="3"/>
        </dgm:presLayoutVars>
      </dgm:prSet>
      <dgm:spPr/>
    </dgm:pt>
    <dgm:pt modelId="{F79CCA7B-876A-451D-898B-078E50D21198}" type="pres">
      <dgm:prSet presAssocID="{9C477C2D-57A7-4B67-9B90-AD9751866CFF}" presName="horzThree" presStyleCnt="0"/>
      <dgm:spPr/>
    </dgm:pt>
    <dgm:pt modelId="{6D1FBB5D-3A0B-44FA-B2AA-36B5BDB665B2}" type="pres">
      <dgm:prSet presAssocID="{C3184FAA-F5FC-4BDF-AD4C-7CF3A8AABB90}" presName="sibSpaceThree" presStyleCnt="0"/>
      <dgm:spPr/>
    </dgm:pt>
    <dgm:pt modelId="{2C453A8E-4E5B-40B5-96B1-1C2819131C7D}" type="pres">
      <dgm:prSet presAssocID="{74F0FA34-8DFC-4691-82E2-B2E247498E8A}" presName="vertThree" presStyleCnt="0"/>
      <dgm:spPr/>
    </dgm:pt>
    <dgm:pt modelId="{3B75D3EB-0308-4731-92A5-A543A3C483E3}" type="pres">
      <dgm:prSet presAssocID="{74F0FA34-8DFC-4691-82E2-B2E247498E8A}" presName="txThree" presStyleLbl="node3" presStyleIdx="3" presStyleCnt="4">
        <dgm:presLayoutVars>
          <dgm:chPref val="3"/>
        </dgm:presLayoutVars>
      </dgm:prSet>
      <dgm:spPr/>
    </dgm:pt>
    <dgm:pt modelId="{F3E91D26-D7D8-4695-8ED2-41F955F32A71}" type="pres">
      <dgm:prSet presAssocID="{74F0FA34-8DFC-4691-82E2-B2E247498E8A}" presName="horzThree" presStyleCnt="0"/>
      <dgm:spPr/>
    </dgm:pt>
  </dgm:ptLst>
  <dgm:cxnLst>
    <dgm:cxn modelId="{06324700-03F3-415F-96A9-9932A84C023F}" type="presOf" srcId="{F01488DE-FDA3-4B95-98F9-3C491B7704AF}" destId="{F30E7D66-3FFF-4BAE-8B94-2502A55B74F3}" srcOrd="0" destOrd="0" presId="urn:microsoft.com/office/officeart/2005/8/layout/hierarchy4"/>
    <dgm:cxn modelId="{3839F105-A5C0-46BD-880A-5C1982197D48}" type="presOf" srcId="{9C477C2D-57A7-4B67-9B90-AD9751866CFF}" destId="{EC203F8A-C453-4DC4-B11D-0F21EB725866}" srcOrd="0" destOrd="0" presId="urn:microsoft.com/office/officeart/2005/8/layout/hierarchy4"/>
    <dgm:cxn modelId="{47A7BE16-7B86-4080-AD52-144DC1D4B07B}" srcId="{4C25A1CF-EBEE-4C88-9E09-BA15822D1065}" destId="{1794F6E1-814F-4CD1-8BD4-65C6A3245642}" srcOrd="1" destOrd="0" parTransId="{6659636B-4668-4B4C-BF97-4B6CA70CDB73}" sibTransId="{4489F84D-6C0E-43CA-B62C-3A8331A6319D}"/>
    <dgm:cxn modelId="{806E4219-FDE4-4B83-9E9F-1211B416BB02}" type="presOf" srcId="{4C25A1CF-EBEE-4C88-9E09-BA15822D1065}" destId="{8A697805-E0EE-45D0-922B-34AB4A94DE57}" srcOrd="0" destOrd="0" presId="urn:microsoft.com/office/officeart/2005/8/layout/hierarchy4"/>
    <dgm:cxn modelId="{120F141A-9D4D-4B68-AA1A-D248CB135B98}" srcId="{4C25A1CF-EBEE-4C88-9E09-BA15822D1065}" destId="{4E2CA871-C778-4C64-96E4-7AAE3A30E77E}" srcOrd="0" destOrd="0" parTransId="{81BF8AF5-7024-42A6-9E97-005BB5CC31EB}" sibTransId="{29FBB72F-7BC8-40C0-9552-FCCF34AE5BE1}"/>
    <dgm:cxn modelId="{5666E42A-6F54-4546-8EF9-6E6C7674CECF}" type="presOf" srcId="{BC0DA6EE-7455-4666-BA82-6B1CF1B8DFC8}" destId="{EA6AD3D5-3C58-47CD-8433-CA15AB7B70A6}" srcOrd="0" destOrd="0" presId="urn:microsoft.com/office/officeart/2005/8/layout/hierarchy4"/>
    <dgm:cxn modelId="{0A18A92D-A02C-4C4C-AE96-098E7ECC13E0}" type="presOf" srcId="{4A859A77-45CB-41F3-8FDA-199E10DC4CDC}" destId="{5FBDD3FB-CCBE-44AF-852A-3B3E9421FAA5}" srcOrd="0" destOrd="0" presId="urn:microsoft.com/office/officeart/2005/8/layout/hierarchy4"/>
    <dgm:cxn modelId="{080DF433-C1DA-4C51-A2C9-837F8F5F546F}" type="presOf" srcId="{A690A678-7A98-489E-8F74-295327CC1FFF}" destId="{65809971-CB96-4631-AEC4-E00A68CA4BFB}" srcOrd="0" destOrd="0" presId="urn:microsoft.com/office/officeart/2005/8/layout/hierarchy4"/>
    <dgm:cxn modelId="{51A01734-4D02-4277-9FE5-EEB60BBE1781}" type="presOf" srcId="{74F0FA34-8DFC-4691-82E2-B2E247498E8A}" destId="{3B75D3EB-0308-4731-92A5-A543A3C483E3}" srcOrd="0" destOrd="0" presId="urn:microsoft.com/office/officeart/2005/8/layout/hierarchy4"/>
    <dgm:cxn modelId="{277F243D-5E0A-4158-96CB-904E64BC1096}" srcId="{1794F6E1-814F-4CD1-8BD4-65C6A3245642}" destId="{BC0DA6EE-7455-4666-BA82-6B1CF1B8DFC8}" srcOrd="0" destOrd="0" parTransId="{5A79BBB5-C8E7-4EC3-843D-CCADBDA97C5E}" sibTransId="{F3F26CD1-8345-4E3E-A561-3419D75F804E}"/>
    <dgm:cxn modelId="{65082C44-88E5-45BC-8EF0-05D8567C51E2}" srcId="{4E2CA871-C778-4C64-96E4-7AAE3A30E77E}" destId="{723F0613-7868-4B0F-A263-4D5C370F373E}" srcOrd="0" destOrd="0" parTransId="{FF9D2814-F0B6-4FF6-923B-62BB97508B0A}" sibTransId="{721D9379-D551-40B7-9355-33E459F8F537}"/>
    <dgm:cxn modelId="{BCBF664C-AD50-4912-BBF8-CD22D5E7C538}" type="presOf" srcId="{723F0613-7868-4B0F-A263-4D5C370F373E}" destId="{8217BC30-CBEA-451F-A71B-D5B8E69A39CE}" srcOrd="0" destOrd="0" presId="urn:microsoft.com/office/officeart/2005/8/layout/hierarchy4"/>
    <dgm:cxn modelId="{4DA63B75-711D-49B5-806C-656425416F5A}" srcId="{1794F6E1-814F-4CD1-8BD4-65C6A3245642}" destId="{4A859A77-45CB-41F3-8FDA-199E10DC4CDC}" srcOrd="1" destOrd="0" parTransId="{09E8B6DE-3476-4EE8-9291-10A68502E2B7}" sibTransId="{F033ED1C-196F-4C11-9119-076075425A2C}"/>
    <dgm:cxn modelId="{38B2FD93-7C29-448A-BBC4-B69034DAE366}" srcId="{4E2CA871-C778-4C64-96E4-7AAE3A30E77E}" destId="{F01488DE-FDA3-4B95-98F9-3C491B7704AF}" srcOrd="1" destOrd="0" parTransId="{ACB7B1FB-A886-4B35-9CA0-A7BED1952087}" sibTransId="{D872D8E6-79F0-44C6-9047-CB3EB07F12F2}"/>
    <dgm:cxn modelId="{956AE0B5-052A-48E6-BD94-1A754524685F}" srcId="{4A859A77-45CB-41F3-8FDA-199E10DC4CDC}" destId="{A690A678-7A98-489E-8F74-295327CC1FFF}" srcOrd="0" destOrd="0" parTransId="{A2EF7737-DD7A-43C4-98D7-28F277E83410}" sibTransId="{CC11F3AA-2733-46F8-B2AD-C53D022CCBA8}"/>
    <dgm:cxn modelId="{225731C2-02E2-4128-9A66-3C2A8A3CBC7A}" type="presOf" srcId="{1794F6E1-814F-4CD1-8BD4-65C6A3245642}" destId="{475AD637-009F-40C1-BBD2-BA21B673DAE3}" srcOrd="0" destOrd="0" presId="urn:microsoft.com/office/officeart/2005/8/layout/hierarchy4"/>
    <dgm:cxn modelId="{F5EB5AD3-A614-4161-8D1A-87773BF4B115}" srcId="{4A859A77-45CB-41F3-8FDA-199E10DC4CDC}" destId="{A20E1347-2D25-409B-B685-2E04EB3253D1}" srcOrd="1" destOrd="0" parTransId="{5C115BCA-D6F3-4E4C-982B-504C0ACC0153}" sibTransId="{6D0BE2B1-26F8-427D-B61F-BE8650396A46}"/>
    <dgm:cxn modelId="{C328D2DF-AD28-4B62-B192-D09A8F9817FA}" type="presOf" srcId="{4E2CA871-C778-4C64-96E4-7AAE3A30E77E}" destId="{205C912C-6143-493D-9E58-F1297F6F1E76}" srcOrd="0" destOrd="0" presId="urn:microsoft.com/office/officeart/2005/8/layout/hierarchy4"/>
    <dgm:cxn modelId="{E7D77BED-AFBC-48E9-892A-1541EA7A585F}" srcId="{4A859A77-45CB-41F3-8FDA-199E10DC4CDC}" destId="{74F0FA34-8DFC-4691-82E2-B2E247498E8A}" srcOrd="3" destOrd="0" parTransId="{F5F0D994-DC34-47B7-82BC-A415A04410E6}" sibTransId="{ABC4E288-E58A-4F6F-AE85-861B8D2A7FD5}"/>
    <dgm:cxn modelId="{553F9AEE-3854-499E-BECF-3925E3E9BBB2}" type="presOf" srcId="{A20E1347-2D25-409B-B685-2E04EB3253D1}" destId="{2CF97CCA-82EE-46F3-A803-4B1BF649D5AA}" srcOrd="0" destOrd="0" presId="urn:microsoft.com/office/officeart/2005/8/layout/hierarchy4"/>
    <dgm:cxn modelId="{731EB8F1-70B3-47E9-A767-333E923364CD}" srcId="{4A859A77-45CB-41F3-8FDA-199E10DC4CDC}" destId="{9C477C2D-57A7-4B67-9B90-AD9751866CFF}" srcOrd="2" destOrd="0" parTransId="{B5FF5AFD-A894-4994-996C-4C8856F92104}" sibTransId="{C3184FAA-F5FC-4BDF-AD4C-7CF3A8AABB90}"/>
    <dgm:cxn modelId="{63A17D8A-EDD0-47E3-AB14-B3816A906B44}" type="presParOf" srcId="{8A697805-E0EE-45D0-922B-34AB4A94DE57}" destId="{2C18504B-777C-4AA8-AC94-4BFA55F5D6DB}" srcOrd="0" destOrd="0" presId="urn:microsoft.com/office/officeart/2005/8/layout/hierarchy4"/>
    <dgm:cxn modelId="{4731F2C3-575B-49FD-8018-432247901206}" type="presParOf" srcId="{2C18504B-777C-4AA8-AC94-4BFA55F5D6DB}" destId="{205C912C-6143-493D-9E58-F1297F6F1E76}" srcOrd="0" destOrd="0" presId="urn:microsoft.com/office/officeart/2005/8/layout/hierarchy4"/>
    <dgm:cxn modelId="{47179D9A-78B7-4FBE-A440-040DC5C17F38}" type="presParOf" srcId="{2C18504B-777C-4AA8-AC94-4BFA55F5D6DB}" destId="{54EB0D58-3E60-4B43-891A-E071ED874491}" srcOrd="1" destOrd="0" presId="urn:microsoft.com/office/officeart/2005/8/layout/hierarchy4"/>
    <dgm:cxn modelId="{D30F3AF5-C37B-4F23-85C9-60320222D0A4}" type="presParOf" srcId="{2C18504B-777C-4AA8-AC94-4BFA55F5D6DB}" destId="{4687A8E7-ED05-404B-ADB0-6D7A2BF84C82}" srcOrd="2" destOrd="0" presId="urn:microsoft.com/office/officeart/2005/8/layout/hierarchy4"/>
    <dgm:cxn modelId="{E7A6F298-62B0-4E0C-8F9A-75E8D585C98C}" type="presParOf" srcId="{4687A8E7-ED05-404B-ADB0-6D7A2BF84C82}" destId="{42B4257F-C213-407C-80B9-E6CCC4E4A616}" srcOrd="0" destOrd="0" presId="urn:microsoft.com/office/officeart/2005/8/layout/hierarchy4"/>
    <dgm:cxn modelId="{097BE0EA-57CD-4023-81FD-0B8DDBCB7D52}" type="presParOf" srcId="{42B4257F-C213-407C-80B9-E6CCC4E4A616}" destId="{8217BC30-CBEA-451F-A71B-D5B8E69A39CE}" srcOrd="0" destOrd="0" presId="urn:microsoft.com/office/officeart/2005/8/layout/hierarchy4"/>
    <dgm:cxn modelId="{120F2315-8EBC-470D-9505-01BBFE911BB2}" type="presParOf" srcId="{42B4257F-C213-407C-80B9-E6CCC4E4A616}" destId="{691143DC-4E7A-47CC-B7A2-8EECEA7E2CF8}" srcOrd="1" destOrd="0" presId="urn:microsoft.com/office/officeart/2005/8/layout/hierarchy4"/>
    <dgm:cxn modelId="{B103351A-08F5-4DF7-A0C1-2613376942C6}" type="presParOf" srcId="{4687A8E7-ED05-404B-ADB0-6D7A2BF84C82}" destId="{ABD1C91B-9E74-451F-B5E3-2835BFF381D3}" srcOrd="1" destOrd="0" presId="urn:microsoft.com/office/officeart/2005/8/layout/hierarchy4"/>
    <dgm:cxn modelId="{196B609D-97C2-43A4-9EB7-1B3F9D44A3F4}" type="presParOf" srcId="{4687A8E7-ED05-404B-ADB0-6D7A2BF84C82}" destId="{AF29472B-6D5A-47C5-9B3E-4173E81BF719}" srcOrd="2" destOrd="0" presId="urn:microsoft.com/office/officeart/2005/8/layout/hierarchy4"/>
    <dgm:cxn modelId="{F7116B6F-6F55-4DF4-881E-60C2B2D42844}" type="presParOf" srcId="{AF29472B-6D5A-47C5-9B3E-4173E81BF719}" destId="{F30E7D66-3FFF-4BAE-8B94-2502A55B74F3}" srcOrd="0" destOrd="0" presId="urn:microsoft.com/office/officeart/2005/8/layout/hierarchy4"/>
    <dgm:cxn modelId="{26D7598E-8534-40C5-B044-01EC71AE9445}" type="presParOf" srcId="{AF29472B-6D5A-47C5-9B3E-4173E81BF719}" destId="{D082F907-EDF3-4C32-9A03-987468A3AEBD}" srcOrd="1" destOrd="0" presId="urn:microsoft.com/office/officeart/2005/8/layout/hierarchy4"/>
    <dgm:cxn modelId="{74B3735C-23EF-4AF4-BD60-60CB3D48C3B1}" type="presParOf" srcId="{8A697805-E0EE-45D0-922B-34AB4A94DE57}" destId="{9A572127-BBFE-4EBA-85AB-D34F56C5A1A0}" srcOrd="1" destOrd="0" presId="urn:microsoft.com/office/officeart/2005/8/layout/hierarchy4"/>
    <dgm:cxn modelId="{5CC5A759-BC4C-4993-95BE-374526D7DCD5}" type="presParOf" srcId="{8A697805-E0EE-45D0-922B-34AB4A94DE57}" destId="{12B7E07E-F102-4EE6-AABB-5168AD90062F}" srcOrd="2" destOrd="0" presId="urn:microsoft.com/office/officeart/2005/8/layout/hierarchy4"/>
    <dgm:cxn modelId="{EF19A49D-F8CF-481A-B022-7E8FB2E7AB90}" type="presParOf" srcId="{12B7E07E-F102-4EE6-AABB-5168AD90062F}" destId="{475AD637-009F-40C1-BBD2-BA21B673DAE3}" srcOrd="0" destOrd="0" presId="urn:microsoft.com/office/officeart/2005/8/layout/hierarchy4"/>
    <dgm:cxn modelId="{5D3CA435-A35F-4328-ABB8-BA89DF3C3E92}" type="presParOf" srcId="{12B7E07E-F102-4EE6-AABB-5168AD90062F}" destId="{D01A4B67-DE4D-438B-BE93-3CA3D2194DF6}" srcOrd="1" destOrd="0" presId="urn:microsoft.com/office/officeart/2005/8/layout/hierarchy4"/>
    <dgm:cxn modelId="{C6F7642E-5855-4E8B-BAF3-395D57424463}" type="presParOf" srcId="{12B7E07E-F102-4EE6-AABB-5168AD90062F}" destId="{31295CCB-8BA1-45B3-973D-7B977CB55288}" srcOrd="2" destOrd="0" presId="urn:microsoft.com/office/officeart/2005/8/layout/hierarchy4"/>
    <dgm:cxn modelId="{F0ABBFCC-5D92-4951-B6A4-3E6DE2F5E548}" type="presParOf" srcId="{31295CCB-8BA1-45B3-973D-7B977CB55288}" destId="{EEB95ED2-7186-4013-BB01-A02CD753EB62}" srcOrd="0" destOrd="0" presId="urn:microsoft.com/office/officeart/2005/8/layout/hierarchy4"/>
    <dgm:cxn modelId="{6244FBC0-622B-4661-94DE-BB225836AA52}" type="presParOf" srcId="{EEB95ED2-7186-4013-BB01-A02CD753EB62}" destId="{EA6AD3D5-3C58-47CD-8433-CA15AB7B70A6}" srcOrd="0" destOrd="0" presId="urn:microsoft.com/office/officeart/2005/8/layout/hierarchy4"/>
    <dgm:cxn modelId="{2C4F020E-5F86-4B7C-89DC-B9370D5D5D39}" type="presParOf" srcId="{EEB95ED2-7186-4013-BB01-A02CD753EB62}" destId="{2378C76D-42F4-486A-BBCD-F5CCC5E07433}" srcOrd="1" destOrd="0" presId="urn:microsoft.com/office/officeart/2005/8/layout/hierarchy4"/>
    <dgm:cxn modelId="{AC9B561A-C172-4FCB-B2A3-41890D059016}" type="presParOf" srcId="{31295CCB-8BA1-45B3-973D-7B977CB55288}" destId="{88B56ACE-7C4A-496A-933E-4B319528C431}" srcOrd="1" destOrd="0" presId="urn:microsoft.com/office/officeart/2005/8/layout/hierarchy4"/>
    <dgm:cxn modelId="{E30C9923-4BD0-48F1-A598-F407DA3D1E62}" type="presParOf" srcId="{31295CCB-8BA1-45B3-973D-7B977CB55288}" destId="{EBCC74B1-6253-40BE-9971-3BFCC7820995}" srcOrd="2" destOrd="0" presId="urn:microsoft.com/office/officeart/2005/8/layout/hierarchy4"/>
    <dgm:cxn modelId="{6D1F8A42-3E73-4A7D-8B4D-B3D58DF5C920}" type="presParOf" srcId="{EBCC74B1-6253-40BE-9971-3BFCC7820995}" destId="{5FBDD3FB-CCBE-44AF-852A-3B3E9421FAA5}" srcOrd="0" destOrd="0" presId="urn:microsoft.com/office/officeart/2005/8/layout/hierarchy4"/>
    <dgm:cxn modelId="{A4F86430-A582-4AC3-AC81-7E152486485E}" type="presParOf" srcId="{EBCC74B1-6253-40BE-9971-3BFCC7820995}" destId="{215744EA-0DBD-4217-BC2D-33B61D244DB8}" srcOrd="1" destOrd="0" presId="urn:microsoft.com/office/officeart/2005/8/layout/hierarchy4"/>
    <dgm:cxn modelId="{3361B516-8353-4B7F-A0F7-596DF8E7FDAB}" type="presParOf" srcId="{EBCC74B1-6253-40BE-9971-3BFCC7820995}" destId="{EE087A1B-6681-488E-8BFA-5FE7DDE25081}" srcOrd="2" destOrd="0" presId="urn:microsoft.com/office/officeart/2005/8/layout/hierarchy4"/>
    <dgm:cxn modelId="{281CA1C0-ADA3-43F2-8FAF-A9FBDCA8CEF7}" type="presParOf" srcId="{EE087A1B-6681-488E-8BFA-5FE7DDE25081}" destId="{E3C1B0B9-5E33-484E-80BC-0891D3F045EC}" srcOrd="0" destOrd="0" presId="urn:microsoft.com/office/officeart/2005/8/layout/hierarchy4"/>
    <dgm:cxn modelId="{192C9131-2963-4BC5-BCC2-56F3F00CE2E6}" type="presParOf" srcId="{E3C1B0B9-5E33-484E-80BC-0891D3F045EC}" destId="{65809971-CB96-4631-AEC4-E00A68CA4BFB}" srcOrd="0" destOrd="0" presId="urn:microsoft.com/office/officeart/2005/8/layout/hierarchy4"/>
    <dgm:cxn modelId="{188A4772-9A32-4ED4-BC82-C486222A8E3F}" type="presParOf" srcId="{E3C1B0B9-5E33-484E-80BC-0891D3F045EC}" destId="{5B303AEF-5198-4F41-975D-D79DD09F5870}" srcOrd="1" destOrd="0" presId="urn:microsoft.com/office/officeart/2005/8/layout/hierarchy4"/>
    <dgm:cxn modelId="{1C3E74D6-64AC-4BC0-A006-CD55F38F4248}" type="presParOf" srcId="{EE087A1B-6681-488E-8BFA-5FE7DDE25081}" destId="{C835F957-6369-44B5-8078-36E07F85D561}" srcOrd="1" destOrd="0" presId="urn:microsoft.com/office/officeart/2005/8/layout/hierarchy4"/>
    <dgm:cxn modelId="{F0D5F8AC-3AEF-4541-834C-63D62CF3EE76}" type="presParOf" srcId="{EE087A1B-6681-488E-8BFA-5FE7DDE25081}" destId="{2735C3F0-4028-4A01-B4F6-E4DFB43B42D1}" srcOrd="2" destOrd="0" presId="urn:microsoft.com/office/officeart/2005/8/layout/hierarchy4"/>
    <dgm:cxn modelId="{FF74ED38-4862-46AC-95BA-DBA63396F87F}" type="presParOf" srcId="{2735C3F0-4028-4A01-B4F6-E4DFB43B42D1}" destId="{2CF97CCA-82EE-46F3-A803-4B1BF649D5AA}" srcOrd="0" destOrd="0" presId="urn:microsoft.com/office/officeart/2005/8/layout/hierarchy4"/>
    <dgm:cxn modelId="{0AA2C905-4490-4E55-B184-27B2643C7052}" type="presParOf" srcId="{2735C3F0-4028-4A01-B4F6-E4DFB43B42D1}" destId="{3AEF7A89-D4DC-4145-A246-219B3D17000D}" srcOrd="1" destOrd="0" presId="urn:microsoft.com/office/officeart/2005/8/layout/hierarchy4"/>
    <dgm:cxn modelId="{AA094179-1313-4909-AE95-3224B459A7A5}" type="presParOf" srcId="{EE087A1B-6681-488E-8BFA-5FE7DDE25081}" destId="{94830B2C-7044-4CFF-9AD1-1AD6E3F78A7C}" srcOrd="3" destOrd="0" presId="urn:microsoft.com/office/officeart/2005/8/layout/hierarchy4"/>
    <dgm:cxn modelId="{BEF34CF7-39B5-4707-B3AD-1F28871CFDB8}" type="presParOf" srcId="{EE087A1B-6681-488E-8BFA-5FE7DDE25081}" destId="{75160142-12FE-41E8-8AC0-05B3D6AA88AB}" srcOrd="4" destOrd="0" presId="urn:microsoft.com/office/officeart/2005/8/layout/hierarchy4"/>
    <dgm:cxn modelId="{D3185BDB-E05C-48A1-93A4-B2D0F53D522B}" type="presParOf" srcId="{75160142-12FE-41E8-8AC0-05B3D6AA88AB}" destId="{EC203F8A-C453-4DC4-B11D-0F21EB725866}" srcOrd="0" destOrd="0" presId="urn:microsoft.com/office/officeart/2005/8/layout/hierarchy4"/>
    <dgm:cxn modelId="{F6A5C74D-7675-469E-88E1-6DA570AC97B3}" type="presParOf" srcId="{75160142-12FE-41E8-8AC0-05B3D6AA88AB}" destId="{F79CCA7B-876A-451D-898B-078E50D21198}" srcOrd="1" destOrd="0" presId="urn:microsoft.com/office/officeart/2005/8/layout/hierarchy4"/>
    <dgm:cxn modelId="{6D7DC7F0-7B90-4E83-A8CF-571C91CD7E42}" type="presParOf" srcId="{EE087A1B-6681-488E-8BFA-5FE7DDE25081}" destId="{6D1FBB5D-3A0B-44FA-B2AA-36B5BDB665B2}" srcOrd="5" destOrd="0" presId="urn:microsoft.com/office/officeart/2005/8/layout/hierarchy4"/>
    <dgm:cxn modelId="{93C080AF-B5C2-4534-B006-84A4E1C682B4}" type="presParOf" srcId="{EE087A1B-6681-488E-8BFA-5FE7DDE25081}" destId="{2C453A8E-4E5B-40B5-96B1-1C2819131C7D}" srcOrd="6" destOrd="0" presId="urn:microsoft.com/office/officeart/2005/8/layout/hierarchy4"/>
    <dgm:cxn modelId="{EA3DD322-F689-445F-935F-2F8290CF48A7}" type="presParOf" srcId="{2C453A8E-4E5B-40B5-96B1-1C2819131C7D}" destId="{3B75D3EB-0308-4731-92A5-A543A3C483E3}" srcOrd="0" destOrd="0" presId="urn:microsoft.com/office/officeart/2005/8/layout/hierarchy4"/>
    <dgm:cxn modelId="{6A5B0235-6546-4B09-9DF4-01C31388625B}" type="presParOf" srcId="{2C453A8E-4E5B-40B5-96B1-1C2819131C7D}" destId="{F3E91D26-D7D8-4695-8ED2-41F955F32A7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1DCBB13-7829-4C17-ADD3-51A1BA745E52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DAD91C4-3992-4634-BB8B-9BC94A6DE9C7}">
      <dgm:prSet/>
      <dgm:spPr>
        <a:xfrm>
          <a:off x="551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dirty="0" err="1">
              <a:latin typeface="Arial"/>
              <a:ea typeface="+mn-ea"/>
              <a:cs typeface="+mn-cs"/>
            </a:rPr>
            <a:t>The</a:t>
          </a:r>
          <a:r>
            <a:rPr lang="fi-FI" dirty="0">
              <a:latin typeface="Arial"/>
              <a:ea typeface="+mn-ea"/>
              <a:cs typeface="+mn-cs"/>
            </a:rPr>
            <a:t> </a:t>
          </a:r>
          <a:r>
            <a:rPr lang="fi-FI" dirty="0" err="1">
              <a:latin typeface="Arial"/>
              <a:ea typeface="+mn-ea"/>
              <a:cs typeface="+mn-cs"/>
            </a:rPr>
            <a:t>meanings</a:t>
          </a:r>
          <a:r>
            <a:rPr lang="fi-FI" dirty="0">
              <a:latin typeface="Arial"/>
              <a:ea typeface="+mn-ea"/>
              <a:cs typeface="+mn-cs"/>
            </a:rPr>
            <a:t> of </a:t>
          </a:r>
          <a:r>
            <a:rPr lang="fi-FI" dirty="0" err="1">
              <a:latin typeface="Arial"/>
              <a:ea typeface="+mn-ea"/>
              <a:cs typeface="+mn-cs"/>
            </a:rPr>
            <a:t>the</a:t>
          </a:r>
          <a:r>
            <a:rPr lang="fi-FI" dirty="0">
              <a:latin typeface="Arial"/>
              <a:ea typeface="+mn-ea"/>
              <a:cs typeface="+mn-cs"/>
            </a:rPr>
            <a:t> </a:t>
          </a:r>
          <a:r>
            <a:rPr lang="fi-FI" dirty="0" err="1">
              <a:latin typeface="Arial"/>
              <a:ea typeface="+mn-ea"/>
              <a:cs typeface="+mn-cs"/>
            </a:rPr>
            <a:t>efficiency</a:t>
          </a:r>
          <a:r>
            <a:rPr lang="fi-FI" dirty="0">
              <a:latin typeface="Arial"/>
              <a:ea typeface="+mn-ea"/>
              <a:cs typeface="+mn-cs"/>
            </a:rPr>
            <a:t> </a:t>
          </a:r>
          <a:r>
            <a:rPr lang="fi-FI" dirty="0" err="1">
              <a:latin typeface="Arial"/>
              <a:ea typeface="+mn-ea"/>
              <a:cs typeface="+mn-cs"/>
            </a:rPr>
            <a:t>concept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5C45F3F-329F-42C1-A35F-3DC6F9D5E5FE}" type="parTrans" cxnId="{C43906B4-34F3-4714-805B-35BF5C422019}">
      <dgm:prSet/>
      <dgm:spPr/>
      <dgm:t>
        <a:bodyPr/>
        <a:lstStyle/>
        <a:p>
          <a:endParaRPr lang="en-US"/>
        </a:p>
      </dgm:t>
    </dgm:pt>
    <dgm:pt modelId="{602057F6-D811-474B-8052-121566950AFE}" type="sibTrans" cxnId="{C43906B4-34F3-4714-805B-35BF5C422019}">
      <dgm:prSet/>
      <dgm:spPr/>
      <dgm:t>
        <a:bodyPr/>
        <a:lstStyle/>
        <a:p>
          <a:endParaRPr lang="en-US"/>
        </a:p>
      </dgm:t>
    </dgm:pt>
    <dgm:pt modelId="{A4CD2AA6-1EBA-4E76-B23A-EA6FE20A8DE6}">
      <dgm:prSet/>
      <dgm:spPr>
        <a:xfrm>
          <a:off x="2903939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b="1" dirty="0" err="1">
              <a:latin typeface="Arial"/>
              <a:ea typeface="+mn-ea"/>
              <a:cs typeface="+mn-cs"/>
            </a:rPr>
            <a:t>Efficiency</a:t>
          </a:r>
          <a:r>
            <a:rPr lang="fi-FI" b="1" dirty="0">
              <a:latin typeface="Arial"/>
              <a:ea typeface="+mn-ea"/>
              <a:cs typeface="+mn-cs"/>
            </a:rPr>
            <a:t> of </a:t>
          </a:r>
          <a:r>
            <a:rPr lang="fi-FI" b="1" dirty="0" err="1">
              <a:latin typeface="Arial"/>
              <a:ea typeface="+mn-ea"/>
              <a:cs typeface="+mn-cs"/>
            </a:rPr>
            <a:t>securities</a:t>
          </a:r>
          <a:r>
            <a:rPr lang="fi-FI" b="1" dirty="0">
              <a:latin typeface="Arial"/>
              <a:ea typeface="+mn-ea"/>
              <a:cs typeface="+mn-cs"/>
            </a:rPr>
            <a:t> </a:t>
          </a:r>
          <a:r>
            <a:rPr lang="fi-FI" b="1" dirty="0" err="1">
              <a:latin typeface="Arial"/>
              <a:ea typeface="+mn-ea"/>
              <a:cs typeface="+mn-cs"/>
            </a:rPr>
            <a:t>markets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F585CD6-59D5-4B01-8D8C-E22173CC2AAF}" type="parTrans" cxnId="{52EEAE38-EA93-4883-B757-997769A7F758}">
      <dgm:prSet/>
      <dgm:spPr/>
      <dgm:t>
        <a:bodyPr/>
        <a:lstStyle/>
        <a:p>
          <a:endParaRPr lang="en-US"/>
        </a:p>
      </dgm:t>
    </dgm:pt>
    <dgm:pt modelId="{641AEFA2-F722-46A7-B0B0-4864DFA818BA}" type="sibTrans" cxnId="{52EEAE38-EA93-4883-B757-997769A7F758}">
      <dgm:prSet/>
      <dgm:spPr/>
      <dgm:t>
        <a:bodyPr/>
        <a:lstStyle/>
        <a:p>
          <a:endParaRPr lang="en-US"/>
        </a:p>
      </dgm:t>
    </dgm:pt>
    <dgm:pt modelId="{5E875A18-9722-477B-8BEC-027E97E74D0C}">
      <dgm:prSet/>
      <dgm:spPr>
        <a:xfrm>
          <a:off x="551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dirty="0" err="1">
              <a:latin typeface="Arial"/>
              <a:ea typeface="+mn-ea"/>
              <a:cs typeface="+mn-cs"/>
            </a:rPr>
            <a:t>Informative</a:t>
          </a:r>
          <a:r>
            <a:rPr lang="fi-FI" dirty="0">
              <a:latin typeface="Arial"/>
              <a:ea typeface="+mn-ea"/>
              <a:cs typeface="+mn-cs"/>
            </a:rPr>
            <a:t> </a:t>
          </a:r>
          <a:r>
            <a:rPr lang="fi-FI" dirty="0" err="1">
              <a:latin typeface="Arial"/>
              <a:ea typeface="+mn-ea"/>
              <a:cs typeface="+mn-cs"/>
            </a:rPr>
            <a:t>efficiency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0B0FDC35-44E7-40BF-AD0A-4742E33C406E}" type="parTrans" cxnId="{FA7ACCB6-7C3E-4B6A-B498-D62EC18B487E}">
      <dgm:prSet/>
      <dgm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38D7336-719A-46A2-B57A-CE9B42484900}" type="sibTrans" cxnId="{FA7ACCB6-7C3E-4B6A-B498-D62EC18B487E}">
      <dgm:prSet/>
      <dgm:spPr/>
      <dgm:t>
        <a:bodyPr/>
        <a:lstStyle/>
        <a:p>
          <a:endParaRPr lang="en-US"/>
        </a:p>
      </dgm:t>
    </dgm:pt>
    <dgm:pt modelId="{11AB87C6-63C7-4694-BBCF-A4F752ABA44D}">
      <dgm:prSet/>
      <dgm:spPr>
        <a:xfrm>
          <a:off x="2903939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dirty="0" err="1">
              <a:latin typeface="Arial"/>
              <a:ea typeface="+mn-ea"/>
              <a:cs typeface="+mn-cs"/>
            </a:rPr>
            <a:t>Allocative</a:t>
          </a:r>
          <a:r>
            <a:rPr lang="fi-FI" dirty="0">
              <a:latin typeface="Arial"/>
              <a:ea typeface="+mn-ea"/>
              <a:cs typeface="+mn-cs"/>
            </a:rPr>
            <a:t> </a:t>
          </a:r>
          <a:r>
            <a:rPr lang="fi-FI" dirty="0" err="1">
              <a:latin typeface="Arial"/>
              <a:ea typeface="+mn-ea"/>
              <a:cs typeface="+mn-cs"/>
            </a:rPr>
            <a:t>efficiency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5F315D68-12F4-4E4E-B524-229EB4A9D61F}" type="parTrans" cxnId="{AA3C5E6C-31D5-42B4-929F-893AF947D165}">
      <dgm:prSet/>
      <dgm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75633EB-55DC-4CF1-9867-33C79329AA73}" type="sibTrans" cxnId="{AA3C5E6C-31D5-42B4-929F-893AF947D165}">
      <dgm:prSet/>
      <dgm:spPr/>
      <dgm:t>
        <a:bodyPr/>
        <a:lstStyle/>
        <a:p>
          <a:endParaRPr lang="en-US"/>
        </a:p>
      </dgm:t>
    </dgm:pt>
    <dgm:pt modelId="{02C458CF-3F04-49F4-A033-8366FD825026}">
      <dgm:prSet/>
      <dgm:spPr>
        <a:xfrm>
          <a:off x="5807328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dirty="0" err="1">
              <a:latin typeface="Arial"/>
              <a:ea typeface="+mn-ea"/>
              <a:cs typeface="+mn-cs"/>
            </a:rPr>
            <a:t>Operational</a:t>
          </a:r>
          <a:r>
            <a:rPr lang="fi-FI" dirty="0">
              <a:latin typeface="Arial"/>
              <a:ea typeface="+mn-ea"/>
              <a:cs typeface="+mn-cs"/>
            </a:rPr>
            <a:t> </a:t>
          </a:r>
          <a:r>
            <a:rPr lang="fi-FI" dirty="0" err="1">
              <a:latin typeface="Arial"/>
              <a:ea typeface="+mn-ea"/>
              <a:cs typeface="+mn-cs"/>
            </a:rPr>
            <a:t>efficiency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2A2D7ED9-2E26-4FBA-9682-182DDCCBB17D}" type="parTrans" cxnId="{D92E55A1-17CE-4143-A0E9-003D66932C49}">
      <dgm:prSet/>
      <dgm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128454-771B-4A72-9A9D-8E1573658486}" type="sibTrans" cxnId="{D92E55A1-17CE-4143-A0E9-003D66932C49}">
      <dgm:prSet/>
      <dgm:spPr/>
      <dgm:t>
        <a:bodyPr/>
        <a:lstStyle/>
        <a:p>
          <a:endParaRPr lang="en-US"/>
        </a:p>
      </dgm:t>
    </dgm:pt>
    <dgm:pt modelId="{48CD0A8C-42CA-421F-B0C4-7D9DFC418018}" type="pres">
      <dgm:prSet presAssocID="{F1DCBB13-7829-4C17-ADD3-51A1BA745E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B81343-D87D-43F3-99E8-9769E2ADDB5A}" type="pres">
      <dgm:prSet presAssocID="{CDAD91C4-3992-4634-BB8B-9BC94A6DE9C7}" presName="hierRoot1" presStyleCnt="0">
        <dgm:presLayoutVars>
          <dgm:hierBranch val="init"/>
        </dgm:presLayoutVars>
      </dgm:prSet>
      <dgm:spPr/>
    </dgm:pt>
    <dgm:pt modelId="{FBBF25E2-BD00-458A-88C2-2F9A053F1B55}" type="pres">
      <dgm:prSet presAssocID="{CDAD91C4-3992-4634-BB8B-9BC94A6DE9C7}" presName="rootComposite1" presStyleCnt="0"/>
      <dgm:spPr/>
    </dgm:pt>
    <dgm:pt modelId="{4BC0C723-6037-4E89-A2E0-1E42387EB303}" type="pres">
      <dgm:prSet presAssocID="{CDAD91C4-3992-4634-BB8B-9BC94A6DE9C7}" presName="rootText1" presStyleLbl="node0" presStyleIdx="0" presStyleCnt="2" custLinFactNeighborX="-548" custLinFactNeighborY="5703">
        <dgm:presLayoutVars>
          <dgm:chPref val="3"/>
        </dgm:presLayoutVars>
      </dgm:prSet>
      <dgm:spPr/>
    </dgm:pt>
    <dgm:pt modelId="{AB2B2648-D081-4E32-9848-5B66B5C3761A}" type="pres">
      <dgm:prSet presAssocID="{CDAD91C4-3992-4634-BB8B-9BC94A6DE9C7}" presName="rootConnector1" presStyleLbl="node1" presStyleIdx="0" presStyleCnt="0"/>
      <dgm:spPr/>
    </dgm:pt>
    <dgm:pt modelId="{5D0442F4-618C-4625-B136-EE3C5D2AD1B8}" type="pres">
      <dgm:prSet presAssocID="{CDAD91C4-3992-4634-BB8B-9BC94A6DE9C7}" presName="hierChild2" presStyleCnt="0"/>
      <dgm:spPr/>
    </dgm:pt>
    <dgm:pt modelId="{3BF83682-186E-4CB6-AFF0-CB41F6966D95}" type="pres">
      <dgm:prSet presAssocID="{CDAD91C4-3992-4634-BB8B-9BC94A6DE9C7}" presName="hierChild3" presStyleCnt="0"/>
      <dgm:spPr/>
    </dgm:pt>
    <dgm:pt modelId="{E38D4761-3EDD-4F6A-BA1E-02E5FEF34C80}" type="pres">
      <dgm:prSet presAssocID="{A4CD2AA6-1EBA-4E76-B23A-EA6FE20A8DE6}" presName="hierRoot1" presStyleCnt="0">
        <dgm:presLayoutVars>
          <dgm:hierBranch val="init"/>
        </dgm:presLayoutVars>
      </dgm:prSet>
      <dgm:spPr/>
    </dgm:pt>
    <dgm:pt modelId="{73696DE9-DA63-4EC0-90E4-60F179A92ADB}" type="pres">
      <dgm:prSet presAssocID="{A4CD2AA6-1EBA-4E76-B23A-EA6FE20A8DE6}" presName="rootComposite1" presStyleCnt="0"/>
      <dgm:spPr/>
    </dgm:pt>
    <dgm:pt modelId="{D4B659F4-4760-4A64-A45E-532AA603BC6C}" type="pres">
      <dgm:prSet presAssocID="{A4CD2AA6-1EBA-4E76-B23A-EA6FE20A8DE6}" presName="rootText1" presStyleLbl="node0" presStyleIdx="1" presStyleCnt="2">
        <dgm:presLayoutVars>
          <dgm:chPref val="3"/>
        </dgm:presLayoutVars>
      </dgm:prSet>
      <dgm:spPr/>
    </dgm:pt>
    <dgm:pt modelId="{74802637-E070-4C7C-AB50-CF5A873EAEBE}" type="pres">
      <dgm:prSet presAssocID="{A4CD2AA6-1EBA-4E76-B23A-EA6FE20A8DE6}" presName="rootConnector1" presStyleLbl="node1" presStyleIdx="0" presStyleCnt="0"/>
      <dgm:spPr/>
    </dgm:pt>
    <dgm:pt modelId="{B1E328FB-F8FA-4BB5-8907-2DBBBAAE3AA2}" type="pres">
      <dgm:prSet presAssocID="{A4CD2AA6-1EBA-4E76-B23A-EA6FE20A8DE6}" presName="hierChild2" presStyleCnt="0"/>
      <dgm:spPr/>
    </dgm:pt>
    <dgm:pt modelId="{32DEEAF7-11C2-4B85-BE46-D4401C331D62}" type="pres">
      <dgm:prSet presAssocID="{0B0FDC35-44E7-40BF-AD0A-4742E33C406E}" presName="Name37" presStyleLbl="parChTrans1D2" presStyleIdx="0" presStyleCnt="3"/>
      <dgm:spPr/>
    </dgm:pt>
    <dgm:pt modelId="{9F977F80-10DE-4D31-AAD2-876DB61EB5A0}" type="pres">
      <dgm:prSet presAssocID="{5E875A18-9722-477B-8BEC-027E97E74D0C}" presName="hierRoot2" presStyleCnt="0">
        <dgm:presLayoutVars>
          <dgm:hierBranch val="init"/>
        </dgm:presLayoutVars>
      </dgm:prSet>
      <dgm:spPr/>
    </dgm:pt>
    <dgm:pt modelId="{EBA6FE0F-2311-42B2-83C5-3F97AE7132F6}" type="pres">
      <dgm:prSet presAssocID="{5E875A18-9722-477B-8BEC-027E97E74D0C}" presName="rootComposite" presStyleCnt="0"/>
      <dgm:spPr/>
    </dgm:pt>
    <dgm:pt modelId="{3DE1DFB5-A98A-4C1F-88DE-3C131DAF9D91}" type="pres">
      <dgm:prSet presAssocID="{5E875A18-9722-477B-8BEC-027E97E74D0C}" presName="rootText" presStyleLbl="node2" presStyleIdx="0" presStyleCnt="3">
        <dgm:presLayoutVars>
          <dgm:chPref val="3"/>
        </dgm:presLayoutVars>
      </dgm:prSet>
      <dgm:spPr/>
    </dgm:pt>
    <dgm:pt modelId="{7538CCCB-10C4-497F-ACF2-93F12A54E6C4}" type="pres">
      <dgm:prSet presAssocID="{5E875A18-9722-477B-8BEC-027E97E74D0C}" presName="rootConnector" presStyleLbl="node2" presStyleIdx="0" presStyleCnt="3"/>
      <dgm:spPr/>
    </dgm:pt>
    <dgm:pt modelId="{B3E719DD-671F-434E-BA46-77715E0AF3EE}" type="pres">
      <dgm:prSet presAssocID="{5E875A18-9722-477B-8BEC-027E97E74D0C}" presName="hierChild4" presStyleCnt="0"/>
      <dgm:spPr/>
    </dgm:pt>
    <dgm:pt modelId="{ADB4A63D-7C1D-4D15-96B5-39F756544970}" type="pres">
      <dgm:prSet presAssocID="{5E875A18-9722-477B-8BEC-027E97E74D0C}" presName="hierChild5" presStyleCnt="0"/>
      <dgm:spPr/>
    </dgm:pt>
    <dgm:pt modelId="{DA709DF5-E3C7-487D-BF25-EC9FEB453E1F}" type="pres">
      <dgm:prSet presAssocID="{5F315D68-12F4-4E4E-B524-229EB4A9D61F}" presName="Name37" presStyleLbl="parChTrans1D2" presStyleIdx="1" presStyleCnt="3"/>
      <dgm:spPr/>
    </dgm:pt>
    <dgm:pt modelId="{00B3CD96-1286-49BE-B6F3-4933CCC48C33}" type="pres">
      <dgm:prSet presAssocID="{11AB87C6-63C7-4694-BBCF-A4F752ABA44D}" presName="hierRoot2" presStyleCnt="0">
        <dgm:presLayoutVars>
          <dgm:hierBranch val="init"/>
        </dgm:presLayoutVars>
      </dgm:prSet>
      <dgm:spPr/>
    </dgm:pt>
    <dgm:pt modelId="{BA5BD083-0C20-4376-92F4-8C0BBA45BB07}" type="pres">
      <dgm:prSet presAssocID="{11AB87C6-63C7-4694-BBCF-A4F752ABA44D}" presName="rootComposite" presStyleCnt="0"/>
      <dgm:spPr/>
    </dgm:pt>
    <dgm:pt modelId="{D76FE3B3-B9E4-46AD-B92D-AC650E16FDC0}" type="pres">
      <dgm:prSet presAssocID="{11AB87C6-63C7-4694-BBCF-A4F752ABA44D}" presName="rootText" presStyleLbl="node2" presStyleIdx="1" presStyleCnt="3">
        <dgm:presLayoutVars>
          <dgm:chPref val="3"/>
        </dgm:presLayoutVars>
      </dgm:prSet>
      <dgm:spPr/>
    </dgm:pt>
    <dgm:pt modelId="{A20A808F-E3C8-456E-A65B-128F0D4274E3}" type="pres">
      <dgm:prSet presAssocID="{11AB87C6-63C7-4694-BBCF-A4F752ABA44D}" presName="rootConnector" presStyleLbl="node2" presStyleIdx="1" presStyleCnt="3"/>
      <dgm:spPr/>
    </dgm:pt>
    <dgm:pt modelId="{55D29A53-C66E-4517-81D5-C2B857A45AC0}" type="pres">
      <dgm:prSet presAssocID="{11AB87C6-63C7-4694-BBCF-A4F752ABA44D}" presName="hierChild4" presStyleCnt="0"/>
      <dgm:spPr/>
    </dgm:pt>
    <dgm:pt modelId="{971C9335-2728-4876-A7F3-520546692188}" type="pres">
      <dgm:prSet presAssocID="{11AB87C6-63C7-4694-BBCF-A4F752ABA44D}" presName="hierChild5" presStyleCnt="0"/>
      <dgm:spPr/>
    </dgm:pt>
    <dgm:pt modelId="{53B564F8-0DED-491A-B4AB-724E1FD0DCC2}" type="pres">
      <dgm:prSet presAssocID="{2A2D7ED9-2E26-4FBA-9682-182DDCCBB17D}" presName="Name37" presStyleLbl="parChTrans1D2" presStyleIdx="2" presStyleCnt="3"/>
      <dgm:spPr/>
    </dgm:pt>
    <dgm:pt modelId="{01CEA7BB-3335-4FC7-A073-7C040321B86A}" type="pres">
      <dgm:prSet presAssocID="{02C458CF-3F04-49F4-A033-8366FD825026}" presName="hierRoot2" presStyleCnt="0">
        <dgm:presLayoutVars>
          <dgm:hierBranch val="init"/>
        </dgm:presLayoutVars>
      </dgm:prSet>
      <dgm:spPr/>
    </dgm:pt>
    <dgm:pt modelId="{D281C554-C29A-4126-9FE0-2C70DF30FEEE}" type="pres">
      <dgm:prSet presAssocID="{02C458CF-3F04-49F4-A033-8366FD825026}" presName="rootComposite" presStyleCnt="0"/>
      <dgm:spPr/>
    </dgm:pt>
    <dgm:pt modelId="{F97A46AB-B7FC-4240-8F5D-7321CBF2673E}" type="pres">
      <dgm:prSet presAssocID="{02C458CF-3F04-49F4-A033-8366FD825026}" presName="rootText" presStyleLbl="node2" presStyleIdx="2" presStyleCnt="3">
        <dgm:presLayoutVars>
          <dgm:chPref val="3"/>
        </dgm:presLayoutVars>
      </dgm:prSet>
      <dgm:spPr/>
    </dgm:pt>
    <dgm:pt modelId="{D4C6E893-E959-4D97-AA2A-F418631938CF}" type="pres">
      <dgm:prSet presAssocID="{02C458CF-3F04-49F4-A033-8366FD825026}" presName="rootConnector" presStyleLbl="node2" presStyleIdx="2" presStyleCnt="3"/>
      <dgm:spPr/>
    </dgm:pt>
    <dgm:pt modelId="{5F857FDB-A278-44CD-A97B-FCEFDABD4CDF}" type="pres">
      <dgm:prSet presAssocID="{02C458CF-3F04-49F4-A033-8366FD825026}" presName="hierChild4" presStyleCnt="0"/>
      <dgm:spPr/>
    </dgm:pt>
    <dgm:pt modelId="{695173E6-7CC0-4C4C-9A79-2CA4CE3EFA7F}" type="pres">
      <dgm:prSet presAssocID="{02C458CF-3F04-49F4-A033-8366FD825026}" presName="hierChild5" presStyleCnt="0"/>
      <dgm:spPr/>
    </dgm:pt>
    <dgm:pt modelId="{DA85804F-9835-44C0-A923-1AEDD28CBCF3}" type="pres">
      <dgm:prSet presAssocID="{A4CD2AA6-1EBA-4E76-B23A-EA6FE20A8DE6}" presName="hierChild3" presStyleCnt="0"/>
      <dgm:spPr/>
    </dgm:pt>
  </dgm:ptLst>
  <dgm:cxnLst>
    <dgm:cxn modelId="{A6936D0D-A39D-4ED9-8AFA-C065A4E7A5E2}" type="presOf" srcId="{11AB87C6-63C7-4694-BBCF-A4F752ABA44D}" destId="{A20A808F-E3C8-456E-A65B-128F0D4274E3}" srcOrd="1" destOrd="0" presId="urn:microsoft.com/office/officeart/2005/8/layout/orgChart1"/>
    <dgm:cxn modelId="{598B0714-2181-4E02-9486-6E99EAB357A7}" type="presOf" srcId="{02C458CF-3F04-49F4-A033-8366FD825026}" destId="{D4C6E893-E959-4D97-AA2A-F418631938CF}" srcOrd="1" destOrd="0" presId="urn:microsoft.com/office/officeart/2005/8/layout/orgChart1"/>
    <dgm:cxn modelId="{8C7A5D17-AE88-48D9-A36A-7DA93074AB42}" type="presOf" srcId="{F1DCBB13-7829-4C17-ADD3-51A1BA745E52}" destId="{48CD0A8C-42CA-421F-B0C4-7D9DFC418018}" srcOrd="0" destOrd="0" presId="urn:microsoft.com/office/officeart/2005/8/layout/orgChart1"/>
    <dgm:cxn modelId="{2663B32E-BCA3-4AFA-9A07-57B0C8610F6D}" type="presOf" srcId="{A4CD2AA6-1EBA-4E76-B23A-EA6FE20A8DE6}" destId="{D4B659F4-4760-4A64-A45E-532AA603BC6C}" srcOrd="0" destOrd="0" presId="urn:microsoft.com/office/officeart/2005/8/layout/orgChart1"/>
    <dgm:cxn modelId="{4824A130-BD88-4214-BB84-CA90EBCEDCA6}" type="presOf" srcId="{CDAD91C4-3992-4634-BB8B-9BC94A6DE9C7}" destId="{4BC0C723-6037-4E89-A2E0-1E42387EB303}" srcOrd="0" destOrd="0" presId="urn:microsoft.com/office/officeart/2005/8/layout/orgChart1"/>
    <dgm:cxn modelId="{52EEAE38-EA93-4883-B757-997769A7F758}" srcId="{F1DCBB13-7829-4C17-ADD3-51A1BA745E52}" destId="{A4CD2AA6-1EBA-4E76-B23A-EA6FE20A8DE6}" srcOrd="1" destOrd="0" parTransId="{9F585CD6-59D5-4B01-8D8C-E22173CC2AAF}" sibTransId="{641AEFA2-F722-46A7-B0B0-4864DFA818BA}"/>
    <dgm:cxn modelId="{E12C993D-AC5E-4070-B3FB-402F08766601}" type="presOf" srcId="{5E875A18-9722-477B-8BEC-027E97E74D0C}" destId="{3DE1DFB5-A98A-4C1F-88DE-3C131DAF9D91}" srcOrd="0" destOrd="0" presId="urn:microsoft.com/office/officeart/2005/8/layout/orgChart1"/>
    <dgm:cxn modelId="{6C106C5C-9425-4C6C-A05A-07A665DF78F6}" type="presOf" srcId="{02C458CF-3F04-49F4-A033-8366FD825026}" destId="{F97A46AB-B7FC-4240-8F5D-7321CBF2673E}" srcOrd="0" destOrd="0" presId="urn:microsoft.com/office/officeart/2005/8/layout/orgChart1"/>
    <dgm:cxn modelId="{F54B045E-439E-4371-B9AD-DA7C0C3B57C2}" type="presOf" srcId="{CDAD91C4-3992-4634-BB8B-9BC94A6DE9C7}" destId="{AB2B2648-D081-4E32-9848-5B66B5C3761A}" srcOrd="1" destOrd="0" presId="urn:microsoft.com/office/officeart/2005/8/layout/orgChart1"/>
    <dgm:cxn modelId="{16F55B4A-BE85-47E9-8855-BE8CF5F988A3}" type="presOf" srcId="{11AB87C6-63C7-4694-BBCF-A4F752ABA44D}" destId="{D76FE3B3-B9E4-46AD-B92D-AC650E16FDC0}" srcOrd="0" destOrd="0" presId="urn:microsoft.com/office/officeart/2005/8/layout/orgChart1"/>
    <dgm:cxn modelId="{AA3C5E6C-31D5-42B4-929F-893AF947D165}" srcId="{A4CD2AA6-1EBA-4E76-B23A-EA6FE20A8DE6}" destId="{11AB87C6-63C7-4694-BBCF-A4F752ABA44D}" srcOrd="1" destOrd="0" parTransId="{5F315D68-12F4-4E4E-B524-229EB4A9D61F}" sibTransId="{F75633EB-55DC-4CF1-9867-33C79329AA73}"/>
    <dgm:cxn modelId="{D92E55A1-17CE-4143-A0E9-003D66932C49}" srcId="{A4CD2AA6-1EBA-4E76-B23A-EA6FE20A8DE6}" destId="{02C458CF-3F04-49F4-A033-8366FD825026}" srcOrd="2" destOrd="0" parTransId="{2A2D7ED9-2E26-4FBA-9682-182DDCCBB17D}" sibTransId="{F6128454-771B-4A72-9A9D-8E1573658486}"/>
    <dgm:cxn modelId="{B4A0C4AF-2B48-46D7-8861-9F4F49A6CC09}" type="presOf" srcId="{5E875A18-9722-477B-8BEC-027E97E74D0C}" destId="{7538CCCB-10C4-497F-ACF2-93F12A54E6C4}" srcOrd="1" destOrd="0" presId="urn:microsoft.com/office/officeart/2005/8/layout/orgChart1"/>
    <dgm:cxn modelId="{C43906B4-34F3-4714-805B-35BF5C422019}" srcId="{F1DCBB13-7829-4C17-ADD3-51A1BA745E52}" destId="{CDAD91C4-3992-4634-BB8B-9BC94A6DE9C7}" srcOrd="0" destOrd="0" parTransId="{95C45F3F-329F-42C1-A35F-3DC6F9D5E5FE}" sibTransId="{602057F6-D811-474B-8052-121566950AFE}"/>
    <dgm:cxn modelId="{0FA42DB5-3B3F-41C3-A566-691A86285D92}" type="presOf" srcId="{0B0FDC35-44E7-40BF-AD0A-4742E33C406E}" destId="{32DEEAF7-11C2-4B85-BE46-D4401C331D62}" srcOrd="0" destOrd="0" presId="urn:microsoft.com/office/officeart/2005/8/layout/orgChart1"/>
    <dgm:cxn modelId="{FA7ACCB6-7C3E-4B6A-B498-D62EC18B487E}" srcId="{A4CD2AA6-1EBA-4E76-B23A-EA6FE20A8DE6}" destId="{5E875A18-9722-477B-8BEC-027E97E74D0C}" srcOrd="0" destOrd="0" parTransId="{0B0FDC35-44E7-40BF-AD0A-4742E33C406E}" sibTransId="{938D7336-719A-46A2-B57A-CE9B42484900}"/>
    <dgm:cxn modelId="{2B5542D4-4870-4AE5-9D0E-386F8CD8AD17}" type="presOf" srcId="{A4CD2AA6-1EBA-4E76-B23A-EA6FE20A8DE6}" destId="{74802637-E070-4C7C-AB50-CF5A873EAEBE}" srcOrd="1" destOrd="0" presId="urn:microsoft.com/office/officeart/2005/8/layout/orgChart1"/>
    <dgm:cxn modelId="{1183A5DF-EED8-4604-87C8-E4DDCFEC5A7E}" type="presOf" srcId="{2A2D7ED9-2E26-4FBA-9682-182DDCCBB17D}" destId="{53B564F8-0DED-491A-B4AB-724E1FD0DCC2}" srcOrd="0" destOrd="0" presId="urn:microsoft.com/office/officeart/2005/8/layout/orgChart1"/>
    <dgm:cxn modelId="{5D71D7EE-0809-471E-9E8A-4BECF67C4AA1}" type="presOf" srcId="{5F315D68-12F4-4E4E-B524-229EB4A9D61F}" destId="{DA709DF5-E3C7-487D-BF25-EC9FEB453E1F}" srcOrd="0" destOrd="0" presId="urn:microsoft.com/office/officeart/2005/8/layout/orgChart1"/>
    <dgm:cxn modelId="{D89D619E-9484-4AE7-B349-2FEF28C062F1}" type="presParOf" srcId="{48CD0A8C-42CA-421F-B0C4-7D9DFC418018}" destId="{FCB81343-D87D-43F3-99E8-9769E2ADDB5A}" srcOrd="0" destOrd="0" presId="urn:microsoft.com/office/officeart/2005/8/layout/orgChart1"/>
    <dgm:cxn modelId="{DDFB971F-3D21-4905-A1D5-8D6A10A6D524}" type="presParOf" srcId="{FCB81343-D87D-43F3-99E8-9769E2ADDB5A}" destId="{FBBF25E2-BD00-458A-88C2-2F9A053F1B55}" srcOrd="0" destOrd="0" presId="urn:microsoft.com/office/officeart/2005/8/layout/orgChart1"/>
    <dgm:cxn modelId="{A9FEC534-D14B-4EFD-B13D-B3671BC0C3A2}" type="presParOf" srcId="{FBBF25E2-BD00-458A-88C2-2F9A053F1B55}" destId="{4BC0C723-6037-4E89-A2E0-1E42387EB303}" srcOrd="0" destOrd="0" presId="urn:microsoft.com/office/officeart/2005/8/layout/orgChart1"/>
    <dgm:cxn modelId="{733832A0-B861-45FD-9ADA-CCB6BBC34590}" type="presParOf" srcId="{FBBF25E2-BD00-458A-88C2-2F9A053F1B55}" destId="{AB2B2648-D081-4E32-9848-5B66B5C3761A}" srcOrd="1" destOrd="0" presId="urn:microsoft.com/office/officeart/2005/8/layout/orgChart1"/>
    <dgm:cxn modelId="{B3AE58F0-DF81-4BB7-96CD-E7AB69FADB40}" type="presParOf" srcId="{FCB81343-D87D-43F3-99E8-9769E2ADDB5A}" destId="{5D0442F4-618C-4625-B136-EE3C5D2AD1B8}" srcOrd="1" destOrd="0" presId="urn:microsoft.com/office/officeart/2005/8/layout/orgChart1"/>
    <dgm:cxn modelId="{5ED85556-7320-4007-AB23-A4D10612CB59}" type="presParOf" srcId="{FCB81343-D87D-43F3-99E8-9769E2ADDB5A}" destId="{3BF83682-186E-4CB6-AFF0-CB41F6966D95}" srcOrd="2" destOrd="0" presId="urn:microsoft.com/office/officeart/2005/8/layout/orgChart1"/>
    <dgm:cxn modelId="{7243330E-7C56-47B9-A49A-30F11E0B00A5}" type="presParOf" srcId="{48CD0A8C-42CA-421F-B0C4-7D9DFC418018}" destId="{E38D4761-3EDD-4F6A-BA1E-02E5FEF34C80}" srcOrd="1" destOrd="0" presId="urn:microsoft.com/office/officeart/2005/8/layout/orgChart1"/>
    <dgm:cxn modelId="{6C4626E0-AA26-4E82-86D8-9521C82074B4}" type="presParOf" srcId="{E38D4761-3EDD-4F6A-BA1E-02E5FEF34C80}" destId="{73696DE9-DA63-4EC0-90E4-60F179A92ADB}" srcOrd="0" destOrd="0" presId="urn:microsoft.com/office/officeart/2005/8/layout/orgChart1"/>
    <dgm:cxn modelId="{D848E246-6A2D-40F5-9E19-178C4614AF31}" type="presParOf" srcId="{73696DE9-DA63-4EC0-90E4-60F179A92ADB}" destId="{D4B659F4-4760-4A64-A45E-532AA603BC6C}" srcOrd="0" destOrd="0" presId="urn:microsoft.com/office/officeart/2005/8/layout/orgChart1"/>
    <dgm:cxn modelId="{F10C420E-BEFC-4319-A126-BF7912CF77A1}" type="presParOf" srcId="{73696DE9-DA63-4EC0-90E4-60F179A92ADB}" destId="{74802637-E070-4C7C-AB50-CF5A873EAEBE}" srcOrd="1" destOrd="0" presId="urn:microsoft.com/office/officeart/2005/8/layout/orgChart1"/>
    <dgm:cxn modelId="{066F7F81-BBEB-4C99-A796-A881BA799463}" type="presParOf" srcId="{E38D4761-3EDD-4F6A-BA1E-02E5FEF34C80}" destId="{B1E328FB-F8FA-4BB5-8907-2DBBBAAE3AA2}" srcOrd="1" destOrd="0" presId="urn:microsoft.com/office/officeart/2005/8/layout/orgChart1"/>
    <dgm:cxn modelId="{42D7366C-9D63-411E-8202-BEF03E1A37BB}" type="presParOf" srcId="{B1E328FB-F8FA-4BB5-8907-2DBBBAAE3AA2}" destId="{32DEEAF7-11C2-4B85-BE46-D4401C331D62}" srcOrd="0" destOrd="0" presId="urn:microsoft.com/office/officeart/2005/8/layout/orgChart1"/>
    <dgm:cxn modelId="{567A2CD6-7CF6-4FEB-83B5-0FA3F8F299C4}" type="presParOf" srcId="{B1E328FB-F8FA-4BB5-8907-2DBBBAAE3AA2}" destId="{9F977F80-10DE-4D31-AAD2-876DB61EB5A0}" srcOrd="1" destOrd="0" presId="urn:microsoft.com/office/officeart/2005/8/layout/orgChart1"/>
    <dgm:cxn modelId="{E5220A5A-726B-4EDA-A700-9479B8BEEAE0}" type="presParOf" srcId="{9F977F80-10DE-4D31-AAD2-876DB61EB5A0}" destId="{EBA6FE0F-2311-42B2-83C5-3F97AE7132F6}" srcOrd="0" destOrd="0" presId="urn:microsoft.com/office/officeart/2005/8/layout/orgChart1"/>
    <dgm:cxn modelId="{C7A7B9C4-47B6-496D-B7E8-04C622EBCEA0}" type="presParOf" srcId="{EBA6FE0F-2311-42B2-83C5-3F97AE7132F6}" destId="{3DE1DFB5-A98A-4C1F-88DE-3C131DAF9D91}" srcOrd="0" destOrd="0" presId="urn:microsoft.com/office/officeart/2005/8/layout/orgChart1"/>
    <dgm:cxn modelId="{DF21E35B-E50E-4D43-A141-F69907D06A7A}" type="presParOf" srcId="{EBA6FE0F-2311-42B2-83C5-3F97AE7132F6}" destId="{7538CCCB-10C4-497F-ACF2-93F12A54E6C4}" srcOrd="1" destOrd="0" presId="urn:microsoft.com/office/officeart/2005/8/layout/orgChart1"/>
    <dgm:cxn modelId="{D851CF41-BF82-49B7-8DCF-6F6A1F079CDB}" type="presParOf" srcId="{9F977F80-10DE-4D31-AAD2-876DB61EB5A0}" destId="{B3E719DD-671F-434E-BA46-77715E0AF3EE}" srcOrd="1" destOrd="0" presId="urn:microsoft.com/office/officeart/2005/8/layout/orgChart1"/>
    <dgm:cxn modelId="{437862D3-1CD0-40B7-AD95-F7EA6DF5B71D}" type="presParOf" srcId="{9F977F80-10DE-4D31-AAD2-876DB61EB5A0}" destId="{ADB4A63D-7C1D-4D15-96B5-39F756544970}" srcOrd="2" destOrd="0" presId="urn:microsoft.com/office/officeart/2005/8/layout/orgChart1"/>
    <dgm:cxn modelId="{CC3E869F-A549-43C2-98DE-15DB58E48F65}" type="presParOf" srcId="{B1E328FB-F8FA-4BB5-8907-2DBBBAAE3AA2}" destId="{DA709DF5-E3C7-487D-BF25-EC9FEB453E1F}" srcOrd="2" destOrd="0" presId="urn:microsoft.com/office/officeart/2005/8/layout/orgChart1"/>
    <dgm:cxn modelId="{C07F88D5-3E46-486F-B9C8-C95EE194A27D}" type="presParOf" srcId="{B1E328FB-F8FA-4BB5-8907-2DBBBAAE3AA2}" destId="{00B3CD96-1286-49BE-B6F3-4933CCC48C33}" srcOrd="3" destOrd="0" presId="urn:microsoft.com/office/officeart/2005/8/layout/orgChart1"/>
    <dgm:cxn modelId="{CD7252FC-173B-4605-9F8C-B3A86E336061}" type="presParOf" srcId="{00B3CD96-1286-49BE-B6F3-4933CCC48C33}" destId="{BA5BD083-0C20-4376-92F4-8C0BBA45BB07}" srcOrd="0" destOrd="0" presId="urn:microsoft.com/office/officeart/2005/8/layout/orgChart1"/>
    <dgm:cxn modelId="{5161CBA5-3489-42E6-BD8E-FD1CE56403DC}" type="presParOf" srcId="{BA5BD083-0C20-4376-92F4-8C0BBA45BB07}" destId="{D76FE3B3-B9E4-46AD-B92D-AC650E16FDC0}" srcOrd="0" destOrd="0" presId="urn:microsoft.com/office/officeart/2005/8/layout/orgChart1"/>
    <dgm:cxn modelId="{DFC92D26-6940-40D3-A58E-3EBE4D5D3974}" type="presParOf" srcId="{BA5BD083-0C20-4376-92F4-8C0BBA45BB07}" destId="{A20A808F-E3C8-456E-A65B-128F0D4274E3}" srcOrd="1" destOrd="0" presId="urn:microsoft.com/office/officeart/2005/8/layout/orgChart1"/>
    <dgm:cxn modelId="{8F381C25-6F3C-44B2-98B6-A5D96A4B4E10}" type="presParOf" srcId="{00B3CD96-1286-49BE-B6F3-4933CCC48C33}" destId="{55D29A53-C66E-4517-81D5-C2B857A45AC0}" srcOrd="1" destOrd="0" presId="urn:microsoft.com/office/officeart/2005/8/layout/orgChart1"/>
    <dgm:cxn modelId="{6F5D4F87-267C-4402-979E-4D8034CD1740}" type="presParOf" srcId="{00B3CD96-1286-49BE-B6F3-4933CCC48C33}" destId="{971C9335-2728-4876-A7F3-520546692188}" srcOrd="2" destOrd="0" presId="urn:microsoft.com/office/officeart/2005/8/layout/orgChart1"/>
    <dgm:cxn modelId="{B4061442-2D11-43B4-B8B2-F077183AB3F8}" type="presParOf" srcId="{B1E328FB-F8FA-4BB5-8907-2DBBBAAE3AA2}" destId="{53B564F8-0DED-491A-B4AB-724E1FD0DCC2}" srcOrd="4" destOrd="0" presId="urn:microsoft.com/office/officeart/2005/8/layout/orgChart1"/>
    <dgm:cxn modelId="{C262192E-5BF0-4761-A290-C0B463F3CC69}" type="presParOf" srcId="{B1E328FB-F8FA-4BB5-8907-2DBBBAAE3AA2}" destId="{01CEA7BB-3335-4FC7-A073-7C040321B86A}" srcOrd="5" destOrd="0" presId="urn:microsoft.com/office/officeart/2005/8/layout/orgChart1"/>
    <dgm:cxn modelId="{D3F8E28D-5A28-463A-92F7-138DE8BF7F62}" type="presParOf" srcId="{01CEA7BB-3335-4FC7-A073-7C040321B86A}" destId="{D281C554-C29A-4126-9FE0-2C70DF30FEEE}" srcOrd="0" destOrd="0" presId="urn:microsoft.com/office/officeart/2005/8/layout/orgChart1"/>
    <dgm:cxn modelId="{93553FD9-6A6A-42F8-A429-291498863A79}" type="presParOf" srcId="{D281C554-C29A-4126-9FE0-2C70DF30FEEE}" destId="{F97A46AB-B7FC-4240-8F5D-7321CBF2673E}" srcOrd="0" destOrd="0" presId="urn:microsoft.com/office/officeart/2005/8/layout/orgChart1"/>
    <dgm:cxn modelId="{44B6599F-3E07-4477-9D77-E1CB69F3BC2B}" type="presParOf" srcId="{D281C554-C29A-4126-9FE0-2C70DF30FEEE}" destId="{D4C6E893-E959-4D97-AA2A-F418631938CF}" srcOrd="1" destOrd="0" presId="urn:microsoft.com/office/officeart/2005/8/layout/orgChart1"/>
    <dgm:cxn modelId="{D7388846-64E8-49D6-B026-915F828C740D}" type="presParOf" srcId="{01CEA7BB-3335-4FC7-A073-7C040321B86A}" destId="{5F857FDB-A278-44CD-A97B-FCEFDABD4CDF}" srcOrd="1" destOrd="0" presId="urn:microsoft.com/office/officeart/2005/8/layout/orgChart1"/>
    <dgm:cxn modelId="{15EF7B60-E23E-492E-9168-AD9342F6B1BE}" type="presParOf" srcId="{01CEA7BB-3335-4FC7-A073-7C040321B86A}" destId="{695173E6-7CC0-4C4C-9A79-2CA4CE3EFA7F}" srcOrd="2" destOrd="0" presId="urn:microsoft.com/office/officeart/2005/8/layout/orgChart1"/>
    <dgm:cxn modelId="{40714726-339C-43C0-8BC1-713FE40D409E}" type="presParOf" srcId="{E38D4761-3EDD-4F6A-BA1E-02E5FEF34C80}" destId="{DA85804F-9835-44C0-A923-1AEDD28CBC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32B723A-F16F-4AC6-8F17-58D4C7F739F4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A713C7EC-D8B0-4186-ACFB-052AF895A6EB}">
      <dgm:prSet/>
      <dgm:spPr/>
      <dgm:t>
        <a:bodyPr/>
        <a:lstStyle/>
        <a:p>
          <a:r>
            <a:rPr lang="fi-FI" dirty="0" err="1"/>
            <a:t>Sustainability</a:t>
          </a:r>
          <a:endParaRPr lang="fi-FI" dirty="0"/>
        </a:p>
      </dgm:t>
    </dgm:pt>
    <dgm:pt modelId="{D6BE7897-1E49-4A71-9AF1-71D146FC0124}" type="parTrans" cxnId="{77B9B314-A9F5-4B2B-AC95-1F254240A51E}">
      <dgm:prSet/>
      <dgm:spPr/>
      <dgm:t>
        <a:bodyPr/>
        <a:lstStyle/>
        <a:p>
          <a:endParaRPr lang="fi-FI"/>
        </a:p>
      </dgm:t>
    </dgm:pt>
    <dgm:pt modelId="{D2FFC05C-B8B0-4B40-92C9-43AF5C0FDE5F}" type="sibTrans" cxnId="{77B9B314-A9F5-4B2B-AC95-1F254240A51E}">
      <dgm:prSet/>
      <dgm:spPr/>
      <dgm:t>
        <a:bodyPr/>
        <a:lstStyle/>
        <a:p>
          <a:endParaRPr lang="fi-FI"/>
        </a:p>
      </dgm:t>
    </dgm:pt>
    <dgm:pt modelId="{4AD93006-03EB-4371-869F-3E913CD17176}">
      <dgm:prSet/>
      <dgm:spPr/>
      <dgm:t>
        <a:bodyPr/>
        <a:lstStyle/>
        <a:p>
          <a:r>
            <a:rPr lang="fi-FI" dirty="0" err="1"/>
            <a:t>Limits</a:t>
          </a:r>
          <a:r>
            <a:rPr lang="fi-FI" dirty="0"/>
            <a:t> of </a:t>
          </a:r>
          <a:r>
            <a:rPr lang="fi-FI" dirty="0" err="1"/>
            <a:t>growth</a:t>
          </a:r>
          <a:endParaRPr lang="fi-FI" dirty="0"/>
        </a:p>
      </dgm:t>
    </dgm:pt>
    <dgm:pt modelId="{CA75EC07-FC5E-4DEB-9733-09ADCC32941A}" type="parTrans" cxnId="{73DFE038-7BF5-4953-9140-E11EE72F3D80}">
      <dgm:prSet/>
      <dgm:spPr/>
      <dgm:t>
        <a:bodyPr/>
        <a:lstStyle/>
        <a:p>
          <a:endParaRPr lang="fi-FI"/>
        </a:p>
      </dgm:t>
    </dgm:pt>
    <dgm:pt modelId="{21428390-B8F9-4262-A5C5-DBFBCC823686}" type="sibTrans" cxnId="{73DFE038-7BF5-4953-9140-E11EE72F3D80}">
      <dgm:prSet/>
      <dgm:spPr/>
      <dgm:t>
        <a:bodyPr/>
        <a:lstStyle/>
        <a:p>
          <a:endParaRPr lang="fi-FI"/>
        </a:p>
      </dgm:t>
    </dgm:pt>
    <dgm:pt modelId="{C486BFB7-2F8B-4241-9B79-0B26E9D18CE7}">
      <dgm:prSet/>
      <dgm:spPr/>
      <dgm:t>
        <a:bodyPr/>
        <a:lstStyle/>
        <a:p>
          <a:r>
            <a:rPr lang="fi-FI" dirty="0" err="1"/>
            <a:t>Sustainablity</a:t>
          </a:r>
          <a:r>
            <a:rPr lang="fi-FI" dirty="0"/>
            <a:t> </a:t>
          </a:r>
          <a:r>
            <a:rPr lang="fi-FI" dirty="0" err="1"/>
            <a:t>by</a:t>
          </a:r>
          <a:r>
            <a:rPr lang="fi-FI" dirty="0"/>
            <a:t> </a:t>
          </a:r>
          <a:r>
            <a:rPr lang="fi-FI" dirty="0" err="1"/>
            <a:t>technology</a:t>
          </a:r>
          <a:r>
            <a:rPr lang="fi-FI" dirty="0"/>
            <a:t> - </a:t>
          </a:r>
          <a:r>
            <a:rPr lang="fi-FI" dirty="0" err="1"/>
            <a:t>or</a:t>
          </a:r>
          <a:r>
            <a:rPr lang="fi-FI" dirty="0"/>
            <a:t>  </a:t>
          </a:r>
          <a:r>
            <a:rPr lang="fi-FI" dirty="0" err="1"/>
            <a:t>by</a:t>
          </a:r>
          <a:r>
            <a:rPr lang="fi-FI" dirty="0"/>
            <a:t> </a:t>
          </a:r>
          <a:r>
            <a:rPr lang="fi-FI" dirty="0" err="1"/>
            <a:t>abandoning</a:t>
          </a:r>
          <a:r>
            <a:rPr lang="fi-FI" dirty="0"/>
            <a:t> </a:t>
          </a:r>
          <a:r>
            <a:rPr lang="fi-FI" dirty="0" err="1"/>
            <a:t>growth</a:t>
          </a:r>
          <a:r>
            <a:rPr lang="fi-FI" dirty="0"/>
            <a:t> (</a:t>
          </a:r>
          <a:r>
            <a:rPr lang="fi-FI" dirty="0" err="1"/>
            <a:t>e.g</a:t>
          </a:r>
          <a:r>
            <a:rPr lang="fi-FI" dirty="0"/>
            <a:t>. in  </a:t>
          </a:r>
          <a:r>
            <a:rPr lang="fi-FI" dirty="0" err="1"/>
            <a:t>local</a:t>
          </a:r>
          <a:r>
            <a:rPr lang="fi-FI" dirty="0"/>
            <a:t> </a:t>
          </a:r>
          <a:r>
            <a:rPr lang="fi-FI" dirty="0" err="1"/>
            <a:t>subsistence</a:t>
          </a:r>
          <a:r>
            <a:rPr lang="fi-FI" dirty="0"/>
            <a:t> </a:t>
          </a:r>
          <a:r>
            <a:rPr lang="fi-FI" dirty="0" err="1"/>
            <a:t>communities</a:t>
          </a:r>
          <a:r>
            <a:rPr lang="fi-FI" dirty="0"/>
            <a:t>) </a:t>
          </a:r>
        </a:p>
      </dgm:t>
    </dgm:pt>
    <dgm:pt modelId="{1F57A96F-017A-4233-A373-51272690BC67}" type="parTrans" cxnId="{77960297-AD74-462F-9142-A1270C6C40E8}">
      <dgm:prSet/>
      <dgm:spPr/>
      <dgm:t>
        <a:bodyPr/>
        <a:lstStyle/>
        <a:p>
          <a:endParaRPr lang="fi-FI"/>
        </a:p>
      </dgm:t>
    </dgm:pt>
    <dgm:pt modelId="{662ED01D-BBFB-4B1F-B8E7-B9C54D95BBFA}" type="sibTrans" cxnId="{77960297-AD74-462F-9142-A1270C6C40E8}">
      <dgm:prSet/>
      <dgm:spPr/>
      <dgm:t>
        <a:bodyPr/>
        <a:lstStyle/>
        <a:p>
          <a:endParaRPr lang="fi-FI"/>
        </a:p>
      </dgm:t>
    </dgm:pt>
    <dgm:pt modelId="{8EC5F6CF-26DA-4759-AEAA-C940CC0BDFBD}">
      <dgm:prSet/>
      <dgm:spPr/>
      <dgm:t>
        <a:bodyPr/>
        <a:lstStyle/>
        <a:p>
          <a:r>
            <a:rPr lang="fi-FI" dirty="0" err="1"/>
            <a:t>Efficiency</a:t>
          </a:r>
          <a:r>
            <a:rPr lang="fi-FI" dirty="0"/>
            <a:t> </a:t>
          </a:r>
        </a:p>
      </dgm:t>
    </dgm:pt>
    <dgm:pt modelId="{509895CA-DBAF-48D6-8A1D-1A0BD6C24754}" type="parTrans" cxnId="{DB453ADB-5E12-417C-BB5C-792C9927FA02}">
      <dgm:prSet/>
      <dgm:spPr/>
      <dgm:t>
        <a:bodyPr/>
        <a:lstStyle/>
        <a:p>
          <a:endParaRPr lang="fi-FI"/>
        </a:p>
      </dgm:t>
    </dgm:pt>
    <dgm:pt modelId="{B353F0E5-9F15-44B2-8B1C-CB465A531769}" type="sibTrans" cxnId="{DB453ADB-5E12-417C-BB5C-792C9927FA02}">
      <dgm:prSet/>
      <dgm:spPr/>
      <dgm:t>
        <a:bodyPr/>
        <a:lstStyle/>
        <a:p>
          <a:endParaRPr lang="fi-FI"/>
        </a:p>
      </dgm:t>
    </dgm:pt>
    <dgm:pt modelId="{D57F9004-75E9-48B9-A700-C2D648AF117F}">
      <dgm:prSet/>
      <dgm:spPr/>
      <dgm:t>
        <a:bodyPr/>
        <a:lstStyle/>
        <a:p>
          <a:r>
            <a:rPr lang="fi-FI" dirty="0" err="1"/>
            <a:t>Growth</a:t>
          </a:r>
          <a:r>
            <a:rPr lang="fi-FI" dirty="0"/>
            <a:t>: loan </a:t>
          </a:r>
          <a:r>
            <a:rPr lang="fi-FI" dirty="0" err="1"/>
            <a:t>funding</a:t>
          </a:r>
          <a:endParaRPr lang="fi-FI" dirty="0"/>
        </a:p>
      </dgm:t>
    </dgm:pt>
    <dgm:pt modelId="{C720DD24-07C6-4EB2-AE5E-172D7F2FB232}" type="parTrans" cxnId="{66B6580A-2486-49C4-B545-B3DF08E219AE}">
      <dgm:prSet/>
      <dgm:spPr/>
      <dgm:t>
        <a:bodyPr/>
        <a:lstStyle/>
        <a:p>
          <a:endParaRPr lang="fi-FI"/>
        </a:p>
      </dgm:t>
    </dgm:pt>
    <dgm:pt modelId="{AFF89BBF-F581-4377-84ED-DB4212976818}" type="sibTrans" cxnId="{66B6580A-2486-49C4-B545-B3DF08E219AE}">
      <dgm:prSet/>
      <dgm:spPr/>
      <dgm:t>
        <a:bodyPr/>
        <a:lstStyle/>
        <a:p>
          <a:endParaRPr lang="fi-FI"/>
        </a:p>
      </dgm:t>
    </dgm:pt>
    <dgm:pt modelId="{53EB0EBC-4A1E-4A85-ADAD-84FCE6D1860A}">
      <dgm:prSet/>
      <dgm:spPr/>
      <dgm:t>
        <a:bodyPr/>
        <a:lstStyle/>
        <a:p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meaning</a:t>
          </a:r>
          <a:r>
            <a:rPr lang="fi-FI" dirty="0"/>
            <a:t> and </a:t>
          </a:r>
          <a:r>
            <a:rPr lang="fi-FI" dirty="0" err="1"/>
            <a:t>role</a:t>
          </a:r>
          <a:r>
            <a:rPr lang="fi-FI" dirty="0"/>
            <a:t> of </a:t>
          </a:r>
          <a:r>
            <a:rPr lang="fi-FI" dirty="0" err="1"/>
            <a:t>growth</a:t>
          </a:r>
          <a:r>
            <a:rPr lang="fi-FI" dirty="0"/>
            <a:t> in </a:t>
          </a:r>
          <a:r>
            <a:rPr lang="fi-FI" dirty="0" err="1"/>
            <a:t>capitalism</a:t>
          </a:r>
          <a:r>
            <a:rPr lang="fi-FI" dirty="0"/>
            <a:t> </a:t>
          </a:r>
        </a:p>
      </dgm:t>
    </dgm:pt>
    <dgm:pt modelId="{41D26B19-5909-42C7-A947-62B8E0845645}" type="parTrans" cxnId="{909CEF49-6D50-4488-8FFB-19693241EA84}">
      <dgm:prSet/>
      <dgm:spPr/>
      <dgm:t>
        <a:bodyPr/>
        <a:lstStyle/>
        <a:p>
          <a:endParaRPr lang="fi-FI"/>
        </a:p>
      </dgm:t>
    </dgm:pt>
    <dgm:pt modelId="{D40C520F-4C47-4271-A540-BAFC7820CC32}" type="sibTrans" cxnId="{909CEF49-6D50-4488-8FFB-19693241EA84}">
      <dgm:prSet/>
      <dgm:spPr/>
      <dgm:t>
        <a:bodyPr/>
        <a:lstStyle/>
        <a:p>
          <a:endParaRPr lang="fi-FI"/>
        </a:p>
      </dgm:t>
    </dgm:pt>
    <dgm:pt modelId="{AC32D0CC-81D2-4C14-974F-BAC48C27335F}">
      <dgm:prSet/>
      <dgm:spPr/>
      <dgm:t>
        <a:bodyPr/>
        <a:lstStyle/>
        <a:p>
          <a:r>
            <a:rPr lang="fi-FI" dirty="0" err="1"/>
            <a:t>Investor</a:t>
          </a:r>
          <a:r>
            <a:rPr lang="fi-FI" dirty="0"/>
            <a:t> </a:t>
          </a:r>
          <a:r>
            <a:rPr lang="fi-FI" dirty="0" err="1"/>
            <a:t>protection</a:t>
          </a:r>
          <a:endParaRPr lang="fi-FI" dirty="0"/>
        </a:p>
      </dgm:t>
    </dgm:pt>
    <dgm:pt modelId="{A4CDF5FD-1A38-4FFE-BA91-20E2F90038D5}" type="parTrans" cxnId="{61845598-1824-462E-A3B8-190BEB3D1AF8}">
      <dgm:prSet/>
      <dgm:spPr/>
      <dgm:t>
        <a:bodyPr/>
        <a:lstStyle/>
        <a:p>
          <a:endParaRPr lang="fi-FI"/>
        </a:p>
      </dgm:t>
    </dgm:pt>
    <dgm:pt modelId="{5A4C379E-75C2-4921-A826-A73F08C7292F}" type="sibTrans" cxnId="{61845598-1824-462E-A3B8-190BEB3D1AF8}">
      <dgm:prSet/>
      <dgm:spPr/>
      <dgm:t>
        <a:bodyPr/>
        <a:lstStyle/>
        <a:p>
          <a:endParaRPr lang="fi-FI"/>
        </a:p>
      </dgm:t>
    </dgm:pt>
    <dgm:pt modelId="{EFFFF165-B1C2-4824-96FA-392BEF7EA277}" type="pres">
      <dgm:prSet presAssocID="{C32B723A-F16F-4AC6-8F17-58D4C7F739F4}" presName="compositeShape" presStyleCnt="0">
        <dgm:presLayoutVars>
          <dgm:chMax val="7"/>
          <dgm:dir/>
          <dgm:resizeHandles val="exact"/>
        </dgm:presLayoutVars>
      </dgm:prSet>
      <dgm:spPr/>
    </dgm:pt>
    <dgm:pt modelId="{FF09D9FA-C3CB-404A-BDD4-AC79F3282BE9}" type="pres">
      <dgm:prSet presAssocID="{C32B723A-F16F-4AC6-8F17-58D4C7F739F4}" presName="wedge1" presStyleLbl="node1" presStyleIdx="0" presStyleCnt="3"/>
      <dgm:spPr/>
    </dgm:pt>
    <dgm:pt modelId="{2C95988B-991E-4F3B-A60B-4C595F4ADE54}" type="pres">
      <dgm:prSet presAssocID="{C32B723A-F16F-4AC6-8F17-58D4C7F739F4}" presName="dummy1a" presStyleCnt="0"/>
      <dgm:spPr/>
    </dgm:pt>
    <dgm:pt modelId="{B46DF987-16B2-4446-92F6-E6E8B7BAF99C}" type="pres">
      <dgm:prSet presAssocID="{C32B723A-F16F-4AC6-8F17-58D4C7F739F4}" presName="dummy1b" presStyleCnt="0"/>
      <dgm:spPr/>
    </dgm:pt>
    <dgm:pt modelId="{C323B361-19AA-45D1-9C22-575FCCAD509A}" type="pres">
      <dgm:prSet presAssocID="{C32B723A-F16F-4AC6-8F17-58D4C7F739F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3E8A033-4215-47AB-8F1D-B0E649325FB5}" type="pres">
      <dgm:prSet presAssocID="{C32B723A-F16F-4AC6-8F17-58D4C7F739F4}" presName="wedge2" presStyleLbl="node1" presStyleIdx="1" presStyleCnt="3"/>
      <dgm:spPr/>
    </dgm:pt>
    <dgm:pt modelId="{F738CF42-C86E-402B-8056-4B19F7554AEE}" type="pres">
      <dgm:prSet presAssocID="{C32B723A-F16F-4AC6-8F17-58D4C7F739F4}" presName="dummy2a" presStyleCnt="0"/>
      <dgm:spPr/>
    </dgm:pt>
    <dgm:pt modelId="{6C340212-42A4-4CBD-855C-DA88367FCB9B}" type="pres">
      <dgm:prSet presAssocID="{C32B723A-F16F-4AC6-8F17-58D4C7F739F4}" presName="dummy2b" presStyleCnt="0"/>
      <dgm:spPr/>
    </dgm:pt>
    <dgm:pt modelId="{D5411B91-F163-4F0B-A06A-817E10DA73F1}" type="pres">
      <dgm:prSet presAssocID="{C32B723A-F16F-4AC6-8F17-58D4C7F739F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9916143-0A07-4A8C-9555-4B07715232E9}" type="pres">
      <dgm:prSet presAssocID="{C32B723A-F16F-4AC6-8F17-58D4C7F739F4}" presName="wedge3" presStyleLbl="node1" presStyleIdx="2" presStyleCnt="3"/>
      <dgm:spPr/>
    </dgm:pt>
    <dgm:pt modelId="{535C45C6-1BA1-4890-9228-663EA51ABAB9}" type="pres">
      <dgm:prSet presAssocID="{C32B723A-F16F-4AC6-8F17-58D4C7F739F4}" presName="dummy3a" presStyleCnt="0"/>
      <dgm:spPr/>
    </dgm:pt>
    <dgm:pt modelId="{710F53A5-8ACF-4524-9C37-3078EB87F247}" type="pres">
      <dgm:prSet presAssocID="{C32B723A-F16F-4AC6-8F17-58D4C7F739F4}" presName="dummy3b" presStyleCnt="0"/>
      <dgm:spPr/>
    </dgm:pt>
    <dgm:pt modelId="{4A64F638-8142-4C89-AC47-872D4F116735}" type="pres">
      <dgm:prSet presAssocID="{C32B723A-F16F-4AC6-8F17-58D4C7F739F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F40A6217-9A09-4499-90E4-7D859344CFFC}" type="pres">
      <dgm:prSet presAssocID="{D2FFC05C-B8B0-4B40-92C9-43AF5C0FDE5F}" presName="arrowWedge1" presStyleLbl="fgSibTrans2D1" presStyleIdx="0" presStyleCnt="3"/>
      <dgm:spPr/>
    </dgm:pt>
    <dgm:pt modelId="{085BA228-FC6D-411A-A0A5-2B0887BE2C94}" type="pres">
      <dgm:prSet presAssocID="{B353F0E5-9F15-44B2-8B1C-CB465A531769}" presName="arrowWedge2" presStyleLbl="fgSibTrans2D1" presStyleIdx="1" presStyleCnt="3"/>
      <dgm:spPr/>
    </dgm:pt>
    <dgm:pt modelId="{574B0788-57B7-4F84-8438-6EEA6D570183}" type="pres">
      <dgm:prSet presAssocID="{5A4C379E-75C2-4921-A826-A73F08C7292F}" presName="arrowWedge3" presStyleLbl="fgSibTrans2D1" presStyleIdx="2" presStyleCnt="3"/>
      <dgm:spPr/>
    </dgm:pt>
  </dgm:ptLst>
  <dgm:cxnLst>
    <dgm:cxn modelId="{BB100209-13F1-49F7-8E62-EF57772DE3B1}" type="presOf" srcId="{AC32D0CC-81D2-4C14-974F-BAC48C27335F}" destId="{69916143-0A07-4A8C-9555-4B07715232E9}" srcOrd="0" destOrd="0" presId="urn:microsoft.com/office/officeart/2005/8/layout/cycle8"/>
    <dgm:cxn modelId="{66B6580A-2486-49C4-B545-B3DF08E219AE}" srcId="{8EC5F6CF-26DA-4759-AEAA-C940CC0BDFBD}" destId="{D57F9004-75E9-48B9-A700-C2D648AF117F}" srcOrd="0" destOrd="0" parTransId="{C720DD24-07C6-4EB2-AE5E-172D7F2FB232}" sibTransId="{AFF89BBF-F581-4377-84ED-DB4212976818}"/>
    <dgm:cxn modelId="{D654580B-0BC5-47FC-8546-8C4F54D54ADB}" type="presOf" srcId="{8EC5F6CF-26DA-4759-AEAA-C940CC0BDFBD}" destId="{B3E8A033-4215-47AB-8F1D-B0E649325FB5}" srcOrd="0" destOrd="0" presId="urn:microsoft.com/office/officeart/2005/8/layout/cycle8"/>
    <dgm:cxn modelId="{77B9B314-A9F5-4B2B-AC95-1F254240A51E}" srcId="{C32B723A-F16F-4AC6-8F17-58D4C7F739F4}" destId="{A713C7EC-D8B0-4186-ACFB-052AF895A6EB}" srcOrd="0" destOrd="0" parTransId="{D6BE7897-1E49-4A71-9AF1-71D146FC0124}" sibTransId="{D2FFC05C-B8B0-4B40-92C9-43AF5C0FDE5F}"/>
    <dgm:cxn modelId="{73DFE038-7BF5-4953-9140-E11EE72F3D80}" srcId="{A713C7EC-D8B0-4186-ACFB-052AF895A6EB}" destId="{4AD93006-03EB-4371-869F-3E913CD17176}" srcOrd="0" destOrd="0" parTransId="{CA75EC07-FC5E-4DEB-9733-09ADCC32941A}" sibTransId="{21428390-B8F9-4262-A5C5-DBFBCC823686}"/>
    <dgm:cxn modelId="{43AC623B-BB55-40AC-82F5-02FBD6EC058E}" type="presOf" srcId="{53EB0EBC-4A1E-4A85-ADAD-84FCE6D1860A}" destId="{D5411B91-F163-4F0B-A06A-817E10DA73F1}" srcOrd="1" destOrd="2" presId="urn:microsoft.com/office/officeart/2005/8/layout/cycle8"/>
    <dgm:cxn modelId="{491EE43F-3901-417B-860C-D1A168CD6A3E}" type="presOf" srcId="{C32B723A-F16F-4AC6-8F17-58D4C7F739F4}" destId="{EFFFF165-B1C2-4824-96FA-392BEF7EA277}" srcOrd="0" destOrd="0" presId="urn:microsoft.com/office/officeart/2005/8/layout/cycle8"/>
    <dgm:cxn modelId="{C9736D69-3DF6-4959-BF0C-76F97BC6EE71}" type="presOf" srcId="{C486BFB7-2F8B-4241-9B79-0B26E9D18CE7}" destId="{C323B361-19AA-45D1-9C22-575FCCAD509A}" srcOrd="1" destOrd="2" presId="urn:microsoft.com/office/officeart/2005/8/layout/cycle8"/>
    <dgm:cxn modelId="{909CEF49-6D50-4488-8FFB-19693241EA84}" srcId="{8EC5F6CF-26DA-4759-AEAA-C940CC0BDFBD}" destId="{53EB0EBC-4A1E-4A85-ADAD-84FCE6D1860A}" srcOrd="1" destOrd="0" parTransId="{41D26B19-5909-42C7-A947-62B8E0845645}" sibTransId="{D40C520F-4C47-4271-A540-BAFC7820CC32}"/>
    <dgm:cxn modelId="{A702BC6D-4DA5-4EC9-9800-D0D09A4E70D3}" type="presOf" srcId="{D57F9004-75E9-48B9-A700-C2D648AF117F}" destId="{B3E8A033-4215-47AB-8F1D-B0E649325FB5}" srcOrd="0" destOrd="1" presId="urn:microsoft.com/office/officeart/2005/8/layout/cycle8"/>
    <dgm:cxn modelId="{4C34327F-2235-41FD-A236-327B55AF99F8}" type="presOf" srcId="{D57F9004-75E9-48B9-A700-C2D648AF117F}" destId="{D5411B91-F163-4F0B-A06A-817E10DA73F1}" srcOrd="1" destOrd="1" presId="urn:microsoft.com/office/officeart/2005/8/layout/cycle8"/>
    <dgm:cxn modelId="{77960297-AD74-462F-9142-A1270C6C40E8}" srcId="{A713C7EC-D8B0-4186-ACFB-052AF895A6EB}" destId="{C486BFB7-2F8B-4241-9B79-0B26E9D18CE7}" srcOrd="1" destOrd="0" parTransId="{1F57A96F-017A-4233-A373-51272690BC67}" sibTransId="{662ED01D-BBFB-4B1F-B8E7-B9C54D95BBFA}"/>
    <dgm:cxn modelId="{61845598-1824-462E-A3B8-190BEB3D1AF8}" srcId="{C32B723A-F16F-4AC6-8F17-58D4C7F739F4}" destId="{AC32D0CC-81D2-4C14-974F-BAC48C27335F}" srcOrd="2" destOrd="0" parTransId="{A4CDF5FD-1A38-4FFE-BA91-20E2F90038D5}" sibTransId="{5A4C379E-75C2-4921-A826-A73F08C7292F}"/>
    <dgm:cxn modelId="{F0ACEA98-44A3-4AEA-BC10-E663C8086FE1}" type="presOf" srcId="{4AD93006-03EB-4371-869F-3E913CD17176}" destId="{FF09D9FA-C3CB-404A-BDD4-AC79F3282BE9}" srcOrd="0" destOrd="1" presId="urn:microsoft.com/office/officeart/2005/8/layout/cycle8"/>
    <dgm:cxn modelId="{F66072A3-64E2-44C4-8896-D76268D886BB}" type="presOf" srcId="{8EC5F6CF-26DA-4759-AEAA-C940CC0BDFBD}" destId="{D5411B91-F163-4F0B-A06A-817E10DA73F1}" srcOrd="1" destOrd="0" presId="urn:microsoft.com/office/officeart/2005/8/layout/cycle8"/>
    <dgm:cxn modelId="{3D7441A9-E410-410F-9145-99B9B98278E8}" type="presOf" srcId="{C486BFB7-2F8B-4241-9B79-0B26E9D18CE7}" destId="{FF09D9FA-C3CB-404A-BDD4-AC79F3282BE9}" srcOrd="0" destOrd="2" presId="urn:microsoft.com/office/officeart/2005/8/layout/cycle8"/>
    <dgm:cxn modelId="{BC099FA9-6250-4ECE-8745-C06A26CCAF7E}" type="presOf" srcId="{4AD93006-03EB-4371-869F-3E913CD17176}" destId="{C323B361-19AA-45D1-9C22-575FCCAD509A}" srcOrd="1" destOrd="1" presId="urn:microsoft.com/office/officeart/2005/8/layout/cycle8"/>
    <dgm:cxn modelId="{272F15D7-5D5C-4D3C-A859-DC3235016E67}" type="presOf" srcId="{A713C7EC-D8B0-4186-ACFB-052AF895A6EB}" destId="{FF09D9FA-C3CB-404A-BDD4-AC79F3282BE9}" srcOrd="0" destOrd="0" presId="urn:microsoft.com/office/officeart/2005/8/layout/cycle8"/>
    <dgm:cxn modelId="{DB453ADB-5E12-417C-BB5C-792C9927FA02}" srcId="{C32B723A-F16F-4AC6-8F17-58D4C7F739F4}" destId="{8EC5F6CF-26DA-4759-AEAA-C940CC0BDFBD}" srcOrd="1" destOrd="0" parTransId="{509895CA-DBAF-48D6-8A1D-1A0BD6C24754}" sibTransId="{B353F0E5-9F15-44B2-8B1C-CB465A531769}"/>
    <dgm:cxn modelId="{42F0DCDD-8EF0-4065-94BA-49C33F8246EE}" type="presOf" srcId="{AC32D0CC-81D2-4C14-974F-BAC48C27335F}" destId="{4A64F638-8142-4C89-AC47-872D4F116735}" srcOrd="1" destOrd="0" presId="urn:microsoft.com/office/officeart/2005/8/layout/cycle8"/>
    <dgm:cxn modelId="{0E9F6CDF-649B-4695-B669-3997A7538622}" type="presOf" srcId="{53EB0EBC-4A1E-4A85-ADAD-84FCE6D1860A}" destId="{B3E8A033-4215-47AB-8F1D-B0E649325FB5}" srcOrd="0" destOrd="2" presId="urn:microsoft.com/office/officeart/2005/8/layout/cycle8"/>
    <dgm:cxn modelId="{EB5C5DF7-59C8-4B5C-B79F-5AF1D331E6E3}" type="presOf" srcId="{A713C7EC-D8B0-4186-ACFB-052AF895A6EB}" destId="{C323B361-19AA-45D1-9C22-575FCCAD509A}" srcOrd="1" destOrd="0" presId="urn:microsoft.com/office/officeart/2005/8/layout/cycle8"/>
    <dgm:cxn modelId="{A881FAA5-8260-4D76-A281-8B71C38CB0C3}" type="presParOf" srcId="{EFFFF165-B1C2-4824-96FA-392BEF7EA277}" destId="{FF09D9FA-C3CB-404A-BDD4-AC79F3282BE9}" srcOrd="0" destOrd="0" presId="urn:microsoft.com/office/officeart/2005/8/layout/cycle8"/>
    <dgm:cxn modelId="{6F981AB8-7378-4B8B-8644-390EFE1F7BDB}" type="presParOf" srcId="{EFFFF165-B1C2-4824-96FA-392BEF7EA277}" destId="{2C95988B-991E-4F3B-A60B-4C595F4ADE54}" srcOrd="1" destOrd="0" presId="urn:microsoft.com/office/officeart/2005/8/layout/cycle8"/>
    <dgm:cxn modelId="{528EA642-9111-4546-89F2-CEF2D10F7E4D}" type="presParOf" srcId="{EFFFF165-B1C2-4824-96FA-392BEF7EA277}" destId="{B46DF987-16B2-4446-92F6-E6E8B7BAF99C}" srcOrd="2" destOrd="0" presId="urn:microsoft.com/office/officeart/2005/8/layout/cycle8"/>
    <dgm:cxn modelId="{894059D9-8689-40F4-93B3-726842654FA1}" type="presParOf" srcId="{EFFFF165-B1C2-4824-96FA-392BEF7EA277}" destId="{C323B361-19AA-45D1-9C22-575FCCAD509A}" srcOrd="3" destOrd="0" presId="urn:microsoft.com/office/officeart/2005/8/layout/cycle8"/>
    <dgm:cxn modelId="{97A33A08-2F12-4D24-8234-77A6357B4356}" type="presParOf" srcId="{EFFFF165-B1C2-4824-96FA-392BEF7EA277}" destId="{B3E8A033-4215-47AB-8F1D-B0E649325FB5}" srcOrd="4" destOrd="0" presId="urn:microsoft.com/office/officeart/2005/8/layout/cycle8"/>
    <dgm:cxn modelId="{76687789-9A2F-4CE8-AC0E-7403A57AA552}" type="presParOf" srcId="{EFFFF165-B1C2-4824-96FA-392BEF7EA277}" destId="{F738CF42-C86E-402B-8056-4B19F7554AEE}" srcOrd="5" destOrd="0" presId="urn:microsoft.com/office/officeart/2005/8/layout/cycle8"/>
    <dgm:cxn modelId="{771EFB3E-60AF-469C-A207-77977AF679D7}" type="presParOf" srcId="{EFFFF165-B1C2-4824-96FA-392BEF7EA277}" destId="{6C340212-42A4-4CBD-855C-DA88367FCB9B}" srcOrd="6" destOrd="0" presId="urn:microsoft.com/office/officeart/2005/8/layout/cycle8"/>
    <dgm:cxn modelId="{7E925540-65F4-4BFA-A377-9495A997D7CF}" type="presParOf" srcId="{EFFFF165-B1C2-4824-96FA-392BEF7EA277}" destId="{D5411B91-F163-4F0B-A06A-817E10DA73F1}" srcOrd="7" destOrd="0" presId="urn:microsoft.com/office/officeart/2005/8/layout/cycle8"/>
    <dgm:cxn modelId="{3EA59FB8-C666-4A4D-89DC-1183ACA54D8D}" type="presParOf" srcId="{EFFFF165-B1C2-4824-96FA-392BEF7EA277}" destId="{69916143-0A07-4A8C-9555-4B07715232E9}" srcOrd="8" destOrd="0" presId="urn:microsoft.com/office/officeart/2005/8/layout/cycle8"/>
    <dgm:cxn modelId="{B3C8A0E8-5370-4987-9211-80DB4099C0A8}" type="presParOf" srcId="{EFFFF165-B1C2-4824-96FA-392BEF7EA277}" destId="{535C45C6-1BA1-4890-9228-663EA51ABAB9}" srcOrd="9" destOrd="0" presId="urn:microsoft.com/office/officeart/2005/8/layout/cycle8"/>
    <dgm:cxn modelId="{CC9D0C26-A05A-4614-AC30-CF5F596E3FA6}" type="presParOf" srcId="{EFFFF165-B1C2-4824-96FA-392BEF7EA277}" destId="{710F53A5-8ACF-4524-9C37-3078EB87F247}" srcOrd="10" destOrd="0" presId="urn:microsoft.com/office/officeart/2005/8/layout/cycle8"/>
    <dgm:cxn modelId="{F76D4571-433A-4A7B-B226-7C8B4A91116F}" type="presParOf" srcId="{EFFFF165-B1C2-4824-96FA-392BEF7EA277}" destId="{4A64F638-8142-4C89-AC47-872D4F116735}" srcOrd="11" destOrd="0" presId="urn:microsoft.com/office/officeart/2005/8/layout/cycle8"/>
    <dgm:cxn modelId="{64DA7B08-D958-4B18-8C66-72424142DD2C}" type="presParOf" srcId="{EFFFF165-B1C2-4824-96FA-392BEF7EA277}" destId="{F40A6217-9A09-4499-90E4-7D859344CFFC}" srcOrd="12" destOrd="0" presId="urn:microsoft.com/office/officeart/2005/8/layout/cycle8"/>
    <dgm:cxn modelId="{43FDFFC1-C70F-4889-8A65-CB8B062559F9}" type="presParOf" srcId="{EFFFF165-B1C2-4824-96FA-392BEF7EA277}" destId="{085BA228-FC6D-411A-A0A5-2B0887BE2C94}" srcOrd="13" destOrd="0" presId="urn:microsoft.com/office/officeart/2005/8/layout/cycle8"/>
    <dgm:cxn modelId="{ABE0CA62-8E44-445F-B7D8-6504A12276A3}" type="presParOf" srcId="{EFFFF165-B1C2-4824-96FA-392BEF7EA277}" destId="{574B0788-57B7-4F84-8438-6EEA6D57018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C6E25A6-B4C7-4210-89C4-865D2D3E9FC5}" type="doc">
      <dgm:prSet loTypeId="urn:microsoft.com/office/officeart/2005/8/layout/balance1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i-FI"/>
        </a:p>
      </dgm:t>
    </dgm:pt>
    <dgm:pt modelId="{68FF1345-41A7-410E-83EC-542AE5F3B49E}">
      <dgm:prSet/>
      <dgm:spPr/>
      <dgm:t>
        <a:bodyPr/>
        <a:lstStyle/>
        <a:p>
          <a:r>
            <a:rPr lang="fi-FI" dirty="0" err="1"/>
            <a:t>Sustainability</a:t>
          </a:r>
          <a:endParaRPr lang="fi-FI" dirty="0"/>
        </a:p>
      </dgm:t>
    </dgm:pt>
    <dgm:pt modelId="{205CC70E-E393-4E0A-85E9-CDA801D5EE32}" type="parTrans" cxnId="{5E1E0318-6060-4588-AAE5-577A71BD9FD4}">
      <dgm:prSet/>
      <dgm:spPr/>
      <dgm:t>
        <a:bodyPr/>
        <a:lstStyle/>
        <a:p>
          <a:endParaRPr lang="fi-FI"/>
        </a:p>
      </dgm:t>
    </dgm:pt>
    <dgm:pt modelId="{376285EE-94A6-4B79-A858-66782ABBD68B}" type="sibTrans" cxnId="{5E1E0318-6060-4588-AAE5-577A71BD9FD4}">
      <dgm:prSet/>
      <dgm:spPr/>
      <dgm:t>
        <a:bodyPr/>
        <a:lstStyle/>
        <a:p>
          <a:endParaRPr lang="fi-FI"/>
        </a:p>
      </dgm:t>
    </dgm:pt>
    <dgm:pt modelId="{D626E987-DAD2-4BED-97FC-D12BC3078529}">
      <dgm:prSet/>
      <dgm:spPr/>
      <dgm:t>
        <a:bodyPr/>
        <a:lstStyle/>
        <a:p>
          <a:r>
            <a:rPr lang="fi-FI" dirty="0" err="1"/>
            <a:t>Implications</a:t>
          </a:r>
          <a:r>
            <a:rPr lang="fi-FI" dirty="0"/>
            <a:t> for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biosphere</a:t>
          </a:r>
          <a:r>
            <a:rPr lang="fi-FI" dirty="0"/>
            <a:t> and </a:t>
          </a:r>
          <a:r>
            <a:rPr lang="fi-FI" dirty="0" err="1"/>
            <a:t>geosphere</a:t>
          </a:r>
          <a:endParaRPr lang="fi-FI" dirty="0"/>
        </a:p>
      </dgm:t>
    </dgm:pt>
    <dgm:pt modelId="{0AC921E0-5C21-4BD7-A977-2110D0F704EC}" type="parTrans" cxnId="{F70755A9-355C-45ED-BDC1-480667AB4905}">
      <dgm:prSet/>
      <dgm:spPr/>
      <dgm:t>
        <a:bodyPr/>
        <a:lstStyle/>
        <a:p>
          <a:endParaRPr lang="fi-FI"/>
        </a:p>
      </dgm:t>
    </dgm:pt>
    <dgm:pt modelId="{9D687667-A4AD-4C88-BA2B-630D0927823B}" type="sibTrans" cxnId="{F70755A9-355C-45ED-BDC1-480667AB4905}">
      <dgm:prSet/>
      <dgm:spPr/>
      <dgm:t>
        <a:bodyPr/>
        <a:lstStyle/>
        <a:p>
          <a:endParaRPr lang="fi-FI"/>
        </a:p>
      </dgm:t>
    </dgm:pt>
    <dgm:pt modelId="{E5C8D5B1-1848-4112-AEB6-DDF7DE1FEAF3}">
      <dgm:prSet/>
      <dgm:spPr/>
      <dgm:t>
        <a:bodyPr/>
        <a:lstStyle/>
        <a:p>
          <a:r>
            <a:rPr lang="fi-FI" dirty="0" err="1"/>
            <a:t>Economic</a:t>
          </a:r>
          <a:r>
            <a:rPr lang="fi-FI" dirty="0"/>
            <a:t> </a:t>
          </a:r>
          <a:r>
            <a:rPr lang="fi-FI" dirty="0" err="1"/>
            <a:t>implications</a:t>
          </a:r>
          <a:endParaRPr lang="fi-FI" dirty="0"/>
        </a:p>
      </dgm:t>
    </dgm:pt>
    <dgm:pt modelId="{190B5BF5-723E-488B-8414-907EC3492CF6}" type="parTrans" cxnId="{96E22790-5E39-41E4-96A7-93C5F003DBC7}">
      <dgm:prSet/>
      <dgm:spPr/>
      <dgm:t>
        <a:bodyPr/>
        <a:lstStyle/>
        <a:p>
          <a:endParaRPr lang="fi-FI"/>
        </a:p>
      </dgm:t>
    </dgm:pt>
    <dgm:pt modelId="{B656EE02-84D1-4C83-9BF1-603B1C13192F}" type="sibTrans" cxnId="{96E22790-5E39-41E4-96A7-93C5F003DBC7}">
      <dgm:prSet/>
      <dgm:spPr/>
      <dgm:t>
        <a:bodyPr/>
        <a:lstStyle/>
        <a:p>
          <a:endParaRPr lang="fi-FI"/>
        </a:p>
      </dgm:t>
    </dgm:pt>
    <dgm:pt modelId="{462CD55D-A7D7-403B-A952-B3A222E02134}">
      <dgm:prSet/>
      <dgm:spPr/>
      <dgm:t>
        <a:bodyPr/>
        <a:lstStyle/>
        <a:p>
          <a:r>
            <a:rPr lang="fi-FI" dirty="0" err="1"/>
            <a:t>Societal</a:t>
          </a:r>
          <a:r>
            <a:rPr lang="fi-FI" dirty="0"/>
            <a:t> </a:t>
          </a:r>
          <a:r>
            <a:rPr lang="fi-FI" dirty="0" err="1"/>
            <a:t>implications</a:t>
          </a:r>
          <a:endParaRPr lang="fi-FI" dirty="0"/>
        </a:p>
      </dgm:t>
    </dgm:pt>
    <dgm:pt modelId="{2041D45D-45E3-4298-BF63-6547FBD0FD1C}" type="parTrans" cxnId="{A4ADAFFD-43F2-4372-906F-FD996EF90E23}">
      <dgm:prSet/>
      <dgm:spPr/>
      <dgm:t>
        <a:bodyPr/>
        <a:lstStyle/>
        <a:p>
          <a:endParaRPr lang="fi-FI"/>
        </a:p>
      </dgm:t>
    </dgm:pt>
    <dgm:pt modelId="{630D46BB-F737-462D-B7D0-5F9D3F7E47EC}" type="sibTrans" cxnId="{A4ADAFFD-43F2-4372-906F-FD996EF90E23}">
      <dgm:prSet/>
      <dgm:spPr/>
      <dgm:t>
        <a:bodyPr/>
        <a:lstStyle/>
        <a:p>
          <a:endParaRPr lang="fi-FI"/>
        </a:p>
      </dgm:t>
    </dgm:pt>
    <dgm:pt modelId="{CCBE7624-8EA5-49ED-BD6E-DDF68667BED8}">
      <dgm:prSet/>
      <dgm:spPr/>
      <dgm:t>
        <a:bodyPr/>
        <a:lstStyle/>
        <a:p>
          <a:r>
            <a:rPr lang="fi-FI" dirty="0" err="1"/>
            <a:t>Efficiency</a:t>
          </a:r>
          <a:r>
            <a:rPr lang="fi-FI" dirty="0"/>
            <a:t> and </a:t>
          </a:r>
          <a:r>
            <a:rPr lang="fi-FI" dirty="0" err="1"/>
            <a:t>investor</a:t>
          </a:r>
          <a:r>
            <a:rPr lang="fi-FI" dirty="0"/>
            <a:t> </a:t>
          </a:r>
          <a:r>
            <a:rPr lang="fi-FI" dirty="0" err="1"/>
            <a:t>protection</a:t>
          </a:r>
          <a:endParaRPr lang="fi-FI" dirty="0"/>
        </a:p>
      </dgm:t>
    </dgm:pt>
    <dgm:pt modelId="{DC56A5B8-2C16-41FC-8DF3-8273122144EC}" type="parTrans" cxnId="{DF0A1DC0-998E-4202-A176-C7F5E37BCD7F}">
      <dgm:prSet/>
      <dgm:spPr/>
      <dgm:t>
        <a:bodyPr/>
        <a:lstStyle/>
        <a:p>
          <a:endParaRPr lang="fi-FI"/>
        </a:p>
      </dgm:t>
    </dgm:pt>
    <dgm:pt modelId="{F8A1721B-B9CB-4F8D-8442-C6A272F7A05C}" type="sibTrans" cxnId="{DF0A1DC0-998E-4202-A176-C7F5E37BCD7F}">
      <dgm:prSet/>
      <dgm:spPr/>
      <dgm:t>
        <a:bodyPr/>
        <a:lstStyle/>
        <a:p>
          <a:endParaRPr lang="fi-FI"/>
        </a:p>
      </dgm:t>
    </dgm:pt>
    <dgm:pt modelId="{647042B3-F9F4-41D4-B060-53256FEEBA60}">
      <dgm:prSet/>
      <dgm:spPr/>
      <dgm:t>
        <a:bodyPr/>
        <a:lstStyle/>
        <a:p>
          <a:r>
            <a:rPr lang="fi-FI" dirty="0"/>
            <a:t>i</a:t>
          </a:r>
          <a:r>
            <a:rPr lang="en-US" dirty="0"/>
            <a:t>Implications for the biosphere and geosphere </a:t>
          </a:r>
          <a:endParaRPr lang="fi-FI" dirty="0"/>
        </a:p>
      </dgm:t>
    </dgm:pt>
    <dgm:pt modelId="{2D5D6FEC-7F3A-4267-9868-C7234DA0C520}" type="parTrans" cxnId="{A3851F3C-EF7F-43B7-B726-9F875C8EF49E}">
      <dgm:prSet/>
      <dgm:spPr/>
      <dgm:t>
        <a:bodyPr/>
        <a:lstStyle/>
        <a:p>
          <a:endParaRPr lang="fi-FI"/>
        </a:p>
      </dgm:t>
    </dgm:pt>
    <dgm:pt modelId="{2710CE6D-AB38-44A4-B228-45EA9F1035C3}" type="sibTrans" cxnId="{A3851F3C-EF7F-43B7-B726-9F875C8EF49E}">
      <dgm:prSet/>
      <dgm:spPr/>
      <dgm:t>
        <a:bodyPr/>
        <a:lstStyle/>
        <a:p>
          <a:endParaRPr lang="fi-FI"/>
        </a:p>
      </dgm:t>
    </dgm:pt>
    <dgm:pt modelId="{BC3F2CD1-E10D-4162-B762-78DC99B84B1C}">
      <dgm:prSet/>
      <dgm:spPr/>
      <dgm:t>
        <a:bodyPr/>
        <a:lstStyle/>
        <a:p>
          <a:r>
            <a:rPr lang="fi-FI" dirty="0" err="1"/>
            <a:t>Economic</a:t>
          </a:r>
          <a:r>
            <a:rPr lang="fi-FI" dirty="0"/>
            <a:t> </a:t>
          </a:r>
          <a:r>
            <a:rPr lang="fi-FI" dirty="0" err="1"/>
            <a:t>implications</a:t>
          </a:r>
          <a:r>
            <a:rPr lang="fi-FI" dirty="0"/>
            <a:t> </a:t>
          </a:r>
        </a:p>
      </dgm:t>
    </dgm:pt>
    <dgm:pt modelId="{930AB840-351C-4863-8CCE-44C25A4CD5D5}" type="parTrans" cxnId="{44CBB391-9A0B-4C9B-8EC4-8DD068A5C0B1}">
      <dgm:prSet/>
      <dgm:spPr/>
      <dgm:t>
        <a:bodyPr/>
        <a:lstStyle/>
        <a:p>
          <a:endParaRPr lang="fi-FI"/>
        </a:p>
      </dgm:t>
    </dgm:pt>
    <dgm:pt modelId="{B18DF95D-E9BC-409A-A728-4F3C1B42C9D6}" type="sibTrans" cxnId="{44CBB391-9A0B-4C9B-8EC4-8DD068A5C0B1}">
      <dgm:prSet/>
      <dgm:spPr/>
      <dgm:t>
        <a:bodyPr/>
        <a:lstStyle/>
        <a:p>
          <a:endParaRPr lang="fi-FI"/>
        </a:p>
      </dgm:t>
    </dgm:pt>
    <dgm:pt modelId="{94E766E5-ED22-4F15-869A-CDFE9645D447}">
      <dgm:prSet/>
      <dgm:spPr/>
      <dgm:t>
        <a:bodyPr/>
        <a:lstStyle/>
        <a:p>
          <a:r>
            <a:rPr lang="fi-FI" dirty="0" err="1"/>
            <a:t>Societal</a:t>
          </a:r>
          <a:r>
            <a:rPr lang="fi-FI" dirty="0"/>
            <a:t> </a:t>
          </a:r>
          <a:r>
            <a:rPr lang="fi-FI" dirty="0" err="1"/>
            <a:t>implications</a:t>
          </a:r>
          <a:endParaRPr lang="fi-FI" dirty="0"/>
        </a:p>
        <a:p>
          <a:endParaRPr lang="fi-FI" dirty="0"/>
        </a:p>
      </dgm:t>
    </dgm:pt>
    <dgm:pt modelId="{63CCFD76-B029-4936-AF98-55C3D380F2FB}" type="parTrans" cxnId="{79DAABD2-FB08-4110-9884-FFCF2BFFD62F}">
      <dgm:prSet/>
      <dgm:spPr/>
      <dgm:t>
        <a:bodyPr/>
        <a:lstStyle/>
        <a:p>
          <a:endParaRPr lang="fi-FI"/>
        </a:p>
      </dgm:t>
    </dgm:pt>
    <dgm:pt modelId="{940BFC99-D67A-435E-8A9F-EBE0AF804EDF}" type="sibTrans" cxnId="{79DAABD2-FB08-4110-9884-FFCF2BFFD62F}">
      <dgm:prSet/>
      <dgm:spPr/>
      <dgm:t>
        <a:bodyPr/>
        <a:lstStyle/>
        <a:p>
          <a:endParaRPr lang="fi-FI"/>
        </a:p>
      </dgm:t>
    </dgm:pt>
    <dgm:pt modelId="{F2526075-8EDE-4523-88F3-2AB32DA97AB1}" type="pres">
      <dgm:prSet presAssocID="{4C6E25A6-B4C7-4210-89C4-865D2D3E9FC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B063A3C9-924A-4E92-B2A6-38EBD8833113}" type="pres">
      <dgm:prSet presAssocID="{4C6E25A6-B4C7-4210-89C4-865D2D3E9FC5}" presName="dummyMaxCanvas" presStyleCnt="0"/>
      <dgm:spPr/>
    </dgm:pt>
    <dgm:pt modelId="{65F99BDA-5983-4666-A679-7F3937D449FC}" type="pres">
      <dgm:prSet presAssocID="{4C6E25A6-B4C7-4210-89C4-865D2D3E9FC5}" presName="parentComposite" presStyleCnt="0"/>
      <dgm:spPr/>
    </dgm:pt>
    <dgm:pt modelId="{5CA8432D-52E8-481D-B433-600F25095CA1}" type="pres">
      <dgm:prSet presAssocID="{4C6E25A6-B4C7-4210-89C4-865D2D3E9FC5}" presName="parent1" presStyleLbl="alignAccFollowNode1" presStyleIdx="0" presStyleCnt="4">
        <dgm:presLayoutVars>
          <dgm:chMax val="4"/>
        </dgm:presLayoutVars>
      </dgm:prSet>
      <dgm:spPr/>
    </dgm:pt>
    <dgm:pt modelId="{74E401F8-E567-49DD-9E8B-3DA8EAFA4D29}" type="pres">
      <dgm:prSet presAssocID="{4C6E25A6-B4C7-4210-89C4-865D2D3E9FC5}" presName="parent2" presStyleLbl="alignAccFollowNode1" presStyleIdx="1" presStyleCnt="4">
        <dgm:presLayoutVars>
          <dgm:chMax val="4"/>
        </dgm:presLayoutVars>
      </dgm:prSet>
      <dgm:spPr/>
    </dgm:pt>
    <dgm:pt modelId="{D3B9886E-0D27-4788-BBBC-CA5D319FC6FF}" type="pres">
      <dgm:prSet presAssocID="{4C6E25A6-B4C7-4210-89C4-865D2D3E9FC5}" presName="childrenComposite" presStyleCnt="0"/>
      <dgm:spPr/>
    </dgm:pt>
    <dgm:pt modelId="{031A6135-E5CD-407D-9B99-A0907D818D97}" type="pres">
      <dgm:prSet presAssocID="{4C6E25A6-B4C7-4210-89C4-865D2D3E9FC5}" presName="dummyMaxCanvas_ChildArea" presStyleCnt="0"/>
      <dgm:spPr/>
    </dgm:pt>
    <dgm:pt modelId="{228C0ADD-3140-482C-86FA-3250A88A5EF0}" type="pres">
      <dgm:prSet presAssocID="{4C6E25A6-B4C7-4210-89C4-865D2D3E9FC5}" presName="fulcrum" presStyleLbl="alignAccFollowNode1" presStyleIdx="2" presStyleCnt="4"/>
      <dgm:spPr/>
    </dgm:pt>
    <dgm:pt modelId="{9D8AED17-BB40-4868-87E1-9E3A864703CF}" type="pres">
      <dgm:prSet presAssocID="{4C6E25A6-B4C7-4210-89C4-865D2D3E9FC5}" presName="balance_33" presStyleLbl="alignAccFollowNode1" presStyleIdx="3" presStyleCnt="4">
        <dgm:presLayoutVars>
          <dgm:bulletEnabled val="1"/>
        </dgm:presLayoutVars>
      </dgm:prSet>
      <dgm:spPr/>
    </dgm:pt>
    <dgm:pt modelId="{CCF91CD0-F58E-4587-AADC-691679C3727A}" type="pres">
      <dgm:prSet presAssocID="{4C6E25A6-B4C7-4210-89C4-865D2D3E9FC5}" presName="right_33_1" presStyleLbl="node1" presStyleIdx="0" presStyleCnt="6">
        <dgm:presLayoutVars>
          <dgm:bulletEnabled val="1"/>
        </dgm:presLayoutVars>
      </dgm:prSet>
      <dgm:spPr/>
    </dgm:pt>
    <dgm:pt modelId="{97526EFC-8C08-4DCC-98E3-3CBEEBFB92F2}" type="pres">
      <dgm:prSet presAssocID="{4C6E25A6-B4C7-4210-89C4-865D2D3E9FC5}" presName="right_33_2" presStyleLbl="node1" presStyleIdx="1" presStyleCnt="6">
        <dgm:presLayoutVars>
          <dgm:bulletEnabled val="1"/>
        </dgm:presLayoutVars>
      </dgm:prSet>
      <dgm:spPr/>
    </dgm:pt>
    <dgm:pt modelId="{DE61F87F-1FAC-432B-A775-E06884236FC1}" type="pres">
      <dgm:prSet presAssocID="{4C6E25A6-B4C7-4210-89C4-865D2D3E9FC5}" presName="right_33_3" presStyleLbl="node1" presStyleIdx="2" presStyleCnt="6">
        <dgm:presLayoutVars>
          <dgm:bulletEnabled val="1"/>
        </dgm:presLayoutVars>
      </dgm:prSet>
      <dgm:spPr/>
    </dgm:pt>
    <dgm:pt modelId="{BE0C4F1D-935F-4184-8249-D048A001E43E}" type="pres">
      <dgm:prSet presAssocID="{4C6E25A6-B4C7-4210-89C4-865D2D3E9FC5}" presName="left_33_1" presStyleLbl="node1" presStyleIdx="3" presStyleCnt="6">
        <dgm:presLayoutVars>
          <dgm:bulletEnabled val="1"/>
        </dgm:presLayoutVars>
      </dgm:prSet>
      <dgm:spPr/>
    </dgm:pt>
    <dgm:pt modelId="{B2346E7A-D37A-471A-8B37-84BF071032BB}" type="pres">
      <dgm:prSet presAssocID="{4C6E25A6-B4C7-4210-89C4-865D2D3E9FC5}" presName="left_33_2" presStyleLbl="node1" presStyleIdx="4" presStyleCnt="6">
        <dgm:presLayoutVars>
          <dgm:bulletEnabled val="1"/>
        </dgm:presLayoutVars>
      </dgm:prSet>
      <dgm:spPr/>
    </dgm:pt>
    <dgm:pt modelId="{652D882E-F209-4F73-9A07-B3F23AFF9DEF}" type="pres">
      <dgm:prSet presAssocID="{4C6E25A6-B4C7-4210-89C4-865D2D3E9FC5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BD75FE07-E5A3-4C95-9B64-CFE890832453}" type="presOf" srcId="{4C6E25A6-B4C7-4210-89C4-865D2D3E9FC5}" destId="{F2526075-8EDE-4523-88F3-2AB32DA97AB1}" srcOrd="0" destOrd="0" presId="urn:microsoft.com/office/officeart/2005/8/layout/balance1"/>
    <dgm:cxn modelId="{ABE63B13-4929-4657-B97C-DE94A842FFAD}" type="presOf" srcId="{94E766E5-ED22-4F15-869A-CDFE9645D447}" destId="{DE61F87F-1FAC-432B-A775-E06884236FC1}" srcOrd="0" destOrd="0" presId="urn:microsoft.com/office/officeart/2005/8/layout/balance1"/>
    <dgm:cxn modelId="{5E1E0318-6060-4588-AAE5-577A71BD9FD4}" srcId="{4C6E25A6-B4C7-4210-89C4-865D2D3E9FC5}" destId="{68FF1345-41A7-410E-83EC-542AE5F3B49E}" srcOrd="0" destOrd="0" parTransId="{205CC70E-E393-4E0A-85E9-CDA801D5EE32}" sibTransId="{376285EE-94A6-4B79-A858-66782ABBD68B}"/>
    <dgm:cxn modelId="{1EC0C524-3852-423B-B392-EE8889026CA8}" type="presOf" srcId="{647042B3-F9F4-41D4-B060-53256FEEBA60}" destId="{CCF91CD0-F58E-4587-AADC-691679C3727A}" srcOrd="0" destOrd="0" presId="urn:microsoft.com/office/officeart/2005/8/layout/balance1"/>
    <dgm:cxn modelId="{A3851F3C-EF7F-43B7-B726-9F875C8EF49E}" srcId="{CCBE7624-8EA5-49ED-BD6E-DDF68667BED8}" destId="{647042B3-F9F4-41D4-B060-53256FEEBA60}" srcOrd="0" destOrd="0" parTransId="{2D5D6FEC-7F3A-4267-9868-C7234DA0C520}" sibTransId="{2710CE6D-AB38-44A4-B228-45EA9F1035C3}"/>
    <dgm:cxn modelId="{2C66973D-00D3-40A7-B4D4-D25A2277B26B}" type="presOf" srcId="{E5C8D5B1-1848-4112-AEB6-DDF7DE1FEAF3}" destId="{B2346E7A-D37A-471A-8B37-84BF071032BB}" srcOrd="0" destOrd="0" presId="urn:microsoft.com/office/officeart/2005/8/layout/balance1"/>
    <dgm:cxn modelId="{29148070-E4BD-4861-AA35-692F3DAB0D54}" type="presOf" srcId="{D626E987-DAD2-4BED-97FC-D12BC3078529}" destId="{BE0C4F1D-935F-4184-8249-D048A001E43E}" srcOrd="0" destOrd="0" presId="urn:microsoft.com/office/officeart/2005/8/layout/balance1"/>
    <dgm:cxn modelId="{96E22790-5E39-41E4-96A7-93C5F003DBC7}" srcId="{68FF1345-41A7-410E-83EC-542AE5F3B49E}" destId="{E5C8D5B1-1848-4112-AEB6-DDF7DE1FEAF3}" srcOrd="1" destOrd="0" parTransId="{190B5BF5-723E-488B-8414-907EC3492CF6}" sibTransId="{B656EE02-84D1-4C83-9BF1-603B1C13192F}"/>
    <dgm:cxn modelId="{44CBB391-9A0B-4C9B-8EC4-8DD068A5C0B1}" srcId="{CCBE7624-8EA5-49ED-BD6E-DDF68667BED8}" destId="{BC3F2CD1-E10D-4162-B762-78DC99B84B1C}" srcOrd="1" destOrd="0" parTransId="{930AB840-351C-4863-8CCE-44C25A4CD5D5}" sibTransId="{B18DF95D-E9BC-409A-A728-4F3C1B42C9D6}"/>
    <dgm:cxn modelId="{679EF895-F22A-425F-A32A-D38DD0DD8857}" type="presOf" srcId="{462CD55D-A7D7-403B-A952-B3A222E02134}" destId="{652D882E-F209-4F73-9A07-B3F23AFF9DEF}" srcOrd="0" destOrd="0" presId="urn:microsoft.com/office/officeart/2005/8/layout/balance1"/>
    <dgm:cxn modelId="{F70755A9-355C-45ED-BDC1-480667AB4905}" srcId="{68FF1345-41A7-410E-83EC-542AE5F3B49E}" destId="{D626E987-DAD2-4BED-97FC-D12BC3078529}" srcOrd="0" destOrd="0" parTransId="{0AC921E0-5C21-4BD7-A977-2110D0F704EC}" sibTransId="{9D687667-A4AD-4C88-BA2B-630D0927823B}"/>
    <dgm:cxn modelId="{DF0A1DC0-998E-4202-A176-C7F5E37BCD7F}" srcId="{4C6E25A6-B4C7-4210-89C4-865D2D3E9FC5}" destId="{CCBE7624-8EA5-49ED-BD6E-DDF68667BED8}" srcOrd="1" destOrd="0" parTransId="{DC56A5B8-2C16-41FC-8DF3-8273122144EC}" sibTransId="{F8A1721B-B9CB-4F8D-8442-C6A272F7A05C}"/>
    <dgm:cxn modelId="{27A9D7CF-52BE-48F3-A108-4A7CBC58D1E7}" type="presOf" srcId="{CCBE7624-8EA5-49ED-BD6E-DDF68667BED8}" destId="{74E401F8-E567-49DD-9E8B-3DA8EAFA4D29}" srcOrd="0" destOrd="0" presId="urn:microsoft.com/office/officeart/2005/8/layout/balance1"/>
    <dgm:cxn modelId="{BE6FE0D1-C0BA-4CFB-8A34-DF58AFC2D441}" type="presOf" srcId="{BC3F2CD1-E10D-4162-B762-78DC99B84B1C}" destId="{97526EFC-8C08-4DCC-98E3-3CBEEBFB92F2}" srcOrd="0" destOrd="0" presId="urn:microsoft.com/office/officeart/2005/8/layout/balance1"/>
    <dgm:cxn modelId="{79DAABD2-FB08-4110-9884-FFCF2BFFD62F}" srcId="{CCBE7624-8EA5-49ED-BD6E-DDF68667BED8}" destId="{94E766E5-ED22-4F15-869A-CDFE9645D447}" srcOrd="2" destOrd="0" parTransId="{63CCFD76-B029-4936-AF98-55C3D380F2FB}" sibTransId="{940BFC99-D67A-435E-8A9F-EBE0AF804EDF}"/>
    <dgm:cxn modelId="{BF30C6DD-A960-4096-B703-7511410BDB27}" type="presOf" srcId="{68FF1345-41A7-410E-83EC-542AE5F3B49E}" destId="{5CA8432D-52E8-481D-B433-600F25095CA1}" srcOrd="0" destOrd="0" presId="urn:microsoft.com/office/officeart/2005/8/layout/balance1"/>
    <dgm:cxn modelId="{A4ADAFFD-43F2-4372-906F-FD996EF90E23}" srcId="{68FF1345-41A7-410E-83EC-542AE5F3B49E}" destId="{462CD55D-A7D7-403B-A952-B3A222E02134}" srcOrd="2" destOrd="0" parTransId="{2041D45D-45E3-4298-BF63-6547FBD0FD1C}" sibTransId="{630D46BB-F737-462D-B7D0-5F9D3F7E47EC}"/>
    <dgm:cxn modelId="{7B1DE486-15B8-46CC-9D7A-C588DA1484BD}" type="presParOf" srcId="{F2526075-8EDE-4523-88F3-2AB32DA97AB1}" destId="{B063A3C9-924A-4E92-B2A6-38EBD8833113}" srcOrd="0" destOrd="0" presId="urn:microsoft.com/office/officeart/2005/8/layout/balance1"/>
    <dgm:cxn modelId="{75560633-5E7C-4E84-8FE4-0BAAA1A74DAF}" type="presParOf" srcId="{F2526075-8EDE-4523-88F3-2AB32DA97AB1}" destId="{65F99BDA-5983-4666-A679-7F3937D449FC}" srcOrd="1" destOrd="0" presId="urn:microsoft.com/office/officeart/2005/8/layout/balance1"/>
    <dgm:cxn modelId="{9CF3AA82-6935-4D58-A813-A48829511127}" type="presParOf" srcId="{65F99BDA-5983-4666-A679-7F3937D449FC}" destId="{5CA8432D-52E8-481D-B433-600F25095CA1}" srcOrd="0" destOrd="0" presId="urn:microsoft.com/office/officeart/2005/8/layout/balance1"/>
    <dgm:cxn modelId="{75CEAE1C-3513-4642-9FF6-BA9AE8406A93}" type="presParOf" srcId="{65F99BDA-5983-4666-A679-7F3937D449FC}" destId="{74E401F8-E567-49DD-9E8B-3DA8EAFA4D29}" srcOrd="1" destOrd="0" presId="urn:microsoft.com/office/officeart/2005/8/layout/balance1"/>
    <dgm:cxn modelId="{8CE216BB-AAB6-4FDC-9074-C031932E7274}" type="presParOf" srcId="{F2526075-8EDE-4523-88F3-2AB32DA97AB1}" destId="{D3B9886E-0D27-4788-BBBC-CA5D319FC6FF}" srcOrd="2" destOrd="0" presId="urn:microsoft.com/office/officeart/2005/8/layout/balance1"/>
    <dgm:cxn modelId="{34BE38AA-92D2-477A-BDB6-8CCC48F2BE5F}" type="presParOf" srcId="{D3B9886E-0D27-4788-BBBC-CA5D319FC6FF}" destId="{031A6135-E5CD-407D-9B99-A0907D818D97}" srcOrd="0" destOrd="0" presId="urn:microsoft.com/office/officeart/2005/8/layout/balance1"/>
    <dgm:cxn modelId="{8CF6D901-AA1D-4754-A90F-599A809750F8}" type="presParOf" srcId="{D3B9886E-0D27-4788-BBBC-CA5D319FC6FF}" destId="{228C0ADD-3140-482C-86FA-3250A88A5EF0}" srcOrd="1" destOrd="0" presId="urn:microsoft.com/office/officeart/2005/8/layout/balance1"/>
    <dgm:cxn modelId="{C53835B2-6C16-4BD9-B18D-BA6F84D034F7}" type="presParOf" srcId="{D3B9886E-0D27-4788-BBBC-CA5D319FC6FF}" destId="{9D8AED17-BB40-4868-87E1-9E3A864703CF}" srcOrd="2" destOrd="0" presId="urn:microsoft.com/office/officeart/2005/8/layout/balance1"/>
    <dgm:cxn modelId="{22A4B42C-DA8E-43D3-B42A-78280D56D0B2}" type="presParOf" srcId="{D3B9886E-0D27-4788-BBBC-CA5D319FC6FF}" destId="{CCF91CD0-F58E-4587-AADC-691679C3727A}" srcOrd="3" destOrd="0" presId="urn:microsoft.com/office/officeart/2005/8/layout/balance1"/>
    <dgm:cxn modelId="{2B8015A5-A2F6-405C-A4D4-BF5073C69D6F}" type="presParOf" srcId="{D3B9886E-0D27-4788-BBBC-CA5D319FC6FF}" destId="{97526EFC-8C08-4DCC-98E3-3CBEEBFB92F2}" srcOrd="4" destOrd="0" presId="urn:microsoft.com/office/officeart/2005/8/layout/balance1"/>
    <dgm:cxn modelId="{7A1433B8-2FC6-4E62-8D3E-EC87570D0F39}" type="presParOf" srcId="{D3B9886E-0D27-4788-BBBC-CA5D319FC6FF}" destId="{DE61F87F-1FAC-432B-A775-E06884236FC1}" srcOrd="5" destOrd="0" presId="urn:microsoft.com/office/officeart/2005/8/layout/balance1"/>
    <dgm:cxn modelId="{77F23B56-DB60-49DC-8052-76397C444D87}" type="presParOf" srcId="{D3B9886E-0D27-4788-BBBC-CA5D319FC6FF}" destId="{BE0C4F1D-935F-4184-8249-D048A001E43E}" srcOrd="6" destOrd="0" presId="urn:microsoft.com/office/officeart/2005/8/layout/balance1"/>
    <dgm:cxn modelId="{0E65D60E-B09F-4CF8-A765-4C38E6EFC9A3}" type="presParOf" srcId="{D3B9886E-0D27-4788-BBBC-CA5D319FC6FF}" destId="{B2346E7A-D37A-471A-8B37-84BF071032BB}" srcOrd="7" destOrd="0" presId="urn:microsoft.com/office/officeart/2005/8/layout/balance1"/>
    <dgm:cxn modelId="{7A4AC5F1-7337-4C0A-94CA-5B92895D296F}" type="presParOf" srcId="{D3B9886E-0D27-4788-BBBC-CA5D319FC6FF}" destId="{652D882E-F209-4F73-9A07-B3F23AFF9DEF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98AF563-DF39-4524-9380-B734F44A43D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BBBB28DF-91A4-4DC9-88B9-352DC7499159}">
      <dgm:prSet/>
      <dgm:spPr/>
      <dgm:t>
        <a:bodyPr/>
        <a:lstStyle/>
        <a:p>
          <a:r>
            <a:rPr lang="en-US" b="1" dirty="0"/>
            <a:t>For example, the prospectus obligation of the issuer or the listed company and the ongoing disclosure obligation</a:t>
          </a:r>
          <a:endParaRPr lang="fi-FI" dirty="0"/>
        </a:p>
      </dgm:t>
    </dgm:pt>
    <dgm:pt modelId="{24060C81-348F-433F-95CC-A2F440F1B80C}" type="parTrans" cxnId="{5D800DE2-E0CA-4DDB-AC97-0D4EDEA73B57}">
      <dgm:prSet/>
      <dgm:spPr/>
      <dgm:t>
        <a:bodyPr/>
        <a:lstStyle/>
        <a:p>
          <a:endParaRPr lang="fi-FI"/>
        </a:p>
      </dgm:t>
    </dgm:pt>
    <dgm:pt modelId="{514C1B4D-8A1F-4AA8-97C9-4B80AAA2C220}" type="sibTrans" cxnId="{5D800DE2-E0CA-4DDB-AC97-0D4EDEA73B57}">
      <dgm:prSet/>
      <dgm:spPr/>
      <dgm:t>
        <a:bodyPr/>
        <a:lstStyle/>
        <a:p>
          <a:endParaRPr lang="fi-FI"/>
        </a:p>
      </dgm:t>
    </dgm:pt>
    <dgm:pt modelId="{538D5315-406A-47AA-A180-FE96446F7BC5}">
      <dgm:prSet/>
      <dgm:spPr/>
      <dgm:t>
        <a:bodyPr/>
        <a:lstStyle/>
        <a:p>
          <a:r>
            <a:rPr lang="en-US"/>
            <a:t>All factors affecting the value of the security</a:t>
          </a:r>
          <a:endParaRPr lang="fi-FI"/>
        </a:p>
      </dgm:t>
    </dgm:pt>
    <dgm:pt modelId="{83B3FD08-30DC-42D6-B512-80F11A484168}" type="parTrans" cxnId="{4551010B-09F3-4AF5-BFC3-E03AB8C4455D}">
      <dgm:prSet/>
      <dgm:spPr/>
      <dgm:t>
        <a:bodyPr/>
        <a:lstStyle/>
        <a:p>
          <a:endParaRPr lang="fi-FI"/>
        </a:p>
      </dgm:t>
    </dgm:pt>
    <dgm:pt modelId="{10F2AEE0-BF75-4F55-A55D-FECE445BCF29}" type="sibTrans" cxnId="{4551010B-09F3-4AF5-BFC3-E03AB8C4455D}">
      <dgm:prSet/>
      <dgm:spPr/>
      <dgm:t>
        <a:bodyPr/>
        <a:lstStyle/>
        <a:p>
          <a:endParaRPr lang="fi-FI"/>
        </a:p>
      </dgm:t>
    </dgm:pt>
    <dgm:pt modelId="{B99A589A-77BD-4F9B-8EB0-4D72980A501F}">
      <dgm:prSet/>
      <dgm:spPr/>
      <dgm:t>
        <a:bodyPr/>
        <a:lstStyle/>
        <a:p>
          <a:r>
            <a:rPr lang="en-US" b="1"/>
            <a:t>The aim is to ensure informed and efficient investor decision-making - and at the same time the efficient functioning of the market (price mechanism).</a:t>
          </a:r>
          <a:endParaRPr lang="fi-FI"/>
        </a:p>
      </dgm:t>
    </dgm:pt>
    <dgm:pt modelId="{06C57D8F-A43D-46B4-A50A-DD037CE37C1C}" type="parTrans" cxnId="{49696A5D-78A3-4F13-9633-0F2BE8A6E135}">
      <dgm:prSet/>
      <dgm:spPr/>
      <dgm:t>
        <a:bodyPr/>
        <a:lstStyle/>
        <a:p>
          <a:endParaRPr lang="fi-FI"/>
        </a:p>
      </dgm:t>
    </dgm:pt>
    <dgm:pt modelId="{9F6CF54B-7AD0-44A1-916B-458EF3C347FA}" type="sibTrans" cxnId="{49696A5D-78A3-4F13-9633-0F2BE8A6E135}">
      <dgm:prSet/>
      <dgm:spPr/>
      <dgm:t>
        <a:bodyPr/>
        <a:lstStyle/>
        <a:p>
          <a:endParaRPr lang="fi-FI"/>
        </a:p>
      </dgm:t>
    </dgm:pt>
    <dgm:pt modelId="{A78CF531-48A5-456A-A978-21AEED4B3794}">
      <dgm:prSet/>
      <dgm:spPr/>
      <dgm:t>
        <a:bodyPr/>
        <a:lstStyle/>
        <a:p>
          <a:r>
            <a:rPr lang="en-US" b="1"/>
            <a:t>There is also a link between efficiency regulation and investor protection</a:t>
          </a:r>
          <a:endParaRPr lang="fi-FI"/>
        </a:p>
      </dgm:t>
    </dgm:pt>
    <dgm:pt modelId="{F656E665-3E7A-428F-9D14-3176546173C3}" type="parTrans" cxnId="{16FE2DD9-688D-4224-87B7-5DB589FF56F3}">
      <dgm:prSet/>
      <dgm:spPr/>
      <dgm:t>
        <a:bodyPr/>
        <a:lstStyle/>
        <a:p>
          <a:endParaRPr lang="fi-FI"/>
        </a:p>
      </dgm:t>
    </dgm:pt>
    <dgm:pt modelId="{4060B535-441D-4465-81E7-63561B3EC27F}" type="sibTrans" cxnId="{16FE2DD9-688D-4224-87B7-5DB589FF56F3}">
      <dgm:prSet/>
      <dgm:spPr/>
      <dgm:t>
        <a:bodyPr/>
        <a:lstStyle/>
        <a:p>
          <a:endParaRPr lang="fi-FI"/>
        </a:p>
      </dgm:t>
    </dgm:pt>
    <dgm:pt modelId="{1A064EA2-8276-48B8-A9AC-752A0066977E}">
      <dgm:prSet/>
      <dgm:spPr/>
      <dgm:t>
        <a:bodyPr/>
        <a:lstStyle/>
        <a:p>
          <a:r>
            <a:rPr lang="en-US"/>
            <a:t>Operators' confidence in the market is a prerequisite for an efficient market</a:t>
          </a:r>
          <a:endParaRPr lang="fi-FI"/>
        </a:p>
      </dgm:t>
    </dgm:pt>
    <dgm:pt modelId="{D75C2B27-55B5-476A-B861-E4CB0ECA2D3E}" type="parTrans" cxnId="{348A93A2-A0B4-43BC-80DD-1F78D0CACAA2}">
      <dgm:prSet/>
      <dgm:spPr/>
      <dgm:t>
        <a:bodyPr/>
        <a:lstStyle/>
        <a:p>
          <a:endParaRPr lang="fi-FI"/>
        </a:p>
      </dgm:t>
    </dgm:pt>
    <dgm:pt modelId="{F5DB2534-A00D-4FF5-8F0B-19EDAF61FF64}" type="sibTrans" cxnId="{348A93A2-A0B4-43BC-80DD-1F78D0CACAA2}">
      <dgm:prSet/>
      <dgm:spPr/>
      <dgm:t>
        <a:bodyPr/>
        <a:lstStyle/>
        <a:p>
          <a:endParaRPr lang="fi-FI"/>
        </a:p>
      </dgm:t>
    </dgm:pt>
    <dgm:pt modelId="{7B97A4DE-319F-48EF-A20A-2D81CD0E192F}">
      <dgm:prSet/>
      <dgm:spPr/>
      <dgm:t>
        <a:bodyPr/>
        <a:lstStyle/>
        <a:p>
          <a:r>
            <a:rPr lang="en-US"/>
            <a:t>Cf. the domino effect of mistrust in the context of the financial crisis</a:t>
          </a:r>
          <a:endParaRPr lang="fi-FI"/>
        </a:p>
      </dgm:t>
    </dgm:pt>
    <dgm:pt modelId="{FBFB9F0F-149B-4E05-8DED-B7B757BDD6A1}" type="parTrans" cxnId="{B6CE7F64-5CD2-4196-8428-D588743CA9A4}">
      <dgm:prSet/>
      <dgm:spPr/>
      <dgm:t>
        <a:bodyPr/>
        <a:lstStyle/>
        <a:p>
          <a:endParaRPr lang="fi-FI"/>
        </a:p>
      </dgm:t>
    </dgm:pt>
    <dgm:pt modelId="{A9A7D5C6-75A7-48AD-96E2-D810BF1A6DF8}" type="sibTrans" cxnId="{B6CE7F64-5CD2-4196-8428-D588743CA9A4}">
      <dgm:prSet/>
      <dgm:spPr/>
      <dgm:t>
        <a:bodyPr/>
        <a:lstStyle/>
        <a:p>
          <a:endParaRPr lang="fi-FI"/>
        </a:p>
      </dgm:t>
    </dgm:pt>
    <dgm:pt modelId="{E1991F04-2E70-4416-B86F-E782AA3A0980}">
      <dgm:prSet/>
      <dgm:spPr/>
      <dgm:t>
        <a:bodyPr/>
        <a:lstStyle/>
        <a:p>
          <a:r>
            <a:rPr lang="en-US" b="1"/>
            <a:t>Cf. disclosure obligations in contract law</a:t>
          </a:r>
          <a:endParaRPr lang="fi-FI"/>
        </a:p>
      </dgm:t>
    </dgm:pt>
    <dgm:pt modelId="{A0A71747-E73E-4B98-BF4B-ADC29B795649}" type="parTrans" cxnId="{42EBE042-F91E-473E-9904-FCCEF775696F}">
      <dgm:prSet/>
      <dgm:spPr/>
      <dgm:t>
        <a:bodyPr/>
        <a:lstStyle/>
        <a:p>
          <a:endParaRPr lang="fi-FI"/>
        </a:p>
      </dgm:t>
    </dgm:pt>
    <dgm:pt modelId="{83A76BC3-1B96-461A-BCAD-9BD1F7564C5D}" type="sibTrans" cxnId="{42EBE042-F91E-473E-9904-FCCEF775696F}">
      <dgm:prSet/>
      <dgm:spPr/>
      <dgm:t>
        <a:bodyPr/>
        <a:lstStyle/>
        <a:p>
          <a:endParaRPr lang="fi-FI"/>
        </a:p>
      </dgm:t>
    </dgm:pt>
    <dgm:pt modelId="{FEDE5711-84F8-4E89-9043-FB9B6D3400AA}" type="pres">
      <dgm:prSet presAssocID="{498AF563-DF39-4524-9380-B734F44A43D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81FDA87-2559-406B-9E24-2BFCE77C8BA3}" type="pres">
      <dgm:prSet presAssocID="{BBBB28DF-91A4-4DC9-88B9-352DC7499159}" presName="circle1" presStyleLbl="node1" presStyleIdx="0" presStyleCnt="4"/>
      <dgm:spPr/>
    </dgm:pt>
    <dgm:pt modelId="{46A130CB-8FD7-42C4-B156-6DA4EACECE7A}" type="pres">
      <dgm:prSet presAssocID="{BBBB28DF-91A4-4DC9-88B9-352DC7499159}" presName="space" presStyleCnt="0"/>
      <dgm:spPr/>
    </dgm:pt>
    <dgm:pt modelId="{F9C5E058-FFB1-4BE5-8638-004B6AEBE619}" type="pres">
      <dgm:prSet presAssocID="{BBBB28DF-91A4-4DC9-88B9-352DC7499159}" presName="rect1" presStyleLbl="alignAcc1" presStyleIdx="0" presStyleCnt="4"/>
      <dgm:spPr/>
    </dgm:pt>
    <dgm:pt modelId="{897AA042-B5C5-4954-93FC-14A78794D9F6}" type="pres">
      <dgm:prSet presAssocID="{B99A589A-77BD-4F9B-8EB0-4D72980A501F}" presName="vertSpace2" presStyleLbl="node1" presStyleIdx="0" presStyleCnt="4"/>
      <dgm:spPr/>
    </dgm:pt>
    <dgm:pt modelId="{2F505D47-4DEF-4BAC-B53C-015F063DEAA3}" type="pres">
      <dgm:prSet presAssocID="{B99A589A-77BD-4F9B-8EB0-4D72980A501F}" presName="circle2" presStyleLbl="node1" presStyleIdx="1" presStyleCnt="4"/>
      <dgm:spPr/>
    </dgm:pt>
    <dgm:pt modelId="{7A1B4E59-84C9-4519-86EA-B7F8420EF802}" type="pres">
      <dgm:prSet presAssocID="{B99A589A-77BD-4F9B-8EB0-4D72980A501F}" presName="rect2" presStyleLbl="alignAcc1" presStyleIdx="1" presStyleCnt="4"/>
      <dgm:spPr/>
    </dgm:pt>
    <dgm:pt modelId="{37EFF095-F47D-45A4-B039-47C0C917C51E}" type="pres">
      <dgm:prSet presAssocID="{A78CF531-48A5-456A-A978-21AEED4B3794}" presName="vertSpace3" presStyleLbl="node1" presStyleIdx="1" presStyleCnt="4"/>
      <dgm:spPr/>
    </dgm:pt>
    <dgm:pt modelId="{07FEACED-067F-4AAA-8945-7EDDBFD39591}" type="pres">
      <dgm:prSet presAssocID="{A78CF531-48A5-456A-A978-21AEED4B3794}" presName="circle3" presStyleLbl="node1" presStyleIdx="2" presStyleCnt="4"/>
      <dgm:spPr/>
    </dgm:pt>
    <dgm:pt modelId="{6149DC75-F203-4B91-AF92-B7E8F1F7BAED}" type="pres">
      <dgm:prSet presAssocID="{A78CF531-48A5-456A-A978-21AEED4B3794}" presName="rect3" presStyleLbl="alignAcc1" presStyleIdx="2" presStyleCnt="4"/>
      <dgm:spPr/>
    </dgm:pt>
    <dgm:pt modelId="{65395A8A-CE7A-4336-B592-FBB97F2B2EFF}" type="pres">
      <dgm:prSet presAssocID="{E1991F04-2E70-4416-B86F-E782AA3A0980}" presName="vertSpace4" presStyleLbl="node1" presStyleIdx="2" presStyleCnt="4"/>
      <dgm:spPr/>
    </dgm:pt>
    <dgm:pt modelId="{0A9A9579-487A-4459-9A85-88DA848272AD}" type="pres">
      <dgm:prSet presAssocID="{E1991F04-2E70-4416-B86F-E782AA3A0980}" presName="circle4" presStyleLbl="node1" presStyleIdx="3" presStyleCnt="4"/>
      <dgm:spPr/>
    </dgm:pt>
    <dgm:pt modelId="{08125F8D-B457-48DC-A2E4-7C98EB56E238}" type="pres">
      <dgm:prSet presAssocID="{E1991F04-2E70-4416-B86F-E782AA3A0980}" presName="rect4" presStyleLbl="alignAcc1" presStyleIdx="3" presStyleCnt="4"/>
      <dgm:spPr/>
    </dgm:pt>
    <dgm:pt modelId="{8B928882-60B1-40A7-BD32-BBEC076C67C3}" type="pres">
      <dgm:prSet presAssocID="{BBBB28DF-91A4-4DC9-88B9-352DC7499159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7CD76728-ACD1-47E8-B434-88BA39715DDA}" type="pres">
      <dgm:prSet presAssocID="{BBBB28DF-91A4-4DC9-88B9-352DC7499159}" presName="rect1ChTx" presStyleLbl="alignAcc1" presStyleIdx="3" presStyleCnt="4">
        <dgm:presLayoutVars>
          <dgm:bulletEnabled val="1"/>
        </dgm:presLayoutVars>
      </dgm:prSet>
      <dgm:spPr/>
    </dgm:pt>
    <dgm:pt modelId="{8FA06B8B-B1B5-4CD2-9E37-D398E9F0C0D1}" type="pres">
      <dgm:prSet presAssocID="{B99A589A-77BD-4F9B-8EB0-4D72980A501F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9EB8C960-F621-4615-AD81-F85BBE2C0EB6}" type="pres">
      <dgm:prSet presAssocID="{B99A589A-77BD-4F9B-8EB0-4D72980A501F}" presName="rect2ChTx" presStyleLbl="alignAcc1" presStyleIdx="3" presStyleCnt="4">
        <dgm:presLayoutVars>
          <dgm:bulletEnabled val="1"/>
        </dgm:presLayoutVars>
      </dgm:prSet>
      <dgm:spPr/>
    </dgm:pt>
    <dgm:pt modelId="{0E25F377-7C2F-4D0E-B173-146C5E29A7E4}" type="pres">
      <dgm:prSet presAssocID="{A78CF531-48A5-456A-A978-21AEED4B3794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770CC4E9-4E4A-4CD7-A735-A11CBCB51A61}" type="pres">
      <dgm:prSet presAssocID="{A78CF531-48A5-456A-A978-21AEED4B3794}" presName="rect3ChTx" presStyleLbl="alignAcc1" presStyleIdx="3" presStyleCnt="4">
        <dgm:presLayoutVars>
          <dgm:bulletEnabled val="1"/>
        </dgm:presLayoutVars>
      </dgm:prSet>
      <dgm:spPr/>
    </dgm:pt>
    <dgm:pt modelId="{DC2D51FC-D819-45E3-BC8A-742847E52815}" type="pres">
      <dgm:prSet presAssocID="{E1991F04-2E70-4416-B86F-E782AA3A0980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FA882619-2907-4146-BEDA-A8DECEC7BCC4}" type="pres">
      <dgm:prSet presAssocID="{E1991F04-2E70-4416-B86F-E782AA3A0980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2D232609-20D5-4921-8484-11FFE03B257F}" type="presOf" srcId="{A78CF531-48A5-456A-A978-21AEED4B3794}" destId="{6149DC75-F203-4B91-AF92-B7E8F1F7BAED}" srcOrd="0" destOrd="0" presId="urn:microsoft.com/office/officeart/2005/8/layout/target3"/>
    <dgm:cxn modelId="{4551010B-09F3-4AF5-BFC3-E03AB8C4455D}" srcId="{BBBB28DF-91A4-4DC9-88B9-352DC7499159}" destId="{538D5315-406A-47AA-A180-FE96446F7BC5}" srcOrd="0" destOrd="0" parTransId="{83B3FD08-30DC-42D6-B512-80F11A484168}" sibTransId="{10F2AEE0-BF75-4F55-A55D-FECE445BCF29}"/>
    <dgm:cxn modelId="{EC42791C-927B-4946-ADDC-3E0CC5910581}" type="presOf" srcId="{7B97A4DE-319F-48EF-A20A-2D81CD0E192F}" destId="{770CC4E9-4E4A-4CD7-A735-A11CBCB51A61}" srcOrd="0" destOrd="1" presId="urn:microsoft.com/office/officeart/2005/8/layout/target3"/>
    <dgm:cxn modelId="{5FADEE23-EE9E-43DB-9C1E-A73168005103}" type="presOf" srcId="{E1991F04-2E70-4416-B86F-E782AA3A0980}" destId="{08125F8D-B457-48DC-A2E4-7C98EB56E238}" srcOrd="0" destOrd="0" presId="urn:microsoft.com/office/officeart/2005/8/layout/target3"/>
    <dgm:cxn modelId="{5FD5992D-1CAC-4B25-B62E-04D3D77136D2}" type="presOf" srcId="{BBBB28DF-91A4-4DC9-88B9-352DC7499159}" destId="{8B928882-60B1-40A7-BD32-BBEC076C67C3}" srcOrd="1" destOrd="0" presId="urn:microsoft.com/office/officeart/2005/8/layout/target3"/>
    <dgm:cxn modelId="{49696A5D-78A3-4F13-9633-0F2BE8A6E135}" srcId="{498AF563-DF39-4524-9380-B734F44A43D2}" destId="{B99A589A-77BD-4F9B-8EB0-4D72980A501F}" srcOrd="1" destOrd="0" parTransId="{06C57D8F-A43D-46B4-A50A-DD037CE37C1C}" sibTransId="{9F6CF54B-7AD0-44A1-916B-458EF3C347FA}"/>
    <dgm:cxn modelId="{42EBE042-F91E-473E-9904-FCCEF775696F}" srcId="{498AF563-DF39-4524-9380-B734F44A43D2}" destId="{E1991F04-2E70-4416-B86F-E782AA3A0980}" srcOrd="3" destOrd="0" parTransId="{A0A71747-E73E-4B98-BF4B-ADC29B795649}" sibTransId="{83A76BC3-1B96-461A-BCAD-9BD1F7564C5D}"/>
    <dgm:cxn modelId="{B6CE7F64-5CD2-4196-8428-D588743CA9A4}" srcId="{A78CF531-48A5-456A-A978-21AEED4B3794}" destId="{7B97A4DE-319F-48EF-A20A-2D81CD0E192F}" srcOrd="1" destOrd="0" parTransId="{FBFB9F0F-149B-4E05-8DED-B7B757BDD6A1}" sibTransId="{A9A7D5C6-75A7-48AD-96E2-D810BF1A6DF8}"/>
    <dgm:cxn modelId="{2A798D53-1669-4F73-B5AE-5B59F1EF912A}" type="presOf" srcId="{E1991F04-2E70-4416-B86F-E782AA3A0980}" destId="{DC2D51FC-D819-45E3-BC8A-742847E52815}" srcOrd="1" destOrd="0" presId="urn:microsoft.com/office/officeart/2005/8/layout/target3"/>
    <dgm:cxn modelId="{13A99D79-2D2D-4584-9BF6-5960FD438514}" type="presOf" srcId="{BBBB28DF-91A4-4DC9-88B9-352DC7499159}" destId="{F9C5E058-FFB1-4BE5-8638-004B6AEBE619}" srcOrd="0" destOrd="0" presId="urn:microsoft.com/office/officeart/2005/8/layout/target3"/>
    <dgm:cxn modelId="{2A587491-742C-47E5-8DF2-5CC61BB5700F}" type="presOf" srcId="{498AF563-DF39-4524-9380-B734F44A43D2}" destId="{FEDE5711-84F8-4E89-9043-FB9B6D3400AA}" srcOrd="0" destOrd="0" presId="urn:microsoft.com/office/officeart/2005/8/layout/target3"/>
    <dgm:cxn modelId="{348A93A2-A0B4-43BC-80DD-1F78D0CACAA2}" srcId="{A78CF531-48A5-456A-A978-21AEED4B3794}" destId="{1A064EA2-8276-48B8-A9AC-752A0066977E}" srcOrd="0" destOrd="0" parTransId="{D75C2B27-55B5-476A-B861-E4CB0ECA2D3E}" sibTransId="{F5DB2534-A00D-4FF5-8F0B-19EDAF61FF64}"/>
    <dgm:cxn modelId="{CE352BC3-CB88-41EC-9E31-977396FAA011}" type="presOf" srcId="{B99A589A-77BD-4F9B-8EB0-4D72980A501F}" destId="{8FA06B8B-B1B5-4CD2-9E37-D398E9F0C0D1}" srcOrd="1" destOrd="0" presId="urn:microsoft.com/office/officeart/2005/8/layout/target3"/>
    <dgm:cxn modelId="{79B39DD2-ED22-4901-B161-61B7B57390B5}" type="presOf" srcId="{1A064EA2-8276-48B8-A9AC-752A0066977E}" destId="{770CC4E9-4E4A-4CD7-A735-A11CBCB51A61}" srcOrd="0" destOrd="0" presId="urn:microsoft.com/office/officeart/2005/8/layout/target3"/>
    <dgm:cxn modelId="{16FE2DD9-688D-4224-87B7-5DB589FF56F3}" srcId="{498AF563-DF39-4524-9380-B734F44A43D2}" destId="{A78CF531-48A5-456A-A978-21AEED4B3794}" srcOrd="2" destOrd="0" parTransId="{F656E665-3E7A-428F-9D14-3176546173C3}" sibTransId="{4060B535-441D-4465-81E7-63561B3EC27F}"/>
    <dgm:cxn modelId="{5D800DE2-E0CA-4DDB-AC97-0D4EDEA73B57}" srcId="{498AF563-DF39-4524-9380-B734F44A43D2}" destId="{BBBB28DF-91A4-4DC9-88B9-352DC7499159}" srcOrd="0" destOrd="0" parTransId="{24060C81-348F-433F-95CC-A2F440F1B80C}" sibTransId="{514C1B4D-8A1F-4AA8-97C9-4B80AAA2C220}"/>
    <dgm:cxn modelId="{706A8AE5-B926-4A3D-A119-0E253EA9E1E0}" type="presOf" srcId="{B99A589A-77BD-4F9B-8EB0-4D72980A501F}" destId="{7A1B4E59-84C9-4519-86EA-B7F8420EF802}" srcOrd="0" destOrd="0" presId="urn:microsoft.com/office/officeart/2005/8/layout/target3"/>
    <dgm:cxn modelId="{516B52E6-470E-402A-A38D-FE7D6BD1E7D8}" type="presOf" srcId="{A78CF531-48A5-456A-A978-21AEED4B3794}" destId="{0E25F377-7C2F-4D0E-B173-146C5E29A7E4}" srcOrd="1" destOrd="0" presId="urn:microsoft.com/office/officeart/2005/8/layout/target3"/>
    <dgm:cxn modelId="{D1A207EF-1A5D-4E89-8BF5-6E02B51A146C}" type="presOf" srcId="{538D5315-406A-47AA-A180-FE96446F7BC5}" destId="{7CD76728-ACD1-47E8-B434-88BA39715DDA}" srcOrd="0" destOrd="0" presId="urn:microsoft.com/office/officeart/2005/8/layout/target3"/>
    <dgm:cxn modelId="{3D1BA8D7-3310-4E5E-B414-259D17D90002}" type="presParOf" srcId="{FEDE5711-84F8-4E89-9043-FB9B6D3400AA}" destId="{B81FDA87-2559-406B-9E24-2BFCE77C8BA3}" srcOrd="0" destOrd="0" presId="urn:microsoft.com/office/officeart/2005/8/layout/target3"/>
    <dgm:cxn modelId="{4040DD8E-07CF-488E-BD71-588E8DAEC675}" type="presParOf" srcId="{FEDE5711-84F8-4E89-9043-FB9B6D3400AA}" destId="{46A130CB-8FD7-42C4-B156-6DA4EACECE7A}" srcOrd="1" destOrd="0" presId="urn:microsoft.com/office/officeart/2005/8/layout/target3"/>
    <dgm:cxn modelId="{AEB704B6-4AEE-459F-8A1F-68C3AD200EFC}" type="presParOf" srcId="{FEDE5711-84F8-4E89-9043-FB9B6D3400AA}" destId="{F9C5E058-FFB1-4BE5-8638-004B6AEBE619}" srcOrd="2" destOrd="0" presId="urn:microsoft.com/office/officeart/2005/8/layout/target3"/>
    <dgm:cxn modelId="{3EADBE98-88CA-46F4-BBBC-909967306395}" type="presParOf" srcId="{FEDE5711-84F8-4E89-9043-FB9B6D3400AA}" destId="{897AA042-B5C5-4954-93FC-14A78794D9F6}" srcOrd="3" destOrd="0" presId="urn:microsoft.com/office/officeart/2005/8/layout/target3"/>
    <dgm:cxn modelId="{C355A3E7-C9C2-4D85-A24F-4161207E995A}" type="presParOf" srcId="{FEDE5711-84F8-4E89-9043-FB9B6D3400AA}" destId="{2F505D47-4DEF-4BAC-B53C-015F063DEAA3}" srcOrd="4" destOrd="0" presId="urn:microsoft.com/office/officeart/2005/8/layout/target3"/>
    <dgm:cxn modelId="{1B669D57-0CD6-442E-A2D5-5ECAA1DF4599}" type="presParOf" srcId="{FEDE5711-84F8-4E89-9043-FB9B6D3400AA}" destId="{7A1B4E59-84C9-4519-86EA-B7F8420EF802}" srcOrd="5" destOrd="0" presId="urn:microsoft.com/office/officeart/2005/8/layout/target3"/>
    <dgm:cxn modelId="{62C42FC1-9A63-48D7-8008-62568FE95229}" type="presParOf" srcId="{FEDE5711-84F8-4E89-9043-FB9B6D3400AA}" destId="{37EFF095-F47D-45A4-B039-47C0C917C51E}" srcOrd="6" destOrd="0" presId="urn:microsoft.com/office/officeart/2005/8/layout/target3"/>
    <dgm:cxn modelId="{7480A704-0772-4052-8C51-08352B4CF015}" type="presParOf" srcId="{FEDE5711-84F8-4E89-9043-FB9B6D3400AA}" destId="{07FEACED-067F-4AAA-8945-7EDDBFD39591}" srcOrd="7" destOrd="0" presId="urn:microsoft.com/office/officeart/2005/8/layout/target3"/>
    <dgm:cxn modelId="{ECB282A0-48FC-476D-B881-4199C4B91FBD}" type="presParOf" srcId="{FEDE5711-84F8-4E89-9043-FB9B6D3400AA}" destId="{6149DC75-F203-4B91-AF92-B7E8F1F7BAED}" srcOrd="8" destOrd="0" presId="urn:microsoft.com/office/officeart/2005/8/layout/target3"/>
    <dgm:cxn modelId="{B4CEB1D6-87D6-4F24-B153-FCD585CFE2B9}" type="presParOf" srcId="{FEDE5711-84F8-4E89-9043-FB9B6D3400AA}" destId="{65395A8A-CE7A-4336-B592-FBB97F2B2EFF}" srcOrd="9" destOrd="0" presId="urn:microsoft.com/office/officeart/2005/8/layout/target3"/>
    <dgm:cxn modelId="{DB7796B7-7761-4BAF-910A-CCF4861C2B14}" type="presParOf" srcId="{FEDE5711-84F8-4E89-9043-FB9B6D3400AA}" destId="{0A9A9579-487A-4459-9A85-88DA848272AD}" srcOrd="10" destOrd="0" presId="urn:microsoft.com/office/officeart/2005/8/layout/target3"/>
    <dgm:cxn modelId="{8BD390F7-C0E6-4723-B1C4-B2A59A15E92A}" type="presParOf" srcId="{FEDE5711-84F8-4E89-9043-FB9B6D3400AA}" destId="{08125F8D-B457-48DC-A2E4-7C98EB56E238}" srcOrd="11" destOrd="0" presId="urn:microsoft.com/office/officeart/2005/8/layout/target3"/>
    <dgm:cxn modelId="{BCC85248-B76A-41EF-B7ED-565B6524648D}" type="presParOf" srcId="{FEDE5711-84F8-4E89-9043-FB9B6D3400AA}" destId="{8B928882-60B1-40A7-BD32-BBEC076C67C3}" srcOrd="12" destOrd="0" presId="urn:microsoft.com/office/officeart/2005/8/layout/target3"/>
    <dgm:cxn modelId="{903DBE8E-9BE1-4009-BB43-F1D878100F37}" type="presParOf" srcId="{FEDE5711-84F8-4E89-9043-FB9B6D3400AA}" destId="{7CD76728-ACD1-47E8-B434-88BA39715DDA}" srcOrd="13" destOrd="0" presId="urn:microsoft.com/office/officeart/2005/8/layout/target3"/>
    <dgm:cxn modelId="{ED934478-3E39-4ADD-B30E-FA933A225A7A}" type="presParOf" srcId="{FEDE5711-84F8-4E89-9043-FB9B6D3400AA}" destId="{8FA06B8B-B1B5-4CD2-9E37-D398E9F0C0D1}" srcOrd="14" destOrd="0" presId="urn:microsoft.com/office/officeart/2005/8/layout/target3"/>
    <dgm:cxn modelId="{E0AB692C-DE89-4491-B009-5C0DCD1BD801}" type="presParOf" srcId="{FEDE5711-84F8-4E89-9043-FB9B6D3400AA}" destId="{9EB8C960-F621-4615-AD81-F85BBE2C0EB6}" srcOrd="15" destOrd="0" presId="urn:microsoft.com/office/officeart/2005/8/layout/target3"/>
    <dgm:cxn modelId="{18459254-34AE-4FF8-938A-D24471D8675D}" type="presParOf" srcId="{FEDE5711-84F8-4E89-9043-FB9B6D3400AA}" destId="{0E25F377-7C2F-4D0E-B173-146C5E29A7E4}" srcOrd="16" destOrd="0" presId="urn:microsoft.com/office/officeart/2005/8/layout/target3"/>
    <dgm:cxn modelId="{1595DF85-E0D0-43BC-9EC4-515A499A56A5}" type="presParOf" srcId="{FEDE5711-84F8-4E89-9043-FB9B6D3400AA}" destId="{770CC4E9-4E4A-4CD7-A735-A11CBCB51A61}" srcOrd="17" destOrd="0" presId="urn:microsoft.com/office/officeart/2005/8/layout/target3"/>
    <dgm:cxn modelId="{F6E72842-0D51-492A-BB5D-F8D7D4B3DE29}" type="presParOf" srcId="{FEDE5711-84F8-4E89-9043-FB9B6D3400AA}" destId="{DC2D51FC-D819-45E3-BC8A-742847E52815}" srcOrd="18" destOrd="0" presId="urn:microsoft.com/office/officeart/2005/8/layout/target3"/>
    <dgm:cxn modelId="{F930C267-DF1B-49C5-9917-AC056F6ACEE8}" type="presParOf" srcId="{FEDE5711-84F8-4E89-9043-FB9B6D3400AA}" destId="{FA882619-2907-4146-BEDA-A8DECEC7BCC4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7D2C46A-9987-4CCD-A4E1-E98975B612F3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49E7BCC-633A-452E-A0B6-06A0F7A59027}">
      <dgm:prSet custT="1"/>
      <dgm:spPr/>
      <dgm:t>
        <a:bodyPr/>
        <a:lstStyle/>
        <a:p>
          <a:r>
            <a:rPr lang="fi-FI" sz="1800" dirty="0" err="1"/>
            <a:t>Collective</a:t>
          </a:r>
          <a:endParaRPr lang="fi-FI" sz="1800" dirty="0"/>
        </a:p>
      </dgm:t>
    </dgm:pt>
    <dgm:pt modelId="{0832F2BD-A73A-45FD-81C2-D3D3E653245F}" type="parTrans" cxnId="{10D05EF2-CA46-441C-AB90-B109BEAA6C92}">
      <dgm:prSet/>
      <dgm:spPr/>
      <dgm:t>
        <a:bodyPr/>
        <a:lstStyle/>
        <a:p>
          <a:endParaRPr lang="fi-FI"/>
        </a:p>
      </dgm:t>
    </dgm:pt>
    <dgm:pt modelId="{388D463C-D79B-4F21-9548-4AF7062CD5DA}" type="sibTrans" cxnId="{10D05EF2-CA46-441C-AB90-B109BEAA6C92}">
      <dgm:prSet/>
      <dgm:spPr/>
      <dgm:t>
        <a:bodyPr/>
        <a:lstStyle/>
        <a:p>
          <a:endParaRPr lang="fi-FI"/>
        </a:p>
      </dgm:t>
    </dgm:pt>
    <dgm:pt modelId="{B870E2C2-09BB-41BC-9149-E8C9ED5B8ED3}">
      <dgm:prSet/>
      <dgm:spPr/>
      <dgm:t>
        <a:bodyPr/>
        <a:lstStyle/>
        <a:p>
          <a:r>
            <a:rPr lang="fi-FI" sz="1500" b="1" dirty="0" err="1"/>
            <a:t>Automated</a:t>
          </a:r>
          <a:r>
            <a:rPr lang="fi-FI" sz="1500" b="1" dirty="0"/>
            <a:t> </a:t>
          </a:r>
          <a:endParaRPr lang="fi-FI" sz="1500" dirty="0"/>
        </a:p>
      </dgm:t>
    </dgm:pt>
    <dgm:pt modelId="{EBE4D9D3-0176-41AB-9414-CAB04777DF5D}" type="parTrans" cxnId="{77EFDE24-70A9-4C20-9463-1D57C78F821E}">
      <dgm:prSet/>
      <dgm:spPr/>
      <dgm:t>
        <a:bodyPr/>
        <a:lstStyle/>
        <a:p>
          <a:endParaRPr lang="fi-FI"/>
        </a:p>
      </dgm:t>
    </dgm:pt>
    <dgm:pt modelId="{18AB60D5-8743-40B2-B4C6-29EA8ADFEF8B}" type="sibTrans" cxnId="{77EFDE24-70A9-4C20-9463-1D57C78F821E}">
      <dgm:prSet/>
      <dgm:spPr/>
      <dgm:t>
        <a:bodyPr/>
        <a:lstStyle/>
        <a:p>
          <a:endParaRPr lang="fi-FI"/>
        </a:p>
      </dgm:t>
    </dgm:pt>
    <dgm:pt modelId="{1A26234B-144A-48C3-BF17-9B4822A7F321}">
      <dgm:prSet custT="1"/>
      <dgm:spPr/>
      <dgm:t>
        <a:bodyPr/>
        <a:lstStyle/>
        <a:p>
          <a:r>
            <a:rPr lang="fi-FI" sz="1400" dirty="0"/>
            <a:t>Digital </a:t>
          </a:r>
          <a:r>
            <a:rPr lang="fi-FI" sz="1400" dirty="0" err="1"/>
            <a:t>system</a:t>
          </a:r>
          <a:endParaRPr lang="fi-FI" sz="1400" dirty="0"/>
        </a:p>
      </dgm:t>
    </dgm:pt>
    <dgm:pt modelId="{B09B9A91-4F35-4C91-AAC8-67AA201FBD06}" type="parTrans" cxnId="{807AA57A-7900-4D92-B66A-9C939F9039D7}">
      <dgm:prSet/>
      <dgm:spPr/>
      <dgm:t>
        <a:bodyPr/>
        <a:lstStyle/>
        <a:p>
          <a:endParaRPr lang="fi-FI"/>
        </a:p>
      </dgm:t>
    </dgm:pt>
    <dgm:pt modelId="{F5900264-D095-4406-9855-18A32868B7CA}" type="sibTrans" cxnId="{807AA57A-7900-4D92-B66A-9C939F9039D7}">
      <dgm:prSet/>
      <dgm:spPr/>
      <dgm:t>
        <a:bodyPr/>
        <a:lstStyle/>
        <a:p>
          <a:endParaRPr lang="fi-FI"/>
        </a:p>
      </dgm:t>
    </dgm:pt>
    <dgm:pt modelId="{FDA9164E-64AB-47FF-A09F-BFB7615038B9}">
      <dgm:prSet custT="1"/>
      <dgm:spPr/>
      <dgm:t>
        <a:bodyPr/>
        <a:lstStyle/>
        <a:p>
          <a:r>
            <a:rPr lang="fi-FI" sz="1400" dirty="0"/>
            <a:t>Trading and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traded</a:t>
          </a:r>
          <a:r>
            <a:rPr lang="fi-FI" sz="1400" dirty="0"/>
            <a:t> </a:t>
          </a:r>
          <a:r>
            <a:rPr lang="fi-FI" sz="1400" dirty="0" err="1"/>
            <a:t>items</a:t>
          </a:r>
          <a:r>
            <a:rPr lang="fi-FI" sz="1400" dirty="0"/>
            <a:t> </a:t>
          </a:r>
          <a:r>
            <a:rPr lang="fi-FI" sz="1400" dirty="0" err="1"/>
            <a:t>are</a:t>
          </a:r>
          <a:r>
            <a:rPr lang="fi-FI" sz="1400" dirty="0"/>
            <a:t> </a:t>
          </a:r>
          <a:r>
            <a:rPr lang="fi-FI" sz="1400" dirty="0" err="1"/>
            <a:t>electronic</a:t>
          </a:r>
          <a:r>
            <a:rPr lang="fi-FI" sz="1400" dirty="0"/>
            <a:t> </a:t>
          </a:r>
          <a:r>
            <a:rPr lang="fi-FI" sz="1400" dirty="0" err="1"/>
            <a:t>book</a:t>
          </a:r>
          <a:r>
            <a:rPr lang="fi-FI" sz="1400" dirty="0"/>
            <a:t> </a:t>
          </a:r>
          <a:r>
            <a:rPr lang="fi-FI" sz="1400" dirty="0" err="1"/>
            <a:t>entries</a:t>
          </a:r>
          <a:r>
            <a:rPr lang="fi-FI" sz="1400" dirty="0"/>
            <a:t> on </a:t>
          </a:r>
          <a:r>
            <a:rPr lang="fi-FI" sz="1400" dirty="0" err="1"/>
            <a:t>book</a:t>
          </a:r>
          <a:r>
            <a:rPr lang="fi-FI" sz="1400" dirty="0"/>
            <a:t> </a:t>
          </a:r>
          <a:r>
            <a:rPr lang="fi-FI" sz="1400" dirty="0" err="1"/>
            <a:t>entry</a:t>
          </a:r>
          <a:r>
            <a:rPr lang="fi-FI" sz="1400" dirty="0"/>
            <a:t> </a:t>
          </a:r>
          <a:r>
            <a:rPr lang="fi-FI" sz="1400" dirty="0" err="1"/>
            <a:t>accounts</a:t>
          </a:r>
          <a:endParaRPr lang="fi-FI" sz="1400" dirty="0"/>
        </a:p>
      </dgm:t>
    </dgm:pt>
    <dgm:pt modelId="{C3D08BFA-EA33-4B2F-A588-78AD3880DE2E}" type="parTrans" cxnId="{F76C6230-741F-4850-8E22-7DED554BC808}">
      <dgm:prSet/>
      <dgm:spPr/>
      <dgm:t>
        <a:bodyPr/>
        <a:lstStyle/>
        <a:p>
          <a:endParaRPr lang="fi-FI"/>
        </a:p>
      </dgm:t>
    </dgm:pt>
    <dgm:pt modelId="{634C1ADC-1BED-43AE-90AB-3B19EA564281}" type="sibTrans" cxnId="{F76C6230-741F-4850-8E22-7DED554BC808}">
      <dgm:prSet/>
      <dgm:spPr/>
      <dgm:t>
        <a:bodyPr/>
        <a:lstStyle/>
        <a:p>
          <a:endParaRPr lang="fi-FI"/>
        </a:p>
      </dgm:t>
    </dgm:pt>
    <dgm:pt modelId="{4C7A662A-01CA-493B-89E3-15C3D3DD7A7F}">
      <dgm:prSet custT="1"/>
      <dgm:spPr/>
      <dgm:t>
        <a:bodyPr/>
        <a:lstStyle/>
        <a:p>
          <a:r>
            <a:rPr lang="fi-FI" sz="1600" b="1" dirty="0" err="1"/>
            <a:t>Anonymous</a:t>
          </a:r>
          <a:r>
            <a:rPr lang="fi-FI" sz="1600" b="1" dirty="0"/>
            <a:t> </a:t>
          </a:r>
          <a:endParaRPr lang="fi-FI" sz="1600" dirty="0"/>
        </a:p>
      </dgm:t>
    </dgm:pt>
    <dgm:pt modelId="{BB021FF6-CDB9-4072-8B61-7B80C6FA58B2}" type="parTrans" cxnId="{A0F13F75-50BD-4870-A149-1FACC67C2CE4}">
      <dgm:prSet/>
      <dgm:spPr/>
      <dgm:t>
        <a:bodyPr/>
        <a:lstStyle/>
        <a:p>
          <a:endParaRPr lang="fi-FI"/>
        </a:p>
      </dgm:t>
    </dgm:pt>
    <dgm:pt modelId="{8A220B94-2348-4D71-B4F7-C31AE09B924A}" type="sibTrans" cxnId="{A0F13F75-50BD-4870-A149-1FACC67C2CE4}">
      <dgm:prSet/>
      <dgm:spPr/>
      <dgm:t>
        <a:bodyPr/>
        <a:lstStyle/>
        <a:p>
          <a:endParaRPr lang="fi-FI"/>
        </a:p>
      </dgm:t>
    </dgm:pt>
    <dgm:pt modelId="{8B6E705E-8C49-4071-903E-22317B548170}" type="pres">
      <dgm:prSet presAssocID="{27D2C46A-9987-4CCD-A4E1-E98975B612F3}" presName="compositeShape" presStyleCnt="0">
        <dgm:presLayoutVars>
          <dgm:chMax val="7"/>
          <dgm:dir/>
          <dgm:resizeHandles val="exact"/>
        </dgm:presLayoutVars>
      </dgm:prSet>
      <dgm:spPr/>
    </dgm:pt>
    <dgm:pt modelId="{AB42A779-7EBE-4D44-AC98-EF5EB48B18FC}" type="pres">
      <dgm:prSet presAssocID="{449E7BCC-633A-452E-A0B6-06A0F7A59027}" presName="circ1" presStyleLbl="vennNode1" presStyleIdx="0" presStyleCnt="3"/>
      <dgm:spPr/>
    </dgm:pt>
    <dgm:pt modelId="{9A0F8FDD-FFF6-443C-B9A6-470BDD9CC44E}" type="pres">
      <dgm:prSet presAssocID="{449E7BCC-633A-452E-A0B6-06A0F7A590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6377328-8345-4212-98C5-447DC543C0DC}" type="pres">
      <dgm:prSet presAssocID="{B870E2C2-09BB-41BC-9149-E8C9ED5B8ED3}" presName="circ2" presStyleLbl="vennNode1" presStyleIdx="1" presStyleCnt="3"/>
      <dgm:spPr/>
    </dgm:pt>
    <dgm:pt modelId="{4C055ECC-A765-4572-914E-DDA60C90C840}" type="pres">
      <dgm:prSet presAssocID="{B870E2C2-09BB-41BC-9149-E8C9ED5B8E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6075FA-BA7F-4D14-A7F4-B783C0A51A01}" type="pres">
      <dgm:prSet presAssocID="{4C7A662A-01CA-493B-89E3-15C3D3DD7A7F}" presName="circ3" presStyleLbl="vennNode1" presStyleIdx="2" presStyleCnt="3"/>
      <dgm:spPr/>
    </dgm:pt>
    <dgm:pt modelId="{6D8340EA-C9B5-40CA-ABDA-E65F8D416ACD}" type="pres">
      <dgm:prSet presAssocID="{4C7A662A-01CA-493B-89E3-15C3D3DD7A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E0AFE0C-9AB6-40D1-B50C-0D3A13BAA998}" type="presOf" srcId="{449E7BCC-633A-452E-A0B6-06A0F7A59027}" destId="{9A0F8FDD-FFF6-443C-B9A6-470BDD9CC44E}" srcOrd="1" destOrd="0" presId="urn:microsoft.com/office/officeart/2005/8/layout/venn1"/>
    <dgm:cxn modelId="{C7C39C11-2929-4EBE-B4C8-72913E72B37A}" type="presOf" srcId="{4C7A662A-01CA-493B-89E3-15C3D3DD7A7F}" destId="{6D8340EA-C9B5-40CA-ABDA-E65F8D416ACD}" srcOrd="1" destOrd="0" presId="urn:microsoft.com/office/officeart/2005/8/layout/venn1"/>
    <dgm:cxn modelId="{77EFDE24-70A9-4C20-9463-1D57C78F821E}" srcId="{27D2C46A-9987-4CCD-A4E1-E98975B612F3}" destId="{B870E2C2-09BB-41BC-9149-E8C9ED5B8ED3}" srcOrd="1" destOrd="0" parTransId="{EBE4D9D3-0176-41AB-9414-CAB04777DF5D}" sibTransId="{18AB60D5-8743-40B2-B4C6-29EA8ADFEF8B}"/>
    <dgm:cxn modelId="{F76C6230-741F-4850-8E22-7DED554BC808}" srcId="{B870E2C2-09BB-41BC-9149-E8C9ED5B8ED3}" destId="{FDA9164E-64AB-47FF-A09F-BFB7615038B9}" srcOrd="1" destOrd="0" parTransId="{C3D08BFA-EA33-4B2F-A588-78AD3880DE2E}" sibTransId="{634C1ADC-1BED-43AE-90AB-3B19EA564281}"/>
    <dgm:cxn modelId="{F3CA9039-4DC3-4BF8-8F59-AFCDE88448AA}" type="presOf" srcId="{27D2C46A-9987-4CCD-A4E1-E98975B612F3}" destId="{8B6E705E-8C49-4071-903E-22317B548170}" srcOrd="0" destOrd="0" presId="urn:microsoft.com/office/officeart/2005/8/layout/venn1"/>
    <dgm:cxn modelId="{DFB6A639-DF7E-4703-A36B-79B8C9C54E88}" type="presOf" srcId="{FDA9164E-64AB-47FF-A09F-BFB7615038B9}" destId="{D6377328-8345-4212-98C5-447DC543C0DC}" srcOrd="0" destOrd="2" presId="urn:microsoft.com/office/officeart/2005/8/layout/venn1"/>
    <dgm:cxn modelId="{2DF83D72-259B-4CB4-A4BF-8D6E98DD5190}" type="presOf" srcId="{B870E2C2-09BB-41BC-9149-E8C9ED5B8ED3}" destId="{D6377328-8345-4212-98C5-447DC543C0DC}" srcOrd="0" destOrd="0" presId="urn:microsoft.com/office/officeart/2005/8/layout/venn1"/>
    <dgm:cxn modelId="{A0F13F75-50BD-4870-A149-1FACC67C2CE4}" srcId="{27D2C46A-9987-4CCD-A4E1-E98975B612F3}" destId="{4C7A662A-01CA-493B-89E3-15C3D3DD7A7F}" srcOrd="2" destOrd="0" parTransId="{BB021FF6-CDB9-4072-8B61-7B80C6FA58B2}" sibTransId="{8A220B94-2348-4D71-B4F7-C31AE09B924A}"/>
    <dgm:cxn modelId="{807AA57A-7900-4D92-B66A-9C939F9039D7}" srcId="{B870E2C2-09BB-41BC-9149-E8C9ED5B8ED3}" destId="{1A26234B-144A-48C3-BF17-9B4822A7F321}" srcOrd="0" destOrd="0" parTransId="{B09B9A91-4F35-4C91-AAC8-67AA201FBD06}" sibTransId="{F5900264-D095-4406-9855-18A32868B7CA}"/>
    <dgm:cxn modelId="{D4186A89-2BFB-4399-A421-53A7B6E5D2D3}" type="presOf" srcId="{B870E2C2-09BB-41BC-9149-E8C9ED5B8ED3}" destId="{4C055ECC-A765-4572-914E-DDA60C90C840}" srcOrd="1" destOrd="0" presId="urn:microsoft.com/office/officeart/2005/8/layout/venn1"/>
    <dgm:cxn modelId="{9E9E3CC1-C2F0-4BEB-A62D-C5916A5CF05D}" type="presOf" srcId="{1A26234B-144A-48C3-BF17-9B4822A7F321}" destId="{4C055ECC-A765-4572-914E-DDA60C90C840}" srcOrd="1" destOrd="1" presId="urn:microsoft.com/office/officeart/2005/8/layout/venn1"/>
    <dgm:cxn modelId="{4A9F8CD5-3379-4EBD-A6A6-C2ABE5820F0E}" type="presOf" srcId="{1A26234B-144A-48C3-BF17-9B4822A7F321}" destId="{D6377328-8345-4212-98C5-447DC543C0DC}" srcOrd="0" destOrd="1" presId="urn:microsoft.com/office/officeart/2005/8/layout/venn1"/>
    <dgm:cxn modelId="{D72638D7-EF9A-4050-A6F6-DD61FA8607CC}" type="presOf" srcId="{FDA9164E-64AB-47FF-A09F-BFB7615038B9}" destId="{4C055ECC-A765-4572-914E-DDA60C90C840}" srcOrd="1" destOrd="2" presId="urn:microsoft.com/office/officeart/2005/8/layout/venn1"/>
    <dgm:cxn modelId="{92B497D7-1D68-4F53-8B60-06DB1FDABB7B}" type="presOf" srcId="{449E7BCC-633A-452E-A0B6-06A0F7A59027}" destId="{AB42A779-7EBE-4D44-AC98-EF5EB48B18FC}" srcOrd="0" destOrd="0" presId="urn:microsoft.com/office/officeart/2005/8/layout/venn1"/>
    <dgm:cxn modelId="{F84F58EF-D589-45C1-BB16-0D47E734E493}" type="presOf" srcId="{4C7A662A-01CA-493B-89E3-15C3D3DD7A7F}" destId="{626075FA-BA7F-4D14-A7F4-B783C0A51A01}" srcOrd="0" destOrd="0" presId="urn:microsoft.com/office/officeart/2005/8/layout/venn1"/>
    <dgm:cxn modelId="{10D05EF2-CA46-441C-AB90-B109BEAA6C92}" srcId="{27D2C46A-9987-4CCD-A4E1-E98975B612F3}" destId="{449E7BCC-633A-452E-A0B6-06A0F7A59027}" srcOrd="0" destOrd="0" parTransId="{0832F2BD-A73A-45FD-81C2-D3D3E653245F}" sibTransId="{388D463C-D79B-4F21-9548-4AF7062CD5DA}"/>
    <dgm:cxn modelId="{438B330F-02E7-40DD-84ED-47FAF22E4536}" type="presParOf" srcId="{8B6E705E-8C49-4071-903E-22317B548170}" destId="{AB42A779-7EBE-4D44-AC98-EF5EB48B18FC}" srcOrd="0" destOrd="0" presId="urn:microsoft.com/office/officeart/2005/8/layout/venn1"/>
    <dgm:cxn modelId="{E34212E4-456F-4F69-A7AA-BB3589550DA1}" type="presParOf" srcId="{8B6E705E-8C49-4071-903E-22317B548170}" destId="{9A0F8FDD-FFF6-443C-B9A6-470BDD9CC44E}" srcOrd="1" destOrd="0" presId="urn:microsoft.com/office/officeart/2005/8/layout/venn1"/>
    <dgm:cxn modelId="{3D646177-5918-47BA-947E-25AC54F309AE}" type="presParOf" srcId="{8B6E705E-8C49-4071-903E-22317B548170}" destId="{D6377328-8345-4212-98C5-447DC543C0DC}" srcOrd="2" destOrd="0" presId="urn:microsoft.com/office/officeart/2005/8/layout/venn1"/>
    <dgm:cxn modelId="{0EB4385C-F72C-47E4-A090-661DDAA9D6B3}" type="presParOf" srcId="{8B6E705E-8C49-4071-903E-22317B548170}" destId="{4C055ECC-A765-4572-914E-DDA60C90C840}" srcOrd="3" destOrd="0" presId="urn:microsoft.com/office/officeart/2005/8/layout/venn1"/>
    <dgm:cxn modelId="{456A416F-59E2-4414-BDD2-72436F85B9E7}" type="presParOf" srcId="{8B6E705E-8C49-4071-903E-22317B548170}" destId="{626075FA-BA7F-4D14-A7F4-B783C0A51A01}" srcOrd="4" destOrd="0" presId="urn:microsoft.com/office/officeart/2005/8/layout/venn1"/>
    <dgm:cxn modelId="{7F37926C-9B0E-4BF1-9998-B8C3D2DAB1EB}" type="presParOf" srcId="{8B6E705E-8C49-4071-903E-22317B548170}" destId="{6D8340EA-C9B5-40CA-ABDA-E65F8D416A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3C3B198-9039-4A4C-82A1-0AA7D46CF529}" type="doc">
      <dgm:prSet loTypeId="urn:microsoft.com/office/officeart/2005/8/layout/hList1" loCatId="list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fi-FI"/>
        </a:p>
      </dgm:t>
    </dgm:pt>
    <dgm:pt modelId="{6D480B63-A031-48A8-974B-D22C534D408B}">
      <dgm:prSet/>
      <dgm:spPr/>
      <dgm:t>
        <a:bodyPr/>
        <a:lstStyle/>
        <a:p>
          <a:r>
            <a:rPr lang="en-US" b="1"/>
            <a:t>Direct sales</a:t>
          </a:r>
          <a:endParaRPr lang="fi-FI"/>
        </a:p>
      </dgm:t>
    </dgm:pt>
    <dgm:pt modelId="{C5EF7722-DC4D-43D1-870F-8B963846FF19}" type="parTrans" cxnId="{0F3084EA-15EF-45EC-BFF0-EF4370317DD8}">
      <dgm:prSet/>
      <dgm:spPr/>
      <dgm:t>
        <a:bodyPr/>
        <a:lstStyle/>
        <a:p>
          <a:endParaRPr lang="fi-FI"/>
        </a:p>
      </dgm:t>
    </dgm:pt>
    <dgm:pt modelId="{8EA753F8-61D2-447D-9B3D-E13B731F3371}" type="sibTrans" cxnId="{0F3084EA-15EF-45EC-BFF0-EF4370317DD8}">
      <dgm:prSet/>
      <dgm:spPr/>
      <dgm:t>
        <a:bodyPr/>
        <a:lstStyle/>
        <a:p>
          <a:endParaRPr lang="fi-FI"/>
        </a:p>
      </dgm:t>
    </dgm:pt>
    <dgm:pt modelId="{EDC11C06-9787-4D3B-BDBD-9528C69F82A6}">
      <dgm:prSet/>
      <dgm:spPr/>
      <dgm:t>
        <a:bodyPr/>
        <a:lstStyle/>
        <a:p>
          <a:r>
            <a:rPr lang="en-US" i="1"/>
            <a:t>The contractual disclosure obligations of the seller and the obligations of the buyer to make inquiries apply to the counterparty.</a:t>
          </a:r>
          <a:endParaRPr lang="fi-FI"/>
        </a:p>
      </dgm:t>
    </dgm:pt>
    <dgm:pt modelId="{C116A843-27C9-468F-8E0F-1346C5392721}" type="parTrans" cxnId="{D158C77F-FCF2-496A-8540-F675064DD7BD}">
      <dgm:prSet/>
      <dgm:spPr/>
      <dgm:t>
        <a:bodyPr/>
        <a:lstStyle/>
        <a:p>
          <a:endParaRPr lang="fi-FI"/>
        </a:p>
      </dgm:t>
    </dgm:pt>
    <dgm:pt modelId="{556B407C-2396-426D-A997-F89E535CA4AF}" type="sibTrans" cxnId="{D158C77F-FCF2-496A-8540-F675064DD7BD}">
      <dgm:prSet/>
      <dgm:spPr/>
      <dgm:t>
        <a:bodyPr/>
        <a:lstStyle/>
        <a:p>
          <a:endParaRPr lang="fi-FI"/>
        </a:p>
      </dgm:t>
    </dgm:pt>
    <dgm:pt modelId="{BE9DABDC-C4F5-4D81-AF19-3A67567E6E68}">
      <dgm:prSet/>
      <dgm:spPr/>
      <dgm:t>
        <a:bodyPr/>
        <a:lstStyle/>
        <a:p>
          <a:r>
            <a:rPr lang="en-US" i="1"/>
            <a:t>Breach of an obligation (breach of contract) is a necessary and sufficient condition for damage</a:t>
          </a:r>
          <a:endParaRPr lang="fi-FI"/>
        </a:p>
      </dgm:t>
    </dgm:pt>
    <dgm:pt modelId="{47009F0A-D8A3-4F58-810F-1389EDAF7CD2}" type="parTrans" cxnId="{D91534EC-CCDC-46A2-A6D3-411EF6C1125F}">
      <dgm:prSet/>
      <dgm:spPr/>
      <dgm:t>
        <a:bodyPr/>
        <a:lstStyle/>
        <a:p>
          <a:endParaRPr lang="fi-FI"/>
        </a:p>
      </dgm:t>
    </dgm:pt>
    <dgm:pt modelId="{D514B54C-1874-408E-AA1B-32F19BEA759C}" type="sibTrans" cxnId="{D91534EC-CCDC-46A2-A6D3-411EF6C1125F}">
      <dgm:prSet/>
      <dgm:spPr/>
      <dgm:t>
        <a:bodyPr/>
        <a:lstStyle/>
        <a:p>
          <a:endParaRPr lang="fi-FI"/>
        </a:p>
      </dgm:t>
    </dgm:pt>
    <dgm:pt modelId="{408371F8-0C40-46A2-A609-C91A0770E219}">
      <dgm:prSet/>
      <dgm:spPr/>
      <dgm:t>
        <a:bodyPr/>
        <a:lstStyle/>
        <a:p>
          <a:r>
            <a:rPr lang="en-US" b="1"/>
            <a:t>Trading in the market</a:t>
          </a:r>
          <a:endParaRPr lang="fi-FI"/>
        </a:p>
      </dgm:t>
    </dgm:pt>
    <dgm:pt modelId="{0D375F91-7014-4A09-997C-0AACD6477DB3}" type="parTrans" cxnId="{AB0A2E99-E3CE-4BB4-92F2-F7ECAF5DFF03}">
      <dgm:prSet/>
      <dgm:spPr/>
      <dgm:t>
        <a:bodyPr/>
        <a:lstStyle/>
        <a:p>
          <a:endParaRPr lang="fi-FI"/>
        </a:p>
      </dgm:t>
    </dgm:pt>
    <dgm:pt modelId="{7828FDC2-323D-4326-B1E2-BF1075DA0B47}" type="sibTrans" cxnId="{AB0A2E99-E3CE-4BB4-92F2-F7ECAF5DFF03}">
      <dgm:prSet/>
      <dgm:spPr/>
      <dgm:t>
        <a:bodyPr/>
        <a:lstStyle/>
        <a:p>
          <a:endParaRPr lang="fi-FI"/>
        </a:p>
      </dgm:t>
    </dgm:pt>
    <dgm:pt modelId="{93E8E1FF-D4F7-489B-A054-1637F2E0A8AA}">
      <dgm:prSet/>
      <dgm:spPr/>
      <dgm:t>
        <a:bodyPr/>
        <a:lstStyle/>
        <a:p>
          <a:r>
            <a:rPr lang="en-US" i="1" dirty="0"/>
            <a:t>Securities market disclosure obligations are directed to the market in general, and </a:t>
          </a:r>
          <a:endParaRPr lang="fi-FI" dirty="0"/>
        </a:p>
      </dgm:t>
    </dgm:pt>
    <dgm:pt modelId="{E0B5D6B2-D81E-43B9-A261-96930343990C}" type="parTrans" cxnId="{8C5E6185-5718-4A40-AFAF-72AEC5592F19}">
      <dgm:prSet/>
      <dgm:spPr/>
      <dgm:t>
        <a:bodyPr/>
        <a:lstStyle/>
        <a:p>
          <a:endParaRPr lang="fi-FI"/>
        </a:p>
      </dgm:t>
    </dgm:pt>
    <dgm:pt modelId="{34937335-75EE-4F28-8559-7430A2682DC8}" type="sibTrans" cxnId="{8C5E6185-5718-4A40-AFAF-72AEC5592F19}">
      <dgm:prSet/>
      <dgm:spPr/>
      <dgm:t>
        <a:bodyPr/>
        <a:lstStyle/>
        <a:p>
          <a:endParaRPr lang="fi-FI"/>
        </a:p>
      </dgm:t>
    </dgm:pt>
    <dgm:pt modelId="{A26049A9-30F4-4F63-B5CD-6E4556F2D69D}">
      <dgm:prSet/>
      <dgm:spPr/>
      <dgm:t>
        <a:bodyPr/>
        <a:lstStyle/>
        <a:p>
          <a:r>
            <a:rPr lang="en-US" i="1" dirty="0"/>
            <a:t>they do not relate to any specific transaction or counterparty. </a:t>
          </a:r>
          <a:endParaRPr lang="fi-FI" dirty="0"/>
        </a:p>
      </dgm:t>
    </dgm:pt>
    <dgm:pt modelId="{5BF27143-63CF-4BBB-ACFB-9402AFA17FA8}" type="parTrans" cxnId="{AFD49369-6F5A-4A97-B553-17639D4FB532}">
      <dgm:prSet/>
      <dgm:spPr/>
      <dgm:t>
        <a:bodyPr/>
        <a:lstStyle/>
        <a:p>
          <a:endParaRPr lang="fi-FI"/>
        </a:p>
      </dgm:t>
    </dgm:pt>
    <dgm:pt modelId="{93CBEE69-B021-49A5-BA9B-C22EA15CAB2A}" type="sibTrans" cxnId="{AFD49369-6F5A-4A97-B553-17639D4FB532}">
      <dgm:prSet/>
      <dgm:spPr/>
      <dgm:t>
        <a:bodyPr/>
        <a:lstStyle/>
        <a:p>
          <a:endParaRPr lang="fi-FI"/>
        </a:p>
      </dgm:t>
    </dgm:pt>
    <dgm:pt modelId="{7FEB86FA-1897-4041-8861-B1009AA95A73}">
      <dgm:prSet/>
      <dgm:spPr/>
      <dgm:t>
        <a:bodyPr/>
        <a:lstStyle/>
        <a:p>
          <a:r>
            <a:rPr lang="en-US" i="1"/>
            <a:t>It may be impossible to even determine the counterparty</a:t>
          </a:r>
          <a:endParaRPr lang="fi-FI"/>
        </a:p>
      </dgm:t>
    </dgm:pt>
    <dgm:pt modelId="{8F515D5B-D6C3-42AB-AF5D-562102F03FAE}" type="parTrans" cxnId="{00A52953-826A-4416-9457-50F83CC50C9F}">
      <dgm:prSet/>
      <dgm:spPr/>
      <dgm:t>
        <a:bodyPr/>
        <a:lstStyle/>
        <a:p>
          <a:endParaRPr lang="fi-FI"/>
        </a:p>
      </dgm:t>
    </dgm:pt>
    <dgm:pt modelId="{44CC9FF1-2AD6-475D-AE46-160E36244D1B}" type="sibTrans" cxnId="{00A52953-826A-4416-9457-50F83CC50C9F}">
      <dgm:prSet/>
      <dgm:spPr/>
      <dgm:t>
        <a:bodyPr/>
        <a:lstStyle/>
        <a:p>
          <a:endParaRPr lang="fi-FI"/>
        </a:p>
      </dgm:t>
    </dgm:pt>
    <dgm:pt modelId="{A562BFFB-532F-4127-ADEE-8D6EE57A0647}" type="pres">
      <dgm:prSet presAssocID="{93C3B198-9039-4A4C-82A1-0AA7D46CF529}" presName="Name0" presStyleCnt="0">
        <dgm:presLayoutVars>
          <dgm:dir/>
          <dgm:animLvl val="lvl"/>
          <dgm:resizeHandles val="exact"/>
        </dgm:presLayoutVars>
      </dgm:prSet>
      <dgm:spPr/>
    </dgm:pt>
    <dgm:pt modelId="{D24DCF82-7C75-4A82-B363-AFEF7F2EF239}" type="pres">
      <dgm:prSet presAssocID="{6D480B63-A031-48A8-974B-D22C534D408B}" presName="composite" presStyleCnt="0"/>
      <dgm:spPr/>
    </dgm:pt>
    <dgm:pt modelId="{8E27B2BA-1483-4529-9990-A8392AF4E97C}" type="pres">
      <dgm:prSet presAssocID="{6D480B63-A031-48A8-974B-D22C534D408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E32090E-992B-487D-9557-680779A76D7C}" type="pres">
      <dgm:prSet presAssocID="{6D480B63-A031-48A8-974B-D22C534D408B}" presName="desTx" presStyleLbl="alignAccFollowNode1" presStyleIdx="0" presStyleCnt="2">
        <dgm:presLayoutVars>
          <dgm:bulletEnabled val="1"/>
        </dgm:presLayoutVars>
      </dgm:prSet>
      <dgm:spPr/>
    </dgm:pt>
    <dgm:pt modelId="{51A5B1D4-3818-47E3-AF49-A0A7793F0127}" type="pres">
      <dgm:prSet presAssocID="{8EA753F8-61D2-447D-9B3D-E13B731F3371}" presName="space" presStyleCnt="0"/>
      <dgm:spPr/>
    </dgm:pt>
    <dgm:pt modelId="{C4315816-202D-4E7D-B461-A7C45C8DAD28}" type="pres">
      <dgm:prSet presAssocID="{408371F8-0C40-46A2-A609-C91A0770E219}" presName="composite" presStyleCnt="0"/>
      <dgm:spPr/>
    </dgm:pt>
    <dgm:pt modelId="{77AA5C48-7CE5-4805-824F-0AA633E1673E}" type="pres">
      <dgm:prSet presAssocID="{408371F8-0C40-46A2-A609-C91A0770E21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FE54C36-DFD3-4565-8AF7-C936FDBE4420}" type="pres">
      <dgm:prSet presAssocID="{408371F8-0C40-46A2-A609-C91A0770E21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55A2606-0B6E-416B-9F1B-1AC2F4918951}" type="presOf" srcId="{EDC11C06-9787-4D3B-BDBD-9528C69F82A6}" destId="{8E32090E-992B-487D-9557-680779A76D7C}" srcOrd="0" destOrd="0" presId="urn:microsoft.com/office/officeart/2005/8/layout/hList1"/>
    <dgm:cxn modelId="{43C7F90E-CB17-48CD-98EC-61678FDCAF52}" type="presOf" srcId="{93E8E1FF-D4F7-489B-A054-1637F2E0A8AA}" destId="{6FE54C36-DFD3-4565-8AF7-C936FDBE4420}" srcOrd="0" destOrd="0" presId="urn:microsoft.com/office/officeart/2005/8/layout/hList1"/>
    <dgm:cxn modelId="{0CFC8A42-8F8E-4B25-96DE-5B83A373F8D5}" type="presOf" srcId="{BE9DABDC-C4F5-4D81-AF19-3A67567E6E68}" destId="{8E32090E-992B-487D-9557-680779A76D7C}" srcOrd="0" destOrd="1" presId="urn:microsoft.com/office/officeart/2005/8/layout/hList1"/>
    <dgm:cxn modelId="{BFFEC047-809C-4503-AA32-E5D9814E6AFC}" type="presOf" srcId="{A26049A9-30F4-4F63-B5CD-6E4556F2D69D}" destId="{6FE54C36-DFD3-4565-8AF7-C936FDBE4420}" srcOrd="0" destOrd="1" presId="urn:microsoft.com/office/officeart/2005/8/layout/hList1"/>
    <dgm:cxn modelId="{AFD49369-6F5A-4A97-B553-17639D4FB532}" srcId="{408371F8-0C40-46A2-A609-C91A0770E219}" destId="{A26049A9-30F4-4F63-B5CD-6E4556F2D69D}" srcOrd="1" destOrd="0" parTransId="{5BF27143-63CF-4BBB-ACFB-9402AFA17FA8}" sibTransId="{93CBEE69-B021-49A5-BA9B-C22EA15CAB2A}"/>
    <dgm:cxn modelId="{00A52953-826A-4416-9457-50F83CC50C9F}" srcId="{408371F8-0C40-46A2-A609-C91A0770E219}" destId="{7FEB86FA-1897-4041-8861-B1009AA95A73}" srcOrd="2" destOrd="0" parTransId="{8F515D5B-D6C3-42AB-AF5D-562102F03FAE}" sibTransId="{44CC9FF1-2AD6-475D-AE46-160E36244D1B}"/>
    <dgm:cxn modelId="{0C4FB277-3B34-4867-840D-DB8EACA85391}" type="presOf" srcId="{6D480B63-A031-48A8-974B-D22C534D408B}" destId="{8E27B2BA-1483-4529-9990-A8392AF4E97C}" srcOrd="0" destOrd="0" presId="urn:microsoft.com/office/officeart/2005/8/layout/hList1"/>
    <dgm:cxn modelId="{D158C77F-FCF2-496A-8540-F675064DD7BD}" srcId="{6D480B63-A031-48A8-974B-D22C534D408B}" destId="{EDC11C06-9787-4D3B-BDBD-9528C69F82A6}" srcOrd="0" destOrd="0" parTransId="{C116A843-27C9-468F-8E0F-1346C5392721}" sibTransId="{556B407C-2396-426D-A997-F89E535CA4AF}"/>
    <dgm:cxn modelId="{8C5E6185-5718-4A40-AFAF-72AEC5592F19}" srcId="{408371F8-0C40-46A2-A609-C91A0770E219}" destId="{93E8E1FF-D4F7-489B-A054-1637F2E0A8AA}" srcOrd="0" destOrd="0" parTransId="{E0B5D6B2-D81E-43B9-A261-96930343990C}" sibTransId="{34937335-75EE-4F28-8559-7430A2682DC8}"/>
    <dgm:cxn modelId="{AB0A2E99-E3CE-4BB4-92F2-F7ECAF5DFF03}" srcId="{93C3B198-9039-4A4C-82A1-0AA7D46CF529}" destId="{408371F8-0C40-46A2-A609-C91A0770E219}" srcOrd="1" destOrd="0" parTransId="{0D375F91-7014-4A09-997C-0AACD6477DB3}" sibTransId="{7828FDC2-323D-4326-B1E2-BF1075DA0B47}"/>
    <dgm:cxn modelId="{3178F3C2-C051-4021-B237-4FE51A387DF5}" type="presOf" srcId="{93C3B198-9039-4A4C-82A1-0AA7D46CF529}" destId="{A562BFFB-532F-4127-ADEE-8D6EE57A0647}" srcOrd="0" destOrd="0" presId="urn:microsoft.com/office/officeart/2005/8/layout/hList1"/>
    <dgm:cxn modelId="{15B2D8C3-DD4E-452F-BE1B-0B73BF52CF75}" type="presOf" srcId="{408371F8-0C40-46A2-A609-C91A0770E219}" destId="{77AA5C48-7CE5-4805-824F-0AA633E1673E}" srcOrd="0" destOrd="0" presId="urn:microsoft.com/office/officeart/2005/8/layout/hList1"/>
    <dgm:cxn modelId="{CFF5A2E6-A4E5-4FEE-8565-B4783CDCDDAA}" type="presOf" srcId="{7FEB86FA-1897-4041-8861-B1009AA95A73}" destId="{6FE54C36-DFD3-4565-8AF7-C936FDBE4420}" srcOrd="0" destOrd="2" presId="urn:microsoft.com/office/officeart/2005/8/layout/hList1"/>
    <dgm:cxn modelId="{0F3084EA-15EF-45EC-BFF0-EF4370317DD8}" srcId="{93C3B198-9039-4A4C-82A1-0AA7D46CF529}" destId="{6D480B63-A031-48A8-974B-D22C534D408B}" srcOrd="0" destOrd="0" parTransId="{C5EF7722-DC4D-43D1-870F-8B963846FF19}" sibTransId="{8EA753F8-61D2-447D-9B3D-E13B731F3371}"/>
    <dgm:cxn modelId="{D91534EC-CCDC-46A2-A6D3-411EF6C1125F}" srcId="{6D480B63-A031-48A8-974B-D22C534D408B}" destId="{BE9DABDC-C4F5-4D81-AF19-3A67567E6E68}" srcOrd="1" destOrd="0" parTransId="{47009F0A-D8A3-4F58-810F-1389EDAF7CD2}" sibTransId="{D514B54C-1874-408E-AA1B-32F19BEA759C}"/>
    <dgm:cxn modelId="{7FB05C8A-2C20-4006-9D40-725FD5A6EE0A}" type="presParOf" srcId="{A562BFFB-532F-4127-ADEE-8D6EE57A0647}" destId="{D24DCF82-7C75-4A82-B363-AFEF7F2EF239}" srcOrd="0" destOrd="0" presId="urn:microsoft.com/office/officeart/2005/8/layout/hList1"/>
    <dgm:cxn modelId="{400EEE1D-B427-4F84-9B30-76C7FD428F4F}" type="presParOf" srcId="{D24DCF82-7C75-4A82-B363-AFEF7F2EF239}" destId="{8E27B2BA-1483-4529-9990-A8392AF4E97C}" srcOrd="0" destOrd="0" presId="urn:microsoft.com/office/officeart/2005/8/layout/hList1"/>
    <dgm:cxn modelId="{C3A0AC72-556F-4873-BF9E-FAC6BFC22F6F}" type="presParOf" srcId="{D24DCF82-7C75-4A82-B363-AFEF7F2EF239}" destId="{8E32090E-992B-487D-9557-680779A76D7C}" srcOrd="1" destOrd="0" presId="urn:microsoft.com/office/officeart/2005/8/layout/hList1"/>
    <dgm:cxn modelId="{212936A2-2B5E-4163-9338-2333738DB025}" type="presParOf" srcId="{A562BFFB-532F-4127-ADEE-8D6EE57A0647}" destId="{51A5B1D4-3818-47E3-AF49-A0A7793F0127}" srcOrd="1" destOrd="0" presId="urn:microsoft.com/office/officeart/2005/8/layout/hList1"/>
    <dgm:cxn modelId="{201E735C-DED5-433E-B284-8BAE1C8FD38E}" type="presParOf" srcId="{A562BFFB-532F-4127-ADEE-8D6EE57A0647}" destId="{C4315816-202D-4E7D-B461-A7C45C8DAD28}" srcOrd="2" destOrd="0" presId="urn:microsoft.com/office/officeart/2005/8/layout/hList1"/>
    <dgm:cxn modelId="{7A11A603-CDF3-40EA-B9EB-E2836203F252}" type="presParOf" srcId="{C4315816-202D-4E7D-B461-A7C45C8DAD28}" destId="{77AA5C48-7CE5-4805-824F-0AA633E1673E}" srcOrd="0" destOrd="0" presId="urn:microsoft.com/office/officeart/2005/8/layout/hList1"/>
    <dgm:cxn modelId="{25448191-302A-44A0-B692-FED90EE5FB5F}" type="presParOf" srcId="{C4315816-202D-4E7D-B461-A7C45C8DAD28}" destId="{6FE54C36-DFD3-4565-8AF7-C936FDBE44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2907BB2-476B-4EF3-BD63-59B001504647}" type="doc">
      <dgm:prSet loTypeId="urn:microsoft.com/office/officeart/2005/8/layout/hList6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3B5CE23B-9A4B-4804-B5A5-4201A8D9FD88}">
      <dgm:prSet/>
      <dgm:spPr/>
      <dgm:t>
        <a:bodyPr/>
        <a:lstStyle/>
        <a:p>
          <a:r>
            <a:rPr lang="en-US" b="1"/>
            <a:t>The ability of investors to evaluate information varies and is limited</a:t>
          </a:r>
          <a:endParaRPr lang="fi-FI"/>
        </a:p>
      </dgm:t>
    </dgm:pt>
    <dgm:pt modelId="{48A6B39C-D99C-4054-A261-525F52E990E2}" type="parTrans" cxnId="{E763F6EF-943B-4CFB-818E-B9981B451026}">
      <dgm:prSet/>
      <dgm:spPr/>
      <dgm:t>
        <a:bodyPr/>
        <a:lstStyle/>
        <a:p>
          <a:endParaRPr lang="fi-FI"/>
        </a:p>
      </dgm:t>
    </dgm:pt>
    <dgm:pt modelId="{80AB0A3A-8D0F-4522-B1BC-8FDDF00EDBE3}" type="sibTrans" cxnId="{E763F6EF-943B-4CFB-818E-B9981B451026}">
      <dgm:prSet/>
      <dgm:spPr/>
      <dgm:t>
        <a:bodyPr/>
        <a:lstStyle/>
        <a:p>
          <a:endParaRPr lang="fi-FI"/>
        </a:p>
      </dgm:t>
    </dgm:pt>
    <dgm:pt modelId="{5C7A0758-703C-4057-8D07-DBCA4268C282}">
      <dgm:prSet/>
      <dgm:spPr/>
      <dgm:t>
        <a:bodyPr/>
        <a:lstStyle/>
        <a:p>
          <a:r>
            <a:rPr lang="en-US" i="1"/>
            <a:t>For example, the impact of market psychology</a:t>
          </a:r>
          <a:endParaRPr lang="fi-FI"/>
        </a:p>
      </dgm:t>
    </dgm:pt>
    <dgm:pt modelId="{328B2702-46B3-487D-9C08-257BE4580CF6}" type="parTrans" cxnId="{79FC57CC-5A55-48AB-8EC7-CFEF68E5EEB5}">
      <dgm:prSet/>
      <dgm:spPr/>
      <dgm:t>
        <a:bodyPr/>
        <a:lstStyle/>
        <a:p>
          <a:endParaRPr lang="fi-FI"/>
        </a:p>
      </dgm:t>
    </dgm:pt>
    <dgm:pt modelId="{52759D9F-FFB9-45FA-A4D8-0C4023400E1C}" type="sibTrans" cxnId="{79FC57CC-5A55-48AB-8EC7-CFEF68E5EEB5}">
      <dgm:prSet/>
      <dgm:spPr/>
      <dgm:t>
        <a:bodyPr/>
        <a:lstStyle/>
        <a:p>
          <a:endParaRPr lang="fi-FI"/>
        </a:p>
      </dgm:t>
    </dgm:pt>
    <dgm:pt modelId="{B0406231-C45F-47D2-B5BD-561499E31138}">
      <dgm:prSet/>
      <dgm:spPr/>
      <dgm:t>
        <a:bodyPr/>
        <a:lstStyle/>
        <a:p>
          <a:r>
            <a:rPr lang="en-US" b="1"/>
            <a:t>Market forces ensure that sufficient information is provided to the market through a price mechanism (what risk-averse investors are willing to pay)</a:t>
          </a:r>
          <a:endParaRPr lang="fi-FI"/>
        </a:p>
      </dgm:t>
    </dgm:pt>
    <dgm:pt modelId="{BCE0E4BB-3CCC-41DB-8C8C-1FDC30BBC03F}" type="parTrans" cxnId="{4851A4E7-394A-4529-AA91-A3E6AED38289}">
      <dgm:prSet/>
      <dgm:spPr/>
      <dgm:t>
        <a:bodyPr/>
        <a:lstStyle/>
        <a:p>
          <a:endParaRPr lang="fi-FI"/>
        </a:p>
      </dgm:t>
    </dgm:pt>
    <dgm:pt modelId="{883155A8-522F-4B1F-898F-267FCAE33F89}" type="sibTrans" cxnId="{4851A4E7-394A-4529-AA91-A3E6AED38289}">
      <dgm:prSet/>
      <dgm:spPr/>
      <dgm:t>
        <a:bodyPr/>
        <a:lstStyle/>
        <a:p>
          <a:endParaRPr lang="fi-FI"/>
        </a:p>
      </dgm:t>
    </dgm:pt>
    <dgm:pt modelId="{606DCD32-9B85-4D64-BAD0-F15421FF52F9}">
      <dgm:prSet/>
      <dgm:spPr/>
      <dgm:t>
        <a:bodyPr/>
        <a:lstStyle/>
        <a:p>
          <a:r>
            <a:rPr lang="en-US" b="1"/>
            <a:t>In an efficient market, prices reflect all the information</a:t>
          </a:r>
          <a:endParaRPr lang="fi-FI"/>
        </a:p>
      </dgm:t>
    </dgm:pt>
    <dgm:pt modelId="{13EEBDB4-196F-41F7-917C-AF468D010B8D}" type="parTrans" cxnId="{9A99E42F-546E-4924-B46F-1D248E0B1E87}">
      <dgm:prSet/>
      <dgm:spPr/>
      <dgm:t>
        <a:bodyPr/>
        <a:lstStyle/>
        <a:p>
          <a:endParaRPr lang="fi-FI"/>
        </a:p>
      </dgm:t>
    </dgm:pt>
    <dgm:pt modelId="{C0B6F8B6-1871-41F3-8B0D-0958E7F7348C}" type="sibTrans" cxnId="{9A99E42F-546E-4924-B46F-1D248E0B1E87}">
      <dgm:prSet/>
      <dgm:spPr/>
      <dgm:t>
        <a:bodyPr/>
        <a:lstStyle/>
        <a:p>
          <a:endParaRPr lang="fi-FI"/>
        </a:p>
      </dgm:t>
    </dgm:pt>
    <dgm:pt modelId="{982DD3FD-88EB-46F9-9D8A-9CEEEC9793DF}">
      <dgm:prSet/>
      <dgm:spPr/>
      <dgm:t>
        <a:bodyPr/>
        <a:lstStyle/>
        <a:p>
          <a:r>
            <a:rPr lang="en-US" b="1"/>
            <a:t>ECMH, Market Model of Investment Behavior</a:t>
          </a:r>
          <a:endParaRPr lang="fi-FI"/>
        </a:p>
      </dgm:t>
    </dgm:pt>
    <dgm:pt modelId="{C168779B-10C5-4FE1-8423-2218C906AF47}" type="parTrans" cxnId="{6006BF28-9462-4F6A-892E-71E7C1353FD5}">
      <dgm:prSet/>
      <dgm:spPr/>
      <dgm:t>
        <a:bodyPr/>
        <a:lstStyle/>
        <a:p>
          <a:endParaRPr lang="fi-FI"/>
        </a:p>
      </dgm:t>
    </dgm:pt>
    <dgm:pt modelId="{3C3C8BA2-2B7C-4DA9-93C1-74F02A903F62}" type="sibTrans" cxnId="{6006BF28-9462-4F6A-892E-71E7C1353FD5}">
      <dgm:prSet/>
      <dgm:spPr/>
      <dgm:t>
        <a:bodyPr/>
        <a:lstStyle/>
        <a:p>
          <a:endParaRPr lang="fi-FI"/>
        </a:p>
      </dgm:t>
    </dgm:pt>
    <dgm:pt modelId="{C273B88F-29DD-4705-8604-27865D1702C3}">
      <dgm:prSet/>
      <dgm:spPr/>
      <dgm:t>
        <a:bodyPr/>
        <a:lstStyle/>
        <a:p>
          <a:r>
            <a:rPr lang="en-US" b="1"/>
            <a:t>Informative effectiveness: regulation / deregulation?</a:t>
          </a:r>
          <a:endParaRPr lang="fi-FI"/>
        </a:p>
      </dgm:t>
    </dgm:pt>
    <dgm:pt modelId="{330D01F0-2113-4096-81CB-E8FFA9596444}" type="parTrans" cxnId="{3CE79EDF-CBFB-4C39-B0E2-24BB9DE1D2CC}">
      <dgm:prSet/>
      <dgm:spPr/>
      <dgm:t>
        <a:bodyPr/>
        <a:lstStyle/>
        <a:p>
          <a:endParaRPr lang="fi-FI"/>
        </a:p>
      </dgm:t>
    </dgm:pt>
    <dgm:pt modelId="{9AC26E6E-E676-4132-8028-DFD5089BB136}" type="sibTrans" cxnId="{3CE79EDF-CBFB-4C39-B0E2-24BB9DE1D2CC}">
      <dgm:prSet/>
      <dgm:spPr/>
      <dgm:t>
        <a:bodyPr/>
        <a:lstStyle/>
        <a:p>
          <a:endParaRPr lang="fi-FI"/>
        </a:p>
      </dgm:t>
    </dgm:pt>
    <dgm:pt modelId="{8E1B320B-5C66-4BC7-ABA0-3E18CC57AB50}">
      <dgm:prSet/>
      <dgm:spPr/>
      <dgm:t>
        <a:bodyPr/>
        <a:lstStyle/>
        <a:p>
          <a:r>
            <a:rPr lang="en-US" i="1"/>
            <a:t>Incentives for producing and acquiring information</a:t>
          </a:r>
          <a:endParaRPr lang="fi-FI"/>
        </a:p>
      </dgm:t>
    </dgm:pt>
    <dgm:pt modelId="{8A41F13E-21E7-4C2B-97F5-8C620A871D39}" type="parTrans" cxnId="{9342873A-FDE3-47EB-AA90-E3252248FA73}">
      <dgm:prSet/>
      <dgm:spPr/>
      <dgm:t>
        <a:bodyPr/>
        <a:lstStyle/>
        <a:p>
          <a:endParaRPr lang="fi-FI"/>
        </a:p>
      </dgm:t>
    </dgm:pt>
    <dgm:pt modelId="{C307B972-FB1A-414E-A58B-108D716C5862}" type="sibTrans" cxnId="{9342873A-FDE3-47EB-AA90-E3252248FA73}">
      <dgm:prSet/>
      <dgm:spPr/>
      <dgm:t>
        <a:bodyPr/>
        <a:lstStyle/>
        <a:p>
          <a:endParaRPr lang="fi-FI"/>
        </a:p>
      </dgm:t>
    </dgm:pt>
    <dgm:pt modelId="{E25FC6C5-92D7-46FF-B4C4-67A11CAEF314}">
      <dgm:prSet/>
      <dgm:spPr/>
      <dgm:t>
        <a:bodyPr/>
        <a:lstStyle/>
        <a:p>
          <a:r>
            <a:rPr lang="en-US" i="1"/>
            <a:t>Understanding information</a:t>
          </a:r>
          <a:endParaRPr lang="fi-FI"/>
        </a:p>
      </dgm:t>
    </dgm:pt>
    <dgm:pt modelId="{8D39D6D3-B7A8-48EF-A33E-CC7994E41326}" type="parTrans" cxnId="{5078F735-129E-4686-A084-08FDB00F7FFA}">
      <dgm:prSet/>
      <dgm:spPr/>
      <dgm:t>
        <a:bodyPr/>
        <a:lstStyle/>
        <a:p>
          <a:endParaRPr lang="fi-FI"/>
        </a:p>
      </dgm:t>
    </dgm:pt>
    <dgm:pt modelId="{FAE2C755-5324-4530-B3AA-3CD0FCF73BB7}" type="sibTrans" cxnId="{5078F735-129E-4686-A084-08FDB00F7FFA}">
      <dgm:prSet/>
      <dgm:spPr/>
      <dgm:t>
        <a:bodyPr/>
        <a:lstStyle/>
        <a:p>
          <a:endParaRPr lang="fi-FI"/>
        </a:p>
      </dgm:t>
    </dgm:pt>
    <dgm:pt modelId="{A737A39C-C1E3-44FF-ADE9-B776225C44FB}">
      <dgm:prSet/>
      <dgm:spPr/>
      <dgm:t>
        <a:bodyPr/>
        <a:lstStyle/>
        <a:p>
          <a:r>
            <a:rPr lang="en-US" i="1"/>
            <a:t>Behavioral economics: information flood, various information biases</a:t>
          </a:r>
          <a:endParaRPr lang="fi-FI"/>
        </a:p>
      </dgm:t>
    </dgm:pt>
    <dgm:pt modelId="{306B38BA-9B28-426E-9BD3-10DE7F6AB445}" type="parTrans" cxnId="{B2DFB1BB-D4BB-417E-9D03-530EE3458780}">
      <dgm:prSet/>
      <dgm:spPr/>
      <dgm:t>
        <a:bodyPr/>
        <a:lstStyle/>
        <a:p>
          <a:endParaRPr lang="fi-FI"/>
        </a:p>
      </dgm:t>
    </dgm:pt>
    <dgm:pt modelId="{447BBDFB-5B19-4B13-A35D-239295B4544E}" type="sibTrans" cxnId="{B2DFB1BB-D4BB-417E-9D03-530EE3458780}">
      <dgm:prSet/>
      <dgm:spPr/>
      <dgm:t>
        <a:bodyPr/>
        <a:lstStyle/>
        <a:p>
          <a:endParaRPr lang="fi-FI"/>
        </a:p>
      </dgm:t>
    </dgm:pt>
    <dgm:pt modelId="{4284A6EF-E01E-430D-9C94-E72398C768B6}" type="pres">
      <dgm:prSet presAssocID="{32907BB2-476B-4EF3-BD63-59B001504647}" presName="Name0" presStyleCnt="0">
        <dgm:presLayoutVars>
          <dgm:dir/>
          <dgm:resizeHandles val="exact"/>
        </dgm:presLayoutVars>
      </dgm:prSet>
      <dgm:spPr/>
    </dgm:pt>
    <dgm:pt modelId="{C57927C0-0612-4804-834B-A0BE58421708}" type="pres">
      <dgm:prSet presAssocID="{3B5CE23B-9A4B-4804-B5A5-4201A8D9FD88}" presName="node" presStyleLbl="node1" presStyleIdx="0" presStyleCnt="5">
        <dgm:presLayoutVars>
          <dgm:bulletEnabled val="1"/>
        </dgm:presLayoutVars>
      </dgm:prSet>
      <dgm:spPr/>
    </dgm:pt>
    <dgm:pt modelId="{123D221E-A918-4FDB-B6D9-2D707D416248}" type="pres">
      <dgm:prSet presAssocID="{80AB0A3A-8D0F-4522-B1BC-8FDDF00EDBE3}" presName="sibTrans" presStyleCnt="0"/>
      <dgm:spPr/>
    </dgm:pt>
    <dgm:pt modelId="{5C952E69-C70E-4E4C-8673-1A1C934BD023}" type="pres">
      <dgm:prSet presAssocID="{B0406231-C45F-47D2-B5BD-561499E31138}" presName="node" presStyleLbl="node1" presStyleIdx="1" presStyleCnt="5">
        <dgm:presLayoutVars>
          <dgm:bulletEnabled val="1"/>
        </dgm:presLayoutVars>
      </dgm:prSet>
      <dgm:spPr/>
    </dgm:pt>
    <dgm:pt modelId="{8B70A76F-30F1-4654-9AC3-87337D08A615}" type="pres">
      <dgm:prSet presAssocID="{883155A8-522F-4B1F-898F-267FCAE33F89}" presName="sibTrans" presStyleCnt="0"/>
      <dgm:spPr/>
    </dgm:pt>
    <dgm:pt modelId="{0F1EC720-A1F8-43EA-A9C5-2F5D3463BA7B}" type="pres">
      <dgm:prSet presAssocID="{606DCD32-9B85-4D64-BAD0-F15421FF52F9}" presName="node" presStyleLbl="node1" presStyleIdx="2" presStyleCnt="5">
        <dgm:presLayoutVars>
          <dgm:bulletEnabled val="1"/>
        </dgm:presLayoutVars>
      </dgm:prSet>
      <dgm:spPr/>
    </dgm:pt>
    <dgm:pt modelId="{E0567796-D1D7-4756-B858-7CE17194B694}" type="pres">
      <dgm:prSet presAssocID="{C0B6F8B6-1871-41F3-8B0D-0958E7F7348C}" presName="sibTrans" presStyleCnt="0"/>
      <dgm:spPr/>
    </dgm:pt>
    <dgm:pt modelId="{35B5F818-5AD9-41DB-BC88-B30AE01E7906}" type="pres">
      <dgm:prSet presAssocID="{982DD3FD-88EB-46F9-9D8A-9CEEEC9793DF}" presName="node" presStyleLbl="node1" presStyleIdx="3" presStyleCnt="5">
        <dgm:presLayoutVars>
          <dgm:bulletEnabled val="1"/>
        </dgm:presLayoutVars>
      </dgm:prSet>
      <dgm:spPr/>
    </dgm:pt>
    <dgm:pt modelId="{5F6B8A06-4003-48E5-A232-310ED2E03AFE}" type="pres">
      <dgm:prSet presAssocID="{3C3C8BA2-2B7C-4DA9-93C1-74F02A903F62}" presName="sibTrans" presStyleCnt="0"/>
      <dgm:spPr/>
    </dgm:pt>
    <dgm:pt modelId="{CF9A1A02-EFBE-4678-A881-46F9A730436B}" type="pres">
      <dgm:prSet presAssocID="{C273B88F-29DD-4705-8604-27865D1702C3}" presName="node" presStyleLbl="node1" presStyleIdx="4" presStyleCnt="5">
        <dgm:presLayoutVars>
          <dgm:bulletEnabled val="1"/>
        </dgm:presLayoutVars>
      </dgm:prSet>
      <dgm:spPr/>
    </dgm:pt>
  </dgm:ptLst>
  <dgm:cxnLst>
    <dgm:cxn modelId="{6006BF28-9462-4F6A-892E-71E7C1353FD5}" srcId="{32907BB2-476B-4EF3-BD63-59B001504647}" destId="{982DD3FD-88EB-46F9-9D8A-9CEEEC9793DF}" srcOrd="3" destOrd="0" parTransId="{C168779B-10C5-4FE1-8423-2218C906AF47}" sibTransId="{3C3C8BA2-2B7C-4DA9-93C1-74F02A903F62}"/>
    <dgm:cxn modelId="{9A99E42F-546E-4924-B46F-1D248E0B1E87}" srcId="{32907BB2-476B-4EF3-BD63-59B001504647}" destId="{606DCD32-9B85-4D64-BAD0-F15421FF52F9}" srcOrd="2" destOrd="0" parTransId="{13EEBDB4-196F-41F7-917C-AF468D010B8D}" sibTransId="{C0B6F8B6-1871-41F3-8B0D-0958E7F7348C}"/>
    <dgm:cxn modelId="{5078F735-129E-4686-A084-08FDB00F7FFA}" srcId="{C273B88F-29DD-4705-8604-27865D1702C3}" destId="{E25FC6C5-92D7-46FF-B4C4-67A11CAEF314}" srcOrd="1" destOrd="0" parTransId="{8D39D6D3-B7A8-48EF-A33E-CC7994E41326}" sibTransId="{FAE2C755-5324-4530-B3AA-3CD0FCF73BB7}"/>
    <dgm:cxn modelId="{9342873A-FDE3-47EB-AA90-E3252248FA73}" srcId="{C273B88F-29DD-4705-8604-27865D1702C3}" destId="{8E1B320B-5C66-4BC7-ABA0-3E18CC57AB50}" srcOrd="0" destOrd="0" parTransId="{8A41F13E-21E7-4C2B-97F5-8C620A871D39}" sibTransId="{C307B972-FB1A-414E-A58B-108D716C5862}"/>
    <dgm:cxn modelId="{162C844A-E7FE-428B-A0F5-82080BD5093E}" type="presOf" srcId="{32907BB2-476B-4EF3-BD63-59B001504647}" destId="{4284A6EF-E01E-430D-9C94-E72398C768B6}" srcOrd="0" destOrd="0" presId="urn:microsoft.com/office/officeart/2005/8/layout/hList6"/>
    <dgm:cxn modelId="{8BFB2855-691B-416D-9B0E-D736C00066DD}" type="presOf" srcId="{5C7A0758-703C-4057-8D07-DBCA4268C282}" destId="{C57927C0-0612-4804-834B-A0BE58421708}" srcOrd="0" destOrd="1" presId="urn:microsoft.com/office/officeart/2005/8/layout/hList6"/>
    <dgm:cxn modelId="{34984980-EA3A-4EE2-BF42-42FB9C815E38}" type="presOf" srcId="{A737A39C-C1E3-44FF-ADE9-B776225C44FB}" destId="{CF9A1A02-EFBE-4678-A881-46F9A730436B}" srcOrd="0" destOrd="3" presId="urn:microsoft.com/office/officeart/2005/8/layout/hList6"/>
    <dgm:cxn modelId="{D3CC1386-7A90-4F72-8C96-82E381DE61CA}" type="presOf" srcId="{982DD3FD-88EB-46F9-9D8A-9CEEEC9793DF}" destId="{35B5F818-5AD9-41DB-BC88-B30AE01E7906}" srcOrd="0" destOrd="0" presId="urn:microsoft.com/office/officeart/2005/8/layout/hList6"/>
    <dgm:cxn modelId="{30118E93-F43C-46D5-88D6-11CFAFE0A145}" type="presOf" srcId="{C273B88F-29DD-4705-8604-27865D1702C3}" destId="{CF9A1A02-EFBE-4678-A881-46F9A730436B}" srcOrd="0" destOrd="0" presId="urn:microsoft.com/office/officeart/2005/8/layout/hList6"/>
    <dgm:cxn modelId="{E71BED9C-9C89-45D0-B172-F11B198C1D78}" type="presOf" srcId="{3B5CE23B-9A4B-4804-B5A5-4201A8D9FD88}" destId="{C57927C0-0612-4804-834B-A0BE58421708}" srcOrd="0" destOrd="0" presId="urn:microsoft.com/office/officeart/2005/8/layout/hList6"/>
    <dgm:cxn modelId="{C5E2AFA0-5BDD-4785-9D78-A43F4EB03209}" type="presOf" srcId="{8E1B320B-5C66-4BC7-ABA0-3E18CC57AB50}" destId="{CF9A1A02-EFBE-4678-A881-46F9A730436B}" srcOrd="0" destOrd="1" presId="urn:microsoft.com/office/officeart/2005/8/layout/hList6"/>
    <dgm:cxn modelId="{72BD89A1-A28E-49E6-BFA8-F2356CD3B70E}" type="presOf" srcId="{E25FC6C5-92D7-46FF-B4C4-67A11CAEF314}" destId="{CF9A1A02-EFBE-4678-A881-46F9A730436B}" srcOrd="0" destOrd="2" presId="urn:microsoft.com/office/officeart/2005/8/layout/hList6"/>
    <dgm:cxn modelId="{760662B8-2718-42E0-AD0C-02E0F9512A89}" type="presOf" srcId="{606DCD32-9B85-4D64-BAD0-F15421FF52F9}" destId="{0F1EC720-A1F8-43EA-A9C5-2F5D3463BA7B}" srcOrd="0" destOrd="0" presId="urn:microsoft.com/office/officeart/2005/8/layout/hList6"/>
    <dgm:cxn modelId="{B2DFB1BB-D4BB-417E-9D03-530EE3458780}" srcId="{C273B88F-29DD-4705-8604-27865D1702C3}" destId="{A737A39C-C1E3-44FF-ADE9-B776225C44FB}" srcOrd="2" destOrd="0" parTransId="{306B38BA-9B28-426E-9BD3-10DE7F6AB445}" sibTransId="{447BBDFB-5B19-4B13-A35D-239295B4544E}"/>
    <dgm:cxn modelId="{2E4394C0-AD36-41A2-AC62-658984BC3A7A}" type="presOf" srcId="{B0406231-C45F-47D2-B5BD-561499E31138}" destId="{5C952E69-C70E-4E4C-8673-1A1C934BD023}" srcOrd="0" destOrd="0" presId="urn:microsoft.com/office/officeart/2005/8/layout/hList6"/>
    <dgm:cxn modelId="{79FC57CC-5A55-48AB-8EC7-CFEF68E5EEB5}" srcId="{3B5CE23B-9A4B-4804-B5A5-4201A8D9FD88}" destId="{5C7A0758-703C-4057-8D07-DBCA4268C282}" srcOrd="0" destOrd="0" parTransId="{328B2702-46B3-487D-9C08-257BE4580CF6}" sibTransId="{52759D9F-FFB9-45FA-A4D8-0C4023400E1C}"/>
    <dgm:cxn modelId="{3CE79EDF-CBFB-4C39-B0E2-24BB9DE1D2CC}" srcId="{32907BB2-476B-4EF3-BD63-59B001504647}" destId="{C273B88F-29DD-4705-8604-27865D1702C3}" srcOrd="4" destOrd="0" parTransId="{330D01F0-2113-4096-81CB-E8FFA9596444}" sibTransId="{9AC26E6E-E676-4132-8028-DFD5089BB136}"/>
    <dgm:cxn modelId="{4851A4E7-394A-4529-AA91-A3E6AED38289}" srcId="{32907BB2-476B-4EF3-BD63-59B001504647}" destId="{B0406231-C45F-47D2-B5BD-561499E31138}" srcOrd="1" destOrd="0" parTransId="{BCE0E4BB-3CCC-41DB-8C8C-1FDC30BBC03F}" sibTransId="{883155A8-522F-4B1F-898F-267FCAE33F89}"/>
    <dgm:cxn modelId="{E763F6EF-943B-4CFB-818E-B9981B451026}" srcId="{32907BB2-476B-4EF3-BD63-59B001504647}" destId="{3B5CE23B-9A4B-4804-B5A5-4201A8D9FD88}" srcOrd="0" destOrd="0" parTransId="{48A6B39C-D99C-4054-A261-525F52E990E2}" sibTransId="{80AB0A3A-8D0F-4522-B1BC-8FDDF00EDBE3}"/>
    <dgm:cxn modelId="{08229DCA-876F-42B0-B460-B152DD84A99F}" type="presParOf" srcId="{4284A6EF-E01E-430D-9C94-E72398C768B6}" destId="{C57927C0-0612-4804-834B-A0BE58421708}" srcOrd="0" destOrd="0" presId="urn:microsoft.com/office/officeart/2005/8/layout/hList6"/>
    <dgm:cxn modelId="{CD13B151-BD73-4EB5-8CBD-D2A9C4C63A77}" type="presParOf" srcId="{4284A6EF-E01E-430D-9C94-E72398C768B6}" destId="{123D221E-A918-4FDB-B6D9-2D707D416248}" srcOrd="1" destOrd="0" presId="urn:microsoft.com/office/officeart/2005/8/layout/hList6"/>
    <dgm:cxn modelId="{FD8C42BB-2270-4724-B890-F0E8C8D22311}" type="presParOf" srcId="{4284A6EF-E01E-430D-9C94-E72398C768B6}" destId="{5C952E69-C70E-4E4C-8673-1A1C934BD023}" srcOrd="2" destOrd="0" presId="urn:microsoft.com/office/officeart/2005/8/layout/hList6"/>
    <dgm:cxn modelId="{C5D3BE4C-F9E6-493F-A9CB-4B0FB48A467E}" type="presParOf" srcId="{4284A6EF-E01E-430D-9C94-E72398C768B6}" destId="{8B70A76F-30F1-4654-9AC3-87337D08A615}" srcOrd="3" destOrd="0" presId="urn:microsoft.com/office/officeart/2005/8/layout/hList6"/>
    <dgm:cxn modelId="{EA32DAAE-01DD-48EF-BDCF-250720A59398}" type="presParOf" srcId="{4284A6EF-E01E-430D-9C94-E72398C768B6}" destId="{0F1EC720-A1F8-43EA-A9C5-2F5D3463BA7B}" srcOrd="4" destOrd="0" presId="urn:microsoft.com/office/officeart/2005/8/layout/hList6"/>
    <dgm:cxn modelId="{D9AD49DB-15F7-456B-89A5-C3F0A94779E2}" type="presParOf" srcId="{4284A6EF-E01E-430D-9C94-E72398C768B6}" destId="{E0567796-D1D7-4756-B858-7CE17194B694}" srcOrd="5" destOrd="0" presId="urn:microsoft.com/office/officeart/2005/8/layout/hList6"/>
    <dgm:cxn modelId="{435CA9E9-E5CD-42AE-ADDF-7C1FA52B95EB}" type="presParOf" srcId="{4284A6EF-E01E-430D-9C94-E72398C768B6}" destId="{35B5F818-5AD9-41DB-BC88-B30AE01E7906}" srcOrd="6" destOrd="0" presId="urn:microsoft.com/office/officeart/2005/8/layout/hList6"/>
    <dgm:cxn modelId="{1214E330-1420-457C-BC1E-AA89623AC36B}" type="presParOf" srcId="{4284A6EF-E01E-430D-9C94-E72398C768B6}" destId="{5F6B8A06-4003-48E5-A232-310ED2E03AFE}" srcOrd="7" destOrd="0" presId="urn:microsoft.com/office/officeart/2005/8/layout/hList6"/>
    <dgm:cxn modelId="{64C102A2-88D6-4D7F-86DC-AE8B14BE0929}" type="presParOf" srcId="{4284A6EF-E01E-430D-9C94-E72398C768B6}" destId="{CF9A1A02-EFBE-4678-A881-46F9A730436B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C3D582F-B6F4-4EFB-AC93-D886A4F77B01}" type="doc">
      <dgm:prSet loTypeId="urn:microsoft.com/office/officeart/2005/8/layout/vProcess5" loCatId="process" qsTypeId="urn:microsoft.com/office/officeart/2005/8/quickstyle/3d3" qsCatId="3D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89A78B1F-0FFC-4C84-A88F-08ADE344561C}">
      <dgm:prSet/>
      <dgm:spPr/>
      <dgm:t>
        <a:bodyPr/>
        <a:lstStyle/>
        <a:p>
          <a:r>
            <a:rPr lang="en-US" b="1"/>
            <a:t>A</a:t>
          </a:r>
          <a:r>
            <a:rPr lang="en-US" b="1" i="0" baseline="0"/>
            <a:t>nonymity of the market prevents investors from “contractual” information seeking </a:t>
          </a:r>
          <a:endParaRPr lang="fi-FI"/>
        </a:p>
      </dgm:t>
    </dgm:pt>
    <dgm:pt modelId="{C4304949-5B82-43CC-A168-CEB6F6955EAE}" type="parTrans" cxnId="{3C586BBA-C37A-4AB3-9569-7B6056ADDC0F}">
      <dgm:prSet/>
      <dgm:spPr/>
      <dgm:t>
        <a:bodyPr/>
        <a:lstStyle/>
        <a:p>
          <a:endParaRPr lang="fi-FI"/>
        </a:p>
      </dgm:t>
    </dgm:pt>
    <dgm:pt modelId="{0AA2F3E3-2630-464B-86E8-1B6A051D1271}" type="sibTrans" cxnId="{3C586BBA-C37A-4AB3-9569-7B6056ADDC0F}">
      <dgm:prSet/>
      <dgm:spPr/>
      <dgm:t>
        <a:bodyPr/>
        <a:lstStyle/>
        <a:p>
          <a:endParaRPr lang="fi-FI"/>
        </a:p>
      </dgm:t>
    </dgm:pt>
    <dgm:pt modelId="{46945801-8FEA-4D9C-ADAB-12495B7EF11B}">
      <dgm:prSet/>
      <dgm:spPr/>
      <dgm:t>
        <a:bodyPr/>
        <a:lstStyle/>
        <a:p>
          <a:r>
            <a:rPr lang="en-US" b="1" dirty="0"/>
            <a:t>Protection by regulation ensuring transparency</a:t>
          </a:r>
          <a:r>
            <a:rPr lang="fi-FI" b="1" dirty="0"/>
            <a:t> </a:t>
          </a:r>
          <a:endParaRPr lang="fi-FI" dirty="0"/>
        </a:p>
      </dgm:t>
    </dgm:pt>
    <dgm:pt modelId="{515E7DEB-1A28-4AFE-9C77-7A8BD684F64A}" type="parTrans" cxnId="{CCA1423F-A472-43B4-91F1-1C7DB5EF875E}">
      <dgm:prSet/>
      <dgm:spPr/>
      <dgm:t>
        <a:bodyPr/>
        <a:lstStyle/>
        <a:p>
          <a:endParaRPr lang="fi-FI"/>
        </a:p>
      </dgm:t>
    </dgm:pt>
    <dgm:pt modelId="{FC2B0207-6013-4DF6-B077-D6C6F4CD6ABE}" type="sibTrans" cxnId="{CCA1423F-A472-43B4-91F1-1C7DB5EF875E}">
      <dgm:prSet/>
      <dgm:spPr/>
      <dgm:t>
        <a:bodyPr/>
        <a:lstStyle/>
        <a:p>
          <a:endParaRPr lang="fi-FI"/>
        </a:p>
      </dgm:t>
    </dgm:pt>
    <dgm:pt modelId="{E7BE1849-1D19-4F8C-9EC6-38E76CF895BD}">
      <dgm:prSet/>
      <dgm:spPr/>
      <dgm:t>
        <a:bodyPr/>
        <a:lstStyle/>
        <a:p>
          <a:r>
            <a:rPr lang="en-US" b="1"/>
            <a:t>Sanctioned disclosure duties </a:t>
          </a:r>
          <a:endParaRPr lang="fi-FI"/>
        </a:p>
      </dgm:t>
    </dgm:pt>
    <dgm:pt modelId="{6067A22E-7D90-4A12-AE94-BEB228A2F295}" type="parTrans" cxnId="{988D4E42-D726-4843-A3BC-C67894BC6F74}">
      <dgm:prSet/>
      <dgm:spPr/>
      <dgm:t>
        <a:bodyPr/>
        <a:lstStyle/>
        <a:p>
          <a:endParaRPr lang="fi-FI"/>
        </a:p>
      </dgm:t>
    </dgm:pt>
    <dgm:pt modelId="{873580D1-BF24-45A3-9A42-B4C939AF2285}" type="sibTrans" cxnId="{988D4E42-D726-4843-A3BC-C67894BC6F74}">
      <dgm:prSet/>
      <dgm:spPr/>
      <dgm:t>
        <a:bodyPr/>
        <a:lstStyle/>
        <a:p>
          <a:endParaRPr lang="fi-FI"/>
        </a:p>
      </dgm:t>
    </dgm:pt>
    <dgm:pt modelId="{B21AC4B4-5510-4C00-8499-DF155277C7D8}" type="pres">
      <dgm:prSet presAssocID="{2C3D582F-B6F4-4EFB-AC93-D886A4F77B01}" presName="outerComposite" presStyleCnt="0">
        <dgm:presLayoutVars>
          <dgm:chMax val="5"/>
          <dgm:dir/>
          <dgm:resizeHandles val="exact"/>
        </dgm:presLayoutVars>
      </dgm:prSet>
      <dgm:spPr/>
    </dgm:pt>
    <dgm:pt modelId="{0012B47B-49F9-43F5-86A1-3C90EA089A2C}" type="pres">
      <dgm:prSet presAssocID="{2C3D582F-B6F4-4EFB-AC93-D886A4F77B01}" presName="dummyMaxCanvas" presStyleCnt="0">
        <dgm:presLayoutVars/>
      </dgm:prSet>
      <dgm:spPr/>
    </dgm:pt>
    <dgm:pt modelId="{CA616811-3317-4946-ADA4-0DEEAD930AD7}" type="pres">
      <dgm:prSet presAssocID="{2C3D582F-B6F4-4EFB-AC93-D886A4F77B01}" presName="ThreeNodes_1" presStyleLbl="node1" presStyleIdx="0" presStyleCnt="3">
        <dgm:presLayoutVars>
          <dgm:bulletEnabled val="1"/>
        </dgm:presLayoutVars>
      </dgm:prSet>
      <dgm:spPr/>
    </dgm:pt>
    <dgm:pt modelId="{4A5E8381-4675-45B8-824E-C86D7FEADE32}" type="pres">
      <dgm:prSet presAssocID="{2C3D582F-B6F4-4EFB-AC93-D886A4F77B01}" presName="ThreeNodes_2" presStyleLbl="node1" presStyleIdx="1" presStyleCnt="3">
        <dgm:presLayoutVars>
          <dgm:bulletEnabled val="1"/>
        </dgm:presLayoutVars>
      </dgm:prSet>
      <dgm:spPr/>
    </dgm:pt>
    <dgm:pt modelId="{91809645-E5EF-4E0B-9DC0-21558BA41809}" type="pres">
      <dgm:prSet presAssocID="{2C3D582F-B6F4-4EFB-AC93-D886A4F77B01}" presName="ThreeNodes_3" presStyleLbl="node1" presStyleIdx="2" presStyleCnt="3">
        <dgm:presLayoutVars>
          <dgm:bulletEnabled val="1"/>
        </dgm:presLayoutVars>
      </dgm:prSet>
      <dgm:spPr/>
    </dgm:pt>
    <dgm:pt modelId="{974AAAF4-8D87-43A4-B9A9-84FB76CDC8C0}" type="pres">
      <dgm:prSet presAssocID="{2C3D582F-B6F4-4EFB-AC93-D886A4F77B01}" presName="ThreeConn_1-2" presStyleLbl="fgAccFollowNode1" presStyleIdx="0" presStyleCnt="2">
        <dgm:presLayoutVars>
          <dgm:bulletEnabled val="1"/>
        </dgm:presLayoutVars>
      </dgm:prSet>
      <dgm:spPr/>
    </dgm:pt>
    <dgm:pt modelId="{91D5602F-2A9B-4A0D-B31B-A84E110E2B58}" type="pres">
      <dgm:prSet presAssocID="{2C3D582F-B6F4-4EFB-AC93-D886A4F77B01}" presName="ThreeConn_2-3" presStyleLbl="fgAccFollowNode1" presStyleIdx="1" presStyleCnt="2">
        <dgm:presLayoutVars>
          <dgm:bulletEnabled val="1"/>
        </dgm:presLayoutVars>
      </dgm:prSet>
      <dgm:spPr/>
    </dgm:pt>
    <dgm:pt modelId="{A9EB699B-BF93-4805-9CDA-98C24BC719BE}" type="pres">
      <dgm:prSet presAssocID="{2C3D582F-B6F4-4EFB-AC93-D886A4F77B01}" presName="ThreeNodes_1_text" presStyleLbl="node1" presStyleIdx="2" presStyleCnt="3">
        <dgm:presLayoutVars>
          <dgm:bulletEnabled val="1"/>
        </dgm:presLayoutVars>
      </dgm:prSet>
      <dgm:spPr/>
    </dgm:pt>
    <dgm:pt modelId="{C024DF3F-4CEA-43A2-8BFC-84EB079E6D2C}" type="pres">
      <dgm:prSet presAssocID="{2C3D582F-B6F4-4EFB-AC93-D886A4F77B01}" presName="ThreeNodes_2_text" presStyleLbl="node1" presStyleIdx="2" presStyleCnt="3">
        <dgm:presLayoutVars>
          <dgm:bulletEnabled val="1"/>
        </dgm:presLayoutVars>
      </dgm:prSet>
      <dgm:spPr/>
    </dgm:pt>
    <dgm:pt modelId="{3A5E2749-C243-4558-9992-F1C345D4F012}" type="pres">
      <dgm:prSet presAssocID="{2C3D582F-B6F4-4EFB-AC93-D886A4F77B0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97E4806-D782-42A9-8CC7-AD8CE33377F1}" type="presOf" srcId="{89A78B1F-0FFC-4C84-A88F-08ADE344561C}" destId="{CA616811-3317-4946-ADA4-0DEEAD930AD7}" srcOrd="0" destOrd="0" presId="urn:microsoft.com/office/officeart/2005/8/layout/vProcess5"/>
    <dgm:cxn modelId="{7A0D760D-FF5B-4427-A99B-F2BC8472419F}" type="presOf" srcId="{46945801-8FEA-4D9C-ADAB-12495B7EF11B}" destId="{C024DF3F-4CEA-43A2-8BFC-84EB079E6D2C}" srcOrd="1" destOrd="0" presId="urn:microsoft.com/office/officeart/2005/8/layout/vProcess5"/>
    <dgm:cxn modelId="{92334A21-4DF7-48C3-B22A-FD9DF6041C38}" type="presOf" srcId="{E7BE1849-1D19-4F8C-9EC6-38E76CF895BD}" destId="{91809645-E5EF-4E0B-9DC0-21558BA41809}" srcOrd="0" destOrd="0" presId="urn:microsoft.com/office/officeart/2005/8/layout/vProcess5"/>
    <dgm:cxn modelId="{BAE81225-AA48-4103-9676-F0B943C49163}" type="presOf" srcId="{FC2B0207-6013-4DF6-B077-D6C6F4CD6ABE}" destId="{91D5602F-2A9B-4A0D-B31B-A84E110E2B58}" srcOrd="0" destOrd="0" presId="urn:microsoft.com/office/officeart/2005/8/layout/vProcess5"/>
    <dgm:cxn modelId="{35672932-BBF1-436D-898F-8CC3C1DBD274}" type="presOf" srcId="{0AA2F3E3-2630-464B-86E8-1B6A051D1271}" destId="{974AAAF4-8D87-43A4-B9A9-84FB76CDC8C0}" srcOrd="0" destOrd="0" presId="urn:microsoft.com/office/officeart/2005/8/layout/vProcess5"/>
    <dgm:cxn modelId="{CCA1423F-A472-43B4-91F1-1C7DB5EF875E}" srcId="{2C3D582F-B6F4-4EFB-AC93-D886A4F77B01}" destId="{46945801-8FEA-4D9C-ADAB-12495B7EF11B}" srcOrd="1" destOrd="0" parTransId="{515E7DEB-1A28-4AFE-9C77-7A8BD684F64A}" sibTransId="{FC2B0207-6013-4DF6-B077-D6C6F4CD6ABE}"/>
    <dgm:cxn modelId="{1DB57460-A7E4-4FB7-ACB6-DCC191C1FFD5}" type="presOf" srcId="{2C3D582F-B6F4-4EFB-AC93-D886A4F77B01}" destId="{B21AC4B4-5510-4C00-8499-DF155277C7D8}" srcOrd="0" destOrd="0" presId="urn:microsoft.com/office/officeart/2005/8/layout/vProcess5"/>
    <dgm:cxn modelId="{988D4E42-D726-4843-A3BC-C67894BC6F74}" srcId="{2C3D582F-B6F4-4EFB-AC93-D886A4F77B01}" destId="{E7BE1849-1D19-4F8C-9EC6-38E76CF895BD}" srcOrd="2" destOrd="0" parTransId="{6067A22E-7D90-4A12-AE94-BEB228A2F295}" sibTransId="{873580D1-BF24-45A3-9A42-B4C939AF2285}"/>
    <dgm:cxn modelId="{65239051-DE5A-4630-B483-6EA8EC7069C9}" type="presOf" srcId="{46945801-8FEA-4D9C-ADAB-12495B7EF11B}" destId="{4A5E8381-4675-45B8-824E-C86D7FEADE32}" srcOrd="0" destOrd="0" presId="urn:microsoft.com/office/officeart/2005/8/layout/vProcess5"/>
    <dgm:cxn modelId="{DCB8708F-27C1-452F-8103-72AA15EF80C5}" type="presOf" srcId="{89A78B1F-0FFC-4C84-A88F-08ADE344561C}" destId="{A9EB699B-BF93-4805-9CDA-98C24BC719BE}" srcOrd="1" destOrd="0" presId="urn:microsoft.com/office/officeart/2005/8/layout/vProcess5"/>
    <dgm:cxn modelId="{3C586BBA-C37A-4AB3-9569-7B6056ADDC0F}" srcId="{2C3D582F-B6F4-4EFB-AC93-D886A4F77B01}" destId="{89A78B1F-0FFC-4C84-A88F-08ADE344561C}" srcOrd="0" destOrd="0" parTransId="{C4304949-5B82-43CC-A168-CEB6F6955EAE}" sibTransId="{0AA2F3E3-2630-464B-86E8-1B6A051D1271}"/>
    <dgm:cxn modelId="{7BEC53C0-AB66-4D1D-99E9-F298A3AA5E86}" type="presOf" srcId="{E7BE1849-1D19-4F8C-9EC6-38E76CF895BD}" destId="{3A5E2749-C243-4558-9992-F1C345D4F012}" srcOrd="1" destOrd="0" presId="urn:microsoft.com/office/officeart/2005/8/layout/vProcess5"/>
    <dgm:cxn modelId="{B909DF43-5F97-4F5E-B798-082DF42C7D8F}" type="presParOf" srcId="{B21AC4B4-5510-4C00-8499-DF155277C7D8}" destId="{0012B47B-49F9-43F5-86A1-3C90EA089A2C}" srcOrd="0" destOrd="0" presId="urn:microsoft.com/office/officeart/2005/8/layout/vProcess5"/>
    <dgm:cxn modelId="{9A4DFE2E-FAF6-41D3-AF3E-93B37B0B1F17}" type="presParOf" srcId="{B21AC4B4-5510-4C00-8499-DF155277C7D8}" destId="{CA616811-3317-4946-ADA4-0DEEAD930AD7}" srcOrd="1" destOrd="0" presId="urn:microsoft.com/office/officeart/2005/8/layout/vProcess5"/>
    <dgm:cxn modelId="{AE55A59F-5F81-40B7-B3D5-7BCFFFBA2003}" type="presParOf" srcId="{B21AC4B4-5510-4C00-8499-DF155277C7D8}" destId="{4A5E8381-4675-45B8-824E-C86D7FEADE32}" srcOrd="2" destOrd="0" presId="urn:microsoft.com/office/officeart/2005/8/layout/vProcess5"/>
    <dgm:cxn modelId="{AB1C98BE-9800-4911-A759-2CD9E44D746B}" type="presParOf" srcId="{B21AC4B4-5510-4C00-8499-DF155277C7D8}" destId="{91809645-E5EF-4E0B-9DC0-21558BA41809}" srcOrd="3" destOrd="0" presId="urn:microsoft.com/office/officeart/2005/8/layout/vProcess5"/>
    <dgm:cxn modelId="{C0494D7D-A23D-4FE6-AB52-858E15BB1925}" type="presParOf" srcId="{B21AC4B4-5510-4C00-8499-DF155277C7D8}" destId="{974AAAF4-8D87-43A4-B9A9-84FB76CDC8C0}" srcOrd="4" destOrd="0" presId="urn:microsoft.com/office/officeart/2005/8/layout/vProcess5"/>
    <dgm:cxn modelId="{AA260026-9B9A-42D5-A241-E0BE9E64E17E}" type="presParOf" srcId="{B21AC4B4-5510-4C00-8499-DF155277C7D8}" destId="{91D5602F-2A9B-4A0D-B31B-A84E110E2B58}" srcOrd="5" destOrd="0" presId="urn:microsoft.com/office/officeart/2005/8/layout/vProcess5"/>
    <dgm:cxn modelId="{58BB3D47-C591-42FA-BC2D-3AF982AE71AA}" type="presParOf" srcId="{B21AC4B4-5510-4C00-8499-DF155277C7D8}" destId="{A9EB699B-BF93-4805-9CDA-98C24BC719BE}" srcOrd="6" destOrd="0" presId="urn:microsoft.com/office/officeart/2005/8/layout/vProcess5"/>
    <dgm:cxn modelId="{F0740C67-154B-4BD4-A1DF-FB38DDC112E4}" type="presParOf" srcId="{B21AC4B4-5510-4C00-8499-DF155277C7D8}" destId="{C024DF3F-4CEA-43A2-8BFC-84EB079E6D2C}" srcOrd="7" destOrd="0" presId="urn:microsoft.com/office/officeart/2005/8/layout/vProcess5"/>
    <dgm:cxn modelId="{C66FBC38-03A4-47EA-8FE5-59A411A08EE5}" type="presParOf" srcId="{B21AC4B4-5510-4C00-8499-DF155277C7D8}" destId="{3A5E2749-C243-4558-9992-F1C345D4F01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957A2FE-02C2-43D3-B3AB-306926BB3D9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BD02E3B-8F1E-4056-9D7F-26B06F5E47DA}">
      <dgm:prSet/>
      <dgm:spPr/>
      <dgm:t>
        <a:bodyPr/>
        <a:lstStyle/>
        <a:p>
          <a:r>
            <a:rPr lang="en-US" b="1" dirty="0"/>
            <a:t>From the point of view of property rights, the purpose of regulation and supervision is to find out how well the information is directed to the most beneficial use.</a:t>
          </a:r>
          <a:endParaRPr lang="fi-FI" dirty="0"/>
        </a:p>
      </dgm:t>
    </dgm:pt>
    <dgm:pt modelId="{F921828D-F9F8-4FF6-A905-39509D55622E}" type="parTrans" cxnId="{003D7194-1650-4B93-944C-D659273B53F1}">
      <dgm:prSet/>
      <dgm:spPr/>
      <dgm:t>
        <a:bodyPr/>
        <a:lstStyle/>
        <a:p>
          <a:endParaRPr lang="fi-FI"/>
        </a:p>
      </dgm:t>
    </dgm:pt>
    <dgm:pt modelId="{87346501-5DCE-4CD7-91EA-99F27DA21FFB}" type="sibTrans" cxnId="{003D7194-1650-4B93-944C-D659273B53F1}">
      <dgm:prSet/>
      <dgm:spPr/>
      <dgm:t>
        <a:bodyPr/>
        <a:lstStyle/>
        <a:p>
          <a:endParaRPr lang="fi-FI"/>
        </a:p>
      </dgm:t>
    </dgm:pt>
    <dgm:pt modelId="{BED05B54-FDDB-4759-A48C-4108FCEA1ED4}">
      <dgm:prSet/>
      <dgm:spPr/>
      <dgm:t>
        <a:bodyPr/>
        <a:lstStyle/>
        <a:p>
          <a:r>
            <a:rPr lang="en-US" b="1" dirty="0"/>
            <a:t>Every false, misleading piece of information that reaches the market produces a cost. The right information, in turn, increases allocative efficiency</a:t>
          </a:r>
          <a:endParaRPr lang="fi-FI" dirty="0"/>
        </a:p>
      </dgm:t>
    </dgm:pt>
    <dgm:pt modelId="{4FD6C12E-99E1-4D79-B50B-7B38108FA435}" type="parTrans" cxnId="{46850912-0BB3-4F3B-9937-E45C85C95D11}">
      <dgm:prSet/>
      <dgm:spPr/>
      <dgm:t>
        <a:bodyPr/>
        <a:lstStyle/>
        <a:p>
          <a:endParaRPr lang="fi-FI"/>
        </a:p>
      </dgm:t>
    </dgm:pt>
    <dgm:pt modelId="{CB2B95D0-2F24-44B5-84C6-19358D26EF02}" type="sibTrans" cxnId="{46850912-0BB3-4F3B-9937-E45C85C95D11}">
      <dgm:prSet/>
      <dgm:spPr/>
      <dgm:t>
        <a:bodyPr/>
        <a:lstStyle/>
        <a:p>
          <a:endParaRPr lang="fi-FI"/>
        </a:p>
      </dgm:t>
    </dgm:pt>
    <dgm:pt modelId="{770AB83F-3CB6-42FD-803E-80F064589AC0}">
      <dgm:prSet/>
      <dgm:spPr/>
      <dgm:t>
        <a:bodyPr/>
        <a:lstStyle/>
        <a:p>
          <a:r>
            <a:rPr lang="en-US" b="1" dirty="0"/>
            <a:t>Principle of information protection: the right to own and protect information </a:t>
          </a:r>
          <a:endParaRPr lang="fi-FI" dirty="0"/>
        </a:p>
      </dgm:t>
    </dgm:pt>
    <dgm:pt modelId="{DF7DEADB-6185-4301-B997-F43FEDCB8FAD}" type="parTrans" cxnId="{21E99678-97DF-4629-89B3-A0CA072E703B}">
      <dgm:prSet/>
      <dgm:spPr/>
      <dgm:t>
        <a:bodyPr/>
        <a:lstStyle/>
        <a:p>
          <a:endParaRPr lang="fi-FI"/>
        </a:p>
      </dgm:t>
    </dgm:pt>
    <dgm:pt modelId="{39F55052-B97D-4CF1-8FDD-C6830AD79F9B}" type="sibTrans" cxnId="{21E99678-97DF-4629-89B3-A0CA072E703B}">
      <dgm:prSet/>
      <dgm:spPr/>
      <dgm:t>
        <a:bodyPr/>
        <a:lstStyle/>
        <a:p>
          <a:endParaRPr lang="fi-FI"/>
        </a:p>
      </dgm:t>
    </dgm:pt>
    <dgm:pt modelId="{C5BB326F-1398-43EB-A051-20578857B60B}">
      <dgm:prSet/>
      <dgm:spPr/>
      <dgm:t>
        <a:bodyPr/>
        <a:lstStyle/>
        <a:p>
          <a:r>
            <a:rPr lang="en-US" b="1"/>
            <a:t>The confidentiality of internal company information is protected by law.</a:t>
          </a:r>
          <a:endParaRPr lang="fi-FI"/>
        </a:p>
      </dgm:t>
    </dgm:pt>
    <dgm:pt modelId="{C7D9C687-7BDD-4DE4-BEE4-927390DB2EA6}" type="parTrans" cxnId="{2B1A9177-6CBC-42A5-A6CE-57452F5160C7}">
      <dgm:prSet/>
      <dgm:spPr/>
      <dgm:t>
        <a:bodyPr/>
        <a:lstStyle/>
        <a:p>
          <a:endParaRPr lang="fi-FI"/>
        </a:p>
      </dgm:t>
    </dgm:pt>
    <dgm:pt modelId="{D8E67E7E-7DAF-479A-ACEA-E65F5C41C2BF}" type="sibTrans" cxnId="{2B1A9177-6CBC-42A5-A6CE-57452F5160C7}">
      <dgm:prSet/>
      <dgm:spPr/>
      <dgm:t>
        <a:bodyPr/>
        <a:lstStyle/>
        <a:p>
          <a:endParaRPr lang="fi-FI"/>
        </a:p>
      </dgm:t>
    </dgm:pt>
    <dgm:pt modelId="{173A8D5F-FB62-4BB4-BBAE-4D5799FA742B}">
      <dgm:prSet/>
      <dgm:spPr/>
      <dgm:t>
        <a:bodyPr/>
        <a:lstStyle/>
        <a:p>
          <a:r>
            <a:rPr lang="en-US" b="1"/>
            <a:t>The information published by the company and thus publicly owned has a truthfulness requirement (SMA) that protects all parties, not just investors, but the general public.</a:t>
          </a:r>
          <a:endParaRPr lang="fi-FI"/>
        </a:p>
      </dgm:t>
    </dgm:pt>
    <dgm:pt modelId="{3159D758-52DB-42B6-8B5E-3A96DD4905DC}" type="parTrans" cxnId="{AAFC7B78-CB7B-4B77-BBA1-260F4011FB29}">
      <dgm:prSet/>
      <dgm:spPr/>
      <dgm:t>
        <a:bodyPr/>
        <a:lstStyle/>
        <a:p>
          <a:endParaRPr lang="fi-FI"/>
        </a:p>
      </dgm:t>
    </dgm:pt>
    <dgm:pt modelId="{6DB00A88-38AB-4F97-9416-44C4F4F9C5F4}" type="sibTrans" cxnId="{AAFC7B78-CB7B-4B77-BBA1-260F4011FB29}">
      <dgm:prSet/>
      <dgm:spPr/>
      <dgm:t>
        <a:bodyPr/>
        <a:lstStyle/>
        <a:p>
          <a:endParaRPr lang="fi-FI"/>
        </a:p>
      </dgm:t>
    </dgm:pt>
    <dgm:pt modelId="{9CE5890C-B9C4-4749-B071-96BA5DE2C83D}" type="pres">
      <dgm:prSet presAssocID="{0957A2FE-02C2-43D3-B3AB-306926BB3D9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1AD9D3D-725F-4A0F-BE35-AE5A98CADE29}" type="pres">
      <dgm:prSet presAssocID="{7BD02E3B-8F1E-4056-9D7F-26B06F5E47DA}" presName="circle1" presStyleLbl="node1" presStyleIdx="0" presStyleCnt="5"/>
      <dgm:spPr/>
    </dgm:pt>
    <dgm:pt modelId="{06FC810D-76A6-4C41-AAA8-1413D98F1B5C}" type="pres">
      <dgm:prSet presAssocID="{7BD02E3B-8F1E-4056-9D7F-26B06F5E47DA}" presName="space" presStyleCnt="0"/>
      <dgm:spPr/>
    </dgm:pt>
    <dgm:pt modelId="{0738208C-E04E-46E6-9FA4-0663E5C559AA}" type="pres">
      <dgm:prSet presAssocID="{7BD02E3B-8F1E-4056-9D7F-26B06F5E47DA}" presName="rect1" presStyleLbl="alignAcc1" presStyleIdx="0" presStyleCnt="5"/>
      <dgm:spPr/>
    </dgm:pt>
    <dgm:pt modelId="{47C8C9C9-654C-4D02-B0D5-D6A9D08E98F7}" type="pres">
      <dgm:prSet presAssocID="{BED05B54-FDDB-4759-A48C-4108FCEA1ED4}" presName="vertSpace2" presStyleLbl="node1" presStyleIdx="0" presStyleCnt="5"/>
      <dgm:spPr/>
    </dgm:pt>
    <dgm:pt modelId="{975DECB5-0ABA-4A7E-9255-9623658788A2}" type="pres">
      <dgm:prSet presAssocID="{BED05B54-FDDB-4759-A48C-4108FCEA1ED4}" presName="circle2" presStyleLbl="node1" presStyleIdx="1" presStyleCnt="5"/>
      <dgm:spPr/>
    </dgm:pt>
    <dgm:pt modelId="{0B4399E4-AB19-482E-ACAC-F71B5B62A6FC}" type="pres">
      <dgm:prSet presAssocID="{BED05B54-FDDB-4759-A48C-4108FCEA1ED4}" presName="rect2" presStyleLbl="alignAcc1" presStyleIdx="1" presStyleCnt="5"/>
      <dgm:spPr/>
    </dgm:pt>
    <dgm:pt modelId="{4FB12B41-CC1F-4BEA-9A41-315CAE37DBB8}" type="pres">
      <dgm:prSet presAssocID="{770AB83F-3CB6-42FD-803E-80F064589AC0}" presName="vertSpace3" presStyleLbl="node1" presStyleIdx="1" presStyleCnt="5"/>
      <dgm:spPr/>
    </dgm:pt>
    <dgm:pt modelId="{2510C646-F1DD-4E15-8001-5324DC2C34DB}" type="pres">
      <dgm:prSet presAssocID="{770AB83F-3CB6-42FD-803E-80F064589AC0}" presName="circle3" presStyleLbl="node1" presStyleIdx="2" presStyleCnt="5"/>
      <dgm:spPr/>
    </dgm:pt>
    <dgm:pt modelId="{B9421D3A-37E0-4C2A-96AB-BB3BE9934C9B}" type="pres">
      <dgm:prSet presAssocID="{770AB83F-3CB6-42FD-803E-80F064589AC0}" presName="rect3" presStyleLbl="alignAcc1" presStyleIdx="2" presStyleCnt="5"/>
      <dgm:spPr/>
    </dgm:pt>
    <dgm:pt modelId="{34102F25-05AB-43FC-830F-8199A49A2976}" type="pres">
      <dgm:prSet presAssocID="{C5BB326F-1398-43EB-A051-20578857B60B}" presName="vertSpace4" presStyleLbl="node1" presStyleIdx="2" presStyleCnt="5"/>
      <dgm:spPr/>
    </dgm:pt>
    <dgm:pt modelId="{272EBA59-9BE9-4BB0-9C3A-F01D3F74A8E1}" type="pres">
      <dgm:prSet presAssocID="{C5BB326F-1398-43EB-A051-20578857B60B}" presName="circle4" presStyleLbl="node1" presStyleIdx="3" presStyleCnt="5"/>
      <dgm:spPr/>
    </dgm:pt>
    <dgm:pt modelId="{3713E0AE-0050-4017-96A5-24900FFE5589}" type="pres">
      <dgm:prSet presAssocID="{C5BB326F-1398-43EB-A051-20578857B60B}" presName="rect4" presStyleLbl="alignAcc1" presStyleIdx="3" presStyleCnt="5"/>
      <dgm:spPr/>
    </dgm:pt>
    <dgm:pt modelId="{6C21E802-A8EC-463B-A258-C246D1F81611}" type="pres">
      <dgm:prSet presAssocID="{173A8D5F-FB62-4BB4-BBAE-4D5799FA742B}" presName="vertSpace5" presStyleLbl="node1" presStyleIdx="3" presStyleCnt="5"/>
      <dgm:spPr/>
    </dgm:pt>
    <dgm:pt modelId="{C6575D43-C144-4DAE-9894-3157EF462A00}" type="pres">
      <dgm:prSet presAssocID="{173A8D5F-FB62-4BB4-BBAE-4D5799FA742B}" presName="circle5" presStyleLbl="node1" presStyleIdx="4" presStyleCnt="5"/>
      <dgm:spPr/>
    </dgm:pt>
    <dgm:pt modelId="{D9BC011F-EE4E-4390-8BE9-919D44922A80}" type="pres">
      <dgm:prSet presAssocID="{173A8D5F-FB62-4BB4-BBAE-4D5799FA742B}" presName="rect5" presStyleLbl="alignAcc1" presStyleIdx="4" presStyleCnt="5"/>
      <dgm:spPr/>
    </dgm:pt>
    <dgm:pt modelId="{84AF5DD9-B242-4447-A3BE-58B75A029A7F}" type="pres">
      <dgm:prSet presAssocID="{7BD02E3B-8F1E-4056-9D7F-26B06F5E47DA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FCA160D6-E0EF-4A17-8376-D9099144B578}" type="pres">
      <dgm:prSet presAssocID="{BED05B54-FDDB-4759-A48C-4108FCEA1ED4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EE2FBE9C-C5F4-4F84-9ED9-B0015C8CB136}" type="pres">
      <dgm:prSet presAssocID="{770AB83F-3CB6-42FD-803E-80F064589AC0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E4119B38-0850-42E7-B822-A00E84671F9E}" type="pres">
      <dgm:prSet presAssocID="{C5BB326F-1398-43EB-A051-20578857B60B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925FD046-868C-4270-B645-CA51751DBE1F}" type="pres">
      <dgm:prSet presAssocID="{173A8D5F-FB62-4BB4-BBAE-4D5799FA742B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46850912-0BB3-4F3B-9937-E45C85C95D11}" srcId="{0957A2FE-02C2-43D3-B3AB-306926BB3D9B}" destId="{BED05B54-FDDB-4759-A48C-4108FCEA1ED4}" srcOrd="1" destOrd="0" parTransId="{4FD6C12E-99E1-4D79-B50B-7B38108FA435}" sibTransId="{CB2B95D0-2F24-44B5-84C6-19358D26EF02}"/>
    <dgm:cxn modelId="{F960C813-4D8C-4D03-8107-A0FD3E50FA11}" type="presOf" srcId="{7BD02E3B-8F1E-4056-9D7F-26B06F5E47DA}" destId="{0738208C-E04E-46E6-9FA4-0663E5C559AA}" srcOrd="0" destOrd="0" presId="urn:microsoft.com/office/officeart/2005/8/layout/target3"/>
    <dgm:cxn modelId="{C40E1044-088C-4948-BEC7-9DF38C419479}" type="presOf" srcId="{173A8D5F-FB62-4BB4-BBAE-4D5799FA742B}" destId="{925FD046-868C-4270-B645-CA51751DBE1F}" srcOrd="1" destOrd="0" presId="urn:microsoft.com/office/officeart/2005/8/layout/target3"/>
    <dgm:cxn modelId="{23ED254A-3212-4B20-B783-48212A0DFDBC}" type="presOf" srcId="{770AB83F-3CB6-42FD-803E-80F064589AC0}" destId="{EE2FBE9C-C5F4-4F84-9ED9-B0015C8CB136}" srcOrd="1" destOrd="0" presId="urn:microsoft.com/office/officeart/2005/8/layout/target3"/>
    <dgm:cxn modelId="{6D1BC34C-0262-4844-90C7-BBFEDAC63C73}" type="presOf" srcId="{C5BB326F-1398-43EB-A051-20578857B60B}" destId="{E4119B38-0850-42E7-B822-A00E84671F9E}" srcOrd="1" destOrd="0" presId="urn:microsoft.com/office/officeart/2005/8/layout/target3"/>
    <dgm:cxn modelId="{2B1A9177-6CBC-42A5-A6CE-57452F5160C7}" srcId="{0957A2FE-02C2-43D3-B3AB-306926BB3D9B}" destId="{C5BB326F-1398-43EB-A051-20578857B60B}" srcOrd="3" destOrd="0" parTransId="{C7D9C687-7BDD-4DE4-BEE4-927390DB2EA6}" sibTransId="{D8E67E7E-7DAF-479A-ACEA-E65F5C41C2BF}"/>
    <dgm:cxn modelId="{AAFC7B78-CB7B-4B77-BBA1-260F4011FB29}" srcId="{0957A2FE-02C2-43D3-B3AB-306926BB3D9B}" destId="{173A8D5F-FB62-4BB4-BBAE-4D5799FA742B}" srcOrd="4" destOrd="0" parTransId="{3159D758-52DB-42B6-8B5E-3A96DD4905DC}" sibTransId="{6DB00A88-38AB-4F97-9416-44C4F4F9C5F4}"/>
    <dgm:cxn modelId="{21E99678-97DF-4629-89B3-A0CA072E703B}" srcId="{0957A2FE-02C2-43D3-B3AB-306926BB3D9B}" destId="{770AB83F-3CB6-42FD-803E-80F064589AC0}" srcOrd="2" destOrd="0" parTransId="{DF7DEADB-6185-4301-B997-F43FEDCB8FAD}" sibTransId="{39F55052-B97D-4CF1-8FDD-C6830AD79F9B}"/>
    <dgm:cxn modelId="{C6F7DA58-4730-4504-AC16-AA9474EBFAEC}" type="presOf" srcId="{7BD02E3B-8F1E-4056-9D7F-26B06F5E47DA}" destId="{84AF5DD9-B242-4447-A3BE-58B75A029A7F}" srcOrd="1" destOrd="0" presId="urn:microsoft.com/office/officeart/2005/8/layout/target3"/>
    <dgm:cxn modelId="{8858147C-A474-41EE-AF42-A0353434A151}" type="presOf" srcId="{770AB83F-3CB6-42FD-803E-80F064589AC0}" destId="{B9421D3A-37E0-4C2A-96AB-BB3BE9934C9B}" srcOrd="0" destOrd="0" presId="urn:microsoft.com/office/officeart/2005/8/layout/target3"/>
    <dgm:cxn modelId="{003D7194-1650-4B93-944C-D659273B53F1}" srcId="{0957A2FE-02C2-43D3-B3AB-306926BB3D9B}" destId="{7BD02E3B-8F1E-4056-9D7F-26B06F5E47DA}" srcOrd="0" destOrd="0" parTransId="{F921828D-F9F8-4FF6-A905-39509D55622E}" sibTransId="{87346501-5DCE-4CD7-91EA-99F27DA21FFB}"/>
    <dgm:cxn modelId="{D0C52B98-1BDF-40E3-9220-7CC722BCB002}" type="presOf" srcId="{0957A2FE-02C2-43D3-B3AB-306926BB3D9B}" destId="{9CE5890C-B9C4-4749-B071-96BA5DE2C83D}" srcOrd="0" destOrd="0" presId="urn:microsoft.com/office/officeart/2005/8/layout/target3"/>
    <dgm:cxn modelId="{186156A6-2053-4CB2-BFA1-614EFAFCEFD6}" type="presOf" srcId="{C5BB326F-1398-43EB-A051-20578857B60B}" destId="{3713E0AE-0050-4017-96A5-24900FFE5589}" srcOrd="0" destOrd="0" presId="urn:microsoft.com/office/officeart/2005/8/layout/target3"/>
    <dgm:cxn modelId="{354AFAAC-E1F4-4ED5-811B-C8CE86E94C64}" type="presOf" srcId="{BED05B54-FDDB-4759-A48C-4108FCEA1ED4}" destId="{FCA160D6-E0EF-4A17-8376-D9099144B578}" srcOrd="1" destOrd="0" presId="urn:microsoft.com/office/officeart/2005/8/layout/target3"/>
    <dgm:cxn modelId="{D9E4EBC2-0543-490C-9CD9-EB7FCF4D8322}" type="presOf" srcId="{173A8D5F-FB62-4BB4-BBAE-4D5799FA742B}" destId="{D9BC011F-EE4E-4390-8BE9-919D44922A80}" srcOrd="0" destOrd="0" presId="urn:microsoft.com/office/officeart/2005/8/layout/target3"/>
    <dgm:cxn modelId="{0B29AFDE-3629-4155-ABDB-13A5951E08DD}" type="presOf" srcId="{BED05B54-FDDB-4759-A48C-4108FCEA1ED4}" destId="{0B4399E4-AB19-482E-ACAC-F71B5B62A6FC}" srcOrd="0" destOrd="0" presId="urn:microsoft.com/office/officeart/2005/8/layout/target3"/>
    <dgm:cxn modelId="{A4F569E2-FC92-4A6E-B3A4-0066D17BED6B}" type="presParOf" srcId="{9CE5890C-B9C4-4749-B071-96BA5DE2C83D}" destId="{D1AD9D3D-725F-4A0F-BE35-AE5A98CADE29}" srcOrd="0" destOrd="0" presId="urn:microsoft.com/office/officeart/2005/8/layout/target3"/>
    <dgm:cxn modelId="{AE25BD8C-63E3-41D8-A40C-106DE2A41E59}" type="presParOf" srcId="{9CE5890C-B9C4-4749-B071-96BA5DE2C83D}" destId="{06FC810D-76A6-4C41-AAA8-1413D98F1B5C}" srcOrd="1" destOrd="0" presId="urn:microsoft.com/office/officeart/2005/8/layout/target3"/>
    <dgm:cxn modelId="{FB299BA5-A512-489E-B41C-19248136C0B8}" type="presParOf" srcId="{9CE5890C-B9C4-4749-B071-96BA5DE2C83D}" destId="{0738208C-E04E-46E6-9FA4-0663E5C559AA}" srcOrd="2" destOrd="0" presId="urn:microsoft.com/office/officeart/2005/8/layout/target3"/>
    <dgm:cxn modelId="{2D228C5C-BAF8-4795-9BF2-949BCB1D91A8}" type="presParOf" srcId="{9CE5890C-B9C4-4749-B071-96BA5DE2C83D}" destId="{47C8C9C9-654C-4D02-B0D5-D6A9D08E98F7}" srcOrd="3" destOrd="0" presId="urn:microsoft.com/office/officeart/2005/8/layout/target3"/>
    <dgm:cxn modelId="{E5DC356C-78B2-42CC-895F-25A4F93860A5}" type="presParOf" srcId="{9CE5890C-B9C4-4749-B071-96BA5DE2C83D}" destId="{975DECB5-0ABA-4A7E-9255-9623658788A2}" srcOrd="4" destOrd="0" presId="urn:microsoft.com/office/officeart/2005/8/layout/target3"/>
    <dgm:cxn modelId="{1BA84515-D231-4AA8-B394-84DE84D3F880}" type="presParOf" srcId="{9CE5890C-B9C4-4749-B071-96BA5DE2C83D}" destId="{0B4399E4-AB19-482E-ACAC-F71B5B62A6FC}" srcOrd="5" destOrd="0" presId="urn:microsoft.com/office/officeart/2005/8/layout/target3"/>
    <dgm:cxn modelId="{DCF3DD10-90CB-48E5-BC29-4DCE68CD36D6}" type="presParOf" srcId="{9CE5890C-B9C4-4749-B071-96BA5DE2C83D}" destId="{4FB12B41-CC1F-4BEA-9A41-315CAE37DBB8}" srcOrd="6" destOrd="0" presId="urn:microsoft.com/office/officeart/2005/8/layout/target3"/>
    <dgm:cxn modelId="{9C0E9C1D-847D-4876-A878-41BFC748E5B6}" type="presParOf" srcId="{9CE5890C-B9C4-4749-B071-96BA5DE2C83D}" destId="{2510C646-F1DD-4E15-8001-5324DC2C34DB}" srcOrd="7" destOrd="0" presId="urn:microsoft.com/office/officeart/2005/8/layout/target3"/>
    <dgm:cxn modelId="{D357F4CA-2E69-46D5-BBFC-94A7CB1DCF3A}" type="presParOf" srcId="{9CE5890C-B9C4-4749-B071-96BA5DE2C83D}" destId="{B9421D3A-37E0-4C2A-96AB-BB3BE9934C9B}" srcOrd="8" destOrd="0" presId="urn:microsoft.com/office/officeart/2005/8/layout/target3"/>
    <dgm:cxn modelId="{B971EFC1-4139-4FAA-B804-BC72AE95D680}" type="presParOf" srcId="{9CE5890C-B9C4-4749-B071-96BA5DE2C83D}" destId="{34102F25-05AB-43FC-830F-8199A49A2976}" srcOrd="9" destOrd="0" presId="urn:microsoft.com/office/officeart/2005/8/layout/target3"/>
    <dgm:cxn modelId="{A8E08B36-94FC-4A43-8F22-1A31F9160524}" type="presParOf" srcId="{9CE5890C-B9C4-4749-B071-96BA5DE2C83D}" destId="{272EBA59-9BE9-4BB0-9C3A-F01D3F74A8E1}" srcOrd="10" destOrd="0" presId="urn:microsoft.com/office/officeart/2005/8/layout/target3"/>
    <dgm:cxn modelId="{989436EB-848C-4983-AC63-CE50D33068D3}" type="presParOf" srcId="{9CE5890C-B9C4-4749-B071-96BA5DE2C83D}" destId="{3713E0AE-0050-4017-96A5-24900FFE5589}" srcOrd="11" destOrd="0" presId="urn:microsoft.com/office/officeart/2005/8/layout/target3"/>
    <dgm:cxn modelId="{CA0293C3-B5DC-471D-BD41-EEDACA295013}" type="presParOf" srcId="{9CE5890C-B9C4-4749-B071-96BA5DE2C83D}" destId="{6C21E802-A8EC-463B-A258-C246D1F81611}" srcOrd="12" destOrd="0" presId="urn:microsoft.com/office/officeart/2005/8/layout/target3"/>
    <dgm:cxn modelId="{E8711573-20E4-411E-B9DD-CDC0C5D4E9ED}" type="presParOf" srcId="{9CE5890C-B9C4-4749-B071-96BA5DE2C83D}" destId="{C6575D43-C144-4DAE-9894-3157EF462A00}" srcOrd="13" destOrd="0" presId="urn:microsoft.com/office/officeart/2005/8/layout/target3"/>
    <dgm:cxn modelId="{CAD70185-2DF8-4756-8609-03ED2B3FF3B3}" type="presParOf" srcId="{9CE5890C-B9C4-4749-B071-96BA5DE2C83D}" destId="{D9BC011F-EE4E-4390-8BE9-919D44922A80}" srcOrd="14" destOrd="0" presId="urn:microsoft.com/office/officeart/2005/8/layout/target3"/>
    <dgm:cxn modelId="{A976CC62-94C9-4E80-859C-B88AD87F8CE2}" type="presParOf" srcId="{9CE5890C-B9C4-4749-B071-96BA5DE2C83D}" destId="{84AF5DD9-B242-4447-A3BE-58B75A029A7F}" srcOrd="15" destOrd="0" presId="urn:microsoft.com/office/officeart/2005/8/layout/target3"/>
    <dgm:cxn modelId="{FBE687BF-3EF7-4F60-BACE-9BFFB4871B7B}" type="presParOf" srcId="{9CE5890C-B9C4-4749-B071-96BA5DE2C83D}" destId="{FCA160D6-E0EF-4A17-8376-D9099144B578}" srcOrd="16" destOrd="0" presId="urn:microsoft.com/office/officeart/2005/8/layout/target3"/>
    <dgm:cxn modelId="{40ED846B-DC0B-4150-866A-F92363E67159}" type="presParOf" srcId="{9CE5890C-B9C4-4749-B071-96BA5DE2C83D}" destId="{EE2FBE9C-C5F4-4F84-9ED9-B0015C8CB136}" srcOrd="17" destOrd="0" presId="urn:microsoft.com/office/officeart/2005/8/layout/target3"/>
    <dgm:cxn modelId="{A652D48C-EE7A-4101-9ECC-CEAD6C1C6338}" type="presParOf" srcId="{9CE5890C-B9C4-4749-B071-96BA5DE2C83D}" destId="{E4119B38-0850-42E7-B822-A00E84671F9E}" srcOrd="18" destOrd="0" presId="urn:microsoft.com/office/officeart/2005/8/layout/target3"/>
    <dgm:cxn modelId="{63338FD8-14C6-4AE9-8E64-C6903DA6E56C}" type="presParOf" srcId="{9CE5890C-B9C4-4749-B071-96BA5DE2C83D}" destId="{925FD046-868C-4270-B645-CA51751DBE1F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FC5AE0-C3C5-4084-8A1E-54B8E28CA84E}" type="doc">
      <dgm:prSet loTypeId="urn:microsoft.com/office/officeart/2005/8/layout/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55781C5-C123-4B71-B4F8-099B326E8E5B}">
      <dgm:prSet/>
      <dgm:spPr/>
      <dgm:t>
        <a:bodyPr/>
        <a:lstStyle/>
        <a:p>
          <a:r>
            <a:rPr lang="en-US" b="1" dirty="0"/>
            <a:t>The term </a:t>
          </a:r>
          <a:r>
            <a:rPr lang="en-US" b="1" dirty="0">
              <a:solidFill>
                <a:srgbClr val="FF0000"/>
              </a:solidFill>
            </a:rPr>
            <a:t>commercial bank </a:t>
          </a:r>
          <a:r>
            <a:rPr lang="en-US" b="1" dirty="0"/>
            <a:t>refers to a financial institution that accepts </a:t>
          </a:r>
          <a:r>
            <a:rPr lang="en-US" b="1" dirty="0">
              <a:solidFill>
                <a:srgbClr val="FF0000"/>
              </a:solidFill>
            </a:rPr>
            <a:t>deposits</a:t>
          </a:r>
          <a:r>
            <a:rPr lang="en-US" b="1" dirty="0"/>
            <a:t>, offers checking account services, makes various </a:t>
          </a:r>
          <a:r>
            <a:rPr lang="en-US" b="1" dirty="0">
              <a:solidFill>
                <a:srgbClr val="FF0000"/>
              </a:solidFill>
            </a:rPr>
            <a:t>loans</a:t>
          </a:r>
          <a:r>
            <a:rPr lang="en-US" b="1" dirty="0"/>
            <a:t>, and offers basic financial products like certificates of deposit (CDs) and savings accounts to individuals and small businesses. In the US, the Glass – Steagall Act (1933; </a:t>
          </a:r>
          <a:r>
            <a:rPr lang="en-US" b="1"/>
            <a:t>repealed 1999) </a:t>
          </a:r>
          <a:r>
            <a:rPr lang="en-US" b="1" dirty="0"/>
            <a:t>forced the separation of commercial banking from investment banking</a:t>
          </a:r>
          <a:endParaRPr lang="en-US" dirty="0"/>
        </a:p>
      </dgm:t>
    </dgm:pt>
    <dgm:pt modelId="{1D2750AE-C2F3-42B6-A1A2-6E6A5DA38601}" type="parTrans" cxnId="{389C89E8-C843-47AA-AF5C-9AA90B85C53D}">
      <dgm:prSet/>
      <dgm:spPr/>
      <dgm:t>
        <a:bodyPr/>
        <a:lstStyle/>
        <a:p>
          <a:endParaRPr lang="en-US"/>
        </a:p>
      </dgm:t>
    </dgm:pt>
    <dgm:pt modelId="{E5B44AFD-7714-40D0-981D-B87BF07AC096}" type="sibTrans" cxnId="{389C89E8-C843-47AA-AF5C-9AA90B85C53D}">
      <dgm:prSet/>
      <dgm:spPr/>
      <dgm:t>
        <a:bodyPr/>
        <a:lstStyle/>
        <a:p>
          <a:endParaRPr lang="en-US"/>
        </a:p>
      </dgm:t>
    </dgm:pt>
    <dgm:pt modelId="{D3E72423-04D8-4254-AD89-8C8BD6277090}">
      <dgm:prSet/>
      <dgm:spPr/>
      <dgm:t>
        <a:bodyPr/>
        <a:lstStyle/>
        <a:p>
          <a:r>
            <a:rPr lang="en-US" b="1" dirty="0"/>
            <a:t>While commercial banks have traditionally provided services to individuals and businesses, </a:t>
          </a:r>
          <a:r>
            <a:rPr lang="en-US" b="1" dirty="0">
              <a:solidFill>
                <a:srgbClr val="FF0000"/>
              </a:solidFill>
            </a:rPr>
            <a:t>investment banking </a:t>
          </a:r>
          <a:r>
            <a:rPr lang="en-US" b="1" dirty="0"/>
            <a:t>offers banking services to large companies and institutional investors. They act as financial intermediaries, providing their clients with e.g. </a:t>
          </a:r>
          <a:endParaRPr lang="en-US" dirty="0"/>
        </a:p>
      </dgm:t>
    </dgm:pt>
    <dgm:pt modelId="{4477D5B1-9EFC-43B3-B7A4-1AE12BD2A272}" type="parTrans" cxnId="{0AE36A35-B275-4289-A19B-2777A4AB79E7}">
      <dgm:prSet/>
      <dgm:spPr/>
      <dgm:t>
        <a:bodyPr/>
        <a:lstStyle/>
        <a:p>
          <a:endParaRPr lang="en-US"/>
        </a:p>
      </dgm:t>
    </dgm:pt>
    <dgm:pt modelId="{CAE5CCD0-5B7F-45D6-87BB-4B547EDA14AC}" type="sibTrans" cxnId="{0AE36A35-B275-4289-A19B-2777A4AB79E7}">
      <dgm:prSet/>
      <dgm:spPr/>
      <dgm:t>
        <a:bodyPr/>
        <a:lstStyle/>
        <a:p>
          <a:endParaRPr lang="en-US"/>
        </a:p>
      </dgm:t>
    </dgm:pt>
    <dgm:pt modelId="{C3B7F850-6AC8-4AA1-890A-4B8BD69021CE}">
      <dgm:prSet/>
      <dgm:spPr/>
      <dgm:t>
        <a:bodyPr/>
        <a:lstStyle/>
        <a:p>
          <a:r>
            <a:rPr lang="en-US"/>
            <a:t>underwriting services, </a:t>
          </a:r>
        </a:p>
      </dgm:t>
    </dgm:pt>
    <dgm:pt modelId="{C0906AD8-9CC5-4AC0-BCC3-57E15934D78F}" type="parTrans" cxnId="{1AE9C520-CE8D-4CAF-BC98-351DB627462B}">
      <dgm:prSet/>
      <dgm:spPr/>
      <dgm:t>
        <a:bodyPr/>
        <a:lstStyle/>
        <a:p>
          <a:endParaRPr lang="en-US"/>
        </a:p>
      </dgm:t>
    </dgm:pt>
    <dgm:pt modelId="{35357467-E1FF-4509-A2E9-17297E227675}" type="sibTrans" cxnId="{1AE9C520-CE8D-4CAF-BC98-351DB627462B}">
      <dgm:prSet/>
      <dgm:spPr/>
      <dgm:t>
        <a:bodyPr/>
        <a:lstStyle/>
        <a:p>
          <a:endParaRPr lang="en-US"/>
        </a:p>
      </dgm:t>
    </dgm:pt>
    <dgm:pt modelId="{2C30559B-23B7-43C3-A6C6-587B0121C6AA}">
      <dgm:prSet/>
      <dgm:spPr/>
      <dgm:t>
        <a:bodyPr/>
        <a:lstStyle/>
        <a:p>
          <a:r>
            <a:rPr lang="en-US"/>
            <a:t>merger and acquisition (M&amp;A) strategies and corporate reorganization services, </a:t>
          </a:r>
        </a:p>
      </dgm:t>
    </dgm:pt>
    <dgm:pt modelId="{0E00FF68-C105-45E2-8554-C8DE767D899E}" type="parTrans" cxnId="{7133E010-C6F6-40DF-9FCB-F1A1EB2C300B}">
      <dgm:prSet/>
      <dgm:spPr/>
      <dgm:t>
        <a:bodyPr/>
        <a:lstStyle/>
        <a:p>
          <a:endParaRPr lang="en-US"/>
        </a:p>
      </dgm:t>
    </dgm:pt>
    <dgm:pt modelId="{204D7306-5929-4209-A87F-AEAAFF09F81A}" type="sibTrans" cxnId="{7133E010-C6F6-40DF-9FCB-F1A1EB2C300B}">
      <dgm:prSet/>
      <dgm:spPr/>
      <dgm:t>
        <a:bodyPr/>
        <a:lstStyle/>
        <a:p>
          <a:endParaRPr lang="en-US"/>
        </a:p>
      </dgm:t>
    </dgm:pt>
    <dgm:pt modelId="{9306330D-594D-4A6B-9A37-D030F2C9410F}">
      <dgm:prSet/>
      <dgm:spPr/>
      <dgm:t>
        <a:bodyPr/>
        <a:lstStyle/>
        <a:p>
          <a:r>
            <a:rPr lang="en-US"/>
            <a:t>and other types of brokerage services for institutional and high-net-worth individuals (HNWIs).</a:t>
          </a:r>
        </a:p>
      </dgm:t>
    </dgm:pt>
    <dgm:pt modelId="{49D58A1B-2A88-4A48-96E1-61D2E3EBC2D3}" type="parTrans" cxnId="{16DA0C1F-54F5-4640-A5A7-7EA235D3B884}">
      <dgm:prSet/>
      <dgm:spPr/>
      <dgm:t>
        <a:bodyPr/>
        <a:lstStyle/>
        <a:p>
          <a:endParaRPr lang="en-US"/>
        </a:p>
      </dgm:t>
    </dgm:pt>
    <dgm:pt modelId="{B9F47FBA-711A-4346-B288-168F8160635C}" type="sibTrans" cxnId="{16DA0C1F-54F5-4640-A5A7-7EA235D3B884}">
      <dgm:prSet/>
      <dgm:spPr/>
      <dgm:t>
        <a:bodyPr/>
        <a:lstStyle/>
        <a:p>
          <a:endParaRPr lang="en-US"/>
        </a:p>
      </dgm:t>
    </dgm:pt>
    <dgm:pt modelId="{07516F01-9EB4-430B-8C90-62EB12B35355}" type="pres">
      <dgm:prSet presAssocID="{4FFC5AE0-C3C5-4084-8A1E-54B8E28CA84E}" presName="Name0" presStyleCnt="0">
        <dgm:presLayoutVars>
          <dgm:dir/>
          <dgm:animLvl val="lvl"/>
          <dgm:resizeHandles val="exact"/>
        </dgm:presLayoutVars>
      </dgm:prSet>
      <dgm:spPr/>
    </dgm:pt>
    <dgm:pt modelId="{5B6AEAEB-8BA2-4DA0-9F99-85C5BF77F6A6}" type="pres">
      <dgm:prSet presAssocID="{D3E72423-04D8-4254-AD89-8C8BD6277090}" presName="boxAndChildren" presStyleCnt="0"/>
      <dgm:spPr/>
    </dgm:pt>
    <dgm:pt modelId="{94D76522-6262-4C2D-B42C-5229FB1173DE}" type="pres">
      <dgm:prSet presAssocID="{D3E72423-04D8-4254-AD89-8C8BD6277090}" presName="parentTextBox" presStyleLbl="node1" presStyleIdx="0" presStyleCnt="2"/>
      <dgm:spPr/>
    </dgm:pt>
    <dgm:pt modelId="{13FAF400-0E8A-4D1B-96A1-0D18FB02E8AA}" type="pres">
      <dgm:prSet presAssocID="{D3E72423-04D8-4254-AD89-8C8BD6277090}" presName="entireBox" presStyleLbl="node1" presStyleIdx="0" presStyleCnt="2"/>
      <dgm:spPr/>
    </dgm:pt>
    <dgm:pt modelId="{17BDA8AB-46F8-4B90-A30E-7ADB0F1676D3}" type="pres">
      <dgm:prSet presAssocID="{D3E72423-04D8-4254-AD89-8C8BD6277090}" presName="descendantBox" presStyleCnt="0"/>
      <dgm:spPr/>
    </dgm:pt>
    <dgm:pt modelId="{B56891FD-23C5-4B32-B6FB-A4ACB3076D80}" type="pres">
      <dgm:prSet presAssocID="{C3B7F850-6AC8-4AA1-890A-4B8BD69021CE}" presName="childTextBox" presStyleLbl="fgAccFollowNode1" presStyleIdx="0" presStyleCnt="3">
        <dgm:presLayoutVars>
          <dgm:bulletEnabled val="1"/>
        </dgm:presLayoutVars>
      </dgm:prSet>
      <dgm:spPr/>
    </dgm:pt>
    <dgm:pt modelId="{5438B5DF-14AD-47A7-80EF-021C8DAE1908}" type="pres">
      <dgm:prSet presAssocID="{2C30559B-23B7-43C3-A6C6-587B0121C6AA}" presName="childTextBox" presStyleLbl="fgAccFollowNode1" presStyleIdx="1" presStyleCnt="3">
        <dgm:presLayoutVars>
          <dgm:bulletEnabled val="1"/>
        </dgm:presLayoutVars>
      </dgm:prSet>
      <dgm:spPr/>
    </dgm:pt>
    <dgm:pt modelId="{B214FB9F-E156-4B85-ACE6-BC6D78C4DF5F}" type="pres">
      <dgm:prSet presAssocID="{9306330D-594D-4A6B-9A37-D030F2C9410F}" presName="childTextBox" presStyleLbl="fgAccFollowNode1" presStyleIdx="2" presStyleCnt="3">
        <dgm:presLayoutVars>
          <dgm:bulletEnabled val="1"/>
        </dgm:presLayoutVars>
      </dgm:prSet>
      <dgm:spPr/>
    </dgm:pt>
    <dgm:pt modelId="{2636EF86-5329-4072-8B95-BA0FBF858A89}" type="pres">
      <dgm:prSet presAssocID="{E5B44AFD-7714-40D0-981D-B87BF07AC096}" presName="sp" presStyleCnt="0"/>
      <dgm:spPr/>
    </dgm:pt>
    <dgm:pt modelId="{F2EF601A-CB67-4819-AE4E-FE57173A7237}" type="pres">
      <dgm:prSet presAssocID="{155781C5-C123-4B71-B4F8-099B326E8E5B}" presName="arrowAndChildren" presStyleCnt="0"/>
      <dgm:spPr/>
    </dgm:pt>
    <dgm:pt modelId="{4F92F41F-0BA7-4A17-8C96-9F06140517DA}" type="pres">
      <dgm:prSet presAssocID="{155781C5-C123-4B71-B4F8-099B326E8E5B}" presName="parentTextArrow" presStyleLbl="node1" presStyleIdx="1" presStyleCnt="2"/>
      <dgm:spPr/>
    </dgm:pt>
  </dgm:ptLst>
  <dgm:cxnLst>
    <dgm:cxn modelId="{3EE7E800-01C6-4BD9-928A-8E62FED3516E}" type="presOf" srcId="{9306330D-594D-4A6B-9A37-D030F2C9410F}" destId="{B214FB9F-E156-4B85-ACE6-BC6D78C4DF5F}" srcOrd="0" destOrd="0" presId="urn:microsoft.com/office/officeart/2005/8/layout/process4"/>
    <dgm:cxn modelId="{94792F0E-1660-424E-85C9-1FC4162AFF84}" type="presOf" srcId="{155781C5-C123-4B71-B4F8-099B326E8E5B}" destId="{4F92F41F-0BA7-4A17-8C96-9F06140517DA}" srcOrd="0" destOrd="0" presId="urn:microsoft.com/office/officeart/2005/8/layout/process4"/>
    <dgm:cxn modelId="{52A82610-FE08-4B04-AB18-1F120F44D833}" type="presOf" srcId="{D3E72423-04D8-4254-AD89-8C8BD6277090}" destId="{13FAF400-0E8A-4D1B-96A1-0D18FB02E8AA}" srcOrd="1" destOrd="0" presId="urn:microsoft.com/office/officeart/2005/8/layout/process4"/>
    <dgm:cxn modelId="{7133E010-C6F6-40DF-9FCB-F1A1EB2C300B}" srcId="{D3E72423-04D8-4254-AD89-8C8BD6277090}" destId="{2C30559B-23B7-43C3-A6C6-587B0121C6AA}" srcOrd="1" destOrd="0" parTransId="{0E00FF68-C105-45E2-8554-C8DE767D899E}" sibTransId="{204D7306-5929-4209-A87F-AEAAFF09F81A}"/>
    <dgm:cxn modelId="{16DA0C1F-54F5-4640-A5A7-7EA235D3B884}" srcId="{D3E72423-04D8-4254-AD89-8C8BD6277090}" destId="{9306330D-594D-4A6B-9A37-D030F2C9410F}" srcOrd="2" destOrd="0" parTransId="{49D58A1B-2A88-4A48-96E1-61D2E3EBC2D3}" sibTransId="{B9F47FBA-711A-4346-B288-168F8160635C}"/>
    <dgm:cxn modelId="{1AE9C520-CE8D-4CAF-BC98-351DB627462B}" srcId="{D3E72423-04D8-4254-AD89-8C8BD6277090}" destId="{C3B7F850-6AC8-4AA1-890A-4B8BD69021CE}" srcOrd="0" destOrd="0" parTransId="{C0906AD8-9CC5-4AC0-BCC3-57E15934D78F}" sibTransId="{35357467-E1FF-4509-A2E9-17297E227675}"/>
    <dgm:cxn modelId="{68D6AB25-D7BE-451C-8F2B-2281ECB6B0BD}" type="presOf" srcId="{C3B7F850-6AC8-4AA1-890A-4B8BD69021CE}" destId="{B56891FD-23C5-4B32-B6FB-A4ACB3076D80}" srcOrd="0" destOrd="0" presId="urn:microsoft.com/office/officeart/2005/8/layout/process4"/>
    <dgm:cxn modelId="{8423882B-057E-4225-8394-EA10C3BBE2C2}" type="presOf" srcId="{2C30559B-23B7-43C3-A6C6-587B0121C6AA}" destId="{5438B5DF-14AD-47A7-80EF-021C8DAE1908}" srcOrd="0" destOrd="0" presId="urn:microsoft.com/office/officeart/2005/8/layout/process4"/>
    <dgm:cxn modelId="{0AE36A35-B275-4289-A19B-2777A4AB79E7}" srcId="{4FFC5AE0-C3C5-4084-8A1E-54B8E28CA84E}" destId="{D3E72423-04D8-4254-AD89-8C8BD6277090}" srcOrd="1" destOrd="0" parTransId="{4477D5B1-9EFC-43B3-B7A4-1AE12BD2A272}" sibTransId="{CAE5CCD0-5B7F-45D6-87BB-4B547EDA14AC}"/>
    <dgm:cxn modelId="{6034C3AD-B77E-4984-90A3-AB54B149B50D}" type="presOf" srcId="{D3E72423-04D8-4254-AD89-8C8BD6277090}" destId="{94D76522-6262-4C2D-B42C-5229FB1173DE}" srcOrd="0" destOrd="0" presId="urn:microsoft.com/office/officeart/2005/8/layout/process4"/>
    <dgm:cxn modelId="{389C89E8-C843-47AA-AF5C-9AA90B85C53D}" srcId="{4FFC5AE0-C3C5-4084-8A1E-54B8E28CA84E}" destId="{155781C5-C123-4B71-B4F8-099B326E8E5B}" srcOrd="0" destOrd="0" parTransId="{1D2750AE-C2F3-42B6-A1A2-6E6A5DA38601}" sibTransId="{E5B44AFD-7714-40D0-981D-B87BF07AC096}"/>
    <dgm:cxn modelId="{8CC014F9-2EA6-4F74-A320-90EA9F4FB9C9}" type="presOf" srcId="{4FFC5AE0-C3C5-4084-8A1E-54B8E28CA84E}" destId="{07516F01-9EB4-430B-8C90-62EB12B35355}" srcOrd="0" destOrd="0" presId="urn:microsoft.com/office/officeart/2005/8/layout/process4"/>
    <dgm:cxn modelId="{3E98AD2C-493E-4F8A-9491-0DB830251008}" type="presParOf" srcId="{07516F01-9EB4-430B-8C90-62EB12B35355}" destId="{5B6AEAEB-8BA2-4DA0-9F99-85C5BF77F6A6}" srcOrd="0" destOrd="0" presId="urn:microsoft.com/office/officeart/2005/8/layout/process4"/>
    <dgm:cxn modelId="{AC54A2D2-9C75-4438-970D-F060A5A6531F}" type="presParOf" srcId="{5B6AEAEB-8BA2-4DA0-9F99-85C5BF77F6A6}" destId="{94D76522-6262-4C2D-B42C-5229FB1173DE}" srcOrd="0" destOrd="0" presId="urn:microsoft.com/office/officeart/2005/8/layout/process4"/>
    <dgm:cxn modelId="{C2A9FBDC-9E47-4390-9CBE-620E61E06A6E}" type="presParOf" srcId="{5B6AEAEB-8BA2-4DA0-9F99-85C5BF77F6A6}" destId="{13FAF400-0E8A-4D1B-96A1-0D18FB02E8AA}" srcOrd="1" destOrd="0" presId="urn:microsoft.com/office/officeart/2005/8/layout/process4"/>
    <dgm:cxn modelId="{F44FF06D-7870-4DB7-983C-9E1F1A845AA0}" type="presParOf" srcId="{5B6AEAEB-8BA2-4DA0-9F99-85C5BF77F6A6}" destId="{17BDA8AB-46F8-4B90-A30E-7ADB0F1676D3}" srcOrd="2" destOrd="0" presId="urn:microsoft.com/office/officeart/2005/8/layout/process4"/>
    <dgm:cxn modelId="{05178066-2BD0-4D9B-B82D-D3B7E4D0741B}" type="presParOf" srcId="{17BDA8AB-46F8-4B90-A30E-7ADB0F1676D3}" destId="{B56891FD-23C5-4B32-B6FB-A4ACB3076D80}" srcOrd="0" destOrd="0" presId="urn:microsoft.com/office/officeart/2005/8/layout/process4"/>
    <dgm:cxn modelId="{37A88AA9-DBEE-4E2F-8508-9EC673AE2EB1}" type="presParOf" srcId="{17BDA8AB-46F8-4B90-A30E-7ADB0F1676D3}" destId="{5438B5DF-14AD-47A7-80EF-021C8DAE1908}" srcOrd="1" destOrd="0" presId="urn:microsoft.com/office/officeart/2005/8/layout/process4"/>
    <dgm:cxn modelId="{2F443F47-99CE-4597-AD15-0741ABB91CCC}" type="presParOf" srcId="{17BDA8AB-46F8-4B90-A30E-7ADB0F1676D3}" destId="{B214FB9F-E156-4B85-ACE6-BC6D78C4DF5F}" srcOrd="2" destOrd="0" presId="urn:microsoft.com/office/officeart/2005/8/layout/process4"/>
    <dgm:cxn modelId="{F3024C98-ADEF-4818-B94D-3D2128E4DCE8}" type="presParOf" srcId="{07516F01-9EB4-430B-8C90-62EB12B35355}" destId="{2636EF86-5329-4072-8B95-BA0FBF858A89}" srcOrd="1" destOrd="0" presId="urn:microsoft.com/office/officeart/2005/8/layout/process4"/>
    <dgm:cxn modelId="{CBA3BD5E-3C29-47F9-A0EB-4A20CCE6FE90}" type="presParOf" srcId="{07516F01-9EB4-430B-8C90-62EB12B35355}" destId="{F2EF601A-CB67-4819-AE4E-FE57173A7237}" srcOrd="2" destOrd="0" presId="urn:microsoft.com/office/officeart/2005/8/layout/process4"/>
    <dgm:cxn modelId="{67882298-B8B5-4C34-B475-A828271CA6BC}" type="presParOf" srcId="{F2EF601A-CB67-4819-AE4E-FE57173A7237}" destId="{4F92F41F-0BA7-4A17-8C96-9F06140517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FCADA8B-C116-4E22-9EF3-7EAFF46EAFAE}" type="doc">
      <dgm:prSet loTypeId="urn:microsoft.com/office/officeart/2005/8/layout/hierarchy4" loCatId="list" qsTypeId="urn:microsoft.com/office/officeart/2005/8/quickstyle/3d5" qsCatId="3D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4FD5F8BE-6A66-4F95-8791-A76A4BC3D595}">
      <dgm:prSet/>
      <dgm:spPr/>
      <dgm:t>
        <a:bodyPr/>
        <a:lstStyle/>
        <a:p>
          <a:r>
            <a:rPr lang="en-US" dirty="0"/>
            <a:t>The basic question of investor protection:</a:t>
          </a:r>
          <a:endParaRPr lang="fi-FI" dirty="0"/>
        </a:p>
      </dgm:t>
    </dgm:pt>
    <dgm:pt modelId="{F80CAA56-3001-4541-8CBE-832614BC8CB7}" type="parTrans" cxnId="{F10A54F6-CFCC-4707-B137-B962FA97B181}">
      <dgm:prSet/>
      <dgm:spPr/>
      <dgm:t>
        <a:bodyPr/>
        <a:lstStyle/>
        <a:p>
          <a:endParaRPr lang="fi-FI"/>
        </a:p>
      </dgm:t>
    </dgm:pt>
    <dgm:pt modelId="{B3E1E26D-38F2-4685-9E4E-A4F3E3CFBB61}" type="sibTrans" cxnId="{F10A54F6-CFCC-4707-B137-B962FA97B181}">
      <dgm:prSet/>
      <dgm:spPr/>
      <dgm:t>
        <a:bodyPr/>
        <a:lstStyle/>
        <a:p>
          <a:endParaRPr lang="fi-FI"/>
        </a:p>
      </dgm:t>
    </dgm:pt>
    <dgm:pt modelId="{B36C6BC3-C7DE-4F21-9BDC-6BEA81C969E2}">
      <dgm:prSet/>
      <dgm:spPr/>
      <dgm:t>
        <a:bodyPr/>
        <a:lstStyle/>
        <a:p>
          <a:r>
            <a:rPr lang="en-US" i="1"/>
            <a:t>Does anyone suffer injury?</a:t>
          </a:r>
          <a:endParaRPr lang="fi-FI"/>
        </a:p>
      </dgm:t>
    </dgm:pt>
    <dgm:pt modelId="{76051FF5-E548-46AF-9125-A1FC17C542D8}" type="parTrans" cxnId="{E13DDDC3-F5AD-47C9-8EE0-73FB88B148F8}">
      <dgm:prSet/>
      <dgm:spPr/>
      <dgm:t>
        <a:bodyPr/>
        <a:lstStyle/>
        <a:p>
          <a:endParaRPr lang="fi-FI"/>
        </a:p>
      </dgm:t>
    </dgm:pt>
    <dgm:pt modelId="{E7F3FA1F-3FF8-4DC5-98AB-532B68853B85}" type="sibTrans" cxnId="{E13DDDC3-F5AD-47C9-8EE0-73FB88B148F8}">
      <dgm:prSet/>
      <dgm:spPr/>
      <dgm:t>
        <a:bodyPr/>
        <a:lstStyle/>
        <a:p>
          <a:endParaRPr lang="fi-FI"/>
        </a:p>
      </dgm:t>
    </dgm:pt>
    <dgm:pt modelId="{8B1B556D-A1AF-490A-9176-8FA0726203BE}">
      <dgm:prSet/>
      <dgm:spPr/>
      <dgm:t>
        <a:bodyPr/>
        <a:lstStyle/>
        <a:p>
          <a:r>
            <a:rPr lang="en-US" i="1"/>
            <a:t>It is also a question of ethics and the requirement of fair play</a:t>
          </a:r>
          <a:endParaRPr lang="fi-FI"/>
        </a:p>
      </dgm:t>
    </dgm:pt>
    <dgm:pt modelId="{1810E7DB-F454-4D05-BAE5-F061B33992A2}" type="parTrans" cxnId="{9C9129C6-3672-4492-B803-BA2EF1F9C550}">
      <dgm:prSet/>
      <dgm:spPr/>
      <dgm:t>
        <a:bodyPr/>
        <a:lstStyle/>
        <a:p>
          <a:endParaRPr lang="fi-FI"/>
        </a:p>
      </dgm:t>
    </dgm:pt>
    <dgm:pt modelId="{E16DD703-9D2F-4E89-944B-8A867FC16CBD}" type="sibTrans" cxnId="{9C9129C6-3672-4492-B803-BA2EF1F9C550}">
      <dgm:prSet/>
      <dgm:spPr/>
      <dgm:t>
        <a:bodyPr/>
        <a:lstStyle/>
        <a:p>
          <a:endParaRPr lang="fi-FI"/>
        </a:p>
      </dgm:t>
    </dgm:pt>
    <dgm:pt modelId="{BDA8C12C-5C35-4D55-95BC-49D35A963C7C}">
      <dgm:prSet/>
      <dgm:spPr/>
      <dgm:t>
        <a:bodyPr/>
        <a:lstStyle/>
        <a:p>
          <a:r>
            <a:rPr lang="en-US"/>
            <a:t>The basic question of market efficiency:</a:t>
          </a:r>
          <a:endParaRPr lang="fi-FI"/>
        </a:p>
      </dgm:t>
    </dgm:pt>
    <dgm:pt modelId="{952374BB-65A0-428D-B4D2-DE455F35405E}" type="parTrans" cxnId="{555C5EA0-909A-43A2-B284-F919430B37DE}">
      <dgm:prSet/>
      <dgm:spPr/>
      <dgm:t>
        <a:bodyPr/>
        <a:lstStyle/>
        <a:p>
          <a:endParaRPr lang="fi-FI"/>
        </a:p>
      </dgm:t>
    </dgm:pt>
    <dgm:pt modelId="{418EF47F-1322-4124-A19C-58F84CC9F6CE}" type="sibTrans" cxnId="{555C5EA0-909A-43A2-B284-F919430B37DE}">
      <dgm:prSet/>
      <dgm:spPr/>
      <dgm:t>
        <a:bodyPr/>
        <a:lstStyle/>
        <a:p>
          <a:endParaRPr lang="fi-FI"/>
        </a:p>
      </dgm:t>
    </dgm:pt>
    <dgm:pt modelId="{854999F7-F1BE-422A-83A0-CF70B157B74A}">
      <dgm:prSet/>
      <dgm:spPr/>
      <dgm:t>
        <a:bodyPr/>
        <a:lstStyle/>
        <a:p>
          <a:r>
            <a:rPr lang="en-US" i="1"/>
            <a:t>Regulation or deregulation?</a:t>
          </a:r>
          <a:endParaRPr lang="fi-FI"/>
        </a:p>
      </dgm:t>
    </dgm:pt>
    <dgm:pt modelId="{476F75AD-58F2-479F-B675-86C903FA1985}" type="parTrans" cxnId="{5372CEFF-B2DC-457E-835E-0851E2D62B64}">
      <dgm:prSet/>
      <dgm:spPr/>
      <dgm:t>
        <a:bodyPr/>
        <a:lstStyle/>
        <a:p>
          <a:endParaRPr lang="fi-FI"/>
        </a:p>
      </dgm:t>
    </dgm:pt>
    <dgm:pt modelId="{05D94DB3-CCA9-4B83-8DA3-05DC3B4DCBF8}" type="sibTrans" cxnId="{5372CEFF-B2DC-457E-835E-0851E2D62B64}">
      <dgm:prSet/>
      <dgm:spPr/>
      <dgm:t>
        <a:bodyPr/>
        <a:lstStyle/>
        <a:p>
          <a:endParaRPr lang="fi-FI"/>
        </a:p>
      </dgm:t>
    </dgm:pt>
    <dgm:pt modelId="{788DD107-27FA-460E-BD3F-D8B87F003980}">
      <dgm:prSet/>
      <dgm:spPr/>
      <dgm:t>
        <a:bodyPr/>
        <a:lstStyle/>
        <a:p>
          <a:r>
            <a:rPr lang="en-US" i="1" dirty="0"/>
            <a:t>What is informatively most effective (production and acquisition of information and availability)</a:t>
          </a:r>
          <a:endParaRPr lang="fi-FI" dirty="0"/>
        </a:p>
      </dgm:t>
    </dgm:pt>
    <dgm:pt modelId="{00BC305A-542A-4EB3-830B-9F0D28331DC3}" type="parTrans" cxnId="{6AFF350D-9270-4F32-BEA0-3B041B0D718F}">
      <dgm:prSet/>
      <dgm:spPr/>
      <dgm:t>
        <a:bodyPr/>
        <a:lstStyle/>
        <a:p>
          <a:endParaRPr lang="fi-FI"/>
        </a:p>
      </dgm:t>
    </dgm:pt>
    <dgm:pt modelId="{8A6770C6-D773-40CA-8AEC-3735D846D2CA}" type="sibTrans" cxnId="{6AFF350D-9270-4F32-BEA0-3B041B0D718F}">
      <dgm:prSet/>
      <dgm:spPr/>
      <dgm:t>
        <a:bodyPr/>
        <a:lstStyle/>
        <a:p>
          <a:endParaRPr lang="fi-FI"/>
        </a:p>
      </dgm:t>
    </dgm:pt>
    <dgm:pt modelId="{2BE3B25D-C742-42A5-989D-EE8EF30F048C}">
      <dgm:prSet/>
      <dgm:spPr/>
      <dgm:t>
        <a:bodyPr/>
        <a:lstStyle/>
        <a:p>
          <a:r>
            <a:rPr lang="en-US" i="1"/>
            <a:t>Insider operations as a management remuneration system?</a:t>
          </a:r>
          <a:endParaRPr lang="fi-FI"/>
        </a:p>
      </dgm:t>
    </dgm:pt>
    <dgm:pt modelId="{106B0222-D45B-46D7-BBF2-08D5E42B6F4E}" type="parTrans" cxnId="{3D5FA700-D633-40C2-9095-3401C2600703}">
      <dgm:prSet/>
      <dgm:spPr/>
      <dgm:t>
        <a:bodyPr/>
        <a:lstStyle/>
        <a:p>
          <a:endParaRPr lang="fi-FI"/>
        </a:p>
      </dgm:t>
    </dgm:pt>
    <dgm:pt modelId="{8CD46F61-1907-4FB5-9E2B-39707E537DE9}" type="sibTrans" cxnId="{3D5FA700-D633-40C2-9095-3401C2600703}">
      <dgm:prSet/>
      <dgm:spPr/>
      <dgm:t>
        <a:bodyPr/>
        <a:lstStyle/>
        <a:p>
          <a:endParaRPr lang="fi-FI"/>
        </a:p>
      </dgm:t>
    </dgm:pt>
    <dgm:pt modelId="{FC43F792-B724-49CB-A5B2-B33EEE4E255F}" type="pres">
      <dgm:prSet presAssocID="{CFCADA8B-C116-4E22-9EF3-7EAFF46EAFA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A14144D-6CBA-49EA-BADB-D2D4208A3DDA}" type="pres">
      <dgm:prSet presAssocID="{4FD5F8BE-6A66-4F95-8791-A76A4BC3D595}" presName="vertOne" presStyleCnt="0"/>
      <dgm:spPr/>
    </dgm:pt>
    <dgm:pt modelId="{19F7BD10-CB92-41CD-AA86-62DDAC506101}" type="pres">
      <dgm:prSet presAssocID="{4FD5F8BE-6A66-4F95-8791-A76A4BC3D595}" presName="txOne" presStyleLbl="node0" presStyleIdx="0" presStyleCnt="2">
        <dgm:presLayoutVars>
          <dgm:chPref val="3"/>
        </dgm:presLayoutVars>
      </dgm:prSet>
      <dgm:spPr/>
    </dgm:pt>
    <dgm:pt modelId="{7B42B957-AFD3-46D2-BBD4-AE61D7FEAA16}" type="pres">
      <dgm:prSet presAssocID="{4FD5F8BE-6A66-4F95-8791-A76A4BC3D595}" presName="parTransOne" presStyleCnt="0"/>
      <dgm:spPr/>
    </dgm:pt>
    <dgm:pt modelId="{C3FC4BDD-D63C-40C3-BB77-EDC035D33BEA}" type="pres">
      <dgm:prSet presAssocID="{4FD5F8BE-6A66-4F95-8791-A76A4BC3D595}" presName="horzOne" presStyleCnt="0"/>
      <dgm:spPr/>
    </dgm:pt>
    <dgm:pt modelId="{9BA38C1D-F18C-4461-AB79-BDE329A7CD63}" type="pres">
      <dgm:prSet presAssocID="{B36C6BC3-C7DE-4F21-9BDC-6BEA81C969E2}" presName="vertTwo" presStyleCnt="0"/>
      <dgm:spPr/>
    </dgm:pt>
    <dgm:pt modelId="{CFF23FB3-C8FC-4717-B149-07D60902F40C}" type="pres">
      <dgm:prSet presAssocID="{B36C6BC3-C7DE-4F21-9BDC-6BEA81C969E2}" presName="txTwo" presStyleLbl="node2" presStyleIdx="0" presStyleCnt="5">
        <dgm:presLayoutVars>
          <dgm:chPref val="3"/>
        </dgm:presLayoutVars>
      </dgm:prSet>
      <dgm:spPr/>
    </dgm:pt>
    <dgm:pt modelId="{43FA9F70-2C36-4E51-BFAB-CE6FAA3C26C0}" type="pres">
      <dgm:prSet presAssocID="{B36C6BC3-C7DE-4F21-9BDC-6BEA81C969E2}" presName="horzTwo" presStyleCnt="0"/>
      <dgm:spPr/>
    </dgm:pt>
    <dgm:pt modelId="{01EFC794-AD5A-491A-835B-4592106A508B}" type="pres">
      <dgm:prSet presAssocID="{E7F3FA1F-3FF8-4DC5-98AB-532B68853B85}" presName="sibSpaceTwo" presStyleCnt="0"/>
      <dgm:spPr/>
    </dgm:pt>
    <dgm:pt modelId="{6CC8B8C1-8121-4A5B-B2FD-9FE088A36B9F}" type="pres">
      <dgm:prSet presAssocID="{8B1B556D-A1AF-490A-9176-8FA0726203BE}" presName="vertTwo" presStyleCnt="0"/>
      <dgm:spPr/>
    </dgm:pt>
    <dgm:pt modelId="{50015428-BB7D-4951-8B50-7965AB12E3C3}" type="pres">
      <dgm:prSet presAssocID="{8B1B556D-A1AF-490A-9176-8FA0726203BE}" presName="txTwo" presStyleLbl="node2" presStyleIdx="1" presStyleCnt="5">
        <dgm:presLayoutVars>
          <dgm:chPref val="3"/>
        </dgm:presLayoutVars>
      </dgm:prSet>
      <dgm:spPr/>
    </dgm:pt>
    <dgm:pt modelId="{6896FEF2-06A1-4B0A-A84C-C8956E25BB99}" type="pres">
      <dgm:prSet presAssocID="{8B1B556D-A1AF-490A-9176-8FA0726203BE}" presName="horzTwo" presStyleCnt="0"/>
      <dgm:spPr/>
    </dgm:pt>
    <dgm:pt modelId="{F8369992-7C20-46B6-B17C-205B165645BE}" type="pres">
      <dgm:prSet presAssocID="{B3E1E26D-38F2-4685-9E4E-A4F3E3CFBB61}" presName="sibSpaceOne" presStyleCnt="0"/>
      <dgm:spPr/>
    </dgm:pt>
    <dgm:pt modelId="{3C15F70D-01C3-4EB6-A6E5-4F0BFB83F95D}" type="pres">
      <dgm:prSet presAssocID="{BDA8C12C-5C35-4D55-95BC-49D35A963C7C}" presName="vertOne" presStyleCnt="0"/>
      <dgm:spPr/>
    </dgm:pt>
    <dgm:pt modelId="{B3902570-9E2E-4FC9-AA5D-2B6174D44EA3}" type="pres">
      <dgm:prSet presAssocID="{BDA8C12C-5C35-4D55-95BC-49D35A963C7C}" presName="txOne" presStyleLbl="node0" presStyleIdx="1" presStyleCnt="2">
        <dgm:presLayoutVars>
          <dgm:chPref val="3"/>
        </dgm:presLayoutVars>
      </dgm:prSet>
      <dgm:spPr/>
    </dgm:pt>
    <dgm:pt modelId="{F7DBC026-E2A9-4C26-B4BA-A49D5A6BD369}" type="pres">
      <dgm:prSet presAssocID="{BDA8C12C-5C35-4D55-95BC-49D35A963C7C}" presName="parTransOne" presStyleCnt="0"/>
      <dgm:spPr/>
    </dgm:pt>
    <dgm:pt modelId="{542437AD-3B92-40A6-BE04-109F326F4906}" type="pres">
      <dgm:prSet presAssocID="{BDA8C12C-5C35-4D55-95BC-49D35A963C7C}" presName="horzOne" presStyleCnt="0"/>
      <dgm:spPr/>
    </dgm:pt>
    <dgm:pt modelId="{C333EBDC-E9EC-47D8-9058-13A529D48BC3}" type="pres">
      <dgm:prSet presAssocID="{854999F7-F1BE-422A-83A0-CF70B157B74A}" presName="vertTwo" presStyleCnt="0"/>
      <dgm:spPr/>
    </dgm:pt>
    <dgm:pt modelId="{B2D674E5-761A-45BA-966D-2878BA50E648}" type="pres">
      <dgm:prSet presAssocID="{854999F7-F1BE-422A-83A0-CF70B157B74A}" presName="txTwo" presStyleLbl="node2" presStyleIdx="2" presStyleCnt="5">
        <dgm:presLayoutVars>
          <dgm:chPref val="3"/>
        </dgm:presLayoutVars>
      </dgm:prSet>
      <dgm:spPr/>
    </dgm:pt>
    <dgm:pt modelId="{050BDEC9-F0D3-47B4-9794-C912CD2EB101}" type="pres">
      <dgm:prSet presAssocID="{854999F7-F1BE-422A-83A0-CF70B157B74A}" presName="horzTwo" presStyleCnt="0"/>
      <dgm:spPr/>
    </dgm:pt>
    <dgm:pt modelId="{F247331A-F3BC-4EE9-8C7F-83BE5A50243B}" type="pres">
      <dgm:prSet presAssocID="{05D94DB3-CCA9-4B83-8DA3-05DC3B4DCBF8}" presName="sibSpaceTwo" presStyleCnt="0"/>
      <dgm:spPr/>
    </dgm:pt>
    <dgm:pt modelId="{870949CF-388A-4854-B256-A7E3D7DD345B}" type="pres">
      <dgm:prSet presAssocID="{788DD107-27FA-460E-BD3F-D8B87F003980}" presName="vertTwo" presStyleCnt="0"/>
      <dgm:spPr/>
    </dgm:pt>
    <dgm:pt modelId="{625D2343-4D82-4F76-AB83-711FE273D7EC}" type="pres">
      <dgm:prSet presAssocID="{788DD107-27FA-460E-BD3F-D8B87F003980}" presName="txTwo" presStyleLbl="node2" presStyleIdx="3" presStyleCnt="5">
        <dgm:presLayoutVars>
          <dgm:chPref val="3"/>
        </dgm:presLayoutVars>
      </dgm:prSet>
      <dgm:spPr/>
    </dgm:pt>
    <dgm:pt modelId="{50F272EC-FBF3-45A8-9533-EBC31490D32A}" type="pres">
      <dgm:prSet presAssocID="{788DD107-27FA-460E-BD3F-D8B87F003980}" presName="horzTwo" presStyleCnt="0"/>
      <dgm:spPr/>
    </dgm:pt>
    <dgm:pt modelId="{63FFEFDC-9EF3-4E3A-9736-E993A24C0D92}" type="pres">
      <dgm:prSet presAssocID="{8A6770C6-D773-40CA-8AEC-3735D846D2CA}" presName="sibSpaceTwo" presStyleCnt="0"/>
      <dgm:spPr/>
    </dgm:pt>
    <dgm:pt modelId="{7279CE8B-C674-41CB-B255-A41D76F109A4}" type="pres">
      <dgm:prSet presAssocID="{2BE3B25D-C742-42A5-989D-EE8EF30F048C}" presName="vertTwo" presStyleCnt="0"/>
      <dgm:spPr/>
    </dgm:pt>
    <dgm:pt modelId="{8E0E8379-F4C1-483F-9434-5A07A4DE8471}" type="pres">
      <dgm:prSet presAssocID="{2BE3B25D-C742-42A5-989D-EE8EF30F048C}" presName="txTwo" presStyleLbl="node2" presStyleIdx="4" presStyleCnt="5">
        <dgm:presLayoutVars>
          <dgm:chPref val="3"/>
        </dgm:presLayoutVars>
      </dgm:prSet>
      <dgm:spPr/>
    </dgm:pt>
    <dgm:pt modelId="{841F2B3C-10AE-4AAE-9431-2AD17C4CACC0}" type="pres">
      <dgm:prSet presAssocID="{2BE3B25D-C742-42A5-989D-EE8EF30F048C}" presName="horzTwo" presStyleCnt="0"/>
      <dgm:spPr/>
    </dgm:pt>
  </dgm:ptLst>
  <dgm:cxnLst>
    <dgm:cxn modelId="{3D5FA700-D633-40C2-9095-3401C2600703}" srcId="{BDA8C12C-5C35-4D55-95BC-49D35A963C7C}" destId="{2BE3B25D-C742-42A5-989D-EE8EF30F048C}" srcOrd="2" destOrd="0" parTransId="{106B0222-D45B-46D7-BBF2-08D5E42B6F4E}" sibTransId="{8CD46F61-1907-4FB5-9E2B-39707E537DE9}"/>
    <dgm:cxn modelId="{6AFF350D-9270-4F32-BEA0-3B041B0D718F}" srcId="{BDA8C12C-5C35-4D55-95BC-49D35A963C7C}" destId="{788DD107-27FA-460E-BD3F-D8B87F003980}" srcOrd="1" destOrd="0" parTransId="{00BC305A-542A-4EB3-830B-9F0D28331DC3}" sibTransId="{8A6770C6-D773-40CA-8AEC-3735D846D2CA}"/>
    <dgm:cxn modelId="{FFE3E722-AA81-4120-891D-76CCFD9B9E1C}" type="presOf" srcId="{2BE3B25D-C742-42A5-989D-EE8EF30F048C}" destId="{8E0E8379-F4C1-483F-9434-5A07A4DE8471}" srcOrd="0" destOrd="0" presId="urn:microsoft.com/office/officeart/2005/8/layout/hierarchy4"/>
    <dgm:cxn modelId="{4C601F24-8D3E-4B10-8AF9-00B8896DE121}" type="presOf" srcId="{854999F7-F1BE-422A-83A0-CF70B157B74A}" destId="{B2D674E5-761A-45BA-966D-2878BA50E648}" srcOrd="0" destOrd="0" presId="urn:microsoft.com/office/officeart/2005/8/layout/hierarchy4"/>
    <dgm:cxn modelId="{F273173D-91CF-43AA-8F4E-6F2F35E633E4}" type="presOf" srcId="{CFCADA8B-C116-4E22-9EF3-7EAFF46EAFAE}" destId="{FC43F792-B724-49CB-A5B2-B33EEE4E255F}" srcOrd="0" destOrd="0" presId="urn:microsoft.com/office/officeart/2005/8/layout/hierarchy4"/>
    <dgm:cxn modelId="{B7336246-9053-49DA-850D-B618B25E75BA}" type="presOf" srcId="{B36C6BC3-C7DE-4F21-9BDC-6BEA81C969E2}" destId="{CFF23FB3-C8FC-4717-B149-07D60902F40C}" srcOrd="0" destOrd="0" presId="urn:microsoft.com/office/officeart/2005/8/layout/hierarchy4"/>
    <dgm:cxn modelId="{FA252C8F-B6F1-42AD-AFF4-E0033D4D7BF3}" type="presOf" srcId="{788DD107-27FA-460E-BD3F-D8B87F003980}" destId="{625D2343-4D82-4F76-AB83-711FE273D7EC}" srcOrd="0" destOrd="0" presId="urn:microsoft.com/office/officeart/2005/8/layout/hierarchy4"/>
    <dgm:cxn modelId="{555C5EA0-909A-43A2-B284-F919430B37DE}" srcId="{CFCADA8B-C116-4E22-9EF3-7EAFF46EAFAE}" destId="{BDA8C12C-5C35-4D55-95BC-49D35A963C7C}" srcOrd="1" destOrd="0" parTransId="{952374BB-65A0-428D-B4D2-DE455F35405E}" sibTransId="{418EF47F-1322-4124-A19C-58F84CC9F6CE}"/>
    <dgm:cxn modelId="{AEC716A6-8ACA-4290-902D-A6567897D6A1}" type="presOf" srcId="{8B1B556D-A1AF-490A-9176-8FA0726203BE}" destId="{50015428-BB7D-4951-8B50-7965AB12E3C3}" srcOrd="0" destOrd="0" presId="urn:microsoft.com/office/officeart/2005/8/layout/hierarchy4"/>
    <dgm:cxn modelId="{E13DDDC3-F5AD-47C9-8EE0-73FB88B148F8}" srcId="{4FD5F8BE-6A66-4F95-8791-A76A4BC3D595}" destId="{B36C6BC3-C7DE-4F21-9BDC-6BEA81C969E2}" srcOrd="0" destOrd="0" parTransId="{76051FF5-E548-46AF-9125-A1FC17C542D8}" sibTransId="{E7F3FA1F-3FF8-4DC5-98AB-532B68853B85}"/>
    <dgm:cxn modelId="{9C9129C6-3672-4492-B803-BA2EF1F9C550}" srcId="{4FD5F8BE-6A66-4F95-8791-A76A4BC3D595}" destId="{8B1B556D-A1AF-490A-9176-8FA0726203BE}" srcOrd="1" destOrd="0" parTransId="{1810E7DB-F454-4D05-BAE5-F061B33992A2}" sibTransId="{E16DD703-9D2F-4E89-944B-8A867FC16CBD}"/>
    <dgm:cxn modelId="{8C1B33D6-2068-4AEB-B15B-68A9C7A198E9}" type="presOf" srcId="{BDA8C12C-5C35-4D55-95BC-49D35A963C7C}" destId="{B3902570-9E2E-4FC9-AA5D-2B6174D44EA3}" srcOrd="0" destOrd="0" presId="urn:microsoft.com/office/officeart/2005/8/layout/hierarchy4"/>
    <dgm:cxn modelId="{C4D3A4DA-DFB3-4260-8ADE-BB9D24E59F44}" type="presOf" srcId="{4FD5F8BE-6A66-4F95-8791-A76A4BC3D595}" destId="{19F7BD10-CB92-41CD-AA86-62DDAC506101}" srcOrd="0" destOrd="0" presId="urn:microsoft.com/office/officeart/2005/8/layout/hierarchy4"/>
    <dgm:cxn modelId="{F10A54F6-CFCC-4707-B137-B962FA97B181}" srcId="{CFCADA8B-C116-4E22-9EF3-7EAFF46EAFAE}" destId="{4FD5F8BE-6A66-4F95-8791-A76A4BC3D595}" srcOrd="0" destOrd="0" parTransId="{F80CAA56-3001-4541-8CBE-832614BC8CB7}" sibTransId="{B3E1E26D-38F2-4685-9E4E-A4F3E3CFBB61}"/>
    <dgm:cxn modelId="{5372CEFF-B2DC-457E-835E-0851E2D62B64}" srcId="{BDA8C12C-5C35-4D55-95BC-49D35A963C7C}" destId="{854999F7-F1BE-422A-83A0-CF70B157B74A}" srcOrd="0" destOrd="0" parTransId="{476F75AD-58F2-479F-B675-86C903FA1985}" sibTransId="{05D94DB3-CCA9-4B83-8DA3-05DC3B4DCBF8}"/>
    <dgm:cxn modelId="{368AB760-642F-4432-A34E-093292140755}" type="presParOf" srcId="{FC43F792-B724-49CB-A5B2-B33EEE4E255F}" destId="{2A14144D-6CBA-49EA-BADB-D2D4208A3DDA}" srcOrd="0" destOrd="0" presId="urn:microsoft.com/office/officeart/2005/8/layout/hierarchy4"/>
    <dgm:cxn modelId="{EDBFDB30-F572-47E4-A954-551746D332C1}" type="presParOf" srcId="{2A14144D-6CBA-49EA-BADB-D2D4208A3DDA}" destId="{19F7BD10-CB92-41CD-AA86-62DDAC506101}" srcOrd="0" destOrd="0" presId="urn:microsoft.com/office/officeart/2005/8/layout/hierarchy4"/>
    <dgm:cxn modelId="{1F5499E1-E01A-420F-BA23-907A75FB9ECB}" type="presParOf" srcId="{2A14144D-6CBA-49EA-BADB-D2D4208A3DDA}" destId="{7B42B957-AFD3-46D2-BBD4-AE61D7FEAA16}" srcOrd="1" destOrd="0" presId="urn:microsoft.com/office/officeart/2005/8/layout/hierarchy4"/>
    <dgm:cxn modelId="{44756A42-02E4-42D2-BB60-E6137FBB0079}" type="presParOf" srcId="{2A14144D-6CBA-49EA-BADB-D2D4208A3DDA}" destId="{C3FC4BDD-D63C-40C3-BB77-EDC035D33BEA}" srcOrd="2" destOrd="0" presId="urn:microsoft.com/office/officeart/2005/8/layout/hierarchy4"/>
    <dgm:cxn modelId="{320357DA-26BE-475D-892A-31B36B22D58C}" type="presParOf" srcId="{C3FC4BDD-D63C-40C3-BB77-EDC035D33BEA}" destId="{9BA38C1D-F18C-4461-AB79-BDE329A7CD63}" srcOrd="0" destOrd="0" presId="urn:microsoft.com/office/officeart/2005/8/layout/hierarchy4"/>
    <dgm:cxn modelId="{EB266DEF-1BC3-4DE8-B3F0-824FD8263EEB}" type="presParOf" srcId="{9BA38C1D-F18C-4461-AB79-BDE329A7CD63}" destId="{CFF23FB3-C8FC-4717-B149-07D60902F40C}" srcOrd="0" destOrd="0" presId="urn:microsoft.com/office/officeart/2005/8/layout/hierarchy4"/>
    <dgm:cxn modelId="{CB32F2B9-80AC-41F8-8B16-5529420A906B}" type="presParOf" srcId="{9BA38C1D-F18C-4461-AB79-BDE329A7CD63}" destId="{43FA9F70-2C36-4E51-BFAB-CE6FAA3C26C0}" srcOrd="1" destOrd="0" presId="urn:microsoft.com/office/officeart/2005/8/layout/hierarchy4"/>
    <dgm:cxn modelId="{DDEC42C5-5364-4F22-8E9F-364A72F20E54}" type="presParOf" srcId="{C3FC4BDD-D63C-40C3-BB77-EDC035D33BEA}" destId="{01EFC794-AD5A-491A-835B-4592106A508B}" srcOrd="1" destOrd="0" presId="urn:microsoft.com/office/officeart/2005/8/layout/hierarchy4"/>
    <dgm:cxn modelId="{D78A3773-410C-4878-A5B7-92D631124D29}" type="presParOf" srcId="{C3FC4BDD-D63C-40C3-BB77-EDC035D33BEA}" destId="{6CC8B8C1-8121-4A5B-B2FD-9FE088A36B9F}" srcOrd="2" destOrd="0" presId="urn:microsoft.com/office/officeart/2005/8/layout/hierarchy4"/>
    <dgm:cxn modelId="{D1F0008E-FA24-4CA8-8813-1EF2708A1AA3}" type="presParOf" srcId="{6CC8B8C1-8121-4A5B-B2FD-9FE088A36B9F}" destId="{50015428-BB7D-4951-8B50-7965AB12E3C3}" srcOrd="0" destOrd="0" presId="urn:microsoft.com/office/officeart/2005/8/layout/hierarchy4"/>
    <dgm:cxn modelId="{CF28D72E-48DC-47FF-A159-2DEEF4B91299}" type="presParOf" srcId="{6CC8B8C1-8121-4A5B-B2FD-9FE088A36B9F}" destId="{6896FEF2-06A1-4B0A-A84C-C8956E25BB99}" srcOrd="1" destOrd="0" presId="urn:microsoft.com/office/officeart/2005/8/layout/hierarchy4"/>
    <dgm:cxn modelId="{C9507AD8-B621-4902-9E18-4B9C7FAA73C4}" type="presParOf" srcId="{FC43F792-B724-49CB-A5B2-B33EEE4E255F}" destId="{F8369992-7C20-46B6-B17C-205B165645BE}" srcOrd="1" destOrd="0" presId="urn:microsoft.com/office/officeart/2005/8/layout/hierarchy4"/>
    <dgm:cxn modelId="{18AB74DE-5021-44DF-96DA-F8C17A03F4D6}" type="presParOf" srcId="{FC43F792-B724-49CB-A5B2-B33EEE4E255F}" destId="{3C15F70D-01C3-4EB6-A6E5-4F0BFB83F95D}" srcOrd="2" destOrd="0" presId="urn:microsoft.com/office/officeart/2005/8/layout/hierarchy4"/>
    <dgm:cxn modelId="{072E3EE2-7EDF-46B0-8F8F-36D05BB9F409}" type="presParOf" srcId="{3C15F70D-01C3-4EB6-A6E5-4F0BFB83F95D}" destId="{B3902570-9E2E-4FC9-AA5D-2B6174D44EA3}" srcOrd="0" destOrd="0" presId="urn:microsoft.com/office/officeart/2005/8/layout/hierarchy4"/>
    <dgm:cxn modelId="{6FE8BCD8-1080-4914-BF6E-0A43A5128122}" type="presParOf" srcId="{3C15F70D-01C3-4EB6-A6E5-4F0BFB83F95D}" destId="{F7DBC026-E2A9-4C26-B4BA-A49D5A6BD369}" srcOrd="1" destOrd="0" presId="urn:microsoft.com/office/officeart/2005/8/layout/hierarchy4"/>
    <dgm:cxn modelId="{C08D7189-84F5-4994-A5EE-C60417C865DF}" type="presParOf" srcId="{3C15F70D-01C3-4EB6-A6E5-4F0BFB83F95D}" destId="{542437AD-3B92-40A6-BE04-109F326F4906}" srcOrd="2" destOrd="0" presId="urn:microsoft.com/office/officeart/2005/8/layout/hierarchy4"/>
    <dgm:cxn modelId="{878E94EF-BA1D-4809-A834-881F754EB044}" type="presParOf" srcId="{542437AD-3B92-40A6-BE04-109F326F4906}" destId="{C333EBDC-E9EC-47D8-9058-13A529D48BC3}" srcOrd="0" destOrd="0" presId="urn:microsoft.com/office/officeart/2005/8/layout/hierarchy4"/>
    <dgm:cxn modelId="{7C01E862-E205-4F94-AD29-E483DA94DAF7}" type="presParOf" srcId="{C333EBDC-E9EC-47D8-9058-13A529D48BC3}" destId="{B2D674E5-761A-45BA-966D-2878BA50E648}" srcOrd="0" destOrd="0" presId="urn:microsoft.com/office/officeart/2005/8/layout/hierarchy4"/>
    <dgm:cxn modelId="{317945FD-65D6-464F-9D1F-FC41F47DA011}" type="presParOf" srcId="{C333EBDC-E9EC-47D8-9058-13A529D48BC3}" destId="{050BDEC9-F0D3-47B4-9794-C912CD2EB101}" srcOrd="1" destOrd="0" presId="urn:microsoft.com/office/officeart/2005/8/layout/hierarchy4"/>
    <dgm:cxn modelId="{5A0FCD53-EE79-4398-8C66-F6A8AB358B52}" type="presParOf" srcId="{542437AD-3B92-40A6-BE04-109F326F4906}" destId="{F247331A-F3BC-4EE9-8C7F-83BE5A50243B}" srcOrd="1" destOrd="0" presId="urn:microsoft.com/office/officeart/2005/8/layout/hierarchy4"/>
    <dgm:cxn modelId="{0EA87770-04E4-403D-8DF3-A1D66FA5C95E}" type="presParOf" srcId="{542437AD-3B92-40A6-BE04-109F326F4906}" destId="{870949CF-388A-4854-B256-A7E3D7DD345B}" srcOrd="2" destOrd="0" presId="urn:microsoft.com/office/officeart/2005/8/layout/hierarchy4"/>
    <dgm:cxn modelId="{764FF128-831C-486B-8858-3CA5D8FB7FCB}" type="presParOf" srcId="{870949CF-388A-4854-B256-A7E3D7DD345B}" destId="{625D2343-4D82-4F76-AB83-711FE273D7EC}" srcOrd="0" destOrd="0" presId="urn:microsoft.com/office/officeart/2005/8/layout/hierarchy4"/>
    <dgm:cxn modelId="{F5A90D63-0B12-4768-9585-A36447E624C4}" type="presParOf" srcId="{870949CF-388A-4854-B256-A7E3D7DD345B}" destId="{50F272EC-FBF3-45A8-9533-EBC31490D32A}" srcOrd="1" destOrd="0" presId="urn:microsoft.com/office/officeart/2005/8/layout/hierarchy4"/>
    <dgm:cxn modelId="{1B53FC7A-3BD2-4F9A-B2B7-EF73F10BDE8E}" type="presParOf" srcId="{542437AD-3B92-40A6-BE04-109F326F4906}" destId="{63FFEFDC-9EF3-4E3A-9736-E993A24C0D92}" srcOrd="3" destOrd="0" presId="urn:microsoft.com/office/officeart/2005/8/layout/hierarchy4"/>
    <dgm:cxn modelId="{196847C4-44B0-487E-BB2A-1B039A3A130F}" type="presParOf" srcId="{542437AD-3B92-40A6-BE04-109F326F4906}" destId="{7279CE8B-C674-41CB-B255-A41D76F109A4}" srcOrd="4" destOrd="0" presId="urn:microsoft.com/office/officeart/2005/8/layout/hierarchy4"/>
    <dgm:cxn modelId="{F5973150-A7A7-4377-8E5F-F30D69DE5017}" type="presParOf" srcId="{7279CE8B-C674-41CB-B255-A41D76F109A4}" destId="{8E0E8379-F4C1-483F-9434-5A07A4DE8471}" srcOrd="0" destOrd="0" presId="urn:microsoft.com/office/officeart/2005/8/layout/hierarchy4"/>
    <dgm:cxn modelId="{D3786A56-CEB4-4C7F-B8C2-8C6F81BDA9F7}" type="presParOf" srcId="{7279CE8B-C674-41CB-B255-A41D76F109A4}" destId="{841F2B3C-10AE-4AAE-9431-2AD17C4CACC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5EF58C1-9970-4389-92BC-3E61DC58AE3C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i-FI"/>
        </a:p>
      </dgm:t>
    </dgm:pt>
    <dgm:pt modelId="{3B1B227B-4809-412E-93A4-63776F214241}">
      <dgm:prSet/>
      <dgm:spPr/>
      <dgm:t>
        <a:bodyPr/>
        <a:lstStyle/>
        <a:p>
          <a:r>
            <a:rPr lang="en-US" b="1" dirty="0"/>
            <a:t>Damage mechanism: hiding information - trading - these together? Cf. Disclose or abstain rule</a:t>
          </a:r>
          <a:endParaRPr lang="fi-FI" dirty="0"/>
        </a:p>
      </dgm:t>
    </dgm:pt>
    <dgm:pt modelId="{D619B70F-C6D8-4D91-8BCC-1BEA13A05F48}" type="parTrans" cxnId="{F588EF1B-50D5-4180-A35B-403101031A57}">
      <dgm:prSet/>
      <dgm:spPr/>
      <dgm:t>
        <a:bodyPr/>
        <a:lstStyle/>
        <a:p>
          <a:endParaRPr lang="fi-FI"/>
        </a:p>
      </dgm:t>
    </dgm:pt>
    <dgm:pt modelId="{9E148669-7D87-41C6-BC47-53348A6E207C}" type="sibTrans" cxnId="{F588EF1B-50D5-4180-A35B-403101031A57}">
      <dgm:prSet/>
      <dgm:spPr/>
      <dgm:t>
        <a:bodyPr/>
        <a:lstStyle/>
        <a:p>
          <a:endParaRPr lang="fi-FI"/>
        </a:p>
      </dgm:t>
    </dgm:pt>
    <dgm:pt modelId="{1BB5672A-7036-4EC4-A2F7-6DC98B437DD1}">
      <dgm:prSet/>
      <dgm:spPr/>
      <dgm:t>
        <a:bodyPr/>
        <a:lstStyle/>
        <a:p>
          <a:r>
            <a:rPr lang="en-US" b="1" dirty="0"/>
            <a:t>Note “Would have purchased anyway” argument: what if awareness of insider dealing had not affected the activities of an outsider</a:t>
          </a:r>
          <a:endParaRPr lang="fi-FI" dirty="0"/>
        </a:p>
      </dgm:t>
    </dgm:pt>
    <dgm:pt modelId="{AE4610F8-5F0E-4A2F-9949-A692CC8F87ED}" type="parTrans" cxnId="{DB31434A-9802-490D-9DB8-88609A4A5EE2}">
      <dgm:prSet/>
      <dgm:spPr/>
      <dgm:t>
        <a:bodyPr/>
        <a:lstStyle/>
        <a:p>
          <a:endParaRPr lang="fi-FI"/>
        </a:p>
      </dgm:t>
    </dgm:pt>
    <dgm:pt modelId="{0FAB1E49-FA66-4C04-803B-7F024CD50F41}" type="sibTrans" cxnId="{DB31434A-9802-490D-9DB8-88609A4A5EE2}">
      <dgm:prSet/>
      <dgm:spPr/>
      <dgm:t>
        <a:bodyPr/>
        <a:lstStyle/>
        <a:p>
          <a:endParaRPr lang="fi-FI"/>
        </a:p>
      </dgm:t>
    </dgm:pt>
    <dgm:pt modelId="{A389B7B4-8926-4035-9F00-042852E690B5}">
      <dgm:prSet/>
      <dgm:spPr/>
      <dgm:t>
        <a:bodyPr/>
        <a:lstStyle/>
        <a:p>
          <a:r>
            <a:rPr lang="en-US" b="1"/>
            <a:t>However:</a:t>
          </a:r>
          <a:endParaRPr lang="fi-FI"/>
        </a:p>
      </dgm:t>
    </dgm:pt>
    <dgm:pt modelId="{A4801DFC-219B-4433-97CE-248FF13F4C1E}" type="parTrans" cxnId="{4949F5EA-0E68-43EE-9226-53A66F1AA716}">
      <dgm:prSet/>
      <dgm:spPr/>
      <dgm:t>
        <a:bodyPr/>
        <a:lstStyle/>
        <a:p>
          <a:endParaRPr lang="fi-FI"/>
        </a:p>
      </dgm:t>
    </dgm:pt>
    <dgm:pt modelId="{BD1705E2-1FD6-424D-B25B-72C37DB392FC}" type="sibTrans" cxnId="{4949F5EA-0E68-43EE-9226-53A66F1AA716}">
      <dgm:prSet/>
      <dgm:spPr/>
      <dgm:t>
        <a:bodyPr/>
        <a:lstStyle/>
        <a:p>
          <a:endParaRPr lang="fi-FI"/>
        </a:p>
      </dgm:t>
    </dgm:pt>
    <dgm:pt modelId="{A33B9F1F-09F8-44F0-AD48-A88A93C3BF1F}">
      <dgm:prSet/>
      <dgm:spPr/>
      <dgm:t>
        <a:bodyPr/>
        <a:lstStyle/>
        <a:p>
          <a:r>
            <a:rPr lang="en-US"/>
            <a:t>1) if inside information had had an effect on prices, they could have been more favorable to the injured party;</a:t>
          </a:r>
          <a:endParaRPr lang="fi-FI"/>
        </a:p>
      </dgm:t>
    </dgm:pt>
    <dgm:pt modelId="{58E63F49-EADF-468B-A7FB-7FC0829C3ACD}" type="parTrans" cxnId="{F1F70490-2613-4CBE-9941-D20A19640745}">
      <dgm:prSet/>
      <dgm:spPr/>
      <dgm:t>
        <a:bodyPr/>
        <a:lstStyle/>
        <a:p>
          <a:endParaRPr lang="fi-FI"/>
        </a:p>
      </dgm:t>
    </dgm:pt>
    <dgm:pt modelId="{2FE50476-6135-465C-A0F3-29AF8A348823}" type="sibTrans" cxnId="{F1F70490-2613-4CBE-9941-D20A19640745}">
      <dgm:prSet/>
      <dgm:spPr/>
      <dgm:t>
        <a:bodyPr/>
        <a:lstStyle/>
        <a:p>
          <a:endParaRPr lang="fi-FI"/>
        </a:p>
      </dgm:t>
    </dgm:pt>
    <dgm:pt modelId="{C22B5FFE-649F-4653-A19F-72FB390350FD}">
      <dgm:prSet/>
      <dgm:spPr/>
      <dgm:t>
        <a:bodyPr/>
        <a:lstStyle/>
        <a:p>
          <a:r>
            <a:rPr lang="en-US"/>
            <a:t>2) if the insider had not made trades, the price would have been the same as the actual price, but the trading situation would not have been unequal for investors</a:t>
          </a:r>
          <a:endParaRPr lang="fi-FI"/>
        </a:p>
      </dgm:t>
    </dgm:pt>
    <dgm:pt modelId="{1BAD1C78-A204-4581-A29C-E082BD5B35FC}" type="parTrans" cxnId="{438998A9-A01F-4EAF-88F8-68FF5C8DB8B3}">
      <dgm:prSet/>
      <dgm:spPr/>
      <dgm:t>
        <a:bodyPr/>
        <a:lstStyle/>
        <a:p>
          <a:endParaRPr lang="fi-FI"/>
        </a:p>
      </dgm:t>
    </dgm:pt>
    <dgm:pt modelId="{40848A67-7D13-4679-8A52-1142777F075A}" type="sibTrans" cxnId="{438998A9-A01F-4EAF-88F8-68FF5C8DB8B3}">
      <dgm:prSet/>
      <dgm:spPr/>
      <dgm:t>
        <a:bodyPr/>
        <a:lstStyle/>
        <a:p>
          <a:endParaRPr lang="fi-FI"/>
        </a:p>
      </dgm:t>
    </dgm:pt>
    <dgm:pt modelId="{231613B7-FAFD-46C4-8B9C-9E606D1BB7C2}">
      <dgm:prSet/>
      <dgm:spPr/>
      <dgm:t>
        <a:bodyPr/>
        <a:lstStyle/>
        <a:p>
          <a:r>
            <a:rPr lang="en-US" b="1" dirty="0"/>
            <a:t>A distorted market situation alone (external and insider trading </a:t>
          </a:r>
          <a:r>
            <a:rPr lang="en-US" b="1"/>
            <a:t>and market confidence</a:t>
          </a:r>
          <a:r>
            <a:rPr lang="en-US" b="1" dirty="0"/>
            <a:t>) may be sufficient to cause </a:t>
          </a:r>
          <a:r>
            <a:rPr lang="en-US" b="1"/>
            <a:t>compensatory damage </a:t>
          </a:r>
          <a:r>
            <a:rPr lang="en-US" b="1" dirty="0"/>
            <a:t>(Market Fraud Theory (USA); Finnish case law?)</a:t>
          </a:r>
          <a:endParaRPr lang="fi-FI" dirty="0"/>
        </a:p>
      </dgm:t>
    </dgm:pt>
    <dgm:pt modelId="{1D529D53-A573-4F35-AFB7-925B4FA7CA8E}" type="parTrans" cxnId="{39C5D8B5-1398-41EF-92D5-8CE463234D1A}">
      <dgm:prSet/>
      <dgm:spPr/>
      <dgm:t>
        <a:bodyPr/>
        <a:lstStyle/>
        <a:p>
          <a:endParaRPr lang="fi-FI"/>
        </a:p>
      </dgm:t>
    </dgm:pt>
    <dgm:pt modelId="{DF8677A7-57FD-4032-994F-FADDDF8EDD8A}" type="sibTrans" cxnId="{39C5D8B5-1398-41EF-92D5-8CE463234D1A}">
      <dgm:prSet/>
      <dgm:spPr/>
      <dgm:t>
        <a:bodyPr/>
        <a:lstStyle/>
        <a:p>
          <a:endParaRPr lang="fi-FI"/>
        </a:p>
      </dgm:t>
    </dgm:pt>
    <dgm:pt modelId="{3B413144-9DAF-40B7-8925-8895269B86CD}" type="pres">
      <dgm:prSet presAssocID="{05EF58C1-9970-4389-92BC-3E61DC58AE3C}" presName="linear" presStyleCnt="0">
        <dgm:presLayoutVars>
          <dgm:animLvl val="lvl"/>
          <dgm:resizeHandles val="exact"/>
        </dgm:presLayoutVars>
      </dgm:prSet>
      <dgm:spPr/>
    </dgm:pt>
    <dgm:pt modelId="{E4A64D6F-C331-4777-B585-1910B2031CF9}" type="pres">
      <dgm:prSet presAssocID="{3B1B227B-4809-412E-93A4-63776F21424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79F0AFB-9F38-4DF0-A949-E2F8B580EF30}" type="pres">
      <dgm:prSet presAssocID="{9E148669-7D87-41C6-BC47-53348A6E207C}" presName="spacer" presStyleCnt="0"/>
      <dgm:spPr/>
    </dgm:pt>
    <dgm:pt modelId="{5DD286B9-0BB2-4C18-91AD-D662851E370C}" type="pres">
      <dgm:prSet presAssocID="{1BB5672A-7036-4EC4-A2F7-6DC98B437DD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A4F4029-E25E-4B9D-8629-26FD7C314E7A}" type="pres">
      <dgm:prSet presAssocID="{0FAB1E49-FA66-4C04-803B-7F024CD50F41}" presName="spacer" presStyleCnt="0"/>
      <dgm:spPr/>
    </dgm:pt>
    <dgm:pt modelId="{B35EC35E-D32B-49D6-9C07-74D9492534FE}" type="pres">
      <dgm:prSet presAssocID="{A389B7B4-8926-4035-9F00-042852E690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D3C6CFD-0F22-4F83-A537-DA07D971B9E5}" type="pres">
      <dgm:prSet presAssocID="{A389B7B4-8926-4035-9F00-042852E690B5}" presName="childText" presStyleLbl="revTx" presStyleIdx="0" presStyleCnt="1">
        <dgm:presLayoutVars>
          <dgm:bulletEnabled val="1"/>
        </dgm:presLayoutVars>
      </dgm:prSet>
      <dgm:spPr/>
    </dgm:pt>
    <dgm:pt modelId="{FF7C0D5D-B9D8-4C00-A060-88981B3E241F}" type="pres">
      <dgm:prSet presAssocID="{231613B7-FAFD-46C4-8B9C-9E606D1BB7C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D2C7809-A7D3-4224-8720-3B0F75B2CD08}" type="presOf" srcId="{3B1B227B-4809-412E-93A4-63776F214241}" destId="{E4A64D6F-C331-4777-B585-1910B2031CF9}" srcOrd="0" destOrd="0" presId="urn:microsoft.com/office/officeart/2005/8/layout/vList2"/>
    <dgm:cxn modelId="{F588EF1B-50D5-4180-A35B-403101031A57}" srcId="{05EF58C1-9970-4389-92BC-3E61DC58AE3C}" destId="{3B1B227B-4809-412E-93A4-63776F214241}" srcOrd="0" destOrd="0" parTransId="{D619B70F-C6D8-4D91-8BCC-1BEA13A05F48}" sibTransId="{9E148669-7D87-41C6-BC47-53348A6E207C}"/>
    <dgm:cxn modelId="{2D4AE567-C870-447C-96A2-BA86CC292099}" type="presOf" srcId="{1BB5672A-7036-4EC4-A2F7-6DC98B437DD1}" destId="{5DD286B9-0BB2-4C18-91AD-D662851E370C}" srcOrd="0" destOrd="0" presId="urn:microsoft.com/office/officeart/2005/8/layout/vList2"/>
    <dgm:cxn modelId="{5030E469-9D5D-4611-A2E7-348C4A4D236B}" type="presOf" srcId="{A33B9F1F-09F8-44F0-AD48-A88A93C3BF1F}" destId="{8D3C6CFD-0F22-4F83-A537-DA07D971B9E5}" srcOrd="0" destOrd="0" presId="urn:microsoft.com/office/officeart/2005/8/layout/vList2"/>
    <dgm:cxn modelId="{DB31434A-9802-490D-9DB8-88609A4A5EE2}" srcId="{05EF58C1-9970-4389-92BC-3E61DC58AE3C}" destId="{1BB5672A-7036-4EC4-A2F7-6DC98B437DD1}" srcOrd="1" destOrd="0" parTransId="{AE4610F8-5F0E-4A2F-9949-A692CC8F87ED}" sibTransId="{0FAB1E49-FA66-4C04-803B-7F024CD50F41}"/>
    <dgm:cxn modelId="{70ECCE75-A066-4879-B28A-C3946E7EFCEE}" type="presOf" srcId="{A389B7B4-8926-4035-9F00-042852E690B5}" destId="{B35EC35E-D32B-49D6-9C07-74D9492534FE}" srcOrd="0" destOrd="0" presId="urn:microsoft.com/office/officeart/2005/8/layout/vList2"/>
    <dgm:cxn modelId="{659A6C82-6D6C-4811-999D-4B3DA6BD5620}" type="presOf" srcId="{05EF58C1-9970-4389-92BC-3E61DC58AE3C}" destId="{3B413144-9DAF-40B7-8925-8895269B86CD}" srcOrd="0" destOrd="0" presId="urn:microsoft.com/office/officeart/2005/8/layout/vList2"/>
    <dgm:cxn modelId="{47C62989-85DD-489B-9817-503B471D5761}" type="presOf" srcId="{231613B7-FAFD-46C4-8B9C-9E606D1BB7C2}" destId="{FF7C0D5D-B9D8-4C00-A060-88981B3E241F}" srcOrd="0" destOrd="0" presId="urn:microsoft.com/office/officeart/2005/8/layout/vList2"/>
    <dgm:cxn modelId="{F1F70490-2613-4CBE-9941-D20A19640745}" srcId="{A389B7B4-8926-4035-9F00-042852E690B5}" destId="{A33B9F1F-09F8-44F0-AD48-A88A93C3BF1F}" srcOrd="0" destOrd="0" parTransId="{58E63F49-EADF-468B-A7FB-7FC0829C3ACD}" sibTransId="{2FE50476-6135-465C-A0F3-29AF8A348823}"/>
    <dgm:cxn modelId="{2D9315A1-BD99-4E6B-B4CB-6216E324420D}" type="presOf" srcId="{C22B5FFE-649F-4653-A19F-72FB390350FD}" destId="{8D3C6CFD-0F22-4F83-A537-DA07D971B9E5}" srcOrd="0" destOrd="1" presId="urn:microsoft.com/office/officeart/2005/8/layout/vList2"/>
    <dgm:cxn modelId="{438998A9-A01F-4EAF-88F8-68FF5C8DB8B3}" srcId="{A389B7B4-8926-4035-9F00-042852E690B5}" destId="{C22B5FFE-649F-4653-A19F-72FB390350FD}" srcOrd="1" destOrd="0" parTransId="{1BAD1C78-A204-4581-A29C-E082BD5B35FC}" sibTransId="{40848A67-7D13-4679-8A52-1142777F075A}"/>
    <dgm:cxn modelId="{39C5D8B5-1398-41EF-92D5-8CE463234D1A}" srcId="{05EF58C1-9970-4389-92BC-3E61DC58AE3C}" destId="{231613B7-FAFD-46C4-8B9C-9E606D1BB7C2}" srcOrd="3" destOrd="0" parTransId="{1D529D53-A573-4F35-AFB7-925B4FA7CA8E}" sibTransId="{DF8677A7-57FD-4032-994F-FADDDF8EDD8A}"/>
    <dgm:cxn modelId="{4949F5EA-0E68-43EE-9226-53A66F1AA716}" srcId="{05EF58C1-9970-4389-92BC-3E61DC58AE3C}" destId="{A389B7B4-8926-4035-9F00-042852E690B5}" srcOrd="2" destOrd="0" parTransId="{A4801DFC-219B-4433-97CE-248FF13F4C1E}" sibTransId="{BD1705E2-1FD6-424D-B25B-72C37DB392FC}"/>
    <dgm:cxn modelId="{2E1BB08C-7BFA-41CC-B726-FC5E09718FDF}" type="presParOf" srcId="{3B413144-9DAF-40B7-8925-8895269B86CD}" destId="{E4A64D6F-C331-4777-B585-1910B2031CF9}" srcOrd="0" destOrd="0" presId="urn:microsoft.com/office/officeart/2005/8/layout/vList2"/>
    <dgm:cxn modelId="{42FBE58B-E641-4A4B-9222-274C0DB4EC89}" type="presParOf" srcId="{3B413144-9DAF-40B7-8925-8895269B86CD}" destId="{A79F0AFB-9F38-4DF0-A949-E2F8B580EF30}" srcOrd="1" destOrd="0" presId="urn:microsoft.com/office/officeart/2005/8/layout/vList2"/>
    <dgm:cxn modelId="{66AD6E63-5547-4149-91B3-086B6D76A9EE}" type="presParOf" srcId="{3B413144-9DAF-40B7-8925-8895269B86CD}" destId="{5DD286B9-0BB2-4C18-91AD-D662851E370C}" srcOrd="2" destOrd="0" presId="urn:microsoft.com/office/officeart/2005/8/layout/vList2"/>
    <dgm:cxn modelId="{BF15804E-F151-4E5B-86A9-A6E93E3C5E0C}" type="presParOf" srcId="{3B413144-9DAF-40B7-8925-8895269B86CD}" destId="{8A4F4029-E25E-4B9D-8629-26FD7C314E7A}" srcOrd="3" destOrd="0" presId="urn:microsoft.com/office/officeart/2005/8/layout/vList2"/>
    <dgm:cxn modelId="{5B48C5A8-F554-45C0-AED4-5B3C4F30F028}" type="presParOf" srcId="{3B413144-9DAF-40B7-8925-8895269B86CD}" destId="{B35EC35E-D32B-49D6-9C07-74D9492534FE}" srcOrd="4" destOrd="0" presId="urn:microsoft.com/office/officeart/2005/8/layout/vList2"/>
    <dgm:cxn modelId="{796652FE-653F-47B4-975C-47F037801F2C}" type="presParOf" srcId="{3B413144-9DAF-40B7-8925-8895269B86CD}" destId="{8D3C6CFD-0F22-4F83-A537-DA07D971B9E5}" srcOrd="5" destOrd="0" presId="urn:microsoft.com/office/officeart/2005/8/layout/vList2"/>
    <dgm:cxn modelId="{3C463344-616B-45D2-BA26-2DF7EA337369}" type="presParOf" srcId="{3B413144-9DAF-40B7-8925-8895269B86CD}" destId="{FF7C0D5D-B9D8-4C00-A060-88981B3E241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DB2E872-76C9-4A31-93B6-AF632EFAA63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68A1DCE-F5DD-4644-86F4-2AC1C4009355}">
      <dgm:prSet/>
      <dgm:spPr/>
      <dgm:t>
        <a:bodyPr/>
        <a:lstStyle/>
        <a:p>
          <a:r>
            <a:rPr lang="en-US" sz="1000" b="1"/>
            <a:t>Confidence in the market</a:t>
          </a:r>
          <a:endParaRPr lang="fi-FI" sz="1000"/>
        </a:p>
      </dgm:t>
    </dgm:pt>
    <dgm:pt modelId="{7C49C1C4-6712-46DA-BF7C-0F0A6F05F7CA}" type="parTrans" cxnId="{AB89518C-68AD-4767-AB02-39C6DEA973D9}">
      <dgm:prSet/>
      <dgm:spPr/>
      <dgm:t>
        <a:bodyPr/>
        <a:lstStyle/>
        <a:p>
          <a:endParaRPr lang="fi-FI"/>
        </a:p>
      </dgm:t>
    </dgm:pt>
    <dgm:pt modelId="{7FA7D5DC-37C6-4F59-B3E9-C0470B751E0F}" type="sibTrans" cxnId="{AB89518C-68AD-4767-AB02-39C6DEA973D9}">
      <dgm:prSet/>
      <dgm:spPr/>
      <dgm:t>
        <a:bodyPr/>
        <a:lstStyle/>
        <a:p>
          <a:endParaRPr lang="fi-FI"/>
        </a:p>
      </dgm:t>
    </dgm:pt>
    <dgm:pt modelId="{729B0CDB-AF8D-428B-B99A-5674F2FB1674}">
      <dgm:prSet custT="1"/>
      <dgm:spPr/>
      <dgm:t>
        <a:bodyPr/>
        <a:lstStyle/>
        <a:p>
          <a:r>
            <a:rPr lang="en-US" sz="900" dirty="0"/>
            <a:t>Fair play requirement: removal of systematic advantage from insiders (cf. market risk)</a:t>
          </a:r>
          <a:endParaRPr lang="fi-FI" sz="900" dirty="0"/>
        </a:p>
      </dgm:t>
    </dgm:pt>
    <dgm:pt modelId="{1DFB7C1F-3EC9-4CA2-B94D-7F6AFEC3CEAD}" type="parTrans" cxnId="{EDB158E9-333F-4F7D-A036-35D5578FB823}">
      <dgm:prSet/>
      <dgm:spPr/>
      <dgm:t>
        <a:bodyPr/>
        <a:lstStyle/>
        <a:p>
          <a:endParaRPr lang="fi-FI"/>
        </a:p>
      </dgm:t>
    </dgm:pt>
    <dgm:pt modelId="{EE7738D7-B1D3-43CE-8D59-608458C43DF2}" type="sibTrans" cxnId="{EDB158E9-333F-4F7D-A036-35D5578FB823}">
      <dgm:prSet/>
      <dgm:spPr/>
      <dgm:t>
        <a:bodyPr/>
        <a:lstStyle/>
        <a:p>
          <a:endParaRPr lang="fi-FI"/>
        </a:p>
      </dgm:t>
    </dgm:pt>
    <dgm:pt modelId="{1E56841C-EE40-49AF-9BBD-A888F0ED6D78}">
      <dgm:prSet/>
      <dgm:spPr/>
      <dgm:t>
        <a:bodyPr/>
        <a:lstStyle/>
        <a:p>
          <a:r>
            <a:rPr lang="en-US" b="1"/>
            <a:t>Efficiency</a:t>
          </a:r>
          <a:endParaRPr lang="fi-FI"/>
        </a:p>
      </dgm:t>
    </dgm:pt>
    <dgm:pt modelId="{BD7DFDCC-D663-4074-A37F-46BBC6E4BCE9}" type="parTrans" cxnId="{5C4F47A3-2F6E-4AE0-AE72-BE7B7EAF7AD6}">
      <dgm:prSet/>
      <dgm:spPr/>
      <dgm:t>
        <a:bodyPr/>
        <a:lstStyle/>
        <a:p>
          <a:endParaRPr lang="fi-FI"/>
        </a:p>
      </dgm:t>
    </dgm:pt>
    <dgm:pt modelId="{D2C06E29-5720-4BB8-8940-5815F49F2397}" type="sibTrans" cxnId="{5C4F47A3-2F6E-4AE0-AE72-BE7B7EAF7AD6}">
      <dgm:prSet/>
      <dgm:spPr/>
      <dgm:t>
        <a:bodyPr/>
        <a:lstStyle/>
        <a:p>
          <a:endParaRPr lang="fi-FI"/>
        </a:p>
      </dgm:t>
    </dgm:pt>
    <dgm:pt modelId="{0A4E24E5-22A4-4A71-BF9A-83734260A70F}">
      <dgm:prSet/>
      <dgm:spPr/>
      <dgm:t>
        <a:bodyPr/>
        <a:lstStyle/>
        <a:p>
          <a:r>
            <a:rPr lang="en-US" b="1" dirty="0"/>
            <a:t>Investor protection</a:t>
          </a:r>
          <a:endParaRPr lang="fi-FI" dirty="0"/>
        </a:p>
      </dgm:t>
    </dgm:pt>
    <dgm:pt modelId="{9F4FDE00-4EBF-4456-8D57-5A3324851C55}" type="parTrans" cxnId="{8C85774B-4715-4BE1-971E-122DB5E8FDCC}">
      <dgm:prSet/>
      <dgm:spPr/>
      <dgm:t>
        <a:bodyPr/>
        <a:lstStyle/>
        <a:p>
          <a:endParaRPr lang="fi-FI"/>
        </a:p>
      </dgm:t>
    </dgm:pt>
    <dgm:pt modelId="{30D456D6-EBD8-4E55-B8D9-2C32452C081B}" type="sibTrans" cxnId="{8C85774B-4715-4BE1-971E-122DB5E8FDCC}">
      <dgm:prSet/>
      <dgm:spPr/>
      <dgm:t>
        <a:bodyPr/>
        <a:lstStyle/>
        <a:p>
          <a:endParaRPr lang="fi-FI"/>
        </a:p>
      </dgm:t>
    </dgm:pt>
    <dgm:pt modelId="{836BA4FA-FF16-449B-8264-D0122F41B532}">
      <dgm:prSet/>
      <dgm:spPr/>
      <dgm:t>
        <a:bodyPr/>
        <a:lstStyle/>
        <a:p>
          <a:r>
            <a:rPr lang="en-US" sz="1400" b="1"/>
            <a:t>Ethical considerations:</a:t>
          </a:r>
          <a:endParaRPr lang="fi-FI" sz="1400"/>
        </a:p>
      </dgm:t>
    </dgm:pt>
    <dgm:pt modelId="{47F9CFE6-8D6F-4A48-B160-5D6670864C37}" type="parTrans" cxnId="{BCE59F9D-81BD-4E9D-8525-122908B3D2A1}">
      <dgm:prSet/>
      <dgm:spPr/>
      <dgm:t>
        <a:bodyPr/>
        <a:lstStyle/>
        <a:p>
          <a:endParaRPr lang="fi-FI"/>
        </a:p>
      </dgm:t>
    </dgm:pt>
    <dgm:pt modelId="{82DC326B-6942-4656-98A7-EB868FF35517}" type="sibTrans" cxnId="{BCE59F9D-81BD-4E9D-8525-122908B3D2A1}">
      <dgm:prSet/>
      <dgm:spPr/>
      <dgm:t>
        <a:bodyPr/>
        <a:lstStyle/>
        <a:p>
          <a:endParaRPr lang="fi-FI"/>
        </a:p>
      </dgm:t>
    </dgm:pt>
    <dgm:pt modelId="{C6A69539-B1A9-4A58-B0B4-1C442CAB8B29}">
      <dgm:prSet custT="1"/>
      <dgm:spPr/>
      <dgm:t>
        <a:bodyPr/>
        <a:lstStyle/>
        <a:p>
          <a:r>
            <a:rPr lang="en-US" sz="1200" b="1" dirty="0"/>
            <a:t>Fair play, equality</a:t>
          </a:r>
          <a:endParaRPr lang="fi-FI" sz="1200" dirty="0"/>
        </a:p>
      </dgm:t>
    </dgm:pt>
    <dgm:pt modelId="{21FF859B-5779-492C-9766-5198381D883F}" type="parTrans" cxnId="{2A409526-FB1F-4BA9-A33D-A06D1ABE32D9}">
      <dgm:prSet/>
      <dgm:spPr/>
      <dgm:t>
        <a:bodyPr/>
        <a:lstStyle/>
        <a:p>
          <a:endParaRPr lang="fi-FI"/>
        </a:p>
      </dgm:t>
    </dgm:pt>
    <dgm:pt modelId="{351A8E73-D6CB-4ADE-AB42-84F7E9AE3C00}" type="sibTrans" cxnId="{2A409526-FB1F-4BA9-A33D-A06D1ABE32D9}">
      <dgm:prSet/>
      <dgm:spPr/>
      <dgm:t>
        <a:bodyPr/>
        <a:lstStyle/>
        <a:p>
          <a:endParaRPr lang="fi-FI"/>
        </a:p>
      </dgm:t>
    </dgm:pt>
    <dgm:pt modelId="{F191B8D9-EC61-425C-A39C-3ADF03E910F2}">
      <dgm:prSet/>
      <dgm:spPr/>
      <dgm:t>
        <a:bodyPr/>
        <a:lstStyle/>
        <a:p>
          <a:r>
            <a:rPr lang="en-US" b="1"/>
            <a:t>Management compensation schemes</a:t>
          </a:r>
          <a:endParaRPr lang="fi-FI"/>
        </a:p>
      </dgm:t>
    </dgm:pt>
    <dgm:pt modelId="{A7632C45-4F7A-4384-A6E2-EE9EFD090252}" type="parTrans" cxnId="{C2C7162E-E657-4E03-9EE2-917ABB2B38C2}">
      <dgm:prSet/>
      <dgm:spPr/>
      <dgm:t>
        <a:bodyPr/>
        <a:lstStyle/>
        <a:p>
          <a:endParaRPr lang="fi-FI"/>
        </a:p>
      </dgm:t>
    </dgm:pt>
    <dgm:pt modelId="{8F54482D-6616-4370-88D1-AB860176E29F}" type="sibTrans" cxnId="{C2C7162E-E657-4E03-9EE2-917ABB2B38C2}">
      <dgm:prSet/>
      <dgm:spPr/>
      <dgm:t>
        <a:bodyPr/>
        <a:lstStyle/>
        <a:p>
          <a:endParaRPr lang="fi-FI"/>
        </a:p>
      </dgm:t>
    </dgm:pt>
    <dgm:pt modelId="{4CB5BDE4-628B-4FF6-8149-89D35111423A}" type="pres">
      <dgm:prSet presAssocID="{DDB2E872-76C9-4A31-93B6-AF632EFAA635}" presName="compositeShape" presStyleCnt="0">
        <dgm:presLayoutVars>
          <dgm:dir/>
          <dgm:resizeHandles/>
        </dgm:presLayoutVars>
      </dgm:prSet>
      <dgm:spPr/>
    </dgm:pt>
    <dgm:pt modelId="{4DE20E04-82AD-4ADB-AF37-99ADE8915DB0}" type="pres">
      <dgm:prSet presAssocID="{DDB2E872-76C9-4A31-93B6-AF632EFAA635}" presName="pyramid" presStyleLbl="node1" presStyleIdx="0" presStyleCnt="1"/>
      <dgm:spPr/>
    </dgm:pt>
    <dgm:pt modelId="{6F2ED317-E162-4334-8007-FF78B532E74F}" type="pres">
      <dgm:prSet presAssocID="{DDB2E872-76C9-4A31-93B6-AF632EFAA635}" presName="theList" presStyleCnt="0"/>
      <dgm:spPr/>
    </dgm:pt>
    <dgm:pt modelId="{0DB05798-56ED-4011-B62C-058E37AA59AA}" type="pres">
      <dgm:prSet presAssocID="{468A1DCE-F5DD-4644-86F4-2AC1C4009355}" presName="aNode" presStyleLbl="fgAcc1" presStyleIdx="0" presStyleCnt="5">
        <dgm:presLayoutVars>
          <dgm:bulletEnabled val="1"/>
        </dgm:presLayoutVars>
      </dgm:prSet>
      <dgm:spPr/>
    </dgm:pt>
    <dgm:pt modelId="{07C3114B-421C-4478-85CC-6A4546DA1CDA}" type="pres">
      <dgm:prSet presAssocID="{468A1DCE-F5DD-4644-86F4-2AC1C4009355}" presName="aSpace" presStyleCnt="0"/>
      <dgm:spPr/>
    </dgm:pt>
    <dgm:pt modelId="{F0DFC2FF-1B74-4C12-A546-A1255613241D}" type="pres">
      <dgm:prSet presAssocID="{1E56841C-EE40-49AF-9BBD-A888F0ED6D78}" presName="aNode" presStyleLbl="fgAcc1" presStyleIdx="1" presStyleCnt="5">
        <dgm:presLayoutVars>
          <dgm:bulletEnabled val="1"/>
        </dgm:presLayoutVars>
      </dgm:prSet>
      <dgm:spPr/>
    </dgm:pt>
    <dgm:pt modelId="{BF31BDCD-FE31-4460-8B9C-DF8CC6A2EFF0}" type="pres">
      <dgm:prSet presAssocID="{1E56841C-EE40-49AF-9BBD-A888F0ED6D78}" presName="aSpace" presStyleCnt="0"/>
      <dgm:spPr/>
    </dgm:pt>
    <dgm:pt modelId="{478D08FB-FDCB-477B-90D6-454523025ADB}" type="pres">
      <dgm:prSet presAssocID="{0A4E24E5-22A4-4A71-BF9A-83734260A70F}" presName="aNode" presStyleLbl="fgAcc1" presStyleIdx="2" presStyleCnt="5">
        <dgm:presLayoutVars>
          <dgm:bulletEnabled val="1"/>
        </dgm:presLayoutVars>
      </dgm:prSet>
      <dgm:spPr/>
    </dgm:pt>
    <dgm:pt modelId="{34837742-1C7E-4474-BBD1-C036DDEF6B64}" type="pres">
      <dgm:prSet presAssocID="{0A4E24E5-22A4-4A71-BF9A-83734260A70F}" presName="aSpace" presStyleCnt="0"/>
      <dgm:spPr/>
    </dgm:pt>
    <dgm:pt modelId="{C6353C5F-F1C4-4270-AF5F-85B378E5D63A}" type="pres">
      <dgm:prSet presAssocID="{836BA4FA-FF16-449B-8264-D0122F41B532}" presName="aNode" presStyleLbl="fgAcc1" presStyleIdx="3" presStyleCnt="5" custLinFactNeighborX="985" custLinFactNeighborY="-12011">
        <dgm:presLayoutVars>
          <dgm:bulletEnabled val="1"/>
        </dgm:presLayoutVars>
      </dgm:prSet>
      <dgm:spPr/>
    </dgm:pt>
    <dgm:pt modelId="{E0C99810-0DC8-4F55-B219-97278C35B091}" type="pres">
      <dgm:prSet presAssocID="{836BA4FA-FF16-449B-8264-D0122F41B532}" presName="aSpace" presStyleCnt="0"/>
      <dgm:spPr/>
    </dgm:pt>
    <dgm:pt modelId="{D14B5D47-11E5-4BB5-AB75-184CD27D685A}" type="pres">
      <dgm:prSet presAssocID="{F191B8D9-EC61-425C-A39C-3ADF03E910F2}" presName="aNode" presStyleLbl="fgAcc1" presStyleIdx="4" presStyleCnt="5">
        <dgm:presLayoutVars>
          <dgm:bulletEnabled val="1"/>
        </dgm:presLayoutVars>
      </dgm:prSet>
      <dgm:spPr/>
    </dgm:pt>
    <dgm:pt modelId="{BF2E75F0-808C-4C9E-95F0-AEB807AA6564}" type="pres">
      <dgm:prSet presAssocID="{F191B8D9-EC61-425C-A39C-3ADF03E910F2}" presName="aSpace" presStyleCnt="0"/>
      <dgm:spPr/>
    </dgm:pt>
  </dgm:ptLst>
  <dgm:cxnLst>
    <dgm:cxn modelId="{2A409526-FB1F-4BA9-A33D-A06D1ABE32D9}" srcId="{836BA4FA-FF16-449B-8264-D0122F41B532}" destId="{C6A69539-B1A9-4A58-B0B4-1C442CAB8B29}" srcOrd="0" destOrd="0" parTransId="{21FF859B-5779-492C-9766-5198381D883F}" sibTransId="{351A8E73-D6CB-4ADE-AB42-84F7E9AE3C00}"/>
    <dgm:cxn modelId="{C2C7162E-E657-4E03-9EE2-917ABB2B38C2}" srcId="{DDB2E872-76C9-4A31-93B6-AF632EFAA635}" destId="{F191B8D9-EC61-425C-A39C-3ADF03E910F2}" srcOrd="4" destOrd="0" parTransId="{A7632C45-4F7A-4384-A6E2-EE9EFD090252}" sibTransId="{8F54482D-6616-4370-88D1-AB860176E29F}"/>
    <dgm:cxn modelId="{AAF38334-CFFF-4CE2-B9CA-E83B13BB2C97}" type="presOf" srcId="{836BA4FA-FF16-449B-8264-D0122F41B532}" destId="{C6353C5F-F1C4-4270-AF5F-85B378E5D63A}" srcOrd="0" destOrd="0" presId="urn:microsoft.com/office/officeart/2005/8/layout/pyramid2"/>
    <dgm:cxn modelId="{8C85774B-4715-4BE1-971E-122DB5E8FDCC}" srcId="{DDB2E872-76C9-4A31-93B6-AF632EFAA635}" destId="{0A4E24E5-22A4-4A71-BF9A-83734260A70F}" srcOrd="2" destOrd="0" parTransId="{9F4FDE00-4EBF-4456-8D57-5A3324851C55}" sibTransId="{30D456D6-EBD8-4E55-B8D9-2C32452C081B}"/>
    <dgm:cxn modelId="{DA1D0E74-4AD0-401B-A31E-65327F06B4FF}" type="presOf" srcId="{F191B8D9-EC61-425C-A39C-3ADF03E910F2}" destId="{D14B5D47-11E5-4BB5-AB75-184CD27D685A}" srcOrd="0" destOrd="0" presId="urn:microsoft.com/office/officeart/2005/8/layout/pyramid2"/>
    <dgm:cxn modelId="{AB89518C-68AD-4767-AB02-39C6DEA973D9}" srcId="{DDB2E872-76C9-4A31-93B6-AF632EFAA635}" destId="{468A1DCE-F5DD-4644-86F4-2AC1C4009355}" srcOrd="0" destOrd="0" parTransId="{7C49C1C4-6712-46DA-BF7C-0F0A6F05F7CA}" sibTransId="{7FA7D5DC-37C6-4F59-B3E9-C0470B751E0F}"/>
    <dgm:cxn modelId="{BCE59F9D-81BD-4E9D-8525-122908B3D2A1}" srcId="{DDB2E872-76C9-4A31-93B6-AF632EFAA635}" destId="{836BA4FA-FF16-449B-8264-D0122F41B532}" srcOrd="3" destOrd="0" parTransId="{47F9CFE6-8D6F-4A48-B160-5D6670864C37}" sibTransId="{82DC326B-6942-4656-98A7-EB868FF35517}"/>
    <dgm:cxn modelId="{5C4F47A3-2F6E-4AE0-AE72-BE7B7EAF7AD6}" srcId="{DDB2E872-76C9-4A31-93B6-AF632EFAA635}" destId="{1E56841C-EE40-49AF-9BBD-A888F0ED6D78}" srcOrd="1" destOrd="0" parTransId="{BD7DFDCC-D663-4074-A37F-46BBC6E4BCE9}" sibTransId="{D2C06E29-5720-4BB8-8940-5815F49F2397}"/>
    <dgm:cxn modelId="{66AF97A8-6516-4A08-9B63-AFB93D281103}" type="presOf" srcId="{DDB2E872-76C9-4A31-93B6-AF632EFAA635}" destId="{4CB5BDE4-628B-4FF6-8149-89D35111423A}" srcOrd="0" destOrd="0" presId="urn:microsoft.com/office/officeart/2005/8/layout/pyramid2"/>
    <dgm:cxn modelId="{FAE13DAF-212E-4D21-BFEC-7ACF95FE1063}" type="presOf" srcId="{468A1DCE-F5DD-4644-86F4-2AC1C4009355}" destId="{0DB05798-56ED-4011-B62C-058E37AA59AA}" srcOrd="0" destOrd="0" presId="urn:microsoft.com/office/officeart/2005/8/layout/pyramid2"/>
    <dgm:cxn modelId="{4C58F0D8-6D0F-4AE9-935B-E6317AF8B49B}" type="presOf" srcId="{729B0CDB-AF8D-428B-B99A-5674F2FB1674}" destId="{0DB05798-56ED-4011-B62C-058E37AA59AA}" srcOrd="0" destOrd="1" presId="urn:microsoft.com/office/officeart/2005/8/layout/pyramid2"/>
    <dgm:cxn modelId="{C18C6CD9-DEDA-443A-AE2E-91FE0785954F}" type="presOf" srcId="{1E56841C-EE40-49AF-9BBD-A888F0ED6D78}" destId="{F0DFC2FF-1B74-4C12-A546-A1255613241D}" srcOrd="0" destOrd="0" presId="urn:microsoft.com/office/officeart/2005/8/layout/pyramid2"/>
    <dgm:cxn modelId="{89B231DD-7DA9-45B2-A695-7C56FABBF8FB}" type="presOf" srcId="{0A4E24E5-22A4-4A71-BF9A-83734260A70F}" destId="{478D08FB-FDCB-477B-90D6-454523025ADB}" srcOrd="0" destOrd="0" presId="urn:microsoft.com/office/officeart/2005/8/layout/pyramid2"/>
    <dgm:cxn modelId="{EDB158E9-333F-4F7D-A036-35D5578FB823}" srcId="{468A1DCE-F5DD-4644-86F4-2AC1C4009355}" destId="{729B0CDB-AF8D-428B-B99A-5674F2FB1674}" srcOrd="0" destOrd="0" parTransId="{1DFB7C1F-3EC9-4CA2-B94D-7F6AFEC3CEAD}" sibTransId="{EE7738D7-B1D3-43CE-8D59-608458C43DF2}"/>
    <dgm:cxn modelId="{1B2D7BFC-5FE2-4B3B-9F4A-CF4CDFCDF56B}" type="presOf" srcId="{C6A69539-B1A9-4A58-B0B4-1C442CAB8B29}" destId="{C6353C5F-F1C4-4270-AF5F-85B378E5D63A}" srcOrd="0" destOrd="1" presId="urn:microsoft.com/office/officeart/2005/8/layout/pyramid2"/>
    <dgm:cxn modelId="{41FC5FE2-B91A-4A99-A986-A67990035890}" type="presParOf" srcId="{4CB5BDE4-628B-4FF6-8149-89D35111423A}" destId="{4DE20E04-82AD-4ADB-AF37-99ADE8915DB0}" srcOrd="0" destOrd="0" presId="urn:microsoft.com/office/officeart/2005/8/layout/pyramid2"/>
    <dgm:cxn modelId="{4A69F693-D9E3-4189-8241-3B6C52963007}" type="presParOf" srcId="{4CB5BDE4-628B-4FF6-8149-89D35111423A}" destId="{6F2ED317-E162-4334-8007-FF78B532E74F}" srcOrd="1" destOrd="0" presId="urn:microsoft.com/office/officeart/2005/8/layout/pyramid2"/>
    <dgm:cxn modelId="{730EE811-D2FD-48F1-9F7B-FACE5A4A62E4}" type="presParOf" srcId="{6F2ED317-E162-4334-8007-FF78B532E74F}" destId="{0DB05798-56ED-4011-B62C-058E37AA59AA}" srcOrd="0" destOrd="0" presId="urn:microsoft.com/office/officeart/2005/8/layout/pyramid2"/>
    <dgm:cxn modelId="{889229D2-E674-4E33-866F-765060FBF9B9}" type="presParOf" srcId="{6F2ED317-E162-4334-8007-FF78B532E74F}" destId="{07C3114B-421C-4478-85CC-6A4546DA1CDA}" srcOrd="1" destOrd="0" presId="urn:microsoft.com/office/officeart/2005/8/layout/pyramid2"/>
    <dgm:cxn modelId="{6BD38756-8658-4CDA-93DA-9B4E464F4B2B}" type="presParOf" srcId="{6F2ED317-E162-4334-8007-FF78B532E74F}" destId="{F0DFC2FF-1B74-4C12-A546-A1255613241D}" srcOrd="2" destOrd="0" presId="urn:microsoft.com/office/officeart/2005/8/layout/pyramid2"/>
    <dgm:cxn modelId="{FBC04A48-C298-41D5-B3D8-6E70E946A1D0}" type="presParOf" srcId="{6F2ED317-E162-4334-8007-FF78B532E74F}" destId="{BF31BDCD-FE31-4460-8B9C-DF8CC6A2EFF0}" srcOrd="3" destOrd="0" presId="urn:microsoft.com/office/officeart/2005/8/layout/pyramid2"/>
    <dgm:cxn modelId="{39EC9CC3-EF3F-4D04-9DB7-34FD04F5B323}" type="presParOf" srcId="{6F2ED317-E162-4334-8007-FF78B532E74F}" destId="{478D08FB-FDCB-477B-90D6-454523025ADB}" srcOrd="4" destOrd="0" presId="urn:microsoft.com/office/officeart/2005/8/layout/pyramid2"/>
    <dgm:cxn modelId="{538B6CA7-3054-4040-B02D-9879317DA169}" type="presParOf" srcId="{6F2ED317-E162-4334-8007-FF78B532E74F}" destId="{34837742-1C7E-4474-BBD1-C036DDEF6B64}" srcOrd="5" destOrd="0" presId="urn:microsoft.com/office/officeart/2005/8/layout/pyramid2"/>
    <dgm:cxn modelId="{7C82DFE3-D446-43EA-89CB-1A730323C36A}" type="presParOf" srcId="{6F2ED317-E162-4334-8007-FF78B532E74F}" destId="{C6353C5F-F1C4-4270-AF5F-85B378E5D63A}" srcOrd="6" destOrd="0" presId="urn:microsoft.com/office/officeart/2005/8/layout/pyramid2"/>
    <dgm:cxn modelId="{4640EC98-42CC-485E-8312-D815F4ABBBA5}" type="presParOf" srcId="{6F2ED317-E162-4334-8007-FF78B532E74F}" destId="{E0C99810-0DC8-4F55-B219-97278C35B091}" srcOrd="7" destOrd="0" presId="urn:microsoft.com/office/officeart/2005/8/layout/pyramid2"/>
    <dgm:cxn modelId="{2AE34D12-FCA4-4B2C-BF77-282AFD4D7F2F}" type="presParOf" srcId="{6F2ED317-E162-4334-8007-FF78B532E74F}" destId="{D14B5D47-11E5-4BB5-AB75-184CD27D685A}" srcOrd="8" destOrd="0" presId="urn:microsoft.com/office/officeart/2005/8/layout/pyramid2"/>
    <dgm:cxn modelId="{D78980E2-9AF0-4CCD-B22C-82D155DE729A}" type="presParOf" srcId="{6F2ED317-E162-4334-8007-FF78B532E74F}" destId="{BF2E75F0-808C-4C9E-95F0-AEB807AA656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46FA3AD-D922-4F49-A00F-2EF95FE7A1BF}" type="doc">
      <dgm:prSet loTypeId="urn:microsoft.com/office/officeart/2005/8/layout/hierarchy4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2DB8D8-3F51-4898-86F7-9C0C6A98D48E}">
      <dgm:prSet/>
      <dgm:spPr/>
      <dgm:t>
        <a:bodyPr/>
        <a:lstStyle/>
        <a:p>
          <a:pPr rtl="0"/>
          <a:r>
            <a:rPr lang="en-US" b="1"/>
            <a:t>Efficient Capital Markets Hypothesis (ECMH)</a:t>
          </a:r>
          <a:endParaRPr lang="fi-FI"/>
        </a:p>
      </dgm:t>
    </dgm:pt>
    <dgm:pt modelId="{25A6E12A-89ED-4ED8-8E85-73230E9DBCAD}" type="parTrans" cxnId="{15968559-E675-4C2A-955F-35C0BAEF6A4F}">
      <dgm:prSet/>
      <dgm:spPr/>
      <dgm:t>
        <a:bodyPr/>
        <a:lstStyle/>
        <a:p>
          <a:endParaRPr lang="en-US"/>
        </a:p>
      </dgm:t>
    </dgm:pt>
    <dgm:pt modelId="{D312C02F-2F8A-4867-85A1-63A89E97564D}" type="sibTrans" cxnId="{15968559-E675-4C2A-955F-35C0BAEF6A4F}">
      <dgm:prSet/>
      <dgm:spPr/>
      <dgm:t>
        <a:bodyPr/>
        <a:lstStyle/>
        <a:p>
          <a:endParaRPr lang="en-US"/>
        </a:p>
      </dgm:t>
    </dgm:pt>
    <dgm:pt modelId="{24C561CC-B360-4170-9A52-A0B0D4C0A650}">
      <dgm:prSet/>
      <dgm:spPr/>
      <dgm:t>
        <a:bodyPr/>
        <a:lstStyle/>
        <a:p>
          <a:pPr rtl="0"/>
          <a:r>
            <a:rPr lang="en-US" b="1"/>
            <a:t>making use of inside information - disclose or abstain - duty to disclose?</a:t>
          </a:r>
          <a:endParaRPr lang="fi-FI"/>
        </a:p>
      </dgm:t>
    </dgm:pt>
    <dgm:pt modelId="{68FFE7B5-145D-4DBB-B95A-EC1C1378A48B}" type="parTrans" cxnId="{5787AA34-EFA5-4888-A007-C67D5226A181}">
      <dgm:prSet/>
      <dgm:spPr/>
      <dgm:t>
        <a:bodyPr/>
        <a:lstStyle/>
        <a:p>
          <a:endParaRPr lang="en-US"/>
        </a:p>
      </dgm:t>
    </dgm:pt>
    <dgm:pt modelId="{8EB8E091-E25F-4190-9362-7B64C1F34AF8}" type="sibTrans" cxnId="{5787AA34-EFA5-4888-A007-C67D5226A181}">
      <dgm:prSet/>
      <dgm:spPr/>
      <dgm:t>
        <a:bodyPr/>
        <a:lstStyle/>
        <a:p>
          <a:endParaRPr lang="en-US"/>
        </a:p>
      </dgm:t>
    </dgm:pt>
    <dgm:pt modelId="{CF4AE42F-4BBE-44BB-B5E7-740DDD2C6453}">
      <dgm:prSet/>
      <dgm:spPr/>
      <dgm:t>
        <a:bodyPr/>
        <a:lstStyle/>
        <a:p>
          <a:pPr rtl="0"/>
          <a:r>
            <a:rPr lang="en-US"/>
            <a:t>Efficiency of information production </a:t>
          </a:r>
          <a:endParaRPr lang="fi-FI"/>
        </a:p>
      </dgm:t>
    </dgm:pt>
    <dgm:pt modelId="{CEFF4859-C3C7-4E4B-8B9F-BBC032CBC4D4}" type="parTrans" cxnId="{127CDC96-7700-4032-A9BE-3DC3BB5862F2}">
      <dgm:prSet/>
      <dgm:spPr/>
      <dgm:t>
        <a:bodyPr/>
        <a:lstStyle/>
        <a:p>
          <a:endParaRPr lang="en-US"/>
        </a:p>
      </dgm:t>
    </dgm:pt>
    <dgm:pt modelId="{56791F17-6576-4FEE-B935-DDE48E2DA2C8}" type="sibTrans" cxnId="{127CDC96-7700-4032-A9BE-3DC3BB5862F2}">
      <dgm:prSet/>
      <dgm:spPr/>
      <dgm:t>
        <a:bodyPr/>
        <a:lstStyle/>
        <a:p>
          <a:endParaRPr lang="en-US"/>
        </a:p>
      </dgm:t>
    </dgm:pt>
    <dgm:pt modelId="{04B479F7-E071-4BDC-BDE3-C8D73F912397}">
      <dgm:prSet/>
      <dgm:spPr/>
      <dgm:t>
        <a:bodyPr/>
        <a:lstStyle/>
        <a:p>
          <a:pPr rtl="0"/>
          <a:r>
            <a:rPr lang="en-US"/>
            <a:t>incentive effects </a:t>
          </a:r>
          <a:endParaRPr lang="fi-FI"/>
        </a:p>
      </dgm:t>
    </dgm:pt>
    <dgm:pt modelId="{72E7A770-A1CA-4D9A-945C-2782CD655F99}" type="parTrans" cxnId="{A6014AF0-CBC2-400E-913B-D07F402589F5}">
      <dgm:prSet/>
      <dgm:spPr/>
      <dgm:t>
        <a:bodyPr/>
        <a:lstStyle/>
        <a:p>
          <a:endParaRPr lang="en-US"/>
        </a:p>
      </dgm:t>
    </dgm:pt>
    <dgm:pt modelId="{139BAAC1-F245-4235-AA18-5BEB3DA07CDE}" type="sibTrans" cxnId="{A6014AF0-CBC2-400E-913B-D07F402589F5}">
      <dgm:prSet/>
      <dgm:spPr/>
      <dgm:t>
        <a:bodyPr/>
        <a:lstStyle/>
        <a:p>
          <a:endParaRPr lang="en-US"/>
        </a:p>
      </dgm:t>
    </dgm:pt>
    <dgm:pt modelId="{2135E80B-88C0-41EF-95FC-55A17DAD7FD4}">
      <dgm:prSet/>
      <dgm:spPr/>
      <dgm:t>
        <a:bodyPr/>
        <a:lstStyle/>
        <a:p>
          <a:pPr rtl="0"/>
          <a:r>
            <a:rPr lang="en-US"/>
            <a:t>accuracy and speed of information production  </a:t>
          </a:r>
          <a:endParaRPr lang="fi-FI"/>
        </a:p>
      </dgm:t>
    </dgm:pt>
    <dgm:pt modelId="{D1A51849-331A-481D-BCAC-EA83AE687CE5}" type="parTrans" cxnId="{8975A480-5C9C-4750-903B-837212FABBA8}">
      <dgm:prSet/>
      <dgm:spPr/>
      <dgm:t>
        <a:bodyPr/>
        <a:lstStyle/>
        <a:p>
          <a:endParaRPr lang="en-US"/>
        </a:p>
      </dgm:t>
    </dgm:pt>
    <dgm:pt modelId="{81A15812-C50E-42A3-B208-6E5645825E9F}" type="sibTrans" cxnId="{8975A480-5C9C-4750-903B-837212FABBA8}">
      <dgm:prSet/>
      <dgm:spPr/>
      <dgm:t>
        <a:bodyPr/>
        <a:lstStyle/>
        <a:p>
          <a:endParaRPr lang="en-US"/>
        </a:p>
      </dgm:t>
    </dgm:pt>
    <dgm:pt modelId="{2C3E4BA9-0DE1-4778-821E-563E08FF5B7F}">
      <dgm:prSet/>
      <dgm:spPr/>
      <dgm:t>
        <a:bodyPr/>
        <a:lstStyle/>
        <a:p>
          <a:pPr rtl="0"/>
          <a:r>
            <a:rPr lang="en-US" dirty="0"/>
            <a:t>protective measures within companies: costs of insider trading / costs of control / costs of  disclosure (procedure costs / secrets)   </a:t>
          </a:r>
          <a:endParaRPr lang="fi-FI" dirty="0"/>
        </a:p>
      </dgm:t>
    </dgm:pt>
    <dgm:pt modelId="{496454DA-6193-4C9D-9CB2-B88F0163962F}" type="parTrans" cxnId="{D2A8DBAA-80B7-4E60-AB5B-1DB1E35FD26D}">
      <dgm:prSet/>
      <dgm:spPr/>
      <dgm:t>
        <a:bodyPr/>
        <a:lstStyle/>
        <a:p>
          <a:endParaRPr lang="en-US"/>
        </a:p>
      </dgm:t>
    </dgm:pt>
    <dgm:pt modelId="{3BE23F96-2B7C-4C12-BB58-74FDB8D4CAF1}" type="sibTrans" cxnId="{D2A8DBAA-80B7-4E60-AB5B-1DB1E35FD26D}">
      <dgm:prSet/>
      <dgm:spPr/>
      <dgm:t>
        <a:bodyPr/>
        <a:lstStyle/>
        <a:p>
          <a:endParaRPr lang="en-US"/>
        </a:p>
      </dgm:t>
    </dgm:pt>
    <dgm:pt modelId="{88B836B3-CB08-4318-9CC1-40E19E9092D1}">
      <dgm:prSet/>
      <dgm:spPr/>
      <dgm:t>
        <a:bodyPr/>
        <a:lstStyle/>
        <a:p>
          <a:pPr rtl="0"/>
          <a:r>
            <a:rPr lang="en-US"/>
            <a:t>self regulation  / public regulation  </a:t>
          </a:r>
          <a:endParaRPr lang="fi-FI"/>
        </a:p>
      </dgm:t>
    </dgm:pt>
    <dgm:pt modelId="{3A2C6407-FCD4-4C8D-BA93-DA6890323C62}" type="parTrans" cxnId="{EEFBB7D3-9895-40CE-B34A-726E2C34BDEF}">
      <dgm:prSet/>
      <dgm:spPr/>
      <dgm:t>
        <a:bodyPr/>
        <a:lstStyle/>
        <a:p>
          <a:endParaRPr lang="en-US"/>
        </a:p>
      </dgm:t>
    </dgm:pt>
    <dgm:pt modelId="{5B886B56-2BA6-4E1D-93F6-36A1919FE97A}" type="sibTrans" cxnId="{EEFBB7D3-9895-40CE-B34A-726E2C34BDEF}">
      <dgm:prSet/>
      <dgm:spPr/>
      <dgm:t>
        <a:bodyPr/>
        <a:lstStyle/>
        <a:p>
          <a:endParaRPr lang="en-US"/>
        </a:p>
      </dgm:t>
    </dgm:pt>
    <dgm:pt modelId="{D01A4D9D-7970-4BEE-ABEC-4F26120C6429}" type="pres">
      <dgm:prSet presAssocID="{546FA3AD-D922-4F49-A00F-2EF95FE7A1B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D4672F3-21D6-4BD4-86C0-4726D65226DD}" type="pres">
      <dgm:prSet presAssocID="{2F2DB8D8-3F51-4898-86F7-9C0C6A98D48E}" presName="vertOne" presStyleCnt="0"/>
      <dgm:spPr/>
    </dgm:pt>
    <dgm:pt modelId="{EB11EE6A-12E7-429D-8ABC-FAC7F21FBFC8}" type="pres">
      <dgm:prSet presAssocID="{2F2DB8D8-3F51-4898-86F7-9C0C6A98D48E}" presName="txOne" presStyleLbl="node0" presStyleIdx="0" presStyleCnt="2">
        <dgm:presLayoutVars>
          <dgm:chPref val="3"/>
        </dgm:presLayoutVars>
      </dgm:prSet>
      <dgm:spPr/>
    </dgm:pt>
    <dgm:pt modelId="{CA2D4A9A-0A16-471A-8001-2064812CCA79}" type="pres">
      <dgm:prSet presAssocID="{2F2DB8D8-3F51-4898-86F7-9C0C6A98D48E}" presName="horzOne" presStyleCnt="0"/>
      <dgm:spPr/>
    </dgm:pt>
    <dgm:pt modelId="{2A77E573-60E1-4F42-9F14-8DE648981168}" type="pres">
      <dgm:prSet presAssocID="{D312C02F-2F8A-4867-85A1-63A89E97564D}" presName="sibSpaceOne" presStyleCnt="0"/>
      <dgm:spPr/>
    </dgm:pt>
    <dgm:pt modelId="{8B35B950-7430-4923-A71D-26548C58AF11}" type="pres">
      <dgm:prSet presAssocID="{24C561CC-B360-4170-9A52-A0B0D4C0A650}" presName="vertOne" presStyleCnt="0"/>
      <dgm:spPr/>
    </dgm:pt>
    <dgm:pt modelId="{934E475D-DE3E-4454-9195-852F07D43197}" type="pres">
      <dgm:prSet presAssocID="{24C561CC-B360-4170-9A52-A0B0D4C0A650}" presName="txOne" presStyleLbl="node0" presStyleIdx="1" presStyleCnt="2">
        <dgm:presLayoutVars>
          <dgm:chPref val="3"/>
        </dgm:presLayoutVars>
      </dgm:prSet>
      <dgm:spPr/>
    </dgm:pt>
    <dgm:pt modelId="{12198DCB-514F-4725-8707-1FB26DEE4706}" type="pres">
      <dgm:prSet presAssocID="{24C561CC-B360-4170-9A52-A0B0D4C0A650}" presName="parTransOne" presStyleCnt="0"/>
      <dgm:spPr/>
    </dgm:pt>
    <dgm:pt modelId="{0BF6A791-0F29-4344-A7F1-DBE8E6101C10}" type="pres">
      <dgm:prSet presAssocID="{24C561CC-B360-4170-9A52-A0B0D4C0A650}" presName="horzOne" presStyleCnt="0"/>
      <dgm:spPr/>
    </dgm:pt>
    <dgm:pt modelId="{0B06B146-3FA1-4FFD-B12D-6FC4399F6CAC}" type="pres">
      <dgm:prSet presAssocID="{CF4AE42F-4BBE-44BB-B5E7-740DDD2C6453}" presName="vertTwo" presStyleCnt="0"/>
      <dgm:spPr/>
    </dgm:pt>
    <dgm:pt modelId="{C663E5EC-793C-45EA-B763-29CAA4BA7034}" type="pres">
      <dgm:prSet presAssocID="{CF4AE42F-4BBE-44BB-B5E7-740DDD2C6453}" presName="txTwo" presStyleLbl="node2" presStyleIdx="0" presStyleCnt="5">
        <dgm:presLayoutVars>
          <dgm:chPref val="3"/>
        </dgm:presLayoutVars>
      </dgm:prSet>
      <dgm:spPr/>
    </dgm:pt>
    <dgm:pt modelId="{7BBDE4E0-2690-4BD9-9A94-2128B13356CC}" type="pres">
      <dgm:prSet presAssocID="{CF4AE42F-4BBE-44BB-B5E7-740DDD2C6453}" presName="horzTwo" presStyleCnt="0"/>
      <dgm:spPr/>
    </dgm:pt>
    <dgm:pt modelId="{F0048F23-4DFE-469E-A6C8-CFC47D726AC9}" type="pres">
      <dgm:prSet presAssocID="{56791F17-6576-4FEE-B935-DDE48E2DA2C8}" presName="sibSpaceTwo" presStyleCnt="0"/>
      <dgm:spPr/>
    </dgm:pt>
    <dgm:pt modelId="{7C1B2F16-7552-4ED0-9236-0BC04FC4EEE1}" type="pres">
      <dgm:prSet presAssocID="{04B479F7-E071-4BDC-BDE3-C8D73F912397}" presName="vertTwo" presStyleCnt="0"/>
      <dgm:spPr/>
    </dgm:pt>
    <dgm:pt modelId="{A0507B9C-3C05-44C2-B653-446068623FCD}" type="pres">
      <dgm:prSet presAssocID="{04B479F7-E071-4BDC-BDE3-C8D73F912397}" presName="txTwo" presStyleLbl="node2" presStyleIdx="1" presStyleCnt="5">
        <dgm:presLayoutVars>
          <dgm:chPref val="3"/>
        </dgm:presLayoutVars>
      </dgm:prSet>
      <dgm:spPr/>
    </dgm:pt>
    <dgm:pt modelId="{F0C1A495-4398-4FD2-96C3-2A5A47CE8368}" type="pres">
      <dgm:prSet presAssocID="{04B479F7-E071-4BDC-BDE3-C8D73F912397}" presName="horzTwo" presStyleCnt="0"/>
      <dgm:spPr/>
    </dgm:pt>
    <dgm:pt modelId="{2D3C0115-5A09-4954-8312-583A20B388C5}" type="pres">
      <dgm:prSet presAssocID="{139BAAC1-F245-4235-AA18-5BEB3DA07CDE}" presName="sibSpaceTwo" presStyleCnt="0"/>
      <dgm:spPr/>
    </dgm:pt>
    <dgm:pt modelId="{11BC7028-AF07-4722-BA9C-F5A4FDFE030C}" type="pres">
      <dgm:prSet presAssocID="{2135E80B-88C0-41EF-95FC-55A17DAD7FD4}" presName="vertTwo" presStyleCnt="0"/>
      <dgm:spPr/>
    </dgm:pt>
    <dgm:pt modelId="{83BCAA49-8021-413C-B6EB-132CE43FCB14}" type="pres">
      <dgm:prSet presAssocID="{2135E80B-88C0-41EF-95FC-55A17DAD7FD4}" presName="txTwo" presStyleLbl="node2" presStyleIdx="2" presStyleCnt="5">
        <dgm:presLayoutVars>
          <dgm:chPref val="3"/>
        </dgm:presLayoutVars>
      </dgm:prSet>
      <dgm:spPr/>
    </dgm:pt>
    <dgm:pt modelId="{FA5D4331-FC18-4212-93AF-BB4701F751C9}" type="pres">
      <dgm:prSet presAssocID="{2135E80B-88C0-41EF-95FC-55A17DAD7FD4}" presName="horzTwo" presStyleCnt="0"/>
      <dgm:spPr/>
    </dgm:pt>
    <dgm:pt modelId="{A62400AA-E545-4558-9B22-EF0B3A3359E2}" type="pres">
      <dgm:prSet presAssocID="{81A15812-C50E-42A3-B208-6E5645825E9F}" presName="sibSpaceTwo" presStyleCnt="0"/>
      <dgm:spPr/>
    </dgm:pt>
    <dgm:pt modelId="{C1995ADE-0DAD-44A2-A917-83C3EB481110}" type="pres">
      <dgm:prSet presAssocID="{2C3E4BA9-0DE1-4778-821E-563E08FF5B7F}" presName="vertTwo" presStyleCnt="0"/>
      <dgm:spPr/>
    </dgm:pt>
    <dgm:pt modelId="{BFF5ED52-0A60-451B-A559-EA12D549B26E}" type="pres">
      <dgm:prSet presAssocID="{2C3E4BA9-0DE1-4778-821E-563E08FF5B7F}" presName="txTwo" presStyleLbl="node2" presStyleIdx="3" presStyleCnt="5">
        <dgm:presLayoutVars>
          <dgm:chPref val="3"/>
        </dgm:presLayoutVars>
      </dgm:prSet>
      <dgm:spPr/>
    </dgm:pt>
    <dgm:pt modelId="{7FD50934-57D7-416A-9A14-5218D769E3D0}" type="pres">
      <dgm:prSet presAssocID="{2C3E4BA9-0DE1-4778-821E-563E08FF5B7F}" presName="horzTwo" presStyleCnt="0"/>
      <dgm:spPr/>
    </dgm:pt>
    <dgm:pt modelId="{AB64291C-44E3-4BD5-B6B9-32ACFB06B3A2}" type="pres">
      <dgm:prSet presAssocID="{3BE23F96-2B7C-4C12-BB58-74FDB8D4CAF1}" presName="sibSpaceTwo" presStyleCnt="0"/>
      <dgm:spPr/>
    </dgm:pt>
    <dgm:pt modelId="{5B7CF1F8-F1D4-4D98-A0EA-11D152BA035B}" type="pres">
      <dgm:prSet presAssocID="{88B836B3-CB08-4318-9CC1-40E19E9092D1}" presName="vertTwo" presStyleCnt="0"/>
      <dgm:spPr/>
    </dgm:pt>
    <dgm:pt modelId="{C4CFEF83-5CE9-438A-99FF-5F401CC9256A}" type="pres">
      <dgm:prSet presAssocID="{88B836B3-CB08-4318-9CC1-40E19E9092D1}" presName="txTwo" presStyleLbl="node2" presStyleIdx="4" presStyleCnt="5">
        <dgm:presLayoutVars>
          <dgm:chPref val="3"/>
        </dgm:presLayoutVars>
      </dgm:prSet>
      <dgm:spPr/>
    </dgm:pt>
    <dgm:pt modelId="{543BC41C-9763-4050-B4DB-CD53AFE91282}" type="pres">
      <dgm:prSet presAssocID="{88B836B3-CB08-4318-9CC1-40E19E9092D1}" presName="horzTwo" presStyleCnt="0"/>
      <dgm:spPr/>
    </dgm:pt>
  </dgm:ptLst>
  <dgm:cxnLst>
    <dgm:cxn modelId="{D4679116-C73B-48EB-8FA3-DB65CA2267C8}" type="presOf" srcId="{2135E80B-88C0-41EF-95FC-55A17DAD7FD4}" destId="{83BCAA49-8021-413C-B6EB-132CE43FCB14}" srcOrd="0" destOrd="0" presId="urn:microsoft.com/office/officeart/2005/8/layout/hierarchy4"/>
    <dgm:cxn modelId="{1E68F131-AD1D-40E6-A8D9-E67BB20B5936}" type="presOf" srcId="{CF4AE42F-4BBE-44BB-B5E7-740DDD2C6453}" destId="{C663E5EC-793C-45EA-B763-29CAA4BA7034}" srcOrd="0" destOrd="0" presId="urn:microsoft.com/office/officeart/2005/8/layout/hierarchy4"/>
    <dgm:cxn modelId="{5787AA34-EFA5-4888-A007-C67D5226A181}" srcId="{546FA3AD-D922-4F49-A00F-2EF95FE7A1BF}" destId="{24C561CC-B360-4170-9A52-A0B0D4C0A650}" srcOrd="1" destOrd="0" parTransId="{68FFE7B5-145D-4DBB-B95A-EC1C1378A48B}" sibTransId="{8EB8E091-E25F-4190-9362-7B64C1F34AF8}"/>
    <dgm:cxn modelId="{15968559-E675-4C2A-955F-35C0BAEF6A4F}" srcId="{546FA3AD-D922-4F49-A00F-2EF95FE7A1BF}" destId="{2F2DB8D8-3F51-4898-86F7-9C0C6A98D48E}" srcOrd="0" destOrd="0" parTransId="{25A6E12A-89ED-4ED8-8E85-73230E9DBCAD}" sibTransId="{D312C02F-2F8A-4867-85A1-63A89E97564D}"/>
    <dgm:cxn modelId="{8975A480-5C9C-4750-903B-837212FABBA8}" srcId="{24C561CC-B360-4170-9A52-A0B0D4C0A650}" destId="{2135E80B-88C0-41EF-95FC-55A17DAD7FD4}" srcOrd="2" destOrd="0" parTransId="{D1A51849-331A-481D-BCAC-EA83AE687CE5}" sibTransId="{81A15812-C50E-42A3-B208-6E5645825E9F}"/>
    <dgm:cxn modelId="{A4388188-469E-458C-9ACF-84D3EBAC1619}" type="presOf" srcId="{546FA3AD-D922-4F49-A00F-2EF95FE7A1BF}" destId="{D01A4D9D-7970-4BEE-ABEC-4F26120C6429}" srcOrd="0" destOrd="0" presId="urn:microsoft.com/office/officeart/2005/8/layout/hierarchy4"/>
    <dgm:cxn modelId="{18093894-A5FE-41D1-BC27-67B3A5D5BA1E}" type="presOf" srcId="{04B479F7-E071-4BDC-BDE3-C8D73F912397}" destId="{A0507B9C-3C05-44C2-B653-446068623FCD}" srcOrd="0" destOrd="0" presId="urn:microsoft.com/office/officeart/2005/8/layout/hierarchy4"/>
    <dgm:cxn modelId="{127CDC96-7700-4032-A9BE-3DC3BB5862F2}" srcId="{24C561CC-B360-4170-9A52-A0B0D4C0A650}" destId="{CF4AE42F-4BBE-44BB-B5E7-740DDD2C6453}" srcOrd="0" destOrd="0" parTransId="{CEFF4859-C3C7-4E4B-8B9F-BBC032CBC4D4}" sibTransId="{56791F17-6576-4FEE-B935-DDE48E2DA2C8}"/>
    <dgm:cxn modelId="{E6E43C98-ADA6-49CC-87D6-BAFB149A6F6E}" type="presOf" srcId="{88B836B3-CB08-4318-9CC1-40E19E9092D1}" destId="{C4CFEF83-5CE9-438A-99FF-5F401CC9256A}" srcOrd="0" destOrd="0" presId="urn:microsoft.com/office/officeart/2005/8/layout/hierarchy4"/>
    <dgm:cxn modelId="{219C48A4-50AA-4933-B670-1B3D7772B42A}" type="presOf" srcId="{2F2DB8D8-3F51-4898-86F7-9C0C6A98D48E}" destId="{EB11EE6A-12E7-429D-8ABC-FAC7F21FBFC8}" srcOrd="0" destOrd="0" presId="urn:microsoft.com/office/officeart/2005/8/layout/hierarchy4"/>
    <dgm:cxn modelId="{D2A8DBAA-80B7-4E60-AB5B-1DB1E35FD26D}" srcId="{24C561CC-B360-4170-9A52-A0B0D4C0A650}" destId="{2C3E4BA9-0DE1-4778-821E-563E08FF5B7F}" srcOrd="3" destOrd="0" parTransId="{496454DA-6193-4C9D-9CB2-B88F0163962F}" sibTransId="{3BE23F96-2B7C-4C12-BB58-74FDB8D4CAF1}"/>
    <dgm:cxn modelId="{EEFBB7D3-9895-40CE-B34A-726E2C34BDEF}" srcId="{24C561CC-B360-4170-9A52-A0B0D4C0A650}" destId="{88B836B3-CB08-4318-9CC1-40E19E9092D1}" srcOrd="4" destOrd="0" parTransId="{3A2C6407-FCD4-4C8D-BA93-DA6890323C62}" sibTransId="{5B886B56-2BA6-4E1D-93F6-36A1919FE97A}"/>
    <dgm:cxn modelId="{B3F701E1-76C1-40A7-A1DC-B011F03DA292}" type="presOf" srcId="{2C3E4BA9-0DE1-4778-821E-563E08FF5B7F}" destId="{BFF5ED52-0A60-451B-A559-EA12D549B26E}" srcOrd="0" destOrd="0" presId="urn:microsoft.com/office/officeart/2005/8/layout/hierarchy4"/>
    <dgm:cxn modelId="{A6014AF0-CBC2-400E-913B-D07F402589F5}" srcId="{24C561CC-B360-4170-9A52-A0B0D4C0A650}" destId="{04B479F7-E071-4BDC-BDE3-C8D73F912397}" srcOrd="1" destOrd="0" parTransId="{72E7A770-A1CA-4D9A-945C-2782CD655F99}" sibTransId="{139BAAC1-F245-4235-AA18-5BEB3DA07CDE}"/>
    <dgm:cxn modelId="{7226F7FA-5882-4213-A38A-A87B7EAB074A}" type="presOf" srcId="{24C561CC-B360-4170-9A52-A0B0D4C0A650}" destId="{934E475D-DE3E-4454-9195-852F07D43197}" srcOrd="0" destOrd="0" presId="urn:microsoft.com/office/officeart/2005/8/layout/hierarchy4"/>
    <dgm:cxn modelId="{1415E0ED-93F9-4D88-9238-20CAF09BBA3B}" type="presParOf" srcId="{D01A4D9D-7970-4BEE-ABEC-4F26120C6429}" destId="{CD4672F3-21D6-4BD4-86C0-4726D65226DD}" srcOrd="0" destOrd="0" presId="urn:microsoft.com/office/officeart/2005/8/layout/hierarchy4"/>
    <dgm:cxn modelId="{29D0E6C9-CE6A-40F9-BB4B-A5F031459E2B}" type="presParOf" srcId="{CD4672F3-21D6-4BD4-86C0-4726D65226DD}" destId="{EB11EE6A-12E7-429D-8ABC-FAC7F21FBFC8}" srcOrd="0" destOrd="0" presId="urn:microsoft.com/office/officeart/2005/8/layout/hierarchy4"/>
    <dgm:cxn modelId="{1DED8C8D-3B01-4581-92AA-7D6EA86B3B04}" type="presParOf" srcId="{CD4672F3-21D6-4BD4-86C0-4726D65226DD}" destId="{CA2D4A9A-0A16-471A-8001-2064812CCA79}" srcOrd="1" destOrd="0" presId="urn:microsoft.com/office/officeart/2005/8/layout/hierarchy4"/>
    <dgm:cxn modelId="{2F9C28DF-43A1-4A66-9907-B28E91B91D68}" type="presParOf" srcId="{D01A4D9D-7970-4BEE-ABEC-4F26120C6429}" destId="{2A77E573-60E1-4F42-9F14-8DE648981168}" srcOrd="1" destOrd="0" presId="urn:microsoft.com/office/officeart/2005/8/layout/hierarchy4"/>
    <dgm:cxn modelId="{A1AC6444-2F8A-4ECA-BA52-F9456BCAA5CE}" type="presParOf" srcId="{D01A4D9D-7970-4BEE-ABEC-4F26120C6429}" destId="{8B35B950-7430-4923-A71D-26548C58AF11}" srcOrd="2" destOrd="0" presId="urn:microsoft.com/office/officeart/2005/8/layout/hierarchy4"/>
    <dgm:cxn modelId="{F1D2AF43-C299-49F3-A31E-89B3F456AEE6}" type="presParOf" srcId="{8B35B950-7430-4923-A71D-26548C58AF11}" destId="{934E475D-DE3E-4454-9195-852F07D43197}" srcOrd="0" destOrd="0" presId="urn:microsoft.com/office/officeart/2005/8/layout/hierarchy4"/>
    <dgm:cxn modelId="{CE5AF087-2B6C-4F0B-8996-2125CE2C0CAF}" type="presParOf" srcId="{8B35B950-7430-4923-A71D-26548C58AF11}" destId="{12198DCB-514F-4725-8707-1FB26DEE4706}" srcOrd="1" destOrd="0" presId="urn:microsoft.com/office/officeart/2005/8/layout/hierarchy4"/>
    <dgm:cxn modelId="{DE9FEEC5-4EED-437E-8790-0DD1839E9519}" type="presParOf" srcId="{8B35B950-7430-4923-A71D-26548C58AF11}" destId="{0BF6A791-0F29-4344-A7F1-DBE8E6101C10}" srcOrd="2" destOrd="0" presId="urn:microsoft.com/office/officeart/2005/8/layout/hierarchy4"/>
    <dgm:cxn modelId="{C4541B21-536E-42B9-847B-6592C8559E0D}" type="presParOf" srcId="{0BF6A791-0F29-4344-A7F1-DBE8E6101C10}" destId="{0B06B146-3FA1-4FFD-B12D-6FC4399F6CAC}" srcOrd="0" destOrd="0" presId="urn:microsoft.com/office/officeart/2005/8/layout/hierarchy4"/>
    <dgm:cxn modelId="{18D5407C-29EC-48EC-8F58-CE34F2FDC8D9}" type="presParOf" srcId="{0B06B146-3FA1-4FFD-B12D-6FC4399F6CAC}" destId="{C663E5EC-793C-45EA-B763-29CAA4BA7034}" srcOrd="0" destOrd="0" presId="urn:microsoft.com/office/officeart/2005/8/layout/hierarchy4"/>
    <dgm:cxn modelId="{8A06B33F-07F1-4CB2-94CB-51158978BC0C}" type="presParOf" srcId="{0B06B146-3FA1-4FFD-B12D-6FC4399F6CAC}" destId="{7BBDE4E0-2690-4BD9-9A94-2128B13356CC}" srcOrd="1" destOrd="0" presId="urn:microsoft.com/office/officeart/2005/8/layout/hierarchy4"/>
    <dgm:cxn modelId="{1205AD62-71F3-4EEF-809F-D33842174584}" type="presParOf" srcId="{0BF6A791-0F29-4344-A7F1-DBE8E6101C10}" destId="{F0048F23-4DFE-469E-A6C8-CFC47D726AC9}" srcOrd="1" destOrd="0" presId="urn:microsoft.com/office/officeart/2005/8/layout/hierarchy4"/>
    <dgm:cxn modelId="{DD17DDED-19CD-4C6F-88BD-3B7D620CAFF3}" type="presParOf" srcId="{0BF6A791-0F29-4344-A7F1-DBE8E6101C10}" destId="{7C1B2F16-7552-4ED0-9236-0BC04FC4EEE1}" srcOrd="2" destOrd="0" presId="urn:microsoft.com/office/officeart/2005/8/layout/hierarchy4"/>
    <dgm:cxn modelId="{D444A2BA-1CCD-4EBF-9C21-0AEC69E4951A}" type="presParOf" srcId="{7C1B2F16-7552-4ED0-9236-0BC04FC4EEE1}" destId="{A0507B9C-3C05-44C2-B653-446068623FCD}" srcOrd="0" destOrd="0" presId="urn:microsoft.com/office/officeart/2005/8/layout/hierarchy4"/>
    <dgm:cxn modelId="{84F3D418-EC9D-4647-BA03-FCA476921C16}" type="presParOf" srcId="{7C1B2F16-7552-4ED0-9236-0BC04FC4EEE1}" destId="{F0C1A495-4398-4FD2-96C3-2A5A47CE8368}" srcOrd="1" destOrd="0" presId="urn:microsoft.com/office/officeart/2005/8/layout/hierarchy4"/>
    <dgm:cxn modelId="{A34D6CDD-4749-42F1-A2E9-820CAEB27D43}" type="presParOf" srcId="{0BF6A791-0F29-4344-A7F1-DBE8E6101C10}" destId="{2D3C0115-5A09-4954-8312-583A20B388C5}" srcOrd="3" destOrd="0" presId="urn:microsoft.com/office/officeart/2005/8/layout/hierarchy4"/>
    <dgm:cxn modelId="{CC300DE4-4F27-41EE-BBE7-1E640E182637}" type="presParOf" srcId="{0BF6A791-0F29-4344-A7F1-DBE8E6101C10}" destId="{11BC7028-AF07-4722-BA9C-F5A4FDFE030C}" srcOrd="4" destOrd="0" presId="urn:microsoft.com/office/officeart/2005/8/layout/hierarchy4"/>
    <dgm:cxn modelId="{B86E4675-578B-46AB-A122-02F64CC95475}" type="presParOf" srcId="{11BC7028-AF07-4722-BA9C-F5A4FDFE030C}" destId="{83BCAA49-8021-413C-B6EB-132CE43FCB14}" srcOrd="0" destOrd="0" presId="urn:microsoft.com/office/officeart/2005/8/layout/hierarchy4"/>
    <dgm:cxn modelId="{23F8FAE5-5284-4FAF-B017-46B644A38D8E}" type="presParOf" srcId="{11BC7028-AF07-4722-BA9C-F5A4FDFE030C}" destId="{FA5D4331-FC18-4212-93AF-BB4701F751C9}" srcOrd="1" destOrd="0" presId="urn:microsoft.com/office/officeart/2005/8/layout/hierarchy4"/>
    <dgm:cxn modelId="{648FC1E4-C5C2-4187-BDE7-9E8F400D87F9}" type="presParOf" srcId="{0BF6A791-0F29-4344-A7F1-DBE8E6101C10}" destId="{A62400AA-E545-4558-9B22-EF0B3A3359E2}" srcOrd="5" destOrd="0" presId="urn:microsoft.com/office/officeart/2005/8/layout/hierarchy4"/>
    <dgm:cxn modelId="{88B50299-1486-40EB-B563-0596A1C97BB4}" type="presParOf" srcId="{0BF6A791-0F29-4344-A7F1-DBE8E6101C10}" destId="{C1995ADE-0DAD-44A2-A917-83C3EB481110}" srcOrd="6" destOrd="0" presId="urn:microsoft.com/office/officeart/2005/8/layout/hierarchy4"/>
    <dgm:cxn modelId="{94130E87-3122-42B7-960C-227BE97E3A25}" type="presParOf" srcId="{C1995ADE-0DAD-44A2-A917-83C3EB481110}" destId="{BFF5ED52-0A60-451B-A559-EA12D549B26E}" srcOrd="0" destOrd="0" presId="urn:microsoft.com/office/officeart/2005/8/layout/hierarchy4"/>
    <dgm:cxn modelId="{1839776C-F312-4FEB-A087-A7C3BEAC8CED}" type="presParOf" srcId="{C1995ADE-0DAD-44A2-A917-83C3EB481110}" destId="{7FD50934-57D7-416A-9A14-5218D769E3D0}" srcOrd="1" destOrd="0" presId="urn:microsoft.com/office/officeart/2005/8/layout/hierarchy4"/>
    <dgm:cxn modelId="{DD6661A0-D009-4273-8BD5-A7ECA7B6D66F}" type="presParOf" srcId="{0BF6A791-0F29-4344-A7F1-DBE8E6101C10}" destId="{AB64291C-44E3-4BD5-B6B9-32ACFB06B3A2}" srcOrd="7" destOrd="0" presId="urn:microsoft.com/office/officeart/2005/8/layout/hierarchy4"/>
    <dgm:cxn modelId="{0C785E85-D4A3-41A3-AE2D-F304628F31D1}" type="presParOf" srcId="{0BF6A791-0F29-4344-A7F1-DBE8E6101C10}" destId="{5B7CF1F8-F1D4-4D98-A0EA-11D152BA035B}" srcOrd="8" destOrd="0" presId="urn:microsoft.com/office/officeart/2005/8/layout/hierarchy4"/>
    <dgm:cxn modelId="{7E2FDE15-ADA1-410D-9953-8681447DCD1E}" type="presParOf" srcId="{5B7CF1F8-F1D4-4D98-A0EA-11D152BA035B}" destId="{C4CFEF83-5CE9-438A-99FF-5F401CC9256A}" srcOrd="0" destOrd="0" presId="urn:microsoft.com/office/officeart/2005/8/layout/hierarchy4"/>
    <dgm:cxn modelId="{71A58F11-2164-4489-B3E2-A0AA632278DD}" type="presParOf" srcId="{5B7CF1F8-F1D4-4D98-A0EA-11D152BA035B}" destId="{543BC41C-9763-4050-B4DB-CD53AFE912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146F0BE-F510-46AB-A18F-45A56E1565D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ED67A270-F44B-48F5-AF8B-1D9C6DED88F2}">
      <dgm:prSet/>
      <dgm:spPr/>
      <dgm:t>
        <a:bodyPr/>
        <a:lstStyle/>
        <a:p>
          <a:r>
            <a:rPr lang="en-US" b="0" i="0" baseline="0"/>
            <a:t>Management Incentives</a:t>
          </a:r>
          <a:endParaRPr lang="fi-FI"/>
        </a:p>
      </dgm:t>
    </dgm:pt>
    <dgm:pt modelId="{FDFD6B2D-D322-4331-BAA9-A1625ECC2AEF}" type="parTrans" cxnId="{1B7C4DA0-5499-4E13-8CB0-D7501A46D21D}">
      <dgm:prSet/>
      <dgm:spPr/>
      <dgm:t>
        <a:bodyPr/>
        <a:lstStyle/>
        <a:p>
          <a:endParaRPr lang="fi-FI"/>
        </a:p>
      </dgm:t>
    </dgm:pt>
    <dgm:pt modelId="{0C682725-A7D5-4AC4-980F-06E76309DE14}" type="sibTrans" cxnId="{1B7C4DA0-5499-4E13-8CB0-D7501A46D21D}">
      <dgm:prSet/>
      <dgm:spPr/>
      <dgm:t>
        <a:bodyPr/>
        <a:lstStyle/>
        <a:p>
          <a:endParaRPr lang="fi-FI"/>
        </a:p>
      </dgm:t>
    </dgm:pt>
    <dgm:pt modelId="{C8A82F71-51D3-4ECA-8FE2-74139C6495CE}">
      <dgm:prSet/>
      <dgm:spPr/>
      <dgm:t>
        <a:bodyPr/>
        <a:lstStyle/>
        <a:p>
          <a:r>
            <a:rPr lang="en-US" b="0" i="0" baseline="0"/>
            <a:t>Business efficiency</a:t>
          </a:r>
          <a:endParaRPr lang="fi-FI"/>
        </a:p>
      </dgm:t>
    </dgm:pt>
    <dgm:pt modelId="{04542273-E45F-48BC-B0A3-12468E0CA16A}" type="parTrans" cxnId="{6FDCD4BD-B362-4F7F-827E-EAB0F7CF2431}">
      <dgm:prSet/>
      <dgm:spPr/>
      <dgm:t>
        <a:bodyPr/>
        <a:lstStyle/>
        <a:p>
          <a:endParaRPr lang="fi-FI"/>
        </a:p>
      </dgm:t>
    </dgm:pt>
    <dgm:pt modelId="{7E3E5CD9-0A6A-4425-8013-FAE5924E8D8A}" type="sibTrans" cxnId="{6FDCD4BD-B362-4F7F-827E-EAB0F7CF2431}">
      <dgm:prSet/>
      <dgm:spPr/>
      <dgm:t>
        <a:bodyPr/>
        <a:lstStyle/>
        <a:p>
          <a:endParaRPr lang="fi-FI"/>
        </a:p>
      </dgm:t>
    </dgm:pt>
    <dgm:pt modelId="{70569597-8CBE-4BDB-A3C5-C313079440BB}">
      <dgm:prSet/>
      <dgm:spPr/>
      <dgm:t>
        <a:bodyPr/>
        <a:lstStyle/>
        <a:p>
          <a:r>
            <a:rPr lang="en-US" b="0" i="0" baseline="0"/>
            <a:t>Cf. opportunity to act against the interests of the company</a:t>
          </a:r>
          <a:endParaRPr lang="fi-FI"/>
        </a:p>
      </dgm:t>
    </dgm:pt>
    <dgm:pt modelId="{AB4FCC59-5BE2-45E7-9D09-1E176A6993CA}" type="parTrans" cxnId="{C1B98F4A-8A7A-44E1-B413-40B734D36183}">
      <dgm:prSet/>
      <dgm:spPr/>
      <dgm:t>
        <a:bodyPr/>
        <a:lstStyle/>
        <a:p>
          <a:endParaRPr lang="fi-FI"/>
        </a:p>
      </dgm:t>
    </dgm:pt>
    <dgm:pt modelId="{EFA10C9A-73D8-43E6-90A9-AA618124194D}" type="sibTrans" cxnId="{C1B98F4A-8A7A-44E1-B413-40B734D36183}">
      <dgm:prSet/>
      <dgm:spPr/>
      <dgm:t>
        <a:bodyPr/>
        <a:lstStyle/>
        <a:p>
          <a:endParaRPr lang="fi-FI"/>
        </a:p>
      </dgm:t>
    </dgm:pt>
    <dgm:pt modelId="{3F181D70-D5F4-4F75-B761-CF925AA6A7EA}">
      <dgm:prSet/>
      <dgm:spPr/>
      <dgm:t>
        <a:bodyPr/>
        <a:lstStyle/>
        <a:p>
          <a:r>
            <a:rPr lang="en-US" b="0" i="0" baseline="0"/>
            <a:t>Eg fighting a takeover attempt (not always in the company's interest)</a:t>
          </a:r>
          <a:endParaRPr lang="fi-FI"/>
        </a:p>
      </dgm:t>
    </dgm:pt>
    <dgm:pt modelId="{74DD1FA5-B093-4A1A-A948-D7C4AD87E02F}" type="parTrans" cxnId="{2F7987CA-1C1E-427C-B787-4A4EEE047BD9}">
      <dgm:prSet/>
      <dgm:spPr/>
      <dgm:t>
        <a:bodyPr/>
        <a:lstStyle/>
        <a:p>
          <a:endParaRPr lang="fi-FI"/>
        </a:p>
      </dgm:t>
    </dgm:pt>
    <dgm:pt modelId="{CDBBF201-D84A-4196-8A4E-8175F3FB4943}" type="sibTrans" cxnId="{2F7987CA-1C1E-427C-B787-4A4EEE047BD9}">
      <dgm:prSet/>
      <dgm:spPr/>
      <dgm:t>
        <a:bodyPr/>
        <a:lstStyle/>
        <a:p>
          <a:endParaRPr lang="fi-FI"/>
        </a:p>
      </dgm:t>
    </dgm:pt>
    <dgm:pt modelId="{B2AE0B90-79E0-4B9C-9203-E8A2E34295BD}">
      <dgm:prSet/>
      <dgm:spPr/>
      <dgm:t>
        <a:bodyPr/>
        <a:lstStyle/>
        <a:p>
          <a:r>
            <a:rPr lang="en-US" b="0" i="0" baseline="0"/>
            <a:t>Intra-company informative efficiency</a:t>
          </a:r>
          <a:endParaRPr lang="fi-FI"/>
        </a:p>
      </dgm:t>
    </dgm:pt>
    <dgm:pt modelId="{C312044A-86F5-4F3B-B5D1-AFED853107F6}" type="parTrans" cxnId="{8D295E73-5426-42C7-BD68-1DE84E695F00}">
      <dgm:prSet/>
      <dgm:spPr/>
      <dgm:t>
        <a:bodyPr/>
        <a:lstStyle/>
        <a:p>
          <a:endParaRPr lang="fi-FI"/>
        </a:p>
      </dgm:t>
    </dgm:pt>
    <dgm:pt modelId="{398B0752-66A4-47E1-B19C-EF5046E8421E}" type="sibTrans" cxnId="{8D295E73-5426-42C7-BD68-1DE84E695F00}">
      <dgm:prSet/>
      <dgm:spPr/>
      <dgm:t>
        <a:bodyPr/>
        <a:lstStyle/>
        <a:p>
          <a:endParaRPr lang="fi-FI"/>
        </a:p>
      </dgm:t>
    </dgm:pt>
    <dgm:pt modelId="{31BADDEC-B6A2-451C-A989-1C46A9F98845}">
      <dgm:prSet/>
      <dgm:spPr/>
      <dgm:t>
        <a:bodyPr/>
        <a:lstStyle/>
        <a:p>
          <a:r>
            <a:rPr lang="en-US" b="0" i="0" baseline="0"/>
            <a:t>Moral hazard</a:t>
          </a:r>
          <a:endParaRPr lang="fi-FI"/>
        </a:p>
      </dgm:t>
    </dgm:pt>
    <dgm:pt modelId="{20787BBB-96F8-48AC-9C5C-CD0511DC18A8}" type="parTrans" cxnId="{3CFC3A28-35C7-4CE7-90D8-4B24E60EF936}">
      <dgm:prSet/>
      <dgm:spPr/>
      <dgm:t>
        <a:bodyPr/>
        <a:lstStyle/>
        <a:p>
          <a:endParaRPr lang="fi-FI"/>
        </a:p>
      </dgm:t>
    </dgm:pt>
    <dgm:pt modelId="{60D99199-4EE1-4CF4-B92C-C21DC33B0146}" type="sibTrans" cxnId="{3CFC3A28-35C7-4CE7-90D8-4B24E60EF936}">
      <dgm:prSet/>
      <dgm:spPr/>
      <dgm:t>
        <a:bodyPr/>
        <a:lstStyle/>
        <a:p>
          <a:endParaRPr lang="fi-FI"/>
        </a:p>
      </dgm:t>
    </dgm:pt>
    <dgm:pt modelId="{246BB75F-24C1-49D9-9A5C-B861FC7239AD}">
      <dgm:prSet/>
      <dgm:spPr/>
      <dgm:t>
        <a:bodyPr/>
        <a:lstStyle/>
        <a:p>
          <a:r>
            <a:rPr lang="en-US" b="0" i="0" baseline="0"/>
            <a:t>Cost of capital </a:t>
          </a:r>
          <a:endParaRPr lang="fi-FI"/>
        </a:p>
      </dgm:t>
    </dgm:pt>
    <dgm:pt modelId="{F6D4A118-D2BC-4656-BA79-2C588B1B1D3C}" type="parTrans" cxnId="{15765FE9-7C87-4337-988A-3934FAA8111C}">
      <dgm:prSet/>
      <dgm:spPr/>
      <dgm:t>
        <a:bodyPr/>
        <a:lstStyle/>
        <a:p>
          <a:endParaRPr lang="fi-FI"/>
        </a:p>
      </dgm:t>
    </dgm:pt>
    <dgm:pt modelId="{94EC9DEC-BA6E-4CE3-8148-4E1C28DC7F95}" type="sibTrans" cxnId="{15765FE9-7C87-4337-988A-3934FAA8111C}">
      <dgm:prSet/>
      <dgm:spPr/>
      <dgm:t>
        <a:bodyPr/>
        <a:lstStyle/>
        <a:p>
          <a:endParaRPr lang="fi-FI"/>
        </a:p>
      </dgm:t>
    </dgm:pt>
    <dgm:pt modelId="{FC6600DF-CD6D-440E-8DD4-99AA64784041}">
      <dgm:prSet/>
      <dgm:spPr/>
      <dgm:t>
        <a:bodyPr/>
        <a:lstStyle/>
        <a:p>
          <a:r>
            <a:rPr lang="en-US" b="0" i="0" baseline="0"/>
            <a:t>investor confidence</a:t>
          </a:r>
          <a:endParaRPr lang="fi-FI"/>
        </a:p>
      </dgm:t>
    </dgm:pt>
    <dgm:pt modelId="{EB25585E-F941-4646-9C33-E350CB42EB4B}" type="parTrans" cxnId="{00BC1ABE-92E8-4CC2-A60E-D67FAADEA1D6}">
      <dgm:prSet/>
      <dgm:spPr/>
      <dgm:t>
        <a:bodyPr/>
        <a:lstStyle/>
        <a:p>
          <a:endParaRPr lang="fi-FI"/>
        </a:p>
      </dgm:t>
    </dgm:pt>
    <dgm:pt modelId="{7638568B-E2AE-4795-BB5B-7D41C3791BD8}" type="sibTrans" cxnId="{00BC1ABE-92E8-4CC2-A60E-D67FAADEA1D6}">
      <dgm:prSet/>
      <dgm:spPr/>
      <dgm:t>
        <a:bodyPr/>
        <a:lstStyle/>
        <a:p>
          <a:endParaRPr lang="fi-FI"/>
        </a:p>
      </dgm:t>
    </dgm:pt>
    <dgm:pt modelId="{0650C9B5-5DA0-4A08-A461-2C9777E1DE6E}">
      <dgm:prSet/>
      <dgm:spPr/>
      <dgm:t>
        <a:bodyPr/>
        <a:lstStyle/>
        <a:p>
          <a:r>
            <a:rPr lang="en-US" b="0" i="0" baseline="0"/>
            <a:t>Increased spread because of management activity and outsider reactions  </a:t>
          </a:r>
          <a:endParaRPr lang="fi-FI"/>
        </a:p>
      </dgm:t>
    </dgm:pt>
    <dgm:pt modelId="{2DC9E10B-FAA4-46C6-98A3-46039C6B9FD3}" type="parTrans" cxnId="{4972D2C3-5909-45E4-8488-1C480BC2BACD}">
      <dgm:prSet/>
      <dgm:spPr/>
      <dgm:t>
        <a:bodyPr/>
        <a:lstStyle/>
        <a:p>
          <a:endParaRPr lang="fi-FI"/>
        </a:p>
      </dgm:t>
    </dgm:pt>
    <dgm:pt modelId="{D1CCB9C7-5356-458D-B980-CA02706FA61F}" type="sibTrans" cxnId="{4972D2C3-5909-45E4-8488-1C480BC2BACD}">
      <dgm:prSet/>
      <dgm:spPr/>
      <dgm:t>
        <a:bodyPr/>
        <a:lstStyle/>
        <a:p>
          <a:endParaRPr lang="fi-FI"/>
        </a:p>
      </dgm:t>
    </dgm:pt>
    <dgm:pt modelId="{949F4A2F-7B33-4446-B175-8EE3863D3C9F}">
      <dgm:prSet/>
      <dgm:spPr/>
      <dgm:t>
        <a:bodyPr/>
        <a:lstStyle/>
        <a:p>
          <a:r>
            <a:rPr lang="en-US" b="0" i="0" baseline="0"/>
            <a:t>Control costs</a:t>
          </a:r>
          <a:endParaRPr lang="fi-FI"/>
        </a:p>
      </dgm:t>
    </dgm:pt>
    <dgm:pt modelId="{E29916E2-AA09-4E45-8F3E-C1D837DD59AF}" type="parTrans" cxnId="{AE8CB4BD-71AC-4C56-B6FC-3C188B75A661}">
      <dgm:prSet/>
      <dgm:spPr/>
      <dgm:t>
        <a:bodyPr/>
        <a:lstStyle/>
        <a:p>
          <a:endParaRPr lang="fi-FI"/>
        </a:p>
      </dgm:t>
    </dgm:pt>
    <dgm:pt modelId="{C7AF65A1-8C8D-407B-BB5A-0954155126F0}" type="sibTrans" cxnId="{AE8CB4BD-71AC-4C56-B6FC-3C188B75A661}">
      <dgm:prSet/>
      <dgm:spPr/>
      <dgm:t>
        <a:bodyPr/>
        <a:lstStyle/>
        <a:p>
          <a:endParaRPr lang="fi-FI"/>
        </a:p>
      </dgm:t>
    </dgm:pt>
    <dgm:pt modelId="{0FE1EE91-42A4-431E-9C81-6ABFF247D067}" type="pres">
      <dgm:prSet presAssocID="{C146F0BE-F510-46AB-A18F-45A56E1565DF}" presName="vert0" presStyleCnt="0">
        <dgm:presLayoutVars>
          <dgm:dir/>
          <dgm:animOne val="branch"/>
          <dgm:animLvl val="lvl"/>
        </dgm:presLayoutVars>
      </dgm:prSet>
      <dgm:spPr/>
    </dgm:pt>
    <dgm:pt modelId="{18AC2CDE-E77F-40D4-8BDA-DA89F2EC9C19}" type="pres">
      <dgm:prSet presAssocID="{ED67A270-F44B-48F5-AF8B-1D9C6DED88F2}" presName="thickLine" presStyleLbl="alignNode1" presStyleIdx="0" presStyleCnt="5"/>
      <dgm:spPr/>
    </dgm:pt>
    <dgm:pt modelId="{3B0AA667-8683-409C-B170-4DDB4920451B}" type="pres">
      <dgm:prSet presAssocID="{ED67A270-F44B-48F5-AF8B-1D9C6DED88F2}" presName="horz1" presStyleCnt="0"/>
      <dgm:spPr/>
    </dgm:pt>
    <dgm:pt modelId="{A018A0F8-F721-41A8-A442-4CE80F8DFCCD}" type="pres">
      <dgm:prSet presAssocID="{ED67A270-F44B-48F5-AF8B-1D9C6DED88F2}" presName="tx1" presStyleLbl="revTx" presStyleIdx="0" presStyleCnt="10"/>
      <dgm:spPr/>
    </dgm:pt>
    <dgm:pt modelId="{4D0F29DB-98FA-4A5E-A249-685B58121D41}" type="pres">
      <dgm:prSet presAssocID="{ED67A270-F44B-48F5-AF8B-1D9C6DED88F2}" presName="vert1" presStyleCnt="0"/>
      <dgm:spPr/>
    </dgm:pt>
    <dgm:pt modelId="{ED092199-84EE-4C0B-9BE6-E2071994C861}" type="pres">
      <dgm:prSet presAssocID="{C8A82F71-51D3-4ECA-8FE2-74139C6495CE}" presName="vertSpace2a" presStyleCnt="0"/>
      <dgm:spPr/>
    </dgm:pt>
    <dgm:pt modelId="{1B695386-181C-4C1B-AE36-FA8A2C02F404}" type="pres">
      <dgm:prSet presAssocID="{C8A82F71-51D3-4ECA-8FE2-74139C6495CE}" presName="horz2" presStyleCnt="0"/>
      <dgm:spPr/>
    </dgm:pt>
    <dgm:pt modelId="{5B975A3E-5D82-452A-AB37-BD738B9FF5D8}" type="pres">
      <dgm:prSet presAssocID="{C8A82F71-51D3-4ECA-8FE2-74139C6495CE}" presName="horzSpace2" presStyleCnt="0"/>
      <dgm:spPr/>
    </dgm:pt>
    <dgm:pt modelId="{A87BA2D0-F8B8-4D34-A330-434F8B30B156}" type="pres">
      <dgm:prSet presAssocID="{C8A82F71-51D3-4ECA-8FE2-74139C6495CE}" presName="tx2" presStyleLbl="revTx" presStyleIdx="1" presStyleCnt="10"/>
      <dgm:spPr/>
    </dgm:pt>
    <dgm:pt modelId="{E05F931C-AE17-4742-9075-5B0F5B18337C}" type="pres">
      <dgm:prSet presAssocID="{C8A82F71-51D3-4ECA-8FE2-74139C6495CE}" presName="vert2" presStyleCnt="0"/>
      <dgm:spPr/>
    </dgm:pt>
    <dgm:pt modelId="{747DA336-065C-4899-A08E-EB2A2E2B3B67}" type="pres">
      <dgm:prSet presAssocID="{C8A82F71-51D3-4ECA-8FE2-74139C6495CE}" presName="thinLine2b" presStyleLbl="callout" presStyleIdx="0" presStyleCnt="5"/>
      <dgm:spPr/>
    </dgm:pt>
    <dgm:pt modelId="{29CCD8DE-30B8-42D2-A136-A29AC86DA818}" type="pres">
      <dgm:prSet presAssocID="{C8A82F71-51D3-4ECA-8FE2-74139C6495CE}" presName="vertSpace2b" presStyleCnt="0"/>
      <dgm:spPr/>
    </dgm:pt>
    <dgm:pt modelId="{449C6686-3BDE-4405-81DD-AAE28E560ED0}" type="pres">
      <dgm:prSet presAssocID="{70569597-8CBE-4BDB-A3C5-C313079440BB}" presName="horz2" presStyleCnt="0"/>
      <dgm:spPr/>
    </dgm:pt>
    <dgm:pt modelId="{8A368B6B-7D54-43BB-90D9-B139A50BB906}" type="pres">
      <dgm:prSet presAssocID="{70569597-8CBE-4BDB-A3C5-C313079440BB}" presName="horzSpace2" presStyleCnt="0"/>
      <dgm:spPr/>
    </dgm:pt>
    <dgm:pt modelId="{D7B058DE-694F-4DD0-8747-472837315D97}" type="pres">
      <dgm:prSet presAssocID="{70569597-8CBE-4BDB-A3C5-C313079440BB}" presName="tx2" presStyleLbl="revTx" presStyleIdx="2" presStyleCnt="10"/>
      <dgm:spPr/>
    </dgm:pt>
    <dgm:pt modelId="{4E6815ED-50A8-4534-B590-14E1A85FDB77}" type="pres">
      <dgm:prSet presAssocID="{70569597-8CBE-4BDB-A3C5-C313079440BB}" presName="vert2" presStyleCnt="0"/>
      <dgm:spPr/>
    </dgm:pt>
    <dgm:pt modelId="{9ADD7885-DC89-4DA6-9760-1E1E5CA29607}" type="pres">
      <dgm:prSet presAssocID="{70569597-8CBE-4BDB-A3C5-C313079440BB}" presName="thinLine2b" presStyleLbl="callout" presStyleIdx="1" presStyleCnt="5"/>
      <dgm:spPr/>
    </dgm:pt>
    <dgm:pt modelId="{D3591858-6C46-4B8F-A693-0E9A78858108}" type="pres">
      <dgm:prSet presAssocID="{70569597-8CBE-4BDB-A3C5-C313079440BB}" presName="vertSpace2b" presStyleCnt="0"/>
      <dgm:spPr/>
    </dgm:pt>
    <dgm:pt modelId="{78692DBC-D84F-427D-B1BB-27F73EB295F6}" type="pres">
      <dgm:prSet presAssocID="{3F181D70-D5F4-4F75-B761-CF925AA6A7EA}" presName="horz2" presStyleCnt="0"/>
      <dgm:spPr/>
    </dgm:pt>
    <dgm:pt modelId="{469BBCA1-C7E1-4BAB-BBB4-DBDFCC72656A}" type="pres">
      <dgm:prSet presAssocID="{3F181D70-D5F4-4F75-B761-CF925AA6A7EA}" presName="horzSpace2" presStyleCnt="0"/>
      <dgm:spPr/>
    </dgm:pt>
    <dgm:pt modelId="{E30BC730-DDD0-4811-ACFE-2176D1860DC6}" type="pres">
      <dgm:prSet presAssocID="{3F181D70-D5F4-4F75-B761-CF925AA6A7EA}" presName="tx2" presStyleLbl="revTx" presStyleIdx="3" presStyleCnt="10"/>
      <dgm:spPr/>
    </dgm:pt>
    <dgm:pt modelId="{4A9EBA2D-9D8D-4261-9681-48320E789EDA}" type="pres">
      <dgm:prSet presAssocID="{3F181D70-D5F4-4F75-B761-CF925AA6A7EA}" presName="vert2" presStyleCnt="0"/>
      <dgm:spPr/>
    </dgm:pt>
    <dgm:pt modelId="{7C0B339C-1538-451D-8B48-D0C535AD8FE0}" type="pres">
      <dgm:prSet presAssocID="{3F181D70-D5F4-4F75-B761-CF925AA6A7EA}" presName="thinLine2b" presStyleLbl="callout" presStyleIdx="2" presStyleCnt="5"/>
      <dgm:spPr/>
    </dgm:pt>
    <dgm:pt modelId="{48E133A4-06EA-40B3-A0EC-F20B79BBF4A8}" type="pres">
      <dgm:prSet presAssocID="{3F181D70-D5F4-4F75-B761-CF925AA6A7EA}" presName="vertSpace2b" presStyleCnt="0"/>
      <dgm:spPr/>
    </dgm:pt>
    <dgm:pt modelId="{23B3282A-1ABD-40B9-83DC-06B692FE395E}" type="pres">
      <dgm:prSet presAssocID="{B2AE0B90-79E0-4B9C-9203-E8A2E34295BD}" presName="thickLine" presStyleLbl="alignNode1" presStyleIdx="1" presStyleCnt="5"/>
      <dgm:spPr/>
    </dgm:pt>
    <dgm:pt modelId="{5C1597B1-E73E-4911-BF94-6754AABACE20}" type="pres">
      <dgm:prSet presAssocID="{B2AE0B90-79E0-4B9C-9203-E8A2E34295BD}" presName="horz1" presStyleCnt="0"/>
      <dgm:spPr/>
    </dgm:pt>
    <dgm:pt modelId="{D6FB8988-1E31-42C7-AB80-2E7FE68BC53E}" type="pres">
      <dgm:prSet presAssocID="{B2AE0B90-79E0-4B9C-9203-E8A2E34295BD}" presName="tx1" presStyleLbl="revTx" presStyleIdx="4" presStyleCnt="10"/>
      <dgm:spPr/>
    </dgm:pt>
    <dgm:pt modelId="{5E69BFAC-3E3F-4397-AC05-6F7DC20E13B9}" type="pres">
      <dgm:prSet presAssocID="{B2AE0B90-79E0-4B9C-9203-E8A2E34295BD}" presName="vert1" presStyleCnt="0"/>
      <dgm:spPr/>
    </dgm:pt>
    <dgm:pt modelId="{AAC971B5-A381-4509-AE28-7CA2497CD3F5}" type="pres">
      <dgm:prSet presAssocID="{31BADDEC-B6A2-451C-A989-1C46A9F98845}" presName="thickLine" presStyleLbl="alignNode1" presStyleIdx="2" presStyleCnt="5"/>
      <dgm:spPr/>
    </dgm:pt>
    <dgm:pt modelId="{196F910A-BFBA-42AC-AE64-949778674B90}" type="pres">
      <dgm:prSet presAssocID="{31BADDEC-B6A2-451C-A989-1C46A9F98845}" presName="horz1" presStyleCnt="0"/>
      <dgm:spPr/>
    </dgm:pt>
    <dgm:pt modelId="{95D47C5B-86E4-43C4-A701-544621507464}" type="pres">
      <dgm:prSet presAssocID="{31BADDEC-B6A2-451C-A989-1C46A9F98845}" presName="tx1" presStyleLbl="revTx" presStyleIdx="5" presStyleCnt="10"/>
      <dgm:spPr/>
    </dgm:pt>
    <dgm:pt modelId="{D88F33D3-2228-4CEC-9360-89879EA37FDE}" type="pres">
      <dgm:prSet presAssocID="{31BADDEC-B6A2-451C-A989-1C46A9F98845}" presName="vert1" presStyleCnt="0"/>
      <dgm:spPr/>
    </dgm:pt>
    <dgm:pt modelId="{64A6D932-3589-4A5D-8474-CB862003F061}" type="pres">
      <dgm:prSet presAssocID="{246BB75F-24C1-49D9-9A5C-B861FC7239AD}" presName="thickLine" presStyleLbl="alignNode1" presStyleIdx="3" presStyleCnt="5"/>
      <dgm:spPr/>
    </dgm:pt>
    <dgm:pt modelId="{0629281D-73BC-4F1A-8486-6CBBBBB36CCE}" type="pres">
      <dgm:prSet presAssocID="{246BB75F-24C1-49D9-9A5C-B861FC7239AD}" presName="horz1" presStyleCnt="0"/>
      <dgm:spPr/>
    </dgm:pt>
    <dgm:pt modelId="{3A5E8395-B4EF-4E82-B2BF-62DB33C22CD5}" type="pres">
      <dgm:prSet presAssocID="{246BB75F-24C1-49D9-9A5C-B861FC7239AD}" presName="tx1" presStyleLbl="revTx" presStyleIdx="6" presStyleCnt="10"/>
      <dgm:spPr/>
    </dgm:pt>
    <dgm:pt modelId="{E3C7B14C-D55B-4095-866C-670C01F8A2E8}" type="pres">
      <dgm:prSet presAssocID="{246BB75F-24C1-49D9-9A5C-B861FC7239AD}" presName="vert1" presStyleCnt="0"/>
      <dgm:spPr/>
    </dgm:pt>
    <dgm:pt modelId="{A06FC282-4C90-40D9-87A5-89669A9DD1DB}" type="pres">
      <dgm:prSet presAssocID="{FC6600DF-CD6D-440E-8DD4-99AA64784041}" presName="vertSpace2a" presStyleCnt="0"/>
      <dgm:spPr/>
    </dgm:pt>
    <dgm:pt modelId="{0A550852-1104-4205-9739-DA3570226483}" type="pres">
      <dgm:prSet presAssocID="{FC6600DF-CD6D-440E-8DD4-99AA64784041}" presName="horz2" presStyleCnt="0"/>
      <dgm:spPr/>
    </dgm:pt>
    <dgm:pt modelId="{426C6C55-C1BF-45BC-8623-0CA8C351CE7A}" type="pres">
      <dgm:prSet presAssocID="{FC6600DF-CD6D-440E-8DD4-99AA64784041}" presName="horzSpace2" presStyleCnt="0"/>
      <dgm:spPr/>
    </dgm:pt>
    <dgm:pt modelId="{31CAC44F-CC30-46B4-83E9-030D6D0E674B}" type="pres">
      <dgm:prSet presAssocID="{FC6600DF-CD6D-440E-8DD4-99AA64784041}" presName="tx2" presStyleLbl="revTx" presStyleIdx="7" presStyleCnt="10"/>
      <dgm:spPr/>
    </dgm:pt>
    <dgm:pt modelId="{7F1946B6-2896-4054-B530-EB6875C89ADF}" type="pres">
      <dgm:prSet presAssocID="{FC6600DF-CD6D-440E-8DD4-99AA64784041}" presName="vert2" presStyleCnt="0"/>
      <dgm:spPr/>
    </dgm:pt>
    <dgm:pt modelId="{50C3B2CA-3405-4818-B79E-038A695994E5}" type="pres">
      <dgm:prSet presAssocID="{FC6600DF-CD6D-440E-8DD4-99AA64784041}" presName="thinLine2b" presStyleLbl="callout" presStyleIdx="3" presStyleCnt="5"/>
      <dgm:spPr/>
    </dgm:pt>
    <dgm:pt modelId="{3E30D33F-09C6-456D-98C3-AF40AE3EB656}" type="pres">
      <dgm:prSet presAssocID="{FC6600DF-CD6D-440E-8DD4-99AA64784041}" presName="vertSpace2b" presStyleCnt="0"/>
      <dgm:spPr/>
    </dgm:pt>
    <dgm:pt modelId="{43254EB0-B411-4578-854E-920DBD42D1B2}" type="pres">
      <dgm:prSet presAssocID="{0650C9B5-5DA0-4A08-A461-2C9777E1DE6E}" presName="horz2" presStyleCnt="0"/>
      <dgm:spPr/>
    </dgm:pt>
    <dgm:pt modelId="{A9A833EA-B5BF-4808-9804-51C0AA2CE2C9}" type="pres">
      <dgm:prSet presAssocID="{0650C9B5-5DA0-4A08-A461-2C9777E1DE6E}" presName="horzSpace2" presStyleCnt="0"/>
      <dgm:spPr/>
    </dgm:pt>
    <dgm:pt modelId="{CF960BB7-9DF9-432B-9642-14ADBA62166F}" type="pres">
      <dgm:prSet presAssocID="{0650C9B5-5DA0-4A08-A461-2C9777E1DE6E}" presName="tx2" presStyleLbl="revTx" presStyleIdx="8" presStyleCnt="10"/>
      <dgm:spPr/>
    </dgm:pt>
    <dgm:pt modelId="{149F40DC-CBCB-4ED0-B423-C19F17F6BB52}" type="pres">
      <dgm:prSet presAssocID="{0650C9B5-5DA0-4A08-A461-2C9777E1DE6E}" presName="vert2" presStyleCnt="0"/>
      <dgm:spPr/>
    </dgm:pt>
    <dgm:pt modelId="{469D247B-B84F-4F13-9B98-23977BDFDA59}" type="pres">
      <dgm:prSet presAssocID="{0650C9B5-5DA0-4A08-A461-2C9777E1DE6E}" presName="thinLine2b" presStyleLbl="callout" presStyleIdx="4" presStyleCnt="5"/>
      <dgm:spPr/>
    </dgm:pt>
    <dgm:pt modelId="{823AC082-FD62-4B83-8BC9-A349A48E1A9F}" type="pres">
      <dgm:prSet presAssocID="{0650C9B5-5DA0-4A08-A461-2C9777E1DE6E}" presName="vertSpace2b" presStyleCnt="0"/>
      <dgm:spPr/>
    </dgm:pt>
    <dgm:pt modelId="{2E1274AC-C9D6-4B3B-B2E5-F86B9791D327}" type="pres">
      <dgm:prSet presAssocID="{949F4A2F-7B33-4446-B175-8EE3863D3C9F}" presName="thickLine" presStyleLbl="alignNode1" presStyleIdx="4" presStyleCnt="5"/>
      <dgm:spPr/>
    </dgm:pt>
    <dgm:pt modelId="{67A83FB3-CB14-4CCB-820E-F7F9FB92C3DD}" type="pres">
      <dgm:prSet presAssocID="{949F4A2F-7B33-4446-B175-8EE3863D3C9F}" presName="horz1" presStyleCnt="0"/>
      <dgm:spPr/>
    </dgm:pt>
    <dgm:pt modelId="{E58FB43E-7801-4DB4-8F01-9B87A47987B5}" type="pres">
      <dgm:prSet presAssocID="{949F4A2F-7B33-4446-B175-8EE3863D3C9F}" presName="tx1" presStyleLbl="revTx" presStyleIdx="9" presStyleCnt="10"/>
      <dgm:spPr/>
    </dgm:pt>
    <dgm:pt modelId="{E238962B-E646-40EB-9338-20D76DA47D30}" type="pres">
      <dgm:prSet presAssocID="{949F4A2F-7B33-4446-B175-8EE3863D3C9F}" presName="vert1" presStyleCnt="0"/>
      <dgm:spPr/>
    </dgm:pt>
  </dgm:ptLst>
  <dgm:cxnLst>
    <dgm:cxn modelId="{57628B05-F59D-4579-A979-2DD475BED0EA}" type="presOf" srcId="{C8A82F71-51D3-4ECA-8FE2-74139C6495CE}" destId="{A87BA2D0-F8B8-4D34-A330-434F8B30B156}" srcOrd="0" destOrd="0" presId="urn:microsoft.com/office/officeart/2008/layout/LinedList"/>
    <dgm:cxn modelId="{3CFC3A28-35C7-4CE7-90D8-4B24E60EF936}" srcId="{C146F0BE-F510-46AB-A18F-45A56E1565DF}" destId="{31BADDEC-B6A2-451C-A989-1C46A9F98845}" srcOrd="2" destOrd="0" parTransId="{20787BBB-96F8-48AC-9C5C-CD0511DC18A8}" sibTransId="{60D99199-4EE1-4CF4-B92C-C21DC33B0146}"/>
    <dgm:cxn modelId="{C1B98F4A-8A7A-44E1-B413-40B734D36183}" srcId="{ED67A270-F44B-48F5-AF8B-1D9C6DED88F2}" destId="{70569597-8CBE-4BDB-A3C5-C313079440BB}" srcOrd="1" destOrd="0" parTransId="{AB4FCC59-5BE2-45E7-9D09-1E176A6993CA}" sibTransId="{EFA10C9A-73D8-43E6-90A9-AA618124194D}"/>
    <dgm:cxn modelId="{0FE91552-1693-4645-A186-39242838256F}" type="presOf" srcId="{70569597-8CBE-4BDB-A3C5-C313079440BB}" destId="{D7B058DE-694F-4DD0-8747-472837315D97}" srcOrd="0" destOrd="0" presId="urn:microsoft.com/office/officeart/2008/layout/LinedList"/>
    <dgm:cxn modelId="{8D295E73-5426-42C7-BD68-1DE84E695F00}" srcId="{C146F0BE-F510-46AB-A18F-45A56E1565DF}" destId="{B2AE0B90-79E0-4B9C-9203-E8A2E34295BD}" srcOrd="1" destOrd="0" parTransId="{C312044A-86F5-4F3B-B5D1-AFED853107F6}" sibTransId="{398B0752-66A4-47E1-B19C-EF5046E8421E}"/>
    <dgm:cxn modelId="{003DA67F-E8CB-4DE0-B179-5476480FFEF5}" type="presOf" srcId="{246BB75F-24C1-49D9-9A5C-B861FC7239AD}" destId="{3A5E8395-B4EF-4E82-B2BF-62DB33C22CD5}" srcOrd="0" destOrd="0" presId="urn:microsoft.com/office/officeart/2008/layout/LinedList"/>
    <dgm:cxn modelId="{DFB78D89-7CCD-450B-B14B-43E73166CE3E}" type="presOf" srcId="{31BADDEC-B6A2-451C-A989-1C46A9F98845}" destId="{95D47C5B-86E4-43C4-A701-544621507464}" srcOrd="0" destOrd="0" presId="urn:microsoft.com/office/officeart/2008/layout/LinedList"/>
    <dgm:cxn modelId="{B6052B9B-989C-4BED-845C-3D7E3EFD1C89}" type="presOf" srcId="{C146F0BE-F510-46AB-A18F-45A56E1565DF}" destId="{0FE1EE91-42A4-431E-9C81-6ABFF247D067}" srcOrd="0" destOrd="0" presId="urn:microsoft.com/office/officeart/2008/layout/LinedList"/>
    <dgm:cxn modelId="{1B7C4DA0-5499-4E13-8CB0-D7501A46D21D}" srcId="{C146F0BE-F510-46AB-A18F-45A56E1565DF}" destId="{ED67A270-F44B-48F5-AF8B-1D9C6DED88F2}" srcOrd="0" destOrd="0" parTransId="{FDFD6B2D-D322-4331-BAA9-A1625ECC2AEF}" sibTransId="{0C682725-A7D5-4AC4-980F-06E76309DE14}"/>
    <dgm:cxn modelId="{6F62AEA1-77A8-412F-8E28-5F9A947D4E05}" type="presOf" srcId="{B2AE0B90-79E0-4B9C-9203-E8A2E34295BD}" destId="{D6FB8988-1E31-42C7-AB80-2E7FE68BC53E}" srcOrd="0" destOrd="0" presId="urn:microsoft.com/office/officeart/2008/layout/LinedList"/>
    <dgm:cxn modelId="{F7B31AA8-86F5-4AB9-A154-65724F3278A0}" type="presOf" srcId="{949F4A2F-7B33-4446-B175-8EE3863D3C9F}" destId="{E58FB43E-7801-4DB4-8F01-9B87A47987B5}" srcOrd="0" destOrd="0" presId="urn:microsoft.com/office/officeart/2008/layout/LinedList"/>
    <dgm:cxn modelId="{66FF98AE-75BA-4B5A-90D9-2CAA42FD16E2}" type="presOf" srcId="{ED67A270-F44B-48F5-AF8B-1D9C6DED88F2}" destId="{A018A0F8-F721-41A8-A442-4CE80F8DFCCD}" srcOrd="0" destOrd="0" presId="urn:microsoft.com/office/officeart/2008/layout/LinedList"/>
    <dgm:cxn modelId="{AE8CB4BD-71AC-4C56-B6FC-3C188B75A661}" srcId="{C146F0BE-F510-46AB-A18F-45A56E1565DF}" destId="{949F4A2F-7B33-4446-B175-8EE3863D3C9F}" srcOrd="4" destOrd="0" parTransId="{E29916E2-AA09-4E45-8F3E-C1D837DD59AF}" sibTransId="{C7AF65A1-8C8D-407B-BB5A-0954155126F0}"/>
    <dgm:cxn modelId="{6FDCD4BD-B362-4F7F-827E-EAB0F7CF2431}" srcId="{ED67A270-F44B-48F5-AF8B-1D9C6DED88F2}" destId="{C8A82F71-51D3-4ECA-8FE2-74139C6495CE}" srcOrd="0" destOrd="0" parTransId="{04542273-E45F-48BC-B0A3-12468E0CA16A}" sibTransId="{7E3E5CD9-0A6A-4425-8013-FAE5924E8D8A}"/>
    <dgm:cxn modelId="{00BC1ABE-92E8-4CC2-A60E-D67FAADEA1D6}" srcId="{246BB75F-24C1-49D9-9A5C-B861FC7239AD}" destId="{FC6600DF-CD6D-440E-8DD4-99AA64784041}" srcOrd="0" destOrd="0" parTransId="{EB25585E-F941-4646-9C33-E350CB42EB4B}" sibTransId="{7638568B-E2AE-4795-BB5B-7D41C3791BD8}"/>
    <dgm:cxn modelId="{4972D2C3-5909-45E4-8488-1C480BC2BACD}" srcId="{246BB75F-24C1-49D9-9A5C-B861FC7239AD}" destId="{0650C9B5-5DA0-4A08-A461-2C9777E1DE6E}" srcOrd="1" destOrd="0" parTransId="{2DC9E10B-FAA4-46C6-98A3-46039C6B9FD3}" sibTransId="{D1CCB9C7-5356-458D-B980-CA02706FA61F}"/>
    <dgm:cxn modelId="{2F7987CA-1C1E-427C-B787-4A4EEE047BD9}" srcId="{ED67A270-F44B-48F5-AF8B-1D9C6DED88F2}" destId="{3F181D70-D5F4-4F75-B761-CF925AA6A7EA}" srcOrd="2" destOrd="0" parTransId="{74DD1FA5-B093-4A1A-A948-D7C4AD87E02F}" sibTransId="{CDBBF201-D84A-4196-8A4E-8175F3FB4943}"/>
    <dgm:cxn modelId="{03701AD0-0747-4F23-8EA1-8E43EDA75DB7}" type="presOf" srcId="{3F181D70-D5F4-4F75-B761-CF925AA6A7EA}" destId="{E30BC730-DDD0-4811-ACFE-2176D1860DC6}" srcOrd="0" destOrd="0" presId="urn:microsoft.com/office/officeart/2008/layout/LinedList"/>
    <dgm:cxn modelId="{CEF976E8-CE17-49CC-8FB4-4933739A818B}" type="presOf" srcId="{FC6600DF-CD6D-440E-8DD4-99AA64784041}" destId="{31CAC44F-CC30-46B4-83E9-030D6D0E674B}" srcOrd="0" destOrd="0" presId="urn:microsoft.com/office/officeart/2008/layout/LinedList"/>
    <dgm:cxn modelId="{15765FE9-7C87-4337-988A-3934FAA8111C}" srcId="{C146F0BE-F510-46AB-A18F-45A56E1565DF}" destId="{246BB75F-24C1-49D9-9A5C-B861FC7239AD}" srcOrd="3" destOrd="0" parTransId="{F6D4A118-D2BC-4656-BA79-2C588B1B1D3C}" sibTransId="{94EC9DEC-BA6E-4CE3-8148-4E1C28DC7F95}"/>
    <dgm:cxn modelId="{C419B2F3-7985-4BD5-AD30-DB95FB640657}" type="presOf" srcId="{0650C9B5-5DA0-4A08-A461-2C9777E1DE6E}" destId="{CF960BB7-9DF9-432B-9642-14ADBA62166F}" srcOrd="0" destOrd="0" presId="urn:microsoft.com/office/officeart/2008/layout/LinedList"/>
    <dgm:cxn modelId="{0C4C2395-1305-43E6-9F29-599714EB20C6}" type="presParOf" srcId="{0FE1EE91-42A4-431E-9C81-6ABFF247D067}" destId="{18AC2CDE-E77F-40D4-8BDA-DA89F2EC9C19}" srcOrd="0" destOrd="0" presId="urn:microsoft.com/office/officeart/2008/layout/LinedList"/>
    <dgm:cxn modelId="{CC738C90-082D-4161-ACF9-C6211ECC09D8}" type="presParOf" srcId="{0FE1EE91-42A4-431E-9C81-6ABFF247D067}" destId="{3B0AA667-8683-409C-B170-4DDB4920451B}" srcOrd="1" destOrd="0" presId="urn:microsoft.com/office/officeart/2008/layout/LinedList"/>
    <dgm:cxn modelId="{FC2B4C46-ED7C-448F-8B7D-799AC81A5520}" type="presParOf" srcId="{3B0AA667-8683-409C-B170-4DDB4920451B}" destId="{A018A0F8-F721-41A8-A442-4CE80F8DFCCD}" srcOrd="0" destOrd="0" presId="urn:microsoft.com/office/officeart/2008/layout/LinedList"/>
    <dgm:cxn modelId="{BEA0E12C-BADB-4384-90A6-477F43959BE4}" type="presParOf" srcId="{3B0AA667-8683-409C-B170-4DDB4920451B}" destId="{4D0F29DB-98FA-4A5E-A249-685B58121D41}" srcOrd="1" destOrd="0" presId="urn:microsoft.com/office/officeart/2008/layout/LinedList"/>
    <dgm:cxn modelId="{AD4C399E-DD7E-4A5B-9217-F64A6397167D}" type="presParOf" srcId="{4D0F29DB-98FA-4A5E-A249-685B58121D41}" destId="{ED092199-84EE-4C0B-9BE6-E2071994C861}" srcOrd="0" destOrd="0" presId="urn:microsoft.com/office/officeart/2008/layout/LinedList"/>
    <dgm:cxn modelId="{03DD9FF4-FD3A-42AB-A02A-0B2F4718831C}" type="presParOf" srcId="{4D0F29DB-98FA-4A5E-A249-685B58121D41}" destId="{1B695386-181C-4C1B-AE36-FA8A2C02F404}" srcOrd="1" destOrd="0" presId="urn:microsoft.com/office/officeart/2008/layout/LinedList"/>
    <dgm:cxn modelId="{A2C27EBF-EC89-4058-BB4A-7591439CD620}" type="presParOf" srcId="{1B695386-181C-4C1B-AE36-FA8A2C02F404}" destId="{5B975A3E-5D82-452A-AB37-BD738B9FF5D8}" srcOrd="0" destOrd="0" presId="urn:microsoft.com/office/officeart/2008/layout/LinedList"/>
    <dgm:cxn modelId="{6958C0BC-7A7C-45E8-AA47-BB61906BE2FF}" type="presParOf" srcId="{1B695386-181C-4C1B-AE36-FA8A2C02F404}" destId="{A87BA2D0-F8B8-4D34-A330-434F8B30B156}" srcOrd="1" destOrd="0" presId="urn:microsoft.com/office/officeart/2008/layout/LinedList"/>
    <dgm:cxn modelId="{B72A6887-0F46-4124-A172-34A26661E71D}" type="presParOf" srcId="{1B695386-181C-4C1B-AE36-FA8A2C02F404}" destId="{E05F931C-AE17-4742-9075-5B0F5B18337C}" srcOrd="2" destOrd="0" presId="urn:microsoft.com/office/officeart/2008/layout/LinedList"/>
    <dgm:cxn modelId="{939996E6-4100-4EBA-BA2B-F93A2B000BC1}" type="presParOf" srcId="{4D0F29DB-98FA-4A5E-A249-685B58121D41}" destId="{747DA336-065C-4899-A08E-EB2A2E2B3B67}" srcOrd="2" destOrd="0" presId="urn:microsoft.com/office/officeart/2008/layout/LinedList"/>
    <dgm:cxn modelId="{6D039EFC-F3C9-48F7-AA31-A46B6BF8294A}" type="presParOf" srcId="{4D0F29DB-98FA-4A5E-A249-685B58121D41}" destId="{29CCD8DE-30B8-42D2-A136-A29AC86DA818}" srcOrd="3" destOrd="0" presId="urn:microsoft.com/office/officeart/2008/layout/LinedList"/>
    <dgm:cxn modelId="{73595697-6C19-4D85-ADE3-6B893D573F13}" type="presParOf" srcId="{4D0F29DB-98FA-4A5E-A249-685B58121D41}" destId="{449C6686-3BDE-4405-81DD-AAE28E560ED0}" srcOrd="4" destOrd="0" presId="urn:microsoft.com/office/officeart/2008/layout/LinedList"/>
    <dgm:cxn modelId="{04866D45-969D-44FC-8B79-197890A07984}" type="presParOf" srcId="{449C6686-3BDE-4405-81DD-AAE28E560ED0}" destId="{8A368B6B-7D54-43BB-90D9-B139A50BB906}" srcOrd="0" destOrd="0" presId="urn:microsoft.com/office/officeart/2008/layout/LinedList"/>
    <dgm:cxn modelId="{EC5E07C4-8BEF-44D7-9655-DB4FB9082569}" type="presParOf" srcId="{449C6686-3BDE-4405-81DD-AAE28E560ED0}" destId="{D7B058DE-694F-4DD0-8747-472837315D97}" srcOrd="1" destOrd="0" presId="urn:microsoft.com/office/officeart/2008/layout/LinedList"/>
    <dgm:cxn modelId="{27C41EEE-3053-4A18-B2B4-B75430339C17}" type="presParOf" srcId="{449C6686-3BDE-4405-81DD-AAE28E560ED0}" destId="{4E6815ED-50A8-4534-B590-14E1A85FDB77}" srcOrd="2" destOrd="0" presId="urn:microsoft.com/office/officeart/2008/layout/LinedList"/>
    <dgm:cxn modelId="{5FD35129-5DC5-4CB5-8BDD-EF5EAD1BBFBB}" type="presParOf" srcId="{4D0F29DB-98FA-4A5E-A249-685B58121D41}" destId="{9ADD7885-DC89-4DA6-9760-1E1E5CA29607}" srcOrd="5" destOrd="0" presId="urn:microsoft.com/office/officeart/2008/layout/LinedList"/>
    <dgm:cxn modelId="{0531C5C4-46F4-4257-A835-AD0722811493}" type="presParOf" srcId="{4D0F29DB-98FA-4A5E-A249-685B58121D41}" destId="{D3591858-6C46-4B8F-A693-0E9A78858108}" srcOrd="6" destOrd="0" presId="urn:microsoft.com/office/officeart/2008/layout/LinedList"/>
    <dgm:cxn modelId="{041B9BDA-5CA9-489C-BFD5-0FD800741F35}" type="presParOf" srcId="{4D0F29DB-98FA-4A5E-A249-685B58121D41}" destId="{78692DBC-D84F-427D-B1BB-27F73EB295F6}" srcOrd="7" destOrd="0" presId="urn:microsoft.com/office/officeart/2008/layout/LinedList"/>
    <dgm:cxn modelId="{7F51816B-4FA2-4D66-8BA5-5E9FF3BC0908}" type="presParOf" srcId="{78692DBC-D84F-427D-B1BB-27F73EB295F6}" destId="{469BBCA1-C7E1-4BAB-BBB4-DBDFCC72656A}" srcOrd="0" destOrd="0" presId="urn:microsoft.com/office/officeart/2008/layout/LinedList"/>
    <dgm:cxn modelId="{D65CFDE7-0BC6-4128-B755-1EEB6ADB36D5}" type="presParOf" srcId="{78692DBC-D84F-427D-B1BB-27F73EB295F6}" destId="{E30BC730-DDD0-4811-ACFE-2176D1860DC6}" srcOrd="1" destOrd="0" presId="urn:microsoft.com/office/officeart/2008/layout/LinedList"/>
    <dgm:cxn modelId="{913FB6AE-D83B-43EC-92ED-9F411A49F212}" type="presParOf" srcId="{78692DBC-D84F-427D-B1BB-27F73EB295F6}" destId="{4A9EBA2D-9D8D-4261-9681-48320E789EDA}" srcOrd="2" destOrd="0" presId="urn:microsoft.com/office/officeart/2008/layout/LinedList"/>
    <dgm:cxn modelId="{33624AED-764B-4B64-AE76-82EDA15A8460}" type="presParOf" srcId="{4D0F29DB-98FA-4A5E-A249-685B58121D41}" destId="{7C0B339C-1538-451D-8B48-D0C535AD8FE0}" srcOrd="8" destOrd="0" presId="urn:microsoft.com/office/officeart/2008/layout/LinedList"/>
    <dgm:cxn modelId="{E42E3BA9-C2B1-46DA-BF91-2B0998739A5B}" type="presParOf" srcId="{4D0F29DB-98FA-4A5E-A249-685B58121D41}" destId="{48E133A4-06EA-40B3-A0EC-F20B79BBF4A8}" srcOrd="9" destOrd="0" presId="urn:microsoft.com/office/officeart/2008/layout/LinedList"/>
    <dgm:cxn modelId="{0AA00785-6F32-4E0A-9453-B4C5541EA5B2}" type="presParOf" srcId="{0FE1EE91-42A4-431E-9C81-6ABFF247D067}" destId="{23B3282A-1ABD-40B9-83DC-06B692FE395E}" srcOrd="2" destOrd="0" presId="urn:microsoft.com/office/officeart/2008/layout/LinedList"/>
    <dgm:cxn modelId="{DBDEBDA8-E794-4A78-99B6-43C92143CAF4}" type="presParOf" srcId="{0FE1EE91-42A4-431E-9C81-6ABFF247D067}" destId="{5C1597B1-E73E-4911-BF94-6754AABACE20}" srcOrd="3" destOrd="0" presId="urn:microsoft.com/office/officeart/2008/layout/LinedList"/>
    <dgm:cxn modelId="{D3266679-D170-455F-B3D0-3FC5CD61E189}" type="presParOf" srcId="{5C1597B1-E73E-4911-BF94-6754AABACE20}" destId="{D6FB8988-1E31-42C7-AB80-2E7FE68BC53E}" srcOrd="0" destOrd="0" presId="urn:microsoft.com/office/officeart/2008/layout/LinedList"/>
    <dgm:cxn modelId="{6D393B6D-BC9D-41DB-BE23-BD5989468F32}" type="presParOf" srcId="{5C1597B1-E73E-4911-BF94-6754AABACE20}" destId="{5E69BFAC-3E3F-4397-AC05-6F7DC20E13B9}" srcOrd="1" destOrd="0" presId="urn:microsoft.com/office/officeart/2008/layout/LinedList"/>
    <dgm:cxn modelId="{1B81EB6B-D53B-43BF-8895-BC20309280CD}" type="presParOf" srcId="{0FE1EE91-42A4-431E-9C81-6ABFF247D067}" destId="{AAC971B5-A381-4509-AE28-7CA2497CD3F5}" srcOrd="4" destOrd="0" presId="urn:microsoft.com/office/officeart/2008/layout/LinedList"/>
    <dgm:cxn modelId="{ADA43F68-97C1-456B-94BF-F8C6C9A9A0EC}" type="presParOf" srcId="{0FE1EE91-42A4-431E-9C81-6ABFF247D067}" destId="{196F910A-BFBA-42AC-AE64-949778674B90}" srcOrd="5" destOrd="0" presId="urn:microsoft.com/office/officeart/2008/layout/LinedList"/>
    <dgm:cxn modelId="{B7C71F1C-1AB0-47BC-B4E1-60A96310EE8A}" type="presParOf" srcId="{196F910A-BFBA-42AC-AE64-949778674B90}" destId="{95D47C5B-86E4-43C4-A701-544621507464}" srcOrd="0" destOrd="0" presId="urn:microsoft.com/office/officeart/2008/layout/LinedList"/>
    <dgm:cxn modelId="{95B180CC-8027-4648-9FC2-6344F460C67C}" type="presParOf" srcId="{196F910A-BFBA-42AC-AE64-949778674B90}" destId="{D88F33D3-2228-4CEC-9360-89879EA37FDE}" srcOrd="1" destOrd="0" presId="urn:microsoft.com/office/officeart/2008/layout/LinedList"/>
    <dgm:cxn modelId="{D41C2093-9930-4DDF-8FCE-D1A19D644F69}" type="presParOf" srcId="{0FE1EE91-42A4-431E-9C81-6ABFF247D067}" destId="{64A6D932-3589-4A5D-8474-CB862003F061}" srcOrd="6" destOrd="0" presId="urn:microsoft.com/office/officeart/2008/layout/LinedList"/>
    <dgm:cxn modelId="{6FFC4D7E-B2E5-42A4-B2DB-AB10CE7AFA57}" type="presParOf" srcId="{0FE1EE91-42A4-431E-9C81-6ABFF247D067}" destId="{0629281D-73BC-4F1A-8486-6CBBBBB36CCE}" srcOrd="7" destOrd="0" presId="urn:microsoft.com/office/officeart/2008/layout/LinedList"/>
    <dgm:cxn modelId="{83A4F870-33DF-47A0-AF65-7848D30CC222}" type="presParOf" srcId="{0629281D-73BC-4F1A-8486-6CBBBBB36CCE}" destId="{3A5E8395-B4EF-4E82-B2BF-62DB33C22CD5}" srcOrd="0" destOrd="0" presId="urn:microsoft.com/office/officeart/2008/layout/LinedList"/>
    <dgm:cxn modelId="{2B1D313A-2C1F-4066-BAF0-4FEE218394D0}" type="presParOf" srcId="{0629281D-73BC-4F1A-8486-6CBBBBB36CCE}" destId="{E3C7B14C-D55B-4095-866C-670C01F8A2E8}" srcOrd="1" destOrd="0" presId="urn:microsoft.com/office/officeart/2008/layout/LinedList"/>
    <dgm:cxn modelId="{B58EAFA9-9E56-4087-95A0-DD3F72E2666D}" type="presParOf" srcId="{E3C7B14C-D55B-4095-866C-670C01F8A2E8}" destId="{A06FC282-4C90-40D9-87A5-89669A9DD1DB}" srcOrd="0" destOrd="0" presId="urn:microsoft.com/office/officeart/2008/layout/LinedList"/>
    <dgm:cxn modelId="{D4DF3F88-8BF5-4A5D-BB94-17EC602A6B2F}" type="presParOf" srcId="{E3C7B14C-D55B-4095-866C-670C01F8A2E8}" destId="{0A550852-1104-4205-9739-DA3570226483}" srcOrd="1" destOrd="0" presId="urn:microsoft.com/office/officeart/2008/layout/LinedList"/>
    <dgm:cxn modelId="{83BCDC2F-0CEA-4B72-87CF-4B6FE0326308}" type="presParOf" srcId="{0A550852-1104-4205-9739-DA3570226483}" destId="{426C6C55-C1BF-45BC-8623-0CA8C351CE7A}" srcOrd="0" destOrd="0" presId="urn:microsoft.com/office/officeart/2008/layout/LinedList"/>
    <dgm:cxn modelId="{0B94282A-C887-4854-8E3B-C7AAB754B158}" type="presParOf" srcId="{0A550852-1104-4205-9739-DA3570226483}" destId="{31CAC44F-CC30-46B4-83E9-030D6D0E674B}" srcOrd="1" destOrd="0" presId="urn:microsoft.com/office/officeart/2008/layout/LinedList"/>
    <dgm:cxn modelId="{80668C57-5488-4689-8019-B4F26DF64BB8}" type="presParOf" srcId="{0A550852-1104-4205-9739-DA3570226483}" destId="{7F1946B6-2896-4054-B530-EB6875C89ADF}" srcOrd="2" destOrd="0" presId="urn:microsoft.com/office/officeart/2008/layout/LinedList"/>
    <dgm:cxn modelId="{34F6F11C-641F-4BCC-9548-FFC1CD453D1B}" type="presParOf" srcId="{E3C7B14C-D55B-4095-866C-670C01F8A2E8}" destId="{50C3B2CA-3405-4818-B79E-038A695994E5}" srcOrd="2" destOrd="0" presId="urn:microsoft.com/office/officeart/2008/layout/LinedList"/>
    <dgm:cxn modelId="{41568B1F-33CF-45F9-9EA8-713A375AEA26}" type="presParOf" srcId="{E3C7B14C-D55B-4095-866C-670C01F8A2E8}" destId="{3E30D33F-09C6-456D-98C3-AF40AE3EB656}" srcOrd="3" destOrd="0" presId="urn:microsoft.com/office/officeart/2008/layout/LinedList"/>
    <dgm:cxn modelId="{54C8DFF3-7464-4673-B889-66979A643F1D}" type="presParOf" srcId="{E3C7B14C-D55B-4095-866C-670C01F8A2E8}" destId="{43254EB0-B411-4578-854E-920DBD42D1B2}" srcOrd="4" destOrd="0" presId="urn:microsoft.com/office/officeart/2008/layout/LinedList"/>
    <dgm:cxn modelId="{00822A0C-DDDA-45F2-841D-31C7041A968D}" type="presParOf" srcId="{43254EB0-B411-4578-854E-920DBD42D1B2}" destId="{A9A833EA-B5BF-4808-9804-51C0AA2CE2C9}" srcOrd="0" destOrd="0" presId="urn:microsoft.com/office/officeart/2008/layout/LinedList"/>
    <dgm:cxn modelId="{306AFF12-FF29-413B-BC3D-FECBFE513BDE}" type="presParOf" srcId="{43254EB0-B411-4578-854E-920DBD42D1B2}" destId="{CF960BB7-9DF9-432B-9642-14ADBA62166F}" srcOrd="1" destOrd="0" presId="urn:microsoft.com/office/officeart/2008/layout/LinedList"/>
    <dgm:cxn modelId="{CC050AF1-E043-4A71-B463-DE4B74D83149}" type="presParOf" srcId="{43254EB0-B411-4578-854E-920DBD42D1B2}" destId="{149F40DC-CBCB-4ED0-B423-C19F17F6BB52}" srcOrd="2" destOrd="0" presId="urn:microsoft.com/office/officeart/2008/layout/LinedList"/>
    <dgm:cxn modelId="{1EFE8CDB-2162-467E-AE5F-D5B9E6627684}" type="presParOf" srcId="{E3C7B14C-D55B-4095-866C-670C01F8A2E8}" destId="{469D247B-B84F-4F13-9B98-23977BDFDA59}" srcOrd="5" destOrd="0" presId="urn:microsoft.com/office/officeart/2008/layout/LinedList"/>
    <dgm:cxn modelId="{D9BC5139-411E-4F07-8720-337AA20F164E}" type="presParOf" srcId="{E3C7B14C-D55B-4095-866C-670C01F8A2E8}" destId="{823AC082-FD62-4B83-8BC9-A349A48E1A9F}" srcOrd="6" destOrd="0" presId="urn:microsoft.com/office/officeart/2008/layout/LinedList"/>
    <dgm:cxn modelId="{F9F5A78A-0EC5-4692-B68F-3DE0899F286B}" type="presParOf" srcId="{0FE1EE91-42A4-431E-9C81-6ABFF247D067}" destId="{2E1274AC-C9D6-4B3B-B2E5-F86B9791D327}" srcOrd="8" destOrd="0" presId="urn:microsoft.com/office/officeart/2008/layout/LinedList"/>
    <dgm:cxn modelId="{87269333-B391-4A38-BD85-D8188D67AAD5}" type="presParOf" srcId="{0FE1EE91-42A4-431E-9C81-6ABFF247D067}" destId="{67A83FB3-CB14-4CCB-820E-F7F9FB92C3DD}" srcOrd="9" destOrd="0" presId="urn:microsoft.com/office/officeart/2008/layout/LinedList"/>
    <dgm:cxn modelId="{159C6ED5-8687-4DC4-BAB0-509BD7036CA0}" type="presParOf" srcId="{67A83FB3-CB14-4CCB-820E-F7F9FB92C3DD}" destId="{E58FB43E-7801-4DB4-8F01-9B87A47987B5}" srcOrd="0" destOrd="0" presId="urn:microsoft.com/office/officeart/2008/layout/LinedList"/>
    <dgm:cxn modelId="{EAE38133-936B-459D-99F3-A0C6D1A27514}" type="presParOf" srcId="{67A83FB3-CB14-4CCB-820E-F7F9FB92C3DD}" destId="{E238962B-E646-40EB-9338-20D76DA47D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8FCF42C-AFA8-4543-84B6-41D0AD4F0F3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D81C226C-5662-4C3E-AE7E-1A41495B416C}">
      <dgm:prSet/>
      <dgm:spPr/>
      <dgm:t>
        <a:bodyPr/>
        <a:lstStyle/>
        <a:p>
          <a:r>
            <a:rPr lang="en-US" b="1"/>
            <a:t>Market efficiency and investor protection may require</a:t>
          </a:r>
          <a:endParaRPr lang="fi-FI"/>
        </a:p>
      </dgm:t>
    </dgm:pt>
    <dgm:pt modelId="{4F98D263-5CE3-4A2C-B5BE-E1773E12B108}" type="parTrans" cxnId="{4B1E4035-0590-446C-A686-AA528824148B}">
      <dgm:prSet/>
      <dgm:spPr/>
      <dgm:t>
        <a:bodyPr/>
        <a:lstStyle/>
        <a:p>
          <a:endParaRPr lang="fi-FI"/>
        </a:p>
      </dgm:t>
    </dgm:pt>
    <dgm:pt modelId="{3202E4CA-A6FF-4680-B3D7-B50415EE8195}" type="sibTrans" cxnId="{4B1E4035-0590-446C-A686-AA528824148B}">
      <dgm:prSet/>
      <dgm:spPr/>
      <dgm:t>
        <a:bodyPr/>
        <a:lstStyle/>
        <a:p>
          <a:endParaRPr lang="fi-FI"/>
        </a:p>
      </dgm:t>
    </dgm:pt>
    <dgm:pt modelId="{6B3B044B-E887-4B6F-B92C-25C8A9462329}">
      <dgm:prSet/>
      <dgm:spPr/>
      <dgm:t>
        <a:bodyPr/>
        <a:lstStyle/>
        <a:p>
          <a:r>
            <a:rPr lang="en-US"/>
            <a:t>Regulation increasing transparency</a:t>
          </a:r>
          <a:endParaRPr lang="fi-FI"/>
        </a:p>
      </dgm:t>
    </dgm:pt>
    <dgm:pt modelId="{70FF7561-AD4F-4550-AD7B-074224C32F6D}" type="parTrans" cxnId="{EA19AF3E-D7FF-45DF-ACEA-2AD129D531A0}">
      <dgm:prSet/>
      <dgm:spPr/>
      <dgm:t>
        <a:bodyPr/>
        <a:lstStyle/>
        <a:p>
          <a:endParaRPr lang="fi-FI"/>
        </a:p>
      </dgm:t>
    </dgm:pt>
    <dgm:pt modelId="{C3CB6DE7-441F-4D28-B0ED-024702F7E67B}" type="sibTrans" cxnId="{EA19AF3E-D7FF-45DF-ACEA-2AD129D531A0}">
      <dgm:prSet/>
      <dgm:spPr/>
      <dgm:t>
        <a:bodyPr/>
        <a:lstStyle/>
        <a:p>
          <a:endParaRPr lang="fi-FI"/>
        </a:p>
      </dgm:t>
    </dgm:pt>
    <dgm:pt modelId="{30375C45-D59C-45FE-A4ED-53995F2FB73B}">
      <dgm:prSet/>
      <dgm:spPr/>
      <dgm:t>
        <a:bodyPr/>
        <a:lstStyle/>
        <a:p>
          <a:r>
            <a:rPr lang="en-US"/>
            <a:t>minimum quality standards of operators having access to the markets</a:t>
          </a:r>
          <a:endParaRPr lang="fi-FI"/>
        </a:p>
      </dgm:t>
    </dgm:pt>
    <dgm:pt modelId="{397B474A-6A1D-4862-A031-FE2ADC0247E6}" type="parTrans" cxnId="{9DC1AA98-6EF9-4065-B0B8-EE5CC70513A0}">
      <dgm:prSet/>
      <dgm:spPr/>
      <dgm:t>
        <a:bodyPr/>
        <a:lstStyle/>
        <a:p>
          <a:endParaRPr lang="fi-FI"/>
        </a:p>
      </dgm:t>
    </dgm:pt>
    <dgm:pt modelId="{400DE16B-727E-431D-91CA-32F2C7433828}" type="sibTrans" cxnId="{9DC1AA98-6EF9-4065-B0B8-EE5CC70513A0}">
      <dgm:prSet/>
      <dgm:spPr/>
      <dgm:t>
        <a:bodyPr/>
        <a:lstStyle/>
        <a:p>
          <a:endParaRPr lang="fi-FI"/>
        </a:p>
      </dgm:t>
    </dgm:pt>
    <dgm:pt modelId="{35212400-C0D9-4A14-A233-85BC420A3D44}">
      <dgm:prSet/>
      <dgm:spPr/>
      <dgm:t>
        <a:bodyPr/>
        <a:lstStyle/>
        <a:p>
          <a:r>
            <a:rPr lang="en-US"/>
            <a:t>codes of conduct for all participants to avoid malpractice</a:t>
          </a:r>
          <a:endParaRPr lang="fi-FI"/>
        </a:p>
      </dgm:t>
    </dgm:pt>
    <dgm:pt modelId="{8398BBBB-BF47-40BA-8AFE-23DE9225C81F}" type="parTrans" cxnId="{B5B20ADB-8E2C-4DA7-853E-67B6F2C3EE48}">
      <dgm:prSet/>
      <dgm:spPr/>
      <dgm:t>
        <a:bodyPr/>
        <a:lstStyle/>
        <a:p>
          <a:endParaRPr lang="fi-FI"/>
        </a:p>
      </dgm:t>
    </dgm:pt>
    <dgm:pt modelId="{EF13193A-DF67-4B77-95B2-90E64A32C585}" type="sibTrans" cxnId="{B5B20ADB-8E2C-4DA7-853E-67B6F2C3EE48}">
      <dgm:prSet/>
      <dgm:spPr/>
      <dgm:t>
        <a:bodyPr/>
        <a:lstStyle/>
        <a:p>
          <a:endParaRPr lang="fi-FI"/>
        </a:p>
      </dgm:t>
    </dgm:pt>
    <dgm:pt modelId="{23E0491A-E5E3-456C-BFB3-1949D1F25C35}">
      <dgm:prSet/>
      <dgm:spPr/>
      <dgm:t>
        <a:bodyPr/>
        <a:lstStyle/>
        <a:p>
          <a:r>
            <a:rPr lang="en-US"/>
            <a:t>quality standards of traded products </a:t>
          </a:r>
          <a:endParaRPr lang="fi-FI"/>
        </a:p>
      </dgm:t>
    </dgm:pt>
    <dgm:pt modelId="{4E7DDAB3-77D8-4B95-83C0-C9A57016CD3A}" type="parTrans" cxnId="{CBE566A0-DCD3-443B-958C-F1215DB21C70}">
      <dgm:prSet/>
      <dgm:spPr/>
      <dgm:t>
        <a:bodyPr/>
        <a:lstStyle/>
        <a:p>
          <a:endParaRPr lang="fi-FI"/>
        </a:p>
      </dgm:t>
    </dgm:pt>
    <dgm:pt modelId="{810A6F30-3F40-4365-906C-93D5D1FD8EA2}" type="sibTrans" cxnId="{CBE566A0-DCD3-443B-958C-F1215DB21C70}">
      <dgm:prSet/>
      <dgm:spPr/>
      <dgm:t>
        <a:bodyPr/>
        <a:lstStyle/>
        <a:p>
          <a:endParaRPr lang="fi-FI"/>
        </a:p>
      </dgm:t>
    </dgm:pt>
    <dgm:pt modelId="{B5363961-6E65-4CD1-AC08-0BED1B9E462A}">
      <dgm:prSet/>
      <dgm:spPr/>
      <dgm:t>
        <a:bodyPr/>
        <a:lstStyle/>
        <a:p>
          <a:r>
            <a:rPr lang="en-US"/>
            <a:t>the quality of market support systems (marketplaces, information and clearing systems etc.) </a:t>
          </a:r>
          <a:endParaRPr lang="fi-FI"/>
        </a:p>
      </dgm:t>
    </dgm:pt>
    <dgm:pt modelId="{859C1550-1BF8-4936-9016-998A21249668}" type="parTrans" cxnId="{2F888197-E654-499B-9872-5CA7ACA37269}">
      <dgm:prSet/>
      <dgm:spPr/>
      <dgm:t>
        <a:bodyPr/>
        <a:lstStyle/>
        <a:p>
          <a:endParaRPr lang="fi-FI"/>
        </a:p>
      </dgm:t>
    </dgm:pt>
    <dgm:pt modelId="{8A7386AD-E642-402C-97E3-39FB8470077C}" type="sibTrans" cxnId="{2F888197-E654-499B-9872-5CA7ACA37269}">
      <dgm:prSet/>
      <dgm:spPr/>
      <dgm:t>
        <a:bodyPr/>
        <a:lstStyle/>
        <a:p>
          <a:endParaRPr lang="fi-FI"/>
        </a:p>
      </dgm:t>
    </dgm:pt>
    <dgm:pt modelId="{AF52D1E1-818B-42DB-B386-C99900477513}" type="pres">
      <dgm:prSet presAssocID="{A8FCF42C-AFA8-4543-84B6-41D0AD4F0F3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5BB932-8CDE-4485-A6F7-B0AEC2B7B4AA}" type="pres">
      <dgm:prSet presAssocID="{D81C226C-5662-4C3E-AE7E-1A41495B416C}" presName="vertOne" presStyleCnt="0"/>
      <dgm:spPr/>
    </dgm:pt>
    <dgm:pt modelId="{2F0F27EA-9851-4EED-83A5-0B90A86776AE}" type="pres">
      <dgm:prSet presAssocID="{D81C226C-5662-4C3E-AE7E-1A41495B416C}" presName="txOne" presStyleLbl="node0" presStyleIdx="0" presStyleCnt="1">
        <dgm:presLayoutVars>
          <dgm:chPref val="3"/>
        </dgm:presLayoutVars>
      </dgm:prSet>
      <dgm:spPr/>
    </dgm:pt>
    <dgm:pt modelId="{7D244CDB-058E-4B93-A74B-5A58D0E691F2}" type="pres">
      <dgm:prSet presAssocID="{D81C226C-5662-4C3E-AE7E-1A41495B416C}" presName="parTransOne" presStyleCnt="0"/>
      <dgm:spPr/>
    </dgm:pt>
    <dgm:pt modelId="{3635F1D8-DC4E-4236-B423-761FED52A5F4}" type="pres">
      <dgm:prSet presAssocID="{D81C226C-5662-4C3E-AE7E-1A41495B416C}" presName="horzOne" presStyleCnt="0"/>
      <dgm:spPr/>
    </dgm:pt>
    <dgm:pt modelId="{2B888E29-5785-4692-9992-29EBCB29A495}" type="pres">
      <dgm:prSet presAssocID="{6B3B044B-E887-4B6F-B92C-25C8A9462329}" presName="vertTwo" presStyleCnt="0"/>
      <dgm:spPr/>
    </dgm:pt>
    <dgm:pt modelId="{06D15AD3-9365-41D3-8BA9-67CBD7F7FFE6}" type="pres">
      <dgm:prSet presAssocID="{6B3B044B-E887-4B6F-B92C-25C8A9462329}" presName="txTwo" presStyleLbl="node2" presStyleIdx="0" presStyleCnt="5">
        <dgm:presLayoutVars>
          <dgm:chPref val="3"/>
        </dgm:presLayoutVars>
      </dgm:prSet>
      <dgm:spPr/>
    </dgm:pt>
    <dgm:pt modelId="{EDD2800E-6895-4912-8833-4F7D0CD6DBBC}" type="pres">
      <dgm:prSet presAssocID="{6B3B044B-E887-4B6F-B92C-25C8A9462329}" presName="horzTwo" presStyleCnt="0"/>
      <dgm:spPr/>
    </dgm:pt>
    <dgm:pt modelId="{B3F3474D-2544-4D49-B231-95DFFF8EBE5D}" type="pres">
      <dgm:prSet presAssocID="{C3CB6DE7-441F-4D28-B0ED-024702F7E67B}" presName="sibSpaceTwo" presStyleCnt="0"/>
      <dgm:spPr/>
    </dgm:pt>
    <dgm:pt modelId="{E0500524-9F18-4238-868D-62577F005E8E}" type="pres">
      <dgm:prSet presAssocID="{30375C45-D59C-45FE-A4ED-53995F2FB73B}" presName="vertTwo" presStyleCnt="0"/>
      <dgm:spPr/>
    </dgm:pt>
    <dgm:pt modelId="{3AEF4325-4DF9-4A33-BD39-CD2B7D86CE43}" type="pres">
      <dgm:prSet presAssocID="{30375C45-D59C-45FE-A4ED-53995F2FB73B}" presName="txTwo" presStyleLbl="node2" presStyleIdx="1" presStyleCnt="5">
        <dgm:presLayoutVars>
          <dgm:chPref val="3"/>
        </dgm:presLayoutVars>
      </dgm:prSet>
      <dgm:spPr/>
    </dgm:pt>
    <dgm:pt modelId="{D9348C22-8886-4ABA-B964-6D0BBB92F1AD}" type="pres">
      <dgm:prSet presAssocID="{30375C45-D59C-45FE-A4ED-53995F2FB73B}" presName="horzTwo" presStyleCnt="0"/>
      <dgm:spPr/>
    </dgm:pt>
    <dgm:pt modelId="{08256F33-5584-40C3-BC08-3FCD0686F764}" type="pres">
      <dgm:prSet presAssocID="{400DE16B-727E-431D-91CA-32F2C7433828}" presName="sibSpaceTwo" presStyleCnt="0"/>
      <dgm:spPr/>
    </dgm:pt>
    <dgm:pt modelId="{40B061EF-2C9D-4882-8323-B4A8480E766E}" type="pres">
      <dgm:prSet presAssocID="{35212400-C0D9-4A14-A233-85BC420A3D44}" presName="vertTwo" presStyleCnt="0"/>
      <dgm:spPr/>
    </dgm:pt>
    <dgm:pt modelId="{3A210465-6204-469C-A5AD-0DB6455391D1}" type="pres">
      <dgm:prSet presAssocID="{35212400-C0D9-4A14-A233-85BC420A3D44}" presName="txTwo" presStyleLbl="node2" presStyleIdx="2" presStyleCnt="5">
        <dgm:presLayoutVars>
          <dgm:chPref val="3"/>
        </dgm:presLayoutVars>
      </dgm:prSet>
      <dgm:spPr/>
    </dgm:pt>
    <dgm:pt modelId="{237A7A56-E7A0-4347-A835-E453DD8974A7}" type="pres">
      <dgm:prSet presAssocID="{35212400-C0D9-4A14-A233-85BC420A3D44}" presName="horzTwo" presStyleCnt="0"/>
      <dgm:spPr/>
    </dgm:pt>
    <dgm:pt modelId="{DED5F7C3-8EC3-4136-836C-DA999FF44C41}" type="pres">
      <dgm:prSet presAssocID="{EF13193A-DF67-4B77-95B2-90E64A32C585}" presName="sibSpaceTwo" presStyleCnt="0"/>
      <dgm:spPr/>
    </dgm:pt>
    <dgm:pt modelId="{BCAD39BE-1797-43C2-8EB1-6F9DC4F0C778}" type="pres">
      <dgm:prSet presAssocID="{23E0491A-E5E3-456C-BFB3-1949D1F25C35}" presName="vertTwo" presStyleCnt="0"/>
      <dgm:spPr/>
    </dgm:pt>
    <dgm:pt modelId="{CFA3F41D-0863-4B39-BC72-F04AD6C8948D}" type="pres">
      <dgm:prSet presAssocID="{23E0491A-E5E3-456C-BFB3-1949D1F25C35}" presName="txTwo" presStyleLbl="node2" presStyleIdx="3" presStyleCnt="5">
        <dgm:presLayoutVars>
          <dgm:chPref val="3"/>
        </dgm:presLayoutVars>
      </dgm:prSet>
      <dgm:spPr/>
    </dgm:pt>
    <dgm:pt modelId="{550D6E98-0AE6-43DC-A76B-9280E0AE1CD2}" type="pres">
      <dgm:prSet presAssocID="{23E0491A-E5E3-456C-BFB3-1949D1F25C35}" presName="horzTwo" presStyleCnt="0"/>
      <dgm:spPr/>
    </dgm:pt>
    <dgm:pt modelId="{7B16D319-3BAF-422E-BF5E-E5E4460F6817}" type="pres">
      <dgm:prSet presAssocID="{810A6F30-3F40-4365-906C-93D5D1FD8EA2}" presName="sibSpaceTwo" presStyleCnt="0"/>
      <dgm:spPr/>
    </dgm:pt>
    <dgm:pt modelId="{BEA7C889-A662-44EF-A049-5619D7520EAC}" type="pres">
      <dgm:prSet presAssocID="{B5363961-6E65-4CD1-AC08-0BED1B9E462A}" presName="vertTwo" presStyleCnt="0"/>
      <dgm:spPr/>
    </dgm:pt>
    <dgm:pt modelId="{B5C985A4-D04C-4EC8-924B-65ADA0A33142}" type="pres">
      <dgm:prSet presAssocID="{B5363961-6E65-4CD1-AC08-0BED1B9E462A}" presName="txTwo" presStyleLbl="node2" presStyleIdx="4" presStyleCnt="5">
        <dgm:presLayoutVars>
          <dgm:chPref val="3"/>
        </dgm:presLayoutVars>
      </dgm:prSet>
      <dgm:spPr/>
    </dgm:pt>
    <dgm:pt modelId="{AF9ECB74-3297-4D9D-8D5B-4BD79E964098}" type="pres">
      <dgm:prSet presAssocID="{B5363961-6E65-4CD1-AC08-0BED1B9E462A}" presName="horzTwo" presStyleCnt="0"/>
      <dgm:spPr/>
    </dgm:pt>
  </dgm:ptLst>
  <dgm:cxnLst>
    <dgm:cxn modelId="{98C4A70B-D1D4-473E-B5A9-DF27B90024F8}" type="presOf" srcId="{A8FCF42C-AFA8-4543-84B6-41D0AD4F0F31}" destId="{AF52D1E1-818B-42DB-B386-C99900477513}" srcOrd="0" destOrd="0" presId="urn:microsoft.com/office/officeart/2005/8/layout/hierarchy4"/>
    <dgm:cxn modelId="{294D4D16-15E0-40C0-BB1E-960DC0A23C43}" type="presOf" srcId="{30375C45-D59C-45FE-A4ED-53995F2FB73B}" destId="{3AEF4325-4DF9-4A33-BD39-CD2B7D86CE43}" srcOrd="0" destOrd="0" presId="urn:microsoft.com/office/officeart/2005/8/layout/hierarchy4"/>
    <dgm:cxn modelId="{81157A2D-AD3B-4805-98FE-7EF41E1AAA56}" type="presOf" srcId="{B5363961-6E65-4CD1-AC08-0BED1B9E462A}" destId="{B5C985A4-D04C-4EC8-924B-65ADA0A33142}" srcOrd="0" destOrd="0" presId="urn:microsoft.com/office/officeart/2005/8/layout/hierarchy4"/>
    <dgm:cxn modelId="{4B1E4035-0590-446C-A686-AA528824148B}" srcId="{A8FCF42C-AFA8-4543-84B6-41D0AD4F0F31}" destId="{D81C226C-5662-4C3E-AE7E-1A41495B416C}" srcOrd="0" destOrd="0" parTransId="{4F98D263-5CE3-4A2C-B5BE-E1773E12B108}" sibTransId="{3202E4CA-A6FF-4680-B3D7-B50415EE8195}"/>
    <dgm:cxn modelId="{EA19AF3E-D7FF-45DF-ACEA-2AD129D531A0}" srcId="{D81C226C-5662-4C3E-AE7E-1A41495B416C}" destId="{6B3B044B-E887-4B6F-B92C-25C8A9462329}" srcOrd="0" destOrd="0" parTransId="{70FF7561-AD4F-4550-AD7B-074224C32F6D}" sibTransId="{C3CB6DE7-441F-4D28-B0ED-024702F7E67B}"/>
    <dgm:cxn modelId="{9F9F6D6B-D3C6-4D07-A54F-CCD5F5FFB40E}" type="presOf" srcId="{35212400-C0D9-4A14-A233-85BC420A3D44}" destId="{3A210465-6204-469C-A5AD-0DB6455391D1}" srcOrd="0" destOrd="0" presId="urn:microsoft.com/office/officeart/2005/8/layout/hierarchy4"/>
    <dgm:cxn modelId="{5BE0436E-7221-4213-8C71-04F58C6EE789}" type="presOf" srcId="{D81C226C-5662-4C3E-AE7E-1A41495B416C}" destId="{2F0F27EA-9851-4EED-83A5-0B90A86776AE}" srcOrd="0" destOrd="0" presId="urn:microsoft.com/office/officeart/2005/8/layout/hierarchy4"/>
    <dgm:cxn modelId="{B2BD237E-FC37-4AA3-8712-5D3B504AD87A}" type="presOf" srcId="{6B3B044B-E887-4B6F-B92C-25C8A9462329}" destId="{06D15AD3-9365-41D3-8BA9-67CBD7F7FFE6}" srcOrd="0" destOrd="0" presId="urn:microsoft.com/office/officeart/2005/8/layout/hierarchy4"/>
    <dgm:cxn modelId="{2F888197-E654-499B-9872-5CA7ACA37269}" srcId="{D81C226C-5662-4C3E-AE7E-1A41495B416C}" destId="{B5363961-6E65-4CD1-AC08-0BED1B9E462A}" srcOrd="4" destOrd="0" parTransId="{859C1550-1BF8-4936-9016-998A21249668}" sibTransId="{8A7386AD-E642-402C-97E3-39FB8470077C}"/>
    <dgm:cxn modelId="{9DC1AA98-6EF9-4065-B0B8-EE5CC70513A0}" srcId="{D81C226C-5662-4C3E-AE7E-1A41495B416C}" destId="{30375C45-D59C-45FE-A4ED-53995F2FB73B}" srcOrd="1" destOrd="0" parTransId="{397B474A-6A1D-4862-A031-FE2ADC0247E6}" sibTransId="{400DE16B-727E-431D-91CA-32F2C7433828}"/>
    <dgm:cxn modelId="{CBE566A0-DCD3-443B-958C-F1215DB21C70}" srcId="{D81C226C-5662-4C3E-AE7E-1A41495B416C}" destId="{23E0491A-E5E3-456C-BFB3-1949D1F25C35}" srcOrd="3" destOrd="0" parTransId="{4E7DDAB3-77D8-4B95-83C0-C9A57016CD3A}" sibTransId="{810A6F30-3F40-4365-906C-93D5D1FD8EA2}"/>
    <dgm:cxn modelId="{4AE7F6D3-1A4F-43D6-9429-CC5DFAAAA8FF}" type="presOf" srcId="{23E0491A-E5E3-456C-BFB3-1949D1F25C35}" destId="{CFA3F41D-0863-4B39-BC72-F04AD6C8948D}" srcOrd="0" destOrd="0" presId="urn:microsoft.com/office/officeart/2005/8/layout/hierarchy4"/>
    <dgm:cxn modelId="{B5B20ADB-8E2C-4DA7-853E-67B6F2C3EE48}" srcId="{D81C226C-5662-4C3E-AE7E-1A41495B416C}" destId="{35212400-C0D9-4A14-A233-85BC420A3D44}" srcOrd="2" destOrd="0" parTransId="{8398BBBB-BF47-40BA-8AFE-23DE9225C81F}" sibTransId="{EF13193A-DF67-4B77-95B2-90E64A32C585}"/>
    <dgm:cxn modelId="{041264A2-E82D-47A7-B173-B6E58D38A966}" type="presParOf" srcId="{AF52D1E1-818B-42DB-B386-C99900477513}" destId="{695BB932-8CDE-4485-A6F7-B0AEC2B7B4AA}" srcOrd="0" destOrd="0" presId="urn:microsoft.com/office/officeart/2005/8/layout/hierarchy4"/>
    <dgm:cxn modelId="{6DDDA637-B879-41FB-A077-CDF696D07FC8}" type="presParOf" srcId="{695BB932-8CDE-4485-A6F7-B0AEC2B7B4AA}" destId="{2F0F27EA-9851-4EED-83A5-0B90A86776AE}" srcOrd="0" destOrd="0" presId="urn:microsoft.com/office/officeart/2005/8/layout/hierarchy4"/>
    <dgm:cxn modelId="{7620F04E-1AB5-49C7-8520-61395AB1033C}" type="presParOf" srcId="{695BB932-8CDE-4485-A6F7-B0AEC2B7B4AA}" destId="{7D244CDB-058E-4B93-A74B-5A58D0E691F2}" srcOrd="1" destOrd="0" presId="urn:microsoft.com/office/officeart/2005/8/layout/hierarchy4"/>
    <dgm:cxn modelId="{4763B019-599F-46E3-8F5C-BB8CB879CFFB}" type="presParOf" srcId="{695BB932-8CDE-4485-A6F7-B0AEC2B7B4AA}" destId="{3635F1D8-DC4E-4236-B423-761FED52A5F4}" srcOrd="2" destOrd="0" presId="urn:microsoft.com/office/officeart/2005/8/layout/hierarchy4"/>
    <dgm:cxn modelId="{13CAC4B3-828C-4A25-A761-877B54C85A60}" type="presParOf" srcId="{3635F1D8-DC4E-4236-B423-761FED52A5F4}" destId="{2B888E29-5785-4692-9992-29EBCB29A495}" srcOrd="0" destOrd="0" presId="urn:microsoft.com/office/officeart/2005/8/layout/hierarchy4"/>
    <dgm:cxn modelId="{2A93FAE2-3932-49EC-A1EB-FD572832DC61}" type="presParOf" srcId="{2B888E29-5785-4692-9992-29EBCB29A495}" destId="{06D15AD3-9365-41D3-8BA9-67CBD7F7FFE6}" srcOrd="0" destOrd="0" presId="urn:microsoft.com/office/officeart/2005/8/layout/hierarchy4"/>
    <dgm:cxn modelId="{895BE582-ED3F-425E-B1A3-D972B7ED1DDD}" type="presParOf" srcId="{2B888E29-5785-4692-9992-29EBCB29A495}" destId="{EDD2800E-6895-4912-8833-4F7D0CD6DBBC}" srcOrd="1" destOrd="0" presId="urn:microsoft.com/office/officeart/2005/8/layout/hierarchy4"/>
    <dgm:cxn modelId="{C31B9D6F-0D12-40DD-AC80-A3CA73AADF46}" type="presParOf" srcId="{3635F1D8-DC4E-4236-B423-761FED52A5F4}" destId="{B3F3474D-2544-4D49-B231-95DFFF8EBE5D}" srcOrd="1" destOrd="0" presId="urn:microsoft.com/office/officeart/2005/8/layout/hierarchy4"/>
    <dgm:cxn modelId="{C03B2B45-F85E-4EEF-8A9C-F121101AA182}" type="presParOf" srcId="{3635F1D8-DC4E-4236-B423-761FED52A5F4}" destId="{E0500524-9F18-4238-868D-62577F005E8E}" srcOrd="2" destOrd="0" presId="urn:microsoft.com/office/officeart/2005/8/layout/hierarchy4"/>
    <dgm:cxn modelId="{CDA33BCE-BCA9-410C-9839-39A4223462BE}" type="presParOf" srcId="{E0500524-9F18-4238-868D-62577F005E8E}" destId="{3AEF4325-4DF9-4A33-BD39-CD2B7D86CE43}" srcOrd="0" destOrd="0" presId="urn:microsoft.com/office/officeart/2005/8/layout/hierarchy4"/>
    <dgm:cxn modelId="{FA69BB9D-6BF4-41CA-BA3E-7D9058283401}" type="presParOf" srcId="{E0500524-9F18-4238-868D-62577F005E8E}" destId="{D9348C22-8886-4ABA-B964-6D0BBB92F1AD}" srcOrd="1" destOrd="0" presId="urn:microsoft.com/office/officeart/2005/8/layout/hierarchy4"/>
    <dgm:cxn modelId="{E3CA675E-7C97-402E-A61B-AE6AA8053A70}" type="presParOf" srcId="{3635F1D8-DC4E-4236-B423-761FED52A5F4}" destId="{08256F33-5584-40C3-BC08-3FCD0686F764}" srcOrd="3" destOrd="0" presId="urn:microsoft.com/office/officeart/2005/8/layout/hierarchy4"/>
    <dgm:cxn modelId="{A1E59475-9A5B-4FDB-A462-80F5D0627837}" type="presParOf" srcId="{3635F1D8-DC4E-4236-B423-761FED52A5F4}" destId="{40B061EF-2C9D-4882-8323-B4A8480E766E}" srcOrd="4" destOrd="0" presId="urn:microsoft.com/office/officeart/2005/8/layout/hierarchy4"/>
    <dgm:cxn modelId="{4F35C058-F196-4A40-B1BD-DF57A403BF38}" type="presParOf" srcId="{40B061EF-2C9D-4882-8323-B4A8480E766E}" destId="{3A210465-6204-469C-A5AD-0DB6455391D1}" srcOrd="0" destOrd="0" presId="urn:microsoft.com/office/officeart/2005/8/layout/hierarchy4"/>
    <dgm:cxn modelId="{4237440E-04E1-4C4B-A70C-8D98829AB957}" type="presParOf" srcId="{40B061EF-2C9D-4882-8323-B4A8480E766E}" destId="{237A7A56-E7A0-4347-A835-E453DD8974A7}" srcOrd="1" destOrd="0" presId="urn:microsoft.com/office/officeart/2005/8/layout/hierarchy4"/>
    <dgm:cxn modelId="{A1FF22BA-2DF3-4FFA-9F0B-31B6775E4C7B}" type="presParOf" srcId="{3635F1D8-DC4E-4236-B423-761FED52A5F4}" destId="{DED5F7C3-8EC3-4136-836C-DA999FF44C41}" srcOrd="5" destOrd="0" presId="urn:microsoft.com/office/officeart/2005/8/layout/hierarchy4"/>
    <dgm:cxn modelId="{E0E4BA5C-F349-4ED2-8B79-D659C6CBF4AA}" type="presParOf" srcId="{3635F1D8-DC4E-4236-B423-761FED52A5F4}" destId="{BCAD39BE-1797-43C2-8EB1-6F9DC4F0C778}" srcOrd="6" destOrd="0" presId="urn:microsoft.com/office/officeart/2005/8/layout/hierarchy4"/>
    <dgm:cxn modelId="{B1FC9994-79D3-4E12-8661-78E60116799F}" type="presParOf" srcId="{BCAD39BE-1797-43C2-8EB1-6F9DC4F0C778}" destId="{CFA3F41D-0863-4B39-BC72-F04AD6C8948D}" srcOrd="0" destOrd="0" presId="urn:microsoft.com/office/officeart/2005/8/layout/hierarchy4"/>
    <dgm:cxn modelId="{51C35785-E8E1-4917-98F5-ABD1244CFBC0}" type="presParOf" srcId="{BCAD39BE-1797-43C2-8EB1-6F9DC4F0C778}" destId="{550D6E98-0AE6-43DC-A76B-9280E0AE1CD2}" srcOrd="1" destOrd="0" presId="urn:microsoft.com/office/officeart/2005/8/layout/hierarchy4"/>
    <dgm:cxn modelId="{2A900316-4D6E-4B66-9DB9-3DDD00F026FB}" type="presParOf" srcId="{3635F1D8-DC4E-4236-B423-761FED52A5F4}" destId="{7B16D319-3BAF-422E-BF5E-E5E4460F6817}" srcOrd="7" destOrd="0" presId="urn:microsoft.com/office/officeart/2005/8/layout/hierarchy4"/>
    <dgm:cxn modelId="{6DCD252A-369E-4D40-BB06-41379E4C994E}" type="presParOf" srcId="{3635F1D8-DC4E-4236-B423-761FED52A5F4}" destId="{BEA7C889-A662-44EF-A049-5619D7520EAC}" srcOrd="8" destOrd="0" presId="urn:microsoft.com/office/officeart/2005/8/layout/hierarchy4"/>
    <dgm:cxn modelId="{93276878-7653-402D-B290-99641306E147}" type="presParOf" srcId="{BEA7C889-A662-44EF-A049-5619D7520EAC}" destId="{B5C985A4-D04C-4EC8-924B-65ADA0A33142}" srcOrd="0" destOrd="0" presId="urn:microsoft.com/office/officeart/2005/8/layout/hierarchy4"/>
    <dgm:cxn modelId="{99433047-4CB7-4090-827E-18418D9E4168}" type="presParOf" srcId="{BEA7C889-A662-44EF-A049-5619D7520EAC}" destId="{AF9ECB74-3297-4D9D-8D5B-4BD79E9640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CCFFB8C-26DD-40AC-8F1D-B26206D566F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2BDB112-E7CF-45EF-8689-6A4C294A951E}">
      <dgm:prSet/>
      <dgm:spPr/>
      <dgm:t>
        <a:bodyPr/>
        <a:lstStyle/>
        <a:p>
          <a:r>
            <a:rPr lang="en-US" b="1"/>
            <a:t>Regulation should not eliminate market risk</a:t>
          </a:r>
          <a:r>
            <a:rPr lang="fi-FI" b="1"/>
            <a:t> </a:t>
          </a:r>
          <a:endParaRPr lang="fi-FI"/>
        </a:p>
      </dgm:t>
    </dgm:pt>
    <dgm:pt modelId="{6180C875-D0D1-4AB9-BB4E-EB816397D00C}" type="parTrans" cxnId="{F14EB08E-8E45-4B5B-819F-C1D417021A37}">
      <dgm:prSet/>
      <dgm:spPr/>
      <dgm:t>
        <a:bodyPr/>
        <a:lstStyle/>
        <a:p>
          <a:endParaRPr lang="fi-FI"/>
        </a:p>
      </dgm:t>
    </dgm:pt>
    <dgm:pt modelId="{61CF496D-B7A9-48B2-9481-13889B86B02D}" type="sibTrans" cxnId="{F14EB08E-8E45-4B5B-819F-C1D417021A37}">
      <dgm:prSet/>
      <dgm:spPr/>
      <dgm:t>
        <a:bodyPr/>
        <a:lstStyle/>
        <a:p>
          <a:endParaRPr lang="fi-FI"/>
        </a:p>
      </dgm:t>
    </dgm:pt>
    <dgm:pt modelId="{253C7025-B2AD-4887-9419-CA430677CC59}">
      <dgm:prSet/>
      <dgm:spPr/>
      <dgm:t>
        <a:bodyPr/>
        <a:lstStyle/>
        <a:p>
          <a:r>
            <a:rPr lang="en-US"/>
            <a:t>cf. the Finnish investor compensation fund </a:t>
          </a:r>
          <a:r>
            <a:rPr lang="fi-FI" b="0" i="0" baseline="0"/>
            <a:t>(Sijoituspalvelulaki [Act on Investment Services] 747/2012  Ch.11) </a:t>
          </a:r>
          <a:r>
            <a:rPr lang="en-US"/>
            <a:t>safeguarding the cash and claims of clients in case of insolvency or other non-performance of an investment firm </a:t>
          </a:r>
          <a:endParaRPr lang="fi-FI"/>
        </a:p>
      </dgm:t>
    </dgm:pt>
    <dgm:pt modelId="{734903DA-381C-4DEE-A784-4EE831A56EDE}" type="parTrans" cxnId="{BBC12226-A463-41A3-A9E2-3AAE051FD3BE}">
      <dgm:prSet/>
      <dgm:spPr/>
      <dgm:t>
        <a:bodyPr/>
        <a:lstStyle/>
        <a:p>
          <a:endParaRPr lang="fi-FI"/>
        </a:p>
      </dgm:t>
    </dgm:pt>
    <dgm:pt modelId="{2FE99D0F-7B6F-4CEA-B279-AF2676D86EDD}" type="sibTrans" cxnId="{BBC12226-A463-41A3-A9E2-3AAE051FD3BE}">
      <dgm:prSet/>
      <dgm:spPr/>
      <dgm:t>
        <a:bodyPr/>
        <a:lstStyle/>
        <a:p>
          <a:endParaRPr lang="fi-FI"/>
        </a:p>
      </dgm:t>
    </dgm:pt>
    <dgm:pt modelId="{4F69576E-6CF8-4FBC-B779-1255E4F56884}">
      <dgm:prSet/>
      <dgm:spPr/>
      <dgm:t>
        <a:bodyPr/>
        <a:lstStyle/>
        <a:p>
          <a:r>
            <a:rPr lang="en-US" b="1"/>
            <a:t>Optimal level of protection costs and impact on efficiency</a:t>
          </a:r>
          <a:endParaRPr lang="fi-FI"/>
        </a:p>
      </dgm:t>
    </dgm:pt>
    <dgm:pt modelId="{01381F27-F59B-4D6E-B6C0-657615358B0C}" type="parTrans" cxnId="{C7C97F73-02A6-4744-BD3A-16051F30206F}">
      <dgm:prSet/>
      <dgm:spPr/>
      <dgm:t>
        <a:bodyPr/>
        <a:lstStyle/>
        <a:p>
          <a:endParaRPr lang="fi-FI"/>
        </a:p>
      </dgm:t>
    </dgm:pt>
    <dgm:pt modelId="{8A8D168F-808D-41A3-932F-A103375EF042}" type="sibTrans" cxnId="{C7C97F73-02A6-4744-BD3A-16051F30206F}">
      <dgm:prSet/>
      <dgm:spPr/>
      <dgm:t>
        <a:bodyPr/>
        <a:lstStyle/>
        <a:p>
          <a:endParaRPr lang="fi-FI"/>
        </a:p>
      </dgm:t>
    </dgm:pt>
    <dgm:pt modelId="{C7635C0D-A83D-41BB-B312-96476F55B129}">
      <dgm:prSet/>
      <dgm:spPr/>
      <dgm:t>
        <a:bodyPr/>
        <a:lstStyle/>
        <a:p>
          <a:r>
            <a:rPr lang="en-US"/>
            <a:t>Views from e.g. economics, psychology, technology and legal research </a:t>
          </a:r>
          <a:endParaRPr lang="fi-FI"/>
        </a:p>
      </dgm:t>
    </dgm:pt>
    <dgm:pt modelId="{1FC812F5-E3C4-4B20-9B26-C79EFC40FBFD}" type="parTrans" cxnId="{8517F5CB-A9FE-4494-BF65-D114B48668BB}">
      <dgm:prSet/>
      <dgm:spPr/>
      <dgm:t>
        <a:bodyPr/>
        <a:lstStyle/>
        <a:p>
          <a:endParaRPr lang="fi-FI"/>
        </a:p>
      </dgm:t>
    </dgm:pt>
    <dgm:pt modelId="{D868AE53-E939-4067-A6C5-5411A515147C}" type="sibTrans" cxnId="{8517F5CB-A9FE-4494-BF65-D114B48668BB}">
      <dgm:prSet/>
      <dgm:spPr/>
      <dgm:t>
        <a:bodyPr/>
        <a:lstStyle/>
        <a:p>
          <a:endParaRPr lang="fi-FI"/>
        </a:p>
      </dgm:t>
    </dgm:pt>
    <dgm:pt modelId="{6C1123D0-B73C-4E91-8B26-F5BDEE4B9695}">
      <dgm:prSet/>
      <dgm:spPr/>
      <dgm:t>
        <a:bodyPr/>
        <a:lstStyle/>
        <a:p>
          <a:r>
            <a:rPr lang="en-US" b="1"/>
            <a:t>Risk of “moral hazard” should be eliminated (e.g. insider regulation) </a:t>
          </a:r>
          <a:endParaRPr lang="fi-FI"/>
        </a:p>
      </dgm:t>
    </dgm:pt>
    <dgm:pt modelId="{60F93851-2369-4462-9AEC-481EC5CA8FB4}" type="parTrans" cxnId="{62ED97C2-10A0-4D25-A1BE-AC547CE02AA4}">
      <dgm:prSet/>
      <dgm:spPr/>
      <dgm:t>
        <a:bodyPr/>
        <a:lstStyle/>
        <a:p>
          <a:endParaRPr lang="fi-FI"/>
        </a:p>
      </dgm:t>
    </dgm:pt>
    <dgm:pt modelId="{628A2708-FB4B-4397-9AE2-F35BC553EC9D}" type="sibTrans" cxnId="{62ED97C2-10A0-4D25-A1BE-AC547CE02AA4}">
      <dgm:prSet/>
      <dgm:spPr/>
      <dgm:t>
        <a:bodyPr/>
        <a:lstStyle/>
        <a:p>
          <a:endParaRPr lang="fi-FI"/>
        </a:p>
      </dgm:t>
    </dgm:pt>
    <dgm:pt modelId="{C6E9799A-6137-4A01-87D8-1A39FF644F16}">
      <dgm:prSet/>
      <dgm:spPr/>
      <dgm:t>
        <a:bodyPr/>
        <a:lstStyle/>
        <a:p>
          <a:r>
            <a:rPr lang="en-US" b="1"/>
            <a:t>Without international regulation the race to the bottom in investor protection may accelerate </a:t>
          </a:r>
          <a:endParaRPr lang="fi-FI"/>
        </a:p>
      </dgm:t>
    </dgm:pt>
    <dgm:pt modelId="{66BD807C-4436-4B62-90A8-87AB003489C1}" type="parTrans" cxnId="{98933D04-E3B6-4B68-A32F-9CDE81B54E1B}">
      <dgm:prSet/>
      <dgm:spPr/>
      <dgm:t>
        <a:bodyPr/>
        <a:lstStyle/>
        <a:p>
          <a:endParaRPr lang="fi-FI"/>
        </a:p>
      </dgm:t>
    </dgm:pt>
    <dgm:pt modelId="{C9D18F74-3D00-478E-8A38-5238C622B147}" type="sibTrans" cxnId="{98933D04-E3B6-4B68-A32F-9CDE81B54E1B}">
      <dgm:prSet/>
      <dgm:spPr/>
      <dgm:t>
        <a:bodyPr/>
        <a:lstStyle/>
        <a:p>
          <a:endParaRPr lang="fi-FI"/>
        </a:p>
      </dgm:t>
    </dgm:pt>
    <dgm:pt modelId="{59329858-C7DC-4E9E-8E8F-FD7633E4416C}">
      <dgm:prSet/>
      <dgm:spPr/>
      <dgm:t>
        <a:bodyPr/>
        <a:lstStyle/>
        <a:p>
          <a:r>
            <a:rPr lang="en-US" b="1"/>
            <a:t>Globalization and the consequent concentration of actors like investment companies can increase interest conflicts </a:t>
          </a:r>
          <a:endParaRPr lang="fi-FI"/>
        </a:p>
      </dgm:t>
    </dgm:pt>
    <dgm:pt modelId="{A33E53AA-B243-4679-B45E-A49CACA5933B}" type="parTrans" cxnId="{24D4F165-B911-4078-9923-C915642C9361}">
      <dgm:prSet/>
      <dgm:spPr/>
      <dgm:t>
        <a:bodyPr/>
        <a:lstStyle/>
        <a:p>
          <a:endParaRPr lang="fi-FI"/>
        </a:p>
      </dgm:t>
    </dgm:pt>
    <dgm:pt modelId="{0F8A0987-A748-476F-9689-608F7E3D21C9}" type="sibTrans" cxnId="{24D4F165-B911-4078-9923-C915642C9361}">
      <dgm:prSet/>
      <dgm:spPr/>
      <dgm:t>
        <a:bodyPr/>
        <a:lstStyle/>
        <a:p>
          <a:endParaRPr lang="fi-FI"/>
        </a:p>
      </dgm:t>
    </dgm:pt>
    <dgm:pt modelId="{E092BD82-4A88-4B0B-86AA-761F7EAECBDF}">
      <dgm:prSet/>
      <dgm:spPr/>
      <dgm:t>
        <a:bodyPr/>
        <a:lstStyle/>
        <a:p>
          <a:r>
            <a:rPr lang="en-US"/>
            <a:t>Openness and codes of conduct </a:t>
          </a:r>
          <a:endParaRPr lang="fi-FI"/>
        </a:p>
      </dgm:t>
    </dgm:pt>
    <dgm:pt modelId="{5BEE55CF-E645-4F38-980F-A24549A6CE75}" type="parTrans" cxnId="{2688A483-AFC2-45D7-BC7B-69B4CCC15F38}">
      <dgm:prSet/>
      <dgm:spPr/>
      <dgm:t>
        <a:bodyPr/>
        <a:lstStyle/>
        <a:p>
          <a:endParaRPr lang="fi-FI"/>
        </a:p>
      </dgm:t>
    </dgm:pt>
    <dgm:pt modelId="{D2ED023C-EAFC-4D84-8288-2071C0E6513B}" type="sibTrans" cxnId="{2688A483-AFC2-45D7-BC7B-69B4CCC15F38}">
      <dgm:prSet/>
      <dgm:spPr/>
      <dgm:t>
        <a:bodyPr/>
        <a:lstStyle/>
        <a:p>
          <a:endParaRPr lang="fi-FI"/>
        </a:p>
      </dgm:t>
    </dgm:pt>
    <dgm:pt modelId="{D257152F-59EE-4929-8FC6-D51D14026051}">
      <dgm:prSet/>
      <dgm:spPr/>
      <dgm:t>
        <a:bodyPr/>
        <a:lstStyle/>
        <a:p>
          <a:r>
            <a:rPr lang="en-US"/>
            <a:t>Competition law </a:t>
          </a:r>
          <a:endParaRPr lang="fi-FI"/>
        </a:p>
      </dgm:t>
    </dgm:pt>
    <dgm:pt modelId="{1DACDFDF-A291-4C11-9794-088D625EF3BD}" type="parTrans" cxnId="{620E1F0F-A5DE-4A8A-95FC-D60E7E6A35D1}">
      <dgm:prSet/>
      <dgm:spPr/>
      <dgm:t>
        <a:bodyPr/>
        <a:lstStyle/>
        <a:p>
          <a:endParaRPr lang="fi-FI"/>
        </a:p>
      </dgm:t>
    </dgm:pt>
    <dgm:pt modelId="{2FA39236-0FED-44BF-B664-4D3EDAB88E02}" type="sibTrans" cxnId="{620E1F0F-A5DE-4A8A-95FC-D60E7E6A35D1}">
      <dgm:prSet/>
      <dgm:spPr/>
      <dgm:t>
        <a:bodyPr/>
        <a:lstStyle/>
        <a:p>
          <a:endParaRPr lang="fi-FI"/>
        </a:p>
      </dgm:t>
    </dgm:pt>
    <dgm:pt modelId="{109BC8B9-301F-45D3-839E-03CCB1572EB2}">
      <dgm:prSet/>
      <dgm:spPr/>
      <dgm:t>
        <a:bodyPr/>
        <a:lstStyle/>
        <a:p>
          <a:r>
            <a:rPr lang="en-US" b="1"/>
            <a:t>Minimal intervention based on economic analysis </a:t>
          </a:r>
          <a:endParaRPr lang="fi-FI"/>
        </a:p>
      </dgm:t>
    </dgm:pt>
    <dgm:pt modelId="{A175E4AA-453B-4BE4-83FD-988683E7D9F5}" type="parTrans" cxnId="{DD2E5EDA-6D07-4C5C-977A-02EC6F54615D}">
      <dgm:prSet/>
      <dgm:spPr/>
      <dgm:t>
        <a:bodyPr/>
        <a:lstStyle/>
        <a:p>
          <a:endParaRPr lang="fi-FI"/>
        </a:p>
      </dgm:t>
    </dgm:pt>
    <dgm:pt modelId="{2DAF3D28-E48A-4FEC-A14E-6D2CE876D962}" type="sibTrans" cxnId="{DD2E5EDA-6D07-4C5C-977A-02EC6F54615D}">
      <dgm:prSet/>
      <dgm:spPr/>
      <dgm:t>
        <a:bodyPr/>
        <a:lstStyle/>
        <a:p>
          <a:endParaRPr lang="fi-FI"/>
        </a:p>
      </dgm:t>
    </dgm:pt>
    <dgm:pt modelId="{D811FC6D-0520-4C49-B862-3A915A473D34}">
      <dgm:prSet/>
      <dgm:spPr/>
      <dgm:t>
        <a:bodyPr/>
        <a:lstStyle/>
        <a:p>
          <a:r>
            <a:rPr lang="en-US" b="1"/>
            <a:t>Self regulation is often optimal </a:t>
          </a:r>
          <a:endParaRPr lang="fi-FI"/>
        </a:p>
      </dgm:t>
    </dgm:pt>
    <dgm:pt modelId="{DEE49DD4-D611-4A4B-B36F-C092E0039B49}" type="parTrans" cxnId="{03672B7A-3DB4-48ED-800B-35EB0B920C2E}">
      <dgm:prSet/>
      <dgm:spPr/>
      <dgm:t>
        <a:bodyPr/>
        <a:lstStyle/>
        <a:p>
          <a:endParaRPr lang="fi-FI"/>
        </a:p>
      </dgm:t>
    </dgm:pt>
    <dgm:pt modelId="{43AB34B9-5BCD-44D5-8A7D-3F1619833EB2}" type="sibTrans" cxnId="{03672B7A-3DB4-48ED-800B-35EB0B920C2E}">
      <dgm:prSet/>
      <dgm:spPr/>
      <dgm:t>
        <a:bodyPr/>
        <a:lstStyle/>
        <a:p>
          <a:endParaRPr lang="fi-FI"/>
        </a:p>
      </dgm:t>
    </dgm:pt>
    <dgm:pt modelId="{F17ED360-46F2-4A24-83BA-15DAA5D70FBF}" type="pres">
      <dgm:prSet presAssocID="{8CCFFB8C-26DD-40AC-8F1D-B26206D566FA}" presName="vert0" presStyleCnt="0">
        <dgm:presLayoutVars>
          <dgm:dir/>
          <dgm:animOne val="branch"/>
          <dgm:animLvl val="lvl"/>
        </dgm:presLayoutVars>
      </dgm:prSet>
      <dgm:spPr/>
    </dgm:pt>
    <dgm:pt modelId="{C0F1F2CE-D02F-438D-B75A-21B95C4B488E}" type="pres">
      <dgm:prSet presAssocID="{72BDB112-E7CF-45EF-8689-6A4C294A951E}" presName="thickLine" presStyleLbl="alignNode1" presStyleIdx="0" presStyleCnt="6"/>
      <dgm:spPr/>
    </dgm:pt>
    <dgm:pt modelId="{CAB814F9-9555-4A90-8F44-23850FEEA54A}" type="pres">
      <dgm:prSet presAssocID="{72BDB112-E7CF-45EF-8689-6A4C294A951E}" presName="horz1" presStyleCnt="0"/>
      <dgm:spPr/>
    </dgm:pt>
    <dgm:pt modelId="{C9CABBAE-B905-4B67-BBDB-A9A2BA8E4349}" type="pres">
      <dgm:prSet presAssocID="{72BDB112-E7CF-45EF-8689-6A4C294A951E}" presName="tx1" presStyleLbl="revTx" presStyleIdx="0" presStyleCnt="11"/>
      <dgm:spPr/>
    </dgm:pt>
    <dgm:pt modelId="{F3B6D8BF-0798-4B6F-B535-3C29E5E7DFD5}" type="pres">
      <dgm:prSet presAssocID="{72BDB112-E7CF-45EF-8689-6A4C294A951E}" presName="vert1" presStyleCnt="0"/>
      <dgm:spPr/>
    </dgm:pt>
    <dgm:pt modelId="{42E24991-F577-482E-949F-521BD31BA49A}" type="pres">
      <dgm:prSet presAssocID="{253C7025-B2AD-4887-9419-CA430677CC59}" presName="vertSpace2a" presStyleCnt="0"/>
      <dgm:spPr/>
    </dgm:pt>
    <dgm:pt modelId="{B44973C6-1C02-4DA6-A2B9-38A6B568A6B0}" type="pres">
      <dgm:prSet presAssocID="{253C7025-B2AD-4887-9419-CA430677CC59}" presName="horz2" presStyleCnt="0"/>
      <dgm:spPr/>
    </dgm:pt>
    <dgm:pt modelId="{D3DB3918-58E6-4246-A956-3805A5E801E9}" type="pres">
      <dgm:prSet presAssocID="{253C7025-B2AD-4887-9419-CA430677CC59}" presName="horzSpace2" presStyleCnt="0"/>
      <dgm:spPr/>
    </dgm:pt>
    <dgm:pt modelId="{6718329A-C7EF-4553-9766-8704F2EBDE9D}" type="pres">
      <dgm:prSet presAssocID="{253C7025-B2AD-4887-9419-CA430677CC59}" presName="tx2" presStyleLbl="revTx" presStyleIdx="1" presStyleCnt="11"/>
      <dgm:spPr/>
    </dgm:pt>
    <dgm:pt modelId="{769EAD00-80A3-4E69-9BC8-5DCC4E6C7381}" type="pres">
      <dgm:prSet presAssocID="{253C7025-B2AD-4887-9419-CA430677CC59}" presName="vert2" presStyleCnt="0"/>
      <dgm:spPr/>
    </dgm:pt>
    <dgm:pt modelId="{51A2DA09-60A1-4CE8-9DDA-E2F88DA363F0}" type="pres">
      <dgm:prSet presAssocID="{253C7025-B2AD-4887-9419-CA430677CC59}" presName="thinLine2b" presStyleLbl="callout" presStyleIdx="0" presStyleCnt="5"/>
      <dgm:spPr/>
    </dgm:pt>
    <dgm:pt modelId="{1944CDAF-5D68-4F69-BF2F-01F12756DBBA}" type="pres">
      <dgm:prSet presAssocID="{253C7025-B2AD-4887-9419-CA430677CC59}" presName="vertSpace2b" presStyleCnt="0"/>
      <dgm:spPr/>
    </dgm:pt>
    <dgm:pt modelId="{2615258C-BC28-41FD-8244-08FA909FC935}" type="pres">
      <dgm:prSet presAssocID="{4F69576E-6CF8-4FBC-B779-1255E4F56884}" presName="thickLine" presStyleLbl="alignNode1" presStyleIdx="1" presStyleCnt="6"/>
      <dgm:spPr/>
    </dgm:pt>
    <dgm:pt modelId="{4F5F40CC-795E-4453-85D8-D93C6ED1015B}" type="pres">
      <dgm:prSet presAssocID="{4F69576E-6CF8-4FBC-B779-1255E4F56884}" presName="horz1" presStyleCnt="0"/>
      <dgm:spPr/>
    </dgm:pt>
    <dgm:pt modelId="{9174E761-825E-4BBF-AC93-BF713802E3C9}" type="pres">
      <dgm:prSet presAssocID="{4F69576E-6CF8-4FBC-B779-1255E4F56884}" presName="tx1" presStyleLbl="revTx" presStyleIdx="2" presStyleCnt="11"/>
      <dgm:spPr/>
    </dgm:pt>
    <dgm:pt modelId="{20EC09A5-DE75-4028-8115-47D8A5F379D6}" type="pres">
      <dgm:prSet presAssocID="{4F69576E-6CF8-4FBC-B779-1255E4F56884}" presName="vert1" presStyleCnt="0"/>
      <dgm:spPr/>
    </dgm:pt>
    <dgm:pt modelId="{E3233AAF-76AD-4F48-81B8-CBC3E2EDA60B}" type="pres">
      <dgm:prSet presAssocID="{C7635C0D-A83D-41BB-B312-96476F55B129}" presName="vertSpace2a" presStyleCnt="0"/>
      <dgm:spPr/>
    </dgm:pt>
    <dgm:pt modelId="{D89AEB84-C8EA-4159-9FF7-B90928BAB500}" type="pres">
      <dgm:prSet presAssocID="{C7635C0D-A83D-41BB-B312-96476F55B129}" presName="horz2" presStyleCnt="0"/>
      <dgm:spPr/>
    </dgm:pt>
    <dgm:pt modelId="{83BC64D3-DAFF-4C0E-BFF9-570416A98DF1}" type="pres">
      <dgm:prSet presAssocID="{C7635C0D-A83D-41BB-B312-96476F55B129}" presName="horzSpace2" presStyleCnt="0"/>
      <dgm:spPr/>
    </dgm:pt>
    <dgm:pt modelId="{F4A1F2D0-27CD-4612-B7EB-1EBE30BF7E80}" type="pres">
      <dgm:prSet presAssocID="{C7635C0D-A83D-41BB-B312-96476F55B129}" presName="tx2" presStyleLbl="revTx" presStyleIdx="3" presStyleCnt="11"/>
      <dgm:spPr/>
    </dgm:pt>
    <dgm:pt modelId="{772A744B-3083-4BDC-9E81-C33D8DE9BCC5}" type="pres">
      <dgm:prSet presAssocID="{C7635C0D-A83D-41BB-B312-96476F55B129}" presName="vert2" presStyleCnt="0"/>
      <dgm:spPr/>
    </dgm:pt>
    <dgm:pt modelId="{1B0E0EB2-E5C5-4632-8121-5FB02EB3D734}" type="pres">
      <dgm:prSet presAssocID="{C7635C0D-A83D-41BB-B312-96476F55B129}" presName="thinLine2b" presStyleLbl="callout" presStyleIdx="1" presStyleCnt="5"/>
      <dgm:spPr/>
    </dgm:pt>
    <dgm:pt modelId="{76AC1DF5-C9F7-411D-A173-DC1982780B55}" type="pres">
      <dgm:prSet presAssocID="{C7635C0D-A83D-41BB-B312-96476F55B129}" presName="vertSpace2b" presStyleCnt="0"/>
      <dgm:spPr/>
    </dgm:pt>
    <dgm:pt modelId="{BDBA21A5-C4B8-4620-A33D-9430E5ECEC92}" type="pres">
      <dgm:prSet presAssocID="{6C1123D0-B73C-4E91-8B26-F5BDEE4B9695}" presName="thickLine" presStyleLbl="alignNode1" presStyleIdx="2" presStyleCnt="6"/>
      <dgm:spPr/>
    </dgm:pt>
    <dgm:pt modelId="{410B283F-8DDB-4689-A4B4-FCA278096556}" type="pres">
      <dgm:prSet presAssocID="{6C1123D0-B73C-4E91-8B26-F5BDEE4B9695}" presName="horz1" presStyleCnt="0"/>
      <dgm:spPr/>
    </dgm:pt>
    <dgm:pt modelId="{7C71D781-0B7C-4E3C-9044-F77156C236AD}" type="pres">
      <dgm:prSet presAssocID="{6C1123D0-B73C-4E91-8B26-F5BDEE4B9695}" presName="tx1" presStyleLbl="revTx" presStyleIdx="4" presStyleCnt="11"/>
      <dgm:spPr/>
    </dgm:pt>
    <dgm:pt modelId="{1B88227B-B60A-46E6-99B8-D8730EE91E41}" type="pres">
      <dgm:prSet presAssocID="{6C1123D0-B73C-4E91-8B26-F5BDEE4B9695}" presName="vert1" presStyleCnt="0"/>
      <dgm:spPr/>
    </dgm:pt>
    <dgm:pt modelId="{D3575571-7027-45FE-A714-93FD37DF82FE}" type="pres">
      <dgm:prSet presAssocID="{C6E9799A-6137-4A01-87D8-1A39FF644F16}" presName="thickLine" presStyleLbl="alignNode1" presStyleIdx="3" presStyleCnt="6"/>
      <dgm:spPr/>
    </dgm:pt>
    <dgm:pt modelId="{36E02409-8E24-46DE-8F60-EE9BD19CD164}" type="pres">
      <dgm:prSet presAssocID="{C6E9799A-6137-4A01-87D8-1A39FF644F16}" presName="horz1" presStyleCnt="0"/>
      <dgm:spPr/>
    </dgm:pt>
    <dgm:pt modelId="{CE0CF7AB-E9A5-4274-BF37-F7848AC8C03F}" type="pres">
      <dgm:prSet presAssocID="{C6E9799A-6137-4A01-87D8-1A39FF644F16}" presName="tx1" presStyleLbl="revTx" presStyleIdx="5" presStyleCnt="11"/>
      <dgm:spPr/>
    </dgm:pt>
    <dgm:pt modelId="{8DDE1808-1A01-470B-9940-EB4BEBAA7A31}" type="pres">
      <dgm:prSet presAssocID="{C6E9799A-6137-4A01-87D8-1A39FF644F16}" presName="vert1" presStyleCnt="0"/>
      <dgm:spPr/>
    </dgm:pt>
    <dgm:pt modelId="{DCE44369-7260-465B-8BB3-B3D938D96665}" type="pres">
      <dgm:prSet presAssocID="{59329858-C7DC-4E9E-8E8F-FD7633E4416C}" presName="thickLine" presStyleLbl="alignNode1" presStyleIdx="4" presStyleCnt="6"/>
      <dgm:spPr/>
    </dgm:pt>
    <dgm:pt modelId="{398239E4-B538-4B60-BF6B-BE5979FB1437}" type="pres">
      <dgm:prSet presAssocID="{59329858-C7DC-4E9E-8E8F-FD7633E4416C}" presName="horz1" presStyleCnt="0"/>
      <dgm:spPr/>
    </dgm:pt>
    <dgm:pt modelId="{0FD72CDC-6190-472D-BB9D-B916180AA4E1}" type="pres">
      <dgm:prSet presAssocID="{59329858-C7DC-4E9E-8E8F-FD7633E4416C}" presName="tx1" presStyleLbl="revTx" presStyleIdx="6" presStyleCnt="11"/>
      <dgm:spPr/>
    </dgm:pt>
    <dgm:pt modelId="{45F05618-06B8-4A33-B940-E6217A12D35A}" type="pres">
      <dgm:prSet presAssocID="{59329858-C7DC-4E9E-8E8F-FD7633E4416C}" presName="vert1" presStyleCnt="0"/>
      <dgm:spPr/>
    </dgm:pt>
    <dgm:pt modelId="{C18A7E85-AC18-439E-989B-54B9126604A2}" type="pres">
      <dgm:prSet presAssocID="{E092BD82-4A88-4B0B-86AA-761F7EAECBDF}" presName="vertSpace2a" presStyleCnt="0"/>
      <dgm:spPr/>
    </dgm:pt>
    <dgm:pt modelId="{02EA0460-BE07-49B8-8037-1B891B342E02}" type="pres">
      <dgm:prSet presAssocID="{E092BD82-4A88-4B0B-86AA-761F7EAECBDF}" presName="horz2" presStyleCnt="0"/>
      <dgm:spPr/>
    </dgm:pt>
    <dgm:pt modelId="{2F607D1D-F7F5-46DA-985D-2CF9FB6E1BFB}" type="pres">
      <dgm:prSet presAssocID="{E092BD82-4A88-4B0B-86AA-761F7EAECBDF}" presName="horzSpace2" presStyleCnt="0"/>
      <dgm:spPr/>
    </dgm:pt>
    <dgm:pt modelId="{666DD84B-430E-4C1B-AA8B-B6E416D9DABE}" type="pres">
      <dgm:prSet presAssocID="{E092BD82-4A88-4B0B-86AA-761F7EAECBDF}" presName="tx2" presStyleLbl="revTx" presStyleIdx="7" presStyleCnt="11"/>
      <dgm:spPr/>
    </dgm:pt>
    <dgm:pt modelId="{F5103330-87CA-4E3D-B73E-115F63DB4601}" type="pres">
      <dgm:prSet presAssocID="{E092BD82-4A88-4B0B-86AA-761F7EAECBDF}" presName="vert2" presStyleCnt="0"/>
      <dgm:spPr/>
    </dgm:pt>
    <dgm:pt modelId="{B8C70873-17F6-4407-B3BF-4EB7C4FB2A94}" type="pres">
      <dgm:prSet presAssocID="{E092BD82-4A88-4B0B-86AA-761F7EAECBDF}" presName="thinLine2b" presStyleLbl="callout" presStyleIdx="2" presStyleCnt="5"/>
      <dgm:spPr/>
    </dgm:pt>
    <dgm:pt modelId="{150D37B8-2DC6-46C2-B30E-ACAF79AC52F9}" type="pres">
      <dgm:prSet presAssocID="{E092BD82-4A88-4B0B-86AA-761F7EAECBDF}" presName="vertSpace2b" presStyleCnt="0"/>
      <dgm:spPr/>
    </dgm:pt>
    <dgm:pt modelId="{79A2E119-7F90-4557-A84B-A41C7CC8E1EA}" type="pres">
      <dgm:prSet presAssocID="{D257152F-59EE-4929-8FC6-D51D14026051}" presName="horz2" presStyleCnt="0"/>
      <dgm:spPr/>
    </dgm:pt>
    <dgm:pt modelId="{E8885243-30C0-409C-895D-65AE1CA4C5FE}" type="pres">
      <dgm:prSet presAssocID="{D257152F-59EE-4929-8FC6-D51D14026051}" presName="horzSpace2" presStyleCnt="0"/>
      <dgm:spPr/>
    </dgm:pt>
    <dgm:pt modelId="{02B87B5A-7DB6-49F2-9494-24B10E7048E6}" type="pres">
      <dgm:prSet presAssocID="{D257152F-59EE-4929-8FC6-D51D14026051}" presName="tx2" presStyleLbl="revTx" presStyleIdx="8" presStyleCnt="11"/>
      <dgm:spPr/>
    </dgm:pt>
    <dgm:pt modelId="{7BC967B0-E30B-49D1-BB29-082D4323E7B9}" type="pres">
      <dgm:prSet presAssocID="{D257152F-59EE-4929-8FC6-D51D14026051}" presName="vert2" presStyleCnt="0"/>
      <dgm:spPr/>
    </dgm:pt>
    <dgm:pt modelId="{7447DF13-DF24-47FC-B681-F263031F9681}" type="pres">
      <dgm:prSet presAssocID="{D257152F-59EE-4929-8FC6-D51D14026051}" presName="thinLine2b" presStyleLbl="callout" presStyleIdx="3" presStyleCnt="5"/>
      <dgm:spPr/>
    </dgm:pt>
    <dgm:pt modelId="{EC853A42-BBDC-4C6B-95EA-0EE8274D2648}" type="pres">
      <dgm:prSet presAssocID="{D257152F-59EE-4929-8FC6-D51D14026051}" presName="vertSpace2b" presStyleCnt="0"/>
      <dgm:spPr/>
    </dgm:pt>
    <dgm:pt modelId="{DF95F467-79D5-4154-BDFC-9F1CC7C89B49}" type="pres">
      <dgm:prSet presAssocID="{109BC8B9-301F-45D3-839E-03CCB1572EB2}" presName="thickLine" presStyleLbl="alignNode1" presStyleIdx="5" presStyleCnt="6"/>
      <dgm:spPr/>
    </dgm:pt>
    <dgm:pt modelId="{052D2582-936C-4EAE-9B3B-5F9696D2462A}" type="pres">
      <dgm:prSet presAssocID="{109BC8B9-301F-45D3-839E-03CCB1572EB2}" presName="horz1" presStyleCnt="0"/>
      <dgm:spPr/>
    </dgm:pt>
    <dgm:pt modelId="{6CEAB55C-E592-4016-8935-FA0139B03AE8}" type="pres">
      <dgm:prSet presAssocID="{109BC8B9-301F-45D3-839E-03CCB1572EB2}" presName="tx1" presStyleLbl="revTx" presStyleIdx="9" presStyleCnt="11"/>
      <dgm:spPr/>
    </dgm:pt>
    <dgm:pt modelId="{55276AE1-8AD7-405E-B3E0-D379FF5D8F82}" type="pres">
      <dgm:prSet presAssocID="{109BC8B9-301F-45D3-839E-03CCB1572EB2}" presName="vert1" presStyleCnt="0"/>
      <dgm:spPr/>
    </dgm:pt>
    <dgm:pt modelId="{AD28CF96-F9CF-403B-BEEE-43982D776ECF}" type="pres">
      <dgm:prSet presAssocID="{D811FC6D-0520-4C49-B862-3A915A473D34}" presName="vertSpace2a" presStyleCnt="0"/>
      <dgm:spPr/>
    </dgm:pt>
    <dgm:pt modelId="{9856ACB6-749B-41A6-917B-93CE99E95CAD}" type="pres">
      <dgm:prSet presAssocID="{D811FC6D-0520-4C49-B862-3A915A473D34}" presName="horz2" presStyleCnt="0"/>
      <dgm:spPr/>
    </dgm:pt>
    <dgm:pt modelId="{5DD1689D-30B6-4ECB-AA3F-5C5062C91E7C}" type="pres">
      <dgm:prSet presAssocID="{D811FC6D-0520-4C49-B862-3A915A473D34}" presName="horzSpace2" presStyleCnt="0"/>
      <dgm:spPr/>
    </dgm:pt>
    <dgm:pt modelId="{C817582C-C066-4A40-8ACD-7A48DD9DE04B}" type="pres">
      <dgm:prSet presAssocID="{D811FC6D-0520-4C49-B862-3A915A473D34}" presName="tx2" presStyleLbl="revTx" presStyleIdx="10" presStyleCnt="11"/>
      <dgm:spPr/>
    </dgm:pt>
    <dgm:pt modelId="{1868780E-A8FC-4727-84BC-C070D70F32FF}" type="pres">
      <dgm:prSet presAssocID="{D811FC6D-0520-4C49-B862-3A915A473D34}" presName="vert2" presStyleCnt="0"/>
      <dgm:spPr/>
    </dgm:pt>
    <dgm:pt modelId="{89187467-6C06-4382-87E7-AF15BCBE0C31}" type="pres">
      <dgm:prSet presAssocID="{D811FC6D-0520-4C49-B862-3A915A473D34}" presName="thinLine2b" presStyleLbl="callout" presStyleIdx="4" presStyleCnt="5"/>
      <dgm:spPr/>
    </dgm:pt>
    <dgm:pt modelId="{C9A52582-9C29-4DEB-80E5-F8AB6503CF3F}" type="pres">
      <dgm:prSet presAssocID="{D811FC6D-0520-4C49-B862-3A915A473D34}" presName="vertSpace2b" presStyleCnt="0"/>
      <dgm:spPr/>
    </dgm:pt>
  </dgm:ptLst>
  <dgm:cxnLst>
    <dgm:cxn modelId="{98933D04-E3B6-4B68-A32F-9CDE81B54E1B}" srcId="{8CCFFB8C-26DD-40AC-8F1D-B26206D566FA}" destId="{C6E9799A-6137-4A01-87D8-1A39FF644F16}" srcOrd="3" destOrd="0" parTransId="{66BD807C-4436-4B62-90A8-87AB003489C1}" sibTransId="{C9D18F74-3D00-478E-8A38-5238C622B147}"/>
    <dgm:cxn modelId="{620E1F0F-A5DE-4A8A-95FC-D60E7E6A35D1}" srcId="{59329858-C7DC-4E9E-8E8F-FD7633E4416C}" destId="{D257152F-59EE-4929-8FC6-D51D14026051}" srcOrd="1" destOrd="0" parTransId="{1DACDFDF-A291-4C11-9794-088D625EF3BD}" sibTransId="{2FA39236-0FED-44BF-B664-4D3EDAB88E02}"/>
    <dgm:cxn modelId="{BBC12226-A463-41A3-A9E2-3AAE051FD3BE}" srcId="{72BDB112-E7CF-45EF-8689-6A4C294A951E}" destId="{253C7025-B2AD-4887-9419-CA430677CC59}" srcOrd="0" destOrd="0" parTransId="{734903DA-381C-4DEE-A784-4EE831A56EDE}" sibTransId="{2FE99D0F-7B6F-4CEA-B279-AF2676D86EDD}"/>
    <dgm:cxn modelId="{D5B4F02E-4C1E-46CA-91A6-902E6D73D9F6}" type="presOf" srcId="{59329858-C7DC-4E9E-8E8F-FD7633E4416C}" destId="{0FD72CDC-6190-472D-BB9D-B916180AA4E1}" srcOrd="0" destOrd="0" presId="urn:microsoft.com/office/officeart/2008/layout/LinedList"/>
    <dgm:cxn modelId="{6A542C5D-FBDE-413C-BE3F-C1BBD28733E7}" type="presOf" srcId="{6C1123D0-B73C-4E91-8B26-F5BDEE4B9695}" destId="{7C71D781-0B7C-4E3C-9044-F77156C236AD}" srcOrd="0" destOrd="0" presId="urn:microsoft.com/office/officeart/2008/layout/LinedList"/>
    <dgm:cxn modelId="{96DC9262-7807-46B0-BDF7-5B1FCA0BAC5F}" type="presOf" srcId="{253C7025-B2AD-4887-9419-CA430677CC59}" destId="{6718329A-C7EF-4553-9766-8704F2EBDE9D}" srcOrd="0" destOrd="0" presId="urn:microsoft.com/office/officeart/2008/layout/LinedList"/>
    <dgm:cxn modelId="{1B36D864-7F9C-4349-93B3-2C5890BC16A2}" type="presOf" srcId="{D257152F-59EE-4929-8FC6-D51D14026051}" destId="{02B87B5A-7DB6-49F2-9494-24B10E7048E6}" srcOrd="0" destOrd="0" presId="urn:microsoft.com/office/officeart/2008/layout/LinedList"/>
    <dgm:cxn modelId="{752D4945-C280-4D4E-B5C2-98B90FA31B94}" type="presOf" srcId="{109BC8B9-301F-45D3-839E-03CCB1572EB2}" destId="{6CEAB55C-E592-4016-8935-FA0139B03AE8}" srcOrd="0" destOrd="0" presId="urn:microsoft.com/office/officeart/2008/layout/LinedList"/>
    <dgm:cxn modelId="{24D4F165-B911-4078-9923-C915642C9361}" srcId="{8CCFFB8C-26DD-40AC-8F1D-B26206D566FA}" destId="{59329858-C7DC-4E9E-8E8F-FD7633E4416C}" srcOrd="4" destOrd="0" parTransId="{A33E53AA-B243-4679-B45E-A49CACA5933B}" sibTransId="{0F8A0987-A748-476F-9689-608F7E3D21C9}"/>
    <dgm:cxn modelId="{C7C97F73-02A6-4744-BD3A-16051F30206F}" srcId="{8CCFFB8C-26DD-40AC-8F1D-B26206D566FA}" destId="{4F69576E-6CF8-4FBC-B779-1255E4F56884}" srcOrd="1" destOrd="0" parTransId="{01381F27-F59B-4D6E-B6C0-657615358B0C}" sibTransId="{8A8D168F-808D-41A3-932F-A103375EF042}"/>
    <dgm:cxn modelId="{4CD15955-EC81-45A1-9964-02DE1CDB2FE9}" type="presOf" srcId="{4F69576E-6CF8-4FBC-B779-1255E4F56884}" destId="{9174E761-825E-4BBF-AC93-BF713802E3C9}" srcOrd="0" destOrd="0" presId="urn:microsoft.com/office/officeart/2008/layout/LinedList"/>
    <dgm:cxn modelId="{03672B7A-3DB4-48ED-800B-35EB0B920C2E}" srcId="{109BC8B9-301F-45D3-839E-03CCB1572EB2}" destId="{D811FC6D-0520-4C49-B862-3A915A473D34}" srcOrd="0" destOrd="0" parTransId="{DEE49DD4-D611-4A4B-B36F-C092E0039B49}" sibTransId="{43AB34B9-5BCD-44D5-8A7D-3F1619833EB2}"/>
    <dgm:cxn modelId="{2688A483-AFC2-45D7-BC7B-69B4CCC15F38}" srcId="{59329858-C7DC-4E9E-8E8F-FD7633E4416C}" destId="{E092BD82-4A88-4B0B-86AA-761F7EAECBDF}" srcOrd="0" destOrd="0" parTransId="{5BEE55CF-E645-4F38-980F-A24549A6CE75}" sibTransId="{D2ED023C-EAFC-4D84-8288-2071C0E6513B}"/>
    <dgm:cxn modelId="{F14EB08E-8E45-4B5B-819F-C1D417021A37}" srcId="{8CCFFB8C-26DD-40AC-8F1D-B26206D566FA}" destId="{72BDB112-E7CF-45EF-8689-6A4C294A951E}" srcOrd="0" destOrd="0" parTransId="{6180C875-D0D1-4AB9-BB4E-EB816397D00C}" sibTransId="{61CF496D-B7A9-48B2-9481-13889B86B02D}"/>
    <dgm:cxn modelId="{914B80A3-9CB5-4745-ADC3-9D011BB8D981}" type="presOf" srcId="{8CCFFB8C-26DD-40AC-8F1D-B26206D566FA}" destId="{F17ED360-46F2-4A24-83BA-15DAA5D70FBF}" srcOrd="0" destOrd="0" presId="urn:microsoft.com/office/officeart/2008/layout/LinedList"/>
    <dgm:cxn modelId="{311D2FB1-2F77-4690-B839-1B0D8849C518}" type="presOf" srcId="{C6E9799A-6137-4A01-87D8-1A39FF644F16}" destId="{CE0CF7AB-E9A5-4274-BF37-F7848AC8C03F}" srcOrd="0" destOrd="0" presId="urn:microsoft.com/office/officeart/2008/layout/LinedList"/>
    <dgm:cxn modelId="{299A3BB5-1F6E-449C-A5DE-6F016C7CD67F}" type="presOf" srcId="{C7635C0D-A83D-41BB-B312-96476F55B129}" destId="{F4A1F2D0-27CD-4612-B7EB-1EBE30BF7E80}" srcOrd="0" destOrd="0" presId="urn:microsoft.com/office/officeart/2008/layout/LinedList"/>
    <dgm:cxn modelId="{DC2FBFBA-688C-46F4-A284-EC1E446CD4D8}" type="presOf" srcId="{E092BD82-4A88-4B0B-86AA-761F7EAECBDF}" destId="{666DD84B-430E-4C1B-AA8B-B6E416D9DABE}" srcOrd="0" destOrd="0" presId="urn:microsoft.com/office/officeart/2008/layout/LinedList"/>
    <dgm:cxn modelId="{62ED97C2-10A0-4D25-A1BE-AC547CE02AA4}" srcId="{8CCFFB8C-26DD-40AC-8F1D-B26206D566FA}" destId="{6C1123D0-B73C-4E91-8B26-F5BDEE4B9695}" srcOrd="2" destOrd="0" parTransId="{60F93851-2369-4462-9AEC-481EC5CA8FB4}" sibTransId="{628A2708-FB4B-4397-9AE2-F35BC553EC9D}"/>
    <dgm:cxn modelId="{8517F5CB-A9FE-4494-BF65-D114B48668BB}" srcId="{4F69576E-6CF8-4FBC-B779-1255E4F56884}" destId="{C7635C0D-A83D-41BB-B312-96476F55B129}" srcOrd="0" destOrd="0" parTransId="{1FC812F5-E3C4-4B20-9B26-C79EFC40FBFD}" sibTransId="{D868AE53-E939-4067-A6C5-5411A515147C}"/>
    <dgm:cxn modelId="{DD2E5EDA-6D07-4C5C-977A-02EC6F54615D}" srcId="{8CCFFB8C-26DD-40AC-8F1D-B26206D566FA}" destId="{109BC8B9-301F-45D3-839E-03CCB1572EB2}" srcOrd="5" destOrd="0" parTransId="{A175E4AA-453B-4BE4-83FD-988683E7D9F5}" sibTransId="{2DAF3D28-E48A-4FEC-A14E-6D2CE876D962}"/>
    <dgm:cxn modelId="{54CF48F1-ADC3-4545-8361-BD02BBAC60A0}" type="presOf" srcId="{72BDB112-E7CF-45EF-8689-6A4C294A951E}" destId="{C9CABBAE-B905-4B67-BBDB-A9A2BA8E4349}" srcOrd="0" destOrd="0" presId="urn:microsoft.com/office/officeart/2008/layout/LinedList"/>
    <dgm:cxn modelId="{ADD170F5-FB53-4095-A34D-587AD77AD86A}" type="presOf" srcId="{D811FC6D-0520-4C49-B862-3A915A473D34}" destId="{C817582C-C066-4A40-8ACD-7A48DD9DE04B}" srcOrd="0" destOrd="0" presId="urn:microsoft.com/office/officeart/2008/layout/LinedList"/>
    <dgm:cxn modelId="{7493A7FC-E1A2-4DF9-9ABA-A233737B1E94}" type="presParOf" srcId="{F17ED360-46F2-4A24-83BA-15DAA5D70FBF}" destId="{C0F1F2CE-D02F-438D-B75A-21B95C4B488E}" srcOrd="0" destOrd="0" presId="urn:microsoft.com/office/officeart/2008/layout/LinedList"/>
    <dgm:cxn modelId="{7F8F6D6C-7F72-4FF6-968A-2465A82DC3F5}" type="presParOf" srcId="{F17ED360-46F2-4A24-83BA-15DAA5D70FBF}" destId="{CAB814F9-9555-4A90-8F44-23850FEEA54A}" srcOrd="1" destOrd="0" presId="urn:microsoft.com/office/officeart/2008/layout/LinedList"/>
    <dgm:cxn modelId="{BC83CB69-D466-4C74-9CE8-56F97E823544}" type="presParOf" srcId="{CAB814F9-9555-4A90-8F44-23850FEEA54A}" destId="{C9CABBAE-B905-4B67-BBDB-A9A2BA8E4349}" srcOrd="0" destOrd="0" presId="urn:microsoft.com/office/officeart/2008/layout/LinedList"/>
    <dgm:cxn modelId="{B23EE690-B3C0-4D03-8512-2B7CCA8D37A1}" type="presParOf" srcId="{CAB814F9-9555-4A90-8F44-23850FEEA54A}" destId="{F3B6D8BF-0798-4B6F-B535-3C29E5E7DFD5}" srcOrd="1" destOrd="0" presId="urn:microsoft.com/office/officeart/2008/layout/LinedList"/>
    <dgm:cxn modelId="{9B7ADBDD-A6CE-479F-AC4D-BD413FF348A1}" type="presParOf" srcId="{F3B6D8BF-0798-4B6F-B535-3C29E5E7DFD5}" destId="{42E24991-F577-482E-949F-521BD31BA49A}" srcOrd="0" destOrd="0" presId="urn:microsoft.com/office/officeart/2008/layout/LinedList"/>
    <dgm:cxn modelId="{BE1863BC-A6E6-466D-9319-D99EE2E70A41}" type="presParOf" srcId="{F3B6D8BF-0798-4B6F-B535-3C29E5E7DFD5}" destId="{B44973C6-1C02-4DA6-A2B9-38A6B568A6B0}" srcOrd="1" destOrd="0" presId="urn:microsoft.com/office/officeart/2008/layout/LinedList"/>
    <dgm:cxn modelId="{211861D7-0FAB-448E-89E6-89B7C1EFD8A1}" type="presParOf" srcId="{B44973C6-1C02-4DA6-A2B9-38A6B568A6B0}" destId="{D3DB3918-58E6-4246-A956-3805A5E801E9}" srcOrd="0" destOrd="0" presId="urn:microsoft.com/office/officeart/2008/layout/LinedList"/>
    <dgm:cxn modelId="{10158135-29FB-42D4-9A3A-E7B00A60656A}" type="presParOf" srcId="{B44973C6-1C02-4DA6-A2B9-38A6B568A6B0}" destId="{6718329A-C7EF-4553-9766-8704F2EBDE9D}" srcOrd="1" destOrd="0" presId="urn:microsoft.com/office/officeart/2008/layout/LinedList"/>
    <dgm:cxn modelId="{88470A9B-7C54-4118-B94F-E2760F6C629D}" type="presParOf" srcId="{B44973C6-1C02-4DA6-A2B9-38A6B568A6B0}" destId="{769EAD00-80A3-4E69-9BC8-5DCC4E6C7381}" srcOrd="2" destOrd="0" presId="urn:microsoft.com/office/officeart/2008/layout/LinedList"/>
    <dgm:cxn modelId="{4A4F5F59-5971-497D-BD55-5924DB3F18AD}" type="presParOf" srcId="{F3B6D8BF-0798-4B6F-B535-3C29E5E7DFD5}" destId="{51A2DA09-60A1-4CE8-9DDA-E2F88DA363F0}" srcOrd="2" destOrd="0" presId="urn:microsoft.com/office/officeart/2008/layout/LinedList"/>
    <dgm:cxn modelId="{B260E1E3-1A53-441D-A602-A86D9901FE75}" type="presParOf" srcId="{F3B6D8BF-0798-4B6F-B535-3C29E5E7DFD5}" destId="{1944CDAF-5D68-4F69-BF2F-01F12756DBBA}" srcOrd="3" destOrd="0" presId="urn:microsoft.com/office/officeart/2008/layout/LinedList"/>
    <dgm:cxn modelId="{A148CA49-380E-4576-8575-71630AE71565}" type="presParOf" srcId="{F17ED360-46F2-4A24-83BA-15DAA5D70FBF}" destId="{2615258C-BC28-41FD-8244-08FA909FC935}" srcOrd="2" destOrd="0" presId="urn:microsoft.com/office/officeart/2008/layout/LinedList"/>
    <dgm:cxn modelId="{205ED56D-281D-472F-85D3-ECB1D634F078}" type="presParOf" srcId="{F17ED360-46F2-4A24-83BA-15DAA5D70FBF}" destId="{4F5F40CC-795E-4453-85D8-D93C6ED1015B}" srcOrd="3" destOrd="0" presId="urn:microsoft.com/office/officeart/2008/layout/LinedList"/>
    <dgm:cxn modelId="{5F23A433-8B4F-4DAF-885B-845BDFE519BA}" type="presParOf" srcId="{4F5F40CC-795E-4453-85D8-D93C6ED1015B}" destId="{9174E761-825E-4BBF-AC93-BF713802E3C9}" srcOrd="0" destOrd="0" presId="urn:microsoft.com/office/officeart/2008/layout/LinedList"/>
    <dgm:cxn modelId="{99A99AE9-AB6E-49FB-A7C1-28E10189F04B}" type="presParOf" srcId="{4F5F40CC-795E-4453-85D8-D93C6ED1015B}" destId="{20EC09A5-DE75-4028-8115-47D8A5F379D6}" srcOrd="1" destOrd="0" presId="urn:microsoft.com/office/officeart/2008/layout/LinedList"/>
    <dgm:cxn modelId="{92CECA5A-7B14-4E74-8203-C86BC15120CA}" type="presParOf" srcId="{20EC09A5-DE75-4028-8115-47D8A5F379D6}" destId="{E3233AAF-76AD-4F48-81B8-CBC3E2EDA60B}" srcOrd="0" destOrd="0" presId="urn:microsoft.com/office/officeart/2008/layout/LinedList"/>
    <dgm:cxn modelId="{5CC8F194-0B25-448B-9187-8C9A23E4CA39}" type="presParOf" srcId="{20EC09A5-DE75-4028-8115-47D8A5F379D6}" destId="{D89AEB84-C8EA-4159-9FF7-B90928BAB500}" srcOrd="1" destOrd="0" presId="urn:microsoft.com/office/officeart/2008/layout/LinedList"/>
    <dgm:cxn modelId="{CBA79023-06B6-4AF9-A604-651D17CEDFEC}" type="presParOf" srcId="{D89AEB84-C8EA-4159-9FF7-B90928BAB500}" destId="{83BC64D3-DAFF-4C0E-BFF9-570416A98DF1}" srcOrd="0" destOrd="0" presId="urn:microsoft.com/office/officeart/2008/layout/LinedList"/>
    <dgm:cxn modelId="{564B0FD5-349F-4E0E-AB05-6F2087C46198}" type="presParOf" srcId="{D89AEB84-C8EA-4159-9FF7-B90928BAB500}" destId="{F4A1F2D0-27CD-4612-B7EB-1EBE30BF7E80}" srcOrd="1" destOrd="0" presId="urn:microsoft.com/office/officeart/2008/layout/LinedList"/>
    <dgm:cxn modelId="{EF64C783-4E77-4C63-BDA4-751CBD1ED28F}" type="presParOf" srcId="{D89AEB84-C8EA-4159-9FF7-B90928BAB500}" destId="{772A744B-3083-4BDC-9E81-C33D8DE9BCC5}" srcOrd="2" destOrd="0" presId="urn:microsoft.com/office/officeart/2008/layout/LinedList"/>
    <dgm:cxn modelId="{69B1A17B-28F3-4925-9A6F-BD3E7627D130}" type="presParOf" srcId="{20EC09A5-DE75-4028-8115-47D8A5F379D6}" destId="{1B0E0EB2-E5C5-4632-8121-5FB02EB3D734}" srcOrd="2" destOrd="0" presId="urn:microsoft.com/office/officeart/2008/layout/LinedList"/>
    <dgm:cxn modelId="{8AE678B4-6716-4E02-AE43-D63CC6C02389}" type="presParOf" srcId="{20EC09A5-DE75-4028-8115-47D8A5F379D6}" destId="{76AC1DF5-C9F7-411D-A173-DC1982780B55}" srcOrd="3" destOrd="0" presId="urn:microsoft.com/office/officeart/2008/layout/LinedList"/>
    <dgm:cxn modelId="{BA50BDAC-0059-4693-B3CE-D85120C1ED1D}" type="presParOf" srcId="{F17ED360-46F2-4A24-83BA-15DAA5D70FBF}" destId="{BDBA21A5-C4B8-4620-A33D-9430E5ECEC92}" srcOrd="4" destOrd="0" presId="urn:microsoft.com/office/officeart/2008/layout/LinedList"/>
    <dgm:cxn modelId="{6943E8AD-B995-4697-AD68-834CBD717BCE}" type="presParOf" srcId="{F17ED360-46F2-4A24-83BA-15DAA5D70FBF}" destId="{410B283F-8DDB-4689-A4B4-FCA278096556}" srcOrd="5" destOrd="0" presId="urn:microsoft.com/office/officeart/2008/layout/LinedList"/>
    <dgm:cxn modelId="{DD8B1E9B-E10E-4A81-87C2-F87982FB1782}" type="presParOf" srcId="{410B283F-8DDB-4689-A4B4-FCA278096556}" destId="{7C71D781-0B7C-4E3C-9044-F77156C236AD}" srcOrd="0" destOrd="0" presId="urn:microsoft.com/office/officeart/2008/layout/LinedList"/>
    <dgm:cxn modelId="{9A32AD59-C56A-404B-97B7-D6AD8C719506}" type="presParOf" srcId="{410B283F-8DDB-4689-A4B4-FCA278096556}" destId="{1B88227B-B60A-46E6-99B8-D8730EE91E41}" srcOrd="1" destOrd="0" presId="urn:microsoft.com/office/officeart/2008/layout/LinedList"/>
    <dgm:cxn modelId="{7224B0F4-F28B-41A0-A20B-18DA34B2FDD1}" type="presParOf" srcId="{F17ED360-46F2-4A24-83BA-15DAA5D70FBF}" destId="{D3575571-7027-45FE-A714-93FD37DF82FE}" srcOrd="6" destOrd="0" presId="urn:microsoft.com/office/officeart/2008/layout/LinedList"/>
    <dgm:cxn modelId="{1B4AC987-D263-48F0-A763-2EB90257472E}" type="presParOf" srcId="{F17ED360-46F2-4A24-83BA-15DAA5D70FBF}" destId="{36E02409-8E24-46DE-8F60-EE9BD19CD164}" srcOrd="7" destOrd="0" presId="urn:microsoft.com/office/officeart/2008/layout/LinedList"/>
    <dgm:cxn modelId="{97F1B29E-2BC0-4CBE-816D-83D3D30E167E}" type="presParOf" srcId="{36E02409-8E24-46DE-8F60-EE9BD19CD164}" destId="{CE0CF7AB-E9A5-4274-BF37-F7848AC8C03F}" srcOrd="0" destOrd="0" presId="urn:microsoft.com/office/officeart/2008/layout/LinedList"/>
    <dgm:cxn modelId="{105AD19E-131D-4FC3-8175-BBB21B123688}" type="presParOf" srcId="{36E02409-8E24-46DE-8F60-EE9BD19CD164}" destId="{8DDE1808-1A01-470B-9940-EB4BEBAA7A31}" srcOrd="1" destOrd="0" presId="urn:microsoft.com/office/officeart/2008/layout/LinedList"/>
    <dgm:cxn modelId="{C6AE2EE3-1730-4531-B7A3-A4EACF7DD205}" type="presParOf" srcId="{F17ED360-46F2-4A24-83BA-15DAA5D70FBF}" destId="{DCE44369-7260-465B-8BB3-B3D938D96665}" srcOrd="8" destOrd="0" presId="urn:microsoft.com/office/officeart/2008/layout/LinedList"/>
    <dgm:cxn modelId="{E9D6E143-9378-4E44-B268-42390424F058}" type="presParOf" srcId="{F17ED360-46F2-4A24-83BA-15DAA5D70FBF}" destId="{398239E4-B538-4B60-BF6B-BE5979FB1437}" srcOrd="9" destOrd="0" presId="urn:microsoft.com/office/officeart/2008/layout/LinedList"/>
    <dgm:cxn modelId="{7C9E1734-62AC-4B13-82DC-D5CEB9016B66}" type="presParOf" srcId="{398239E4-B538-4B60-BF6B-BE5979FB1437}" destId="{0FD72CDC-6190-472D-BB9D-B916180AA4E1}" srcOrd="0" destOrd="0" presId="urn:microsoft.com/office/officeart/2008/layout/LinedList"/>
    <dgm:cxn modelId="{5A10873B-8A71-42A6-B7B1-E424774754F1}" type="presParOf" srcId="{398239E4-B538-4B60-BF6B-BE5979FB1437}" destId="{45F05618-06B8-4A33-B940-E6217A12D35A}" srcOrd="1" destOrd="0" presId="urn:microsoft.com/office/officeart/2008/layout/LinedList"/>
    <dgm:cxn modelId="{363CF8A6-0A68-43C0-8C89-E950CBE649D2}" type="presParOf" srcId="{45F05618-06B8-4A33-B940-E6217A12D35A}" destId="{C18A7E85-AC18-439E-989B-54B9126604A2}" srcOrd="0" destOrd="0" presId="urn:microsoft.com/office/officeart/2008/layout/LinedList"/>
    <dgm:cxn modelId="{F0FA1327-50EF-4536-BFF7-BFE2ECFA981E}" type="presParOf" srcId="{45F05618-06B8-4A33-B940-E6217A12D35A}" destId="{02EA0460-BE07-49B8-8037-1B891B342E02}" srcOrd="1" destOrd="0" presId="urn:microsoft.com/office/officeart/2008/layout/LinedList"/>
    <dgm:cxn modelId="{D546AB3F-EE7E-4FFC-AB6F-9193A24FDDBC}" type="presParOf" srcId="{02EA0460-BE07-49B8-8037-1B891B342E02}" destId="{2F607D1D-F7F5-46DA-985D-2CF9FB6E1BFB}" srcOrd="0" destOrd="0" presId="urn:microsoft.com/office/officeart/2008/layout/LinedList"/>
    <dgm:cxn modelId="{72CA5004-03AB-4E58-99CB-55E7691BA661}" type="presParOf" srcId="{02EA0460-BE07-49B8-8037-1B891B342E02}" destId="{666DD84B-430E-4C1B-AA8B-B6E416D9DABE}" srcOrd="1" destOrd="0" presId="urn:microsoft.com/office/officeart/2008/layout/LinedList"/>
    <dgm:cxn modelId="{45522BF2-30AB-46A6-9E54-94A35D583BFF}" type="presParOf" srcId="{02EA0460-BE07-49B8-8037-1B891B342E02}" destId="{F5103330-87CA-4E3D-B73E-115F63DB4601}" srcOrd="2" destOrd="0" presId="urn:microsoft.com/office/officeart/2008/layout/LinedList"/>
    <dgm:cxn modelId="{AE0BFB16-05C8-4081-96B1-94EED57E5FD5}" type="presParOf" srcId="{45F05618-06B8-4A33-B940-E6217A12D35A}" destId="{B8C70873-17F6-4407-B3BF-4EB7C4FB2A94}" srcOrd="2" destOrd="0" presId="urn:microsoft.com/office/officeart/2008/layout/LinedList"/>
    <dgm:cxn modelId="{305819E7-FCF0-44D3-8C3A-C5873764B5A0}" type="presParOf" srcId="{45F05618-06B8-4A33-B940-E6217A12D35A}" destId="{150D37B8-2DC6-46C2-B30E-ACAF79AC52F9}" srcOrd="3" destOrd="0" presId="urn:microsoft.com/office/officeart/2008/layout/LinedList"/>
    <dgm:cxn modelId="{7A796548-DC5B-4956-A2C2-13ACB30196FD}" type="presParOf" srcId="{45F05618-06B8-4A33-B940-E6217A12D35A}" destId="{79A2E119-7F90-4557-A84B-A41C7CC8E1EA}" srcOrd="4" destOrd="0" presId="urn:microsoft.com/office/officeart/2008/layout/LinedList"/>
    <dgm:cxn modelId="{5A3EE88B-A27F-4C6D-AB7E-4624BEEEBB13}" type="presParOf" srcId="{79A2E119-7F90-4557-A84B-A41C7CC8E1EA}" destId="{E8885243-30C0-409C-895D-65AE1CA4C5FE}" srcOrd="0" destOrd="0" presId="urn:microsoft.com/office/officeart/2008/layout/LinedList"/>
    <dgm:cxn modelId="{7ADB8747-341E-4188-BDD0-4A983E9E9B83}" type="presParOf" srcId="{79A2E119-7F90-4557-A84B-A41C7CC8E1EA}" destId="{02B87B5A-7DB6-49F2-9494-24B10E7048E6}" srcOrd="1" destOrd="0" presId="urn:microsoft.com/office/officeart/2008/layout/LinedList"/>
    <dgm:cxn modelId="{FF2638C8-DCD7-4E0F-80D8-39EB6DED4463}" type="presParOf" srcId="{79A2E119-7F90-4557-A84B-A41C7CC8E1EA}" destId="{7BC967B0-E30B-49D1-BB29-082D4323E7B9}" srcOrd="2" destOrd="0" presId="urn:microsoft.com/office/officeart/2008/layout/LinedList"/>
    <dgm:cxn modelId="{CEA17854-669A-4E1F-A373-57163E396D5E}" type="presParOf" srcId="{45F05618-06B8-4A33-B940-E6217A12D35A}" destId="{7447DF13-DF24-47FC-B681-F263031F9681}" srcOrd="5" destOrd="0" presId="urn:microsoft.com/office/officeart/2008/layout/LinedList"/>
    <dgm:cxn modelId="{746AE192-0F78-49CB-95CC-F317A5DAF202}" type="presParOf" srcId="{45F05618-06B8-4A33-B940-E6217A12D35A}" destId="{EC853A42-BBDC-4C6B-95EA-0EE8274D2648}" srcOrd="6" destOrd="0" presId="urn:microsoft.com/office/officeart/2008/layout/LinedList"/>
    <dgm:cxn modelId="{7CBFD51D-25B9-4E73-A878-89FC550D8744}" type="presParOf" srcId="{F17ED360-46F2-4A24-83BA-15DAA5D70FBF}" destId="{DF95F467-79D5-4154-BDFC-9F1CC7C89B49}" srcOrd="10" destOrd="0" presId="urn:microsoft.com/office/officeart/2008/layout/LinedList"/>
    <dgm:cxn modelId="{D23C05CE-5F60-4212-8668-7CD4FF9DD092}" type="presParOf" srcId="{F17ED360-46F2-4A24-83BA-15DAA5D70FBF}" destId="{052D2582-936C-4EAE-9B3B-5F9696D2462A}" srcOrd="11" destOrd="0" presId="urn:microsoft.com/office/officeart/2008/layout/LinedList"/>
    <dgm:cxn modelId="{F43AA44D-BFB1-4055-A9DB-1FFF3DE283A7}" type="presParOf" srcId="{052D2582-936C-4EAE-9B3B-5F9696D2462A}" destId="{6CEAB55C-E592-4016-8935-FA0139B03AE8}" srcOrd="0" destOrd="0" presId="urn:microsoft.com/office/officeart/2008/layout/LinedList"/>
    <dgm:cxn modelId="{32EBAFEE-5CF4-426E-B885-554FB4831975}" type="presParOf" srcId="{052D2582-936C-4EAE-9B3B-5F9696D2462A}" destId="{55276AE1-8AD7-405E-B3E0-D379FF5D8F82}" srcOrd="1" destOrd="0" presId="urn:microsoft.com/office/officeart/2008/layout/LinedList"/>
    <dgm:cxn modelId="{10A26CD6-E999-415B-AF0F-CA5087A15A90}" type="presParOf" srcId="{55276AE1-8AD7-405E-B3E0-D379FF5D8F82}" destId="{AD28CF96-F9CF-403B-BEEE-43982D776ECF}" srcOrd="0" destOrd="0" presId="urn:microsoft.com/office/officeart/2008/layout/LinedList"/>
    <dgm:cxn modelId="{A0E69EE3-6A21-4E42-A003-8A7093923468}" type="presParOf" srcId="{55276AE1-8AD7-405E-B3E0-D379FF5D8F82}" destId="{9856ACB6-749B-41A6-917B-93CE99E95CAD}" srcOrd="1" destOrd="0" presId="urn:microsoft.com/office/officeart/2008/layout/LinedList"/>
    <dgm:cxn modelId="{C8410F29-D3DF-4074-925F-1ACD85CF05A7}" type="presParOf" srcId="{9856ACB6-749B-41A6-917B-93CE99E95CAD}" destId="{5DD1689D-30B6-4ECB-AA3F-5C5062C91E7C}" srcOrd="0" destOrd="0" presId="urn:microsoft.com/office/officeart/2008/layout/LinedList"/>
    <dgm:cxn modelId="{4064604A-2C12-4156-AA47-8CC8754B256D}" type="presParOf" srcId="{9856ACB6-749B-41A6-917B-93CE99E95CAD}" destId="{C817582C-C066-4A40-8ACD-7A48DD9DE04B}" srcOrd="1" destOrd="0" presId="urn:microsoft.com/office/officeart/2008/layout/LinedList"/>
    <dgm:cxn modelId="{6EF5C26E-FD31-4001-9A25-A2949C801022}" type="presParOf" srcId="{9856ACB6-749B-41A6-917B-93CE99E95CAD}" destId="{1868780E-A8FC-4727-84BC-C070D70F32FF}" srcOrd="2" destOrd="0" presId="urn:microsoft.com/office/officeart/2008/layout/LinedList"/>
    <dgm:cxn modelId="{8A1CEEF6-C23C-4923-B91A-0D2A88038B0E}" type="presParOf" srcId="{55276AE1-8AD7-405E-B3E0-D379FF5D8F82}" destId="{89187467-6C06-4382-87E7-AF15BCBE0C31}" srcOrd="2" destOrd="0" presId="urn:microsoft.com/office/officeart/2008/layout/LinedList"/>
    <dgm:cxn modelId="{C773C62C-8AF9-4427-94D3-680E8C7E8B22}" type="presParOf" srcId="{55276AE1-8AD7-405E-B3E0-D379FF5D8F82}" destId="{C9A52582-9C29-4DEB-80E5-F8AB6503CF3F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0F9084-E1DF-4532-95DD-816141960D3F}" type="doc">
      <dgm:prSet loTypeId="urn:microsoft.com/office/officeart/2008/layout/PictureAccent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E88E6B68-BBBE-45E4-835D-B153235F93DB}">
      <dgm:prSet/>
      <dgm:spPr/>
      <dgm:t>
        <a:bodyPr/>
        <a:lstStyle/>
        <a:p>
          <a:pPr rtl="0"/>
          <a:r>
            <a:rPr lang="fi-FI" dirty="0" err="1"/>
            <a:t>Equity</a:t>
          </a:r>
          <a:r>
            <a:rPr lang="fi-FI" dirty="0"/>
            <a:t>, </a:t>
          </a:r>
          <a:r>
            <a:rPr lang="fi-FI" dirty="0" err="1"/>
            <a:t>Debt</a:t>
          </a:r>
          <a:r>
            <a:rPr lang="fi-FI" dirty="0"/>
            <a:t> capital, </a:t>
          </a:r>
          <a:r>
            <a:rPr lang="fi-FI" dirty="0" err="1"/>
            <a:t>Mezzanine</a:t>
          </a:r>
          <a:r>
            <a:rPr lang="fi-FI" dirty="0"/>
            <a:t> (</a:t>
          </a:r>
          <a:r>
            <a:rPr lang="fi-FI" dirty="0" err="1"/>
            <a:t>e.g</a:t>
          </a:r>
          <a:r>
            <a:rPr lang="fi-FI" dirty="0"/>
            <a:t>. capital loan, </a:t>
          </a:r>
          <a:r>
            <a:rPr lang="fi-FI" dirty="0" err="1"/>
            <a:t>preferred</a:t>
          </a:r>
          <a:r>
            <a:rPr lang="fi-FI" dirty="0"/>
            <a:t> </a:t>
          </a:r>
          <a:r>
            <a:rPr lang="fi-FI" dirty="0" err="1"/>
            <a:t>stock</a:t>
          </a:r>
          <a:r>
            <a:rPr lang="fi-FI" dirty="0"/>
            <a:t>) </a:t>
          </a:r>
        </a:p>
      </dgm:t>
    </dgm:pt>
    <dgm:pt modelId="{540483C5-109A-412B-8278-7602136BCF44}" type="parTrans" cxnId="{2C86C787-843A-4984-A163-F0191D8DCB37}">
      <dgm:prSet/>
      <dgm:spPr/>
      <dgm:t>
        <a:bodyPr/>
        <a:lstStyle/>
        <a:p>
          <a:endParaRPr lang="fi-FI"/>
        </a:p>
      </dgm:t>
    </dgm:pt>
    <dgm:pt modelId="{786AE9FD-941D-4630-AEAF-BFEEC0D7FFD5}" type="sibTrans" cxnId="{2C86C787-843A-4984-A163-F0191D8DCB37}">
      <dgm:prSet/>
      <dgm:spPr/>
      <dgm:t>
        <a:bodyPr/>
        <a:lstStyle/>
        <a:p>
          <a:endParaRPr lang="fi-FI"/>
        </a:p>
      </dgm:t>
    </dgm:pt>
    <dgm:pt modelId="{337FB133-6B7E-4875-91A4-4C260AE50FBC}">
      <dgm:prSet/>
      <dgm:spPr/>
      <dgm:t>
        <a:bodyPr/>
        <a:lstStyle/>
        <a:p>
          <a:pPr rtl="0"/>
          <a:r>
            <a:rPr lang="fi-FI"/>
            <a:t>Forms of finance differ in four respects:</a:t>
          </a:r>
        </a:p>
      </dgm:t>
    </dgm:pt>
    <dgm:pt modelId="{CDA82105-2D45-46D0-96D6-9B2997CADE8A}" type="parTrans" cxnId="{4910B9EE-25CF-4713-9D78-E6E2EE40037B}">
      <dgm:prSet/>
      <dgm:spPr/>
      <dgm:t>
        <a:bodyPr/>
        <a:lstStyle/>
        <a:p>
          <a:endParaRPr lang="fi-FI"/>
        </a:p>
      </dgm:t>
    </dgm:pt>
    <dgm:pt modelId="{5696639A-6750-4FA9-A70A-ED89503EC158}" type="sibTrans" cxnId="{4910B9EE-25CF-4713-9D78-E6E2EE40037B}">
      <dgm:prSet/>
      <dgm:spPr/>
      <dgm:t>
        <a:bodyPr/>
        <a:lstStyle/>
        <a:p>
          <a:endParaRPr lang="fi-FI"/>
        </a:p>
      </dgm:t>
    </dgm:pt>
    <dgm:pt modelId="{357ACCCE-7415-4613-ACEB-FDC6D066386F}">
      <dgm:prSet/>
      <dgm:spPr/>
      <dgm:t>
        <a:bodyPr/>
        <a:lstStyle/>
        <a:p>
          <a:pPr rtl="0"/>
          <a:r>
            <a:rPr lang="fi-FI" dirty="0" err="1"/>
            <a:t>Right</a:t>
          </a:r>
          <a:r>
            <a:rPr lang="fi-FI" dirty="0"/>
            <a:t> to </a:t>
          </a:r>
          <a:r>
            <a:rPr lang="fi-FI" dirty="0" err="1"/>
            <a:t>control</a:t>
          </a:r>
          <a:r>
            <a:rPr lang="fi-FI" dirty="0"/>
            <a:t> </a:t>
          </a:r>
        </a:p>
      </dgm:t>
    </dgm:pt>
    <dgm:pt modelId="{C783C128-B75F-472D-8393-F85E9199CE22}" type="parTrans" cxnId="{BDE66B1B-CF5C-4E0F-BFD6-775DBDA066A0}">
      <dgm:prSet/>
      <dgm:spPr/>
      <dgm:t>
        <a:bodyPr/>
        <a:lstStyle/>
        <a:p>
          <a:endParaRPr lang="fi-FI"/>
        </a:p>
      </dgm:t>
    </dgm:pt>
    <dgm:pt modelId="{D60DD90A-7FA8-48C5-9F3B-000DF98B4BB2}" type="sibTrans" cxnId="{BDE66B1B-CF5C-4E0F-BFD6-775DBDA066A0}">
      <dgm:prSet/>
      <dgm:spPr/>
      <dgm:t>
        <a:bodyPr/>
        <a:lstStyle/>
        <a:p>
          <a:endParaRPr lang="fi-FI"/>
        </a:p>
      </dgm:t>
    </dgm:pt>
    <dgm:pt modelId="{8D624E80-6DA9-4DE1-86A3-7710D12A07FD}">
      <dgm:prSet/>
      <dgm:spPr/>
      <dgm:t>
        <a:bodyPr/>
        <a:lstStyle/>
        <a:p>
          <a:pPr rtl="0"/>
          <a:r>
            <a:rPr lang="fi-FI" dirty="0" err="1"/>
            <a:t>Owners</a:t>
          </a:r>
          <a:r>
            <a:rPr lang="fi-FI" dirty="0"/>
            <a:t>: </a:t>
          </a:r>
          <a:r>
            <a:rPr lang="fi-FI" dirty="0" err="1"/>
            <a:t>yes</a:t>
          </a:r>
          <a:r>
            <a:rPr lang="fi-FI" dirty="0"/>
            <a:t> – </a:t>
          </a:r>
          <a:r>
            <a:rPr lang="fi-FI" dirty="0" err="1"/>
            <a:t>preferred</a:t>
          </a:r>
          <a:r>
            <a:rPr lang="fi-FI" dirty="0"/>
            <a:t> </a:t>
          </a:r>
          <a:r>
            <a:rPr lang="fi-FI" dirty="0" err="1"/>
            <a:t>stock</a:t>
          </a:r>
          <a:r>
            <a:rPr lang="fi-FI" dirty="0"/>
            <a:t>, capital loan and </a:t>
          </a:r>
          <a:r>
            <a:rPr lang="fi-FI" dirty="0" err="1"/>
            <a:t>other</a:t>
          </a:r>
          <a:r>
            <a:rPr lang="fi-FI" dirty="0"/>
            <a:t> </a:t>
          </a:r>
          <a:r>
            <a:rPr lang="fi-FI" dirty="0" err="1"/>
            <a:t>creditors</a:t>
          </a:r>
          <a:r>
            <a:rPr lang="fi-FI" dirty="0"/>
            <a:t>: no</a:t>
          </a:r>
        </a:p>
      </dgm:t>
    </dgm:pt>
    <dgm:pt modelId="{5A1C5DC4-42C2-428C-9377-58159FD18E8B}" type="parTrans" cxnId="{3FC820A1-0639-49B4-B07C-AF621D41F090}">
      <dgm:prSet/>
      <dgm:spPr/>
      <dgm:t>
        <a:bodyPr/>
        <a:lstStyle/>
        <a:p>
          <a:endParaRPr lang="fi-FI"/>
        </a:p>
      </dgm:t>
    </dgm:pt>
    <dgm:pt modelId="{03601EF4-C9BA-4374-9BB7-A5B5A5D9D665}" type="sibTrans" cxnId="{3FC820A1-0639-49B4-B07C-AF621D41F090}">
      <dgm:prSet/>
      <dgm:spPr/>
      <dgm:t>
        <a:bodyPr/>
        <a:lstStyle/>
        <a:p>
          <a:endParaRPr lang="fi-FI"/>
        </a:p>
      </dgm:t>
    </dgm:pt>
    <dgm:pt modelId="{1055CA0F-4913-42E9-9802-BB9A2A68C0E4}">
      <dgm:prSet/>
      <dgm:spPr/>
      <dgm:t>
        <a:bodyPr/>
        <a:lstStyle/>
        <a:p>
          <a:pPr rtl="0"/>
          <a:r>
            <a:rPr lang="fi-FI"/>
            <a:t>Mandatory yield </a:t>
          </a:r>
        </a:p>
      </dgm:t>
    </dgm:pt>
    <dgm:pt modelId="{608BE8C2-25BB-4FC8-A54A-FCA2BB469D94}" type="parTrans" cxnId="{132B8D63-FB9B-415B-BD65-71DD9007BCCE}">
      <dgm:prSet/>
      <dgm:spPr/>
      <dgm:t>
        <a:bodyPr/>
        <a:lstStyle/>
        <a:p>
          <a:endParaRPr lang="fi-FI"/>
        </a:p>
      </dgm:t>
    </dgm:pt>
    <dgm:pt modelId="{10EFFB19-CE47-436D-A265-79BD92CB209E}" type="sibTrans" cxnId="{132B8D63-FB9B-415B-BD65-71DD9007BCCE}">
      <dgm:prSet/>
      <dgm:spPr/>
      <dgm:t>
        <a:bodyPr/>
        <a:lstStyle/>
        <a:p>
          <a:endParaRPr lang="fi-FI"/>
        </a:p>
      </dgm:t>
    </dgm:pt>
    <dgm:pt modelId="{5BDA74E2-6618-47D9-99A3-F8E0619594FD}">
      <dgm:prSet/>
      <dgm:spPr/>
      <dgm:t>
        <a:bodyPr/>
        <a:lstStyle/>
        <a:p>
          <a:pPr rtl="0"/>
          <a:r>
            <a:rPr lang="fi-FI"/>
            <a:t>Equity and capital loan: No - debt capital: Yes</a:t>
          </a:r>
        </a:p>
      </dgm:t>
    </dgm:pt>
    <dgm:pt modelId="{2F3FE733-1416-4C36-8036-DC45547A37C3}" type="parTrans" cxnId="{2C030AAF-C2C7-4953-841B-192AA15A8C3E}">
      <dgm:prSet/>
      <dgm:spPr/>
      <dgm:t>
        <a:bodyPr/>
        <a:lstStyle/>
        <a:p>
          <a:endParaRPr lang="fi-FI"/>
        </a:p>
      </dgm:t>
    </dgm:pt>
    <dgm:pt modelId="{762BC517-CCB4-479F-809A-6BF56195A066}" type="sibTrans" cxnId="{2C030AAF-C2C7-4953-841B-192AA15A8C3E}">
      <dgm:prSet/>
      <dgm:spPr/>
      <dgm:t>
        <a:bodyPr/>
        <a:lstStyle/>
        <a:p>
          <a:endParaRPr lang="fi-FI"/>
        </a:p>
      </dgm:t>
    </dgm:pt>
    <dgm:pt modelId="{BB84CAA3-FD0F-44D3-AE6A-C00700667ED5}">
      <dgm:prSet/>
      <dgm:spPr/>
      <dgm:t>
        <a:bodyPr/>
        <a:lstStyle/>
        <a:p>
          <a:pPr rtl="0"/>
          <a:r>
            <a:rPr lang="fi-FI" dirty="0" err="1"/>
            <a:t>Determination</a:t>
          </a:r>
          <a:r>
            <a:rPr lang="fi-FI" dirty="0"/>
            <a:t> of </a:t>
          </a:r>
          <a:r>
            <a:rPr lang="fi-FI" dirty="0" err="1"/>
            <a:t>yield</a:t>
          </a:r>
          <a:r>
            <a:rPr lang="fi-FI" dirty="0"/>
            <a:t> </a:t>
          </a:r>
        </a:p>
      </dgm:t>
    </dgm:pt>
    <dgm:pt modelId="{CE2A04B8-2752-4C59-810C-73D8C9337A8E}" type="parTrans" cxnId="{8E8122F6-4346-4724-BB79-FE19B8BCA222}">
      <dgm:prSet/>
      <dgm:spPr/>
      <dgm:t>
        <a:bodyPr/>
        <a:lstStyle/>
        <a:p>
          <a:endParaRPr lang="fi-FI"/>
        </a:p>
      </dgm:t>
    </dgm:pt>
    <dgm:pt modelId="{01350397-08C0-47C2-AE1D-FC8B6C1C26E8}" type="sibTrans" cxnId="{8E8122F6-4346-4724-BB79-FE19B8BCA222}">
      <dgm:prSet/>
      <dgm:spPr/>
      <dgm:t>
        <a:bodyPr/>
        <a:lstStyle/>
        <a:p>
          <a:endParaRPr lang="fi-FI"/>
        </a:p>
      </dgm:t>
    </dgm:pt>
    <dgm:pt modelId="{D0114DF6-27D2-47A5-A4DA-648EDA307D29}">
      <dgm:prSet/>
      <dgm:spPr/>
      <dgm:t>
        <a:bodyPr/>
        <a:lstStyle/>
        <a:p>
          <a:pPr rtl="0"/>
          <a:r>
            <a:rPr lang="fi-FI" dirty="0" err="1"/>
            <a:t>Debt</a:t>
          </a:r>
          <a:r>
            <a:rPr lang="fi-FI" dirty="0"/>
            <a:t> and capital loan: </a:t>
          </a:r>
          <a:r>
            <a:rPr lang="fi-FI" dirty="0" err="1"/>
            <a:t>fixed</a:t>
          </a:r>
          <a:r>
            <a:rPr lang="fi-FI" dirty="0"/>
            <a:t> - </a:t>
          </a:r>
          <a:r>
            <a:rPr lang="fi-FI" dirty="0" err="1"/>
            <a:t>equity</a:t>
          </a:r>
          <a:r>
            <a:rPr lang="fi-FI" dirty="0"/>
            <a:t>: </a:t>
          </a:r>
          <a:r>
            <a:rPr lang="fi-FI" dirty="0" err="1"/>
            <a:t>variable</a:t>
          </a:r>
          <a:r>
            <a:rPr lang="fi-FI" dirty="0"/>
            <a:t> </a:t>
          </a:r>
        </a:p>
      </dgm:t>
    </dgm:pt>
    <dgm:pt modelId="{08E5D556-4744-47CB-9F15-7156BF5608A2}" type="parTrans" cxnId="{DCA0A5E0-77A6-4F1B-9E81-0322CEE59CA9}">
      <dgm:prSet/>
      <dgm:spPr/>
      <dgm:t>
        <a:bodyPr/>
        <a:lstStyle/>
        <a:p>
          <a:endParaRPr lang="fi-FI"/>
        </a:p>
      </dgm:t>
    </dgm:pt>
    <dgm:pt modelId="{61B3B934-5829-4A7F-A479-148BFBE27E9D}" type="sibTrans" cxnId="{DCA0A5E0-77A6-4F1B-9E81-0322CEE59CA9}">
      <dgm:prSet/>
      <dgm:spPr/>
      <dgm:t>
        <a:bodyPr/>
        <a:lstStyle/>
        <a:p>
          <a:endParaRPr lang="fi-FI"/>
        </a:p>
      </dgm:t>
    </dgm:pt>
    <dgm:pt modelId="{49AB078D-27F9-47C4-B051-F25BDE86C62F}">
      <dgm:prSet/>
      <dgm:spPr/>
      <dgm:t>
        <a:bodyPr/>
        <a:lstStyle/>
        <a:p>
          <a:pPr rtl="0"/>
          <a:r>
            <a:rPr lang="fi-FI"/>
            <a:t>Position in the order of payment in liquidation </a:t>
          </a:r>
        </a:p>
      </dgm:t>
    </dgm:pt>
    <dgm:pt modelId="{3D78CE27-19A3-4D19-86F3-B3A426903ABA}" type="parTrans" cxnId="{10F29B40-DB55-4730-8E3B-17F101B5DA7D}">
      <dgm:prSet/>
      <dgm:spPr/>
      <dgm:t>
        <a:bodyPr/>
        <a:lstStyle/>
        <a:p>
          <a:endParaRPr lang="fi-FI"/>
        </a:p>
      </dgm:t>
    </dgm:pt>
    <dgm:pt modelId="{5ECEE160-FB59-4760-A3E2-DF2F14DA5F25}" type="sibTrans" cxnId="{10F29B40-DB55-4730-8E3B-17F101B5DA7D}">
      <dgm:prSet/>
      <dgm:spPr/>
      <dgm:t>
        <a:bodyPr/>
        <a:lstStyle/>
        <a:p>
          <a:endParaRPr lang="fi-FI"/>
        </a:p>
      </dgm:t>
    </dgm:pt>
    <dgm:pt modelId="{64BEDA10-410F-412E-A82F-B5C535368F34}">
      <dgm:prSet/>
      <dgm:spPr/>
      <dgm:t>
        <a:bodyPr/>
        <a:lstStyle/>
        <a:p>
          <a:pPr rtl="0"/>
          <a:r>
            <a:rPr lang="fi-FI"/>
            <a:t>1) creditors – 2) capital loan creditors – 3) owners </a:t>
          </a:r>
        </a:p>
      </dgm:t>
    </dgm:pt>
    <dgm:pt modelId="{B8EBB871-5F84-410E-B591-3678FD20FBF2}" type="parTrans" cxnId="{E61D333A-A678-4E9A-9AAA-E5767D20FC7D}">
      <dgm:prSet/>
      <dgm:spPr/>
      <dgm:t>
        <a:bodyPr/>
        <a:lstStyle/>
        <a:p>
          <a:endParaRPr lang="fi-FI"/>
        </a:p>
      </dgm:t>
    </dgm:pt>
    <dgm:pt modelId="{C8E03239-6282-4809-9293-D2F0D6B72F9B}" type="sibTrans" cxnId="{E61D333A-A678-4E9A-9AAA-E5767D20FC7D}">
      <dgm:prSet/>
      <dgm:spPr/>
      <dgm:t>
        <a:bodyPr/>
        <a:lstStyle/>
        <a:p>
          <a:endParaRPr lang="fi-FI"/>
        </a:p>
      </dgm:t>
    </dgm:pt>
    <dgm:pt modelId="{47CF58E7-FC0E-4DC1-8DBF-B46321F29C4D}" type="pres">
      <dgm:prSet presAssocID="{780F9084-E1DF-4532-95DD-816141960D3F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E56D3A91-5C6B-4BBB-83B0-8D90DDDEB06A}" type="pres">
      <dgm:prSet presAssocID="{E88E6B68-BBBE-45E4-835D-B153235F93DB}" presName="root" presStyleCnt="0">
        <dgm:presLayoutVars>
          <dgm:chMax/>
          <dgm:chPref val="4"/>
        </dgm:presLayoutVars>
      </dgm:prSet>
      <dgm:spPr/>
    </dgm:pt>
    <dgm:pt modelId="{93331B0D-06BD-413B-B2EB-B3C3B9391A85}" type="pres">
      <dgm:prSet presAssocID="{E88E6B68-BBBE-45E4-835D-B153235F93DB}" presName="rootComposite" presStyleCnt="0">
        <dgm:presLayoutVars/>
      </dgm:prSet>
      <dgm:spPr/>
    </dgm:pt>
    <dgm:pt modelId="{1B2E081F-A5A1-412C-8B8B-14A00AD17496}" type="pres">
      <dgm:prSet presAssocID="{E88E6B68-BBBE-45E4-835D-B153235F93DB}" presName="rootText" presStyleLbl="node0" presStyleIdx="0" presStyleCnt="2" custScaleY="451794">
        <dgm:presLayoutVars>
          <dgm:chMax/>
          <dgm:chPref val="4"/>
        </dgm:presLayoutVars>
      </dgm:prSet>
      <dgm:spPr/>
    </dgm:pt>
    <dgm:pt modelId="{EC900D40-3302-40F4-8F6B-9029E5602442}" type="pres">
      <dgm:prSet presAssocID="{E88E6B68-BBBE-45E4-835D-B153235F93DB}" presName="childShape" presStyleCnt="0">
        <dgm:presLayoutVars>
          <dgm:chMax val="0"/>
          <dgm:chPref val="0"/>
        </dgm:presLayoutVars>
      </dgm:prSet>
      <dgm:spPr/>
    </dgm:pt>
    <dgm:pt modelId="{C2340E87-6670-47AE-9232-9C4AA0E3236E}" type="pres">
      <dgm:prSet presAssocID="{337FB133-6B7E-4875-91A4-4C260AE50FBC}" presName="root" presStyleCnt="0">
        <dgm:presLayoutVars>
          <dgm:chMax/>
          <dgm:chPref val="4"/>
        </dgm:presLayoutVars>
      </dgm:prSet>
      <dgm:spPr/>
    </dgm:pt>
    <dgm:pt modelId="{4DE39C58-9B00-4EBC-B4EB-5E4E73B88902}" type="pres">
      <dgm:prSet presAssocID="{337FB133-6B7E-4875-91A4-4C260AE50FBC}" presName="rootComposite" presStyleCnt="0">
        <dgm:presLayoutVars/>
      </dgm:prSet>
      <dgm:spPr/>
    </dgm:pt>
    <dgm:pt modelId="{ADAA1EBB-231F-4E56-A941-EF2D5F8D5AC8}" type="pres">
      <dgm:prSet presAssocID="{337FB133-6B7E-4875-91A4-4C260AE50FBC}" presName="rootText" presStyleLbl="node0" presStyleIdx="1" presStyleCnt="2">
        <dgm:presLayoutVars>
          <dgm:chMax/>
          <dgm:chPref val="4"/>
        </dgm:presLayoutVars>
      </dgm:prSet>
      <dgm:spPr/>
    </dgm:pt>
    <dgm:pt modelId="{D172122E-C83B-4727-A2AC-19B9AE8CD3BA}" type="pres">
      <dgm:prSet presAssocID="{337FB133-6B7E-4875-91A4-4C260AE50FBC}" presName="childShape" presStyleCnt="0">
        <dgm:presLayoutVars>
          <dgm:chMax val="0"/>
          <dgm:chPref val="0"/>
        </dgm:presLayoutVars>
      </dgm:prSet>
      <dgm:spPr/>
    </dgm:pt>
    <dgm:pt modelId="{0E288DB9-40C7-465A-8472-AB58F4CADAFA}" type="pres">
      <dgm:prSet presAssocID="{357ACCCE-7415-4613-ACEB-FDC6D066386F}" presName="childComposite" presStyleCnt="0">
        <dgm:presLayoutVars>
          <dgm:chMax val="0"/>
          <dgm:chPref val="0"/>
        </dgm:presLayoutVars>
      </dgm:prSet>
      <dgm:spPr/>
    </dgm:pt>
    <dgm:pt modelId="{6E6F2AB4-AD26-4F00-8077-75D5F8232676}" type="pres">
      <dgm:prSet presAssocID="{357ACCCE-7415-4613-ACEB-FDC6D066386F}" presName="Image" presStyleLbl="node1" presStyleIdx="0" presStyleCnt="4"/>
      <dgm:spPr/>
    </dgm:pt>
    <dgm:pt modelId="{D3AC8608-3752-412F-8D59-9EB39A6410D7}" type="pres">
      <dgm:prSet presAssocID="{357ACCCE-7415-4613-ACEB-FDC6D066386F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</dgm:pt>
    <dgm:pt modelId="{53233626-B49C-4FBA-9863-507C56366EF4}" type="pres">
      <dgm:prSet presAssocID="{1055CA0F-4913-42E9-9802-BB9A2A68C0E4}" presName="childComposite" presStyleCnt="0">
        <dgm:presLayoutVars>
          <dgm:chMax val="0"/>
          <dgm:chPref val="0"/>
        </dgm:presLayoutVars>
      </dgm:prSet>
      <dgm:spPr/>
    </dgm:pt>
    <dgm:pt modelId="{E92EB717-5CB9-4E81-942A-5594629259BA}" type="pres">
      <dgm:prSet presAssocID="{1055CA0F-4913-42E9-9802-BB9A2A68C0E4}" presName="Image" presStyleLbl="node1" presStyleIdx="1" presStyleCnt="4"/>
      <dgm:spPr/>
    </dgm:pt>
    <dgm:pt modelId="{8CC2BE71-0097-43BA-92AF-728BC08491A0}" type="pres">
      <dgm:prSet presAssocID="{1055CA0F-4913-42E9-9802-BB9A2A68C0E4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</dgm:pt>
    <dgm:pt modelId="{24008461-F703-4223-8226-EAEF0A14DE59}" type="pres">
      <dgm:prSet presAssocID="{BB84CAA3-FD0F-44D3-AE6A-C00700667ED5}" presName="childComposite" presStyleCnt="0">
        <dgm:presLayoutVars>
          <dgm:chMax val="0"/>
          <dgm:chPref val="0"/>
        </dgm:presLayoutVars>
      </dgm:prSet>
      <dgm:spPr/>
    </dgm:pt>
    <dgm:pt modelId="{B9DF5106-8AF4-406D-B41D-367DBD87F451}" type="pres">
      <dgm:prSet presAssocID="{BB84CAA3-FD0F-44D3-AE6A-C00700667ED5}" presName="Image" presStyleLbl="node1" presStyleIdx="2" presStyleCnt="4"/>
      <dgm:spPr/>
    </dgm:pt>
    <dgm:pt modelId="{B4B85E22-37D3-4D4F-BDFD-0AFBADC25552}" type="pres">
      <dgm:prSet presAssocID="{BB84CAA3-FD0F-44D3-AE6A-C00700667ED5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</dgm:pt>
    <dgm:pt modelId="{AC5385B8-BC7E-4131-84BA-90328ABC5F95}" type="pres">
      <dgm:prSet presAssocID="{49AB078D-27F9-47C4-B051-F25BDE86C62F}" presName="childComposite" presStyleCnt="0">
        <dgm:presLayoutVars>
          <dgm:chMax val="0"/>
          <dgm:chPref val="0"/>
        </dgm:presLayoutVars>
      </dgm:prSet>
      <dgm:spPr/>
    </dgm:pt>
    <dgm:pt modelId="{3F1400E0-60C2-4705-823F-CC09A53EB4CA}" type="pres">
      <dgm:prSet presAssocID="{49AB078D-27F9-47C4-B051-F25BDE86C62F}" presName="Image" presStyleLbl="node1" presStyleIdx="3" presStyleCnt="4"/>
      <dgm:spPr/>
    </dgm:pt>
    <dgm:pt modelId="{6348A191-A7CB-44CA-9F29-35D1B9B2D5BF}" type="pres">
      <dgm:prSet presAssocID="{49AB078D-27F9-47C4-B051-F25BDE86C62F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F8CAD16-78A3-40D7-9825-889E7797D4DA}" type="presOf" srcId="{BB84CAA3-FD0F-44D3-AE6A-C00700667ED5}" destId="{B4B85E22-37D3-4D4F-BDFD-0AFBADC25552}" srcOrd="0" destOrd="0" presId="urn:microsoft.com/office/officeart/2008/layout/PictureAccentList"/>
    <dgm:cxn modelId="{BDE66B1B-CF5C-4E0F-BFD6-775DBDA066A0}" srcId="{337FB133-6B7E-4875-91A4-4C260AE50FBC}" destId="{357ACCCE-7415-4613-ACEB-FDC6D066386F}" srcOrd="0" destOrd="0" parTransId="{C783C128-B75F-472D-8393-F85E9199CE22}" sibTransId="{D60DD90A-7FA8-48C5-9F3B-000DF98B4BB2}"/>
    <dgm:cxn modelId="{44A2992B-840B-44E5-B5A2-B1C7C6CAA512}" type="presOf" srcId="{337FB133-6B7E-4875-91A4-4C260AE50FBC}" destId="{ADAA1EBB-231F-4E56-A941-EF2D5F8D5AC8}" srcOrd="0" destOrd="0" presId="urn:microsoft.com/office/officeart/2008/layout/PictureAccentList"/>
    <dgm:cxn modelId="{CB968336-8B28-42F6-B89F-EC6600563C42}" type="presOf" srcId="{357ACCCE-7415-4613-ACEB-FDC6D066386F}" destId="{D3AC8608-3752-412F-8D59-9EB39A6410D7}" srcOrd="0" destOrd="0" presId="urn:microsoft.com/office/officeart/2008/layout/PictureAccentList"/>
    <dgm:cxn modelId="{605BD238-7BB9-4059-8433-C98C7F4449F3}" type="presOf" srcId="{780F9084-E1DF-4532-95DD-816141960D3F}" destId="{47CF58E7-FC0E-4DC1-8DBF-B46321F29C4D}" srcOrd="0" destOrd="0" presId="urn:microsoft.com/office/officeart/2008/layout/PictureAccentList"/>
    <dgm:cxn modelId="{E61D333A-A678-4E9A-9AAA-E5767D20FC7D}" srcId="{49AB078D-27F9-47C4-B051-F25BDE86C62F}" destId="{64BEDA10-410F-412E-A82F-B5C535368F34}" srcOrd="0" destOrd="0" parTransId="{B8EBB871-5F84-410E-B591-3678FD20FBF2}" sibTransId="{C8E03239-6282-4809-9293-D2F0D6B72F9B}"/>
    <dgm:cxn modelId="{10F29B40-DB55-4730-8E3B-17F101B5DA7D}" srcId="{337FB133-6B7E-4875-91A4-4C260AE50FBC}" destId="{49AB078D-27F9-47C4-B051-F25BDE86C62F}" srcOrd="3" destOrd="0" parTransId="{3D78CE27-19A3-4D19-86F3-B3A426903ABA}" sibTransId="{5ECEE160-FB59-4760-A3E2-DF2F14DA5F25}"/>
    <dgm:cxn modelId="{132B8D63-FB9B-415B-BD65-71DD9007BCCE}" srcId="{337FB133-6B7E-4875-91A4-4C260AE50FBC}" destId="{1055CA0F-4913-42E9-9802-BB9A2A68C0E4}" srcOrd="1" destOrd="0" parTransId="{608BE8C2-25BB-4FC8-A54A-FCA2BB469D94}" sibTransId="{10EFFB19-CE47-436D-A265-79BD92CB209E}"/>
    <dgm:cxn modelId="{F13D8949-533C-40D3-8F5A-D23113670C85}" type="presOf" srcId="{1055CA0F-4913-42E9-9802-BB9A2A68C0E4}" destId="{8CC2BE71-0097-43BA-92AF-728BC08491A0}" srcOrd="0" destOrd="0" presId="urn:microsoft.com/office/officeart/2008/layout/PictureAccentList"/>
    <dgm:cxn modelId="{0CD56977-7357-43B2-BC44-D3B61040B52E}" type="presOf" srcId="{8D624E80-6DA9-4DE1-86A3-7710D12A07FD}" destId="{D3AC8608-3752-412F-8D59-9EB39A6410D7}" srcOrd="0" destOrd="1" presId="urn:microsoft.com/office/officeart/2008/layout/PictureAccentList"/>
    <dgm:cxn modelId="{EE44DB78-5805-47C3-9386-81375526E900}" type="presOf" srcId="{49AB078D-27F9-47C4-B051-F25BDE86C62F}" destId="{6348A191-A7CB-44CA-9F29-35D1B9B2D5BF}" srcOrd="0" destOrd="0" presId="urn:microsoft.com/office/officeart/2008/layout/PictureAccentList"/>
    <dgm:cxn modelId="{2C86C787-843A-4984-A163-F0191D8DCB37}" srcId="{780F9084-E1DF-4532-95DD-816141960D3F}" destId="{E88E6B68-BBBE-45E4-835D-B153235F93DB}" srcOrd="0" destOrd="0" parTransId="{540483C5-109A-412B-8278-7602136BCF44}" sibTransId="{786AE9FD-941D-4630-AEAF-BFEEC0D7FFD5}"/>
    <dgm:cxn modelId="{3FC820A1-0639-49B4-B07C-AF621D41F090}" srcId="{357ACCCE-7415-4613-ACEB-FDC6D066386F}" destId="{8D624E80-6DA9-4DE1-86A3-7710D12A07FD}" srcOrd="0" destOrd="0" parTransId="{5A1C5DC4-42C2-428C-9377-58159FD18E8B}" sibTransId="{03601EF4-C9BA-4374-9BB7-A5B5A5D9D665}"/>
    <dgm:cxn modelId="{01CA2CAB-CDFF-4E50-94DB-13AE60A349B7}" type="presOf" srcId="{E88E6B68-BBBE-45E4-835D-B153235F93DB}" destId="{1B2E081F-A5A1-412C-8B8B-14A00AD17496}" srcOrd="0" destOrd="0" presId="urn:microsoft.com/office/officeart/2008/layout/PictureAccentList"/>
    <dgm:cxn modelId="{2C030AAF-C2C7-4953-841B-192AA15A8C3E}" srcId="{1055CA0F-4913-42E9-9802-BB9A2A68C0E4}" destId="{5BDA74E2-6618-47D9-99A3-F8E0619594FD}" srcOrd="0" destOrd="0" parTransId="{2F3FE733-1416-4C36-8036-DC45547A37C3}" sibTransId="{762BC517-CCB4-479F-809A-6BF56195A066}"/>
    <dgm:cxn modelId="{3E9F2DC2-C84B-458D-A9C4-E802B1B82303}" type="presOf" srcId="{5BDA74E2-6618-47D9-99A3-F8E0619594FD}" destId="{8CC2BE71-0097-43BA-92AF-728BC08491A0}" srcOrd="0" destOrd="1" presId="urn:microsoft.com/office/officeart/2008/layout/PictureAccentList"/>
    <dgm:cxn modelId="{6C11BECB-3C85-4275-BF07-C27B139B553A}" type="presOf" srcId="{64BEDA10-410F-412E-A82F-B5C535368F34}" destId="{6348A191-A7CB-44CA-9F29-35D1B9B2D5BF}" srcOrd="0" destOrd="1" presId="urn:microsoft.com/office/officeart/2008/layout/PictureAccentList"/>
    <dgm:cxn modelId="{41B3FECF-6784-434E-B217-9DA7F2A7E7AE}" type="presOf" srcId="{D0114DF6-27D2-47A5-A4DA-648EDA307D29}" destId="{B4B85E22-37D3-4D4F-BDFD-0AFBADC25552}" srcOrd="0" destOrd="1" presId="urn:microsoft.com/office/officeart/2008/layout/PictureAccentList"/>
    <dgm:cxn modelId="{DCA0A5E0-77A6-4F1B-9E81-0322CEE59CA9}" srcId="{BB84CAA3-FD0F-44D3-AE6A-C00700667ED5}" destId="{D0114DF6-27D2-47A5-A4DA-648EDA307D29}" srcOrd="0" destOrd="0" parTransId="{08E5D556-4744-47CB-9F15-7156BF5608A2}" sibTransId="{61B3B934-5829-4A7F-A479-148BFBE27E9D}"/>
    <dgm:cxn modelId="{4910B9EE-25CF-4713-9D78-E6E2EE40037B}" srcId="{780F9084-E1DF-4532-95DD-816141960D3F}" destId="{337FB133-6B7E-4875-91A4-4C260AE50FBC}" srcOrd="1" destOrd="0" parTransId="{CDA82105-2D45-46D0-96D6-9B2997CADE8A}" sibTransId="{5696639A-6750-4FA9-A70A-ED89503EC158}"/>
    <dgm:cxn modelId="{8E8122F6-4346-4724-BB79-FE19B8BCA222}" srcId="{337FB133-6B7E-4875-91A4-4C260AE50FBC}" destId="{BB84CAA3-FD0F-44D3-AE6A-C00700667ED5}" srcOrd="2" destOrd="0" parTransId="{CE2A04B8-2752-4C59-810C-73D8C9337A8E}" sibTransId="{01350397-08C0-47C2-AE1D-FC8B6C1C26E8}"/>
    <dgm:cxn modelId="{A61E1C5A-FEEA-420E-97A4-4C5771E4B6B5}" type="presParOf" srcId="{47CF58E7-FC0E-4DC1-8DBF-B46321F29C4D}" destId="{E56D3A91-5C6B-4BBB-83B0-8D90DDDEB06A}" srcOrd="0" destOrd="0" presId="urn:microsoft.com/office/officeart/2008/layout/PictureAccentList"/>
    <dgm:cxn modelId="{CA011B50-77A9-45B1-B63E-22F46AB7E643}" type="presParOf" srcId="{E56D3A91-5C6B-4BBB-83B0-8D90DDDEB06A}" destId="{93331B0D-06BD-413B-B2EB-B3C3B9391A85}" srcOrd="0" destOrd="0" presId="urn:microsoft.com/office/officeart/2008/layout/PictureAccentList"/>
    <dgm:cxn modelId="{1BC254A2-26E5-4E1C-8537-CD8117421657}" type="presParOf" srcId="{93331B0D-06BD-413B-B2EB-B3C3B9391A85}" destId="{1B2E081F-A5A1-412C-8B8B-14A00AD17496}" srcOrd="0" destOrd="0" presId="urn:microsoft.com/office/officeart/2008/layout/PictureAccentList"/>
    <dgm:cxn modelId="{F3CE2566-132F-4278-8D2A-E51BE4F406D4}" type="presParOf" srcId="{E56D3A91-5C6B-4BBB-83B0-8D90DDDEB06A}" destId="{EC900D40-3302-40F4-8F6B-9029E5602442}" srcOrd="1" destOrd="0" presId="urn:microsoft.com/office/officeart/2008/layout/PictureAccentList"/>
    <dgm:cxn modelId="{D8B5B30F-673F-426A-BDFE-E5B7E69CAC92}" type="presParOf" srcId="{47CF58E7-FC0E-4DC1-8DBF-B46321F29C4D}" destId="{C2340E87-6670-47AE-9232-9C4AA0E3236E}" srcOrd="1" destOrd="0" presId="urn:microsoft.com/office/officeart/2008/layout/PictureAccentList"/>
    <dgm:cxn modelId="{EF12EC84-9BA3-4FF4-8EA6-29D6C0A56A72}" type="presParOf" srcId="{C2340E87-6670-47AE-9232-9C4AA0E3236E}" destId="{4DE39C58-9B00-4EBC-B4EB-5E4E73B88902}" srcOrd="0" destOrd="0" presId="urn:microsoft.com/office/officeart/2008/layout/PictureAccentList"/>
    <dgm:cxn modelId="{86147E05-504D-46ED-B2CC-59E400948F07}" type="presParOf" srcId="{4DE39C58-9B00-4EBC-B4EB-5E4E73B88902}" destId="{ADAA1EBB-231F-4E56-A941-EF2D5F8D5AC8}" srcOrd="0" destOrd="0" presId="urn:microsoft.com/office/officeart/2008/layout/PictureAccentList"/>
    <dgm:cxn modelId="{A458BE81-1FBD-4D46-A708-5EC3048014AB}" type="presParOf" srcId="{C2340E87-6670-47AE-9232-9C4AA0E3236E}" destId="{D172122E-C83B-4727-A2AC-19B9AE8CD3BA}" srcOrd="1" destOrd="0" presId="urn:microsoft.com/office/officeart/2008/layout/PictureAccentList"/>
    <dgm:cxn modelId="{D6B0BD37-63F1-497B-8F26-9379190D735F}" type="presParOf" srcId="{D172122E-C83B-4727-A2AC-19B9AE8CD3BA}" destId="{0E288DB9-40C7-465A-8472-AB58F4CADAFA}" srcOrd="0" destOrd="0" presId="urn:microsoft.com/office/officeart/2008/layout/PictureAccentList"/>
    <dgm:cxn modelId="{F9549033-87B1-48DF-8311-FD50D264E9A2}" type="presParOf" srcId="{0E288DB9-40C7-465A-8472-AB58F4CADAFA}" destId="{6E6F2AB4-AD26-4F00-8077-75D5F8232676}" srcOrd="0" destOrd="0" presId="urn:microsoft.com/office/officeart/2008/layout/PictureAccentList"/>
    <dgm:cxn modelId="{B9D4BBA7-AABC-48F9-A0AD-FFCEB9CFB98D}" type="presParOf" srcId="{0E288DB9-40C7-465A-8472-AB58F4CADAFA}" destId="{D3AC8608-3752-412F-8D59-9EB39A6410D7}" srcOrd="1" destOrd="0" presId="urn:microsoft.com/office/officeart/2008/layout/PictureAccentList"/>
    <dgm:cxn modelId="{10A529B2-1A55-4719-B336-831693A0CC2E}" type="presParOf" srcId="{D172122E-C83B-4727-A2AC-19B9AE8CD3BA}" destId="{53233626-B49C-4FBA-9863-507C56366EF4}" srcOrd="1" destOrd="0" presId="urn:microsoft.com/office/officeart/2008/layout/PictureAccentList"/>
    <dgm:cxn modelId="{0D6A3196-C647-4F51-B677-9DF8FD0EF944}" type="presParOf" srcId="{53233626-B49C-4FBA-9863-507C56366EF4}" destId="{E92EB717-5CB9-4E81-942A-5594629259BA}" srcOrd="0" destOrd="0" presId="urn:microsoft.com/office/officeart/2008/layout/PictureAccentList"/>
    <dgm:cxn modelId="{61F81DD0-A059-4EBC-9283-6064A8199B4E}" type="presParOf" srcId="{53233626-B49C-4FBA-9863-507C56366EF4}" destId="{8CC2BE71-0097-43BA-92AF-728BC08491A0}" srcOrd="1" destOrd="0" presId="urn:microsoft.com/office/officeart/2008/layout/PictureAccentList"/>
    <dgm:cxn modelId="{3E853883-BF96-4AE7-AC30-522FDAC2DE18}" type="presParOf" srcId="{D172122E-C83B-4727-A2AC-19B9AE8CD3BA}" destId="{24008461-F703-4223-8226-EAEF0A14DE59}" srcOrd="2" destOrd="0" presId="urn:microsoft.com/office/officeart/2008/layout/PictureAccentList"/>
    <dgm:cxn modelId="{77C98FA5-5217-4CC3-87D0-0F4FFAA9AD55}" type="presParOf" srcId="{24008461-F703-4223-8226-EAEF0A14DE59}" destId="{B9DF5106-8AF4-406D-B41D-367DBD87F451}" srcOrd="0" destOrd="0" presId="urn:microsoft.com/office/officeart/2008/layout/PictureAccentList"/>
    <dgm:cxn modelId="{EC15CE09-4DA8-4355-87DC-40A18009407E}" type="presParOf" srcId="{24008461-F703-4223-8226-EAEF0A14DE59}" destId="{B4B85E22-37D3-4D4F-BDFD-0AFBADC25552}" srcOrd="1" destOrd="0" presId="urn:microsoft.com/office/officeart/2008/layout/PictureAccentList"/>
    <dgm:cxn modelId="{6319E31B-B874-4188-847A-FBA004641B80}" type="presParOf" srcId="{D172122E-C83B-4727-A2AC-19B9AE8CD3BA}" destId="{AC5385B8-BC7E-4131-84BA-90328ABC5F95}" srcOrd="3" destOrd="0" presId="urn:microsoft.com/office/officeart/2008/layout/PictureAccentList"/>
    <dgm:cxn modelId="{A5388826-5202-4F65-B5C2-9B262F6A000C}" type="presParOf" srcId="{AC5385B8-BC7E-4131-84BA-90328ABC5F95}" destId="{3F1400E0-60C2-4705-823F-CC09A53EB4CA}" srcOrd="0" destOrd="0" presId="urn:microsoft.com/office/officeart/2008/layout/PictureAccentList"/>
    <dgm:cxn modelId="{73D57C28-E041-441B-84F2-B83B99891ECC}" type="presParOf" srcId="{AC5385B8-BC7E-4131-84BA-90328ABC5F95}" destId="{6348A191-A7CB-44CA-9F29-35D1B9B2D5B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CA5796-5843-49AA-909D-E1FD97A853E7}" type="doc">
      <dgm:prSet loTypeId="urn:microsoft.com/office/officeart/2005/8/layout/hierarchy4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fi-FI"/>
        </a:p>
      </dgm:t>
    </dgm:pt>
    <dgm:pt modelId="{A6F4869B-60B1-4016-BC0C-629C9110B5C6}">
      <dgm:prSet/>
      <dgm:spPr/>
      <dgm:t>
        <a:bodyPr/>
        <a:lstStyle/>
        <a:p>
          <a:pPr rtl="0"/>
          <a:r>
            <a:rPr lang="en-US" b="1"/>
            <a:t>Investment banking</a:t>
          </a:r>
          <a:endParaRPr lang="fi-FI"/>
        </a:p>
      </dgm:t>
    </dgm:pt>
    <dgm:pt modelId="{EE066D38-ADD5-48BA-B098-6A9BD089E64C}" type="parTrans" cxnId="{A9A3587F-E685-4EC1-802D-1783CB0EB76B}">
      <dgm:prSet/>
      <dgm:spPr/>
      <dgm:t>
        <a:bodyPr/>
        <a:lstStyle/>
        <a:p>
          <a:endParaRPr lang="fi-FI"/>
        </a:p>
      </dgm:t>
    </dgm:pt>
    <dgm:pt modelId="{48C1C993-28D8-4923-8230-24FA521E729A}" type="sibTrans" cxnId="{A9A3587F-E685-4EC1-802D-1783CB0EB76B}">
      <dgm:prSet/>
      <dgm:spPr/>
      <dgm:t>
        <a:bodyPr/>
        <a:lstStyle/>
        <a:p>
          <a:endParaRPr lang="fi-FI"/>
        </a:p>
      </dgm:t>
    </dgm:pt>
    <dgm:pt modelId="{FE0FFF39-4E07-4BCC-9A1B-91A9BA703469}">
      <dgm:prSet/>
      <dgm:spPr/>
      <dgm:t>
        <a:bodyPr/>
        <a:lstStyle/>
        <a:p>
          <a:pPr rtl="0"/>
          <a:r>
            <a:rPr lang="en-US" dirty="0"/>
            <a:t>manage share issues, acquisitions, mergers, and general accounting and financial consultation. </a:t>
          </a:r>
          <a:endParaRPr lang="fi-FI" dirty="0"/>
        </a:p>
      </dgm:t>
    </dgm:pt>
    <dgm:pt modelId="{054358BC-6289-4257-B213-4E7D921E9BDB}" type="parTrans" cxnId="{6114A7B5-4BBE-4D6A-BFAD-3949EE364534}">
      <dgm:prSet/>
      <dgm:spPr/>
      <dgm:t>
        <a:bodyPr/>
        <a:lstStyle/>
        <a:p>
          <a:endParaRPr lang="fi-FI"/>
        </a:p>
      </dgm:t>
    </dgm:pt>
    <dgm:pt modelId="{7884F677-7BEB-4B77-B7C6-9AF130D7FE42}" type="sibTrans" cxnId="{6114A7B5-4BBE-4D6A-BFAD-3949EE364534}">
      <dgm:prSet/>
      <dgm:spPr/>
      <dgm:t>
        <a:bodyPr/>
        <a:lstStyle/>
        <a:p>
          <a:endParaRPr lang="fi-FI"/>
        </a:p>
      </dgm:t>
    </dgm:pt>
    <dgm:pt modelId="{E6CA5625-3F7A-4027-BB41-627F94645A52}">
      <dgm:prSet/>
      <dgm:spPr/>
      <dgm:t>
        <a:bodyPr/>
        <a:lstStyle/>
        <a:p>
          <a:pPr rtl="0"/>
          <a:r>
            <a:rPr lang="en-US" b="1"/>
            <a:t>Venture capital investors</a:t>
          </a:r>
          <a:endParaRPr lang="fi-FI"/>
        </a:p>
      </dgm:t>
    </dgm:pt>
    <dgm:pt modelId="{F6B023DD-884C-4787-B039-291B7E0A9D38}" type="parTrans" cxnId="{123A75B2-4E25-40AA-93C5-F9C96F7B3441}">
      <dgm:prSet/>
      <dgm:spPr/>
      <dgm:t>
        <a:bodyPr/>
        <a:lstStyle/>
        <a:p>
          <a:endParaRPr lang="fi-FI"/>
        </a:p>
      </dgm:t>
    </dgm:pt>
    <dgm:pt modelId="{78DF1CAE-F8C9-4949-91AA-196E1D72DDAB}" type="sibTrans" cxnId="{123A75B2-4E25-40AA-93C5-F9C96F7B3441}">
      <dgm:prSet/>
      <dgm:spPr/>
      <dgm:t>
        <a:bodyPr/>
        <a:lstStyle/>
        <a:p>
          <a:endParaRPr lang="fi-FI"/>
        </a:p>
      </dgm:t>
    </dgm:pt>
    <dgm:pt modelId="{F8C3FC8F-A857-4202-A9B7-3A8C62D02AFF}">
      <dgm:prSet/>
      <dgm:spPr/>
      <dgm:t>
        <a:bodyPr/>
        <a:lstStyle/>
        <a:p>
          <a:pPr rtl="0"/>
          <a:r>
            <a:rPr lang="en-US"/>
            <a:t>fixed-term, equity-based investment in SMEs not listed on the stock exchange but with good growth potential. </a:t>
          </a:r>
          <a:endParaRPr lang="fi-FI"/>
        </a:p>
      </dgm:t>
    </dgm:pt>
    <dgm:pt modelId="{83D4DEB9-7D0F-479B-89A6-537FC16ABC8A}" type="parTrans" cxnId="{3A8A0E83-97CC-4FC3-B97D-76663BECCBF8}">
      <dgm:prSet/>
      <dgm:spPr/>
      <dgm:t>
        <a:bodyPr/>
        <a:lstStyle/>
        <a:p>
          <a:endParaRPr lang="fi-FI"/>
        </a:p>
      </dgm:t>
    </dgm:pt>
    <dgm:pt modelId="{D06D366B-7B8D-4605-A6B2-95A0B781D525}" type="sibTrans" cxnId="{3A8A0E83-97CC-4FC3-B97D-76663BECCBF8}">
      <dgm:prSet/>
      <dgm:spPr/>
      <dgm:t>
        <a:bodyPr/>
        <a:lstStyle/>
        <a:p>
          <a:endParaRPr lang="fi-FI"/>
        </a:p>
      </dgm:t>
    </dgm:pt>
    <dgm:pt modelId="{A7502D5C-04DA-41AC-8699-E1782FFA7551}">
      <dgm:prSet/>
      <dgm:spPr/>
      <dgm:t>
        <a:bodyPr/>
        <a:lstStyle/>
        <a:p>
          <a:pPr rtl="0"/>
          <a:r>
            <a:rPr lang="en-US"/>
            <a:t>convertible bonds, bonds with warrants and mezzanine financing</a:t>
          </a:r>
          <a:endParaRPr lang="fi-FI"/>
        </a:p>
      </dgm:t>
    </dgm:pt>
    <dgm:pt modelId="{53E85885-0682-43D9-89C6-960976577E26}" type="parTrans" cxnId="{B452AAD6-922C-4826-9DA3-3C807D0CD74F}">
      <dgm:prSet/>
      <dgm:spPr/>
      <dgm:t>
        <a:bodyPr/>
        <a:lstStyle/>
        <a:p>
          <a:endParaRPr lang="fi-FI"/>
        </a:p>
      </dgm:t>
    </dgm:pt>
    <dgm:pt modelId="{3149C32D-ACD9-4BAD-8385-26CB3F3461BA}" type="sibTrans" cxnId="{B452AAD6-922C-4826-9DA3-3C807D0CD74F}">
      <dgm:prSet/>
      <dgm:spPr/>
      <dgm:t>
        <a:bodyPr/>
        <a:lstStyle/>
        <a:p>
          <a:endParaRPr lang="fi-FI"/>
        </a:p>
      </dgm:t>
    </dgm:pt>
    <dgm:pt modelId="{22637845-B5CC-490B-BB5C-89BD724E4276}">
      <dgm:prSet/>
      <dgm:spPr/>
      <dgm:t>
        <a:bodyPr/>
        <a:lstStyle/>
        <a:p>
          <a:pPr rtl="0"/>
          <a:r>
            <a:rPr lang="en-US"/>
            <a:t>at the end of the term, the venture capitalist’s investment is realised: selling his or her shares to other company owners /  acquiring new owners / listing the company on the stock exchange.</a:t>
          </a:r>
          <a:endParaRPr lang="fi-FI"/>
        </a:p>
      </dgm:t>
    </dgm:pt>
    <dgm:pt modelId="{777BD090-5282-4002-9452-47D9199FA177}" type="parTrans" cxnId="{954C7DDF-094F-4C19-9005-0CA1479EDDA4}">
      <dgm:prSet/>
      <dgm:spPr/>
      <dgm:t>
        <a:bodyPr/>
        <a:lstStyle/>
        <a:p>
          <a:endParaRPr lang="fi-FI"/>
        </a:p>
      </dgm:t>
    </dgm:pt>
    <dgm:pt modelId="{09FF5BCC-4E59-47E5-AFDF-880F5D0B0CCD}" type="sibTrans" cxnId="{954C7DDF-094F-4C19-9005-0CA1479EDDA4}">
      <dgm:prSet/>
      <dgm:spPr/>
      <dgm:t>
        <a:bodyPr/>
        <a:lstStyle/>
        <a:p>
          <a:endParaRPr lang="fi-FI"/>
        </a:p>
      </dgm:t>
    </dgm:pt>
    <dgm:pt modelId="{A20176F8-CCE3-4EE8-9A93-EFA437654E1E}">
      <dgm:prSet/>
      <dgm:spPr/>
      <dgm:t>
        <a:bodyPr/>
        <a:lstStyle/>
        <a:p>
          <a:pPr rtl="0"/>
          <a:r>
            <a:rPr lang="fi-FI"/>
            <a:t>Cf. </a:t>
          </a:r>
          <a:r>
            <a:rPr lang="fi-FI" b="1"/>
            <a:t>Commercial banking:</a:t>
          </a:r>
          <a:endParaRPr lang="fi-FI" b="0" dirty="0"/>
        </a:p>
      </dgm:t>
    </dgm:pt>
    <dgm:pt modelId="{F7EE149B-B1D6-45F8-83EE-7B1859DC1FEE}" type="parTrans" cxnId="{61341C16-0346-46B5-BEA5-7C9566AFF46B}">
      <dgm:prSet/>
      <dgm:spPr/>
      <dgm:t>
        <a:bodyPr/>
        <a:lstStyle/>
        <a:p>
          <a:endParaRPr lang="fi-FI"/>
        </a:p>
      </dgm:t>
    </dgm:pt>
    <dgm:pt modelId="{AFD45D1A-39DA-4E5F-914F-DCDD74005090}" type="sibTrans" cxnId="{61341C16-0346-46B5-BEA5-7C9566AFF46B}">
      <dgm:prSet/>
      <dgm:spPr/>
      <dgm:t>
        <a:bodyPr/>
        <a:lstStyle/>
        <a:p>
          <a:endParaRPr lang="fi-FI"/>
        </a:p>
      </dgm:t>
    </dgm:pt>
    <dgm:pt modelId="{D061BEED-BAD1-4F4B-8676-35687D720B21}">
      <dgm:prSet/>
      <dgm:spPr/>
      <dgm:t>
        <a:bodyPr/>
        <a:lstStyle/>
        <a:p>
          <a:pPr rtl="0"/>
          <a:r>
            <a:rPr lang="fi-FI" b="0"/>
            <a:t>deposit and credit business</a:t>
          </a:r>
          <a:endParaRPr lang="fi-FI" b="0" dirty="0"/>
        </a:p>
      </dgm:t>
    </dgm:pt>
    <dgm:pt modelId="{5C9EF71B-5C6B-4D77-AD0E-9AB2ECEF523C}" type="parTrans" cxnId="{8908A3F7-3B5C-4A2D-8147-742720F10AAB}">
      <dgm:prSet/>
      <dgm:spPr/>
      <dgm:t>
        <a:bodyPr/>
        <a:lstStyle/>
        <a:p>
          <a:endParaRPr lang="fi-FI"/>
        </a:p>
      </dgm:t>
    </dgm:pt>
    <dgm:pt modelId="{97527E9D-0A3F-4938-8A5D-C2EA4E461E75}" type="sibTrans" cxnId="{8908A3F7-3B5C-4A2D-8147-742720F10AAB}">
      <dgm:prSet/>
      <dgm:spPr/>
      <dgm:t>
        <a:bodyPr/>
        <a:lstStyle/>
        <a:p>
          <a:endParaRPr lang="fi-FI"/>
        </a:p>
      </dgm:t>
    </dgm:pt>
    <dgm:pt modelId="{17E4B726-6DA1-4EEC-882F-45A68B26A31A}">
      <dgm:prSet/>
      <dgm:spPr/>
      <dgm:t>
        <a:bodyPr/>
        <a:lstStyle/>
        <a:p>
          <a:pPr rtl="0"/>
          <a:r>
            <a:rPr lang="fi-FI" b="0" dirty="0" err="1"/>
            <a:t>transfer</a:t>
          </a:r>
          <a:r>
            <a:rPr lang="fi-FI" b="0" dirty="0"/>
            <a:t> of </a:t>
          </a:r>
          <a:r>
            <a:rPr lang="fi-FI" b="0" dirty="0" err="1"/>
            <a:t>payments</a:t>
          </a:r>
          <a:r>
            <a:rPr lang="fi-FI" b="0" dirty="0"/>
            <a:t> </a:t>
          </a:r>
        </a:p>
      </dgm:t>
    </dgm:pt>
    <dgm:pt modelId="{A40F5721-C929-4630-8E2D-87FA247955A0}" type="parTrans" cxnId="{CC1B59FB-42B9-402A-91BE-D8E26EA00F12}">
      <dgm:prSet/>
      <dgm:spPr/>
      <dgm:t>
        <a:bodyPr/>
        <a:lstStyle/>
        <a:p>
          <a:endParaRPr lang="fi-FI"/>
        </a:p>
      </dgm:t>
    </dgm:pt>
    <dgm:pt modelId="{45833B08-0C8C-417F-9B8E-7BFD3DEA8AF6}" type="sibTrans" cxnId="{CC1B59FB-42B9-402A-91BE-D8E26EA00F12}">
      <dgm:prSet/>
      <dgm:spPr/>
      <dgm:t>
        <a:bodyPr/>
        <a:lstStyle/>
        <a:p>
          <a:endParaRPr lang="fi-FI"/>
        </a:p>
      </dgm:t>
    </dgm:pt>
    <dgm:pt modelId="{0165F3A6-001A-4DC2-98F4-0F29A09B9838}" type="pres">
      <dgm:prSet presAssocID="{1ECA5796-5843-49AA-909D-E1FD97A853E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39A6B9-4164-4452-8155-252C299CD7AB}" type="pres">
      <dgm:prSet presAssocID="{A6F4869B-60B1-4016-BC0C-629C9110B5C6}" presName="vertOne" presStyleCnt="0"/>
      <dgm:spPr/>
    </dgm:pt>
    <dgm:pt modelId="{6CB4D189-345D-4B6B-BAE3-D3F6BA5E33AF}" type="pres">
      <dgm:prSet presAssocID="{A6F4869B-60B1-4016-BC0C-629C9110B5C6}" presName="txOne" presStyleLbl="node0" presStyleIdx="0" presStyleCnt="2">
        <dgm:presLayoutVars>
          <dgm:chPref val="3"/>
        </dgm:presLayoutVars>
      </dgm:prSet>
      <dgm:spPr/>
    </dgm:pt>
    <dgm:pt modelId="{CE8CF8F4-4816-488B-A36B-2A85F56F2B64}" type="pres">
      <dgm:prSet presAssocID="{A6F4869B-60B1-4016-BC0C-629C9110B5C6}" presName="parTransOne" presStyleCnt="0"/>
      <dgm:spPr/>
    </dgm:pt>
    <dgm:pt modelId="{C13ECDAE-32BF-4DF5-A798-57718FB5FB67}" type="pres">
      <dgm:prSet presAssocID="{A6F4869B-60B1-4016-BC0C-629C9110B5C6}" presName="horzOne" presStyleCnt="0"/>
      <dgm:spPr/>
    </dgm:pt>
    <dgm:pt modelId="{48144B4D-F77A-4BE7-81D5-FBED45B6705B}" type="pres">
      <dgm:prSet presAssocID="{FE0FFF39-4E07-4BCC-9A1B-91A9BA703469}" presName="vertTwo" presStyleCnt="0"/>
      <dgm:spPr/>
    </dgm:pt>
    <dgm:pt modelId="{A7329E60-9923-4C44-857F-0552C7B3CC86}" type="pres">
      <dgm:prSet presAssocID="{FE0FFF39-4E07-4BCC-9A1B-91A9BA703469}" presName="txTwo" presStyleLbl="node2" presStyleIdx="0" presStyleCnt="5">
        <dgm:presLayoutVars>
          <dgm:chPref val="3"/>
        </dgm:presLayoutVars>
      </dgm:prSet>
      <dgm:spPr/>
    </dgm:pt>
    <dgm:pt modelId="{E8126786-5592-4C5F-A7B0-8BED07065A9E}" type="pres">
      <dgm:prSet presAssocID="{FE0FFF39-4E07-4BCC-9A1B-91A9BA703469}" presName="horzTwo" presStyleCnt="0"/>
      <dgm:spPr/>
    </dgm:pt>
    <dgm:pt modelId="{300D9093-FE01-4692-B0AB-B074735C7D6F}" type="pres">
      <dgm:prSet presAssocID="{7884F677-7BEB-4B77-B7C6-9AF130D7FE42}" presName="sibSpaceTwo" presStyleCnt="0"/>
      <dgm:spPr/>
    </dgm:pt>
    <dgm:pt modelId="{49081F59-39C2-4A5B-834D-B5DA50692E11}" type="pres">
      <dgm:prSet presAssocID="{A20176F8-CCE3-4EE8-9A93-EFA437654E1E}" presName="vertTwo" presStyleCnt="0"/>
      <dgm:spPr/>
    </dgm:pt>
    <dgm:pt modelId="{85B5A128-905C-4C44-BF77-AEB7D810A535}" type="pres">
      <dgm:prSet presAssocID="{A20176F8-CCE3-4EE8-9A93-EFA437654E1E}" presName="txTwo" presStyleLbl="node2" presStyleIdx="1" presStyleCnt="5">
        <dgm:presLayoutVars>
          <dgm:chPref val="3"/>
        </dgm:presLayoutVars>
      </dgm:prSet>
      <dgm:spPr/>
    </dgm:pt>
    <dgm:pt modelId="{53FAEE02-1C2D-410B-BD72-00EBE145D80A}" type="pres">
      <dgm:prSet presAssocID="{A20176F8-CCE3-4EE8-9A93-EFA437654E1E}" presName="parTransTwo" presStyleCnt="0"/>
      <dgm:spPr/>
    </dgm:pt>
    <dgm:pt modelId="{17C83AFF-05E6-499C-BF54-A35C80BFFEA4}" type="pres">
      <dgm:prSet presAssocID="{A20176F8-CCE3-4EE8-9A93-EFA437654E1E}" presName="horzTwo" presStyleCnt="0"/>
      <dgm:spPr/>
    </dgm:pt>
    <dgm:pt modelId="{B318D197-AA66-4965-B639-A7FD1CF3B5BA}" type="pres">
      <dgm:prSet presAssocID="{D061BEED-BAD1-4F4B-8676-35687D720B21}" presName="vertThree" presStyleCnt="0"/>
      <dgm:spPr/>
    </dgm:pt>
    <dgm:pt modelId="{BE2A67FA-BE35-4D55-8C09-E692F6518B06}" type="pres">
      <dgm:prSet presAssocID="{D061BEED-BAD1-4F4B-8676-35687D720B21}" presName="txThree" presStyleLbl="node3" presStyleIdx="0" presStyleCnt="2">
        <dgm:presLayoutVars>
          <dgm:chPref val="3"/>
        </dgm:presLayoutVars>
      </dgm:prSet>
      <dgm:spPr/>
    </dgm:pt>
    <dgm:pt modelId="{3E9A537D-6398-4F56-A533-D178B3A2663E}" type="pres">
      <dgm:prSet presAssocID="{D061BEED-BAD1-4F4B-8676-35687D720B21}" presName="horzThree" presStyleCnt="0"/>
      <dgm:spPr/>
    </dgm:pt>
    <dgm:pt modelId="{1A44EE16-5F46-456C-B51D-7A853188F13B}" type="pres">
      <dgm:prSet presAssocID="{97527E9D-0A3F-4938-8A5D-C2EA4E461E75}" presName="sibSpaceThree" presStyleCnt="0"/>
      <dgm:spPr/>
    </dgm:pt>
    <dgm:pt modelId="{181A1714-1A1C-4B8F-8534-12D37E957D09}" type="pres">
      <dgm:prSet presAssocID="{17E4B726-6DA1-4EEC-882F-45A68B26A31A}" presName="vertThree" presStyleCnt="0"/>
      <dgm:spPr/>
    </dgm:pt>
    <dgm:pt modelId="{6F78122B-0E5F-4179-B840-BA4EF069970B}" type="pres">
      <dgm:prSet presAssocID="{17E4B726-6DA1-4EEC-882F-45A68B26A31A}" presName="txThree" presStyleLbl="node3" presStyleIdx="1" presStyleCnt="2">
        <dgm:presLayoutVars>
          <dgm:chPref val="3"/>
        </dgm:presLayoutVars>
      </dgm:prSet>
      <dgm:spPr/>
    </dgm:pt>
    <dgm:pt modelId="{FA137ECB-C20E-4485-81AE-42F62AD3A800}" type="pres">
      <dgm:prSet presAssocID="{17E4B726-6DA1-4EEC-882F-45A68B26A31A}" presName="horzThree" presStyleCnt="0"/>
      <dgm:spPr/>
    </dgm:pt>
    <dgm:pt modelId="{4ED815D0-7845-43D2-8EBF-8B7D8809679B}" type="pres">
      <dgm:prSet presAssocID="{48C1C993-28D8-4923-8230-24FA521E729A}" presName="sibSpaceOne" presStyleCnt="0"/>
      <dgm:spPr/>
    </dgm:pt>
    <dgm:pt modelId="{DAA97C75-D3BA-496E-BA60-C4E90422DA28}" type="pres">
      <dgm:prSet presAssocID="{E6CA5625-3F7A-4027-BB41-627F94645A52}" presName="vertOne" presStyleCnt="0"/>
      <dgm:spPr/>
    </dgm:pt>
    <dgm:pt modelId="{0EAD8360-4BD3-4606-B70B-C1A1273574E7}" type="pres">
      <dgm:prSet presAssocID="{E6CA5625-3F7A-4027-BB41-627F94645A52}" presName="txOne" presStyleLbl="node0" presStyleIdx="1" presStyleCnt="2">
        <dgm:presLayoutVars>
          <dgm:chPref val="3"/>
        </dgm:presLayoutVars>
      </dgm:prSet>
      <dgm:spPr/>
    </dgm:pt>
    <dgm:pt modelId="{DCD74F50-2FDB-4EA2-A83C-6BF306A935BA}" type="pres">
      <dgm:prSet presAssocID="{E6CA5625-3F7A-4027-BB41-627F94645A52}" presName="parTransOne" presStyleCnt="0"/>
      <dgm:spPr/>
    </dgm:pt>
    <dgm:pt modelId="{41D2CBD8-6744-4A2A-BD11-A17623A6B7B8}" type="pres">
      <dgm:prSet presAssocID="{E6CA5625-3F7A-4027-BB41-627F94645A52}" presName="horzOne" presStyleCnt="0"/>
      <dgm:spPr/>
    </dgm:pt>
    <dgm:pt modelId="{39D5AA59-F246-40F1-B37B-58BCB6488E46}" type="pres">
      <dgm:prSet presAssocID="{F8C3FC8F-A857-4202-A9B7-3A8C62D02AFF}" presName="vertTwo" presStyleCnt="0"/>
      <dgm:spPr/>
    </dgm:pt>
    <dgm:pt modelId="{9A74C315-E5DE-460A-807C-D591AC2EA8FC}" type="pres">
      <dgm:prSet presAssocID="{F8C3FC8F-A857-4202-A9B7-3A8C62D02AFF}" presName="txTwo" presStyleLbl="node2" presStyleIdx="2" presStyleCnt="5">
        <dgm:presLayoutVars>
          <dgm:chPref val="3"/>
        </dgm:presLayoutVars>
      </dgm:prSet>
      <dgm:spPr/>
    </dgm:pt>
    <dgm:pt modelId="{98BFF6AD-5AB9-4791-81B3-61B7537F4BC5}" type="pres">
      <dgm:prSet presAssocID="{F8C3FC8F-A857-4202-A9B7-3A8C62D02AFF}" presName="horzTwo" presStyleCnt="0"/>
      <dgm:spPr/>
    </dgm:pt>
    <dgm:pt modelId="{61B91E72-A353-4DB2-BA25-C05889FD4FA6}" type="pres">
      <dgm:prSet presAssocID="{D06D366B-7B8D-4605-A6B2-95A0B781D525}" presName="sibSpaceTwo" presStyleCnt="0"/>
      <dgm:spPr/>
    </dgm:pt>
    <dgm:pt modelId="{2F90E761-9C83-4BD1-934C-24A2824646D9}" type="pres">
      <dgm:prSet presAssocID="{A7502D5C-04DA-41AC-8699-E1782FFA7551}" presName="vertTwo" presStyleCnt="0"/>
      <dgm:spPr/>
    </dgm:pt>
    <dgm:pt modelId="{E55A8EFF-302D-49C8-A400-FEB22EEB5CDB}" type="pres">
      <dgm:prSet presAssocID="{A7502D5C-04DA-41AC-8699-E1782FFA7551}" presName="txTwo" presStyleLbl="node2" presStyleIdx="3" presStyleCnt="5">
        <dgm:presLayoutVars>
          <dgm:chPref val="3"/>
        </dgm:presLayoutVars>
      </dgm:prSet>
      <dgm:spPr/>
    </dgm:pt>
    <dgm:pt modelId="{ECDBDC10-67F8-4D13-80DC-CCE6D564053D}" type="pres">
      <dgm:prSet presAssocID="{A7502D5C-04DA-41AC-8699-E1782FFA7551}" presName="horzTwo" presStyleCnt="0"/>
      <dgm:spPr/>
    </dgm:pt>
    <dgm:pt modelId="{0F09455F-5AE4-4AC1-A193-D3699D41ED6A}" type="pres">
      <dgm:prSet presAssocID="{3149C32D-ACD9-4BAD-8385-26CB3F3461BA}" presName="sibSpaceTwo" presStyleCnt="0"/>
      <dgm:spPr/>
    </dgm:pt>
    <dgm:pt modelId="{B9236F1C-FE53-4F83-8DDB-9C254915B533}" type="pres">
      <dgm:prSet presAssocID="{22637845-B5CC-490B-BB5C-89BD724E4276}" presName="vertTwo" presStyleCnt="0"/>
      <dgm:spPr/>
    </dgm:pt>
    <dgm:pt modelId="{6A716967-23EE-49BC-B4B0-7626DD5E2549}" type="pres">
      <dgm:prSet presAssocID="{22637845-B5CC-490B-BB5C-89BD724E4276}" presName="txTwo" presStyleLbl="node2" presStyleIdx="4" presStyleCnt="5">
        <dgm:presLayoutVars>
          <dgm:chPref val="3"/>
        </dgm:presLayoutVars>
      </dgm:prSet>
      <dgm:spPr/>
    </dgm:pt>
    <dgm:pt modelId="{B0A83A77-E077-41FD-8D14-7FBF12ADD088}" type="pres">
      <dgm:prSet presAssocID="{22637845-B5CC-490B-BB5C-89BD724E4276}" presName="horzTwo" presStyleCnt="0"/>
      <dgm:spPr/>
    </dgm:pt>
  </dgm:ptLst>
  <dgm:cxnLst>
    <dgm:cxn modelId="{61341C16-0346-46B5-BEA5-7C9566AFF46B}" srcId="{A6F4869B-60B1-4016-BC0C-629C9110B5C6}" destId="{A20176F8-CCE3-4EE8-9A93-EFA437654E1E}" srcOrd="1" destOrd="0" parTransId="{F7EE149B-B1D6-45F8-83EE-7B1859DC1FEE}" sibTransId="{AFD45D1A-39DA-4E5F-914F-DCDD74005090}"/>
    <dgm:cxn modelId="{291B2026-8964-4CAD-A8CF-0873891DEBE7}" type="presOf" srcId="{A20176F8-CCE3-4EE8-9A93-EFA437654E1E}" destId="{85B5A128-905C-4C44-BF77-AEB7D810A535}" srcOrd="0" destOrd="0" presId="urn:microsoft.com/office/officeart/2005/8/layout/hierarchy4"/>
    <dgm:cxn modelId="{A050D848-9F0B-40EA-ADEC-DCA02BD3621B}" type="presOf" srcId="{1ECA5796-5843-49AA-909D-E1FD97A853E7}" destId="{0165F3A6-001A-4DC2-98F4-0F29A09B9838}" srcOrd="0" destOrd="0" presId="urn:microsoft.com/office/officeart/2005/8/layout/hierarchy4"/>
    <dgm:cxn modelId="{730ED371-1F96-422D-9EA7-45C939976CFF}" type="presOf" srcId="{D061BEED-BAD1-4F4B-8676-35687D720B21}" destId="{BE2A67FA-BE35-4D55-8C09-E692F6518B06}" srcOrd="0" destOrd="0" presId="urn:microsoft.com/office/officeart/2005/8/layout/hierarchy4"/>
    <dgm:cxn modelId="{22EF3054-5C10-45AB-8EBE-1E8115E6CB58}" type="presOf" srcId="{A6F4869B-60B1-4016-BC0C-629C9110B5C6}" destId="{6CB4D189-345D-4B6B-BAE3-D3F6BA5E33AF}" srcOrd="0" destOrd="0" presId="urn:microsoft.com/office/officeart/2005/8/layout/hierarchy4"/>
    <dgm:cxn modelId="{A9A3587F-E685-4EC1-802D-1783CB0EB76B}" srcId="{1ECA5796-5843-49AA-909D-E1FD97A853E7}" destId="{A6F4869B-60B1-4016-BC0C-629C9110B5C6}" srcOrd="0" destOrd="0" parTransId="{EE066D38-ADD5-48BA-B098-6A9BD089E64C}" sibTransId="{48C1C993-28D8-4923-8230-24FA521E729A}"/>
    <dgm:cxn modelId="{3A8A0E83-97CC-4FC3-B97D-76663BECCBF8}" srcId="{E6CA5625-3F7A-4027-BB41-627F94645A52}" destId="{F8C3FC8F-A857-4202-A9B7-3A8C62D02AFF}" srcOrd="0" destOrd="0" parTransId="{83D4DEB9-7D0F-479B-89A6-537FC16ABC8A}" sibTransId="{D06D366B-7B8D-4605-A6B2-95A0B781D525}"/>
    <dgm:cxn modelId="{A8F78A97-44FD-43E0-8179-8F298AF0965E}" type="presOf" srcId="{E6CA5625-3F7A-4027-BB41-627F94645A52}" destId="{0EAD8360-4BD3-4606-B70B-C1A1273574E7}" srcOrd="0" destOrd="0" presId="urn:microsoft.com/office/officeart/2005/8/layout/hierarchy4"/>
    <dgm:cxn modelId="{1AF9B299-1C5F-416C-BC98-72385C2B3586}" type="presOf" srcId="{22637845-B5CC-490B-BB5C-89BD724E4276}" destId="{6A716967-23EE-49BC-B4B0-7626DD5E2549}" srcOrd="0" destOrd="0" presId="urn:microsoft.com/office/officeart/2005/8/layout/hierarchy4"/>
    <dgm:cxn modelId="{3E1F5B9B-F4C8-490F-96CC-7CCE9BFE88AF}" type="presOf" srcId="{FE0FFF39-4E07-4BCC-9A1B-91A9BA703469}" destId="{A7329E60-9923-4C44-857F-0552C7B3CC86}" srcOrd="0" destOrd="0" presId="urn:microsoft.com/office/officeart/2005/8/layout/hierarchy4"/>
    <dgm:cxn modelId="{123F5F9E-8142-45FE-A039-C12C0A390552}" type="presOf" srcId="{A7502D5C-04DA-41AC-8699-E1782FFA7551}" destId="{E55A8EFF-302D-49C8-A400-FEB22EEB5CDB}" srcOrd="0" destOrd="0" presId="urn:microsoft.com/office/officeart/2005/8/layout/hierarchy4"/>
    <dgm:cxn modelId="{0B71029F-88CE-4ADB-9E6E-849B4E74F7C0}" type="presOf" srcId="{F8C3FC8F-A857-4202-A9B7-3A8C62D02AFF}" destId="{9A74C315-E5DE-460A-807C-D591AC2EA8FC}" srcOrd="0" destOrd="0" presId="urn:microsoft.com/office/officeart/2005/8/layout/hierarchy4"/>
    <dgm:cxn modelId="{123A75B2-4E25-40AA-93C5-F9C96F7B3441}" srcId="{1ECA5796-5843-49AA-909D-E1FD97A853E7}" destId="{E6CA5625-3F7A-4027-BB41-627F94645A52}" srcOrd="1" destOrd="0" parTransId="{F6B023DD-884C-4787-B039-291B7E0A9D38}" sibTransId="{78DF1CAE-F8C9-4949-91AA-196E1D72DDAB}"/>
    <dgm:cxn modelId="{6114A7B5-4BBE-4D6A-BFAD-3949EE364534}" srcId="{A6F4869B-60B1-4016-BC0C-629C9110B5C6}" destId="{FE0FFF39-4E07-4BCC-9A1B-91A9BA703469}" srcOrd="0" destOrd="0" parTransId="{054358BC-6289-4257-B213-4E7D921E9BDB}" sibTransId="{7884F677-7BEB-4B77-B7C6-9AF130D7FE42}"/>
    <dgm:cxn modelId="{6A2598C9-95C1-4896-AF88-9321186DAA9D}" type="presOf" srcId="{17E4B726-6DA1-4EEC-882F-45A68B26A31A}" destId="{6F78122B-0E5F-4179-B840-BA4EF069970B}" srcOrd="0" destOrd="0" presId="urn:microsoft.com/office/officeart/2005/8/layout/hierarchy4"/>
    <dgm:cxn modelId="{B452AAD6-922C-4826-9DA3-3C807D0CD74F}" srcId="{E6CA5625-3F7A-4027-BB41-627F94645A52}" destId="{A7502D5C-04DA-41AC-8699-E1782FFA7551}" srcOrd="1" destOrd="0" parTransId="{53E85885-0682-43D9-89C6-960976577E26}" sibTransId="{3149C32D-ACD9-4BAD-8385-26CB3F3461BA}"/>
    <dgm:cxn modelId="{954C7DDF-094F-4C19-9005-0CA1479EDDA4}" srcId="{E6CA5625-3F7A-4027-BB41-627F94645A52}" destId="{22637845-B5CC-490B-BB5C-89BD724E4276}" srcOrd="2" destOrd="0" parTransId="{777BD090-5282-4002-9452-47D9199FA177}" sibTransId="{09FF5BCC-4E59-47E5-AFDF-880F5D0B0CCD}"/>
    <dgm:cxn modelId="{8908A3F7-3B5C-4A2D-8147-742720F10AAB}" srcId="{A20176F8-CCE3-4EE8-9A93-EFA437654E1E}" destId="{D061BEED-BAD1-4F4B-8676-35687D720B21}" srcOrd="0" destOrd="0" parTransId="{5C9EF71B-5C6B-4D77-AD0E-9AB2ECEF523C}" sibTransId="{97527E9D-0A3F-4938-8A5D-C2EA4E461E75}"/>
    <dgm:cxn modelId="{CC1B59FB-42B9-402A-91BE-D8E26EA00F12}" srcId="{A20176F8-CCE3-4EE8-9A93-EFA437654E1E}" destId="{17E4B726-6DA1-4EEC-882F-45A68B26A31A}" srcOrd="1" destOrd="0" parTransId="{A40F5721-C929-4630-8E2D-87FA247955A0}" sibTransId="{45833B08-0C8C-417F-9B8E-7BFD3DEA8AF6}"/>
    <dgm:cxn modelId="{C14D3AC3-BD72-4C3E-8610-75B9A9698AAC}" type="presParOf" srcId="{0165F3A6-001A-4DC2-98F4-0F29A09B9838}" destId="{6D39A6B9-4164-4452-8155-252C299CD7AB}" srcOrd="0" destOrd="0" presId="urn:microsoft.com/office/officeart/2005/8/layout/hierarchy4"/>
    <dgm:cxn modelId="{AEED31B3-2B17-4EDF-B9A7-EE8FF1B3AB89}" type="presParOf" srcId="{6D39A6B9-4164-4452-8155-252C299CD7AB}" destId="{6CB4D189-345D-4B6B-BAE3-D3F6BA5E33AF}" srcOrd="0" destOrd="0" presId="urn:microsoft.com/office/officeart/2005/8/layout/hierarchy4"/>
    <dgm:cxn modelId="{CC7444E7-865E-4262-B2F0-21252884EBEA}" type="presParOf" srcId="{6D39A6B9-4164-4452-8155-252C299CD7AB}" destId="{CE8CF8F4-4816-488B-A36B-2A85F56F2B64}" srcOrd="1" destOrd="0" presId="urn:microsoft.com/office/officeart/2005/8/layout/hierarchy4"/>
    <dgm:cxn modelId="{A763CB1A-C16E-4E60-91A2-B47E1F2471CF}" type="presParOf" srcId="{6D39A6B9-4164-4452-8155-252C299CD7AB}" destId="{C13ECDAE-32BF-4DF5-A798-57718FB5FB67}" srcOrd="2" destOrd="0" presId="urn:microsoft.com/office/officeart/2005/8/layout/hierarchy4"/>
    <dgm:cxn modelId="{32C89610-B444-4020-93E8-5AD3B192094E}" type="presParOf" srcId="{C13ECDAE-32BF-4DF5-A798-57718FB5FB67}" destId="{48144B4D-F77A-4BE7-81D5-FBED45B6705B}" srcOrd="0" destOrd="0" presId="urn:microsoft.com/office/officeart/2005/8/layout/hierarchy4"/>
    <dgm:cxn modelId="{3D0D6A26-5D75-43C3-98D1-F773D3E33C91}" type="presParOf" srcId="{48144B4D-F77A-4BE7-81D5-FBED45B6705B}" destId="{A7329E60-9923-4C44-857F-0552C7B3CC86}" srcOrd="0" destOrd="0" presId="urn:microsoft.com/office/officeart/2005/8/layout/hierarchy4"/>
    <dgm:cxn modelId="{129D9E6E-B721-4E7B-8FE8-C7C26637A7D1}" type="presParOf" srcId="{48144B4D-F77A-4BE7-81D5-FBED45B6705B}" destId="{E8126786-5592-4C5F-A7B0-8BED07065A9E}" srcOrd="1" destOrd="0" presId="urn:microsoft.com/office/officeart/2005/8/layout/hierarchy4"/>
    <dgm:cxn modelId="{63ED43CC-E01B-439A-B0C0-002218A54C9E}" type="presParOf" srcId="{C13ECDAE-32BF-4DF5-A798-57718FB5FB67}" destId="{300D9093-FE01-4692-B0AB-B074735C7D6F}" srcOrd="1" destOrd="0" presId="urn:microsoft.com/office/officeart/2005/8/layout/hierarchy4"/>
    <dgm:cxn modelId="{5997640E-ECC4-4B94-ABAB-E2D7894CFD74}" type="presParOf" srcId="{C13ECDAE-32BF-4DF5-A798-57718FB5FB67}" destId="{49081F59-39C2-4A5B-834D-B5DA50692E11}" srcOrd="2" destOrd="0" presId="urn:microsoft.com/office/officeart/2005/8/layout/hierarchy4"/>
    <dgm:cxn modelId="{7CAF0A7F-E57C-4BBF-998C-4CF4F32E2C74}" type="presParOf" srcId="{49081F59-39C2-4A5B-834D-B5DA50692E11}" destId="{85B5A128-905C-4C44-BF77-AEB7D810A535}" srcOrd="0" destOrd="0" presId="urn:microsoft.com/office/officeart/2005/8/layout/hierarchy4"/>
    <dgm:cxn modelId="{5E35CA50-F98D-49E5-A8C6-35E6E548879F}" type="presParOf" srcId="{49081F59-39C2-4A5B-834D-B5DA50692E11}" destId="{53FAEE02-1C2D-410B-BD72-00EBE145D80A}" srcOrd="1" destOrd="0" presId="urn:microsoft.com/office/officeart/2005/8/layout/hierarchy4"/>
    <dgm:cxn modelId="{0F6599AA-E28D-4ECB-9E0E-E8A062C88B10}" type="presParOf" srcId="{49081F59-39C2-4A5B-834D-B5DA50692E11}" destId="{17C83AFF-05E6-499C-BF54-A35C80BFFEA4}" srcOrd="2" destOrd="0" presId="urn:microsoft.com/office/officeart/2005/8/layout/hierarchy4"/>
    <dgm:cxn modelId="{91164BD9-7BAD-4687-A7A9-1A5673A1C5CA}" type="presParOf" srcId="{17C83AFF-05E6-499C-BF54-A35C80BFFEA4}" destId="{B318D197-AA66-4965-B639-A7FD1CF3B5BA}" srcOrd="0" destOrd="0" presId="urn:microsoft.com/office/officeart/2005/8/layout/hierarchy4"/>
    <dgm:cxn modelId="{FE5229C3-FF4B-451A-9C03-12E9DF243767}" type="presParOf" srcId="{B318D197-AA66-4965-B639-A7FD1CF3B5BA}" destId="{BE2A67FA-BE35-4D55-8C09-E692F6518B06}" srcOrd="0" destOrd="0" presId="urn:microsoft.com/office/officeart/2005/8/layout/hierarchy4"/>
    <dgm:cxn modelId="{A38E5D19-CD05-4620-98C9-363450D9F1C4}" type="presParOf" srcId="{B318D197-AA66-4965-B639-A7FD1CF3B5BA}" destId="{3E9A537D-6398-4F56-A533-D178B3A2663E}" srcOrd="1" destOrd="0" presId="urn:microsoft.com/office/officeart/2005/8/layout/hierarchy4"/>
    <dgm:cxn modelId="{15F0598B-05CE-401D-998B-10A1418CE563}" type="presParOf" srcId="{17C83AFF-05E6-499C-BF54-A35C80BFFEA4}" destId="{1A44EE16-5F46-456C-B51D-7A853188F13B}" srcOrd="1" destOrd="0" presId="urn:microsoft.com/office/officeart/2005/8/layout/hierarchy4"/>
    <dgm:cxn modelId="{F540622C-2279-4912-81DA-56A296BDCE06}" type="presParOf" srcId="{17C83AFF-05E6-499C-BF54-A35C80BFFEA4}" destId="{181A1714-1A1C-4B8F-8534-12D37E957D09}" srcOrd="2" destOrd="0" presId="urn:microsoft.com/office/officeart/2005/8/layout/hierarchy4"/>
    <dgm:cxn modelId="{891CB3A2-FBFA-4A74-8867-3D7442F2DA32}" type="presParOf" srcId="{181A1714-1A1C-4B8F-8534-12D37E957D09}" destId="{6F78122B-0E5F-4179-B840-BA4EF069970B}" srcOrd="0" destOrd="0" presId="urn:microsoft.com/office/officeart/2005/8/layout/hierarchy4"/>
    <dgm:cxn modelId="{5C894893-0389-4DB6-80A8-AADBAB43D30B}" type="presParOf" srcId="{181A1714-1A1C-4B8F-8534-12D37E957D09}" destId="{FA137ECB-C20E-4485-81AE-42F62AD3A800}" srcOrd="1" destOrd="0" presId="urn:microsoft.com/office/officeart/2005/8/layout/hierarchy4"/>
    <dgm:cxn modelId="{76567240-D188-4A8D-BB2B-B0D3AF66BABA}" type="presParOf" srcId="{0165F3A6-001A-4DC2-98F4-0F29A09B9838}" destId="{4ED815D0-7845-43D2-8EBF-8B7D8809679B}" srcOrd="1" destOrd="0" presId="urn:microsoft.com/office/officeart/2005/8/layout/hierarchy4"/>
    <dgm:cxn modelId="{446C2B79-C8F9-4BF2-92D5-6F749F1DD0BF}" type="presParOf" srcId="{0165F3A6-001A-4DC2-98F4-0F29A09B9838}" destId="{DAA97C75-D3BA-496E-BA60-C4E90422DA28}" srcOrd="2" destOrd="0" presId="urn:microsoft.com/office/officeart/2005/8/layout/hierarchy4"/>
    <dgm:cxn modelId="{48D8B94E-E118-4F33-89C9-FF91D03BFD4F}" type="presParOf" srcId="{DAA97C75-D3BA-496E-BA60-C4E90422DA28}" destId="{0EAD8360-4BD3-4606-B70B-C1A1273574E7}" srcOrd="0" destOrd="0" presId="urn:microsoft.com/office/officeart/2005/8/layout/hierarchy4"/>
    <dgm:cxn modelId="{C77F86F0-1D95-4B01-B27C-37734B2D9F59}" type="presParOf" srcId="{DAA97C75-D3BA-496E-BA60-C4E90422DA28}" destId="{DCD74F50-2FDB-4EA2-A83C-6BF306A935BA}" srcOrd="1" destOrd="0" presId="urn:microsoft.com/office/officeart/2005/8/layout/hierarchy4"/>
    <dgm:cxn modelId="{CB26E910-FBC7-4BB5-AFDF-D1124BC0981E}" type="presParOf" srcId="{DAA97C75-D3BA-496E-BA60-C4E90422DA28}" destId="{41D2CBD8-6744-4A2A-BD11-A17623A6B7B8}" srcOrd="2" destOrd="0" presId="urn:microsoft.com/office/officeart/2005/8/layout/hierarchy4"/>
    <dgm:cxn modelId="{9FC8BC37-68D0-4A59-A599-10E759A0D788}" type="presParOf" srcId="{41D2CBD8-6744-4A2A-BD11-A17623A6B7B8}" destId="{39D5AA59-F246-40F1-B37B-58BCB6488E46}" srcOrd="0" destOrd="0" presId="urn:microsoft.com/office/officeart/2005/8/layout/hierarchy4"/>
    <dgm:cxn modelId="{1D064A54-8B6A-4EBE-ACE2-80EC7C72A319}" type="presParOf" srcId="{39D5AA59-F246-40F1-B37B-58BCB6488E46}" destId="{9A74C315-E5DE-460A-807C-D591AC2EA8FC}" srcOrd="0" destOrd="0" presId="urn:microsoft.com/office/officeart/2005/8/layout/hierarchy4"/>
    <dgm:cxn modelId="{C5FA777F-1820-4AAA-A9A5-7FC9D7A1E9E0}" type="presParOf" srcId="{39D5AA59-F246-40F1-B37B-58BCB6488E46}" destId="{98BFF6AD-5AB9-4791-81B3-61B7537F4BC5}" srcOrd="1" destOrd="0" presId="urn:microsoft.com/office/officeart/2005/8/layout/hierarchy4"/>
    <dgm:cxn modelId="{7AAD2285-914C-4BB4-AFF9-A40D86125477}" type="presParOf" srcId="{41D2CBD8-6744-4A2A-BD11-A17623A6B7B8}" destId="{61B91E72-A353-4DB2-BA25-C05889FD4FA6}" srcOrd="1" destOrd="0" presId="urn:microsoft.com/office/officeart/2005/8/layout/hierarchy4"/>
    <dgm:cxn modelId="{1C4C1926-D290-44F2-A2B5-9B85764AEC02}" type="presParOf" srcId="{41D2CBD8-6744-4A2A-BD11-A17623A6B7B8}" destId="{2F90E761-9C83-4BD1-934C-24A2824646D9}" srcOrd="2" destOrd="0" presId="urn:microsoft.com/office/officeart/2005/8/layout/hierarchy4"/>
    <dgm:cxn modelId="{5C5BFA37-A599-4B7E-A14F-CFB3DB4B517F}" type="presParOf" srcId="{2F90E761-9C83-4BD1-934C-24A2824646D9}" destId="{E55A8EFF-302D-49C8-A400-FEB22EEB5CDB}" srcOrd="0" destOrd="0" presId="urn:microsoft.com/office/officeart/2005/8/layout/hierarchy4"/>
    <dgm:cxn modelId="{A2F6C424-6B60-4D50-9C10-2AE7C3504389}" type="presParOf" srcId="{2F90E761-9C83-4BD1-934C-24A2824646D9}" destId="{ECDBDC10-67F8-4D13-80DC-CCE6D564053D}" srcOrd="1" destOrd="0" presId="urn:microsoft.com/office/officeart/2005/8/layout/hierarchy4"/>
    <dgm:cxn modelId="{C00B8CAF-0926-4910-BD3E-0FB22198CA3B}" type="presParOf" srcId="{41D2CBD8-6744-4A2A-BD11-A17623A6B7B8}" destId="{0F09455F-5AE4-4AC1-A193-D3699D41ED6A}" srcOrd="3" destOrd="0" presId="urn:microsoft.com/office/officeart/2005/8/layout/hierarchy4"/>
    <dgm:cxn modelId="{C92A475C-E3B0-4533-A697-12595D12E1F3}" type="presParOf" srcId="{41D2CBD8-6744-4A2A-BD11-A17623A6B7B8}" destId="{B9236F1C-FE53-4F83-8DDB-9C254915B533}" srcOrd="4" destOrd="0" presId="urn:microsoft.com/office/officeart/2005/8/layout/hierarchy4"/>
    <dgm:cxn modelId="{EE119AB9-879D-4EBC-807C-5F3186F67D14}" type="presParOf" srcId="{B9236F1C-FE53-4F83-8DDB-9C254915B533}" destId="{6A716967-23EE-49BC-B4B0-7626DD5E2549}" srcOrd="0" destOrd="0" presId="urn:microsoft.com/office/officeart/2005/8/layout/hierarchy4"/>
    <dgm:cxn modelId="{2156E6EE-44D7-4A49-8C71-B693FAAFB18C}" type="presParOf" srcId="{B9236F1C-FE53-4F83-8DDB-9C254915B533}" destId="{B0A83A77-E077-41FD-8D14-7FBF12ADD08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897E36-7AEE-423B-9D49-C5C1396D65CF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1F046CC1-52D2-4A08-BEA9-4DA9BC6FC08A}">
      <dgm:prSet/>
      <dgm:spPr/>
      <dgm:t>
        <a:bodyPr/>
        <a:lstStyle/>
        <a:p>
          <a:pPr rtl="0"/>
          <a:r>
            <a:rPr lang="en-US" dirty="0"/>
            <a:t>Economics: markets in the context of political economy </a:t>
          </a:r>
          <a:endParaRPr lang="fi-FI" dirty="0"/>
        </a:p>
      </dgm:t>
    </dgm:pt>
    <dgm:pt modelId="{F5BA704A-AF78-4C46-B1C7-F5BD5E5308A5}" type="parTrans" cxnId="{7B6FF967-39F8-4F60-9A67-F541AFA5FAA0}">
      <dgm:prSet/>
      <dgm:spPr/>
      <dgm:t>
        <a:bodyPr/>
        <a:lstStyle/>
        <a:p>
          <a:endParaRPr lang="fi-FI"/>
        </a:p>
      </dgm:t>
    </dgm:pt>
    <dgm:pt modelId="{A1075D8C-4C69-4A83-B586-580944573239}" type="sibTrans" cxnId="{7B6FF967-39F8-4F60-9A67-F541AFA5FAA0}">
      <dgm:prSet/>
      <dgm:spPr/>
      <dgm:t>
        <a:bodyPr/>
        <a:lstStyle/>
        <a:p>
          <a:endParaRPr lang="fi-FI"/>
        </a:p>
      </dgm:t>
    </dgm:pt>
    <dgm:pt modelId="{E2798D7E-D115-412F-86D1-42DD3812F922}">
      <dgm:prSet/>
      <dgm:spPr/>
      <dgm:t>
        <a:bodyPr/>
        <a:lstStyle/>
        <a:p>
          <a:pPr rtl="0"/>
          <a:r>
            <a:rPr lang="en-US" dirty="0"/>
            <a:t>Finance and Accounting: pricing of derivatives, investor behavior, market efficiency, financial instruments, IFRS etc. </a:t>
          </a:r>
          <a:endParaRPr lang="fi-FI" dirty="0"/>
        </a:p>
      </dgm:t>
    </dgm:pt>
    <dgm:pt modelId="{8FF6FB95-A0E1-488F-9B9A-C7F573BF937A}" type="parTrans" cxnId="{28839338-86F6-4E96-A167-33AAC7F4BF51}">
      <dgm:prSet/>
      <dgm:spPr/>
      <dgm:t>
        <a:bodyPr/>
        <a:lstStyle/>
        <a:p>
          <a:endParaRPr lang="fi-FI"/>
        </a:p>
      </dgm:t>
    </dgm:pt>
    <dgm:pt modelId="{9DD47601-FD78-4CE0-982D-E32C1E3A05B7}" type="sibTrans" cxnId="{28839338-86F6-4E96-A167-33AAC7F4BF51}">
      <dgm:prSet/>
      <dgm:spPr/>
      <dgm:t>
        <a:bodyPr/>
        <a:lstStyle/>
        <a:p>
          <a:endParaRPr lang="fi-FI"/>
        </a:p>
      </dgm:t>
    </dgm:pt>
    <dgm:pt modelId="{35D983CF-F18F-4E87-AE3C-F81B88297183}">
      <dgm:prSet/>
      <dgm:spPr/>
      <dgm:t>
        <a:bodyPr/>
        <a:lstStyle/>
        <a:p>
          <a:pPr rtl="0"/>
          <a:r>
            <a:rPr lang="en-US" dirty="0"/>
            <a:t>Methods of economics and business economics</a:t>
          </a:r>
          <a:endParaRPr lang="fi-FI" dirty="0"/>
        </a:p>
      </dgm:t>
    </dgm:pt>
    <dgm:pt modelId="{24C7FE12-EB3E-4956-B57D-A3E048E1B90B}" type="parTrans" cxnId="{5E2B88F3-E788-4976-9C15-A2A4D0ADB4D0}">
      <dgm:prSet/>
      <dgm:spPr/>
      <dgm:t>
        <a:bodyPr/>
        <a:lstStyle/>
        <a:p>
          <a:endParaRPr lang="fi-FI"/>
        </a:p>
      </dgm:t>
    </dgm:pt>
    <dgm:pt modelId="{5254A5D5-EF30-43F5-9DAA-136BF2D6D8DB}" type="sibTrans" cxnId="{5E2B88F3-E788-4976-9C15-A2A4D0ADB4D0}">
      <dgm:prSet/>
      <dgm:spPr/>
      <dgm:t>
        <a:bodyPr/>
        <a:lstStyle/>
        <a:p>
          <a:endParaRPr lang="fi-FI"/>
        </a:p>
      </dgm:t>
    </dgm:pt>
    <dgm:pt modelId="{1382DECA-822C-4AE6-BD9E-4765F09D141D}">
      <dgm:prSet/>
      <dgm:spPr/>
      <dgm:t>
        <a:bodyPr/>
        <a:lstStyle/>
        <a:p>
          <a:pPr rtl="0"/>
          <a:r>
            <a:rPr lang="en-US" dirty="0"/>
            <a:t>Communication sciences (e.g. representations of finance in media), sociology etc. </a:t>
          </a:r>
          <a:endParaRPr lang="fi-FI" dirty="0"/>
        </a:p>
      </dgm:t>
    </dgm:pt>
    <dgm:pt modelId="{3B6B8426-6F68-42EC-B45B-5BA27167B17C}" type="parTrans" cxnId="{22EC5F23-12E0-41B4-B4CD-9C513114763E}">
      <dgm:prSet/>
      <dgm:spPr/>
      <dgm:t>
        <a:bodyPr/>
        <a:lstStyle/>
        <a:p>
          <a:endParaRPr lang="fi-FI"/>
        </a:p>
      </dgm:t>
    </dgm:pt>
    <dgm:pt modelId="{0F88B22D-7258-4023-A8FC-6B2C658B966F}" type="sibTrans" cxnId="{22EC5F23-12E0-41B4-B4CD-9C513114763E}">
      <dgm:prSet/>
      <dgm:spPr/>
      <dgm:t>
        <a:bodyPr/>
        <a:lstStyle/>
        <a:p>
          <a:endParaRPr lang="fi-FI"/>
        </a:p>
      </dgm:t>
    </dgm:pt>
    <dgm:pt modelId="{2B1B1A7D-96FD-4804-8B4E-4D2846FF2C8E}">
      <dgm:prSet/>
      <dgm:spPr/>
      <dgm:t>
        <a:bodyPr/>
        <a:lstStyle/>
        <a:p>
          <a:pPr rtl="0"/>
          <a:r>
            <a:rPr lang="en-US" dirty="0">
              <a:solidFill>
                <a:srgbClr val="FF0000"/>
              </a:solidFill>
            </a:rPr>
            <a:t>Our view: the (combined) legal view: function of regulation in market context </a:t>
          </a:r>
          <a:endParaRPr lang="fi-FI" dirty="0">
            <a:solidFill>
              <a:srgbClr val="FF0000"/>
            </a:solidFill>
          </a:endParaRPr>
        </a:p>
      </dgm:t>
    </dgm:pt>
    <dgm:pt modelId="{76447488-4D1A-4BB1-8AAE-DD988B6A1364}" type="parTrans" cxnId="{B577853F-B49D-4F93-A2F8-9FFF59139530}">
      <dgm:prSet/>
      <dgm:spPr/>
      <dgm:t>
        <a:bodyPr/>
        <a:lstStyle/>
        <a:p>
          <a:endParaRPr lang="fi-FI"/>
        </a:p>
      </dgm:t>
    </dgm:pt>
    <dgm:pt modelId="{D7637B74-5AD6-4233-83C8-5CFE1163B522}" type="sibTrans" cxnId="{B577853F-B49D-4F93-A2F8-9FFF59139530}">
      <dgm:prSet/>
      <dgm:spPr/>
      <dgm:t>
        <a:bodyPr/>
        <a:lstStyle/>
        <a:p>
          <a:endParaRPr lang="fi-FI"/>
        </a:p>
      </dgm:t>
    </dgm:pt>
    <dgm:pt modelId="{702A39F2-6476-4E0B-8AFE-D3E18DE10D7C}">
      <dgm:prSet/>
      <dgm:spPr/>
      <dgm:t>
        <a:bodyPr/>
        <a:lstStyle/>
        <a:p>
          <a:pPr rtl="0"/>
          <a:r>
            <a:rPr lang="en-US" dirty="0"/>
            <a:t>Classical question: why regulate the markets? </a:t>
          </a:r>
          <a:endParaRPr lang="fi-FI" dirty="0"/>
        </a:p>
      </dgm:t>
    </dgm:pt>
    <dgm:pt modelId="{4487ED24-2BC3-4E28-AF81-8B8D812D2522}" type="parTrans" cxnId="{074AB257-42DA-47E4-A3C3-9A35A701651C}">
      <dgm:prSet/>
      <dgm:spPr/>
      <dgm:t>
        <a:bodyPr/>
        <a:lstStyle/>
        <a:p>
          <a:endParaRPr lang="fi-FI"/>
        </a:p>
      </dgm:t>
    </dgm:pt>
    <dgm:pt modelId="{FB77EE40-C608-49D1-8B8C-D05950305EA6}" type="sibTrans" cxnId="{074AB257-42DA-47E4-A3C3-9A35A701651C}">
      <dgm:prSet/>
      <dgm:spPr/>
      <dgm:t>
        <a:bodyPr/>
        <a:lstStyle/>
        <a:p>
          <a:endParaRPr lang="fi-FI"/>
        </a:p>
      </dgm:t>
    </dgm:pt>
    <dgm:pt modelId="{5C7AFCA0-F7DB-435D-8C8E-D0915F1E6D86}">
      <dgm:prSet/>
      <dgm:spPr/>
      <dgm:t>
        <a:bodyPr/>
        <a:lstStyle/>
        <a:p>
          <a:pPr rtl="0"/>
          <a:r>
            <a:rPr lang="fi-FI" dirty="0"/>
            <a:t>Karl Marx – Adam Smith (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visible</a:t>
          </a:r>
          <a:r>
            <a:rPr lang="fi-FI" dirty="0"/>
            <a:t> / </a:t>
          </a:r>
          <a:r>
            <a:rPr lang="fi-FI" dirty="0" err="1"/>
            <a:t>invisible</a:t>
          </a:r>
          <a:r>
            <a:rPr lang="fi-FI" dirty="0"/>
            <a:t> </a:t>
          </a:r>
          <a:r>
            <a:rPr lang="fi-FI" dirty="0" err="1"/>
            <a:t>hand</a:t>
          </a:r>
          <a:r>
            <a:rPr lang="fi-FI" dirty="0"/>
            <a:t>) –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modern</a:t>
          </a:r>
          <a:r>
            <a:rPr lang="fi-FI" dirty="0"/>
            <a:t> </a:t>
          </a:r>
          <a:r>
            <a:rPr lang="fi-FI" dirty="0" err="1"/>
            <a:t>competition</a:t>
          </a:r>
          <a:r>
            <a:rPr lang="fi-FI" dirty="0"/>
            <a:t> </a:t>
          </a:r>
          <a:r>
            <a:rPr lang="fi-FI" dirty="0" err="1"/>
            <a:t>law</a:t>
          </a:r>
          <a:endParaRPr lang="fi-FI" dirty="0"/>
        </a:p>
      </dgm:t>
    </dgm:pt>
    <dgm:pt modelId="{98F931E3-AC83-44A6-B42A-B08BDA410714}" type="parTrans" cxnId="{6EFBC8DE-A10E-451D-B97E-408DE40FB11F}">
      <dgm:prSet/>
      <dgm:spPr/>
      <dgm:t>
        <a:bodyPr/>
        <a:lstStyle/>
        <a:p>
          <a:endParaRPr lang="fi-FI"/>
        </a:p>
      </dgm:t>
    </dgm:pt>
    <dgm:pt modelId="{C192102F-D105-464D-BA9A-D197DA276015}" type="sibTrans" cxnId="{6EFBC8DE-A10E-451D-B97E-408DE40FB11F}">
      <dgm:prSet/>
      <dgm:spPr/>
      <dgm:t>
        <a:bodyPr/>
        <a:lstStyle/>
        <a:p>
          <a:endParaRPr lang="fi-FI"/>
        </a:p>
      </dgm:t>
    </dgm:pt>
    <dgm:pt modelId="{96A2C4A7-1CD2-4201-9878-E1F3E143AF5B}">
      <dgm:prSet/>
      <dgm:spPr/>
      <dgm:t>
        <a:bodyPr/>
        <a:lstStyle/>
        <a:p>
          <a:pPr rtl="0"/>
          <a:r>
            <a:rPr lang="en-US" dirty="0"/>
            <a:t>The special characteristics and role of financial markets may increase the need of regulation: financial crisis, reflections on commodities markets </a:t>
          </a:r>
          <a:endParaRPr lang="fi-FI" dirty="0"/>
        </a:p>
      </dgm:t>
    </dgm:pt>
    <dgm:pt modelId="{5BAF06A5-41DC-4DB1-A092-FAD8A4CD97C8}" type="parTrans" cxnId="{9A5FEF9A-BF3C-4095-8076-0191468A4846}">
      <dgm:prSet/>
      <dgm:spPr/>
      <dgm:t>
        <a:bodyPr/>
        <a:lstStyle/>
        <a:p>
          <a:endParaRPr lang="fi-FI"/>
        </a:p>
      </dgm:t>
    </dgm:pt>
    <dgm:pt modelId="{992D6FF1-8517-410E-A89D-6070B52CCEE5}" type="sibTrans" cxnId="{9A5FEF9A-BF3C-4095-8076-0191468A4846}">
      <dgm:prSet/>
      <dgm:spPr/>
      <dgm:t>
        <a:bodyPr/>
        <a:lstStyle/>
        <a:p>
          <a:endParaRPr lang="fi-FI"/>
        </a:p>
      </dgm:t>
    </dgm:pt>
    <dgm:pt modelId="{A06FF209-E5BE-47F8-834C-310788D58181}" type="pres">
      <dgm:prSet presAssocID="{EC897E36-7AEE-423B-9D49-C5C1396D65CF}" presName="linear" presStyleCnt="0">
        <dgm:presLayoutVars>
          <dgm:dir/>
          <dgm:animLvl val="lvl"/>
          <dgm:resizeHandles val="exact"/>
        </dgm:presLayoutVars>
      </dgm:prSet>
      <dgm:spPr/>
    </dgm:pt>
    <dgm:pt modelId="{21B35FE3-50B1-4619-84BE-B2662EDEC921}" type="pres">
      <dgm:prSet presAssocID="{1F046CC1-52D2-4A08-BEA9-4DA9BC6FC08A}" presName="parentLin" presStyleCnt="0"/>
      <dgm:spPr/>
    </dgm:pt>
    <dgm:pt modelId="{7A3E0E9C-F426-4669-B6EC-0CB89DBD0015}" type="pres">
      <dgm:prSet presAssocID="{1F046CC1-52D2-4A08-BEA9-4DA9BC6FC08A}" presName="parentLeftMargin" presStyleLbl="node1" presStyleIdx="0" presStyleCnt="4"/>
      <dgm:spPr/>
    </dgm:pt>
    <dgm:pt modelId="{8D7BEAF0-47AE-4CB9-9BAF-9B7607E2EF75}" type="pres">
      <dgm:prSet presAssocID="{1F046CC1-52D2-4A08-BEA9-4DA9BC6FC0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30C84AA-C991-48CE-87A5-49DC9C0BB885}" type="pres">
      <dgm:prSet presAssocID="{1F046CC1-52D2-4A08-BEA9-4DA9BC6FC08A}" presName="negativeSpace" presStyleCnt="0"/>
      <dgm:spPr/>
    </dgm:pt>
    <dgm:pt modelId="{A15F56F0-B393-46CB-8E86-1F81D40CFBF6}" type="pres">
      <dgm:prSet presAssocID="{1F046CC1-52D2-4A08-BEA9-4DA9BC6FC08A}" presName="childText" presStyleLbl="conFgAcc1" presStyleIdx="0" presStyleCnt="4">
        <dgm:presLayoutVars>
          <dgm:bulletEnabled val="1"/>
        </dgm:presLayoutVars>
      </dgm:prSet>
      <dgm:spPr/>
    </dgm:pt>
    <dgm:pt modelId="{91C82CBE-BACD-48BF-90EA-A6F7CBA89CDB}" type="pres">
      <dgm:prSet presAssocID="{A1075D8C-4C69-4A83-B586-580944573239}" presName="spaceBetweenRectangles" presStyleCnt="0"/>
      <dgm:spPr/>
    </dgm:pt>
    <dgm:pt modelId="{BEA66C92-F7C3-4267-A3FB-F0503B009401}" type="pres">
      <dgm:prSet presAssocID="{E2798D7E-D115-412F-86D1-42DD3812F922}" presName="parentLin" presStyleCnt="0"/>
      <dgm:spPr/>
    </dgm:pt>
    <dgm:pt modelId="{09F8111B-804F-4696-91A2-AC3D3E47F01A}" type="pres">
      <dgm:prSet presAssocID="{E2798D7E-D115-412F-86D1-42DD3812F922}" presName="parentLeftMargin" presStyleLbl="node1" presStyleIdx="0" presStyleCnt="4"/>
      <dgm:spPr/>
    </dgm:pt>
    <dgm:pt modelId="{13F51300-4239-4FEE-A6B6-643DC43E8F6F}" type="pres">
      <dgm:prSet presAssocID="{E2798D7E-D115-412F-86D1-42DD3812F92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6D8B087-F922-4262-9A6E-1C31EE77DF8C}" type="pres">
      <dgm:prSet presAssocID="{E2798D7E-D115-412F-86D1-42DD3812F922}" presName="negativeSpace" presStyleCnt="0"/>
      <dgm:spPr/>
    </dgm:pt>
    <dgm:pt modelId="{54F851B1-35BA-4D38-A722-40923050FE2E}" type="pres">
      <dgm:prSet presAssocID="{E2798D7E-D115-412F-86D1-42DD3812F922}" presName="childText" presStyleLbl="conFgAcc1" presStyleIdx="1" presStyleCnt="4">
        <dgm:presLayoutVars>
          <dgm:bulletEnabled val="1"/>
        </dgm:presLayoutVars>
      </dgm:prSet>
      <dgm:spPr/>
    </dgm:pt>
    <dgm:pt modelId="{8EABA71C-D380-4A98-9ECD-55A11A4A012A}" type="pres">
      <dgm:prSet presAssocID="{9DD47601-FD78-4CE0-982D-E32C1E3A05B7}" presName="spaceBetweenRectangles" presStyleCnt="0"/>
      <dgm:spPr/>
    </dgm:pt>
    <dgm:pt modelId="{B25F0C71-E471-4058-ADDE-351694309FA1}" type="pres">
      <dgm:prSet presAssocID="{1382DECA-822C-4AE6-BD9E-4765F09D141D}" presName="parentLin" presStyleCnt="0"/>
      <dgm:spPr/>
    </dgm:pt>
    <dgm:pt modelId="{7E7B92FC-9035-4528-9E4B-20BBF006C232}" type="pres">
      <dgm:prSet presAssocID="{1382DECA-822C-4AE6-BD9E-4765F09D141D}" presName="parentLeftMargin" presStyleLbl="node1" presStyleIdx="1" presStyleCnt="4"/>
      <dgm:spPr/>
    </dgm:pt>
    <dgm:pt modelId="{D51ADD6B-C6D8-402C-8AEC-2C09FC6708AF}" type="pres">
      <dgm:prSet presAssocID="{1382DECA-822C-4AE6-BD9E-4765F09D141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4AB4EF7-D3C8-4A43-A8B5-0591D5A1D5CF}" type="pres">
      <dgm:prSet presAssocID="{1382DECA-822C-4AE6-BD9E-4765F09D141D}" presName="negativeSpace" presStyleCnt="0"/>
      <dgm:spPr/>
    </dgm:pt>
    <dgm:pt modelId="{B48CA6E7-0CBE-4623-982D-76F5D11489E8}" type="pres">
      <dgm:prSet presAssocID="{1382DECA-822C-4AE6-BD9E-4765F09D141D}" presName="childText" presStyleLbl="conFgAcc1" presStyleIdx="2" presStyleCnt="4">
        <dgm:presLayoutVars>
          <dgm:bulletEnabled val="1"/>
        </dgm:presLayoutVars>
      </dgm:prSet>
      <dgm:spPr/>
    </dgm:pt>
    <dgm:pt modelId="{1202DFB8-B991-4CA6-B50B-8E6FD507DD11}" type="pres">
      <dgm:prSet presAssocID="{0F88B22D-7258-4023-A8FC-6B2C658B966F}" presName="spaceBetweenRectangles" presStyleCnt="0"/>
      <dgm:spPr/>
    </dgm:pt>
    <dgm:pt modelId="{129BEA0D-570D-4C46-9DDA-395AD960B902}" type="pres">
      <dgm:prSet presAssocID="{2B1B1A7D-96FD-4804-8B4E-4D2846FF2C8E}" presName="parentLin" presStyleCnt="0"/>
      <dgm:spPr/>
    </dgm:pt>
    <dgm:pt modelId="{52C86192-E6EF-44FC-8801-055634A0DD92}" type="pres">
      <dgm:prSet presAssocID="{2B1B1A7D-96FD-4804-8B4E-4D2846FF2C8E}" presName="parentLeftMargin" presStyleLbl="node1" presStyleIdx="2" presStyleCnt="4"/>
      <dgm:spPr/>
    </dgm:pt>
    <dgm:pt modelId="{40325DEE-B6E6-459E-A6E7-ABB71ABA222F}" type="pres">
      <dgm:prSet presAssocID="{2B1B1A7D-96FD-4804-8B4E-4D2846FF2C8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5F2404B-4918-4BCE-9608-0F8E03EB2E9C}" type="pres">
      <dgm:prSet presAssocID="{2B1B1A7D-96FD-4804-8B4E-4D2846FF2C8E}" presName="negativeSpace" presStyleCnt="0"/>
      <dgm:spPr/>
    </dgm:pt>
    <dgm:pt modelId="{BBBE2F16-7823-435E-BB9D-9C7AA419E55D}" type="pres">
      <dgm:prSet presAssocID="{2B1B1A7D-96FD-4804-8B4E-4D2846FF2C8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2EC5F23-12E0-41B4-B4CD-9C513114763E}" srcId="{EC897E36-7AEE-423B-9D49-C5C1396D65CF}" destId="{1382DECA-822C-4AE6-BD9E-4765F09D141D}" srcOrd="2" destOrd="0" parTransId="{3B6B8426-6F68-42EC-B45B-5BA27167B17C}" sibTransId="{0F88B22D-7258-4023-A8FC-6B2C658B966F}"/>
    <dgm:cxn modelId="{3F8E9125-1E10-46CD-9584-8E5B205C0759}" type="presOf" srcId="{2B1B1A7D-96FD-4804-8B4E-4D2846FF2C8E}" destId="{40325DEE-B6E6-459E-A6E7-ABB71ABA222F}" srcOrd="1" destOrd="0" presId="urn:microsoft.com/office/officeart/2005/8/layout/list1"/>
    <dgm:cxn modelId="{AEE14833-855F-4F1F-A018-F1269B034ADB}" type="presOf" srcId="{96A2C4A7-1CD2-4201-9878-E1F3E143AF5B}" destId="{BBBE2F16-7823-435E-BB9D-9C7AA419E55D}" srcOrd="0" destOrd="2" presId="urn:microsoft.com/office/officeart/2005/8/layout/list1"/>
    <dgm:cxn modelId="{28839338-86F6-4E96-A167-33AAC7F4BF51}" srcId="{EC897E36-7AEE-423B-9D49-C5C1396D65CF}" destId="{E2798D7E-D115-412F-86D1-42DD3812F922}" srcOrd="1" destOrd="0" parTransId="{8FF6FB95-A0E1-488F-9B9A-C7F573BF937A}" sibTransId="{9DD47601-FD78-4CE0-982D-E32C1E3A05B7}"/>
    <dgm:cxn modelId="{B577853F-B49D-4F93-A2F8-9FFF59139530}" srcId="{EC897E36-7AEE-423B-9D49-C5C1396D65CF}" destId="{2B1B1A7D-96FD-4804-8B4E-4D2846FF2C8E}" srcOrd="3" destOrd="0" parTransId="{76447488-4D1A-4BB1-8AAE-DD988B6A1364}" sibTransId="{D7637B74-5AD6-4233-83C8-5CFE1163B522}"/>
    <dgm:cxn modelId="{9FE3FE63-C4DA-40D6-B811-C79E31522DDD}" type="presOf" srcId="{35D983CF-F18F-4E87-AE3C-F81B88297183}" destId="{54F851B1-35BA-4D38-A722-40923050FE2E}" srcOrd="0" destOrd="0" presId="urn:microsoft.com/office/officeart/2005/8/layout/list1"/>
    <dgm:cxn modelId="{7B6FF967-39F8-4F60-9A67-F541AFA5FAA0}" srcId="{EC897E36-7AEE-423B-9D49-C5C1396D65CF}" destId="{1F046CC1-52D2-4A08-BEA9-4DA9BC6FC08A}" srcOrd="0" destOrd="0" parTransId="{F5BA704A-AF78-4C46-B1C7-F5BD5E5308A5}" sibTransId="{A1075D8C-4C69-4A83-B586-580944573239}"/>
    <dgm:cxn modelId="{58624C6A-BF7A-437D-B6F8-237012E14AD1}" type="presOf" srcId="{E2798D7E-D115-412F-86D1-42DD3812F922}" destId="{09F8111B-804F-4696-91A2-AC3D3E47F01A}" srcOrd="0" destOrd="0" presId="urn:microsoft.com/office/officeart/2005/8/layout/list1"/>
    <dgm:cxn modelId="{ADCA4055-FB33-49F8-86F8-0617033AD86F}" type="presOf" srcId="{1382DECA-822C-4AE6-BD9E-4765F09D141D}" destId="{D51ADD6B-C6D8-402C-8AEC-2C09FC6708AF}" srcOrd="1" destOrd="0" presId="urn:microsoft.com/office/officeart/2005/8/layout/list1"/>
    <dgm:cxn modelId="{074AB257-42DA-47E4-A3C3-9A35A701651C}" srcId="{2B1B1A7D-96FD-4804-8B4E-4D2846FF2C8E}" destId="{702A39F2-6476-4E0B-8AFE-D3E18DE10D7C}" srcOrd="0" destOrd="0" parTransId="{4487ED24-2BC3-4E28-AF81-8B8D812D2522}" sibTransId="{FB77EE40-C608-49D1-8B8C-D05950305EA6}"/>
    <dgm:cxn modelId="{7087FA57-8EB9-444A-AFE7-50A7497164B4}" type="presOf" srcId="{1F046CC1-52D2-4A08-BEA9-4DA9BC6FC08A}" destId="{8D7BEAF0-47AE-4CB9-9BAF-9B7607E2EF75}" srcOrd="1" destOrd="0" presId="urn:microsoft.com/office/officeart/2005/8/layout/list1"/>
    <dgm:cxn modelId="{0FC74185-88F0-45AA-9480-6B550DA7B255}" type="presOf" srcId="{2B1B1A7D-96FD-4804-8B4E-4D2846FF2C8E}" destId="{52C86192-E6EF-44FC-8801-055634A0DD92}" srcOrd="0" destOrd="0" presId="urn:microsoft.com/office/officeart/2005/8/layout/list1"/>
    <dgm:cxn modelId="{462EFA90-F2A1-4851-B1CF-DC2265F8C553}" type="presOf" srcId="{1382DECA-822C-4AE6-BD9E-4765F09D141D}" destId="{7E7B92FC-9035-4528-9E4B-20BBF006C232}" srcOrd="0" destOrd="0" presId="urn:microsoft.com/office/officeart/2005/8/layout/list1"/>
    <dgm:cxn modelId="{9A5FEF9A-BF3C-4095-8076-0191468A4846}" srcId="{2B1B1A7D-96FD-4804-8B4E-4D2846FF2C8E}" destId="{96A2C4A7-1CD2-4201-9878-E1F3E143AF5B}" srcOrd="2" destOrd="0" parTransId="{5BAF06A5-41DC-4DB1-A092-FAD8A4CD97C8}" sibTransId="{992D6FF1-8517-410E-A89D-6070B52CCEE5}"/>
    <dgm:cxn modelId="{874695BB-1E11-4E35-A3D7-FF714C75F9B2}" type="presOf" srcId="{1F046CC1-52D2-4A08-BEA9-4DA9BC6FC08A}" destId="{7A3E0E9C-F426-4669-B6EC-0CB89DBD0015}" srcOrd="0" destOrd="0" presId="urn:microsoft.com/office/officeart/2005/8/layout/list1"/>
    <dgm:cxn modelId="{7F8A82C6-7D61-413E-BC03-E3D631DEA214}" type="presOf" srcId="{702A39F2-6476-4E0B-8AFE-D3E18DE10D7C}" destId="{BBBE2F16-7823-435E-BB9D-9C7AA419E55D}" srcOrd="0" destOrd="0" presId="urn:microsoft.com/office/officeart/2005/8/layout/list1"/>
    <dgm:cxn modelId="{197544D7-6245-4469-AD4A-623412D0050C}" type="presOf" srcId="{EC897E36-7AEE-423B-9D49-C5C1396D65CF}" destId="{A06FF209-E5BE-47F8-834C-310788D58181}" srcOrd="0" destOrd="0" presId="urn:microsoft.com/office/officeart/2005/8/layout/list1"/>
    <dgm:cxn modelId="{6EFBC8DE-A10E-451D-B97E-408DE40FB11F}" srcId="{2B1B1A7D-96FD-4804-8B4E-4D2846FF2C8E}" destId="{5C7AFCA0-F7DB-435D-8C8E-D0915F1E6D86}" srcOrd="1" destOrd="0" parTransId="{98F931E3-AC83-44A6-B42A-B08BDA410714}" sibTransId="{C192102F-D105-464D-BA9A-D197DA276015}"/>
    <dgm:cxn modelId="{29DDD0EE-876C-4E2E-B289-25731EADC43F}" type="presOf" srcId="{5C7AFCA0-F7DB-435D-8C8E-D0915F1E6D86}" destId="{BBBE2F16-7823-435E-BB9D-9C7AA419E55D}" srcOrd="0" destOrd="1" presId="urn:microsoft.com/office/officeart/2005/8/layout/list1"/>
    <dgm:cxn modelId="{5E2B88F3-E788-4976-9C15-A2A4D0ADB4D0}" srcId="{E2798D7E-D115-412F-86D1-42DD3812F922}" destId="{35D983CF-F18F-4E87-AE3C-F81B88297183}" srcOrd="0" destOrd="0" parTransId="{24C7FE12-EB3E-4956-B57D-A3E048E1B90B}" sibTransId="{5254A5D5-EF30-43F5-9DAA-136BF2D6D8DB}"/>
    <dgm:cxn modelId="{D051FFF7-6679-413C-BF65-B25CF6C55138}" type="presOf" srcId="{E2798D7E-D115-412F-86D1-42DD3812F922}" destId="{13F51300-4239-4FEE-A6B6-643DC43E8F6F}" srcOrd="1" destOrd="0" presId="urn:microsoft.com/office/officeart/2005/8/layout/list1"/>
    <dgm:cxn modelId="{80564EE6-B9EB-4C59-82DD-41864D8881EC}" type="presParOf" srcId="{A06FF209-E5BE-47F8-834C-310788D58181}" destId="{21B35FE3-50B1-4619-84BE-B2662EDEC921}" srcOrd="0" destOrd="0" presId="urn:microsoft.com/office/officeart/2005/8/layout/list1"/>
    <dgm:cxn modelId="{CD03EF08-A191-4521-89D5-9A915176F8FC}" type="presParOf" srcId="{21B35FE3-50B1-4619-84BE-B2662EDEC921}" destId="{7A3E0E9C-F426-4669-B6EC-0CB89DBD0015}" srcOrd="0" destOrd="0" presId="urn:microsoft.com/office/officeart/2005/8/layout/list1"/>
    <dgm:cxn modelId="{4A4AA077-0CA4-4809-8756-04749D2F0E2C}" type="presParOf" srcId="{21B35FE3-50B1-4619-84BE-B2662EDEC921}" destId="{8D7BEAF0-47AE-4CB9-9BAF-9B7607E2EF75}" srcOrd="1" destOrd="0" presId="urn:microsoft.com/office/officeart/2005/8/layout/list1"/>
    <dgm:cxn modelId="{0635FEE7-87C6-4214-8816-6FD19DD9591E}" type="presParOf" srcId="{A06FF209-E5BE-47F8-834C-310788D58181}" destId="{C30C84AA-C991-48CE-87A5-49DC9C0BB885}" srcOrd="1" destOrd="0" presId="urn:microsoft.com/office/officeart/2005/8/layout/list1"/>
    <dgm:cxn modelId="{DDDC4429-258E-42BF-9108-63A5E4E06DE4}" type="presParOf" srcId="{A06FF209-E5BE-47F8-834C-310788D58181}" destId="{A15F56F0-B393-46CB-8E86-1F81D40CFBF6}" srcOrd="2" destOrd="0" presId="urn:microsoft.com/office/officeart/2005/8/layout/list1"/>
    <dgm:cxn modelId="{AC7D11CC-FD29-4ADB-8BFD-6B4A1C00D73B}" type="presParOf" srcId="{A06FF209-E5BE-47F8-834C-310788D58181}" destId="{91C82CBE-BACD-48BF-90EA-A6F7CBA89CDB}" srcOrd="3" destOrd="0" presId="urn:microsoft.com/office/officeart/2005/8/layout/list1"/>
    <dgm:cxn modelId="{BF166E25-5141-4CF5-853B-ED327368011F}" type="presParOf" srcId="{A06FF209-E5BE-47F8-834C-310788D58181}" destId="{BEA66C92-F7C3-4267-A3FB-F0503B009401}" srcOrd="4" destOrd="0" presId="urn:microsoft.com/office/officeart/2005/8/layout/list1"/>
    <dgm:cxn modelId="{5C190194-F17A-4265-96CA-DB29589079B0}" type="presParOf" srcId="{BEA66C92-F7C3-4267-A3FB-F0503B009401}" destId="{09F8111B-804F-4696-91A2-AC3D3E47F01A}" srcOrd="0" destOrd="0" presId="urn:microsoft.com/office/officeart/2005/8/layout/list1"/>
    <dgm:cxn modelId="{14DDC978-46F1-4749-8E5B-75DD0418D0C7}" type="presParOf" srcId="{BEA66C92-F7C3-4267-A3FB-F0503B009401}" destId="{13F51300-4239-4FEE-A6B6-643DC43E8F6F}" srcOrd="1" destOrd="0" presId="urn:microsoft.com/office/officeart/2005/8/layout/list1"/>
    <dgm:cxn modelId="{24B28A8A-AB98-45E9-80A6-99B0F0438BD3}" type="presParOf" srcId="{A06FF209-E5BE-47F8-834C-310788D58181}" destId="{36D8B087-F922-4262-9A6E-1C31EE77DF8C}" srcOrd="5" destOrd="0" presId="urn:microsoft.com/office/officeart/2005/8/layout/list1"/>
    <dgm:cxn modelId="{57A4817C-AFE3-4664-9567-029E8DDAF197}" type="presParOf" srcId="{A06FF209-E5BE-47F8-834C-310788D58181}" destId="{54F851B1-35BA-4D38-A722-40923050FE2E}" srcOrd="6" destOrd="0" presId="urn:microsoft.com/office/officeart/2005/8/layout/list1"/>
    <dgm:cxn modelId="{FBEFC2CA-3144-442D-9956-B1E0249554D9}" type="presParOf" srcId="{A06FF209-E5BE-47F8-834C-310788D58181}" destId="{8EABA71C-D380-4A98-9ECD-55A11A4A012A}" srcOrd="7" destOrd="0" presId="urn:microsoft.com/office/officeart/2005/8/layout/list1"/>
    <dgm:cxn modelId="{D688B8D0-55A8-47E6-906C-DC7585C9295C}" type="presParOf" srcId="{A06FF209-E5BE-47F8-834C-310788D58181}" destId="{B25F0C71-E471-4058-ADDE-351694309FA1}" srcOrd="8" destOrd="0" presId="urn:microsoft.com/office/officeart/2005/8/layout/list1"/>
    <dgm:cxn modelId="{31E34806-F5B5-43AE-90D0-AEC3679D7F44}" type="presParOf" srcId="{B25F0C71-E471-4058-ADDE-351694309FA1}" destId="{7E7B92FC-9035-4528-9E4B-20BBF006C232}" srcOrd="0" destOrd="0" presId="urn:microsoft.com/office/officeart/2005/8/layout/list1"/>
    <dgm:cxn modelId="{75A66F42-2159-442E-AB65-ABCDBA1F8340}" type="presParOf" srcId="{B25F0C71-E471-4058-ADDE-351694309FA1}" destId="{D51ADD6B-C6D8-402C-8AEC-2C09FC6708AF}" srcOrd="1" destOrd="0" presId="urn:microsoft.com/office/officeart/2005/8/layout/list1"/>
    <dgm:cxn modelId="{2A6FD74D-42A8-4290-A436-24302DF66CC2}" type="presParOf" srcId="{A06FF209-E5BE-47F8-834C-310788D58181}" destId="{E4AB4EF7-D3C8-4A43-A8B5-0591D5A1D5CF}" srcOrd="9" destOrd="0" presId="urn:microsoft.com/office/officeart/2005/8/layout/list1"/>
    <dgm:cxn modelId="{758DD2C9-F007-4220-A824-CA396A97F097}" type="presParOf" srcId="{A06FF209-E5BE-47F8-834C-310788D58181}" destId="{B48CA6E7-0CBE-4623-982D-76F5D11489E8}" srcOrd="10" destOrd="0" presId="urn:microsoft.com/office/officeart/2005/8/layout/list1"/>
    <dgm:cxn modelId="{2368DA6A-BEFE-4305-8593-1901C4782042}" type="presParOf" srcId="{A06FF209-E5BE-47F8-834C-310788D58181}" destId="{1202DFB8-B991-4CA6-B50B-8E6FD507DD11}" srcOrd="11" destOrd="0" presId="urn:microsoft.com/office/officeart/2005/8/layout/list1"/>
    <dgm:cxn modelId="{813B1067-3799-4FF1-9416-B39B437AF88B}" type="presParOf" srcId="{A06FF209-E5BE-47F8-834C-310788D58181}" destId="{129BEA0D-570D-4C46-9DDA-395AD960B902}" srcOrd="12" destOrd="0" presId="urn:microsoft.com/office/officeart/2005/8/layout/list1"/>
    <dgm:cxn modelId="{65CDC963-815B-43C0-BF84-2F8418BF1A60}" type="presParOf" srcId="{129BEA0D-570D-4C46-9DDA-395AD960B902}" destId="{52C86192-E6EF-44FC-8801-055634A0DD92}" srcOrd="0" destOrd="0" presId="urn:microsoft.com/office/officeart/2005/8/layout/list1"/>
    <dgm:cxn modelId="{A3CA8E58-0539-4528-AFA3-9F1B6BE693CD}" type="presParOf" srcId="{129BEA0D-570D-4C46-9DDA-395AD960B902}" destId="{40325DEE-B6E6-459E-A6E7-ABB71ABA222F}" srcOrd="1" destOrd="0" presId="urn:microsoft.com/office/officeart/2005/8/layout/list1"/>
    <dgm:cxn modelId="{865132BB-1D6B-4A8D-8DED-99CD56F7FF72}" type="presParOf" srcId="{A06FF209-E5BE-47F8-834C-310788D58181}" destId="{D5F2404B-4918-4BCE-9608-0F8E03EB2E9C}" srcOrd="13" destOrd="0" presId="urn:microsoft.com/office/officeart/2005/8/layout/list1"/>
    <dgm:cxn modelId="{BB5E6066-9552-4DCB-B456-7804794A3EC8}" type="presParOf" srcId="{A06FF209-E5BE-47F8-834C-310788D58181}" destId="{BBBE2F16-7823-435E-BB9D-9C7AA419E55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640A13-B809-4F87-A8BE-40FB8C645E0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C8D9937B-15B9-48E8-9BDA-891F87844961}">
      <dgm:prSet/>
      <dgm:spPr/>
      <dgm:t>
        <a:bodyPr/>
        <a:lstStyle/>
        <a:p>
          <a:pPr rtl="0"/>
          <a:r>
            <a:rPr lang="fi-FI" dirty="0" err="1"/>
            <a:t>Purpose</a:t>
          </a:r>
          <a:r>
            <a:rPr lang="fi-FI" dirty="0"/>
            <a:t>: (</a:t>
          </a:r>
          <a:r>
            <a:rPr lang="fi-FI" dirty="0" err="1"/>
            <a:t>like</a:t>
          </a:r>
          <a:r>
            <a:rPr lang="fi-FI" dirty="0"/>
            <a:t> </a:t>
          </a:r>
          <a:r>
            <a:rPr lang="fi-FI" dirty="0" err="1"/>
            <a:t>that</a:t>
          </a:r>
          <a:r>
            <a:rPr lang="fi-FI" dirty="0"/>
            <a:t> of </a:t>
          </a:r>
          <a:r>
            <a:rPr lang="fi-FI" dirty="0" err="1"/>
            <a:t>other</a:t>
          </a:r>
          <a:r>
            <a:rPr lang="fi-FI" dirty="0"/>
            <a:t> </a:t>
          </a:r>
          <a:r>
            <a:rPr lang="fi-FI" dirty="0" err="1"/>
            <a:t>markets</a:t>
          </a:r>
          <a:r>
            <a:rPr lang="fi-FI" dirty="0"/>
            <a:t>): </a:t>
          </a:r>
          <a:r>
            <a:rPr lang="fi-FI" dirty="0" err="1"/>
            <a:t>transfer</a:t>
          </a:r>
          <a:r>
            <a:rPr lang="fi-FI" dirty="0"/>
            <a:t> </a:t>
          </a:r>
          <a:r>
            <a:rPr lang="fi-FI" dirty="0" err="1"/>
            <a:t>resources</a:t>
          </a:r>
          <a:r>
            <a:rPr lang="fi-FI" dirty="0"/>
            <a:t> (</a:t>
          </a:r>
          <a:r>
            <a:rPr lang="fi-FI" dirty="0" err="1"/>
            <a:t>funding</a:t>
          </a:r>
          <a:r>
            <a:rPr lang="fi-FI" dirty="0"/>
            <a:t>) to </a:t>
          </a:r>
          <a:r>
            <a:rPr lang="fi-FI" dirty="0" err="1"/>
            <a:t>where</a:t>
          </a:r>
          <a:r>
            <a:rPr lang="fi-FI" dirty="0"/>
            <a:t> </a:t>
          </a:r>
          <a:r>
            <a:rPr lang="fi-FI" dirty="0" err="1"/>
            <a:t>they</a:t>
          </a:r>
          <a:r>
            <a:rPr lang="fi-FI" dirty="0"/>
            <a:t> </a:t>
          </a:r>
          <a:r>
            <a:rPr lang="fi-FI" dirty="0" err="1"/>
            <a:t>are</a:t>
          </a:r>
          <a:r>
            <a:rPr lang="fi-FI" dirty="0"/>
            <a:t> </a:t>
          </a:r>
          <a:r>
            <a:rPr lang="fi-FI" dirty="0" err="1"/>
            <a:t>needed</a:t>
          </a:r>
          <a:endParaRPr lang="fi-FI" dirty="0"/>
        </a:p>
      </dgm:t>
    </dgm:pt>
    <dgm:pt modelId="{648D59D2-EB03-4769-A5AA-1AC17B4EF82F}" type="parTrans" cxnId="{6D7E0A03-DC6F-4BA4-9CE5-4E3F0E877E3E}">
      <dgm:prSet/>
      <dgm:spPr/>
      <dgm:t>
        <a:bodyPr/>
        <a:lstStyle/>
        <a:p>
          <a:endParaRPr lang="fi-FI"/>
        </a:p>
      </dgm:t>
    </dgm:pt>
    <dgm:pt modelId="{06CAA491-4199-4628-8049-F761239AFAF0}" type="sibTrans" cxnId="{6D7E0A03-DC6F-4BA4-9CE5-4E3F0E877E3E}">
      <dgm:prSet/>
      <dgm:spPr/>
      <dgm:t>
        <a:bodyPr/>
        <a:lstStyle/>
        <a:p>
          <a:endParaRPr lang="fi-FI"/>
        </a:p>
      </dgm:t>
    </dgm:pt>
    <dgm:pt modelId="{AC7065B2-212A-4BA7-B7F2-AA90B16F082A}">
      <dgm:prSet/>
      <dgm:spPr/>
      <dgm:t>
        <a:bodyPr/>
        <a:lstStyle/>
        <a:p>
          <a:pPr rtl="0"/>
          <a:r>
            <a:rPr lang="fi-FI" dirty="0" err="1"/>
            <a:t>Macroeconomic</a:t>
          </a:r>
          <a:r>
            <a:rPr lang="fi-FI" dirty="0"/>
            <a:t> </a:t>
          </a:r>
          <a:r>
            <a:rPr lang="fi-FI" dirty="0" err="1"/>
            <a:t>view</a:t>
          </a:r>
          <a:r>
            <a:rPr lang="fi-FI" dirty="0"/>
            <a:t>: </a:t>
          </a:r>
          <a:r>
            <a:rPr lang="fi-FI" dirty="0" err="1"/>
            <a:t>blood</a:t>
          </a:r>
          <a:r>
            <a:rPr lang="fi-FI" dirty="0"/>
            <a:t> </a:t>
          </a:r>
          <a:r>
            <a:rPr lang="fi-FI" dirty="0" err="1"/>
            <a:t>circulation</a:t>
          </a:r>
          <a:r>
            <a:rPr lang="fi-FI" dirty="0"/>
            <a:t> of </a:t>
          </a:r>
          <a:r>
            <a:rPr lang="fi-FI" dirty="0" err="1"/>
            <a:t>national</a:t>
          </a:r>
          <a:r>
            <a:rPr lang="fi-FI" dirty="0"/>
            <a:t> </a:t>
          </a:r>
          <a:r>
            <a:rPr lang="fi-FI" dirty="0" err="1"/>
            <a:t>economy</a:t>
          </a:r>
          <a:r>
            <a:rPr lang="fi-FI" dirty="0"/>
            <a:t> </a:t>
          </a:r>
        </a:p>
      </dgm:t>
    </dgm:pt>
    <dgm:pt modelId="{88D40570-EF77-45B5-A9F7-4F6DE7EE21F0}" type="parTrans" cxnId="{5EA2CAE3-6676-47FD-B651-25E1D9DB916A}">
      <dgm:prSet/>
      <dgm:spPr/>
      <dgm:t>
        <a:bodyPr/>
        <a:lstStyle/>
        <a:p>
          <a:endParaRPr lang="fi-FI"/>
        </a:p>
      </dgm:t>
    </dgm:pt>
    <dgm:pt modelId="{068C5A37-D2C9-4BE8-8BB0-ADB37828B373}" type="sibTrans" cxnId="{5EA2CAE3-6676-47FD-B651-25E1D9DB916A}">
      <dgm:prSet/>
      <dgm:spPr/>
      <dgm:t>
        <a:bodyPr/>
        <a:lstStyle/>
        <a:p>
          <a:endParaRPr lang="fi-FI"/>
        </a:p>
      </dgm:t>
    </dgm:pt>
    <dgm:pt modelId="{C124F6CA-95F5-4ACA-8569-3139D5370661}">
      <dgm:prSet/>
      <dgm:spPr/>
      <dgm:t>
        <a:bodyPr/>
        <a:lstStyle/>
        <a:p>
          <a:pPr rtl="0"/>
          <a:r>
            <a:rPr lang="fi-FI" dirty="0" err="1"/>
            <a:t>Requires</a:t>
          </a:r>
          <a:r>
            <a:rPr lang="fi-FI" dirty="0"/>
            <a:t> </a:t>
          </a:r>
          <a:r>
            <a:rPr lang="fi-FI" dirty="0" err="1"/>
            <a:t>efficiency</a:t>
          </a:r>
          <a:r>
            <a:rPr lang="fi-FI" dirty="0"/>
            <a:t> </a:t>
          </a:r>
          <a:r>
            <a:rPr lang="fi-FI" dirty="0" err="1"/>
            <a:t>ensured</a:t>
          </a:r>
          <a:r>
            <a:rPr lang="fi-FI" dirty="0"/>
            <a:t> </a:t>
          </a:r>
          <a:r>
            <a:rPr lang="fi-FI" dirty="0" err="1"/>
            <a:t>also</a:t>
          </a:r>
          <a:r>
            <a:rPr lang="fi-FI" dirty="0"/>
            <a:t> </a:t>
          </a:r>
          <a:r>
            <a:rPr lang="fi-FI" dirty="0" err="1"/>
            <a:t>by</a:t>
          </a:r>
          <a:r>
            <a:rPr lang="fi-FI" dirty="0"/>
            <a:t> </a:t>
          </a:r>
          <a:r>
            <a:rPr lang="fi-FI" dirty="0" err="1"/>
            <a:t>means</a:t>
          </a:r>
          <a:r>
            <a:rPr lang="fi-FI" dirty="0"/>
            <a:t> of </a:t>
          </a:r>
          <a:r>
            <a:rPr lang="fi-FI" dirty="0" err="1"/>
            <a:t>regulation</a:t>
          </a:r>
          <a:r>
            <a:rPr lang="fi-FI" dirty="0"/>
            <a:t> </a:t>
          </a:r>
        </a:p>
      </dgm:t>
    </dgm:pt>
    <dgm:pt modelId="{8515DFE5-D4D3-442B-99B8-853DA721FD36}" type="parTrans" cxnId="{ECF6DDD6-1589-4F3F-A459-8E560BD26985}">
      <dgm:prSet/>
      <dgm:spPr/>
      <dgm:t>
        <a:bodyPr/>
        <a:lstStyle/>
        <a:p>
          <a:endParaRPr lang="fi-FI"/>
        </a:p>
      </dgm:t>
    </dgm:pt>
    <dgm:pt modelId="{447C8353-DA4C-46C0-91EB-27B4C992EAF3}" type="sibTrans" cxnId="{ECF6DDD6-1589-4F3F-A459-8E560BD26985}">
      <dgm:prSet/>
      <dgm:spPr/>
      <dgm:t>
        <a:bodyPr/>
        <a:lstStyle/>
        <a:p>
          <a:endParaRPr lang="fi-FI"/>
        </a:p>
      </dgm:t>
    </dgm:pt>
    <dgm:pt modelId="{A4200870-DBCB-4343-AE1D-BE727CFE3262}">
      <dgm:prSet/>
      <dgm:spPr/>
      <dgm:t>
        <a:bodyPr/>
        <a:lstStyle/>
        <a:p>
          <a:pPr rtl="0"/>
          <a:r>
            <a:rPr lang="fi-FI"/>
            <a:t>Another regulatory objective: investor protection </a:t>
          </a:r>
        </a:p>
      </dgm:t>
    </dgm:pt>
    <dgm:pt modelId="{35AD4428-3B7E-42B7-B78B-D591BF29583E}" type="parTrans" cxnId="{40212023-172B-4949-AF39-77E82B956E39}">
      <dgm:prSet/>
      <dgm:spPr/>
      <dgm:t>
        <a:bodyPr/>
        <a:lstStyle/>
        <a:p>
          <a:endParaRPr lang="fi-FI"/>
        </a:p>
      </dgm:t>
    </dgm:pt>
    <dgm:pt modelId="{A5297AB0-1E85-4584-B269-0AE386FFF677}" type="sibTrans" cxnId="{40212023-172B-4949-AF39-77E82B956E39}">
      <dgm:prSet/>
      <dgm:spPr/>
      <dgm:t>
        <a:bodyPr/>
        <a:lstStyle/>
        <a:p>
          <a:endParaRPr lang="fi-FI"/>
        </a:p>
      </dgm:t>
    </dgm:pt>
    <dgm:pt modelId="{6D71BA41-AEF2-43F4-8B97-A2CA656C44B0}">
      <dgm:prSet/>
      <dgm:spPr/>
      <dgm:t>
        <a:bodyPr/>
        <a:lstStyle/>
        <a:p>
          <a:pPr rtl="0"/>
          <a:r>
            <a:rPr lang="fi-FI"/>
            <a:t>For companies, markets are a means of getting capital – for investors a means of getting profit </a:t>
          </a:r>
        </a:p>
      </dgm:t>
    </dgm:pt>
    <dgm:pt modelId="{49C94938-232D-4C29-B869-4B1A9CE8D74E}" type="parTrans" cxnId="{DD836AD0-A674-4BFF-9616-665BCD84AE08}">
      <dgm:prSet/>
      <dgm:spPr/>
      <dgm:t>
        <a:bodyPr/>
        <a:lstStyle/>
        <a:p>
          <a:endParaRPr lang="fi-FI"/>
        </a:p>
      </dgm:t>
    </dgm:pt>
    <dgm:pt modelId="{81B9BFD6-9AD5-4E14-8F7E-50308FE3A763}" type="sibTrans" cxnId="{DD836AD0-A674-4BFF-9616-665BCD84AE08}">
      <dgm:prSet/>
      <dgm:spPr/>
      <dgm:t>
        <a:bodyPr/>
        <a:lstStyle/>
        <a:p>
          <a:endParaRPr lang="fi-FI"/>
        </a:p>
      </dgm:t>
    </dgm:pt>
    <dgm:pt modelId="{3645D704-64A2-40A6-BAB1-577B2D10B072}">
      <dgm:prSet/>
      <dgm:spPr/>
      <dgm:t>
        <a:bodyPr/>
        <a:lstStyle/>
        <a:p>
          <a:pPr rtl="0"/>
          <a:r>
            <a:rPr lang="fi-FI"/>
            <a:t>Primary markets: collecting capital to companies </a:t>
          </a:r>
        </a:p>
      </dgm:t>
    </dgm:pt>
    <dgm:pt modelId="{B981BB25-D800-489A-A552-D3167B04FA36}" type="parTrans" cxnId="{701FE7D8-3FB9-4A05-9B4C-3B5322EDA87C}">
      <dgm:prSet/>
      <dgm:spPr/>
      <dgm:t>
        <a:bodyPr/>
        <a:lstStyle/>
        <a:p>
          <a:endParaRPr lang="fi-FI"/>
        </a:p>
      </dgm:t>
    </dgm:pt>
    <dgm:pt modelId="{34CA7B9C-7731-458E-AE5A-63D518BC8AEE}" type="sibTrans" cxnId="{701FE7D8-3FB9-4A05-9B4C-3B5322EDA87C}">
      <dgm:prSet/>
      <dgm:spPr/>
      <dgm:t>
        <a:bodyPr/>
        <a:lstStyle/>
        <a:p>
          <a:endParaRPr lang="fi-FI"/>
        </a:p>
      </dgm:t>
    </dgm:pt>
    <dgm:pt modelId="{0E7B369A-D10C-47E7-AFB0-02FCD14019F9}">
      <dgm:prSet/>
      <dgm:spPr/>
      <dgm:t>
        <a:bodyPr/>
        <a:lstStyle/>
        <a:p>
          <a:pPr rtl="0"/>
          <a:r>
            <a:rPr lang="fi-FI"/>
            <a:t>Secondary markets: profit through market value increase (cf. dividends)</a:t>
          </a:r>
        </a:p>
      </dgm:t>
    </dgm:pt>
    <dgm:pt modelId="{A201120C-145B-44FB-A49D-73B426FFDEEB}" type="parTrans" cxnId="{12C6B1CF-AFB7-4E53-A372-80B74849E86A}">
      <dgm:prSet/>
      <dgm:spPr/>
      <dgm:t>
        <a:bodyPr/>
        <a:lstStyle/>
        <a:p>
          <a:endParaRPr lang="fi-FI"/>
        </a:p>
      </dgm:t>
    </dgm:pt>
    <dgm:pt modelId="{E7D0928B-2B6D-48F4-952B-DE65C7432865}" type="sibTrans" cxnId="{12C6B1CF-AFB7-4E53-A372-80B74849E86A}">
      <dgm:prSet/>
      <dgm:spPr/>
      <dgm:t>
        <a:bodyPr/>
        <a:lstStyle/>
        <a:p>
          <a:endParaRPr lang="fi-FI"/>
        </a:p>
      </dgm:t>
    </dgm:pt>
    <dgm:pt modelId="{3568DB16-8A45-48DD-A536-F7CA857FA03F}">
      <dgm:prSet/>
      <dgm:spPr/>
      <dgm:t>
        <a:bodyPr/>
        <a:lstStyle/>
        <a:p>
          <a:pPr rtl="0"/>
          <a:r>
            <a:rPr lang="fi-FI"/>
            <a:t>Cf. Investment markets / Markets of corporate control </a:t>
          </a:r>
        </a:p>
      </dgm:t>
    </dgm:pt>
    <dgm:pt modelId="{9F1593BB-BC1B-4F7C-8493-6D66375569DC}" type="parTrans" cxnId="{3487C8D1-451E-4BCE-970D-C0D5B7B1F306}">
      <dgm:prSet/>
      <dgm:spPr/>
      <dgm:t>
        <a:bodyPr/>
        <a:lstStyle/>
        <a:p>
          <a:endParaRPr lang="fi-FI"/>
        </a:p>
      </dgm:t>
    </dgm:pt>
    <dgm:pt modelId="{EA08054E-B21C-4C40-AD9F-B4AC54891BFE}" type="sibTrans" cxnId="{3487C8D1-451E-4BCE-970D-C0D5B7B1F306}">
      <dgm:prSet/>
      <dgm:spPr/>
      <dgm:t>
        <a:bodyPr/>
        <a:lstStyle/>
        <a:p>
          <a:endParaRPr lang="fi-FI"/>
        </a:p>
      </dgm:t>
    </dgm:pt>
    <dgm:pt modelId="{9903F432-1604-4954-AFCE-4369FB981DB3}">
      <dgm:prSet/>
      <dgm:spPr/>
      <dgm:t>
        <a:bodyPr/>
        <a:lstStyle/>
        <a:p>
          <a:pPr rtl="0"/>
          <a:r>
            <a:rPr lang="fi-FI"/>
            <a:t>Disorders affect all markets – and political economy </a:t>
          </a:r>
        </a:p>
      </dgm:t>
    </dgm:pt>
    <dgm:pt modelId="{24B27126-66EC-491E-9D29-5784C6553DCF}" type="parTrans" cxnId="{76C016F4-2C17-44E0-A777-0F25DF509FE9}">
      <dgm:prSet/>
      <dgm:spPr/>
      <dgm:t>
        <a:bodyPr/>
        <a:lstStyle/>
        <a:p>
          <a:endParaRPr lang="fi-FI"/>
        </a:p>
      </dgm:t>
    </dgm:pt>
    <dgm:pt modelId="{514F2650-0686-4AB4-AE2B-36EEE4A26B8E}" type="sibTrans" cxnId="{76C016F4-2C17-44E0-A777-0F25DF509FE9}">
      <dgm:prSet/>
      <dgm:spPr/>
      <dgm:t>
        <a:bodyPr/>
        <a:lstStyle/>
        <a:p>
          <a:endParaRPr lang="fi-FI"/>
        </a:p>
      </dgm:t>
    </dgm:pt>
    <dgm:pt modelId="{05DD30AD-D53D-4BFE-8336-0E8FBBF753B5}">
      <dgm:prSet/>
      <dgm:spPr/>
      <dgm:t>
        <a:bodyPr/>
        <a:lstStyle/>
        <a:p>
          <a:pPr rtl="0"/>
          <a:r>
            <a:rPr lang="fi-FI"/>
            <a:t>They easily escalate on global markets</a:t>
          </a:r>
        </a:p>
      </dgm:t>
    </dgm:pt>
    <dgm:pt modelId="{31F17BBC-7B5D-4EF3-9DDC-F9D91E44CAB8}" type="parTrans" cxnId="{AB03F8EB-84C0-4DF3-92AC-36F247155368}">
      <dgm:prSet/>
      <dgm:spPr/>
      <dgm:t>
        <a:bodyPr/>
        <a:lstStyle/>
        <a:p>
          <a:endParaRPr lang="fi-FI"/>
        </a:p>
      </dgm:t>
    </dgm:pt>
    <dgm:pt modelId="{189197FA-D09C-4ADB-B9BB-642F7E71E3E0}" type="sibTrans" cxnId="{AB03F8EB-84C0-4DF3-92AC-36F247155368}">
      <dgm:prSet/>
      <dgm:spPr/>
      <dgm:t>
        <a:bodyPr/>
        <a:lstStyle/>
        <a:p>
          <a:endParaRPr lang="fi-FI"/>
        </a:p>
      </dgm:t>
    </dgm:pt>
    <dgm:pt modelId="{D72D2FAE-AB82-4297-8AFE-DFC80C8E05B9}" type="pres">
      <dgm:prSet presAssocID="{B4640A13-B809-4F87-A8BE-40FB8C645E0C}" presName="linear" presStyleCnt="0">
        <dgm:presLayoutVars>
          <dgm:animLvl val="lvl"/>
          <dgm:resizeHandles val="exact"/>
        </dgm:presLayoutVars>
      </dgm:prSet>
      <dgm:spPr/>
    </dgm:pt>
    <dgm:pt modelId="{92F6CEB9-BE6B-44C8-8888-8E2D6FEFF336}" type="pres">
      <dgm:prSet presAssocID="{C8D9937B-15B9-48E8-9BDA-891F878449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92751C8-E132-47DE-89D4-650B8495BE82}" type="pres">
      <dgm:prSet presAssocID="{C8D9937B-15B9-48E8-9BDA-891F87844961}" presName="childText" presStyleLbl="revTx" presStyleIdx="0" presStyleCnt="3">
        <dgm:presLayoutVars>
          <dgm:bulletEnabled val="1"/>
        </dgm:presLayoutVars>
      </dgm:prSet>
      <dgm:spPr/>
    </dgm:pt>
    <dgm:pt modelId="{E7994C36-DDF1-4389-8D34-0165C5685CD3}" type="pres">
      <dgm:prSet presAssocID="{6D71BA41-AEF2-43F4-8B97-A2CA656C44B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E2EE9BA-7240-41B7-A8F7-FFEFAC3F204E}" type="pres">
      <dgm:prSet presAssocID="{6D71BA41-AEF2-43F4-8B97-A2CA656C44B0}" presName="childText" presStyleLbl="revTx" presStyleIdx="1" presStyleCnt="3">
        <dgm:presLayoutVars>
          <dgm:bulletEnabled val="1"/>
        </dgm:presLayoutVars>
      </dgm:prSet>
      <dgm:spPr/>
    </dgm:pt>
    <dgm:pt modelId="{9396DF90-7ED5-458C-B33B-4425ADC5DD4B}" type="pres">
      <dgm:prSet presAssocID="{9903F432-1604-4954-AFCE-4369FB981DB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F25CDF1-0D19-45CC-ABF4-0288A03EEEE1}" type="pres">
      <dgm:prSet presAssocID="{9903F432-1604-4954-AFCE-4369FB981DB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D7E0A03-DC6F-4BA4-9CE5-4E3F0E877E3E}" srcId="{B4640A13-B809-4F87-A8BE-40FB8C645E0C}" destId="{C8D9937B-15B9-48E8-9BDA-891F87844961}" srcOrd="0" destOrd="0" parTransId="{648D59D2-EB03-4769-A5AA-1AC17B4EF82F}" sibTransId="{06CAA491-4199-4628-8049-F761239AFAF0}"/>
    <dgm:cxn modelId="{33D65812-62AB-492D-948F-4B46B04231B4}" type="presOf" srcId="{6D71BA41-AEF2-43F4-8B97-A2CA656C44B0}" destId="{E7994C36-DDF1-4389-8D34-0165C5685CD3}" srcOrd="0" destOrd="0" presId="urn:microsoft.com/office/officeart/2005/8/layout/vList2"/>
    <dgm:cxn modelId="{FBD1F312-A95F-47A9-B426-E3F208B7DDDB}" type="presOf" srcId="{AC7065B2-212A-4BA7-B7F2-AA90B16F082A}" destId="{092751C8-E132-47DE-89D4-650B8495BE82}" srcOrd="0" destOrd="0" presId="urn:microsoft.com/office/officeart/2005/8/layout/vList2"/>
    <dgm:cxn modelId="{40B50715-9CAE-4A49-9BA1-E2B549B139F8}" type="presOf" srcId="{9903F432-1604-4954-AFCE-4369FB981DB3}" destId="{9396DF90-7ED5-458C-B33B-4425ADC5DD4B}" srcOrd="0" destOrd="0" presId="urn:microsoft.com/office/officeart/2005/8/layout/vList2"/>
    <dgm:cxn modelId="{48761816-005F-4916-8D3A-212B9CDB271B}" type="presOf" srcId="{05DD30AD-D53D-4BFE-8336-0E8FBBF753B5}" destId="{AF25CDF1-0D19-45CC-ABF4-0288A03EEEE1}" srcOrd="0" destOrd="0" presId="urn:microsoft.com/office/officeart/2005/8/layout/vList2"/>
    <dgm:cxn modelId="{40212023-172B-4949-AF39-77E82B956E39}" srcId="{C8D9937B-15B9-48E8-9BDA-891F87844961}" destId="{A4200870-DBCB-4343-AE1D-BE727CFE3262}" srcOrd="2" destOrd="0" parTransId="{35AD4428-3B7E-42B7-B78B-D591BF29583E}" sibTransId="{A5297AB0-1E85-4584-B269-0AE386FFF677}"/>
    <dgm:cxn modelId="{5E3F5C61-E88C-4A07-BED0-0A07FF5FA27B}" type="presOf" srcId="{A4200870-DBCB-4343-AE1D-BE727CFE3262}" destId="{092751C8-E132-47DE-89D4-650B8495BE82}" srcOrd="0" destOrd="2" presId="urn:microsoft.com/office/officeart/2005/8/layout/vList2"/>
    <dgm:cxn modelId="{15E6E952-B46F-4106-8A70-4AE34F9D9FAE}" type="presOf" srcId="{3645D704-64A2-40A6-BAB1-577B2D10B072}" destId="{1E2EE9BA-7240-41B7-A8F7-FFEFAC3F204E}" srcOrd="0" destOrd="0" presId="urn:microsoft.com/office/officeart/2005/8/layout/vList2"/>
    <dgm:cxn modelId="{3E835AA4-71AA-444F-9C36-F1A88E57A9CA}" type="presOf" srcId="{3568DB16-8A45-48DD-A536-F7CA857FA03F}" destId="{1E2EE9BA-7240-41B7-A8F7-FFEFAC3F204E}" srcOrd="0" destOrd="2" presId="urn:microsoft.com/office/officeart/2005/8/layout/vList2"/>
    <dgm:cxn modelId="{68F1ADA9-2697-45E1-9759-3993807FE16F}" type="presOf" srcId="{C124F6CA-95F5-4ACA-8569-3139D5370661}" destId="{092751C8-E132-47DE-89D4-650B8495BE82}" srcOrd="0" destOrd="1" presId="urn:microsoft.com/office/officeart/2005/8/layout/vList2"/>
    <dgm:cxn modelId="{5D7A49BF-62F1-4AE1-9210-22F1E80DE66B}" type="presOf" srcId="{B4640A13-B809-4F87-A8BE-40FB8C645E0C}" destId="{D72D2FAE-AB82-4297-8AFE-DFC80C8E05B9}" srcOrd="0" destOrd="0" presId="urn:microsoft.com/office/officeart/2005/8/layout/vList2"/>
    <dgm:cxn modelId="{12C6B1CF-AFB7-4E53-A372-80B74849E86A}" srcId="{6D71BA41-AEF2-43F4-8B97-A2CA656C44B0}" destId="{0E7B369A-D10C-47E7-AFB0-02FCD14019F9}" srcOrd="1" destOrd="0" parTransId="{A201120C-145B-44FB-A49D-73B426FFDEEB}" sibTransId="{E7D0928B-2B6D-48F4-952B-DE65C7432865}"/>
    <dgm:cxn modelId="{DD836AD0-A674-4BFF-9616-665BCD84AE08}" srcId="{B4640A13-B809-4F87-A8BE-40FB8C645E0C}" destId="{6D71BA41-AEF2-43F4-8B97-A2CA656C44B0}" srcOrd="1" destOrd="0" parTransId="{49C94938-232D-4C29-B869-4B1A9CE8D74E}" sibTransId="{81B9BFD6-9AD5-4E14-8F7E-50308FE3A763}"/>
    <dgm:cxn modelId="{3487C8D1-451E-4BCE-970D-C0D5B7B1F306}" srcId="{6D71BA41-AEF2-43F4-8B97-A2CA656C44B0}" destId="{3568DB16-8A45-48DD-A536-F7CA857FA03F}" srcOrd="2" destOrd="0" parTransId="{9F1593BB-BC1B-4F7C-8493-6D66375569DC}" sibTransId="{EA08054E-B21C-4C40-AD9F-B4AC54891BFE}"/>
    <dgm:cxn modelId="{ECF6DDD6-1589-4F3F-A459-8E560BD26985}" srcId="{C8D9937B-15B9-48E8-9BDA-891F87844961}" destId="{C124F6CA-95F5-4ACA-8569-3139D5370661}" srcOrd="1" destOrd="0" parTransId="{8515DFE5-D4D3-442B-99B8-853DA721FD36}" sibTransId="{447C8353-DA4C-46C0-91EB-27B4C992EAF3}"/>
    <dgm:cxn modelId="{701FE7D8-3FB9-4A05-9B4C-3B5322EDA87C}" srcId="{6D71BA41-AEF2-43F4-8B97-A2CA656C44B0}" destId="{3645D704-64A2-40A6-BAB1-577B2D10B072}" srcOrd="0" destOrd="0" parTransId="{B981BB25-D800-489A-A552-D3167B04FA36}" sibTransId="{34CA7B9C-7731-458E-AE5A-63D518BC8AEE}"/>
    <dgm:cxn modelId="{5EA2CAE3-6676-47FD-B651-25E1D9DB916A}" srcId="{C8D9937B-15B9-48E8-9BDA-891F87844961}" destId="{AC7065B2-212A-4BA7-B7F2-AA90B16F082A}" srcOrd="0" destOrd="0" parTransId="{88D40570-EF77-45B5-A9F7-4F6DE7EE21F0}" sibTransId="{068C5A37-D2C9-4BE8-8BB0-ADB37828B373}"/>
    <dgm:cxn modelId="{48F4DBE5-33B2-4542-A133-5828BDA75636}" type="presOf" srcId="{0E7B369A-D10C-47E7-AFB0-02FCD14019F9}" destId="{1E2EE9BA-7240-41B7-A8F7-FFEFAC3F204E}" srcOrd="0" destOrd="1" presId="urn:microsoft.com/office/officeart/2005/8/layout/vList2"/>
    <dgm:cxn modelId="{AB03F8EB-84C0-4DF3-92AC-36F247155368}" srcId="{9903F432-1604-4954-AFCE-4369FB981DB3}" destId="{05DD30AD-D53D-4BFE-8336-0E8FBBF753B5}" srcOrd="0" destOrd="0" parTransId="{31F17BBC-7B5D-4EF3-9DDC-F9D91E44CAB8}" sibTransId="{189197FA-D09C-4ADB-B9BB-642F7E71E3E0}"/>
    <dgm:cxn modelId="{76C016F4-2C17-44E0-A777-0F25DF509FE9}" srcId="{B4640A13-B809-4F87-A8BE-40FB8C645E0C}" destId="{9903F432-1604-4954-AFCE-4369FB981DB3}" srcOrd="2" destOrd="0" parTransId="{24B27126-66EC-491E-9D29-5784C6553DCF}" sibTransId="{514F2650-0686-4AB4-AE2B-36EEE4A26B8E}"/>
    <dgm:cxn modelId="{BC955EFC-FAC5-46AE-8ED4-314FDCAF815D}" type="presOf" srcId="{C8D9937B-15B9-48E8-9BDA-891F87844961}" destId="{92F6CEB9-BE6B-44C8-8888-8E2D6FEFF336}" srcOrd="0" destOrd="0" presId="urn:microsoft.com/office/officeart/2005/8/layout/vList2"/>
    <dgm:cxn modelId="{B4B3C359-D7E8-4473-B0C1-E3EE3508DF58}" type="presParOf" srcId="{D72D2FAE-AB82-4297-8AFE-DFC80C8E05B9}" destId="{92F6CEB9-BE6B-44C8-8888-8E2D6FEFF336}" srcOrd="0" destOrd="0" presId="urn:microsoft.com/office/officeart/2005/8/layout/vList2"/>
    <dgm:cxn modelId="{044D1E1B-FF58-408E-97A4-D2639E91175B}" type="presParOf" srcId="{D72D2FAE-AB82-4297-8AFE-DFC80C8E05B9}" destId="{092751C8-E132-47DE-89D4-650B8495BE82}" srcOrd="1" destOrd="0" presId="urn:microsoft.com/office/officeart/2005/8/layout/vList2"/>
    <dgm:cxn modelId="{7B896650-CF09-407F-8403-87F86CB339B5}" type="presParOf" srcId="{D72D2FAE-AB82-4297-8AFE-DFC80C8E05B9}" destId="{E7994C36-DDF1-4389-8D34-0165C5685CD3}" srcOrd="2" destOrd="0" presId="urn:microsoft.com/office/officeart/2005/8/layout/vList2"/>
    <dgm:cxn modelId="{FFE87719-DC20-4866-B690-212F8341976D}" type="presParOf" srcId="{D72D2FAE-AB82-4297-8AFE-DFC80C8E05B9}" destId="{1E2EE9BA-7240-41B7-A8F7-FFEFAC3F204E}" srcOrd="3" destOrd="0" presId="urn:microsoft.com/office/officeart/2005/8/layout/vList2"/>
    <dgm:cxn modelId="{5E83FFCD-6D41-4C3E-91A3-7A5982C8C65B}" type="presParOf" srcId="{D72D2FAE-AB82-4297-8AFE-DFC80C8E05B9}" destId="{9396DF90-7ED5-458C-B33B-4425ADC5DD4B}" srcOrd="4" destOrd="0" presId="urn:microsoft.com/office/officeart/2005/8/layout/vList2"/>
    <dgm:cxn modelId="{36946265-8E30-4D01-A46E-9C8B9C0A41D9}" type="presParOf" srcId="{D72D2FAE-AB82-4297-8AFE-DFC80C8E05B9}" destId="{AF25CDF1-0D19-45CC-ABF4-0288A03EEEE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AADE5A-7031-4E1E-837C-A3BAC0E1B645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fi-FI"/>
        </a:p>
      </dgm:t>
    </dgm:pt>
    <dgm:pt modelId="{162E4ECC-5FE1-419F-B465-7723C4065993}">
      <dgm:prSet/>
      <dgm:spPr/>
      <dgm:t>
        <a:bodyPr/>
        <a:lstStyle/>
        <a:p>
          <a:r>
            <a:rPr lang="fi-FI" b="1"/>
            <a:t>Duties in conjunction with the issue of securities </a:t>
          </a:r>
          <a:endParaRPr lang="fi-FI"/>
        </a:p>
      </dgm:t>
    </dgm:pt>
    <dgm:pt modelId="{401E8DA3-B5A1-43D4-9051-BFDC5B9AA241}" type="parTrans" cxnId="{6598B23B-3374-4251-B87E-3BB8E00C6371}">
      <dgm:prSet/>
      <dgm:spPr/>
      <dgm:t>
        <a:bodyPr/>
        <a:lstStyle/>
        <a:p>
          <a:endParaRPr lang="fi-FI"/>
        </a:p>
      </dgm:t>
    </dgm:pt>
    <dgm:pt modelId="{41B66D76-33E5-49E6-8048-98F7513F16F0}" type="sibTrans" cxnId="{6598B23B-3374-4251-B87E-3BB8E00C6371}">
      <dgm:prSet/>
      <dgm:spPr/>
      <dgm:t>
        <a:bodyPr/>
        <a:lstStyle/>
        <a:p>
          <a:endParaRPr lang="fi-FI"/>
        </a:p>
      </dgm:t>
    </dgm:pt>
    <dgm:pt modelId="{6F273236-4147-47FE-A57F-BDE5149C933C}">
      <dgm:prSet/>
      <dgm:spPr/>
      <dgm:t>
        <a:bodyPr/>
        <a:lstStyle/>
        <a:p>
          <a:r>
            <a:rPr lang="fi-FI"/>
            <a:t>Information of the issuer (financial position, future prospects etc) and of the security to facilitate well-founded investment decisions </a:t>
          </a:r>
        </a:p>
      </dgm:t>
    </dgm:pt>
    <dgm:pt modelId="{0EA590F9-14B8-4CAA-95DF-11130552125F}" type="parTrans" cxnId="{5B9BDD5D-57F1-4227-AFC0-F89DA1546BD2}">
      <dgm:prSet/>
      <dgm:spPr/>
      <dgm:t>
        <a:bodyPr/>
        <a:lstStyle/>
        <a:p>
          <a:endParaRPr lang="fi-FI"/>
        </a:p>
      </dgm:t>
    </dgm:pt>
    <dgm:pt modelId="{9829D184-1194-4466-93AE-541D10B25321}" type="sibTrans" cxnId="{5B9BDD5D-57F1-4227-AFC0-F89DA1546BD2}">
      <dgm:prSet/>
      <dgm:spPr/>
      <dgm:t>
        <a:bodyPr/>
        <a:lstStyle/>
        <a:p>
          <a:endParaRPr lang="fi-FI"/>
        </a:p>
      </dgm:t>
    </dgm:pt>
    <dgm:pt modelId="{056028ED-C380-4C85-BDEA-B6FDE8F867DC}">
      <dgm:prSet/>
      <dgm:spPr/>
      <dgm:t>
        <a:bodyPr/>
        <a:lstStyle/>
        <a:p>
          <a:r>
            <a:rPr lang="fi-FI"/>
            <a:t>Especially the prospectus duty </a:t>
          </a:r>
        </a:p>
      </dgm:t>
    </dgm:pt>
    <dgm:pt modelId="{A68A241A-0BFA-4C01-917A-63146631D4D0}" type="parTrans" cxnId="{15089875-46F9-4720-B998-011944D5350F}">
      <dgm:prSet/>
      <dgm:spPr/>
      <dgm:t>
        <a:bodyPr/>
        <a:lstStyle/>
        <a:p>
          <a:endParaRPr lang="fi-FI"/>
        </a:p>
      </dgm:t>
    </dgm:pt>
    <dgm:pt modelId="{D02B8DEC-BFAA-47DD-9FAE-8303CCA750F5}" type="sibTrans" cxnId="{15089875-46F9-4720-B998-011944D5350F}">
      <dgm:prSet/>
      <dgm:spPr/>
      <dgm:t>
        <a:bodyPr/>
        <a:lstStyle/>
        <a:p>
          <a:endParaRPr lang="fi-FI"/>
        </a:p>
      </dgm:t>
    </dgm:pt>
    <dgm:pt modelId="{D4E84836-E17E-40FF-B55E-DAE6738B4CCD}">
      <dgm:prSet/>
      <dgm:spPr/>
      <dgm:t>
        <a:bodyPr/>
        <a:lstStyle/>
        <a:p>
          <a:r>
            <a:rPr lang="fi-FI"/>
            <a:t>Obligation of the issuer </a:t>
          </a:r>
        </a:p>
      </dgm:t>
    </dgm:pt>
    <dgm:pt modelId="{49B0F29B-A9A4-4071-B6D0-83CDFA6A6307}" type="parTrans" cxnId="{413F789D-9EEC-4559-B503-6F36EE653E1C}">
      <dgm:prSet/>
      <dgm:spPr/>
      <dgm:t>
        <a:bodyPr/>
        <a:lstStyle/>
        <a:p>
          <a:endParaRPr lang="fi-FI"/>
        </a:p>
      </dgm:t>
    </dgm:pt>
    <dgm:pt modelId="{54C5E083-E43D-4682-8B7F-E74D413CBC81}" type="sibTrans" cxnId="{413F789D-9EEC-4559-B503-6F36EE653E1C}">
      <dgm:prSet/>
      <dgm:spPr/>
      <dgm:t>
        <a:bodyPr/>
        <a:lstStyle/>
        <a:p>
          <a:endParaRPr lang="fi-FI"/>
        </a:p>
      </dgm:t>
    </dgm:pt>
    <dgm:pt modelId="{200F9903-D05C-4ED2-B70B-0290CC9F2F69}">
      <dgm:prSet/>
      <dgm:spPr/>
      <dgm:t>
        <a:bodyPr/>
        <a:lstStyle/>
        <a:p>
          <a:r>
            <a:rPr lang="fi-FI" b="1"/>
            <a:t>Regular (interim and annual accounts and account statements) and ongoing disclosure duties </a:t>
          </a:r>
          <a:endParaRPr lang="fi-FI"/>
        </a:p>
      </dgm:t>
    </dgm:pt>
    <dgm:pt modelId="{501964B5-8C38-42AD-8252-B251E068C836}" type="parTrans" cxnId="{7322DD80-7257-478A-8F8D-8780E9308DF4}">
      <dgm:prSet/>
      <dgm:spPr/>
      <dgm:t>
        <a:bodyPr/>
        <a:lstStyle/>
        <a:p>
          <a:endParaRPr lang="fi-FI"/>
        </a:p>
      </dgm:t>
    </dgm:pt>
    <dgm:pt modelId="{DD35E98D-C17C-48C1-AFC8-F152ECF713DC}" type="sibTrans" cxnId="{7322DD80-7257-478A-8F8D-8780E9308DF4}">
      <dgm:prSet/>
      <dgm:spPr/>
      <dgm:t>
        <a:bodyPr/>
        <a:lstStyle/>
        <a:p>
          <a:endParaRPr lang="fi-FI"/>
        </a:p>
      </dgm:t>
    </dgm:pt>
    <dgm:pt modelId="{0568D2E0-101C-4BC0-8BAB-AF4B77C07ACF}">
      <dgm:prSet/>
      <dgm:spPr/>
      <dgm:t>
        <a:bodyPr/>
        <a:lstStyle/>
        <a:p>
          <a:r>
            <a:rPr lang="fi-FI"/>
            <a:t>A</a:t>
          </a:r>
          <a:r>
            <a:rPr lang="fi-FI" b="0"/>
            <a:t>ny news having a material impact on the value of the security</a:t>
          </a:r>
          <a:r>
            <a:rPr lang="fi-FI"/>
            <a:t> </a:t>
          </a:r>
        </a:p>
      </dgm:t>
    </dgm:pt>
    <dgm:pt modelId="{1912FFF1-D0B6-4042-957D-7B30E8C05E24}" type="parTrans" cxnId="{BEC96629-45CF-4A2A-A911-C00D36AE3E7E}">
      <dgm:prSet/>
      <dgm:spPr/>
      <dgm:t>
        <a:bodyPr/>
        <a:lstStyle/>
        <a:p>
          <a:endParaRPr lang="fi-FI"/>
        </a:p>
      </dgm:t>
    </dgm:pt>
    <dgm:pt modelId="{3EFF249C-4E20-43B8-B2D7-A14BDC2061B8}" type="sibTrans" cxnId="{BEC96629-45CF-4A2A-A911-C00D36AE3E7E}">
      <dgm:prSet/>
      <dgm:spPr/>
      <dgm:t>
        <a:bodyPr/>
        <a:lstStyle/>
        <a:p>
          <a:endParaRPr lang="fi-FI"/>
        </a:p>
      </dgm:t>
    </dgm:pt>
    <dgm:pt modelId="{06DE9062-E9D8-4718-9401-C49E6DE485DB}">
      <dgm:prSet/>
      <dgm:spPr/>
      <dgm:t>
        <a:bodyPr/>
        <a:lstStyle/>
        <a:p>
          <a:r>
            <a:rPr lang="fi-FI"/>
            <a:t>Obligation of the issuer  </a:t>
          </a:r>
        </a:p>
      </dgm:t>
    </dgm:pt>
    <dgm:pt modelId="{F73119C5-6B81-443F-B06F-01BE2EE70B46}" type="parTrans" cxnId="{C981776A-C477-4EFE-85D3-4DB0E5D72952}">
      <dgm:prSet/>
      <dgm:spPr/>
      <dgm:t>
        <a:bodyPr/>
        <a:lstStyle/>
        <a:p>
          <a:endParaRPr lang="fi-FI"/>
        </a:p>
      </dgm:t>
    </dgm:pt>
    <dgm:pt modelId="{3E06F802-03E4-4903-93C4-B56A0524CFC7}" type="sibTrans" cxnId="{C981776A-C477-4EFE-85D3-4DB0E5D72952}">
      <dgm:prSet/>
      <dgm:spPr/>
      <dgm:t>
        <a:bodyPr/>
        <a:lstStyle/>
        <a:p>
          <a:endParaRPr lang="fi-FI"/>
        </a:p>
      </dgm:t>
    </dgm:pt>
    <dgm:pt modelId="{C6BD96D9-0A8D-4D03-9946-678C853C4F71}">
      <dgm:prSet/>
      <dgm:spPr/>
      <dgm:t>
        <a:bodyPr/>
        <a:lstStyle/>
        <a:p>
          <a:r>
            <a:rPr lang="fi-FI" b="1"/>
            <a:t>Flagging duties (share ownership portion reaching / exceeding / falling below defined thresholds) </a:t>
          </a:r>
          <a:endParaRPr lang="fi-FI"/>
        </a:p>
      </dgm:t>
    </dgm:pt>
    <dgm:pt modelId="{F5A8546F-7F22-4CAE-B030-5465902D9E0D}" type="parTrans" cxnId="{A490AE8C-49E0-4B12-BA94-5BB8FFAE5E41}">
      <dgm:prSet/>
      <dgm:spPr/>
      <dgm:t>
        <a:bodyPr/>
        <a:lstStyle/>
        <a:p>
          <a:endParaRPr lang="fi-FI"/>
        </a:p>
      </dgm:t>
    </dgm:pt>
    <dgm:pt modelId="{0561EBF7-7053-4928-8403-7B06808E814C}" type="sibTrans" cxnId="{A490AE8C-49E0-4B12-BA94-5BB8FFAE5E41}">
      <dgm:prSet/>
      <dgm:spPr/>
      <dgm:t>
        <a:bodyPr/>
        <a:lstStyle/>
        <a:p>
          <a:endParaRPr lang="fi-FI"/>
        </a:p>
      </dgm:t>
    </dgm:pt>
    <dgm:pt modelId="{143CF0AB-7CA2-4534-9BC1-7D6081BC7EDC}">
      <dgm:prSet/>
      <dgm:spPr/>
      <dgm:t>
        <a:bodyPr/>
        <a:lstStyle/>
        <a:p>
          <a:r>
            <a:rPr lang="fi-FI"/>
            <a:t>Obligation of a shareholder </a:t>
          </a:r>
        </a:p>
      </dgm:t>
    </dgm:pt>
    <dgm:pt modelId="{D77BD2EE-F164-4AB4-B497-0FD4BCC0043D}" type="parTrans" cxnId="{8807A5A3-7F84-4566-8911-27C180E8EFA0}">
      <dgm:prSet/>
      <dgm:spPr/>
      <dgm:t>
        <a:bodyPr/>
        <a:lstStyle/>
        <a:p>
          <a:endParaRPr lang="fi-FI"/>
        </a:p>
      </dgm:t>
    </dgm:pt>
    <dgm:pt modelId="{43E75B7E-4069-4226-BEC9-60E95BE5DD4F}" type="sibTrans" cxnId="{8807A5A3-7F84-4566-8911-27C180E8EFA0}">
      <dgm:prSet/>
      <dgm:spPr/>
      <dgm:t>
        <a:bodyPr/>
        <a:lstStyle/>
        <a:p>
          <a:endParaRPr lang="fi-FI"/>
        </a:p>
      </dgm:t>
    </dgm:pt>
    <dgm:pt modelId="{49F9FD73-9E6F-4979-A360-0E244AACA676}" type="pres">
      <dgm:prSet presAssocID="{95AADE5A-7031-4E1E-837C-A3BAC0E1B64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FB89F33-273A-4939-86FA-DF2DA0D89278}" type="pres">
      <dgm:prSet presAssocID="{162E4ECC-5FE1-419F-B465-7723C4065993}" presName="horFlow" presStyleCnt="0"/>
      <dgm:spPr/>
    </dgm:pt>
    <dgm:pt modelId="{94BC91EE-963F-471A-9EED-BF7795208049}" type="pres">
      <dgm:prSet presAssocID="{162E4ECC-5FE1-419F-B465-7723C4065993}" presName="bigChev" presStyleLbl="node1" presStyleIdx="0" presStyleCnt="3"/>
      <dgm:spPr/>
    </dgm:pt>
    <dgm:pt modelId="{613E8F64-27B9-4C6C-8814-027D28C23E27}" type="pres">
      <dgm:prSet presAssocID="{0EA590F9-14B8-4CAA-95DF-11130552125F}" presName="parTrans" presStyleCnt="0"/>
      <dgm:spPr/>
    </dgm:pt>
    <dgm:pt modelId="{94F81875-8581-4A13-93FA-7F45BE1219B9}" type="pres">
      <dgm:prSet presAssocID="{6F273236-4147-47FE-A57F-BDE5149C933C}" presName="node" presStyleLbl="alignAccFollowNode1" presStyleIdx="0" presStyleCnt="6">
        <dgm:presLayoutVars>
          <dgm:bulletEnabled val="1"/>
        </dgm:presLayoutVars>
      </dgm:prSet>
      <dgm:spPr/>
    </dgm:pt>
    <dgm:pt modelId="{022D9523-9712-49A9-BD33-6082BA3DC76F}" type="pres">
      <dgm:prSet presAssocID="{9829D184-1194-4466-93AE-541D10B25321}" presName="sibTrans" presStyleCnt="0"/>
      <dgm:spPr/>
    </dgm:pt>
    <dgm:pt modelId="{ABA0B9A7-F3F6-49DB-B856-FF796A25CCA3}" type="pres">
      <dgm:prSet presAssocID="{056028ED-C380-4C85-BDEA-B6FDE8F867DC}" presName="node" presStyleLbl="alignAccFollowNode1" presStyleIdx="1" presStyleCnt="6">
        <dgm:presLayoutVars>
          <dgm:bulletEnabled val="1"/>
        </dgm:presLayoutVars>
      </dgm:prSet>
      <dgm:spPr/>
    </dgm:pt>
    <dgm:pt modelId="{45C460BF-1007-4FCF-86B0-614411F5A819}" type="pres">
      <dgm:prSet presAssocID="{D02B8DEC-BFAA-47DD-9FAE-8303CCA750F5}" presName="sibTrans" presStyleCnt="0"/>
      <dgm:spPr/>
    </dgm:pt>
    <dgm:pt modelId="{80AA8B2D-0DFD-4694-BB4B-EA61F7C2CE22}" type="pres">
      <dgm:prSet presAssocID="{D4E84836-E17E-40FF-B55E-DAE6738B4CCD}" presName="node" presStyleLbl="alignAccFollowNode1" presStyleIdx="2" presStyleCnt="6">
        <dgm:presLayoutVars>
          <dgm:bulletEnabled val="1"/>
        </dgm:presLayoutVars>
      </dgm:prSet>
      <dgm:spPr/>
    </dgm:pt>
    <dgm:pt modelId="{434D7BEA-8351-427C-A4F8-36A3B96CFBD7}" type="pres">
      <dgm:prSet presAssocID="{162E4ECC-5FE1-419F-B465-7723C4065993}" presName="vSp" presStyleCnt="0"/>
      <dgm:spPr/>
    </dgm:pt>
    <dgm:pt modelId="{C9BB5174-6CCD-4558-A4D4-E97585658284}" type="pres">
      <dgm:prSet presAssocID="{200F9903-D05C-4ED2-B70B-0290CC9F2F69}" presName="horFlow" presStyleCnt="0"/>
      <dgm:spPr/>
    </dgm:pt>
    <dgm:pt modelId="{3B49EB32-4389-475A-B2BA-2BC69C23D5D9}" type="pres">
      <dgm:prSet presAssocID="{200F9903-D05C-4ED2-B70B-0290CC9F2F69}" presName="bigChev" presStyleLbl="node1" presStyleIdx="1" presStyleCnt="3"/>
      <dgm:spPr/>
    </dgm:pt>
    <dgm:pt modelId="{40B3D54B-171A-43AC-845F-2A3346EC29F7}" type="pres">
      <dgm:prSet presAssocID="{1912FFF1-D0B6-4042-957D-7B30E8C05E24}" presName="parTrans" presStyleCnt="0"/>
      <dgm:spPr/>
    </dgm:pt>
    <dgm:pt modelId="{BC09457F-CFCA-4EC5-B74A-62337FCEA2C0}" type="pres">
      <dgm:prSet presAssocID="{0568D2E0-101C-4BC0-8BAB-AF4B77C07ACF}" presName="node" presStyleLbl="alignAccFollowNode1" presStyleIdx="3" presStyleCnt="6">
        <dgm:presLayoutVars>
          <dgm:bulletEnabled val="1"/>
        </dgm:presLayoutVars>
      </dgm:prSet>
      <dgm:spPr/>
    </dgm:pt>
    <dgm:pt modelId="{8E322DC6-4DE4-4765-BD8F-EAEAD377097C}" type="pres">
      <dgm:prSet presAssocID="{3EFF249C-4E20-43B8-B2D7-A14BDC2061B8}" presName="sibTrans" presStyleCnt="0"/>
      <dgm:spPr/>
    </dgm:pt>
    <dgm:pt modelId="{4454D42F-FC48-4E8E-93A6-FD6E759E4A6F}" type="pres">
      <dgm:prSet presAssocID="{06DE9062-E9D8-4718-9401-C49E6DE485DB}" presName="node" presStyleLbl="alignAccFollowNode1" presStyleIdx="4" presStyleCnt="6">
        <dgm:presLayoutVars>
          <dgm:bulletEnabled val="1"/>
        </dgm:presLayoutVars>
      </dgm:prSet>
      <dgm:spPr/>
    </dgm:pt>
    <dgm:pt modelId="{817736A1-3348-40EC-91B0-667CBE36003F}" type="pres">
      <dgm:prSet presAssocID="{200F9903-D05C-4ED2-B70B-0290CC9F2F69}" presName="vSp" presStyleCnt="0"/>
      <dgm:spPr/>
    </dgm:pt>
    <dgm:pt modelId="{86FD36C0-B6AC-4A08-892F-3A8AAFB531A7}" type="pres">
      <dgm:prSet presAssocID="{C6BD96D9-0A8D-4D03-9946-678C853C4F71}" presName="horFlow" presStyleCnt="0"/>
      <dgm:spPr/>
    </dgm:pt>
    <dgm:pt modelId="{22A39EAF-1C05-40A3-A42D-C65C9B73CE18}" type="pres">
      <dgm:prSet presAssocID="{C6BD96D9-0A8D-4D03-9946-678C853C4F71}" presName="bigChev" presStyleLbl="node1" presStyleIdx="2" presStyleCnt="3"/>
      <dgm:spPr/>
    </dgm:pt>
    <dgm:pt modelId="{829D0FDC-4B61-47B3-AB95-EA2B2DB76754}" type="pres">
      <dgm:prSet presAssocID="{D77BD2EE-F164-4AB4-B497-0FD4BCC0043D}" presName="parTrans" presStyleCnt="0"/>
      <dgm:spPr/>
    </dgm:pt>
    <dgm:pt modelId="{0538F6F3-9A3E-4011-9E22-DCA6C3B9A467}" type="pres">
      <dgm:prSet presAssocID="{143CF0AB-7CA2-4534-9BC1-7D6081BC7EDC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3367BA08-BE92-4C58-90F3-ACDACD55E7D5}" type="presOf" srcId="{0568D2E0-101C-4BC0-8BAB-AF4B77C07ACF}" destId="{BC09457F-CFCA-4EC5-B74A-62337FCEA2C0}" srcOrd="0" destOrd="0" presId="urn:microsoft.com/office/officeart/2005/8/layout/lProcess3"/>
    <dgm:cxn modelId="{EFDBF214-B7D5-4704-9E72-6976D09FC8F8}" type="presOf" srcId="{056028ED-C380-4C85-BDEA-B6FDE8F867DC}" destId="{ABA0B9A7-F3F6-49DB-B856-FF796A25CCA3}" srcOrd="0" destOrd="0" presId="urn:microsoft.com/office/officeart/2005/8/layout/lProcess3"/>
    <dgm:cxn modelId="{BEC96629-45CF-4A2A-A911-C00D36AE3E7E}" srcId="{200F9903-D05C-4ED2-B70B-0290CC9F2F69}" destId="{0568D2E0-101C-4BC0-8BAB-AF4B77C07ACF}" srcOrd="0" destOrd="0" parTransId="{1912FFF1-D0B6-4042-957D-7B30E8C05E24}" sibTransId="{3EFF249C-4E20-43B8-B2D7-A14BDC2061B8}"/>
    <dgm:cxn modelId="{D11C762B-E9A8-4129-AA3D-E01C9E7499D8}" type="presOf" srcId="{143CF0AB-7CA2-4534-9BC1-7D6081BC7EDC}" destId="{0538F6F3-9A3E-4011-9E22-DCA6C3B9A467}" srcOrd="0" destOrd="0" presId="urn:microsoft.com/office/officeart/2005/8/layout/lProcess3"/>
    <dgm:cxn modelId="{6598B23B-3374-4251-B87E-3BB8E00C6371}" srcId="{95AADE5A-7031-4E1E-837C-A3BAC0E1B645}" destId="{162E4ECC-5FE1-419F-B465-7723C4065993}" srcOrd="0" destOrd="0" parTransId="{401E8DA3-B5A1-43D4-9051-BFDC5B9AA241}" sibTransId="{41B66D76-33E5-49E6-8048-98F7513F16F0}"/>
    <dgm:cxn modelId="{5B9BDD5D-57F1-4227-AFC0-F89DA1546BD2}" srcId="{162E4ECC-5FE1-419F-B465-7723C4065993}" destId="{6F273236-4147-47FE-A57F-BDE5149C933C}" srcOrd="0" destOrd="0" parTransId="{0EA590F9-14B8-4CAA-95DF-11130552125F}" sibTransId="{9829D184-1194-4466-93AE-541D10B25321}"/>
    <dgm:cxn modelId="{981F9A44-31EB-48DE-ACFB-AA254AED7CEE}" type="presOf" srcId="{06DE9062-E9D8-4718-9401-C49E6DE485DB}" destId="{4454D42F-FC48-4E8E-93A6-FD6E759E4A6F}" srcOrd="0" destOrd="0" presId="urn:microsoft.com/office/officeart/2005/8/layout/lProcess3"/>
    <dgm:cxn modelId="{C981776A-C477-4EFE-85D3-4DB0E5D72952}" srcId="{200F9903-D05C-4ED2-B70B-0290CC9F2F69}" destId="{06DE9062-E9D8-4718-9401-C49E6DE485DB}" srcOrd="1" destOrd="0" parTransId="{F73119C5-6B81-443F-B06F-01BE2EE70B46}" sibTransId="{3E06F802-03E4-4903-93C4-B56A0524CFC7}"/>
    <dgm:cxn modelId="{F8BA896C-65FD-4BE0-81B6-39DDF057F050}" type="presOf" srcId="{95AADE5A-7031-4E1E-837C-A3BAC0E1B645}" destId="{49F9FD73-9E6F-4979-A360-0E244AACA676}" srcOrd="0" destOrd="0" presId="urn:microsoft.com/office/officeart/2005/8/layout/lProcess3"/>
    <dgm:cxn modelId="{15089875-46F9-4720-B998-011944D5350F}" srcId="{162E4ECC-5FE1-419F-B465-7723C4065993}" destId="{056028ED-C380-4C85-BDEA-B6FDE8F867DC}" srcOrd="1" destOrd="0" parTransId="{A68A241A-0BFA-4C01-917A-63146631D4D0}" sibTransId="{D02B8DEC-BFAA-47DD-9FAE-8303CCA750F5}"/>
    <dgm:cxn modelId="{441FB476-4F8D-4D9B-9F62-5AB25A923970}" type="presOf" srcId="{D4E84836-E17E-40FF-B55E-DAE6738B4CCD}" destId="{80AA8B2D-0DFD-4694-BB4B-EA61F7C2CE22}" srcOrd="0" destOrd="0" presId="urn:microsoft.com/office/officeart/2005/8/layout/lProcess3"/>
    <dgm:cxn modelId="{8086B776-DC5E-4448-A249-914F755A4F90}" type="presOf" srcId="{6F273236-4147-47FE-A57F-BDE5149C933C}" destId="{94F81875-8581-4A13-93FA-7F45BE1219B9}" srcOrd="0" destOrd="0" presId="urn:microsoft.com/office/officeart/2005/8/layout/lProcess3"/>
    <dgm:cxn modelId="{7322DD80-7257-478A-8F8D-8780E9308DF4}" srcId="{95AADE5A-7031-4E1E-837C-A3BAC0E1B645}" destId="{200F9903-D05C-4ED2-B70B-0290CC9F2F69}" srcOrd="1" destOrd="0" parTransId="{501964B5-8C38-42AD-8252-B251E068C836}" sibTransId="{DD35E98D-C17C-48C1-AFC8-F152ECF713DC}"/>
    <dgm:cxn modelId="{35A0C88B-1C8F-45FA-B100-023B808D3EF9}" type="presOf" srcId="{162E4ECC-5FE1-419F-B465-7723C4065993}" destId="{94BC91EE-963F-471A-9EED-BF7795208049}" srcOrd="0" destOrd="0" presId="urn:microsoft.com/office/officeart/2005/8/layout/lProcess3"/>
    <dgm:cxn modelId="{A490AE8C-49E0-4B12-BA94-5BB8FFAE5E41}" srcId="{95AADE5A-7031-4E1E-837C-A3BAC0E1B645}" destId="{C6BD96D9-0A8D-4D03-9946-678C853C4F71}" srcOrd="2" destOrd="0" parTransId="{F5A8546F-7F22-4CAE-B030-5465902D9E0D}" sibTransId="{0561EBF7-7053-4928-8403-7B06808E814C}"/>
    <dgm:cxn modelId="{413F789D-9EEC-4559-B503-6F36EE653E1C}" srcId="{162E4ECC-5FE1-419F-B465-7723C4065993}" destId="{D4E84836-E17E-40FF-B55E-DAE6738B4CCD}" srcOrd="2" destOrd="0" parTransId="{49B0F29B-A9A4-4071-B6D0-83CDFA6A6307}" sibTransId="{54C5E083-E43D-4682-8B7F-E74D413CBC81}"/>
    <dgm:cxn modelId="{8807A5A3-7F84-4566-8911-27C180E8EFA0}" srcId="{C6BD96D9-0A8D-4D03-9946-678C853C4F71}" destId="{143CF0AB-7CA2-4534-9BC1-7D6081BC7EDC}" srcOrd="0" destOrd="0" parTransId="{D77BD2EE-F164-4AB4-B497-0FD4BCC0043D}" sibTransId="{43E75B7E-4069-4226-BEC9-60E95BE5DD4F}"/>
    <dgm:cxn modelId="{CD6EC5D6-0D42-4976-83E3-795A33E4DAA6}" type="presOf" srcId="{C6BD96D9-0A8D-4D03-9946-678C853C4F71}" destId="{22A39EAF-1C05-40A3-A42D-C65C9B73CE18}" srcOrd="0" destOrd="0" presId="urn:microsoft.com/office/officeart/2005/8/layout/lProcess3"/>
    <dgm:cxn modelId="{374D76FA-1382-448C-842B-46B7776B3AEA}" type="presOf" srcId="{200F9903-D05C-4ED2-B70B-0290CC9F2F69}" destId="{3B49EB32-4389-475A-B2BA-2BC69C23D5D9}" srcOrd="0" destOrd="0" presId="urn:microsoft.com/office/officeart/2005/8/layout/lProcess3"/>
    <dgm:cxn modelId="{BB7941EB-2F58-4FE0-9671-AE90D49AF00F}" type="presParOf" srcId="{49F9FD73-9E6F-4979-A360-0E244AACA676}" destId="{4FB89F33-273A-4939-86FA-DF2DA0D89278}" srcOrd="0" destOrd="0" presId="urn:microsoft.com/office/officeart/2005/8/layout/lProcess3"/>
    <dgm:cxn modelId="{DBDE5879-E2B0-41D8-910D-BB17B845519A}" type="presParOf" srcId="{4FB89F33-273A-4939-86FA-DF2DA0D89278}" destId="{94BC91EE-963F-471A-9EED-BF7795208049}" srcOrd="0" destOrd="0" presId="urn:microsoft.com/office/officeart/2005/8/layout/lProcess3"/>
    <dgm:cxn modelId="{9D91B776-B4C8-45E1-A332-6763F8801D7C}" type="presParOf" srcId="{4FB89F33-273A-4939-86FA-DF2DA0D89278}" destId="{613E8F64-27B9-4C6C-8814-027D28C23E27}" srcOrd="1" destOrd="0" presId="urn:microsoft.com/office/officeart/2005/8/layout/lProcess3"/>
    <dgm:cxn modelId="{29ABBF1A-24DE-4EA4-BD8E-AAE585DBD98F}" type="presParOf" srcId="{4FB89F33-273A-4939-86FA-DF2DA0D89278}" destId="{94F81875-8581-4A13-93FA-7F45BE1219B9}" srcOrd="2" destOrd="0" presId="urn:microsoft.com/office/officeart/2005/8/layout/lProcess3"/>
    <dgm:cxn modelId="{87835177-7E84-48A4-8A26-98DEB1F28408}" type="presParOf" srcId="{4FB89F33-273A-4939-86FA-DF2DA0D89278}" destId="{022D9523-9712-49A9-BD33-6082BA3DC76F}" srcOrd="3" destOrd="0" presId="urn:microsoft.com/office/officeart/2005/8/layout/lProcess3"/>
    <dgm:cxn modelId="{DE637D31-B1E5-4896-B383-0046372FD365}" type="presParOf" srcId="{4FB89F33-273A-4939-86FA-DF2DA0D89278}" destId="{ABA0B9A7-F3F6-49DB-B856-FF796A25CCA3}" srcOrd="4" destOrd="0" presId="urn:microsoft.com/office/officeart/2005/8/layout/lProcess3"/>
    <dgm:cxn modelId="{F367391E-9683-438E-B0E7-325644D12E62}" type="presParOf" srcId="{4FB89F33-273A-4939-86FA-DF2DA0D89278}" destId="{45C460BF-1007-4FCF-86B0-614411F5A819}" srcOrd="5" destOrd="0" presId="urn:microsoft.com/office/officeart/2005/8/layout/lProcess3"/>
    <dgm:cxn modelId="{EE3A34BF-56BF-4746-A2AE-3AB1A36E205B}" type="presParOf" srcId="{4FB89F33-273A-4939-86FA-DF2DA0D89278}" destId="{80AA8B2D-0DFD-4694-BB4B-EA61F7C2CE22}" srcOrd="6" destOrd="0" presId="urn:microsoft.com/office/officeart/2005/8/layout/lProcess3"/>
    <dgm:cxn modelId="{1915C77B-9FCF-407A-99D7-4BBCD8BA9FA8}" type="presParOf" srcId="{49F9FD73-9E6F-4979-A360-0E244AACA676}" destId="{434D7BEA-8351-427C-A4F8-36A3B96CFBD7}" srcOrd="1" destOrd="0" presId="urn:microsoft.com/office/officeart/2005/8/layout/lProcess3"/>
    <dgm:cxn modelId="{5CB94155-CC11-4968-9ADB-438C63678CAA}" type="presParOf" srcId="{49F9FD73-9E6F-4979-A360-0E244AACA676}" destId="{C9BB5174-6CCD-4558-A4D4-E97585658284}" srcOrd="2" destOrd="0" presId="urn:microsoft.com/office/officeart/2005/8/layout/lProcess3"/>
    <dgm:cxn modelId="{F96078FD-57AD-40D6-A60C-42F9C5F27249}" type="presParOf" srcId="{C9BB5174-6CCD-4558-A4D4-E97585658284}" destId="{3B49EB32-4389-475A-B2BA-2BC69C23D5D9}" srcOrd="0" destOrd="0" presId="urn:microsoft.com/office/officeart/2005/8/layout/lProcess3"/>
    <dgm:cxn modelId="{7D261933-5886-4C33-B25D-4511495C75F6}" type="presParOf" srcId="{C9BB5174-6CCD-4558-A4D4-E97585658284}" destId="{40B3D54B-171A-43AC-845F-2A3346EC29F7}" srcOrd="1" destOrd="0" presId="urn:microsoft.com/office/officeart/2005/8/layout/lProcess3"/>
    <dgm:cxn modelId="{8EAE5D18-AAE4-4386-8BCC-8778744683F5}" type="presParOf" srcId="{C9BB5174-6CCD-4558-A4D4-E97585658284}" destId="{BC09457F-CFCA-4EC5-B74A-62337FCEA2C0}" srcOrd="2" destOrd="0" presId="urn:microsoft.com/office/officeart/2005/8/layout/lProcess3"/>
    <dgm:cxn modelId="{8AF32E94-BDD2-4920-86DD-DBE16176AF24}" type="presParOf" srcId="{C9BB5174-6CCD-4558-A4D4-E97585658284}" destId="{8E322DC6-4DE4-4765-BD8F-EAEAD377097C}" srcOrd="3" destOrd="0" presId="urn:microsoft.com/office/officeart/2005/8/layout/lProcess3"/>
    <dgm:cxn modelId="{716DCBBB-082F-4FF8-B70F-2390E5CCFB91}" type="presParOf" srcId="{C9BB5174-6CCD-4558-A4D4-E97585658284}" destId="{4454D42F-FC48-4E8E-93A6-FD6E759E4A6F}" srcOrd="4" destOrd="0" presId="urn:microsoft.com/office/officeart/2005/8/layout/lProcess3"/>
    <dgm:cxn modelId="{33BA5B75-3430-4727-B10B-B6FCECCCE92A}" type="presParOf" srcId="{49F9FD73-9E6F-4979-A360-0E244AACA676}" destId="{817736A1-3348-40EC-91B0-667CBE36003F}" srcOrd="3" destOrd="0" presId="urn:microsoft.com/office/officeart/2005/8/layout/lProcess3"/>
    <dgm:cxn modelId="{AC1F3BE1-DE1F-4037-9046-46ACF304ACAE}" type="presParOf" srcId="{49F9FD73-9E6F-4979-A360-0E244AACA676}" destId="{86FD36C0-B6AC-4A08-892F-3A8AAFB531A7}" srcOrd="4" destOrd="0" presId="urn:microsoft.com/office/officeart/2005/8/layout/lProcess3"/>
    <dgm:cxn modelId="{AE1F5071-CD3F-48A9-B5E6-DB815701ED01}" type="presParOf" srcId="{86FD36C0-B6AC-4A08-892F-3A8AAFB531A7}" destId="{22A39EAF-1C05-40A3-A42D-C65C9B73CE18}" srcOrd="0" destOrd="0" presId="urn:microsoft.com/office/officeart/2005/8/layout/lProcess3"/>
    <dgm:cxn modelId="{DACA964B-A5A4-45C8-9240-2A15FF0BBDE0}" type="presParOf" srcId="{86FD36C0-B6AC-4A08-892F-3A8AAFB531A7}" destId="{829D0FDC-4B61-47B3-AB95-EA2B2DB76754}" srcOrd="1" destOrd="0" presId="urn:microsoft.com/office/officeart/2005/8/layout/lProcess3"/>
    <dgm:cxn modelId="{821B3C81-1160-41AA-96CE-E88B52EAA40A}" type="presParOf" srcId="{86FD36C0-B6AC-4A08-892F-3A8AAFB531A7}" destId="{0538F6F3-9A3E-4011-9E22-DCA6C3B9A467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6CF87E-234F-4AB3-84AB-6E5DCF3B7FF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D812BEB1-1F23-4ACF-AF6B-DAED5F3F89E2}">
      <dgm:prSet/>
      <dgm:spPr/>
      <dgm:t>
        <a:bodyPr/>
        <a:lstStyle/>
        <a:p>
          <a:r>
            <a:rPr lang="fi-FI" b="1"/>
            <a:t>Rules of trading (mostly self-regulation of the Stock Exchange) </a:t>
          </a:r>
          <a:endParaRPr lang="fi-FI"/>
        </a:p>
      </dgm:t>
    </dgm:pt>
    <dgm:pt modelId="{3034EB94-04DF-4D63-97B4-E599A00E6C2F}" type="parTrans" cxnId="{A2300948-4DE0-499C-A0EE-2238D36411D6}">
      <dgm:prSet/>
      <dgm:spPr/>
      <dgm:t>
        <a:bodyPr/>
        <a:lstStyle/>
        <a:p>
          <a:endParaRPr lang="fi-FI"/>
        </a:p>
      </dgm:t>
    </dgm:pt>
    <dgm:pt modelId="{CAC53388-3DC3-4946-A650-910DFEC3FEA2}" type="sibTrans" cxnId="{A2300948-4DE0-499C-A0EE-2238D36411D6}">
      <dgm:prSet/>
      <dgm:spPr/>
      <dgm:t>
        <a:bodyPr/>
        <a:lstStyle/>
        <a:p>
          <a:endParaRPr lang="fi-FI"/>
        </a:p>
      </dgm:t>
    </dgm:pt>
    <dgm:pt modelId="{A07505B0-D0BF-40CA-A552-52DF7394FE85}">
      <dgm:prSet/>
      <dgm:spPr/>
      <dgm:t>
        <a:bodyPr/>
        <a:lstStyle/>
        <a:p>
          <a:r>
            <a:rPr lang="fi-FI" b="1"/>
            <a:t>Ban on market abuse </a:t>
          </a:r>
          <a:endParaRPr lang="fi-FI"/>
        </a:p>
      </dgm:t>
    </dgm:pt>
    <dgm:pt modelId="{78B540D6-0F51-4307-B753-7AE2AEF84A6D}" type="parTrans" cxnId="{782A182D-2529-4DFB-89C8-BFDA378D7DD0}">
      <dgm:prSet/>
      <dgm:spPr/>
      <dgm:t>
        <a:bodyPr/>
        <a:lstStyle/>
        <a:p>
          <a:endParaRPr lang="fi-FI"/>
        </a:p>
      </dgm:t>
    </dgm:pt>
    <dgm:pt modelId="{33F1C4E6-BBF5-4C35-B8FA-C1E69D73A11C}" type="sibTrans" cxnId="{782A182D-2529-4DFB-89C8-BFDA378D7DD0}">
      <dgm:prSet/>
      <dgm:spPr/>
      <dgm:t>
        <a:bodyPr/>
        <a:lstStyle/>
        <a:p>
          <a:endParaRPr lang="fi-FI"/>
        </a:p>
      </dgm:t>
    </dgm:pt>
    <dgm:pt modelId="{64D39B46-2A2B-4DB6-9835-282AD2869A38}">
      <dgm:prSet/>
      <dgm:spPr/>
      <dgm:t>
        <a:bodyPr/>
        <a:lstStyle/>
        <a:p>
          <a:r>
            <a:rPr lang="fi-FI"/>
            <a:t>Insider regulation: ban on trading on the basis of non-public price-sensitive information </a:t>
          </a:r>
        </a:p>
      </dgm:t>
    </dgm:pt>
    <dgm:pt modelId="{8307EF39-FA30-4F75-A3F9-DDBD4DC6AFBF}" type="parTrans" cxnId="{51009AEC-E4EB-429C-B046-785F1A5D49C9}">
      <dgm:prSet/>
      <dgm:spPr/>
      <dgm:t>
        <a:bodyPr/>
        <a:lstStyle/>
        <a:p>
          <a:endParaRPr lang="fi-FI"/>
        </a:p>
      </dgm:t>
    </dgm:pt>
    <dgm:pt modelId="{FEF2BB75-5138-47E3-A817-31A704BFE89B}" type="sibTrans" cxnId="{51009AEC-E4EB-429C-B046-785F1A5D49C9}">
      <dgm:prSet/>
      <dgm:spPr/>
      <dgm:t>
        <a:bodyPr/>
        <a:lstStyle/>
        <a:p>
          <a:endParaRPr lang="fi-FI"/>
        </a:p>
      </dgm:t>
    </dgm:pt>
    <dgm:pt modelId="{BD6439B4-6B28-4330-BEE9-474FA985D69A}">
      <dgm:prSet/>
      <dgm:spPr/>
      <dgm:t>
        <a:bodyPr/>
        <a:lstStyle/>
        <a:p>
          <a:r>
            <a:rPr lang="fi-FI"/>
            <a:t>Market manipulation: affecting market prices in an inappropriate way e.g. by operations in the company’s own shares</a:t>
          </a:r>
        </a:p>
      </dgm:t>
    </dgm:pt>
    <dgm:pt modelId="{DC49E60E-6108-4E67-80F5-C0BF1DC65D75}" type="parTrans" cxnId="{C5A34020-D2AC-4800-AE25-C7B1428E9AAB}">
      <dgm:prSet/>
      <dgm:spPr/>
      <dgm:t>
        <a:bodyPr/>
        <a:lstStyle/>
        <a:p>
          <a:endParaRPr lang="fi-FI"/>
        </a:p>
      </dgm:t>
    </dgm:pt>
    <dgm:pt modelId="{D7A71DCC-7BF0-4530-8835-2DAA9FCBF0DC}" type="sibTrans" cxnId="{C5A34020-D2AC-4800-AE25-C7B1428E9AAB}">
      <dgm:prSet/>
      <dgm:spPr/>
      <dgm:t>
        <a:bodyPr/>
        <a:lstStyle/>
        <a:p>
          <a:endParaRPr lang="fi-FI"/>
        </a:p>
      </dgm:t>
    </dgm:pt>
    <dgm:pt modelId="{04DE33F6-AF73-477B-9F32-E6206DF40556}">
      <dgm:prSet/>
      <dgm:spPr/>
      <dgm:t>
        <a:bodyPr/>
        <a:lstStyle/>
        <a:p>
          <a:r>
            <a:rPr lang="fi-FI" b="1"/>
            <a:t>Public bids and mandatory redemption of minority shares</a:t>
          </a:r>
          <a:endParaRPr lang="fi-FI"/>
        </a:p>
      </dgm:t>
    </dgm:pt>
    <dgm:pt modelId="{BD3F7A0F-C13B-4AC7-94FB-EC7239CFD07F}" type="parTrans" cxnId="{36B8FCE2-A6A2-47DF-9461-B63CBD795B19}">
      <dgm:prSet/>
      <dgm:spPr/>
      <dgm:t>
        <a:bodyPr/>
        <a:lstStyle/>
        <a:p>
          <a:endParaRPr lang="fi-FI"/>
        </a:p>
      </dgm:t>
    </dgm:pt>
    <dgm:pt modelId="{1FD3AAA1-3530-4A52-AED4-37D42A9164F4}" type="sibTrans" cxnId="{36B8FCE2-A6A2-47DF-9461-B63CBD795B19}">
      <dgm:prSet/>
      <dgm:spPr/>
      <dgm:t>
        <a:bodyPr/>
        <a:lstStyle/>
        <a:p>
          <a:endParaRPr lang="fi-FI"/>
        </a:p>
      </dgm:t>
    </dgm:pt>
    <dgm:pt modelId="{124B963C-F12E-4FE5-83C6-C5A253FFC8ED}">
      <dgm:prSet/>
      <dgm:spPr/>
      <dgm:t>
        <a:bodyPr/>
        <a:lstStyle/>
        <a:p>
          <a:r>
            <a:rPr lang="fi-FI" b="1"/>
            <a:t>Regulation of securities intermediaries (brokers) </a:t>
          </a:r>
          <a:endParaRPr lang="fi-FI"/>
        </a:p>
      </dgm:t>
    </dgm:pt>
    <dgm:pt modelId="{5F09EA25-2957-49D4-86F9-B181DE9879E6}" type="parTrans" cxnId="{DECE5E36-4A23-4A47-A0A5-4032A08F91DA}">
      <dgm:prSet/>
      <dgm:spPr/>
      <dgm:t>
        <a:bodyPr/>
        <a:lstStyle/>
        <a:p>
          <a:endParaRPr lang="fi-FI"/>
        </a:p>
      </dgm:t>
    </dgm:pt>
    <dgm:pt modelId="{3A513A84-2FB0-4A2F-8F77-6FABE3389EBC}" type="sibTrans" cxnId="{DECE5E36-4A23-4A47-A0A5-4032A08F91DA}">
      <dgm:prSet/>
      <dgm:spPr/>
      <dgm:t>
        <a:bodyPr/>
        <a:lstStyle/>
        <a:p>
          <a:endParaRPr lang="fi-FI"/>
        </a:p>
      </dgm:t>
    </dgm:pt>
    <dgm:pt modelId="{BBEC41F5-CE2D-4EA4-A906-76BBAAC1A5AD}">
      <dgm:prSet/>
      <dgm:spPr/>
      <dgm:t>
        <a:bodyPr/>
        <a:lstStyle/>
        <a:p>
          <a:r>
            <a:rPr lang="fi-FI"/>
            <a:t>E.g. codes of conduct, protection of clients </a:t>
          </a:r>
        </a:p>
      </dgm:t>
    </dgm:pt>
    <dgm:pt modelId="{4907E98D-7B56-4A12-8F02-2113E1665BB8}" type="parTrans" cxnId="{ABFA571B-1E70-4D42-A676-73FB775EC853}">
      <dgm:prSet/>
      <dgm:spPr/>
      <dgm:t>
        <a:bodyPr/>
        <a:lstStyle/>
        <a:p>
          <a:endParaRPr lang="fi-FI"/>
        </a:p>
      </dgm:t>
    </dgm:pt>
    <dgm:pt modelId="{09EF0AEC-AAA4-4FDB-B399-84E7C63CBF6C}" type="sibTrans" cxnId="{ABFA571B-1E70-4D42-A676-73FB775EC853}">
      <dgm:prSet/>
      <dgm:spPr/>
      <dgm:t>
        <a:bodyPr/>
        <a:lstStyle/>
        <a:p>
          <a:endParaRPr lang="fi-FI"/>
        </a:p>
      </dgm:t>
    </dgm:pt>
    <dgm:pt modelId="{185E7D95-7F10-4699-8686-4656A067F82D}" type="pres">
      <dgm:prSet presAssocID="{CB6CF87E-234F-4AB3-84AB-6E5DCF3B7FF4}" presName="vert0" presStyleCnt="0">
        <dgm:presLayoutVars>
          <dgm:dir/>
          <dgm:animOne val="branch"/>
          <dgm:animLvl val="lvl"/>
        </dgm:presLayoutVars>
      </dgm:prSet>
      <dgm:spPr/>
    </dgm:pt>
    <dgm:pt modelId="{553486A3-C275-4AAC-9211-B295ACCD1308}" type="pres">
      <dgm:prSet presAssocID="{D812BEB1-1F23-4ACF-AF6B-DAED5F3F89E2}" presName="thickLine" presStyleLbl="alignNode1" presStyleIdx="0" presStyleCnt="4"/>
      <dgm:spPr/>
    </dgm:pt>
    <dgm:pt modelId="{516145EE-6A53-4334-A5D3-E0FCF7AC46F3}" type="pres">
      <dgm:prSet presAssocID="{D812BEB1-1F23-4ACF-AF6B-DAED5F3F89E2}" presName="horz1" presStyleCnt="0"/>
      <dgm:spPr/>
    </dgm:pt>
    <dgm:pt modelId="{D8596BD6-E455-4A5E-8CB5-54E1F294399D}" type="pres">
      <dgm:prSet presAssocID="{D812BEB1-1F23-4ACF-AF6B-DAED5F3F89E2}" presName="tx1" presStyleLbl="revTx" presStyleIdx="0" presStyleCnt="7"/>
      <dgm:spPr/>
    </dgm:pt>
    <dgm:pt modelId="{3688AC34-5488-4246-BDD6-1B564AB8D278}" type="pres">
      <dgm:prSet presAssocID="{D812BEB1-1F23-4ACF-AF6B-DAED5F3F89E2}" presName="vert1" presStyleCnt="0"/>
      <dgm:spPr/>
    </dgm:pt>
    <dgm:pt modelId="{78A9DC63-F691-4916-B4EB-3DE1CB828F22}" type="pres">
      <dgm:prSet presAssocID="{A07505B0-D0BF-40CA-A552-52DF7394FE85}" presName="thickLine" presStyleLbl="alignNode1" presStyleIdx="1" presStyleCnt="4"/>
      <dgm:spPr/>
    </dgm:pt>
    <dgm:pt modelId="{6C148CB6-4966-4ABD-AB35-92AE859AFDE8}" type="pres">
      <dgm:prSet presAssocID="{A07505B0-D0BF-40CA-A552-52DF7394FE85}" presName="horz1" presStyleCnt="0"/>
      <dgm:spPr/>
    </dgm:pt>
    <dgm:pt modelId="{70A8549A-21DA-474B-A542-8EB40E724F99}" type="pres">
      <dgm:prSet presAssocID="{A07505B0-D0BF-40CA-A552-52DF7394FE85}" presName="tx1" presStyleLbl="revTx" presStyleIdx="1" presStyleCnt="7"/>
      <dgm:spPr/>
    </dgm:pt>
    <dgm:pt modelId="{88CEE498-034D-4CEA-AD18-452074E187BE}" type="pres">
      <dgm:prSet presAssocID="{A07505B0-D0BF-40CA-A552-52DF7394FE85}" presName="vert1" presStyleCnt="0"/>
      <dgm:spPr/>
    </dgm:pt>
    <dgm:pt modelId="{1D70C16C-8643-44FD-AE52-4FC6412010CE}" type="pres">
      <dgm:prSet presAssocID="{64D39B46-2A2B-4DB6-9835-282AD2869A38}" presName="vertSpace2a" presStyleCnt="0"/>
      <dgm:spPr/>
    </dgm:pt>
    <dgm:pt modelId="{161C0992-9BC3-4466-96E0-B9930BDB3F7B}" type="pres">
      <dgm:prSet presAssocID="{64D39B46-2A2B-4DB6-9835-282AD2869A38}" presName="horz2" presStyleCnt="0"/>
      <dgm:spPr/>
    </dgm:pt>
    <dgm:pt modelId="{A4662C54-3DA8-46C6-8871-A06F9631870D}" type="pres">
      <dgm:prSet presAssocID="{64D39B46-2A2B-4DB6-9835-282AD2869A38}" presName="horzSpace2" presStyleCnt="0"/>
      <dgm:spPr/>
    </dgm:pt>
    <dgm:pt modelId="{B49E5E39-69AC-410B-B9D9-D2BF46362EB9}" type="pres">
      <dgm:prSet presAssocID="{64D39B46-2A2B-4DB6-9835-282AD2869A38}" presName="tx2" presStyleLbl="revTx" presStyleIdx="2" presStyleCnt="7"/>
      <dgm:spPr/>
    </dgm:pt>
    <dgm:pt modelId="{BF395BCC-2FBD-48DF-9545-3D0CFB155D36}" type="pres">
      <dgm:prSet presAssocID="{64D39B46-2A2B-4DB6-9835-282AD2869A38}" presName="vert2" presStyleCnt="0"/>
      <dgm:spPr/>
    </dgm:pt>
    <dgm:pt modelId="{20FFB97A-1081-4B2E-A748-B05FF317B3AE}" type="pres">
      <dgm:prSet presAssocID="{64D39B46-2A2B-4DB6-9835-282AD2869A38}" presName="thinLine2b" presStyleLbl="callout" presStyleIdx="0" presStyleCnt="3"/>
      <dgm:spPr/>
    </dgm:pt>
    <dgm:pt modelId="{3A9C9022-6088-4C65-9278-DDA439E550D1}" type="pres">
      <dgm:prSet presAssocID="{64D39B46-2A2B-4DB6-9835-282AD2869A38}" presName="vertSpace2b" presStyleCnt="0"/>
      <dgm:spPr/>
    </dgm:pt>
    <dgm:pt modelId="{FC718217-3F54-4582-8E09-B00C706EF239}" type="pres">
      <dgm:prSet presAssocID="{BD6439B4-6B28-4330-BEE9-474FA985D69A}" presName="horz2" presStyleCnt="0"/>
      <dgm:spPr/>
    </dgm:pt>
    <dgm:pt modelId="{1A246B28-D178-46E5-AC11-D9EB0216CAF7}" type="pres">
      <dgm:prSet presAssocID="{BD6439B4-6B28-4330-BEE9-474FA985D69A}" presName="horzSpace2" presStyleCnt="0"/>
      <dgm:spPr/>
    </dgm:pt>
    <dgm:pt modelId="{0C04C0B1-0300-4DC5-9C7E-DC25290A41C1}" type="pres">
      <dgm:prSet presAssocID="{BD6439B4-6B28-4330-BEE9-474FA985D69A}" presName="tx2" presStyleLbl="revTx" presStyleIdx="3" presStyleCnt="7"/>
      <dgm:spPr/>
    </dgm:pt>
    <dgm:pt modelId="{BD1342BB-8EC5-47B2-80F6-4B20A05F6937}" type="pres">
      <dgm:prSet presAssocID="{BD6439B4-6B28-4330-BEE9-474FA985D69A}" presName="vert2" presStyleCnt="0"/>
      <dgm:spPr/>
    </dgm:pt>
    <dgm:pt modelId="{4AB2AE75-6912-4ED5-B570-6D7A2DDE7D50}" type="pres">
      <dgm:prSet presAssocID="{BD6439B4-6B28-4330-BEE9-474FA985D69A}" presName="thinLine2b" presStyleLbl="callout" presStyleIdx="1" presStyleCnt="3"/>
      <dgm:spPr/>
    </dgm:pt>
    <dgm:pt modelId="{CEBD74D5-C170-4E7B-8EE8-C62F1BBE4F32}" type="pres">
      <dgm:prSet presAssocID="{BD6439B4-6B28-4330-BEE9-474FA985D69A}" presName="vertSpace2b" presStyleCnt="0"/>
      <dgm:spPr/>
    </dgm:pt>
    <dgm:pt modelId="{B452ABDA-8B93-4B15-91C2-6D771DEB44DA}" type="pres">
      <dgm:prSet presAssocID="{04DE33F6-AF73-477B-9F32-E6206DF40556}" presName="thickLine" presStyleLbl="alignNode1" presStyleIdx="2" presStyleCnt="4"/>
      <dgm:spPr/>
    </dgm:pt>
    <dgm:pt modelId="{F7D67E2C-7E02-4DB3-8D15-34212E1333B2}" type="pres">
      <dgm:prSet presAssocID="{04DE33F6-AF73-477B-9F32-E6206DF40556}" presName="horz1" presStyleCnt="0"/>
      <dgm:spPr/>
    </dgm:pt>
    <dgm:pt modelId="{B8E2C108-4843-4F43-9D1B-71CC90B50D76}" type="pres">
      <dgm:prSet presAssocID="{04DE33F6-AF73-477B-9F32-E6206DF40556}" presName="tx1" presStyleLbl="revTx" presStyleIdx="4" presStyleCnt="7"/>
      <dgm:spPr/>
    </dgm:pt>
    <dgm:pt modelId="{76BD76C3-2B49-496D-AF9C-1CC7877B3311}" type="pres">
      <dgm:prSet presAssocID="{04DE33F6-AF73-477B-9F32-E6206DF40556}" presName="vert1" presStyleCnt="0"/>
      <dgm:spPr/>
    </dgm:pt>
    <dgm:pt modelId="{C533AB21-4025-42C2-867D-F1B98F1F9728}" type="pres">
      <dgm:prSet presAssocID="{124B963C-F12E-4FE5-83C6-C5A253FFC8ED}" presName="thickLine" presStyleLbl="alignNode1" presStyleIdx="3" presStyleCnt="4"/>
      <dgm:spPr/>
    </dgm:pt>
    <dgm:pt modelId="{F501505F-8DFA-4075-9FAE-DFE60C42F728}" type="pres">
      <dgm:prSet presAssocID="{124B963C-F12E-4FE5-83C6-C5A253FFC8ED}" presName="horz1" presStyleCnt="0"/>
      <dgm:spPr/>
    </dgm:pt>
    <dgm:pt modelId="{ACB6DC83-BA71-4E25-AFBC-A690DAE8F4AF}" type="pres">
      <dgm:prSet presAssocID="{124B963C-F12E-4FE5-83C6-C5A253FFC8ED}" presName="tx1" presStyleLbl="revTx" presStyleIdx="5" presStyleCnt="7"/>
      <dgm:spPr/>
    </dgm:pt>
    <dgm:pt modelId="{66B889EE-372C-4DCC-AAE2-D1F84CAD8B6E}" type="pres">
      <dgm:prSet presAssocID="{124B963C-F12E-4FE5-83C6-C5A253FFC8ED}" presName="vert1" presStyleCnt="0"/>
      <dgm:spPr/>
    </dgm:pt>
    <dgm:pt modelId="{C207CDA6-D4B5-4DF3-A4D0-0FC0609FCCF5}" type="pres">
      <dgm:prSet presAssocID="{BBEC41F5-CE2D-4EA4-A906-76BBAAC1A5AD}" presName="vertSpace2a" presStyleCnt="0"/>
      <dgm:spPr/>
    </dgm:pt>
    <dgm:pt modelId="{ED59902D-3416-43AF-B86D-D4911506DA09}" type="pres">
      <dgm:prSet presAssocID="{BBEC41F5-CE2D-4EA4-A906-76BBAAC1A5AD}" presName="horz2" presStyleCnt="0"/>
      <dgm:spPr/>
    </dgm:pt>
    <dgm:pt modelId="{A6166FA1-C5F7-4428-B93B-9DB8A987612E}" type="pres">
      <dgm:prSet presAssocID="{BBEC41F5-CE2D-4EA4-A906-76BBAAC1A5AD}" presName="horzSpace2" presStyleCnt="0"/>
      <dgm:spPr/>
    </dgm:pt>
    <dgm:pt modelId="{7312A628-7F6A-43B7-A11A-71AE3BE6AEBF}" type="pres">
      <dgm:prSet presAssocID="{BBEC41F5-CE2D-4EA4-A906-76BBAAC1A5AD}" presName="tx2" presStyleLbl="revTx" presStyleIdx="6" presStyleCnt="7"/>
      <dgm:spPr/>
    </dgm:pt>
    <dgm:pt modelId="{5A09BBFC-FE4F-42F7-9F49-B9C31E354EB7}" type="pres">
      <dgm:prSet presAssocID="{BBEC41F5-CE2D-4EA4-A906-76BBAAC1A5AD}" presName="vert2" presStyleCnt="0"/>
      <dgm:spPr/>
    </dgm:pt>
    <dgm:pt modelId="{03533759-BF9C-4F0E-A582-CBD2822A6FE1}" type="pres">
      <dgm:prSet presAssocID="{BBEC41F5-CE2D-4EA4-A906-76BBAAC1A5AD}" presName="thinLine2b" presStyleLbl="callout" presStyleIdx="2" presStyleCnt="3"/>
      <dgm:spPr/>
    </dgm:pt>
    <dgm:pt modelId="{B001EB93-7416-451A-91C8-33A1266AB060}" type="pres">
      <dgm:prSet presAssocID="{BBEC41F5-CE2D-4EA4-A906-76BBAAC1A5AD}" presName="vertSpace2b" presStyleCnt="0"/>
      <dgm:spPr/>
    </dgm:pt>
  </dgm:ptLst>
  <dgm:cxnLst>
    <dgm:cxn modelId="{ABFA571B-1E70-4D42-A676-73FB775EC853}" srcId="{124B963C-F12E-4FE5-83C6-C5A253FFC8ED}" destId="{BBEC41F5-CE2D-4EA4-A906-76BBAAC1A5AD}" srcOrd="0" destOrd="0" parTransId="{4907E98D-7B56-4A12-8F02-2113E1665BB8}" sibTransId="{09EF0AEC-AAA4-4FDB-B399-84E7C63CBF6C}"/>
    <dgm:cxn modelId="{C5A34020-D2AC-4800-AE25-C7B1428E9AAB}" srcId="{A07505B0-D0BF-40CA-A552-52DF7394FE85}" destId="{BD6439B4-6B28-4330-BEE9-474FA985D69A}" srcOrd="1" destOrd="0" parTransId="{DC49E60E-6108-4E67-80F5-C0BF1DC65D75}" sibTransId="{D7A71DCC-7BF0-4530-8835-2DAA9FCBF0DC}"/>
    <dgm:cxn modelId="{782A182D-2529-4DFB-89C8-BFDA378D7DD0}" srcId="{CB6CF87E-234F-4AB3-84AB-6E5DCF3B7FF4}" destId="{A07505B0-D0BF-40CA-A552-52DF7394FE85}" srcOrd="1" destOrd="0" parTransId="{78B540D6-0F51-4307-B753-7AE2AEF84A6D}" sibTransId="{33F1C4E6-BBF5-4C35-B8FA-C1E69D73A11C}"/>
    <dgm:cxn modelId="{DECE5E36-4A23-4A47-A0A5-4032A08F91DA}" srcId="{CB6CF87E-234F-4AB3-84AB-6E5DCF3B7FF4}" destId="{124B963C-F12E-4FE5-83C6-C5A253FFC8ED}" srcOrd="3" destOrd="0" parTransId="{5F09EA25-2957-49D4-86F9-B181DE9879E6}" sibTransId="{3A513A84-2FB0-4A2F-8F77-6FABE3389EBC}"/>
    <dgm:cxn modelId="{FDE7E93F-1441-483A-9A05-C70660621BA0}" type="presOf" srcId="{BD6439B4-6B28-4330-BEE9-474FA985D69A}" destId="{0C04C0B1-0300-4DC5-9C7E-DC25290A41C1}" srcOrd="0" destOrd="0" presId="urn:microsoft.com/office/officeart/2008/layout/LinedList"/>
    <dgm:cxn modelId="{A2300948-4DE0-499C-A0EE-2238D36411D6}" srcId="{CB6CF87E-234F-4AB3-84AB-6E5DCF3B7FF4}" destId="{D812BEB1-1F23-4ACF-AF6B-DAED5F3F89E2}" srcOrd="0" destOrd="0" parTransId="{3034EB94-04DF-4D63-97B4-E599A00E6C2F}" sibTransId="{CAC53388-3DC3-4946-A650-910DFEC3FEA2}"/>
    <dgm:cxn modelId="{67352950-10DC-4BB1-B5D9-841DD8E3C745}" type="presOf" srcId="{D812BEB1-1F23-4ACF-AF6B-DAED5F3F89E2}" destId="{D8596BD6-E455-4A5E-8CB5-54E1F294399D}" srcOrd="0" destOrd="0" presId="urn:microsoft.com/office/officeart/2008/layout/LinedList"/>
    <dgm:cxn modelId="{4A4D1490-4DF5-42CD-95AA-1AB3375F91E6}" type="presOf" srcId="{04DE33F6-AF73-477B-9F32-E6206DF40556}" destId="{B8E2C108-4843-4F43-9D1B-71CC90B50D76}" srcOrd="0" destOrd="0" presId="urn:microsoft.com/office/officeart/2008/layout/LinedList"/>
    <dgm:cxn modelId="{07AD7795-FF85-4676-86A6-86B8A30368EF}" type="presOf" srcId="{A07505B0-D0BF-40CA-A552-52DF7394FE85}" destId="{70A8549A-21DA-474B-A542-8EB40E724F99}" srcOrd="0" destOrd="0" presId="urn:microsoft.com/office/officeart/2008/layout/LinedList"/>
    <dgm:cxn modelId="{C01254A9-F987-4D4A-ABFA-E2224645575C}" type="presOf" srcId="{CB6CF87E-234F-4AB3-84AB-6E5DCF3B7FF4}" destId="{185E7D95-7F10-4699-8686-4656A067F82D}" srcOrd="0" destOrd="0" presId="urn:microsoft.com/office/officeart/2008/layout/LinedList"/>
    <dgm:cxn modelId="{8DC742B1-0C5D-4889-93A6-1F26753A95B4}" type="presOf" srcId="{124B963C-F12E-4FE5-83C6-C5A253FFC8ED}" destId="{ACB6DC83-BA71-4E25-AFBC-A690DAE8F4AF}" srcOrd="0" destOrd="0" presId="urn:microsoft.com/office/officeart/2008/layout/LinedList"/>
    <dgm:cxn modelId="{61E217B9-04BB-422C-B172-C0D7E42E3447}" type="presOf" srcId="{BBEC41F5-CE2D-4EA4-A906-76BBAAC1A5AD}" destId="{7312A628-7F6A-43B7-A11A-71AE3BE6AEBF}" srcOrd="0" destOrd="0" presId="urn:microsoft.com/office/officeart/2008/layout/LinedList"/>
    <dgm:cxn modelId="{A03460C3-DD52-471D-892B-A4993582BE06}" type="presOf" srcId="{64D39B46-2A2B-4DB6-9835-282AD2869A38}" destId="{B49E5E39-69AC-410B-B9D9-D2BF46362EB9}" srcOrd="0" destOrd="0" presId="urn:microsoft.com/office/officeart/2008/layout/LinedList"/>
    <dgm:cxn modelId="{36B8FCE2-A6A2-47DF-9461-B63CBD795B19}" srcId="{CB6CF87E-234F-4AB3-84AB-6E5DCF3B7FF4}" destId="{04DE33F6-AF73-477B-9F32-E6206DF40556}" srcOrd="2" destOrd="0" parTransId="{BD3F7A0F-C13B-4AC7-94FB-EC7239CFD07F}" sibTransId="{1FD3AAA1-3530-4A52-AED4-37D42A9164F4}"/>
    <dgm:cxn modelId="{51009AEC-E4EB-429C-B046-785F1A5D49C9}" srcId="{A07505B0-D0BF-40CA-A552-52DF7394FE85}" destId="{64D39B46-2A2B-4DB6-9835-282AD2869A38}" srcOrd="0" destOrd="0" parTransId="{8307EF39-FA30-4F75-A3F9-DDBD4DC6AFBF}" sibTransId="{FEF2BB75-5138-47E3-A817-31A704BFE89B}"/>
    <dgm:cxn modelId="{0DCD7AB6-B582-4D85-B053-762FC3941E86}" type="presParOf" srcId="{185E7D95-7F10-4699-8686-4656A067F82D}" destId="{553486A3-C275-4AAC-9211-B295ACCD1308}" srcOrd="0" destOrd="0" presId="urn:microsoft.com/office/officeart/2008/layout/LinedList"/>
    <dgm:cxn modelId="{FC91480D-B790-424B-AC89-EA2274E21818}" type="presParOf" srcId="{185E7D95-7F10-4699-8686-4656A067F82D}" destId="{516145EE-6A53-4334-A5D3-E0FCF7AC46F3}" srcOrd="1" destOrd="0" presId="urn:microsoft.com/office/officeart/2008/layout/LinedList"/>
    <dgm:cxn modelId="{376B4CAB-EE61-401D-82FC-5CA70A5AAF54}" type="presParOf" srcId="{516145EE-6A53-4334-A5D3-E0FCF7AC46F3}" destId="{D8596BD6-E455-4A5E-8CB5-54E1F294399D}" srcOrd="0" destOrd="0" presId="urn:microsoft.com/office/officeart/2008/layout/LinedList"/>
    <dgm:cxn modelId="{D6D37428-C1A5-4A91-8E56-96C13EBFCB9F}" type="presParOf" srcId="{516145EE-6A53-4334-A5D3-E0FCF7AC46F3}" destId="{3688AC34-5488-4246-BDD6-1B564AB8D278}" srcOrd="1" destOrd="0" presId="urn:microsoft.com/office/officeart/2008/layout/LinedList"/>
    <dgm:cxn modelId="{B48ABD3B-10F3-472F-BA67-3D32A2EE9326}" type="presParOf" srcId="{185E7D95-7F10-4699-8686-4656A067F82D}" destId="{78A9DC63-F691-4916-B4EB-3DE1CB828F22}" srcOrd="2" destOrd="0" presId="urn:microsoft.com/office/officeart/2008/layout/LinedList"/>
    <dgm:cxn modelId="{BBB7D84C-F9D1-478C-8410-3DAFBF688D35}" type="presParOf" srcId="{185E7D95-7F10-4699-8686-4656A067F82D}" destId="{6C148CB6-4966-4ABD-AB35-92AE859AFDE8}" srcOrd="3" destOrd="0" presId="urn:microsoft.com/office/officeart/2008/layout/LinedList"/>
    <dgm:cxn modelId="{A2DACE3D-E191-4423-9263-1C7A0D179266}" type="presParOf" srcId="{6C148CB6-4966-4ABD-AB35-92AE859AFDE8}" destId="{70A8549A-21DA-474B-A542-8EB40E724F99}" srcOrd="0" destOrd="0" presId="urn:microsoft.com/office/officeart/2008/layout/LinedList"/>
    <dgm:cxn modelId="{A11F8AC9-6E6A-4E7F-BDC9-984ECB3C637C}" type="presParOf" srcId="{6C148CB6-4966-4ABD-AB35-92AE859AFDE8}" destId="{88CEE498-034D-4CEA-AD18-452074E187BE}" srcOrd="1" destOrd="0" presId="urn:microsoft.com/office/officeart/2008/layout/LinedList"/>
    <dgm:cxn modelId="{72E109CC-51F7-4D78-9483-44A4A2EFA5DC}" type="presParOf" srcId="{88CEE498-034D-4CEA-AD18-452074E187BE}" destId="{1D70C16C-8643-44FD-AE52-4FC6412010CE}" srcOrd="0" destOrd="0" presId="urn:microsoft.com/office/officeart/2008/layout/LinedList"/>
    <dgm:cxn modelId="{F3585685-ADB6-44BE-8485-777BC4825968}" type="presParOf" srcId="{88CEE498-034D-4CEA-AD18-452074E187BE}" destId="{161C0992-9BC3-4466-96E0-B9930BDB3F7B}" srcOrd="1" destOrd="0" presId="urn:microsoft.com/office/officeart/2008/layout/LinedList"/>
    <dgm:cxn modelId="{2E4F2F43-42DA-40FA-9E18-B8B923A54827}" type="presParOf" srcId="{161C0992-9BC3-4466-96E0-B9930BDB3F7B}" destId="{A4662C54-3DA8-46C6-8871-A06F9631870D}" srcOrd="0" destOrd="0" presId="urn:microsoft.com/office/officeart/2008/layout/LinedList"/>
    <dgm:cxn modelId="{10FA6FC2-6D4C-4F23-888F-AA17510F5EAE}" type="presParOf" srcId="{161C0992-9BC3-4466-96E0-B9930BDB3F7B}" destId="{B49E5E39-69AC-410B-B9D9-D2BF46362EB9}" srcOrd="1" destOrd="0" presId="urn:microsoft.com/office/officeart/2008/layout/LinedList"/>
    <dgm:cxn modelId="{D350B3D5-9FE3-4C23-8284-009556F2C32D}" type="presParOf" srcId="{161C0992-9BC3-4466-96E0-B9930BDB3F7B}" destId="{BF395BCC-2FBD-48DF-9545-3D0CFB155D36}" srcOrd="2" destOrd="0" presId="urn:microsoft.com/office/officeart/2008/layout/LinedList"/>
    <dgm:cxn modelId="{FF48504F-62F0-4F6C-AA4C-A33F7DD6F17D}" type="presParOf" srcId="{88CEE498-034D-4CEA-AD18-452074E187BE}" destId="{20FFB97A-1081-4B2E-A748-B05FF317B3AE}" srcOrd="2" destOrd="0" presId="urn:microsoft.com/office/officeart/2008/layout/LinedList"/>
    <dgm:cxn modelId="{15063011-428A-4D36-ADF8-FD1903B1CE03}" type="presParOf" srcId="{88CEE498-034D-4CEA-AD18-452074E187BE}" destId="{3A9C9022-6088-4C65-9278-DDA439E550D1}" srcOrd="3" destOrd="0" presId="urn:microsoft.com/office/officeart/2008/layout/LinedList"/>
    <dgm:cxn modelId="{0312112B-B71E-4423-A7C1-19DDAE7FC0AE}" type="presParOf" srcId="{88CEE498-034D-4CEA-AD18-452074E187BE}" destId="{FC718217-3F54-4582-8E09-B00C706EF239}" srcOrd="4" destOrd="0" presId="urn:microsoft.com/office/officeart/2008/layout/LinedList"/>
    <dgm:cxn modelId="{47EB76C7-9903-4390-B3B1-C030F9BCE3BA}" type="presParOf" srcId="{FC718217-3F54-4582-8E09-B00C706EF239}" destId="{1A246B28-D178-46E5-AC11-D9EB0216CAF7}" srcOrd="0" destOrd="0" presId="urn:microsoft.com/office/officeart/2008/layout/LinedList"/>
    <dgm:cxn modelId="{A7050AB7-FC95-4E9E-967A-6DF1AF183027}" type="presParOf" srcId="{FC718217-3F54-4582-8E09-B00C706EF239}" destId="{0C04C0B1-0300-4DC5-9C7E-DC25290A41C1}" srcOrd="1" destOrd="0" presId="urn:microsoft.com/office/officeart/2008/layout/LinedList"/>
    <dgm:cxn modelId="{7A656D34-F3FE-4DA0-946E-4C36089407B2}" type="presParOf" srcId="{FC718217-3F54-4582-8E09-B00C706EF239}" destId="{BD1342BB-8EC5-47B2-80F6-4B20A05F6937}" srcOrd="2" destOrd="0" presId="urn:microsoft.com/office/officeart/2008/layout/LinedList"/>
    <dgm:cxn modelId="{66AD3381-C398-4982-A9D6-64D379A147D3}" type="presParOf" srcId="{88CEE498-034D-4CEA-AD18-452074E187BE}" destId="{4AB2AE75-6912-4ED5-B570-6D7A2DDE7D50}" srcOrd="5" destOrd="0" presId="urn:microsoft.com/office/officeart/2008/layout/LinedList"/>
    <dgm:cxn modelId="{E70B71EE-CA0A-4F2D-9ABE-C754680F0648}" type="presParOf" srcId="{88CEE498-034D-4CEA-AD18-452074E187BE}" destId="{CEBD74D5-C170-4E7B-8EE8-C62F1BBE4F32}" srcOrd="6" destOrd="0" presId="urn:microsoft.com/office/officeart/2008/layout/LinedList"/>
    <dgm:cxn modelId="{3379F54F-9B50-4B36-8213-7ADB4E487006}" type="presParOf" srcId="{185E7D95-7F10-4699-8686-4656A067F82D}" destId="{B452ABDA-8B93-4B15-91C2-6D771DEB44DA}" srcOrd="4" destOrd="0" presId="urn:microsoft.com/office/officeart/2008/layout/LinedList"/>
    <dgm:cxn modelId="{C5BD5E2F-B585-4866-9CDB-41077C4C6745}" type="presParOf" srcId="{185E7D95-7F10-4699-8686-4656A067F82D}" destId="{F7D67E2C-7E02-4DB3-8D15-34212E1333B2}" srcOrd="5" destOrd="0" presId="urn:microsoft.com/office/officeart/2008/layout/LinedList"/>
    <dgm:cxn modelId="{4BFFFA97-9DBE-47EF-A095-AF8FB2782A78}" type="presParOf" srcId="{F7D67E2C-7E02-4DB3-8D15-34212E1333B2}" destId="{B8E2C108-4843-4F43-9D1B-71CC90B50D76}" srcOrd="0" destOrd="0" presId="urn:microsoft.com/office/officeart/2008/layout/LinedList"/>
    <dgm:cxn modelId="{8B0CF15E-6981-4828-911E-6A4CED86DF4B}" type="presParOf" srcId="{F7D67E2C-7E02-4DB3-8D15-34212E1333B2}" destId="{76BD76C3-2B49-496D-AF9C-1CC7877B3311}" srcOrd="1" destOrd="0" presId="urn:microsoft.com/office/officeart/2008/layout/LinedList"/>
    <dgm:cxn modelId="{B7D1E98C-DC8B-43C3-ABFC-73AF56B022C3}" type="presParOf" srcId="{185E7D95-7F10-4699-8686-4656A067F82D}" destId="{C533AB21-4025-42C2-867D-F1B98F1F9728}" srcOrd="6" destOrd="0" presId="urn:microsoft.com/office/officeart/2008/layout/LinedList"/>
    <dgm:cxn modelId="{907C93AF-CC32-4F2B-851B-3E51D1A6C5D4}" type="presParOf" srcId="{185E7D95-7F10-4699-8686-4656A067F82D}" destId="{F501505F-8DFA-4075-9FAE-DFE60C42F728}" srcOrd="7" destOrd="0" presId="urn:microsoft.com/office/officeart/2008/layout/LinedList"/>
    <dgm:cxn modelId="{AA5B8B96-EE05-4A1F-B385-DF4852722594}" type="presParOf" srcId="{F501505F-8DFA-4075-9FAE-DFE60C42F728}" destId="{ACB6DC83-BA71-4E25-AFBC-A690DAE8F4AF}" srcOrd="0" destOrd="0" presId="urn:microsoft.com/office/officeart/2008/layout/LinedList"/>
    <dgm:cxn modelId="{8A6D3DBF-801A-4037-A23A-2AF7839BDF61}" type="presParOf" srcId="{F501505F-8DFA-4075-9FAE-DFE60C42F728}" destId="{66B889EE-372C-4DCC-AAE2-D1F84CAD8B6E}" srcOrd="1" destOrd="0" presId="urn:microsoft.com/office/officeart/2008/layout/LinedList"/>
    <dgm:cxn modelId="{A1CF612A-DA9E-4F5F-B42B-1BE052C38294}" type="presParOf" srcId="{66B889EE-372C-4DCC-AAE2-D1F84CAD8B6E}" destId="{C207CDA6-D4B5-4DF3-A4D0-0FC0609FCCF5}" srcOrd="0" destOrd="0" presId="urn:microsoft.com/office/officeart/2008/layout/LinedList"/>
    <dgm:cxn modelId="{7E7093D4-6445-446A-957D-2EB7301F8E54}" type="presParOf" srcId="{66B889EE-372C-4DCC-AAE2-D1F84CAD8B6E}" destId="{ED59902D-3416-43AF-B86D-D4911506DA09}" srcOrd="1" destOrd="0" presId="urn:microsoft.com/office/officeart/2008/layout/LinedList"/>
    <dgm:cxn modelId="{ABF1AD88-456E-4902-98B3-523BB7A16569}" type="presParOf" srcId="{ED59902D-3416-43AF-B86D-D4911506DA09}" destId="{A6166FA1-C5F7-4428-B93B-9DB8A987612E}" srcOrd="0" destOrd="0" presId="urn:microsoft.com/office/officeart/2008/layout/LinedList"/>
    <dgm:cxn modelId="{3F57A0D3-42E8-4417-9A15-080C39DD2ACE}" type="presParOf" srcId="{ED59902D-3416-43AF-B86D-D4911506DA09}" destId="{7312A628-7F6A-43B7-A11A-71AE3BE6AEBF}" srcOrd="1" destOrd="0" presId="urn:microsoft.com/office/officeart/2008/layout/LinedList"/>
    <dgm:cxn modelId="{54CDACFF-E97F-45FA-BC35-B51EE192D372}" type="presParOf" srcId="{ED59902D-3416-43AF-B86D-D4911506DA09}" destId="{5A09BBFC-FE4F-42F7-9F49-B9C31E354EB7}" srcOrd="2" destOrd="0" presId="urn:microsoft.com/office/officeart/2008/layout/LinedList"/>
    <dgm:cxn modelId="{D4B63CE9-39E4-44BC-B801-BE34EBF25193}" type="presParOf" srcId="{66B889EE-372C-4DCC-AAE2-D1F84CAD8B6E}" destId="{03533759-BF9C-4F0E-A582-CBD2822A6FE1}" srcOrd="2" destOrd="0" presId="urn:microsoft.com/office/officeart/2008/layout/LinedList"/>
    <dgm:cxn modelId="{A2D14872-5A2D-44CF-9A59-B8A4D046A106}" type="presParOf" srcId="{66B889EE-372C-4DCC-AAE2-D1F84CAD8B6E}" destId="{B001EB93-7416-451A-91C8-33A1266AB060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43400D-926A-4CB9-8A93-EACAA53797E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94457C4-262E-42E2-9057-92B5D9EF25A8}">
      <dgm:prSet/>
      <dgm:spPr/>
      <dgm:t>
        <a:bodyPr/>
        <a:lstStyle/>
        <a:p>
          <a:r>
            <a:rPr lang="fi-FI" b="1"/>
            <a:t>There are mainly two types of regulation: policy and guidance regulation</a:t>
          </a:r>
          <a:endParaRPr lang="fi-FI"/>
        </a:p>
      </dgm:t>
    </dgm:pt>
    <dgm:pt modelId="{F86B4821-B2C1-452A-9CA9-0910659FE6AE}" type="parTrans" cxnId="{CE2E76BE-C28C-4130-B375-BF77C0DC5723}">
      <dgm:prSet/>
      <dgm:spPr/>
      <dgm:t>
        <a:bodyPr/>
        <a:lstStyle/>
        <a:p>
          <a:endParaRPr lang="fi-FI"/>
        </a:p>
      </dgm:t>
    </dgm:pt>
    <dgm:pt modelId="{D7C7E1E4-C664-4007-8137-65093EC00A6C}" type="sibTrans" cxnId="{CE2E76BE-C28C-4130-B375-BF77C0DC5723}">
      <dgm:prSet/>
      <dgm:spPr/>
      <dgm:t>
        <a:bodyPr/>
        <a:lstStyle/>
        <a:p>
          <a:endParaRPr lang="fi-FI"/>
        </a:p>
      </dgm:t>
    </dgm:pt>
    <dgm:pt modelId="{FE50BC79-454B-4821-BC7F-E0D4474256F9}">
      <dgm:prSet/>
      <dgm:spPr/>
      <dgm:t>
        <a:bodyPr/>
        <a:lstStyle/>
        <a:p>
          <a:r>
            <a:rPr lang="fi-FI" b="1"/>
            <a:t>Regulation for policing purposes only</a:t>
          </a:r>
          <a:endParaRPr lang="fi-FI"/>
        </a:p>
      </dgm:t>
    </dgm:pt>
    <dgm:pt modelId="{7E322529-D4AD-4438-82BD-207AA031C20E}" type="parTrans" cxnId="{74B83739-D533-4C61-BA76-5C0B809A575F}">
      <dgm:prSet/>
      <dgm:spPr/>
      <dgm:t>
        <a:bodyPr/>
        <a:lstStyle/>
        <a:p>
          <a:endParaRPr lang="fi-FI"/>
        </a:p>
      </dgm:t>
    </dgm:pt>
    <dgm:pt modelId="{3CE53E9B-2CC1-4E2F-BB27-FA136B62F8DC}" type="sibTrans" cxnId="{74B83739-D533-4C61-BA76-5C0B809A575F}">
      <dgm:prSet/>
      <dgm:spPr/>
      <dgm:t>
        <a:bodyPr/>
        <a:lstStyle/>
        <a:p>
          <a:endParaRPr lang="fi-FI"/>
        </a:p>
      </dgm:t>
    </dgm:pt>
    <dgm:pt modelId="{11F6E99C-FC0B-448A-872A-0B5120DB1DF5}">
      <dgm:prSet/>
      <dgm:spPr/>
      <dgm:t>
        <a:bodyPr/>
        <a:lstStyle/>
        <a:p>
          <a:r>
            <a:rPr lang="fi-FI"/>
            <a:t>Level playing field for market actors </a:t>
          </a:r>
        </a:p>
      </dgm:t>
    </dgm:pt>
    <dgm:pt modelId="{3DD1DC56-0782-4415-AB49-45704F7845B4}" type="parTrans" cxnId="{224A23DC-82AF-4DCD-8538-D902EAE41DBD}">
      <dgm:prSet/>
      <dgm:spPr/>
      <dgm:t>
        <a:bodyPr/>
        <a:lstStyle/>
        <a:p>
          <a:endParaRPr lang="fi-FI"/>
        </a:p>
      </dgm:t>
    </dgm:pt>
    <dgm:pt modelId="{07791CE7-4415-4F88-87DA-109F40D8C806}" type="sibTrans" cxnId="{224A23DC-82AF-4DCD-8538-D902EAE41DBD}">
      <dgm:prSet/>
      <dgm:spPr/>
      <dgm:t>
        <a:bodyPr/>
        <a:lstStyle/>
        <a:p>
          <a:endParaRPr lang="fi-FI"/>
        </a:p>
      </dgm:t>
    </dgm:pt>
    <dgm:pt modelId="{D6D7569F-FD80-4BD0-AAD7-3B606851DBD1}">
      <dgm:prSet/>
      <dgm:spPr/>
      <dgm:t>
        <a:bodyPr/>
        <a:lstStyle/>
        <a:p>
          <a:r>
            <a:rPr lang="fi-FI"/>
            <a:t>Disclosure duties, fair trading, codes of conduct, quality of investment products, confidence </a:t>
          </a:r>
        </a:p>
      </dgm:t>
    </dgm:pt>
    <dgm:pt modelId="{AF15B946-D6C9-4FD9-A566-023AB7BC565E}" type="parTrans" cxnId="{3BCA3E76-E36B-4091-97B1-0F6F55E140DC}">
      <dgm:prSet/>
      <dgm:spPr/>
      <dgm:t>
        <a:bodyPr/>
        <a:lstStyle/>
        <a:p>
          <a:endParaRPr lang="fi-FI"/>
        </a:p>
      </dgm:t>
    </dgm:pt>
    <dgm:pt modelId="{6AB1C30C-14C1-477D-BAD6-83D479393FB1}" type="sibTrans" cxnId="{3BCA3E76-E36B-4091-97B1-0F6F55E140DC}">
      <dgm:prSet/>
      <dgm:spPr/>
      <dgm:t>
        <a:bodyPr/>
        <a:lstStyle/>
        <a:p>
          <a:endParaRPr lang="fi-FI"/>
        </a:p>
      </dgm:t>
    </dgm:pt>
    <dgm:pt modelId="{119DFECF-8052-4E65-ABF5-92BB92AC5956}">
      <dgm:prSet/>
      <dgm:spPr/>
      <dgm:t>
        <a:bodyPr/>
        <a:lstStyle/>
        <a:p>
          <a:r>
            <a:rPr lang="fi-FI"/>
            <a:t>Aim: market efficiency and investor protection</a:t>
          </a:r>
        </a:p>
      </dgm:t>
    </dgm:pt>
    <dgm:pt modelId="{EE3D9175-B784-48E8-838A-04B99CFA1C0B}" type="parTrans" cxnId="{32EFF5CC-EF8D-4575-A3C6-D807FB972ED2}">
      <dgm:prSet/>
      <dgm:spPr/>
      <dgm:t>
        <a:bodyPr/>
        <a:lstStyle/>
        <a:p>
          <a:endParaRPr lang="fi-FI"/>
        </a:p>
      </dgm:t>
    </dgm:pt>
    <dgm:pt modelId="{777CACF7-7E7C-4D08-B738-9AF310E580D7}" type="sibTrans" cxnId="{32EFF5CC-EF8D-4575-A3C6-D807FB972ED2}">
      <dgm:prSet/>
      <dgm:spPr/>
      <dgm:t>
        <a:bodyPr/>
        <a:lstStyle/>
        <a:p>
          <a:endParaRPr lang="fi-FI"/>
        </a:p>
      </dgm:t>
    </dgm:pt>
    <dgm:pt modelId="{95CECC90-D117-4550-87B4-56D71C03ACB3}">
      <dgm:prSet/>
      <dgm:spPr/>
      <dgm:t>
        <a:bodyPr/>
        <a:lstStyle/>
        <a:p>
          <a:r>
            <a:rPr lang="fi-FI" b="1"/>
            <a:t>Guidance intervention </a:t>
          </a:r>
          <a:endParaRPr lang="fi-FI"/>
        </a:p>
      </dgm:t>
    </dgm:pt>
    <dgm:pt modelId="{BBB7CF93-8390-4CFB-BCC8-F86EAF74B6B7}" type="parTrans" cxnId="{8B22C9C3-7BF8-41A3-A661-1A7429201821}">
      <dgm:prSet/>
      <dgm:spPr/>
      <dgm:t>
        <a:bodyPr/>
        <a:lstStyle/>
        <a:p>
          <a:endParaRPr lang="fi-FI"/>
        </a:p>
      </dgm:t>
    </dgm:pt>
    <dgm:pt modelId="{97D9B68C-0F35-4F1C-A4F8-E1476CEE739E}" type="sibTrans" cxnId="{8B22C9C3-7BF8-41A3-A661-1A7429201821}">
      <dgm:prSet/>
      <dgm:spPr/>
      <dgm:t>
        <a:bodyPr/>
        <a:lstStyle/>
        <a:p>
          <a:endParaRPr lang="fi-FI"/>
        </a:p>
      </dgm:t>
    </dgm:pt>
    <dgm:pt modelId="{A4AC73C6-D2EC-4320-8DA7-CB8A3BFAFEC1}">
      <dgm:prSet/>
      <dgm:spPr/>
      <dgm:t>
        <a:bodyPr/>
        <a:lstStyle/>
        <a:p>
          <a:r>
            <a:rPr lang="fi-FI"/>
            <a:t>Affects the scope and breadth of the markets; market structures </a:t>
          </a:r>
        </a:p>
      </dgm:t>
    </dgm:pt>
    <dgm:pt modelId="{062D8C5F-D0E9-47A7-853B-56D1E80AEFE2}" type="parTrans" cxnId="{D6A8936B-87E8-4E11-A8DB-A817A95ECCAF}">
      <dgm:prSet/>
      <dgm:spPr/>
      <dgm:t>
        <a:bodyPr/>
        <a:lstStyle/>
        <a:p>
          <a:endParaRPr lang="fi-FI"/>
        </a:p>
      </dgm:t>
    </dgm:pt>
    <dgm:pt modelId="{23EED0ED-28AE-45C7-9297-9BC28A18205B}" type="sibTrans" cxnId="{D6A8936B-87E8-4E11-A8DB-A817A95ECCAF}">
      <dgm:prSet/>
      <dgm:spPr/>
      <dgm:t>
        <a:bodyPr/>
        <a:lstStyle/>
        <a:p>
          <a:endParaRPr lang="fi-FI"/>
        </a:p>
      </dgm:t>
    </dgm:pt>
    <dgm:pt modelId="{15ABF963-E014-408A-B7FB-2305CBD4A499}">
      <dgm:prSet/>
      <dgm:spPr/>
      <dgm:t>
        <a:bodyPr/>
        <a:lstStyle/>
        <a:p>
          <a:r>
            <a:rPr lang="fi-FI"/>
            <a:t>Restricting  the volume and objects of trading based on actors, periods of trading or transactions </a:t>
          </a:r>
        </a:p>
      </dgm:t>
    </dgm:pt>
    <dgm:pt modelId="{7B7487EC-5BC5-4595-B0B2-DD75EF7E3E46}" type="parTrans" cxnId="{ABEB5F45-217F-4F12-B92E-736EB3D6A511}">
      <dgm:prSet/>
      <dgm:spPr/>
      <dgm:t>
        <a:bodyPr/>
        <a:lstStyle/>
        <a:p>
          <a:endParaRPr lang="fi-FI"/>
        </a:p>
      </dgm:t>
    </dgm:pt>
    <dgm:pt modelId="{62205EFE-AC43-41E5-AC78-9A1B7B833022}" type="sibTrans" cxnId="{ABEB5F45-217F-4F12-B92E-736EB3D6A511}">
      <dgm:prSet/>
      <dgm:spPr/>
      <dgm:t>
        <a:bodyPr/>
        <a:lstStyle/>
        <a:p>
          <a:endParaRPr lang="fi-FI"/>
        </a:p>
      </dgm:t>
    </dgm:pt>
    <dgm:pt modelId="{1A8F4D78-B237-4A57-AAAD-ECDAE3A66AE6}">
      <dgm:prSet/>
      <dgm:spPr/>
      <dgm:t>
        <a:bodyPr/>
        <a:lstStyle/>
        <a:p>
          <a:r>
            <a:rPr lang="fi-FI"/>
            <a:t>Suspension of trading (Finnish Act on Trading in Financial Instruments 1070/2017 3:11; 3:22) </a:t>
          </a:r>
        </a:p>
      </dgm:t>
    </dgm:pt>
    <dgm:pt modelId="{D25DA11A-7D11-405F-B5ED-949FE0280CF8}" type="parTrans" cxnId="{65AFCDF1-5069-453A-BE2B-0C4F63B017BF}">
      <dgm:prSet/>
      <dgm:spPr/>
      <dgm:t>
        <a:bodyPr/>
        <a:lstStyle/>
        <a:p>
          <a:endParaRPr lang="fi-FI"/>
        </a:p>
      </dgm:t>
    </dgm:pt>
    <dgm:pt modelId="{2020EA1E-D873-4149-A501-295BE83C5FA0}" type="sibTrans" cxnId="{65AFCDF1-5069-453A-BE2B-0C4F63B017BF}">
      <dgm:prSet/>
      <dgm:spPr/>
      <dgm:t>
        <a:bodyPr/>
        <a:lstStyle/>
        <a:p>
          <a:endParaRPr lang="fi-FI"/>
        </a:p>
      </dgm:t>
    </dgm:pt>
    <dgm:pt modelId="{55EDD482-0F4D-4282-9417-2CD68EB7C0DA}">
      <dgm:prSet/>
      <dgm:spPr/>
      <dgm:t>
        <a:bodyPr/>
        <a:lstStyle/>
        <a:p>
          <a:r>
            <a:rPr lang="fi-FI"/>
            <a:t>E.g. restrictions on short selling (</a:t>
          </a:r>
          <a:r>
            <a:rPr lang="en-US"/>
            <a:t>Regulation (EU) No 236/2012 of the European Parliament and of the Council of 14 March 2012 on short selling and certain aspects of credit default swaps)</a:t>
          </a:r>
          <a:endParaRPr lang="fi-FI"/>
        </a:p>
      </dgm:t>
    </dgm:pt>
    <dgm:pt modelId="{2F8E3296-C8BB-476B-876D-DBD4D31B72D0}" type="parTrans" cxnId="{EF5E517B-6943-4A3C-8AE7-7FF1AE2FA407}">
      <dgm:prSet/>
      <dgm:spPr/>
      <dgm:t>
        <a:bodyPr/>
        <a:lstStyle/>
        <a:p>
          <a:endParaRPr lang="fi-FI"/>
        </a:p>
      </dgm:t>
    </dgm:pt>
    <dgm:pt modelId="{8002D76F-22FA-4925-8F03-9D96339B3352}" type="sibTrans" cxnId="{EF5E517B-6943-4A3C-8AE7-7FF1AE2FA407}">
      <dgm:prSet/>
      <dgm:spPr/>
      <dgm:t>
        <a:bodyPr/>
        <a:lstStyle/>
        <a:p>
          <a:endParaRPr lang="fi-FI"/>
        </a:p>
      </dgm:t>
    </dgm:pt>
    <dgm:pt modelId="{A9670D26-4CE8-4EB0-9172-56AD0047D91A}">
      <dgm:prSet/>
      <dgm:spPr/>
      <dgm:t>
        <a:bodyPr/>
        <a:lstStyle/>
        <a:p>
          <a:r>
            <a:rPr lang="en-US"/>
            <a:t>Algorithmic trading and direct electronic access to the market (MiFID II art. 17) </a:t>
          </a:r>
          <a:endParaRPr lang="fi-FI"/>
        </a:p>
      </dgm:t>
    </dgm:pt>
    <dgm:pt modelId="{26C7890A-1BD5-416F-A397-A3DEE1E040C0}" type="parTrans" cxnId="{5F444F63-7C6B-402F-9721-8D46AB3E2D71}">
      <dgm:prSet/>
      <dgm:spPr/>
      <dgm:t>
        <a:bodyPr/>
        <a:lstStyle/>
        <a:p>
          <a:endParaRPr lang="fi-FI"/>
        </a:p>
      </dgm:t>
    </dgm:pt>
    <dgm:pt modelId="{22B7B245-AE81-4288-B051-657D7D3BE2F4}" type="sibTrans" cxnId="{5F444F63-7C6B-402F-9721-8D46AB3E2D71}">
      <dgm:prSet/>
      <dgm:spPr/>
      <dgm:t>
        <a:bodyPr/>
        <a:lstStyle/>
        <a:p>
          <a:endParaRPr lang="fi-FI"/>
        </a:p>
      </dgm:t>
    </dgm:pt>
    <dgm:pt modelId="{F9167811-8854-4DB0-BC20-498124845176}">
      <dgm:prSet/>
      <dgm:spPr/>
      <dgm:t>
        <a:bodyPr/>
        <a:lstStyle/>
        <a:p>
          <a:r>
            <a:rPr lang="en-US"/>
            <a:t>Limitations of traded products </a:t>
          </a:r>
          <a:endParaRPr lang="fi-FI"/>
        </a:p>
      </dgm:t>
    </dgm:pt>
    <dgm:pt modelId="{E1D1BD79-90C4-4165-BB6F-529695CBDC6A}" type="parTrans" cxnId="{C4B14DEA-4121-4E99-BEF4-70E236B9240C}">
      <dgm:prSet/>
      <dgm:spPr/>
      <dgm:t>
        <a:bodyPr/>
        <a:lstStyle/>
        <a:p>
          <a:endParaRPr lang="fi-FI"/>
        </a:p>
      </dgm:t>
    </dgm:pt>
    <dgm:pt modelId="{99F83163-0E48-4040-9820-E31C282BDAA4}" type="sibTrans" cxnId="{C4B14DEA-4121-4E99-BEF4-70E236B9240C}">
      <dgm:prSet/>
      <dgm:spPr/>
      <dgm:t>
        <a:bodyPr/>
        <a:lstStyle/>
        <a:p>
          <a:endParaRPr lang="fi-FI"/>
        </a:p>
      </dgm:t>
    </dgm:pt>
    <dgm:pt modelId="{BBDB1BF4-B5A3-473C-90BF-5CDB0FA46DA0}">
      <dgm:prSet/>
      <dgm:spPr/>
      <dgm:t>
        <a:bodyPr/>
        <a:lstStyle/>
        <a:p>
          <a:r>
            <a:rPr lang="fi-FI"/>
            <a:t>In general, cannot be justified (Zufferey, </a:t>
          </a:r>
          <a:r>
            <a:rPr lang="en-US"/>
            <a:t>Regulation of Trading Systems on Financial Markets 1997</a:t>
          </a:r>
          <a:r>
            <a:rPr lang="fi-FI"/>
            <a:t>) </a:t>
          </a:r>
        </a:p>
      </dgm:t>
    </dgm:pt>
    <dgm:pt modelId="{DDFC1EBB-990B-475B-9CAE-60B25D6B8B47}" type="parTrans" cxnId="{32E57CCC-2E1C-4115-BC5B-C7D015A6E49C}">
      <dgm:prSet/>
      <dgm:spPr/>
      <dgm:t>
        <a:bodyPr/>
        <a:lstStyle/>
        <a:p>
          <a:endParaRPr lang="fi-FI"/>
        </a:p>
      </dgm:t>
    </dgm:pt>
    <dgm:pt modelId="{C2632CD8-3E58-43B2-9207-B115B7C5C562}" type="sibTrans" cxnId="{32E57CCC-2E1C-4115-BC5B-C7D015A6E49C}">
      <dgm:prSet/>
      <dgm:spPr/>
      <dgm:t>
        <a:bodyPr/>
        <a:lstStyle/>
        <a:p>
          <a:endParaRPr lang="fi-FI"/>
        </a:p>
      </dgm:t>
    </dgm:pt>
    <dgm:pt modelId="{240A7F16-632D-43E5-B410-C1752AD29ADE}" type="pres">
      <dgm:prSet presAssocID="{2843400D-926A-4CB9-8A93-EACAA53797E5}" presName="vert0" presStyleCnt="0">
        <dgm:presLayoutVars>
          <dgm:dir/>
          <dgm:animOne val="branch"/>
          <dgm:animLvl val="lvl"/>
        </dgm:presLayoutVars>
      </dgm:prSet>
      <dgm:spPr/>
    </dgm:pt>
    <dgm:pt modelId="{AA0333AC-ADE8-4E7B-A8D9-53C0CBEA9030}" type="pres">
      <dgm:prSet presAssocID="{794457C4-262E-42E2-9057-92B5D9EF25A8}" presName="thickLine" presStyleLbl="alignNode1" presStyleIdx="0" presStyleCnt="3"/>
      <dgm:spPr/>
    </dgm:pt>
    <dgm:pt modelId="{61F14086-1169-4D31-9627-B2A30E4C1254}" type="pres">
      <dgm:prSet presAssocID="{794457C4-262E-42E2-9057-92B5D9EF25A8}" presName="horz1" presStyleCnt="0"/>
      <dgm:spPr/>
    </dgm:pt>
    <dgm:pt modelId="{5F9B046E-0CA7-4ED9-9DF6-70D6132C1FD6}" type="pres">
      <dgm:prSet presAssocID="{794457C4-262E-42E2-9057-92B5D9EF25A8}" presName="tx1" presStyleLbl="revTx" presStyleIdx="0" presStyleCnt="13"/>
      <dgm:spPr/>
    </dgm:pt>
    <dgm:pt modelId="{51165433-2FE8-40B6-A88C-76A1AD739B33}" type="pres">
      <dgm:prSet presAssocID="{794457C4-262E-42E2-9057-92B5D9EF25A8}" presName="vert1" presStyleCnt="0"/>
      <dgm:spPr/>
    </dgm:pt>
    <dgm:pt modelId="{F313766B-FDBE-4B55-A368-F341384E1280}" type="pres">
      <dgm:prSet presAssocID="{FE50BC79-454B-4821-BC7F-E0D4474256F9}" presName="thickLine" presStyleLbl="alignNode1" presStyleIdx="1" presStyleCnt="3"/>
      <dgm:spPr/>
    </dgm:pt>
    <dgm:pt modelId="{966F4483-3637-4427-A0C6-6EC6D0F397D6}" type="pres">
      <dgm:prSet presAssocID="{FE50BC79-454B-4821-BC7F-E0D4474256F9}" presName="horz1" presStyleCnt="0"/>
      <dgm:spPr/>
    </dgm:pt>
    <dgm:pt modelId="{86022014-B25E-4120-9580-A0BC7E5D617E}" type="pres">
      <dgm:prSet presAssocID="{FE50BC79-454B-4821-BC7F-E0D4474256F9}" presName="tx1" presStyleLbl="revTx" presStyleIdx="1" presStyleCnt="13"/>
      <dgm:spPr/>
    </dgm:pt>
    <dgm:pt modelId="{C71AB0EF-52A7-47B8-B36F-B43B94AD0061}" type="pres">
      <dgm:prSet presAssocID="{FE50BC79-454B-4821-BC7F-E0D4474256F9}" presName="vert1" presStyleCnt="0"/>
      <dgm:spPr/>
    </dgm:pt>
    <dgm:pt modelId="{99F47EB7-7520-4C87-A0C3-61EE66F77179}" type="pres">
      <dgm:prSet presAssocID="{11F6E99C-FC0B-448A-872A-0B5120DB1DF5}" presName="vertSpace2a" presStyleCnt="0"/>
      <dgm:spPr/>
    </dgm:pt>
    <dgm:pt modelId="{4BE5465A-2A49-4FDA-9BFC-58F9B899B119}" type="pres">
      <dgm:prSet presAssocID="{11F6E99C-FC0B-448A-872A-0B5120DB1DF5}" presName="horz2" presStyleCnt="0"/>
      <dgm:spPr/>
    </dgm:pt>
    <dgm:pt modelId="{29B01E8A-2495-4500-B1DF-068B1135CF90}" type="pres">
      <dgm:prSet presAssocID="{11F6E99C-FC0B-448A-872A-0B5120DB1DF5}" presName="horzSpace2" presStyleCnt="0"/>
      <dgm:spPr/>
    </dgm:pt>
    <dgm:pt modelId="{61E6F9C9-0095-44E9-BE62-1D070F0D1C66}" type="pres">
      <dgm:prSet presAssocID="{11F6E99C-FC0B-448A-872A-0B5120DB1DF5}" presName="tx2" presStyleLbl="revTx" presStyleIdx="2" presStyleCnt="13"/>
      <dgm:spPr/>
    </dgm:pt>
    <dgm:pt modelId="{3008963F-F949-429D-85C6-964935708C26}" type="pres">
      <dgm:prSet presAssocID="{11F6E99C-FC0B-448A-872A-0B5120DB1DF5}" presName="vert2" presStyleCnt="0"/>
      <dgm:spPr/>
    </dgm:pt>
    <dgm:pt modelId="{D70D87AF-A57B-4E50-9441-C53A53A6845D}" type="pres">
      <dgm:prSet presAssocID="{11F6E99C-FC0B-448A-872A-0B5120DB1DF5}" presName="thinLine2b" presStyleLbl="callout" presStyleIdx="0" presStyleCnt="10"/>
      <dgm:spPr/>
    </dgm:pt>
    <dgm:pt modelId="{08E297CB-43EE-4CB6-8C5D-A7D57738296F}" type="pres">
      <dgm:prSet presAssocID="{11F6E99C-FC0B-448A-872A-0B5120DB1DF5}" presName="vertSpace2b" presStyleCnt="0"/>
      <dgm:spPr/>
    </dgm:pt>
    <dgm:pt modelId="{FF29D1FE-1672-4480-B9AC-0355F0A4EA6D}" type="pres">
      <dgm:prSet presAssocID="{D6D7569F-FD80-4BD0-AAD7-3B606851DBD1}" presName="horz2" presStyleCnt="0"/>
      <dgm:spPr/>
    </dgm:pt>
    <dgm:pt modelId="{FC548FD1-12AA-4FF1-A1A0-7CBC2DD753E6}" type="pres">
      <dgm:prSet presAssocID="{D6D7569F-FD80-4BD0-AAD7-3B606851DBD1}" presName="horzSpace2" presStyleCnt="0"/>
      <dgm:spPr/>
    </dgm:pt>
    <dgm:pt modelId="{D9CD3412-AE44-4D0B-B5F6-185F9C8AD195}" type="pres">
      <dgm:prSet presAssocID="{D6D7569F-FD80-4BD0-AAD7-3B606851DBD1}" presName="tx2" presStyleLbl="revTx" presStyleIdx="3" presStyleCnt="13"/>
      <dgm:spPr/>
    </dgm:pt>
    <dgm:pt modelId="{8E40AC1C-F8E1-456A-8DE9-B5DA1D88D428}" type="pres">
      <dgm:prSet presAssocID="{D6D7569F-FD80-4BD0-AAD7-3B606851DBD1}" presName="vert2" presStyleCnt="0"/>
      <dgm:spPr/>
    </dgm:pt>
    <dgm:pt modelId="{C82647B3-2E82-4A00-933D-00E666200099}" type="pres">
      <dgm:prSet presAssocID="{D6D7569F-FD80-4BD0-AAD7-3B606851DBD1}" presName="thinLine2b" presStyleLbl="callout" presStyleIdx="1" presStyleCnt="10"/>
      <dgm:spPr/>
    </dgm:pt>
    <dgm:pt modelId="{BBB4B449-7E33-4B2A-93A5-20E1578B1FC2}" type="pres">
      <dgm:prSet presAssocID="{D6D7569F-FD80-4BD0-AAD7-3B606851DBD1}" presName="vertSpace2b" presStyleCnt="0"/>
      <dgm:spPr/>
    </dgm:pt>
    <dgm:pt modelId="{230AD48C-88E5-4B2C-993B-0E709CD86884}" type="pres">
      <dgm:prSet presAssocID="{119DFECF-8052-4E65-ABF5-92BB92AC5956}" presName="horz2" presStyleCnt="0"/>
      <dgm:spPr/>
    </dgm:pt>
    <dgm:pt modelId="{EB05BF32-3426-4DB9-A9C5-87EE5F9F33F0}" type="pres">
      <dgm:prSet presAssocID="{119DFECF-8052-4E65-ABF5-92BB92AC5956}" presName="horzSpace2" presStyleCnt="0"/>
      <dgm:spPr/>
    </dgm:pt>
    <dgm:pt modelId="{BE4021EB-B0F4-4BD3-ACA3-C193AEBA665F}" type="pres">
      <dgm:prSet presAssocID="{119DFECF-8052-4E65-ABF5-92BB92AC5956}" presName="tx2" presStyleLbl="revTx" presStyleIdx="4" presStyleCnt="13"/>
      <dgm:spPr/>
    </dgm:pt>
    <dgm:pt modelId="{2C3EFD60-9062-4F81-939A-050E2B06410D}" type="pres">
      <dgm:prSet presAssocID="{119DFECF-8052-4E65-ABF5-92BB92AC5956}" presName="vert2" presStyleCnt="0"/>
      <dgm:spPr/>
    </dgm:pt>
    <dgm:pt modelId="{ACC7CC5C-692C-4573-91D8-7145C31CDA5E}" type="pres">
      <dgm:prSet presAssocID="{119DFECF-8052-4E65-ABF5-92BB92AC5956}" presName="thinLine2b" presStyleLbl="callout" presStyleIdx="2" presStyleCnt="10"/>
      <dgm:spPr/>
    </dgm:pt>
    <dgm:pt modelId="{590C1BF2-1CC6-4185-BC9C-6BED93ABFFDF}" type="pres">
      <dgm:prSet presAssocID="{119DFECF-8052-4E65-ABF5-92BB92AC5956}" presName="vertSpace2b" presStyleCnt="0"/>
      <dgm:spPr/>
    </dgm:pt>
    <dgm:pt modelId="{B80806F0-965B-4875-B648-200229D981FE}" type="pres">
      <dgm:prSet presAssocID="{95CECC90-D117-4550-87B4-56D71C03ACB3}" presName="thickLine" presStyleLbl="alignNode1" presStyleIdx="2" presStyleCnt="3"/>
      <dgm:spPr/>
    </dgm:pt>
    <dgm:pt modelId="{D97017B7-9162-49CC-A43D-57844504E861}" type="pres">
      <dgm:prSet presAssocID="{95CECC90-D117-4550-87B4-56D71C03ACB3}" presName="horz1" presStyleCnt="0"/>
      <dgm:spPr/>
    </dgm:pt>
    <dgm:pt modelId="{37882137-D97D-46FA-BB8E-A0EDFACDDBA3}" type="pres">
      <dgm:prSet presAssocID="{95CECC90-D117-4550-87B4-56D71C03ACB3}" presName="tx1" presStyleLbl="revTx" presStyleIdx="5" presStyleCnt="13"/>
      <dgm:spPr/>
    </dgm:pt>
    <dgm:pt modelId="{928664C8-DC36-467A-A29C-FF0718618CB5}" type="pres">
      <dgm:prSet presAssocID="{95CECC90-D117-4550-87B4-56D71C03ACB3}" presName="vert1" presStyleCnt="0"/>
      <dgm:spPr/>
    </dgm:pt>
    <dgm:pt modelId="{F5A6A204-C164-4123-B038-5091EBE0B75D}" type="pres">
      <dgm:prSet presAssocID="{A4AC73C6-D2EC-4320-8DA7-CB8A3BFAFEC1}" presName="vertSpace2a" presStyleCnt="0"/>
      <dgm:spPr/>
    </dgm:pt>
    <dgm:pt modelId="{CCCB7A68-3A96-4A79-A0C1-1047C3649FDE}" type="pres">
      <dgm:prSet presAssocID="{A4AC73C6-D2EC-4320-8DA7-CB8A3BFAFEC1}" presName="horz2" presStyleCnt="0"/>
      <dgm:spPr/>
    </dgm:pt>
    <dgm:pt modelId="{462D7DFD-3BFD-44DE-8270-16F93E6655B6}" type="pres">
      <dgm:prSet presAssocID="{A4AC73C6-D2EC-4320-8DA7-CB8A3BFAFEC1}" presName="horzSpace2" presStyleCnt="0"/>
      <dgm:spPr/>
    </dgm:pt>
    <dgm:pt modelId="{8C536D8A-D07B-482F-842F-2D8073F45C7A}" type="pres">
      <dgm:prSet presAssocID="{A4AC73C6-D2EC-4320-8DA7-CB8A3BFAFEC1}" presName="tx2" presStyleLbl="revTx" presStyleIdx="6" presStyleCnt="13"/>
      <dgm:spPr/>
    </dgm:pt>
    <dgm:pt modelId="{4344F630-CE5C-4905-8159-DA199111D82D}" type="pres">
      <dgm:prSet presAssocID="{A4AC73C6-D2EC-4320-8DA7-CB8A3BFAFEC1}" presName="vert2" presStyleCnt="0"/>
      <dgm:spPr/>
    </dgm:pt>
    <dgm:pt modelId="{09ABF0D4-BDA2-4A6B-9809-964E070CB705}" type="pres">
      <dgm:prSet presAssocID="{A4AC73C6-D2EC-4320-8DA7-CB8A3BFAFEC1}" presName="thinLine2b" presStyleLbl="callout" presStyleIdx="3" presStyleCnt="10"/>
      <dgm:spPr/>
    </dgm:pt>
    <dgm:pt modelId="{4BA9656B-41AF-49D1-92C7-2552906F930B}" type="pres">
      <dgm:prSet presAssocID="{A4AC73C6-D2EC-4320-8DA7-CB8A3BFAFEC1}" presName="vertSpace2b" presStyleCnt="0"/>
      <dgm:spPr/>
    </dgm:pt>
    <dgm:pt modelId="{B42DBB9D-6D09-4E6F-B787-E5AEBDADF180}" type="pres">
      <dgm:prSet presAssocID="{15ABF963-E014-408A-B7FB-2305CBD4A499}" presName="horz2" presStyleCnt="0"/>
      <dgm:spPr/>
    </dgm:pt>
    <dgm:pt modelId="{CCB129A2-2C48-4015-933C-631A3C759E77}" type="pres">
      <dgm:prSet presAssocID="{15ABF963-E014-408A-B7FB-2305CBD4A499}" presName="horzSpace2" presStyleCnt="0"/>
      <dgm:spPr/>
    </dgm:pt>
    <dgm:pt modelId="{BF401CF7-981C-4A41-AB66-DF91AEF00DE3}" type="pres">
      <dgm:prSet presAssocID="{15ABF963-E014-408A-B7FB-2305CBD4A499}" presName="tx2" presStyleLbl="revTx" presStyleIdx="7" presStyleCnt="13"/>
      <dgm:spPr/>
    </dgm:pt>
    <dgm:pt modelId="{35FC9C2D-4542-47A3-8A8E-98AAE4C34391}" type="pres">
      <dgm:prSet presAssocID="{15ABF963-E014-408A-B7FB-2305CBD4A499}" presName="vert2" presStyleCnt="0"/>
      <dgm:spPr/>
    </dgm:pt>
    <dgm:pt modelId="{89156BDF-4581-4757-AD79-713695CD6606}" type="pres">
      <dgm:prSet presAssocID="{15ABF963-E014-408A-B7FB-2305CBD4A499}" presName="thinLine2b" presStyleLbl="callout" presStyleIdx="4" presStyleCnt="10"/>
      <dgm:spPr/>
    </dgm:pt>
    <dgm:pt modelId="{0C12173B-AB8A-47C5-9484-E56B6322F843}" type="pres">
      <dgm:prSet presAssocID="{15ABF963-E014-408A-B7FB-2305CBD4A499}" presName="vertSpace2b" presStyleCnt="0"/>
      <dgm:spPr/>
    </dgm:pt>
    <dgm:pt modelId="{3ABD4F7A-467B-4A68-B599-AB6E0D007787}" type="pres">
      <dgm:prSet presAssocID="{1A8F4D78-B237-4A57-AAAD-ECDAE3A66AE6}" presName="horz2" presStyleCnt="0"/>
      <dgm:spPr/>
    </dgm:pt>
    <dgm:pt modelId="{A7C1FF4C-BAF5-4CD7-8598-F4AA635392D2}" type="pres">
      <dgm:prSet presAssocID="{1A8F4D78-B237-4A57-AAAD-ECDAE3A66AE6}" presName="horzSpace2" presStyleCnt="0"/>
      <dgm:spPr/>
    </dgm:pt>
    <dgm:pt modelId="{A67B8A67-9C45-4731-9245-0521EC98434D}" type="pres">
      <dgm:prSet presAssocID="{1A8F4D78-B237-4A57-AAAD-ECDAE3A66AE6}" presName="tx2" presStyleLbl="revTx" presStyleIdx="8" presStyleCnt="13"/>
      <dgm:spPr/>
    </dgm:pt>
    <dgm:pt modelId="{1D0922C3-8A1B-4791-849B-09964D758F61}" type="pres">
      <dgm:prSet presAssocID="{1A8F4D78-B237-4A57-AAAD-ECDAE3A66AE6}" presName="vert2" presStyleCnt="0"/>
      <dgm:spPr/>
    </dgm:pt>
    <dgm:pt modelId="{A4227438-939C-403A-8C46-4EBC3FC1A2CE}" type="pres">
      <dgm:prSet presAssocID="{1A8F4D78-B237-4A57-AAAD-ECDAE3A66AE6}" presName="thinLine2b" presStyleLbl="callout" presStyleIdx="5" presStyleCnt="10"/>
      <dgm:spPr/>
    </dgm:pt>
    <dgm:pt modelId="{3FD818C5-E033-4A6C-92B7-3049F82891F6}" type="pres">
      <dgm:prSet presAssocID="{1A8F4D78-B237-4A57-AAAD-ECDAE3A66AE6}" presName="vertSpace2b" presStyleCnt="0"/>
      <dgm:spPr/>
    </dgm:pt>
    <dgm:pt modelId="{E1746369-08E3-49D0-B451-9AAADA0A9600}" type="pres">
      <dgm:prSet presAssocID="{55EDD482-0F4D-4282-9417-2CD68EB7C0DA}" presName="horz2" presStyleCnt="0"/>
      <dgm:spPr/>
    </dgm:pt>
    <dgm:pt modelId="{7DC86752-4B7D-4D73-A73A-2BF4DFA5D784}" type="pres">
      <dgm:prSet presAssocID="{55EDD482-0F4D-4282-9417-2CD68EB7C0DA}" presName="horzSpace2" presStyleCnt="0"/>
      <dgm:spPr/>
    </dgm:pt>
    <dgm:pt modelId="{29F044C8-D8C1-461E-9564-16F0FDCD2798}" type="pres">
      <dgm:prSet presAssocID="{55EDD482-0F4D-4282-9417-2CD68EB7C0DA}" presName="tx2" presStyleLbl="revTx" presStyleIdx="9" presStyleCnt="13"/>
      <dgm:spPr/>
    </dgm:pt>
    <dgm:pt modelId="{ABD6C2DF-4E24-42E8-B2E7-271CABE56991}" type="pres">
      <dgm:prSet presAssocID="{55EDD482-0F4D-4282-9417-2CD68EB7C0DA}" presName="vert2" presStyleCnt="0"/>
      <dgm:spPr/>
    </dgm:pt>
    <dgm:pt modelId="{D5795C80-A0A3-4719-9A3A-BBFAA0CD2DDC}" type="pres">
      <dgm:prSet presAssocID="{55EDD482-0F4D-4282-9417-2CD68EB7C0DA}" presName="thinLine2b" presStyleLbl="callout" presStyleIdx="6" presStyleCnt="10"/>
      <dgm:spPr/>
    </dgm:pt>
    <dgm:pt modelId="{AD76885C-E712-4CFC-83CF-1D2C5F0A4B90}" type="pres">
      <dgm:prSet presAssocID="{55EDD482-0F4D-4282-9417-2CD68EB7C0DA}" presName="vertSpace2b" presStyleCnt="0"/>
      <dgm:spPr/>
    </dgm:pt>
    <dgm:pt modelId="{D834D9D2-E6DA-465C-A363-822D19FB8584}" type="pres">
      <dgm:prSet presAssocID="{A9670D26-4CE8-4EB0-9172-56AD0047D91A}" presName="horz2" presStyleCnt="0"/>
      <dgm:spPr/>
    </dgm:pt>
    <dgm:pt modelId="{F630FAA7-0868-4143-8D19-714685458260}" type="pres">
      <dgm:prSet presAssocID="{A9670D26-4CE8-4EB0-9172-56AD0047D91A}" presName="horzSpace2" presStyleCnt="0"/>
      <dgm:spPr/>
    </dgm:pt>
    <dgm:pt modelId="{C87AD601-A02C-4737-92A3-8E5EEB558756}" type="pres">
      <dgm:prSet presAssocID="{A9670D26-4CE8-4EB0-9172-56AD0047D91A}" presName="tx2" presStyleLbl="revTx" presStyleIdx="10" presStyleCnt="13"/>
      <dgm:spPr/>
    </dgm:pt>
    <dgm:pt modelId="{B36F7859-43D9-4D07-BE64-73B8943979A1}" type="pres">
      <dgm:prSet presAssocID="{A9670D26-4CE8-4EB0-9172-56AD0047D91A}" presName="vert2" presStyleCnt="0"/>
      <dgm:spPr/>
    </dgm:pt>
    <dgm:pt modelId="{17765F98-4DD8-4A01-AE9E-BAF237875A12}" type="pres">
      <dgm:prSet presAssocID="{A9670D26-4CE8-4EB0-9172-56AD0047D91A}" presName="thinLine2b" presStyleLbl="callout" presStyleIdx="7" presStyleCnt="10"/>
      <dgm:spPr/>
    </dgm:pt>
    <dgm:pt modelId="{1E1EB354-6CEF-41A2-B529-5DF643AF6F52}" type="pres">
      <dgm:prSet presAssocID="{A9670D26-4CE8-4EB0-9172-56AD0047D91A}" presName="vertSpace2b" presStyleCnt="0"/>
      <dgm:spPr/>
    </dgm:pt>
    <dgm:pt modelId="{80EA9F29-F073-4DF4-A36A-E80FEA590623}" type="pres">
      <dgm:prSet presAssocID="{F9167811-8854-4DB0-BC20-498124845176}" presName="horz2" presStyleCnt="0"/>
      <dgm:spPr/>
    </dgm:pt>
    <dgm:pt modelId="{BD19ED5E-82C0-4899-87E7-6F776DCB64C3}" type="pres">
      <dgm:prSet presAssocID="{F9167811-8854-4DB0-BC20-498124845176}" presName="horzSpace2" presStyleCnt="0"/>
      <dgm:spPr/>
    </dgm:pt>
    <dgm:pt modelId="{3555EE7C-575B-46B2-AACD-3397DADA6AA2}" type="pres">
      <dgm:prSet presAssocID="{F9167811-8854-4DB0-BC20-498124845176}" presName="tx2" presStyleLbl="revTx" presStyleIdx="11" presStyleCnt="13"/>
      <dgm:spPr/>
    </dgm:pt>
    <dgm:pt modelId="{69BFC0DA-F41B-4983-B5AB-5CA210AE25C2}" type="pres">
      <dgm:prSet presAssocID="{F9167811-8854-4DB0-BC20-498124845176}" presName="vert2" presStyleCnt="0"/>
      <dgm:spPr/>
    </dgm:pt>
    <dgm:pt modelId="{E68936B4-8BCD-4419-B8D7-0C4A8D057536}" type="pres">
      <dgm:prSet presAssocID="{F9167811-8854-4DB0-BC20-498124845176}" presName="thinLine2b" presStyleLbl="callout" presStyleIdx="8" presStyleCnt="10"/>
      <dgm:spPr/>
    </dgm:pt>
    <dgm:pt modelId="{43C0EE27-DAD1-4B3F-925B-8BEB2AA22509}" type="pres">
      <dgm:prSet presAssocID="{F9167811-8854-4DB0-BC20-498124845176}" presName="vertSpace2b" presStyleCnt="0"/>
      <dgm:spPr/>
    </dgm:pt>
    <dgm:pt modelId="{6BF1FEE4-560E-459B-B54A-C7EAFD7BC897}" type="pres">
      <dgm:prSet presAssocID="{BBDB1BF4-B5A3-473C-90BF-5CDB0FA46DA0}" presName="horz2" presStyleCnt="0"/>
      <dgm:spPr/>
    </dgm:pt>
    <dgm:pt modelId="{ED6297A8-8D03-447D-878C-6CAB50D6CA7F}" type="pres">
      <dgm:prSet presAssocID="{BBDB1BF4-B5A3-473C-90BF-5CDB0FA46DA0}" presName="horzSpace2" presStyleCnt="0"/>
      <dgm:spPr/>
    </dgm:pt>
    <dgm:pt modelId="{27B10982-12B8-4DB2-BC73-D181BEB43302}" type="pres">
      <dgm:prSet presAssocID="{BBDB1BF4-B5A3-473C-90BF-5CDB0FA46DA0}" presName="tx2" presStyleLbl="revTx" presStyleIdx="12" presStyleCnt="13"/>
      <dgm:spPr/>
    </dgm:pt>
    <dgm:pt modelId="{1B551C80-BBD0-4EC5-A8A3-B1D267C351DC}" type="pres">
      <dgm:prSet presAssocID="{BBDB1BF4-B5A3-473C-90BF-5CDB0FA46DA0}" presName="vert2" presStyleCnt="0"/>
      <dgm:spPr/>
    </dgm:pt>
    <dgm:pt modelId="{1AED3B54-C3B4-46D2-A0C4-B072ED4260B9}" type="pres">
      <dgm:prSet presAssocID="{BBDB1BF4-B5A3-473C-90BF-5CDB0FA46DA0}" presName="thinLine2b" presStyleLbl="callout" presStyleIdx="9" presStyleCnt="10"/>
      <dgm:spPr/>
    </dgm:pt>
    <dgm:pt modelId="{17D3CF89-1648-4E33-B454-495CCE55D060}" type="pres">
      <dgm:prSet presAssocID="{BBDB1BF4-B5A3-473C-90BF-5CDB0FA46DA0}" presName="vertSpace2b" presStyleCnt="0"/>
      <dgm:spPr/>
    </dgm:pt>
  </dgm:ptLst>
  <dgm:cxnLst>
    <dgm:cxn modelId="{906CF000-22AE-4F73-BDCE-AE7BCCEE3658}" type="presOf" srcId="{794457C4-262E-42E2-9057-92B5D9EF25A8}" destId="{5F9B046E-0CA7-4ED9-9DF6-70D6132C1FD6}" srcOrd="0" destOrd="0" presId="urn:microsoft.com/office/officeart/2008/layout/LinedList"/>
    <dgm:cxn modelId="{2245DF19-DE7A-48BB-9690-B34807EC11EE}" type="presOf" srcId="{D6D7569F-FD80-4BD0-AAD7-3B606851DBD1}" destId="{D9CD3412-AE44-4D0B-B5F6-185F9C8AD195}" srcOrd="0" destOrd="0" presId="urn:microsoft.com/office/officeart/2008/layout/LinedList"/>
    <dgm:cxn modelId="{FAB21639-BA50-49BA-81CA-90248DC5B5DB}" type="presOf" srcId="{FE50BC79-454B-4821-BC7F-E0D4474256F9}" destId="{86022014-B25E-4120-9580-A0BC7E5D617E}" srcOrd="0" destOrd="0" presId="urn:microsoft.com/office/officeart/2008/layout/LinedList"/>
    <dgm:cxn modelId="{74B83739-D533-4C61-BA76-5C0B809A575F}" srcId="{2843400D-926A-4CB9-8A93-EACAA53797E5}" destId="{FE50BC79-454B-4821-BC7F-E0D4474256F9}" srcOrd="1" destOrd="0" parTransId="{7E322529-D4AD-4438-82BD-207AA031C20E}" sibTransId="{3CE53E9B-2CC1-4E2F-BB27-FA136B62F8DC}"/>
    <dgm:cxn modelId="{C42AC73D-7FE3-4CDD-A2BF-A0FFE43732AA}" type="presOf" srcId="{55EDD482-0F4D-4282-9417-2CD68EB7C0DA}" destId="{29F044C8-D8C1-461E-9564-16F0FDCD2798}" srcOrd="0" destOrd="0" presId="urn:microsoft.com/office/officeart/2008/layout/LinedList"/>
    <dgm:cxn modelId="{4855095F-A3AF-4A3B-8724-7B41922F56F7}" type="presOf" srcId="{95CECC90-D117-4550-87B4-56D71C03ACB3}" destId="{37882137-D97D-46FA-BB8E-A0EDFACDDBA3}" srcOrd="0" destOrd="0" presId="urn:microsoft.com/office/officeart/2008/layout/LinedList"/>
    <dgm:cxn modelId="{5F444F63-7C6B-402F-9721-8D46AB3E2D71}" srcId="{95CECC90-D117-4550-87B4-56D71C03ACB3}" destId="{A9670D26-4CE8-4EB0-9172-56AD0047D91A}" srcOrd="4" destOrd="0" parTransId="{26C7890A-1BD5-416F-A397-A3DEE1E040C0}" sibTransId="{22B7B245-AE81-4288-B051-657D7D3BE2F4}"/>
    <dgm:cxn modelId="{ABEB5F45-217F-4F12-B92E-736EB3D6A511}" srcId="{95CECC90-D117-4550-87B4-56D71C03ACB3}" destId="{15ABF963-E014-408A-B7FB-2305CBD4A499}" srcOrd="1" destOrd="0" parTransId="{7B7487EC-5BC5-4595-B0B2-DD75EF7E3E46}" sibTransId="{62205EFE-AC43-41E5-AC78-9A1B7B833022}"/>
    <dgm:cxn modelId="{D6A8936B-87E8-4E11-A8DB-A817A95ECCAF}" srcId="{95CECC90-D117-4550-87B4-56D71C03ACB3}" destId="{A4AC73C6-D2EC-4320-8DA7-CB8A3BFAFEC1}" srcOrd="0" destOrd="0" parTransId="{062D8C5F-D0E9-47A7-853B-56D1E80AEFE2}" sibTransId="{23EED0ED-28AE-45C7-9297-9BC28A18205B}"/>
    <dgm:cxn modelId="{1BE86954-1BDA-4919-85C7-E3A67FE75906}" type="presOf" srcId="{11F6E99C-FC0B-448A-872A-0B5120DB1DF5}" destId="{61E6F9C9-0095-44E9-BE62-1D070F0D1C66}" srcOrd="0" destOrd="0" presId="urn:microsoft.com/office/officeart/2008/layout/LinedList"/>
    <dgm:cxn modelId="{3BCA3E76-E36B-4091-97B1-0F6F55E140DC}" srcId="{FE50BC79-454B-4821-BC7F-E0D4474256F9}" destId="{D6D7569F-FD80-4BD0-AAD7-3B606851DBD1}" srcOrd="1" destOrd="0" parTransId="{AF15B946-D6C9-4FD9-A566-023AB7BC565E}" sibTransId="{6AB1C30C-14C1-477D-BAD6-83D479393FB1}"/>
    <dgm:cxn modelId="{EF5E517B-6943-4A3C-8AE7-7FF1AE2FA407}" srcId="{95CECC90-D117-4550-87B4-56D71C03ACB3}" destId="{55EDD482-0F4D-4282-9417-2CD68EB7C0DA}" srcOrd="3" destOrd="0" parTransId="{2F8E3296-C8BB-476B-876D-DBD4D31B72D0}" sibTransId="{8002D76F-22FA-4925-8F03-9D96339B3352}"/>
    <dgm:cxn modelId="{8E6F4E7C-27C6-451B-9E81-3AC7BCAC627F}" type="presOf" srcId="{1A8F4D78-B237-4A57-AAAD-ECDAE3A66AE6}" destId="{A67B8A67-9C45-4731-9245-0521EC98434D}" srcOrd="0" destOrd="0" presId="urn:microsoft.com/office/officeart/2008/layout/LinedList"/>
    <dgm:cxn modelId="{763DC988-C9C6-46FA-9F19-5D1E30BE173B}" type="presOf" srcId="{15ABF963-E014-408A-B7FB-2305CBD4A499}" destId="{BF401CF7-981C-4A41-AB66-DF91AEF00DE3}" srcOrd="0" destOrd="0" presId="urn:microsoft.com/office/officeart/2008/layout/LinedList"/>
    <dgm:cxn modelId="{B332CD89-AA63-466D-AFAE-44C6DDC7C945}" type="presOf" srcId="{119DFECF-8052-4E65-ABF5-92BB92AC5956}" destId="{BE4021EB-B0F4-4BD3-ACA3-C193AEBA665F}" srcOrd="0" destOrd="0" presId="urn:microsoft.com/office/officeart/2008/layout/LinedList"/>
    <dgm:cxn modelId="{CFA42298-C832-437E-85B5-A8B76F126ACD}" type="presOf" srcId="{A9670D26-4CE8-4EB0-9172-56AD0047D91A}" destId="{C87AD601-A02C-4737-92A3-8E5EEB558756}" srcOrd="0" destOrd="0" presId="urn:microsoft.com/office/officeart/2008/layout/LinedList"/>
    <dgm:cxn modelId="{CE2E76BE-C28C-4130-B375-BF77C0DC5723}" srcId="{2843400D-926A-4CB9-8A93-EACAA53797E5}" destId="{794457C4-262E-42E2-9057-92B5D9EF25A8}" srcOrd="0" destOrd="0" parTransId="{F86B4821-B2C1-452A-9CA9-0910659FE6AE}" sibTransId="{D7C7E1E4-C664-4007-8137-65093EC00A6C}"/>
    <dgm:cxn modelId="{8B22C9C3-7BF8-41A3-A661-1A7429201821}" srcId="{2843400D-926A-4CB9-8A93-EACAA53797E5}" destId="{95CECC90-D117-4550-87B4-56D71C03ACB3}" srcOrd="2" destOrd="0" parTransId="{BBB7CF93-8390-4CFB-BCC8-F86EAF74B6B7}" sibTransId="{97D9B68C-0F35-4F1C-A4F8-E1476CEE739E}"/>
    <dgm:cxn modelId="{32E57CCC-2E1C-4115-BC5B-C7D015A6E49C}" srcId="{95CECC90-D117-4550-87B4-56D71C03ACB3}" destId="{BBDB1BF4-B5A3-473C-90BF-5CDB0FA46DA0}" srcOrd="6" destOrd="0" parTransId="{DDFC1EBB-990B-475B-9CAE-60B25D6B8B47}" sibTransId="{C2632CD8-3E58-43B2-9207-B115B7C5C562}"/>
    <dgm:cxn modelId="{32EFF5CC-EF8D-4575-A3C6-D807FB972ED2}" srcId="{FE50BC79-454B-4821-BC7F-E0D4474256F9}" destId="{119DFECF-8052-4E65-ABF5-92BB92AC5956}" srcOrd="2" destOrd="0" parTransId="{EE3D9175-B784-48E8-838A-04B99CFA1C0B}" sibTransId="{777CACF7-7E7C-4D08-B738-9AF310E580D7}"/>
    <dgm:cxn modelId="{474810D5-4FE1-40FE-9454-71828085E5D2}" type="presOf" srcId="{2843400D-926A-4CB9-8A93-EACAA53797E5}" destId="{240A7F16-632D-43E5-B410-C1752AD29ADE}" srcOrd="0" destOrd="0" presId="urn:microsoft.com/office/officeart/2008/layout/LinedList"/>
    <dgm:cxn modelId="{224A23DC-82AF-4DCD-8538-D902EAE41DBD}" srcId="{FE50BC79-454B-4821-BC7F-E0D4474256F9}" destId="{11F6E99C-FC0B-448A-872A-0B5120DB1DF5}" srcOrd="0" destOrd="0" parTransId="{3DD1DC56-0782-4415-AB49-45704F7845B4}" sibTransId="{07791CE7-4415-4F88-87DA-109F40D8C806}"/>
    <dgm:cxn modelId="{EACCF9DD-B753-411B-ABC7-AD12E502B6C9}" type="presOf" srcId="{F9167811-8854-4DB0-BC20-498124845176}" destId="{3555EE7C-575B-46B2-AACD-3397DADA6AA2}" srcOrd="0" destOrd="0" presId="urn:microsoft.com/office/officeart/2008/layout/LinedList"/>
    <dgm:cxn modelId="{562454E6-C99B-4924-B8CA-CE39728E04D7}" type="presOf" srcId="{BBDB1BF4-B5A3-473C-90BF-5CDB0FA46DA0}" destId="{27B10982-12B8-4DB2-BC73-D181BEB43302}" srcOrd="0" destOrd="0" presId="urn:microsoft.com/office/officeart/2008/layout/LinedList"/>
    <dgm:cxn modelId="{C4B14DEA-4121-4E99-BEF4-70E236B9240C}" srcId="{95CECC90-D117-4550-87B4-56D71C03ACB3}" destId="{F9167811-8854-4DB0-BC20-498124845176}" srcOrd="5" destOrd="0" parTransId="{E1D1BD79-90C4-4165-BB6F-529695CBDC6A}" sibTransId="{99F83163-0E48-4040-9820-E31C282BDAA4}"/>
    <dgm:cxn modelId="{DF80E9F0-BAE0-4813-8FC1-3C41B973713C}" type="presOf" srcId="{A4AC73C6-D2EC-4320-8DA7-CB8A3BFAFEC1}" destId="{8C536D8A-D07B-482F-842F-2D8073F45C7A}" srcOrd="0" destOrd="0" presId="urn:microsoft.com/office/officeart/2008/layout/LinedList"/>
    <dgm:cxn modelId="{65AFCDF1-5069-453A-BE2B-0C4F63B017BF}" srcId="{95CECC90-D117-4550-87B4-56D71C03ACB3}" destId="{1A8F4D78-B237-4A57-AAAD-ECDAE3A66AE6}" srcOrd="2" destOrd="0" parTransId="{D25DA11A-7D11-405F-B5ED-949FE0280CF8}" sibTransId="{2020EA1E-D873-4149-A501-295BE83C5FA0}"/>
    <dgm:cxn modelId="{CF4CBF18-67BF-4AE5-9F87-98585D22DB23}" type="presParOf" srcId="{240A7F16-632D-43E5-B410-C1752AD29ADE}" destId="{AA0333AC-ADE8-4E7B-A8D9-53C0CBEA9030}" srcOrd="0" destOrd="0" presId="urn:microsoft.com/office/officeart/2008/layout/LinedList"/>
    <dgm:cxn modelId="{42C21877-9EA4-4411-AE02-9371247DBF21}" type="presParOf" srcId="{240A7F16-632D-43E5-B410-C1752AD29ADE}" destId="{61F14086-1169-4D31-9627-B2A30E4C1254}" srcOrd="1" destOrd="0" presId="urn:microsoft.com/office/officeart/2008/layout/LinedList"/>
    <dgm:cxn modelId="{3BEF88C2-63AB-4258-9BEE-C1C90826D84F}" type="presParOf" srcId="{61F14086-1169-4D31-9627-B2A30E4C1254}" destId="{5F9B046E-0CA7-4ED9-9DF6-70D6132C1FD6}" srcOrd="0" destOrd="0" presId="urn:microsoft.com/office/officeart/2008/layout/LinedList"/>
    <dgm:cxn modelId="{EB3CB441-A3E3-42BE-AA79-1DCAC30E500F}" type="presParOf" srcId="{61F14086-1169-4D31-9627-B2A30E4C1254}" destId="{51165433-2FE8-40B6-A88C-76A1AD739B33}" srcOrd="1" destOrd="0" presId="urn:microsoft.com/office/officeart/2008/layout/LinedList"/>
    <dgm:cxn modelId="{D2C1DA24-4260-4C61-B0C4-49718676118A}" type="presParOf" srcId="{240A7F16-632D-43E5-B410-C1752AD29ADE}" destId="{F313766B-FDBE-4B55-A368-F341384E1280}" srcOrd="2" destOrd="0" presId="urn:microsoft.com/office/officeart/2008/layout/LinedList"/>
    <dgm:cxn modelId="{C80CEB8C-0144-4E4C-AAB8-50C880C02060}" type="presParOf" srcId="{240A7F16-632D-43E5-B410-C1752AD29ADE}" destId="{966F4483-3637-4427-A0C6-6EC6D0F397D6}" srcOrd="3" destOrd="0" presId="urn:microsoft.com/office/officeart/2008/layout/LinedList"/>
    <dgm:cxn modelId="{ACC0EA08-E20A-4D54-AD4C-30185221EE9A}" type="presParOf" srcId="{966F4483-3637-4427-A0C6-6EC6D0F397D6}" destId="{86022014-B25E-4120-9580-A0BC7E5D617E}" srcOrd="0" destOrd="0" presId="urn:microsoft.com/office/officeart/2008/layout/LinedList"/>
    <dgm:cxn modelId="{80DA33D7-2735-40A8-9558-ACEB3A7729EB}" type="presParOf" srcId="{966F4483-3637-4427-A0C6-6EC6D0F397D6}" destId="{C71AB0EF-52A7-47B8-B36F-B43B94AD0061}" srcOrd="1" destOrd="0" presId="urn:microsoft.com/office/officeart/2008/layout/LinedList"/>
    <dgm:cxn modelId="{55EBBD01-37ED-478F-B276-AA6D106D241A}" type="presParOf" srcId="{C71AB0EF-52A7-47B8-B36F-B43B94AD0061}" destId="{99F47EB7-7520-4C87-A0C3-61EE66F77179}" srcOrd="0" destOrd="0" presId="urn:microsoft.com/office/officeart/2008/layout/LinedList"/>
    <dgm:cxn modelId="{829C0984-3D61-4F4C-8613-361FFB4B5FEE}" type="presParOf" srcId="{C71AB0EF-52A7-47B8-B36F-B43B94AD0061}" destId="{4BE5465A-2A49-4FDA-9BFC-58F9B899B119}" srcOrd="1" destOrd="0" presId="urn:microsoft.com/office/officeart/2008/layout/LinedList"/>
    <dgm:cxn modelId="{95BD5EFA-5AE6-4F3A-97C8-1E7768AD4AC0}" type="presParOf" srcId="{4BE5465A-2A49-4FDA-9BFC-58F9B899B119}" destId="{29B01E8A-2495-4500-B1DF-068B1135CF90}" srcOrd="0" destOrd="0" presId="urn:microsoft.com/office/officeart/2008/layout/LinedList"/>
    <dgm:cxn modelId="{27F4115D-76F1-4208-876C-42FA4B538C93}" type="presParOf" srcId="{4BE5465A-2A49-4FDA-9BFC-58F9B899B119}" destId="{61E6F9C9-0095-44E9-BE62-1D070F0D1C66}" srcOrd="1" destOrd="0" presId="urn:microsoft.com/office/officeart/2008/layout/LinedList"/>
    <dgm:cxn modelId="{98D4C2D3-CAE1-43B0-8A3F-F4C310DF633D}" type="presParOf" srcId="{4BE5465A-2A49-4FDA-9BFC-58F9B899B119}" destId="{3008963F-F949-429D-85C6-964935708C26}" srcOrd="2" destOrd="0" presId="urn:microsoft.com/office/officeart/2008/layout/LinedList"/>
    <dgm:cxn modelId="{945D5521-7C5B-44F0-8256-6C85BD83A417}" type="presParOf" srcId="{C71AB0EF-52A7-47B8-B36F-B43B94AD0061}" destId="{D70D87AF-A57B-4E50-9441-C53A53A6845D}" srcOrd="2" destOrd="0" presId="urn:microsoft.com/office/officeart/2008/layout/LinedList"/>
    <dgm:cxn modelId="{370B62B6-21E9-4946-A5D4-26240095B84D}" type="presParOf" srcId="{C71AB0EF-52A7-47B8-B36F-B43B94AD0061}" destId="{08E297CB-43EE-4CB6-8C5D-A7D57738296F}" srcOrd="3" destOrd="0" presId="urn:microsoft.com/office/officeart/2008/layout/LinedList"/>
    <dgm:cxn modelId="{21BD7827-2272-4EAC-B3E7-E8D4E7AE10E3}" type="presParOf" srcId="{C71AB0EF-52A7-47B8-B36F-B43B94AD0061}" destId="{FF29D1FE-1672-4480-B9AC-0355F0A4EA6D}" srcOrd="4" destOrd="0" presId="urn:microsoft.com/office/officeart/2008/layout/LinedList"/>
    <dgm:cxn modelId="{A87A6151-0346-486F-B8A2-E07164212452}" type="presParOf" srcId="{FF29D1FE-1672-4480-B9AC-0355F0A4EA6D}" destId="{FC548FD1-12AA-4FF1-A1A0-7CBC2DD753E6}" srcOrd="0" destOrd="0" presId="urn:microsoft.com/office/officeart/2008/layout/LinedList"/>
    <dgm:cxn modelId="{BBCBA2CA-6AD8-4E38-9787-9B30F04637BE}" type="presParOf" srcId="{FF29D1FE-1672-4480-B9AC-0355F0A4EA6D}" destId="{D9CD3412-AE44-4D0B-B5F6-185F9C8AD195}" srcOrd="1" destOrd="0" presId="urn:microsoft.com/office/officeart/2008/layout/LinedList"/>
    <dgm:cxn modelId="{47D60BBB-8690-4BEC-A531-337E9F1BC71E}" type="presParOf" srcId="{FF29D1FE-1672-4480-B9AC-0355F0A4EA6D}" destId="{8E40AC1C-F8E1-456A-8DE9-B5DA1D88D428}" srcOrd="2" destOrd="0" presId="urn:microsoft.com/office/officeart/2008/layout/LinedList"/>
    <dgm:cxn modelId="{699FAA33-7C90-40A2-B414-304F832C85E7}" type="presParOf" srcId="{C71AB0EF-52A7-47B8-B36F-B43B94AD0061}" destId="{C82647B3-2E82-4A00-933D-00E666200099}" srcOrd="5" destOrd="0" presId="urn:microsoft.com/office/officeart/2008/layout/LinedList"/>
    <dgm:cxn modelId="{AA9D41AE-6328-4C04-8D2E-F0A9876D34D2}" type="presParOf" srcId="{C71AB0EF-52A7-47B8-B36F-B43B94AD0061}" destId="{BBB4B449-7E33-4B2A-93A5-20E1578B1FC2}" srcOrd="6" destOrd="0" presId="urn:microsoft.com/office/officeart/2008/layout/LinedList"/>
    <dgm:cxn modelId="{DA7FDCE0-0941-43AC-810D-7583C5356BEF}" type="presParOf" srcId="{C71AB0EF-52A7-47B8-B36F-B43B94AD0061}" destId="{230AD48C-88E5-4B2C-993B-0E709CD86884}" srcOrd="7" destOrd="0" presId="urn:microsoft.com/office/officeart/2008/layout/LinedList"/>
    <dgm:cxn modelId="{8A5E47CA-5052-4F5E-AB80-F1E077C88878}" type="presParOf" srcId="{230AD48C-88E5-4B2C-993B-0E709CD86884}" destId="{EB05BF32-3426-4DB9-A9C5-87EE5F9F33F0}" srcOrd="0" destOrd="0" presId="urn:microsoft.com/office/officeart/2008/layout/LinedList"/>
    <dgm:cxn modelId="{0FA68410-38B3-46CC-9DD3-5E47D6D13DFA}" type="presParOf" srcId="{230AD48C-88E5-4B2C-993B-0E709CD86884}" destId="{BE4021EB-B0F4-4BD3-ACA3-C193AEBA665F}" srcOrd="1" destOrd="0" presId="urn:microsoft.com/office/officeart/2008/layout/LinedList"/>
    <dgm:cxn modelId="{BF6F446E-50F1-4376-A04B-1449F990314E}" type="presParOf" srcId="{230AD48C-88E5-4B2C-993B-0E709CD86884}" destId="{2C3EFD60-9062-4F81-939A-050E2B06410D}" srcOrd="2" destOrd="0" presId="urn:microsoft.com/office/officeart/2008/layout/LinedList"/>
    <dgm:cxn modelId="{63AC13B0-1C40-459B-9265-F149CA684B7D}" type="presParOf" srcId="{C71AB0EF-52A7-47B8-B36F-B43B94AD0061}" destId="{ACC7CC5C-692C-4573-91D8-7145C31CDA5E}" srcOrd="8" destOrd="0" presId="urn:microsoft.com/office/officeart/2008/layout/LinedList"/>
    <dgm:cxn modelId="{2BBCE821-9BCD-4737-A4BB-BDED99D057D4}" type="presParOf" srcId="{C71AB0EF-52A7-47B8-B36F-B43B94AD0061}" destId="{590C1BF2-1CC6-4185-BC9C-6BED93ABFFDF}" srcOrd="9" destOrd="0" presId="urn:microsoft.com/office/officeart/2008/layout/LinedList"/>
    <dgm:cxn modelId="{555ADD0E-DF0E-4D7E-9590-7496FA19C1E7}" type="presParOf" srcId="{240A7F16-632D-43E5-B410-C1752AD29ADE}" destId="{B80806F0-965B-4875-B648-200229D981FE}" srcOrd="4" destOrd="0" presId="urn:microsoft.com/office/officeart/2008/layout/LinedList"/>
    <dgm:cxn modelId="{4EC9F871-60E3-424C-ACD3-CA43014F1D85}" type="presParOf" srcId="{240A7F16-632D-43E5-B410-C1752AD29ADE}" destId="{D97017B7-9162-49CC-A43D-57844504E861}" srcOrd="5" destOrd="0" presId="urn:microsoft.com/office/officeart/2008/layout/LinedList"/>
    <dgm:cxn modelId="{110BCF86-CD94-4F45-A3BD-9C3586DFBEA3}" type="presParOf" srcId="{D97017B7-9162-49CC-A43D-57844504E861}" destId="{37882137-D97D-46FA-BB8E-A0EDFACDDBA3}" srcOrd="0" destOrd="0" presId="urn:microsoft.com/office/officeart/2008/layout/LinedList"/>
    <dgm:cxn modelId="{0D2E4E58-6ACB-4F98-8B1A-BE0430BA12B7}" type="presParOf" srcId="{D97017B7-9162-49CC-A43D-57844504E861}" destId="{928664C8-DC36-467A-A29C-FF0718618CB5}" srcOrd="1" destOrd="0" presId="urn:microsoft.com/office/officeart/2008/layout/LinedList"/>
    <dgm:cxn modelId="{7763A618-9965-4529-9034-6088BA7DE02B}" type="presParOf" srcId="{928664C8-DC36-467A-A29C-FF0718618CB5}" destId="{F5A6A204-C164-4123-B038-5091EBE0B75D}" srcOrd="0" destOrd="0" presId="urn:microsoft.com/office/officeart/2008/layout/LinedList"/>
    <dgm:cxn modelId="{AE6C6E9B-3A97-47C5-9BBF-D6EF662565DD}" type="presParOf" srcId="{928664C8-DC36-467A-A29C-FF0718618CB5}" destId="{CCCB7A68-3A96-4A79-A0C1-1047C3649FDE}" srcOrd="1" destOrd="0" presId="urn:microsoft.com/office/officeart/2008/layout/LinedList"/>
    <dgm:cxn modelId="{3BCC20B5-9993-4CFF-86F8-CD9616116561}" type="presParOf" srcId="{CCCB7A68-3A96-4A79-A0C1-1047C3649FDE}" destId="{462D7DFD-3BFD-44DE-8270-16F93E6655B6}" srcOrd="0" destOrd="0" presId="urn:microsoft.com/office/officeart/2008/layout/LinedList"/>
    <dgm:cxn modelId="{2820BA2C-9015-424A-8098-895DCC61D684}" type="presParOf" srcId="{CCCB7A68-3A96-4A79-A0C1-1047C3649FDE}" destId="{8C536D8A-D07B-482F-842F-2D8073F45C7A}" srcOrd="1" destOrd="0" presId="urn:microsoft.com/office/officeart/2008/layout/LinedList"/>
    <dgm:cxn modelId="{363C00FC-2512-415C-9007-C0FFB470FD51}" type="presParOf" srcId="{CCCB7A68-3A96-4A79-A0C1-1047C3649FDE}" destId="{4344F630-CE5C-4905-8159-DA199111D82D}" srcOrd="2" destOrd="0" presId="urn:microsoft.com/office/officeart/2008/layout/LinedList"/>
    <dgm:cxn modelId="{BD71E8E2-2327-4F2B-9619-D12F641EF6BF}" type="presParOf" srcId="{928664C8-DC36-467A-A29C-FF0718618CB5}" destId="{09ABF0D4-BDA2-4A6B-9809-964E070CB705}" srcOrd="2" destOrd="0" presId="urn:microsoft.com/office/officeart/2008/layout/LinedList"/>
    <dgm:cxn modelId="{5A229B0B-F903-4EC3-A4C2-663AF28C53AF}" type="presParOf" srcId="{928664C8-DC36-467A-A29C-FF0718618CB5}" destId="{4BA9656B-41AF-49D1-92C7-2552906F930B}" srcOrd="3" destOrd="0" presId="urn:microsoft.com/office/officeart/2008/layout/LinedList"/>
    <dgm:cxn modelId="{83DC9EE2-FF45-4BE3-A407-055E6023E04F}" type="presParOf" srcId="{928664C8-DC36-467A-A29C-FF0718618CB5}" destId="{B42DBB9D-6D09-4E6F-B787-E5AEBDADF180}" srcOrd="4" destOrd="0" presId="urn:microsoft.com/office/officeart/2008/layout/LinedList"/>
    <dgm:cxn modelId="{3D056153-5131-47C3-BE62-B6C3B649DFC7}" type="presParOf" srcId="{B42DBB9D-6D09-4E6F-B787-E5AEBDADF180}" destId="{CCB129A2-2C48-4015-933C-631A3C759E77}" srcOrd="0" destOrd="0" presId="urn:microsoft.com/office/officeart/2008/layout/LinedList"/>
    <dgm:cxn modelId="{DFE7C7AF-2F21-4001-8BB0-DBC5E7D07D86}" type="presParOf" srcId="{B42DBB9D-6D09-4E6F-B787-E5AEBDADF180}" destId="{BF401CF7-981C-4A41-AB66-DF91AEF00DE3}" srcOrd="1" destOrd="0" presId="urn:microsoft.com/office/officeart/2008/layout/LinedList"/>
    <dgm:cxn modelId="{C3E0347B-A85E-43E7-B4D9-E463FDAFA9BE}" type="presParOf" srcId="{B42DBB9D-6D09-4E6F-B787-E5AEBDADF180}" destId="{35FC9C2D-4542-47A3-8A8E-98AAE4C34391}" srcOrd="2" destOrd="0" presId="urn:microsoft.com/office/officeart/2008/layout/LinedList"/>
    <dgm:cxn modelId="{7EC127B9-558C-43B7-BFC1-5F5B0C691A69}" type="presParOf" srcId="{928664C8-DC36-467A-A29C-FF0718618CB5}" destId="{89156BDF-4581-4757-AD79-713695CD6606}" srcOrd="5" destOrd="0" presId="urn:microsoft.com/office/officeart/2008/layout/LinedList"/>
    <dgm:cxn modelId="{8BADB3F4-4AD6-4739-BC9E-81B24599E337}" type="presParOf" srcId="{928664C8-DC36-467A-A29C-FF0718618CB5}" destId="{0C12173B-AB8A-47C5-9484-E56B6322F843}" srcOrd="6" destOrd="0" presId="urn:microsoft.com/office/officeart/2008/layout/LinedList"/>
    <dgm:cxn modelId="{EFDBA7CD-5D34-47CA-BE1A-65D747636755}" type="presParOf" srcId="{928664C8-DC36-467A-A29C-FF0718618CB5}" destId="{3ABD4F7A-467B-4A68-B599-AB6E0D007787}" srcOrd="7" destOrd="0" presId="urn:microsoft.com/office/officeart/2008/layout/LinedList"/>
    <dgm:cxn modelId="{9A899F34-009C-4047-91C7-7A49D7A704B4}" type="presParOf" srcId="{3ABD4F7A-467B-4A68-B599-AB6E0D007787}" destId="{A7C1FF4C-BAF5-4CD7-8598-F4AA635392D2}" srcOrd="0" destOrd="0" presId="urn:microsoft.com/office/officeart/2008/layout/LinedList"/>
    <dgm:cxn modelId="{BCA9702D-476A-4317-8987-E83F7FB1DD43}" type="presParOf" srcId="{3ABD4F7A-467B-4A68-B599-AB6E0D007787}" destId="{A67B8A67-9C45-4731-9245-0521EC98434D}" srcOrd="1" destOrd="0" presId="urn:microsoft.com/office/officeart/2008/layout/LinedList"/>
    <dgm:cxn modelId="{8EB927E8-AC8F-47D8-9C9B-B84C2CF316C2}" type="presParOf" srcId="{3ABD4F7A-467B-4A68-B599-AB6E0D007787}" destId="{1D0922C3-8A1B-4791-849B-09964D758F61}" srcOrd="2" destOrd="0" presId="urn:microsoft.com/office/officeart/2008/layout/LinedList"/>
    <dgm:cxn modelId="{6F6DC18A-EE63-4793-B94C-63035EAEF838}" type="presParOf" srcId="{928664C8-DC36-467A-A29C-FF0718618CB5}" destId="{A4227438-939C-403A-8C46-4EBC3FC1A2CE}" srcOrd="8" destOrd="0" presId="urn:microsoft.com/office/officeart/2008/layout/LinedList"/>
    <dgm:cxn modelId="{8CC71631-27F2-412D-ADF9-92466ECB278E}" type="presParOf" srcId="{928664C8-DC36-467A-A29C-FF0718618CB5}" destId="{3FD818C5-E033-4A6C-92B7-3049F82891F6}" srcOrd="9" destOrd="0" presId="urn:microsoft.com/office/officeart/2008/layout/LinedList"/>
    <dgm:cxn modelId="{00ED242E-5B9C-40E5-B06E-680074C78285}" type="presParOf" srcId="{928664C8-DC36-467A-A29C-FF0718618CB5}" destId="{E1746369-08E3-49D0-B451-9AAADA0A9600}" srcOrd="10" destOrd="0" presId="urn:microsoft.com/office/officeart/2008/layout/LinedList"/>
    <dgm:cxn modelId="{DD82C38B-6549-4EDD-841B-28DBA270EB0F}" type="presParOf" srcId="{E1746369-08E3-49D0-B451-9AAADA0A9600}" destId="{7DC86752-4B7D-4D73-A73A-2BF4DFA5D784}" srcOrd="0" destOrd="0" presId="urn:microsoft.com/office/officeart/2008/layout/LinedList"/>
    <dgm:cxn modelId="{23A6B894-CB19-4350-A461-796B6E9C04E8}" type="presParOf" srcId="{E1746369-08E3-49D0-B451-9AAADA0A9600}" destId="{29F044C8-D8C1-461E-9564-16F0FDCD2798}" srcOrd="1" destOrd="0" presId="urn:microsoft.com/office/officeart/2008/layout/LinedList"/>
    <dgm:cxn modelId="{CCD6D37E-CFE2-4D16-B056-6F06574FE78D}" type="presParOf" srcId="{E1746369-08E3-49D0-B451-9AAADA0A9600}" destId="{ABD6C2DF-4E24-42E8-B2E7-271CABE56991}" srcOrd="2" destOrd="0" presId="urn:microsoft.com/office/officeart/2008/layout/LinedList"/>
    <dgm:cxn modelId="{FFDC21D9-19EC-45C4-9172-A8DDAA5CB519}" type="presParOf" srcId="{928664C8-DC36-467A-A29C-FF0718618CB5}" destId="{D5795C80-A0A3-4719-9A3A-BBFAA0CD2DDC}" srcOrd="11" destOrd="0" presId="urn:microsoft.com/office/officeart/2008/layout/LinedList"/>
    <dgm:cxn modelId="{6C6BE267-E272-4A0F-BACE-7E54B592AEE1}" type="presParOf" srcId="{928664C8-DC36-467A-A29C-FF0718618CB5}" destId="{AD76885C-E712-4CFC-83CF-1D2C5F0A4B90}" srcOrd="12" destOrd="0" presId="urn:microsoft.com/office/officeart/2008/layout/LinedList"/>
    <dgm:cxn modelId="{5F6FF4F6-4EAA-413F-9E0D-8048223FD11F}" type="presParOf" srcId="{928664C8-DC36-467A-A29C-FF0718618CB5}" destId="{D834D9D2-E6DA-465C-A363-822D19FB8584}" srcOrd="13" destOrd="0" presId="urn:microsoft.com/office/officeart/2008/layout/LinedList"/>
    <dgm:cxn modelId="{5BA79A78-72B4-4883-832B-7245694A498D}" type="presParOf" srcId="{D834D9D2-E6DA-465C-A363-822D19FB8584}" destId="{F630FAA7-0868-4143-8D19-714685458260}" srcOrd="0" destOrd="0" presId="urn:microsoft.com/office/officeart/2008/layout/LinedList"/>
    <dgm:cxn modelId="{202CB641-7364-4510-B8D4-482F76FC746E}" type="presParOf" srcId="{D834D9D2-E6DA-465C-A363-822D19FB8584}" destId="{C87AD601-A02C-4737-92A3-8E5EEB558756}" srcOrd="1" destOrd="0" presId="urn:microsoft.com/office/officeart/2008/layout/LinedList"/>
    <dgm:cxn modelId="{5A243B94-1D70-46AF-B507-39455D150B1F}" type="presParOf" srcId="{D834D9D2-E6DA-465C-A363-822D19FB8584}" destId="{B36F7859-43D9-4D07-BE64-73B8943979A1}" srcOrd="2" destOrd="0" presId="urn:microsoft.com/office/officeart/2008/layout/LinedList"/>
    <dgm:cxn modelId="{488D078B-F4F3-4B4C-92C8-90162D490AE7}" type="presParOf" srcId="{928664C8-DC36-467A-A29C-FF0718618CB5}" destId="{17765F98-4DD8-4A01-AE9E-BAF237875A12}" srcOrd="14" destOrd="0" presId="urn:microsoft.com/office/officeart/2008/layout/LinedList"/>
    <dgm:cxn modelId="{166110DD-D637-4CAB-84AC-C7D78D31315A}" type="presParOf" srcId="{928664C8-DC36-467A-A29C-FF0718618CB5}" destId="{1E1EB354-6CEF-41A2-B529-5DF643AF6F52}" srcOrd="15" destOrd="0" presId="urn:microsoft.com/office/officeart/2008/layout/LinedList"/>
    <dgm:cxn modelId="{2A6A7E04-E69A-4D31-9EA0-28B906846784}" type="presParOf" srcId="{928664C8-DC36-467A-A29C-FF0718618CB5}" destId="{80EA9F29-F073-4DF4-A36A-E80FEA590623}" srcOrd="16" destOrd="0" presId="urn:microsoft.com/office/officeart/2008/layout/LinedList"/>
    <dgm:cxn modelId="{3585ECEB-9A57-4EB1-B9F8-5F15BF1FA34B}" type="presParOf" srcId="{80EA9F29-F073-4DF4-A36A-E80FEA590623}" destId="{BD19ED5E-82C0-4899-87E7-6F776DCB64C3}" srcOrd="0" destOrd="0" presId="urn:microsoft.com/office/officeart/2008/layout/LinedList"/>
    <dgm:cxn modelId="{A0E69ECE-C2E1-4692-979A-4E47F7D756A3}" type="presParOf" srcId="{80EA9F29-F073-4DF4-A36A-E80FEA590623}" destId="{3555EE7C-575B-46B2-AACD-3397DADA6AA2}" srcOrd="1" destOrd="0" presId="urn:microsoft.com/office/officeart/2008/layout/LinedList"/>
    <dgm:cxn modelId="{B8191ECA-7594-4EF1-B45B-A05FC1F67C6B}" type="presParOf" srcId="{80EA9F29-F073-4DF4-A36A-E80FEA590623}" destId="{69BFC0DA-F41B-4983-B5AB-5CA210AE25C2}" srcOrd="2" destOrd="0" presId="urn:microsoft.com/office/officeart/2008/layout/LinedList"/>
    <dgm:cxn modelId="{3200ECE8-F2D3-47B5-858E-9307FDB50D35}" type="presParOf" srcId="{928664C8-DC36-467A-A29C-FF0718618CB5}" destId="{E68936B4-8BCD-4419-B8D7-0C4A8D057536}" srcOrd="17" destOrd="0" presId="urn:microsoft.com/office/officeart/2008/layout/LinedList"/>
    <dgm:cxn modelId="{772FAB0C-291E-47AB-B0B7-1A2AD2DFA732}" type="presParOf" srcId="{928664C8-DC36-467A-A29C-FF0718618CB5}" destId="{43C0EE27-DAD1-4B3F-925B-8BEB2AA22509}" srcOrd="18" destOrd="0" presId="urn:microsoft.com/office/officeart/2008/layout/LinedList"/>
    <dgm:cxn modelId="{5868A79E-712B-45CB-8C86-F3B5C1FE251A}" type="presParOf" srcId="{928664C8-DC36-467A-A29C-FF0718618CB5}" destId="{6BF1FEE4-560E-459B-B54A-C7EAFD7BC897}" srcOrd="19" destOrd="0" presId="urn:microsoft.com/office/officeart/2008/layout/LinedList"/>
    <dgm:cxn modelId="{C916D813-DCF2-4B7A-9521-B5D19AC59456}" type="presParOf" srcId="{6BF1FEE4-560E-459B-B54A-C7EAFD7BC897}" destId="{ED6297A8-8D03-447D-878C-6CAB50D6CA7F}" srcOrd="0" destOrd="0" presId="urn:microsoft.com/office/officeart/2008/layout/LinedList"/>
    <dgm:cxn modelId="{7950E823-0655-48F3-85DD-3FD3278A1115}" type="presParOf" srcId="{6BF1FEE4-560E-459B-B54A-C7EAFD7BC897}" destId="{27B10982-12B8-4DB2-BC73-D181BEB43302}" srcOrd="1" destOrd="0" presId="urn:microsoft.com/office/officeart/2008/layout/LinedList"/>
    <dgm:cxn modelId="{21F463D3-B983-4381-B69E-DDC7B09ADF25}" type="presParOf" srcId="{6BF1FEE4-560E-459B-B54A-C7EAFD7BC897}" destId="{1B551C80-BBD0-4EC5-A8A3-B1D267C351DC}" srcOrd="2" destOrd="0" presId="urn:microsoft.com/office/officeart/2008/layout/LinedList"/>
    <dgm:cxn modelId="{80309D8D-37B4-46B4-B279-026AC0A5F474}" type="presParOf" srcId="{928664C8-DC36-467A-A29C-FF0718618CB5}" destId="{1AED3B54-C3B4-46D2-A0C4-B072ED4260B9}" srcOrd="20" destOrd="0" presId="urn:microsoft.com/office/officeart/2008/layout/LinedList"/>
    <dgm:cxn modelId="{287D75C1-89D7-4ACB-9B2A-1BA37C665183}" type="presParOf" srcId="{928664C8-DC36-467A-A29C-FF0718618CB5}" destId="{17D3CF89-1648-4E33-B454-495CCE55D060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0055E-A75B-4902-8BCF-14E1A576480C}">
      <dsp:nvSpPr>
        <dsp:cNvPr id="0" name=""/>
        <dsp:cNvSpPr/>
      </dsp:nvSpPr>
      <dsp:spPr>
        <a:xfrm>
          <a:off x="0" y="422689"/>
          <a:ext cx="10780799" cy="397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capital markets (markets for raising financial capital through various financial instruments)</a:t>
          </a:r>
          <a:endParaRPr lang="fi-FI" sz="1700" kern="1200"/>
        </a:p>
      </dsp:txBody>
      <dsp:txXfrm>
        <a:off x="19419" y="442108"/>
        <a:ext cx="10741961" cy="358962"/>
      </dsp:txXfrm>
    </dsp:sp>
    <dsp:sp modelId="{1F66B018-6EE7-400C-BD03-01AE2E44EAB6}">
      <dsp:nvSpPr>
        <dsp:cNvPr id="0" name=""/>
        <dsp:cNvSpPr/>
      </dsp:nvSpPr>
      <dsp:spPr>
        <a:xfrm>
          <a:off x="0" y="820489"/>
          <a:ext cx="10780799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29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solidFill>
                <a:srgbClr val="FF0000"/>
              </a:solidFill>
            </a:rPr>
            <a:t>securities markets, especially</a:t>
          </a:r>
          <a:r>
            <a:rPr lang="en-US" sz="1300" kern="1200" dirty="0"/>
            <a:t>: </a:t>
          </a:r>
          <a:endParaRPr lang="fi-FI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stock market (market for shares): issue market and secondary market</a:t>
          </a:r>
          <a:endParaRPr lang="fi-FI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bond market (market for bonds: debentures and bonds)</a:t>
          </a:r>
          <a:endParaRPr lang="fi-FI" sz="1300" kern="1200" dirty="0"/>
        </a:p>
      </dsp:txBody>
      <dsp:txXfrm>
        <a:off x="0" y="820489"/>
        <a:ext cx="10780799" cy="633420"/>
      </dsp:txXfrm>
    </dsp:sp>
    <dsp:sp modelId="{268D4233-B75E-49A8-B914-3A8733FB32B4}">
      <dsp:nvSpPr>
        <dsp:cNvPr id="0" name=""/>
        <dsp:cNvSpPr/>
      </dsp:nvSpPr>
      <dsp:spPr>
        <a:xfrm>
          <a:off x="0" y="1453909"/>
          <a:ext cx="10780799" cy="397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Foreign exchange market (market for currencies for foreign trade)</a:t>
          </a:r>
          <a:endParaRPr lang="fi-FI" sz="1700" kern="1200"/>
        </a:p>
      </dsp:txBody>
      <dsp:txXfrm>
        <a:off x="19419" y="1473328"/>
        <a:ext cx="10741961" cy="358962"/>
      </dsp:txXfrm>
    </dsp:sp>
    <dsp:sp modelId="{63069E71-61EB-47CC-AB2B-F0597401A5D4}">
      <dsp:nvSpPr>
        <dsp:cNvPr id="0" name=""/>
        <dsp:cNvSpPr/>
      </dsp:nvSpPr>
      <dsp:spPr>
        <a:xfrm>
          <a:off x="0" y="1900669"/>
          <a:ext cx="10780799" cy="397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derivatives market (market for risk transfer instruments whose value is based on another variable)</a:t>
          </a:r>
          <a:endParaRPr lang="fi-FI" sz="1700" kern="1200"/>
        </a:p>
      </dsp:txBody>
      <dsp:txXfrm>
        <a:off x="19419" y="1920088"/>
        <a:ext cx="10741961" cy="358962"/>
      </dsp:txXfrm>
    </dsp:sp>
    <dsp:sp modelId="{E7E9BBFB-1548-4899-AB1C-69FD24FC9FD1}">
      <dsp:nvSpPr>
        <dsp:cNvPr id="0" name=""/>
        <dsp:cNvSpPr/>
      </dsp:nvSpPr>
      <dsp:spPr>
        <a:xfrm>
          <a:off x="0" y="2298469"/>
          <a:ext cx="10780799" cy="431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29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/>
            <a:t>futures market (futures market)</a:t>
          </a:r>
          <a:endParaRPr lang="fi-FI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/>
            <a:t>options market (markets for options)</a:t>
          </a:r>
          <a:endParaRPr lang="fi-FI" sz="1300" kern="1200"/>
        </a:p>
      </dsp:txBody>
      <dsp:txXfrm>
        <a:off x="0" y="2298469"/>
        <a:ext cx="10780799" cy="431077"/>
      </dsp:txXfrm>
    </dsp:sp>
    <dsp:sp modelId="{0B164BD3-8869-44AB-BEFB-3C7747CF017D}">
      <dsp:nvSpPr>
        <dsp:cNvPr id="0" name=""/>
        <dsp:cNvSpPr/>
      </dsp:nvSpPr>
      <dsp:spPr>
        <a:xfrm>
          <a:off x="0" y="2729547"/>
          <a:ext cx="10780799" cy="397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money market (market for short-term funding to improve the liquidity of financial institutions)</a:t>
          </a:r>
          <a:endParaRPr lang="fi-FI" sz="1700" kern="1200"/>
        </a:p>
      </dsp:txBody>
      <dsp:txXfrm>
        <a:off x="19419" y="2748966"/>
        <a:ext cx="10741961" cy="358962"/>
      </dsp:txXfrm>
    </dsp:sp>
    <dsp:sp modelId="{CD5CF4DA-3F9C-4F00-BC15-1EB4DC99FABD}">
      <dsp:nvSpPr>
        <dsp:cNvPr id="0" name=""/>
        <dsp:cNvSpPr/>
      </dsp:nvSpPr>
      <dsp:spPr>
        <a:xfrm>
          <a:off x="0" y="3127347"/>
          <a:ext cx="10780799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29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/>
            <a:t>interbank market (market for lending money between banks)</a:t>
          </a:r>
          <a:endParaRPr lang="fi-FI" sz="1300" kern="1200"/>
        </a:p>
      </dsp:txBody>
      <dsp:txXfrm>
        <a:off x="0" y="3127347"/>
        <a:ext cx="10780799" cy="281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C912C-6143-493D-9E58-F1297F6F1E76}">
      <dsp:nvSpPr>
        <dsp:cNvPr id="0" name=""/>
        <dsp:cNvSpPr/>
      </dsp:nvSpPr>
      <dsp:spPr>
        <a:xfrm>
          <a:off x="9115" y="0"/>
          <a:ext cx="3051133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Excessive market expansion and financial bubbles: governance by regulation?</a:t>
          </a:r>
          <a:endParaRPr lang="fi-FI" sz="1800" kern="1200"/>
        </a:p>
      </dsp:txBody>
      <dsp:txXfrm>
        <a:off x="44580" y="35465"/>
        <a:ext cx="2980203" cy="1139931"/>
      </dsp:txXfrm>
    </dsp:sp>
    <dsp:sp modelId="{8217BC30-CBEA-451F-A71B-D5B8E69A39CE}">
      <dsp:nvSpPr>
        <dsp:cNvPr id="0" name=""/>
        <dsp:cNvSpPr/>
      </dsp:nvSpPr>
      <dsp:spPr>
        <a:xfrm>
          <a:off x="9115" y="1396219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Can increase the power of large financial players in the market and society (cf. </a:t>
          </a:r>
          <a:r>
            <a:rPr lang="en-US" sz="1000" kern="1200" dirty="0" err="1">
              <a:solidFill>
                <a:srgbClr val="FF0000"/>
              </a:solidFill>
            </a:rPr>
            <a:t>Raeste</a:t>
          </a:r>
          <a:r>
            <a:rPr lang="en-US" sz="1000" kern="1200" dirty="0">
              <a:solidFill>
                <a:srgbClr val="FF0000"/>
              </a:solidFill>
            </a:rPr>
            <a:t> – </a:t>
          </a:r>
          <a:r>
            <a:rPr lang="en-US" sz="1000" kern="1200" dirty="0" err="1">
              <a:solidFill>
                <a:srgbClr val="FF0000"/>
              </a:solidFill>
            </a:rPr>
            <a:t>Sokala</a:t>
          </a:r>
          <a:r>
            <a:rPr lang="en-US" sz="1000" kern="1200" dirty="0">
              <a:solidFill>
                <a:srgbClr val="FF0000"/>
              </a:solidFill>
            </a:rPr>
            <a:t>: 50 most dangerous companies</a:t>
          </a:r>
          <a:r>
            <a:rPr lang="en-US" sz="1000" kern="1200" dirty="0"/>
            <a:t>)</a:t>
          </a:r>
          <a:endParaRPr lang="fi-FI" sz="1000" kern="1200" dirty="0"/>
        </a:p>
      </dsp:txBody>
      <dsp:txXfrm>
        <a:off x="44580" y="1431684"/>
        <a:ext cx="1393145" cy="1139931"/>
      </dsp:txXfrm>
    </dsp:sp>
    <dsp:sp modelId="{F30E7D66-3FFF-4BAE-8B94-2502A55B74F3}">
      <dsp:nvSpPr>
        <dsp:cNvPr id="0" name=""/>
        <dsp:cNvSpPr/>
      </dsp:nvSpPr>
      <dsp:spPr>
        <a:xfrm>
          <a:off x="1596173" y="1396219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The abstractness of financial markets leads to the question of their “right size” and at the same time makes it difficult to assess</a:t>
          </a:r>
          <a:endParaRPr lang="fi-FI" sz="1000" kern="1200"/>
        </a:p>
      </dsp:txBody>
      <dsp:txXfrm>
        <a:off x="1631638" y="1431684"/>
        <a:ext cx="1393145" cy="1139931"/>
      </dsp:txXfrm>
    </dsp:sp>
    <dsp:sp modelId="{475AD637-009F-40C1-BBD2-BA21B673DAE3}">
      <dsp:nvSpPr>
        <dsp:cNvPr id="0" name=""/>
        <dsp:cNvSpPr/>
      </dsp:nvSpPr>
      <dsp:spPr>
        <a:xfrm>
          <a:off x="3306214" y="0"/>
          <a:ext cx="7627834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Hypervolatility in times of crisis?</a:t>
          </a:r>
          <a:endParaRPr lang="fi-FI" sz="1800" kern="1200"/>
        </a:p>
      </dsp:txBody>
      <dsp:txXfrm>
        <a:off x="3341679" y="35465"/>
        <a:ext cx="7556904" cy="1139931"/>
      </dsp:txXfrm>
    </dsp:sp>
    <dsp:sp modelId="{EA6AD3D5-3C58-47CD-8433-CA15AB7B70A6}">
      <dsp:nvSpPr>
        <dsp:cNvPr id="0" name=""/>
        <dsp:cNvSpPr/>
      </dsp:nvSpPr>
      <dsp:spPr>
        <a:xfrm>
          <a:off x="3306214" y="1396219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Risks are an essential and often useful feature of the market that cannot be regulated</a:t>
          </a:r>
          <a:endParaRPr lang="fi-FI" sz="1000" kern="1200"/>
        </a:p>
      </dsp:txBody>
      <dsp:txXfrm>
        <a:off x="3341679" y="1431684"/>
        <a:ext cx="1393145" cy="1139931"/>
      </dsp:txXfrm>
    </dsp:sp>
    <dsp:sp modelId="{5FBDD3FB-CCBE-44AF-852A-3B3E9421FAA5}">
      <dsp:nvSpPr>
        <dsp:cNvPr id="0" name=""/>
        <dsp:cNvSpPr/>
      </dsp:nvSpPr>
      <dsp:spPr>
        <a:xfrm>
          <a:off x="4902388" y="1309635"/>
          <a:ext cx="6040776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 times of crisis, </a:t>
          </a:r>
          <a:r>
            <a:rPr lang="en-US" sz="1000" kern="1200" dirty="0" err="1"/>
            <a:t>hypervolatility</a:t>
          </a:r>
          <a:r>
            <a:rPr lang="en-US" sz="1000" kern="1200" dirty="0"/>
            <a:t> undermines confidence in the market, and (at least) policy regulation may be justified for restoring and preserving confidence in the market </a:t>
          </a:r>
          <a:endParaRPr lang="fi-FI" sz="1000" kern="1200" dirty="0"/>
        </a:p>
      </dsp:txBody>
      <dsp:txXfrm>
        <a:off x="4937853" y="1345100"/>
        <a:ext cx="5969846" cy="1139931"/>
      </dsp:txXfrm>
    </dsp:sp>
    <dsp:sp modelId="{65809971-CB96-4631-AEC4-E00A68CA4BFB}">
      <dsp:nvSpPr>
        <dsp:cNvPr id="0" name=""/>
        <dsp:cNvSpPr/>
      </dsp:nvSpPr>
      <dsp:spPr>
        <a:xfrm>
          <a:off x="4893272" y="2792437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/>
            <a:t>Market psychology, behavioral finance</a:t>
          </a:r>
          <a:endParaRPr lang="fi-FI" sz="1000" kern="1200"/>
        </a:p>
      </dsp:txBody>
      <dsp:txXfrm>
        <a:off x="4928737" y="2827902"/>
        <a:ext cx="1393145" cy="1139931"/>
      </dsp:txXfrm>
    </dsp:sp>
    <dsp:sp modelId="{2CF97CCA-82EE-46F3-A803-4B1BF649D5AA}">
      <dsp:nvSpPr>
        <dsp:cNvPr id="0" name=""/>
        <dsp:cNvSpPr/>
      </dsp:nvSpPr>
      <dsp:spPr>
        <a:xfrm>
          <a:off x="6418839" y="2792437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/>
            <a:t>Domino effect in the context of the financial crisis</a:t>
          </a:r>
          <a:endParaRPr lang="fi-FI" sz="1000" kern="1200"/>
        </a:p>
      </dsp:txBody>
      <dsp:txXfrm>
        <a:off x="6454304" y="2827902"/>
        <a:ext cx="1393145" cy="1139931"/>
      </dsp:txXfrm>
    </dsp:sp>
    <dsp:sp modelId="{EC203F8A-C453-4DC4-B11D-0F21EB725866}">
      <dsp:nvSpPr>
        <dsp:cNvPr id="0" name=""/>
        <dsp:cNvSpPr/>
      </dsp:nvSpPr>
      <dsp:spPr>
        <a:xfrm>
          <a:off x="7944406" y="2792437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/>
            <a:t>Procedural regulation may be needed: investor protection, operation of the price mechanism, clearing systems</a:t>
          </a:r>
          <a:endParaRPr lang="fi-FI" sz="1000" kern="1200"/>
        </a:p>
      </dsp:txBody>
      <dsp:txXfrm>
        <a:off x="7979871" y="2827902"/>
        <a:ext cx="1393145" cy="1139931"/>
      </dsp:txXfrm>
    </dsp:sp>
    <dsp:sp modelId="{3B75D3EB-0308-4731-92A5-A543A3C483E3}">
      <dsp:nvSpPr>
        <dsp:cNvPr id="0" name=""/>
        <dsp:cNvSpPr/>
      </dsp:nvSpPr>
      <dsp:spPr>
        <a:xfrm>
          <a:off x="9469973" y="2792437"/>
          <a:ext cx="1464075" cy="1210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Guidance regulation: e.g. central bank deposits, financial transaction tax</a:t>
          </a:r>
          <a:endParaRPr lang="fi-FI" sz="1000" kern="1200" dirty="0"/>
        </a:p>
      </dsp:txBody>
      <dsp:txXfrm>
        <a:off x="9505438" y="2827902"/>
        <a:ext cx="1393145" cy="11399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564F8-0DED-491A-B4AB-724E1FD0DCC2}">
      <dsp:nvSpPr>
        <dsp:cNvPr id="0" name=""/>
        <dsp:cNvSpPr/>
      </dsp:nvSpPr>
      <dsp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09DF5-E3C7-487D-BF25-EC9FEB453E1F}">
      <dsp:nvSpPr>
        <dsp:cNvPr id="0" name=""/>
        <dsp:cNvSpPr/>
      </dsp:nvSpPr>
      <dsp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EEAF7-11C2-4B85-BE46-D4401C331D62}">
      <dsp:nvSpPr>
        <dsp:cNvPr id="0" name=""/>
        <dsp:cNvSpPr/>
      </dsp:nvSpPr>
      <dsp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0C723-6037-4E89-A2E0-1E42387EB303}">
      <dsp:nvSpPr>
        <dsp:cNvPr id="0" name=""/>
        <dsp:cNvSpPr/>
      </dsp:nvSpPr>
      <dsp:spPr>
        <a:xfrm>
          <a:off x="0" y="618377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>
              <a:latin typeface="Arial"/>
              <a:ea typeface="+mn-ea"/>
              <a:cs typeface="+mn-cs"/>
            </a:rPr>
            <a:t>The</a:t>
          </a:r>
          <a:r>
            <a:rPr lang="fi-FI" sz="2600" kern="1200" dirty="0">
              <a:latin typeface="Arial"/>
              <a:ea typeface="+mn-ea"/>
              <a:cs typeface="+mn-cs"/>
            </a:rPr>
            <a:t> </a:t>
          </a:r>
          <a:r>
            <a:rPr lang="fi-FI" sz="2600" kern="1200" dirty="0" err="1">
              <a:latin typeface="Arial"/>
              <a:ea typeface="+mn-ea"/>
              <a:cs typeface="+mn-cs"/>
            </a:rPr>
            <a:t>meanings</a:t>
          </a:r>
          <a:r>
            <a:rPr lang="fi-FI" sz="2600" kern="1200" dirty="0">
              <a:latin typeface="Arial"/>
              <a:ea typeface="+mn-ea"/>
              <a:cs typeface="+mn-cs"/>
            </a:rPr>
            <a:t> of </a:t>
          </a:r>
          <a:r>
            <a:rPr lang="fi-FI" sz="2600" kern="1200" dirty="0" err="1">
              <a:latin typeface="Arial"/>
              <a:ea typeface="+mn-ea"/>
              <a:cs typeface="+mn-cs"/>
            </a:rPr>
            <a:t>the</a:t>
          </a:r>
          <a:r>
            <a:rPr lang="fi-FI" sz="2600" kern="1200" dirty="0">
              <a:latin typeface="Arial"/>
              <a:ea typeface="+mn-ea"/>
              <a:cs typeface="+mn-cs"/>
            </a:rPr>
            <a:t> </a:t>
          </a:r>
          <a:r>
            <a:rPr lang="fi-FI" sz="2600" kern="1200" dirty="0" err="1">
              <a:latin typeface="Arial"/>
              <a:ea typeface="+mn-ea"/>
              <a:cs typeface="+mn-cs"/>
            </a:rPr>
            <a:t>efficiency</a:t>
          </a:r>
          <a:r>
            <a:rPr lang="fi-FI" sz="2600" kern="1200" dirty="0">
              <a:latin typeface="Arial"/>
              <a:ea typeface="+mn-ea"/>
              <a:cs typeface="+mn-cs"/>
            </a:rPr>
            <a:t> </a:t>
          </a:r>
          <a:r>
            <a:rPr lang="fi-FI" sz="2600" kern="1200" dirty="0" err="1">
              <a:latin typeface="Arial"/>
              <a:ea typeface="+mn-ea"/>
              <a:cs typeface="+mn-cs"/>
            </a:rPr>
            <a:t>concept</a:t>
          </a:r>
          <a:endParaRPr lang="fi-FI" sz="2600" kern="1200" dirty="0">
            <a:latin typeface="Arial"/>
            <a:ea typeface="+mn-ea"/>
            <a:cs typeface="+mn-cs"/>
          </a:endParaRPr>
        </a:p>
      </dsp:txBody>
      <dsp:txXfrm>
        <a:off x="0" y="618377"/>
        <a:ext cx="2399494" cy="1199747"/>
      </dsp:txXfrm>
    </dsp:sp>
    <dsp:sp modelId="{D4B659F4-4760-4A64-A45E-532AA603BC6C}">
      <dsp:nvSpPr>
        <dsp:cNvPr id="0" name=""/>
        <dsp:cNvSpPr/>
      </dsp:nvSpPr>
      <dsp:spPr>
        <a:xfrm>
          <a:off x="2903939" y="549955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 dirty="0" err="1">
              <a:latin typeface="Arial"/>
              <a:ea typeface="+mn-ea"/>
              <a:cs typeface="+mn-cs"/>
            </a:rPr>
            <a:t>Efficiency</a:t>
          </a:r>
          <a:r>
            <a:rPr lang="fi-FI" sz="2600" b="1" kern="1200" dirty="0">
              <a:latin typeface="Arial"/>
              <a:ea typeface="+mn-ea"/>
              <a:cs typeface="+mn-cs"/>
            </a:rPr>
            <a:t> of </a:t>
          </a:r>
          <a:r>
            <a:rPr lang="fi-FI" sz="2600" b="1" kern="1200" dirty="0" err="1">
              <a:latin typeface="Arial"/>
              <a:ea typeface="+mn-ea"/>
              <a:cs typeface="+mn-cs"/>
            </a:rPr>
            <a:t>securities</a:t>
          </a:r>
          <a:r>
            <a:rPr lang="fi-FI" sz="2600" b="1" kern="1200" dirty="0">
              <a:latin typeface="Arial"/>
              <a:ea typeface="+mn-ea"/>
              <a:cs typeface="+mn-cs"/>
            </a:rPr>
            <a:t> </a:t>
          </a:r>
          <a:r>
            <a:rPr lang="fi-FI" sz="2600" b="1" kern="1200" dirty="0" err="1">
              <a:latin typeface="Arial"/>
              <a:ea typeface="+mn-ea"/>
              <a:cs typeface="+mn-cs"/>
            </a:rPr>
            <a:t>markets</a:t>
          </a:r>
          <a:endParaRPr lang="fi-FI" sz="2600" kern="1200" dirty="0">
            <a:latin typeface="Arial"/>
            <a:ea typeface="+mn-ea"/>
            <a:cs typeface="+mn-cs"/>
          </a:endParaRPr>
        </a:p>
      </dsp:txBody>
      <dsp:txXfrm>
        <a:off x="2903939" y="549955"/>
        <a:ext cx="2399494" cy="1199747"/>
      </dsp:txXfrm>
    </dsp:sp>
    <dsp:sp modelId="{3DE1DFB5-A98A-4C1F-88DE-3C131DAF9D91}">
      <dsp:nvSpPr>
        <dsp:cNvPr id="0" name=""/>
        <dsp:cNvSpPr/>
      </dsp:nvSpPr>
      <dsp:spPr>
        <a:xfrm>
          <a:off x="551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>
              <a:latin typeface="Arial"/>
              <a:ea typeface="+mn-ea"/>
              <a:cs typeface="+mn-cs"/>
            </a:rPr>
            <a:t>Informative</a:t>
          </a:r>
          <a:r>
            <a:rPr lang="fi-FI" sz="2600" kern="1200" dirty="0">
              <a:latin typeface="Arial"/>
              <a:ea typeface="+mn-ea"/>
              <a:cs typeface="+mn-cs"/>
            </a:rPr>
            <a:t> </a:t>
          </a:r>
          <a:r>
            <a:rPr lang="fi-FI" sz="2600" kern="1200" dirty="0" err="1">
              <a:latin typeface="Arial"/>
              <a:ea typeface="+mn-ea"/>
              <a:cs typeface="+mn-cs"/>
            </a:rPr>
            <a:t>efficiency</a:t>
          </a:r>
          <a:endParaRPr lang="fi-FI" sz="2600" kern="1200" dirty="0">
            <a:latin typeface="Arial"/>
            <a:ea typeface="+mn-ea"/>
            <a:cs typeface="+mn-cs"/>
          </a:endParaRPr>
        </a:p>
      </dsp:txBody>
      <dsp:txXfrm>
        <a:off x="551" y="2253596"/>
        <a:ext cx="2399494" cy="1199747"/>
      </dsp:txXfrm>
    </dsp:sp>
    <dsp:sp modelId="{D76FE3B3-B9E4-46AD-B92D-AC650E16FDC0}">
      <dsp:nvSpPr>
        <dsp:cNvPr id="0" name=""/>
        <dsp:cNvSpPr/>
      </dsp:nvSpPr>
      <dsp:spPr>
        <a:xfrm>
          <a:off x="2903939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>
              <a:latin typeface="Arial"/>
              <a:ea typeface="+mn-ea"/>
              <a:cs typeface="+mn-cs"/>
            </a:rPr>
            <a:t>Allocative</a:t>
          </a:r>
          <a:r>
            <a:rPr lang="fi-FI" sz="2600" kern="1200" dirty="0">
              <a:latin typeface="Arial"/>
              <a:ea typeface="+mn-ea"/>
              <a:cs typeface="+mn-cs"/>
            </a:rPr>
            <a:t> </a:t>
          </a:r>
          <a:r>
            <a:rPr lang="fi-FI" sz="2600" kern="1200" dirty="0" err="1">
              <a:latin typeface="Arial"/>
              <a:ea typeface="+mn-ea"/>
              <a:cs typeface="+mn-cs"/>
            </a:rPr>
            <a:t>efficiency</a:t>
          </a:r>
          <a:endParaRPr lang="fi-FI" sz="2600" kern="1200" dirty="0">
            <a:latin typeface="Arial"/>
            <a:ea typeface="+mn-ea"/>
            <a:cs typeface="+mn-cs"/>
          </a:endParaRPr>
        </a:p>
      </dsp:txBody>
      <dsp:txXfrm>
        <a:off x="2903939" y="2253596"/>
        <a:ext cx="2399494" cy="1199747"/>
      </dsp:txXfrm>
    </dsp:sp>
    <dsp:sp modelId="{F97A46AB-B7FC-4240-8F5D-7321CBF2673E}">
      <dsp:nvSpPr>
        <dsp:cNvPr id="0" name=""/>
        <dsp:cNvSpPr/>
      </dsp:nvSpPr>
      <dsp:spPr>
        <a:xfrm>
          <a:off x="5807328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>
              <a:latin typeface="Arial"/>
              <a:ea typeface="+mn-ea"/>
              <a:cs typeface="+mn-cs"/>
            </a:rPr>
            <a:t>Operational</a:t>
          </a:r>
          <a:r>
            <a:rPr lang="fi-FI" sz="2600" kern="1200" dirty="0">
              <a:latin typeface="Arial"/>
              <a:ea typeface="+mn-ea"/>
              <a:cs typeface="+mn-cs"/>
            </a:rPr>
            <a:t> </a:t>
          </a:r>
          <a:r>
            <a:rPr lang="fi-FI" sz="2600" kern="1200" dirty="0" err="1">
              <a:latin typeface="Arial"/>
              <a:ea typeface="+mn-ea"/>
              <a:cs typeface="+mn-cs"/>
            </a:rPr>
            <a:t>efficiency</a:t>
          </a:r>
          <a:endParaRPr lang="fi-FI" sz="2600" kern="1200" dirty="0">
            <a:latin typeface="Arial"/>
            <a:ea typeface="+mn-ea"/>
            <a:cs typeface="+mn-cs"/>
          </a:endParaRPr>
        </a:p>
      </dsp:txBody>
      <dsp:txXfrm>
        <a:off x="5807328" y="2253596"/>
        <a:ext cx="2399494" cy="119974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9D9FA-C3CB-404A-BDD4-AC79F3282BE9}">
      <dsp:nvSpPr>
        <dsp:cNvPr id="0" name=""/>
        <dsp:cNvSpPr/>
      </dsp:nvSpPr>
      <dsp:spPr>
        <a:xfrm>
          <a:off x="381062" y="364100"/>
          <a:ext cx="3289744" cy="3289744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 err="1"/>
            <a:t>Sustainability</a:t>
          </a:r>
          <a:endParaRPr lang="fi-FI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 dirty="0" err="1"/>
            <a:t>Limits</a:t>
          </a:r>
          <a:r>
            <a:rPr lang="fi-FI" sz="800" kern="1200" dirty="0"/>
            <a:t> of </a:t>
          </a:r>
          <a:r>
            <a:rPr lang="fi-FI" sz="800" kern="1200" dirty="0" err="1"/>
            <a:t>growth</a:t>
          </a:r>
          <a:endParaRPr lang="fi-FI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 dirty="0" err="1"/>
            <a:t>Sustainablity</a:t>
          </a:r>
          <a:r>
            <a:rPr lang="fi-FI" sz="800" kern="1200" dirty="0"/>
            <a:t> </a:t>
          </a:r>
          <a:r>
            <a:rPr lang="fi-FI" sz="800" kern="1200" dirty="0" err="1"/>
            <a:t>by</a:t>
          </a:r>
          <a:r>
            <a:rPr lang="fi-FI" sz="800" kern="1200" dirty="0"/>
            <a:t> </a:t>
          </a:r>
          <a:r>
            <a:rPr lang="fi-FI" sz="800" kern="1200" dirty="0" err="1"/>
            <a:t>technology</a:t>
          </a:r>
          <a:r>
            <a:rPr lang="fi-FI" sz="800" kern="1200" dirty="0"/>
            <a:t> - </a:t>
          </a:r>
          <a:r>
            <a:rPr lang="fi-FI" sz="800" kern="1200" dirty="0" err="1"/>
            <a:t>or</a:t>
          </a:r>
          <a:r>
            <a:rPr lang="fi-FI" sz="800" kern="1200" dirty="0"/>
            <a:t>  </a:t>
          </a:r>
          <a:r>
            <a:rPr lang="fi-FI" sz="800" kern="1200" dirty="0" err="1"/>
            <a:t>by</a:t>
          </a:r>
          <a:r>
            <a:rPr lang="fi-FI" sz="800" kern="1200" dirty="0"/>
            <a:t> </a:t>
          </a:r>
          <a:r>
            <a:rPr lang="fi-FI" sz="800" kern="1200" dirty="0" err="1"/>
            <a:t>abandoning</a:t>
          </a:r>
          <a:r>
            <a:rPr lang="fi-FI" sz="800" kern="1200" dirty="0"/>
            <a:t> </a:t>
          </a:r>
          <a:r>
            <a:rPr lang="fi-FI" sz="800" kern="1200" dirty="0" err="1"/>
            <a:t>growth</a:t>
          </a:r>
          <a:r>
            <a:rPr lang="fi-FI" sz="800" kern="1200" dirty="0"/>
            <a:t> (</a:t>
          </a:r>
          <a:r>
            <a:rPr lang="fi-FI" sz="800" kern="1200" dirty="0" err="1"/>
            <a:t>e.g</a:t>
          </a:r>
          <a:r>
            <a:rPr lang="fi-FI" sz="800" kern="1200" dirty="0"/>
            <a:t>. in  </a:t>
          </a:r>
          <a:r>
            <a:rPr lang="fi-FI" sz="800" kern="1200" dirty="0" err="1"/>
            <a:t>local</a:t>
          </a:r>
          <a:r>
            <a:rPr lang="fi-FI" sz="800" kern="1200" dirty="0"/>
            <a:t> </a:t>
          </a:r>
          <a:r>
            <a:rPr lang="fi-FI" sz="800" kern="1200" dirty="0" err="1"/>
            <a:t>subsistence</a:t>
          </a:r>
          <a:r>
            <a:rPr lang="fi-FI" sz="800" kern="1200" dirty="0"/>
            <a:t> </a:t>
          </a:r>
          <a:r>
            <a:rPr lang="fi-FI" sz="800" kern="1200" dirty="0" err="1"/>
            <a:t>communities</a:t>
          </a:r>
          <a:r>
            <a:rPr lang="fi-FI" sz="800" kern="1200" dirty="0"/>
            <a:t>) </a:t>
          </a:r>
        </a:p>
      </dsp:txBody>
      <dsp:txXfrm>
        <a:off x="2114836" y="1061213"/>
        <a:ext cx="1174908" cy="979090"/>
      </dsp:txXfrm>
    </dsp:sp>
    <dsp:sp modelId="{B3E8A033-4215-47AB-8F1D-B0E649325FB5}">
      <dsp:nvSpPr>
        <dsp:cNvPr id="0" name=""/>
        <dsp:cNvSpPr/>
      </dsp:nvSpPr>
      <dsp:spPr>
        <a:xfrm>
          <a:off x="313309" y="481591"/>
          <a:ext cx="3289744" cy="3289744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 err="1"/>
            <a:t>Efficiency</a:t>
          </a:r>
          <a:r>
            <a:rPr lang="fi-FI" sz="1000" kern="1200" dirty="0"/>
            <a:t>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 dirty="0" err="1"/>
            <a:t>Growth</a:t>
          </a:r>
          <a:r>
            <a:rPr lang="fi-FI" sz="800" kern="1200" dirty="0"/>
            <a:t>: loan </a:t>
          </a:r>
          <a:r>
            <a:rPr lang="fi-FI" sz="800" kern="1200" dirty="0" err="1"/>
            <a:t>funding</a:t>
          </a:r>
          <a:endParaRPr lang="fi-FI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 dirty="0" err="1"/>
            <a:t>The</a:t>
          </a:r>
          <a:r>
            <a:rPr lang="fi-FI" sz="800" kern="1200" dirty="0"/>
            <a:t> </a:t>
          </a:r>
          <a:r>
            <a:rPr lang="fi-FI" sz="800" kern="1200" dirty="0" err="1"/>
            <a:t>meaning</a:t>
          </a:r>
          <a:r>
            <a:rPr lang="fi-FI" sz="800" kern="1200" dirty="0"/>
            <a:t> and </a:t>
          </a:r>
          <a:r>
            <a:rPr lang="fi-FI" sz="800" kern="1200" dirty="0" err="1"/>
            <a:t>role</a:t>
          </a:r>
          <a:r>
            <a:rPr lang="fi-FI" sz="800" kern="1200" dirty="0"/>
            <a:t> of </a:t>
          </a:r>
          <a:r>
            <a:rPr lang="fi-FI" sz="800" kern="1200" dirty="0" err="1"/>
            <a:t>growth</a:t>
          </a:r>
          <a:r>
            <a:rPr lang="fi-FI" sz="800" kern="1200" dirty="0"/>
            <a:t> in </a:t>
          </a:r>
          <a:r>
            <a:rPr lang="fi-FI" sz="800" kern="1200" dirty="0" err="1"/>
            <a:t>capitalism</a:t>
          </a:r>
          <a:r>
            <a:rPr lang="fi-FI" sz="800" kern="1200" dirty="0"/>
            <a:t> </a:t>
          </a:r>
        </a:p>
      </dsp:txBody>
      <dsp:txXfrm>
        <a:off x="1096581" y="2616009"/>
        <a:ext cx="1762363" cy="861599"/>
      </dsp:txXfrm>
    </dsp:sp>
    <dsp:sp modelId="{69916143-0A07-4A8C-9555-4B07715232E9}">
      <dsp:nvSpPr>
        <dsp:cNvPr id="0" name=""/>
        <dsp:cNvSpPr/>
      </dsp:nvSpPr>
      <dsp:spPr>
        <a:xfrm>
          <a:off x="245555" y="364100"/>
          <a:ext cx="3289744" cy="3289744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 err="1"/>
            <a:t>Investor</a:t>
          </a:r>
          <a:r>
            <a:rPr lang="fi-FI" sz="1000" kern="1200" dirty="0"/>
            <a:t> </a:t>
          </a:r>
          <a:r>
            <a:rPr lang="fi-FI" sz="1000" kern="1200" dirty="0" err="1"/>
            <a:t>protection</a:t>
          </a:r>
          <a:endParaRPr lang="fi-FI" sz="1000" kern="1200" dirty="0"/>
        </a:p>
      </dsp:txBody>
      <dsp:txXfrm>
        <a:off x="626618" y="1061213"/>
        <a:ext cx="1174908" cy="979090"/>
      </dsp:txXfrm>
    </dsp:sp>
    <dsp:sp modelId="{F40A6217-9A09-4499-90E4-7D859344CFFC}">
      <dsp:nvSpPr>
        <dsp:cNvPr id="0" name=""/>
        <dsp:cNvSpPr/>
      </dsp:nvSpPr>
      <dsp:spPr>
        <a:xfrm>
          <a:off x="177682" y="160449"/>
          <a:ext cx="3697046" cy="369704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BA228-FC6D-411A-A0A5-2B0887BE2C94}">
      <dsp:nvSpPr>
        <dsp:cNvPr id="0" name=""/>
        <dsp:cNvSpPr/>
      </dsp:nvSpPr>
      <dsp:spPr>
        <a:xfrm>
          <a:off x="109658" y="277732"/>
          <a:ext cx="3697046" cy="369704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B0788-57B7-4F84-8438-6EEA6D570183}">
      <dsp:nvSpPr>
        <dsp:cNvPr id="0" name=""/>
        <dsp:cNvSpPr/>
      </dsp:nvSpPr>
      <dsp:spPr>
        <a:xfrm>
          <a:off x="41633" y="160449"/>
          <a:ext cx="3697046" cy="369704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8432D-52E8-481D-B433-600F25095CA1}">
      <dsp:nvSpPr>
        <dsp:cNvPr id="0" name=""/>
        <dsp:cNvSpPr/>
      </dsp:nvSpPr>
      <dsp:spPr>
        <a:xfrm>
          <a:off x="234981" y="109537"/>
          <a:ext cx="1409890" cy="7832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/>
            <a:t>Sustainability</a:t>
          </a:r>
          <a:endParaRPr lang="fi-FI" sz="1500" kern="1200" dirty="0"/>
        </a:p>
      </dsp:txBody>
      <dsp:txXfrm>
        <a:off x="257922" y="132478"/>
        <a:ext cx="1364008" cy="737390"/>
      </dsp:txXfrm>
    </dsp:sp>
    <dsp:sp modelId="{74E401F8-E567-49DD-9E8B-3DA8EAFA4D29}">
      <dsp:nvSpPr>
        <dsp:cNvPr id="0" name=""/>
        <dsp:cNvSpPr/>
      </dsp:nvSpPr>
      <dsp:spPr>
        <a:xfrm>
          <a:off x="2271489" y="109537"/>
          <a:ext cx="1409890" cy="7832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2668336"/>
            <a:satOff val="-14284"/>
            <a:lumOff val="-1352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-2668336"/>
              <a:satOff val="-14284"/>
              <a:lumOff val="-13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/>
            <a:t>Efficiency</a:t>
          </a:r>
          <a:r>
            <a:rPr lang="fi-FI" sz="1500" kern="1200" dirty="0"/>
            <a:t> and </a:t>
          </a:r>
          <a:r>
            <a:rPr lang="fi-FI" sz="1500" kern="1200" dirty="0" err="1"/>
            <a:t>investor</a:t>
          </a:r>
          <a:r>
            <a:rPr lang="fi-FI" sz="1500" kern="1200" dirty="0"/>
            <a:t> </a:t>
          </a:r>
          <a:r>
            <a:rPr lang="fi-FI" sz="1500" kern="1200" dirty="0" err="1"/>
            <a:t>protection</a:t>
          </a:r>
          <a:endParaRPr lang="fi-FI" sz="1500" kern="1200" dirty="0"/>
        </a:p>
      </dsp:txBody>
      <dsp:txXfrm>
        <a:off x="2294430" y="132478"/>
        <a:ext cx="1364008" cy="737390"/>
      </dsp:txXfrm>
    </dsp:sp>
    <dsp:sp modelId="{228C0ADD-3140-482C-86FA-3250A88A5EF0}">
      <dsp:nvSpPr>
        <dsp:cNvPr id="0" name=""/>
        <dsp:cNvSpPr/>
      </dsp:nvSpPr>
      <dsp:spPr>
        <a:xfrm>
          <a:off x="1664453" y="3438445"/>
          <a:ext cx="587454" cy="587454"/>
        </a:xfrm>
        <a:prstGeom prst="triangle">
          <a:avLst/>
        </a:prstGeom>
        <a:solidFill>
          <a:schemeClr val="accent3">
            <a:tint val="40000"/>
            <a:alpha val="90000"/>
            <a:hueOff val="-5336671"/>
            <a:satOff val="-28568"/>
            <a:lumOff val="-270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-5336671"/>
              <a:satOff val="-28568"/>
              <a:lumOff val="-27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8AED17-BB40-4868-87E1-9E3A864703CF}">
      <dsp:nvSpPr>
        <dsp:cNvPr id="0" name=""/>
        <dsp:cNvSpPr/>
      </dsp:nvSpPr>
      <dsp:spPr>
        <a:xfrm>
          <a:off x="195818" y="3192497"/>
          <a:ext cx="3524725" cy="238114"/>
        </a:xfrm>
        <a:prstGeom prst="rect">
          <a:avLst/>
        </a:prstGeom>
        <a:solidFill>
          <a:schemeClr val="accent3">
            <a:tint val="40000"/>
            <a:alpha val="90000"/>
            <a:hueOff val="-8005007"/>
            <a:satOff val="-42852"/>
            <a:lumOff val="-405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-8005007"/>
              <a:satOff val="-42852"/>
              <a:lumOff val="-40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F91CD0-F58E-4587-AADC-691679C3727A}">
      <dsp:nvSpPr>
        <dsp:cNvPr id="0" name=""/>
        <dsp:cNvSpPr/>
      </dsp:nvSpPr>
      <dsp:spPr>
        <a:xfrm>
          <a:off x="2271489" y="2506351"/>
          <a:ext cx="1409890" cy="65794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i</a:t>
          </a:r>
          <a:r>
            <a:rPr lang="en-US" sz="1100" kern="1200" dirty="0"/>
            <a:t>Implications for the biosphere and geosphere </a:t>
          </a:r>
          <a:endParaRPr lang="fi-FI" sz="1100" kern="1200" dirty="0"/>
        </a:p>
      </dsp:txBody>
      <dsp:txXfrm>
        <a:off x="2303607" y="2538469"/>
        <a:ext cx="1345654" cy="593712"/>
      </dsp:txXfrm>
    </dsp:sp>
    <dsp:sp modelId="{97526EFC-8C08-4DCC-98E3-3CBEEBFB92F2}">
      <dsp:nvSpPr>
        <dsp:cNvPr id="0" name=""/>
        <dsp:cNvSpPr/>
      </dsp:nvSpPr>
      <dsp:spPr>
        <a:xfrm>
          <a:off x="2271489" y="1801405"/>
          <a:ext cx="1409890" cy="657948"/>
        </a:xfrm>
        <a:prstGeom prst="roundRect">
          <a:avLst/>
        </a:prstGeom>
        <a:gradFill rotWithShape="0">
          <a:gsLst>
            <a:gs pos="0">
              <a:schemeClr val="accent3">
                <a:hueOff val="-1758020"/>
                <a:satOff val="2909"/>
                <a:lumOff val="-4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1758020"/>
                <a:satOff val="2909"/>
                <a:lumOff val="-4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Economic</a:t>
          </a:r>
          <a:r>
            <a:rPr lang="fi-FI" sz="1100" kern="1200" dirty="0"/>
            <a:t> </a:t>
          </a:r>
          <a:r>
            <a:rPr lang="fi-FI" sz="1100" kern="1200" dirty="0" err="1"/>
            <a:t>implications</a:t>
          </a:r>
          <a:r>
            <a:rPr lang="fi-FI" sz="1100" kern="1200" dirty="0"/>
            <a:t> </a:t>
          </a:r>
        </a:p>
      </dsp:txBody>
      <dsp:txXfrm>
        <a:off x="2303607" y="1833523"/>
        <a:ext cx="1345654" cy="593712"/>
      </dsp:txXfrm>
    </dsp:sp>
    <dsp:sp modelId="{DE61F87F-1FAC-432B-A775-E06884236FC1}">
      <dsp:nvSpPr>
        <dsp:cNvPr id="0" name=""/>
        <dsp:cNvSpPr/>
      </dsp:nvSpPr>
      <dsp:spPr>
        <a:xfrm>
          <a:off x="2271489" y="1096460"/>
          <a:ext cx="1409890" cy="657948"/>
        </a:xfrm>
        <a:prstGeom prst="roundRect">
          <a:avLst/>
        </a:prstGeom>
        <a:gradFill rotWithShape="0">
          <a:gsLst>
            <a:gs pos="0">
              <a:schemeClr val="accent3">
                <a:hueOff val="-3516040"/>
                <a:satOff val="5818"/>
                <a:lumOff val="-8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3516040"/>
                <a:satOff val="5818"/>
                <a:lumOff val="-8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Societal</a:t>
          </a:r>
          <a:r>
            <a:rPr lang="fi-FI" sz="1100" kern="1200" dirty="0"/>
            <a:t> </a:t>
          </a:r>
          <a:r>
            <a:rPr lang="fi-FI" sz="1100" kern="1200" dirty="0" err="1"/>
            <a:t>implications</a:t>
          </a:r>
          <a:endParaRPr lang="fi-FI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 dirty="0"/>
        </a:p>
      </dsp:txBody>
      <dsp:txXfrm>
        <a:off x="2303607" y="1128578"/>
        <a:ext cx="1345654" cy="593712"/>
      </dsp:txXfrm>
    </dsp:sp>
    <dsp:sp modelId="{BE0C4F1D-935F-4184-8249-D048A001E43E}">
      <dsp:nvSpPr>
        <dsp:cNvPr id="0" name=""/>
        <dsp:cNvSpPr/>
      </dsp:nvSpPr>
      <dsp:spPr>
        <a:xfrm>
          <a:off x="234981" y="2506351"/>
          <a:ext cx="1409890" cy="657948"/>
        </a:xfrm>
        <a:prstGeom prst="roundRect">
          <a:avLst/>
        </a:prstGeom>
        <a:gradFill rotWithShape="0">
          <a:gsLst>
            <a:gs pos="0">
              <a:schemeClr val="accent3">
                <a:hueOff val="-5274060"/>
                <a:satOff val="8727"/>
                <a:lumOff val="-1247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5274060"/>
                <a:satOff val="8727"/>
                <a:lumOff val="-1247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Implications</a:t>
          </a:r>
          <a:r>
            <a:rPr lang="fi-FI" sz="1100" kern="1200" dirty="0"/>
            <a:t> for </a:t>
          </a:r>
          <a:r>
            <a:rPr lang="fi-FI" sz="1100" kern="1200" dirty="0" err="1"/>
            <a:t>the</a:t>
          </a:r>
          <a:r>
            <a:rPr lang="fi-FI" sz="1100" kern="1200" dirty="0"/>
            <a:t> </a:t>
          </a:r>
          <a:r>
            <a:rPr lang="fi-FI" sz="1100" kern="1200" dirty="0" err="1"/>
            <a:t>biosphere</a:t>
          </a:r>
          <a:r>
            <a:rPr lang="fi-FI" sz="1100" kern="1200" dirty="0"/>
            <a:t> and </a:t>
          </a:r>
          <a:r>
            <a:rPr lang="fi-FI" sz="1100" kern="1200" dirty="0" err="1"/>
            <a:t>geosphere</a:t>
          </a:r>
          <a:endParaRPr lang="fi-FI" sz="1100" kern="1200" dirty="0"/>
        </a:p>
      </dsp:txBody>
      <dsp:txXfrm>
        <a:off x="267099" y="2538469"/>
        <a:ext cx="1345654" cy="593712"/>
      </dsp:txXfrm>
    </dsp:sp>
    <dsp:sp modelId="{B2346E7A-D37A-471A-8B37-84BF071032BB}">
      <dsp:nvSpPr>
        <dsp:cNvPr id="0" name=""/>
        <dsp:cNvSpPr/>
      </dsp:nvSpPr>
      <dsp:spPr>
        <a:xfrm>
          <a:off x="234981" y="1801405"/>
          <a:ext cx="1409890" cy="657948"/>
        </a:xfrm>
        <a:prstGeom prst="roundRect">
          <a:avLst/>
        </a:prstGeom>
        <a:gradFill rotWithShape="0">
          <a:gsLst>
            <a:gs pos="0">
              <a:schemeClr val="accent3">
                <a:hueOff val="-7032080"/>
                <a:satOff val="11636"/>
                <a:lumOff val="-1662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7032080"/>
                <a:satOff val="11636"/>
                <a:lumOff val="-1662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Economic</a:t>
          </a:r>
          <a:r>
            <a:rPr lang="fi-FI" sz="1100" kern="1200" dirty="0"/>
            <a:t> </a:t>
          </a:r>
          <a:r>
            <a:rPr lang="fi-FI" sz="1100" kern="1200" dirty="0" err="1"/>
            <a:t>implications</a:t>
          </a:r>
          <a:endParaRPr lang="fi-FI" sz="1100" kern="1200" dirty="0"/>
        </a:p>
      </dsp:txBody>
      <dsp:txXfrm>
        <a:off x="267099" y="1833523"/>
        <a:ext cx="1345654" cy="593712"/>
      </dsp:txXfrm>
    </dsp:sp>
    <dsp:sp modelId="{652D882E-F209-4F73-9A07-B3F23AFF9DEF}">
      <dsp:nvSpPr>
        <dsp:cNvPr id="0" name=""/>
        <dsp:cNvSpPr/>
      </dsp:nvSpPr>
      <dsp:spPr>
        <a:xfrm>
          <a:off x="234981" y="1096460"/>
          <a:ext cx="1409890" cy="657948"/>
        </a:xfrm>
        <a:prstGeom prst="roundRect">
          <a:avLst/>
        </a:prstGeom>
        <a:gradFill rotWithShape="0">
          <a:gsLst>
            <a:gs pos="0">
              <a:schemeClr val="accent3">
                <a:hueOff val="-8790100"/>
                <a:satOff val="14545"/>
                <a:lumOff val="-2078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8790100"/>
                <a:satOff val="14545"/>
                <a:lumOff val="-2078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Societal</a:t>
          </a:r>
          <a:r>
            <a:rPr lang="fi-FI" sz="1100" kern="1200" dirty="0"/>
            <a:t> </a:t>
          </a:r>
          <a:r>
            <a:rPr lang="fi-FI" sz="1100" kern="1200" dirty="0" err="1"/>
            <a:t>implications</a:t>
          </a:r>
          <a:endParaRPr lang="fi-FI" sz="1100" kern="1200" dirty="0"/>
        </a:p>
      </dsp:txBody>
      <dsp:txXfrm>
        <a:off x="267099" y="1128578"/>
        <a:ext cx="1345654" cy="59371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FDA87-2559-406B-9E24-2BFCE77C8BA3}">
      <dsp:nvSpPr>
        <dsp:cNvPr id="0" name=""/>
        <dsp:cNvSpPr/>
      </dsp:nvSpPr>
      <dsp:spPr>
        <a:xfrm>
          <a:off x="0" y="0"/>
          <a:ext cx="4003299" cy="40032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5E058-FFB1-4BE5-8638-004B6AEBE619}">
      <dsp:nvSpPr>
        <dsp:cNvPr id="0" name=""/>
        <dsp:cNvSpPr/>
      </dsp:nvSpPr>
      <dsp:spPr>
        <a:xfrm>
          <a:off x="2001649" y="0"/>
          <a:ext cx="8941514" cy="400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For example, the prospectus obligation of the issuer or the listed company and the ongoing disclosure obligation</a:t>
          </a:r>
          <a:endParaRPr lang="fi-FI" sz="1400" kern="1200" dirty="0"/>
        </a:p>
      </dsp:txBody>
      <dsp:txXfrm>
        <a:off x="2001649" y="0"/>
        <a:ext cx="4470757" cy="850701"/>
      </dsp:txXfrm>
    </dsp:sp>
    <dsp:sp modelId="{2F505D47-4DEF-4BAC-B53C-015F063DEAA3}">
      <dsp:nvSpPr>
        <dsp:cNvPr id="0" name=""/>
        <dsp:cNvSpPr/>
      </dsp:nvSpPr>
      <dsp:spPr>
        <a:xfrm>
          <a:off x="525433" y="850701"/>
          <a:ext cx="2952433" cy="29524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B4E59-84C9-4519-86EA-B7F8420EF802}">
      <dsp:nvSpPr>
        <dsp:cNvPr id="0" name=""/>
        <dsp:cNvSpPr/>
      </dsp:nvSpPr>
      <dsp:spPr>
        <a:xfrm>
          <a:off x="2001649" y="850701"/>
          <a:ext cx="8941514" cy="29524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 aim is to ensure informed and efficient investor decision-making - and at the same time the efficient functioning of the market (price mechanism).</a:t>
          </a:r>
          <a:endParaRPr lang="fi-FI" sz="1400" kern="1200"/>
        </a:p>
      </dsp:txBody>
      <dsp:txXfrm>
        <a:off x="2001649" y="850701"/>
        <a:ext cx="4470757" cy="850701"/>
      </dsp:txXfrm>
    </dsp:sp>
    <dsp:sp modelId="{07FEACED-067F-4AAA-8945-7EDDBFD39591}">
      <dsp:nvSpPr>
        <dsp:cNvPr id="0" name=""/>
        <dsp:cNvSpPr/>
      </dsp:nvSpPr>
      <dsp:spPr>
        <a:xfrm>
          <a:off x="1050866" y="1701402"/>
          <a:ext cx="1901567" cy="19015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9DC75-F203-4B91-AF92-B7E8F1F7BAED}">
      <dsp:nvSpPr>
        <dsp:cNvPr id="0" name=""/>
        <dsp:cNvSpPr/>
      </dsp:nvSpPr>
      <dsp:spPr>
        <a:xfrm>
          <a:off x="2001649" y="1701402"/>
          <a:ext cx="8941514" cy="1901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There is also a link between efficiency regulation and investor protection</a:t>
          </a:r>
          <a:endParaRPr lang="fi-FI" sz="1400" kern="1200"/>
        </a:p>
      </dsp:txBody>
      <dsp:txXfrm>
        <a:off x="2001649" y="1701402"/>
        <a:ext cx="4470757" cy="850701"/>
      </dsp:txXfrm>
    </dsp:sp>
    <dsp:sp modelId="{0A9A9579-487A-4459-9A85-88DA848272AD}">
      <dsp:nvSpPr>
        <dsp:cNvPr id="0" name=""/>
        <dsp:cNvSpPr/>
      </dsp:nvSpPr>
      <dsp:spPr>
        <a:xfrm>
          <a:off x="1576299" y="2552103"/>
          <a:ext cx="850701" cy="85070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5F8D-B457-48DC-A2E4-7C98EB56E238}">
      <dsp:nvSpPr>
        <dsp:cNvPr id="0" name=""/>
        <dsp:cNvSpPr/>
      </dsp:nvSpPr>
      <dsp:spPr>
        <a:xfrm>
          <a:off x="2001649" y="2552103"/>
          <a:ext cx="8941514" cy="8507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Cf. disclosure obligations in contract law</a:t>
          </a:r>
          <a:endParaRPr lang="fi-FI" sz="1400" kern="1200"/>
        </a:p>
      </dsp:txBody>
      <dsp:txXfrm>
        <a:off x="2001649" y="2552103"/>
        <a:ext cx="4470757" cy="850701"/>
      </dsp:txXfrm>
    </dsp:sp>
    <dsp:sp modelId="{7CD76728-ACD1-47E8-B434-88BA39715DDA}">
      <dsp:nvSpPr>
        <dsp:cNvPr id="0" name=""/>
        <dsp:cNvSpPr/>
      </dsp:nvSpPr>
      <dsp:spPr>
        <a:xfrm>
          <a:off x="6472407" y="0"/>
          <a:ext cx="4470757" cy="8507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All factors affecting the value of the security</a:t>
          </a:r>
          <a:endParaRPr lang="fi-FI" sz="1300" kern="1200"/>
        </a:p>
      </dsp:txBody>
      <dsp:txXfrm>
        <a:off x="6472407" y="0"/>
        <a:ext cx="4470757" cy="850701"/>
      </dsp:txXfrm>
    </dsp:sp>
    <dsp:sp modelId="{770CC4E9-4E4A-4CD7-A735-A11CBCB51A61}">
      <dsp:nvSpPr>
        <dsp:cNvPr id="0" name=""/>
        <dsp:cNvSpPr/>
      </dsp:nvSpPr>
      <dsp:spPr>
        <a:xfrm>
          <a:off x="6472407" y="1701402"/>
          <a:ext cx="4470757" cy="8507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Operators' confidence in the market is a prerequisite for an efficient market</a:t>
          </a:r>
          <a:endParaRPr lang="fi-FI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Cf. the domino effect of mistrust in the context of the financial crisis</a:t>
          </a:r>
          <a:endParaRPr lang="fi-FI" sz="1300" kern="1200"/>
        </a:p>
      </dsp:txBody>
      <dsp:txXfrm>
        <a:off x="6472407" y="1701402"/>
        <a:ext cx="4470757" cy="85070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2A779-7EBE-4D44-AC98-EF5EB48B18FC}">
      <dsp:nvSpPr>
        <dsp:cNvPr id="0" name=""/>
        <dsp:cNvSpPr/>
      </dsp:nvSpPr>
      <dsp:spPr>
        <a:xfrm>
          <a:off x="2930053" y="107565"/>
          <a:ext cx="2225492" cy="222549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 err="1"/>
            <a:t>Collective</a:t>
          </a:r>
          <a:endParaRPr lang="fi-FI" sz="1800" kern="1200" dirty="0"/>
        </a:p>
      </dsp:txBody>
      <dsp:txXfrm>
        <a:off x="3226785" y="497026"/>
        <a:ext cx="1632028" cy="1001471"/>
      </dsp:txXfrm>
    </dsp:sp>
    <dsp:sp modelId="{D6377328-8345-4212-98C5-447DC543C0DC}">
      <dsp:nvSpPr>
        <dsp:cNvPr id="0" name=""/>
        <dsp:cNvSpPr/>
      </dsp:nvSpPr>
      <dsp:spPr>
        <a:xfrm>
          <a:off x="3733085" y="1498498"/>
          <a:ext cx="2225492" cy="222549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 err="1"/>
            <a:t>Automated</a:t>
          </a:r>
          <a:r>
            <a:rPr lang="fi-FI" sz="1500" b="1" kern="1200" dirty="0"/>
            <a:t> </a:t>
          </a:r>
          <a:endParaRPr lang="fi-FI" sz="15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Digital </a:t>
          </a:r>
          <a:r>
            <a:rPr lang="fi-FI" sz="1400" kern="1200" dirty="0" err="1"/>
            <a:t>system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Trading and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traded</a:t>
          </a:r>
          <a:r>
            <a:rPr lang="fi-FI" sz="1400" kern="1200" dirty="0"/>
            <a:t> </a:t>
          </a:r>
          <a:r>
            <a:rPr lang="fi-FI" sz="1400" kern="1200" dirty="0" err="1"/>
            <a:t>items</a:t>
          </a:r>
          <a:r>
            <a:rPr lang="fi-FI" sz="1400" kern="1200" dirty="0"/>
            <a:t> </a:t>
          </a:r>
          <a:r>
            <a:rPr lang="fi-FI" sz="1400" kern="1200" dirty="0" err="1"/>
            <a:t>are</a:t>
          </a:r>
          <a:r>
            <a:rPr lang="fi-FI" sz="1400" kern="1200" dirty="0"/>
            <a:t> </a:t>
          </a:r>
          <a:r>
            <a:rPr lang="fi-FI" sz="1400" kern="1200" dirty="0" err="1"/>
            <a:t>electronic</a:t>
          </a:r>
          <a:r>
            <a:rPr lang="fi-FI" sz="1400" kern="1200" dirty="0"/>
            <a:t> </a:t>
          </a:r>
          <a:r>
            <a:rPr lang="fi-FI" sz="1400" kern="1200" dirty="0" err="1"/>
            <a:t>book</a:t>
          </a:r>
          <a:r>
            <a:rPr lang="fi-FI" sz="1400" kern="1200" dirty="0"/>
            <a:t> </a:t>
          </a:r>
          <a:r>
            <a:rPr lang="fi-FI" sz="1400" kern="1200" dirty="0" err="1"/>
            <a:t>entries</a:t>
          </a:r>
          <a:r>
            <a:rPr lang="fi-FI" sz="1400" kern="1200" dirty="0"/>
            <a:t> on </a:t>
          </a:r>
          <a:r>
            <a:rPr lang="fi-FI" sz="1400" kern="1200" dirty="0" err="1"/>
            <a:t>book</a:t>
          </a:r>
          <a:r>
            <a:rPr lang="fi-FI" sz="1400" kern="1200" dirty="0"/>
            <a:t> </a:t>
          </a:r>
          <a:r>
            <a:rPr lang="fi-FI" sz="1400" kern="1200" dirty="0" err="1"/>
            <a:t>entry</a:t>
          </a:r>
          <a:r>
            <a:rPr lang="fi-FI" sz="1400" kern="1200" dirty="0"/>
            <a:t> </a:t>
          </a:r>
          <a:r>
            <a:rPr lang="fi-FI" sz="1400" kern="1200" dirty="0" err="1"/>
            <a:t>accounts</a:t>
          </a:r>
          <a:endParaRPr lang="fi-FI" sz="1400" kern="1200" dirty="0"/>
        </a:p>
      </dsp:txBody>
      <dsp:txXfrm>
        <a:off x="4413714" y="2073417"/>
        <a:ext cx="1335295" cy="1224021"/>
      </dsp:txXfrm>
    </dsp:sp>
    <dsp:sp modelId="{626075FA-BA7F-4D14-A7F4-B783C0A51A01}">
      <dsp:nvSpPr>
        <dsp:cNvPr id="0" name=""/>
        <dsp:cNvSpPr/>
      </dsp:nvSpPr>
      <dsp:spPr>
        <a:xfrm>
          <a:off x="2127021" y="1498498"/>
          <a:ext cx="2225492" cy="222549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 err="1"/>
            <a:t>Anonymous</a:t>
          </a:r>
          <a:r>
            <a:rPr lang="fi-FI" sz="1600" b="1" kern="1200" dirty="0"/>
            <a:t> </a:t>
          </a:r>
          <a:endParaRPr lang="fi-FI" sz="1600" kern="1200" dirty="0"/>
        </a:p>
      </dsp:txBody>
      <dsp:txXfrm>
        <a:off x="2336588" y="2073417"/>
        <a:ext cx="1335295" cy="122402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7B2BA-1483-4529-9990-A8392AF4E97C}">
      <dsp:nvSpPr>
        <dsp:cNvPr id="0" name=""/>
        <dsp:cNvSpPr/>
      </dsp:nvSpPr>
      <dsp:spPr>
        <a:xfrm>
          <a:off x="52" y="120818"/>
          <a:ext cx="5037707" cy="691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Direct sales</a:t>
          </a:r>
          <a:endParaRPr lang="fi-FI" sz="2400" kern="1200"/>
        </a:p>
      </dsp:txBody>
      <dsp:txXfrm>
        <a:off x="52" y="120818"/>
        <a:ext cx="5037707" cy="691200"/>
      </dsp:txXfrm>
    </dsp:sp>
    <dsp:sp modelId="{8E32090E-992B-487D-9557-680779A76D7C}">
      <dsp:nvSpPr>
        <dsp:cNvPr id="0" name=""/>
        <dsp:cNvSpPr/>
      </dsp:nvSpPr>
      <dsp:spPr>
        <a:xfrm>
          <a:off x="52" y="812018"/>
          <a:ext cx="5037707" cy="28987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/>
            <a:t>The contractual disclosure obligations of the seller and the obligations of the buyer to make inquiries apply to the counterparty.</a:t>
          </a:r>
          <a:endParaRPr lang="fi-FI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/>
            <a:t>Breach of an obligation (breach of contract) is a necessary and sufficient condition for damage</a:t>
          </a:r>
          <a:endParaRPr lang="fi-FI" sz="2400" kern="1200"/>
        </a:p>
      </dsp:txBody>
      <dsp:txXfrm>
        <a:off x="52" y="812018"/>
        <a:ext cx="5037707" cy="2898720"/>
      </dsp:txXfrm>
    </dsp:sp>
    <dsp:sp modelId="{77AA5C48-7CE5-4805-824F-0AA633E1673E}">
      <dsp:nvSpPr>
        <dsp:cNvPr id="0" name=""/>
        <dsp:cNvSpPr/>
      </dsp:nvSpPr>
      <dsp:spPr>
        <a:xfrm>
          <a:off x="5743039" y="120818"/>
          <a:ext cx="5037707" cy="691200"/>
        </a:xfrm>
        <a:prstGeom prst="rect">
          <a:avLst/>
        </a:prstGeom>
        <a:solidFill>
          <a:schemeClr val="accent4">
            <a:hueOff val="-10443270"/>
            <a:satOff val="-93118"/>
            <a:lumOff val="15491"/>
            <a:alphaOff val="0"/>
          </a:schemeClr>
        </a:solidFill>
        <a:ln w="9525" cap="flat" cmpd="sng" algn="ctr">
          <a:solidFill>
            <a:schemeClr val="accent4">
              <a:hueOff val="-10443270"/>
              <a:satOff val="-93118"/>
              <a:lumOff val="15491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Trading in the market</a:t>
          </a:r>
          <a:endParaRPr lang="fi-FI" sz="2400" kern="1200"/>
        </a:p>
      </dsp:txBody>
      <dsp:txXfrm>
        <a:off x="5743039" y="120818"/>
        <a:ext cx="5037707" cy="691200"/>
      </dsp:txXfrm>
    </dsp:sp>
    <dsp:sp modelId="{6FE54C36-DFD3-4565-8AF7-C936FDBE4420}">
      <dsp:nvSpPr>
        <dsp:cNvPr id="0" name=""/>
        <dsp:cNvSpPr/>
      </dsp:nvSpPr>
      <dsp:spPr>
        <a:xfrm>
          <a:off x="5743039" y="812018"/>
          <a:ext cx="5037707" cy="2898720"/>
        </a:xfrm>
        <a:prstGeom prst="rect">
          <a:avLst/>
        </a:prstGeom>
        <a:solidFill>
          <a:schemeClr val="accent4">
            <a:tint val="40000"/>
            <a:alpha val="90000"/>
            <a:hueOff val="-11449627"/>
            <a:satOff val="-30143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 dirty="0"/>
            <a:t>Securities market disclosure obligations are directed to the market in general, and 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 dirty="0"/>
            <a:t>they do not relate to any specific transaction or counterparty. 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/>
            <a:t>It may be impossible to even determine the counterparty</a:t>
          </a:r>
          <a:endParaRPr lang="fi-FI" sz="2400" kern="1200"/>
        </a:p>
      </dsp:txBody>
      <dsp:txXfrm>
        <a:off x="5743039" y="812018"/>
        <a:ext cx="5037707" cy="289872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27C0-0612-4804-834B-A0BE58421708}">
      <dsp:nvSpPr>
        <dsp:cNvPr id="0" name=""/>
        <dsp:cNvSpPr/>
      </dsp:nvSpPr>
      <dsp:spPr>
        <a:xfrm rot="16200000">
          <a:off x="-894024" y="899814"/>
          <a:ext cx="3831557" cy="2031927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315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The ability of investors to evaluate information varies and is limited</a:t>
          </a:r>
          <a:endParaRPr lang="fi-FI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1" kern="1200"/>
            <a:t>For example, the impact of market psychology</a:t>
          </a:r>
          <a:endParaRPr lang="fi-FI" sz="1200" kern="1200"/>
        </a:p>
      </dsp:txBody>
      <dsp:txXfrm rot="5400000">
        <a:off x="5791" y="766310"/>
        <a:ext cx="2031927" cy="2298935"/>
      </dsp:txXfrm>
    </dsp:sp>
    <dsp:sp modelId="{5C952E69-C70E-4E4C-8673-1A1C934BD023}">
      <dsp:nvSpPr>
        <dsp:cNvPr id="0" name=""/>
        <dsp:cNvSpPr/>
      </dsp:nvSpPr>
      <dsp:spPr>
        <a:xfrm rot="16200000">
          <a:off x="1290298" y="899814"/>
          <a:ext cx="3831557" cy="2031927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315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Market forces ensure that sufficient information is provided to the market through a price mechanism (what risk-averse investors are willing to pay)</a:t>
          </a:r>
          <a:endParaRPr lang="fi-FI" sz="1600" kern="1200"/>
        </a:p>
      </dsp:txBody>
      <dsp:txXfrm rot="5400000">
        <a:off x="2190113" y="766310"/>
        <a:ext cx="2031927" cy="2298935"/>
      </dsp:txXfrm>
    </dsp:sp>
    <dsp:sp modelId="{0F1EC720-A1F8-43EA-A9C5-2F5D3463BA7B}">
      <dsp:nvSpPr>
        <dsp:cNvPr id="0" name=""/>
        <dsp:cNvSpPr/>
      </dsp:nvSpPr>
      <dsp:spPr>
        <a:xfrm rot="16200000">
          <a:off x="3474621" y="899814"/>
          <a:ext cx="3831557" cy="2031927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315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In an efficient market, prices reflect all the information</a:t>
          </a:r>
          <a:endParaRPr lang="fi-FI" sz="1600" kern="1200"/>
        </a:p>
      </dsp:txBody>
      <dsp:txXfrm rot="5400000">
        <a:off x="4374436" y="766310"/>
        <a:ext cx="2031927" cy="2298935"/>
      </dsp:txXfrm>
    </dsp:sp>
    <dsp:sp modelId="{35B5F818-5AD9-41DB-BC88-B30AE01E7906}">
      <dsp:nvSpPr>
        <dsp:cNvPr id="0" name=""/>
        <dsp:cNvSpPr/>
      </dsp:nvSpPr>
      <dsp:spPr>
        <a:xfrm rot="16200000">
          <a:off x="5658943" y="899814"/>
          <a:ext cx="3831557" cy="2031927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315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ECMH, Market Model of Investment Behavior</a:t>
          </a:r>
          <a:endParaRPr lang="fi-FI" sz="1600" kern="1200"/>
        </a:p>
      </dsp:txBody>
      <dsp:txXfrm rot="5400000">
        <a:off x="6558758" y="766310"/>
        <a:ext cx="2031927" cy="2298935"/>
      </dsp:txXfrm>
    </dsp:sp>
    <dsp:sp modelId="{CF9A1A02-EFBE-4678-A881-46F9A730436B}">
      <dsp:nvSpPr>
        <dsp:cNvPr id="0" name=""/>
        <dsp:cNvSpPr/>
      </dsp:nvSpPr>
      <dsp:spPr>
        <a:xfrm rot="16200000">
          <a:off x="7843266" y="899814"/>
          <a:ext cx="3831557" cy="2031927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315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Informative effectiveness: regulation / deregulation?</a:t>
          </a:r>
          <a:endParaRPr lang="fi-FI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1" kern="1200"/>
            <a:t>Incentives for producing and acquiring information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1" kern="1200"/>
            <a:t>Understanding information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1" kern="1200"/>
            <a:t>Behavioral economics: information flood, various information biases</a:t>
          </a:r>
          <a:endParaRPr lang="fi-FI" sz="1200" kern="1200"/>
        </a:p>
      </dsp:txBody>
      <dsp:txXfrm rot="5400000">
        <a:off x="8743081" y="766310"/>
        <a:ext cx="2031927" cy="229893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16811-3317-4946-ADA4-0DEEAD930AD7}">
      <dsp:nvSpPr>
        <dsp:cNvPr id="0" name=""/>
        <dsp:cNvSpPr/>
      </dsp:nvSpPr>
      <dsp:spPr>
        <a:xfrm>
          <a:off x="0" y="0"/>
          <a:ext cx="9301690" cy="12009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A</a:t>
          </a:r>
          <a:r>
            <a:rPr lang="en-US" sz="2900" b="1" i="0" kern="1200" baseline="0"/>
            <a:t>nonymity of the market prevents investors from “contractual” information seeking </a:t>
          </a:r>
          <a:endParaRPr lang="fi-FI" sz="2900" kern="1200"/>
        </a:p>
      </dsp:txBody>
      <dsp:txXfrm>
        <a:off x="35176" y="35176"/>
        <a:ext cx="8005727" cy="1130638"/>
      </dsp:txXfrm>
    </dsp:sp>
    <dsp:sp modelId="{4A5E8381-4675-45B8-824E-C86D7FEADE32}">
      <dsp:nvSpPr>
        <dsp:cNvPr id="0" name=""/>
        <dsp:cNvSpPr/>
      </dsp:nvSpPr>
      <dsp:spPr>
        <a:xfrm>
          <a:off x="820737" y="1401154"/>
          <a:ext cx="9301690" cy="1200990"/>
        </a:xfrm>
        <a:prstGeom prst="roundRect">
          <a:avLst>
            <a:gd name="adj" fmla="val 10000"/>
          </a:avLst>
        </a:prstGeom>
        <a:solidFill>
          <a:schemeClr val="accent2">
            <a:hueOff val="9228430"/>
            <a:satOff val="-7272"/>
            <a:lumOff val="343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Protection by regulation ensuring transparency</a:t>
          </a:r>
          <a:r>
            <a:rPr lang="fi-FI" sz="2900" b="1" kern="1200" dirty="0"/>
            <a:t> </a:t>
          </a:r>
          <a:endParaRPr lang="fi-FI" sz="2900" kern="1200" dirty="0"/>
        </a:p>
      </dsp:txBody>
      <dsp:txXfrm>
        <a:off x="855913" y="1436330"/>
        <a:ext cx="7629957" cy="1130638"/>
      </dsp:txXfrm>
    </dsp:sp>
    <dsp:sp modelId="{91809645-E5EF-4E0B-9DC0-21558BA41809}">
      <dsp:nvSpPr>
        <dsp:cNvPr id="0" name=""/>
        <dsp:cNvSpPr/>
      </dsp:nvSpPr>
      <dsp:spPr>
        <a:xfrm>
          <a:off x="1641474" y="2802309"/>
          <a:ext cx="9301690" cy="1200990"/>
        </a:xfrm>
        <a:prstGeom prst="roundRect">
          <a:avLst>
            <a:gd name="adj" fmla="val 10000"/>
          </a:avLst>
        </a:prstGeom>
        <a:solidFill>
          <a:schemeClr val="accent2">
            <a:hueOff val="18456861"/>
            <a:satOff val="-14545"/>
            <a:lumOff val="686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Sanctioned disclosure duties </a:t>
          </a:r>
          <a:endParaRPr lang="fi-FI" sz="2900" kern="1200"/>
        </a:p>
      </dsp:txBody>
      <dsp:txXfrm>
        <a:off x="1676650" y="2837485"/>
        <a:ext cx="7629957" cy="1130638"/>
      </dsp:txXfrm>
    </dsp:sp>
    <dsp:sp modelId="{974AAAF4-8D87-43A4-B9A9-84FB76CDC8C0}">
      <dsp:nvSpPr>
        <dsp:cNvPr id="0" name=""/>
        <dsp:cNvSpPr/>
      </dsp:nvSpPr>
      <dsp:spPr>
        <a:xfrm>
          <a:off x="8521046" y="910750"/>
          <a:ext cx="780643" cy="7806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600" kern="1200"/>
        </a:p>
      </dsp:txBody>
      <dsp:txXfrm>
        <a:off x="8696691" y="910750"/>
        <a:ext cx="429353" cy="587434"/>
      </dsp:txXfrm>
    </dsp:sp>
    <dsp:sp modelId="{91D5602F-2A9B-4A0D-B31B-A84E110E2B58}">
      <dsp:nvSpPr>
        <dsp:cNvPr id="0" name=""/>
        <dsp:cNvSpPr/>
      </dsp:nvSpPr>
      <dsp:spPr>
        <a:xfrm>
          <a:off x="9341784" y="2303899"/>
          <a:ext cx="780643" cy="7806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189746"/>
            <a:satOff val="-22344"/>
            <a:lumOff val="-83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600" kern="1200"/>
        </a:p>
      </dsp:txBody>
      <dsp:txXfrm>
        <a:off x="9517429" y="2303899"/>
        <a:ext cx="429353" cy="58743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D9D3D-725F-4A0F-BE35-AE5A98CADE29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8208C-E04E-46E6-9FA4-0663E5C559AA}">
      <dsp:nvSpPr>
        <dsp:cNvPr id="0" name=""/>
        <dsp:cNvSpPr/>
      </dsp:nvSpPr>
      <dsp:spPr>
        <a:xfrm>
          <a:off x="1915778" y="0"/>
          <a:ext cx="88650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From the point of view of property rights, the purpose of regulation and supervision is to find out how well the information is directed to the most beneficial use.</a:t>
          </a:r>
          <a:endParaRPr lang="fi-FI" sz="1600" kern="1200" dirty="0"/>
        </a:p>
      </dsp:txBody>
      <dsp:txXfrm>
        <a:off x="1915778" y="0"/>
        <a:ext cx="8865020" cy="613049"/>
      </dsp:txXfrm>
    </dsp:sp>
    <dsp:sp modelId="{975DECB5-0ABA-4A7E-9255-9623658788A2}">
      <dsp:nvSpPr>
        <dsp:cNvPr id="0" name=""/>
        <dsp:cNvSpPr/>
      </dsp:nvSpPr>
      <dsp:spPr>
        <a:xfrm>
          <a:off x="402313" y="613049"/>
          <a:ext cx="3026930" cy="30269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399E4-AB19-482E-ACAC-F71B5B62A6FC}">
      <dsp:nvSpPr>
        <dsp:cNvPr id="0" name=""/>
        <dsp:cNvSpPr/>
      </dsp:nvSpPr>
      <dsp:spPr>
        <a:xfrm>
          <a:off x="1915778" y="613049"/>
          <a:ext cx="8865020" cy="30269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Every false, misleading piece of information that reaches the market produces a cost. The right information, in turn, increases allocative efficiency</a:t>
          </a:r>
          <a:endParaRPr lang="fi-FI" sz="1600" kern="1200" dirty="0"/>
        </a:p>
      </dsp:txBody>
      <dsp:txXfrm>
        <a:off x="1915778" y="613049"/>
        <a:ext cx="8865020" cy="613049"/>
      </dsp:txXfrm>
    </dsp:sp>
    <dsp:sp modelId="{2510C646-F1DD-4E15-8001-5324DC2C34DB}">
      <dsp:nvSpPr>
        <dsp:cNvPr id="0" name=""/>
        <dsp:cNvSpPr/>
      </dsp:nvSpPr>
      <dsp:spPr>
        <a:xfrm>
          <a:off x="804626" y="1226098"/>
          <a:ext cx="2222303" cy="222230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21D3A-37E0-4C2A-96AB-BB3BE9934C9B}">
      <dsp:nvSpPr>
        <dsp:cNvPr id="0" name=""/>
        <dsp:cNvSpPr/>
      </dsp:nvSpPr>
      <dsp:spPr>
        <a:xfrm>
          <a:off x="1915778" y="1226098"/>
          <a:ext cx="8865020" cy="22223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Principle of information protection: the right to own and protect information </a:t>
          </a:r>
          <a:endParaRPr lang="fi-FI" sz="1600" kern="1200" dirty="0"/>
        </a:p>
      </dsp:txBody>
      <dsp:txXfrm>
        <a:off x="1915778" y="1226098"/>
        <a:ext cx="8865020" cy="613049"/>
      </dsp:txXfrm>
    </dsp:sp>
    <dsp:sp modelId="{272EBA59-9BE9-4BB0-9C3A-F01D3F74A8E1}">
      <dsp:nvSpPr>
        <dsp:cNvPr id="0" name=""/>
        <dsp:cNvSpPr/>
      </dsp:nvSpPr>
      <dsp:spPr>
        <a:xfrm>
          <a:off x="1206940" y="1839147"/>
          <a:ext cx="1417676" cy="14176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3E0AE-0050-4017-96A5-24900FFE5589}">
      <dsp:nvSpPr>
        <dsp:cNvPr id="0" name=""/>
        <dsp:cNvSpPr/>
      </dsp:nvSpPr>
      <dsp:spPr>
        <a:xfrm>
          <a:off x="1915778" y="1839147"/>
          <a:ext cx="8865020" cy="14176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The confidentiality of internal company information is protected by law.</a:t>
          </a:r>
          <a:endParaRPr lang="fi-FI" sz="1600" kern="1200"/>
        </a:p>
      </dsp:txBody>
      <dsp:txXfrm>
        <a:off x="1915778" y="1839147"/>
        <a:ext cx="8865020" cy="613049"/>
      </dsp:txXfrm>
    </dsp:sp>
    <dsp:sp modelId="{C6575D43-C144-4DAE-9894-3157EF462A00}">
      <dsp:nvSpPr>
        <dsp:cNvPr id="0" name=""/>
        <dsp:cNvSpPr/>
      </dsp:nvSpPr>
      <dsp:spPr>
        <a:xfrm>
          <a:off x="1609253" y="2452196"/>
          <a:ext cx="613049" cy="6130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C011F-EE4E-4390-8BE9-919D44922A80}">
      <dsp:nvSpPr>
        <dsp:cNvPr id="0" name=""/>
        <dsp:cNvSpPr/>
      </dsp:nvSpPr>
      <dsp:spPr>
        <a:xfrm>
          <a:off x="1915778" y="2452196"/>
          <a:ext cx="8865020" cy="613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The information published by the company and thus publicly owned has a truthfulness requirement (SMA) that protects all parties, not just investors, but the general public.</a:t>
          </a:r>
          <a:endParaRPr lang="fi-FI" sz="1600" kern="1200"/>
        </a:p>
      </dsp:txBody>
      <dsp:txXfrm>
        <a:off x="1915778" y="2452196"/>
        <a:ext cx="8865020" cy="613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AF400-0E8A-4D1B-96A1-0D18FB02E8AA}">
      <dsp:nvSpPr>
        <dsp:cNvPr id="0" name=""/>
        <dsp:cNvSpPr/>
      </dsp:nvSpPr>
      <dsp:spPr>
        <a:xfrm>
          <a:off x="0" y="2416203"/>
          <a:ext cx="5317438" cy="158529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While commercial banks have traditionally provided services to individuals and businesses, </a:t>
          </a:r>
          <a:r>
            <a:rPr lang="en-US" sz="1200" b="1" kern="1200" dirty="0">
              <a:solidFill>
                <a:srgbClr val="FF0000"/>
              </a:solidFill>
            </a:rPr>
            <a:t>investment banking </a:t>
          </a:r>
          <a:r>
            <a:rPr lang="en-US" sz="1200" b="1" kern="1200" dirty="0"/>
            <a:t>offers banking services to large companies and institutional investors. They act as financial intermediaries, providing their clients with e.g. </a:t>
          </a:r>
          <a:endParaRPr lang="en-US" sz="1200" kern="1200" dirty="0"/>
        </a:p>
      </dsp:txBody>
      <dsp:txXfrm>
        <a:off x="0" y="2416203"/>
        <a:ext cx="5317438" cy="856057"/>
      </dsp:txXfrm>
    </dsp:sp>
    <dsp:sp modelId="{B56891FD-23C5-4B32-B6FB-A4ACB3076D80}">
      <dsp:nvSpPr>
        <dsp:cNvPr id="0" name=""/>
        <dsp:cNvSpPr/>
      </dsp:nvSpPr>
      <dsp:spPr>
        <a:xfrm>
          <a:off x="2596" y="3240555"/>
          <a:ext cx="1770748" cy="72923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underwriting services, </a:t>
          </a:r>
        </a:p>
      </dsp:txBody>
      <dsp:txXfrm>
        <a:off x="2596" y="3240555"/>
        <a:ext cx="1770748" cy="729233"/>
      </dsp:txXfrm>
    </dsp:sp>
    <dsp:sp modelId="{5438B5DF-14AD-47A7-80EF-021C8DAE1908}">
      <dsp:nvSpPr>
        <dsp:cNvPr id="0" name=""/>
        <dsp:cNvSpPr/>
      </dsp:nvSpPr>
      <dsp:spPr>
        <a:xfrm>
          <a:off x="1773345" y="3240555"/>
          <a:ext cx="1770748" cy="729233"/>
        </a:xfrm>
        <a:prstGeom prst="rect">
          <a:avLst/>
        </a:prstGeom>
        <a:solidFill>
          <a:schemeClr val="accent4">
            <a:tint val="40000"/>
            <a:alpha val="90000"/>
            <a:hueOff val="-5724814"/>
            <a:satOff val="-15072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5724814"/>
              <a:satOff val="-15072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merger and acquisition (M&amp;A) strategies and corporate reorganization services, </a:t>
          </a:r>
        </a:p>
      </dsp:txBody>
      <dsp:txXfrm>
        <a:off x="1773345" y="3240555"/>
        <a:ext cx="1770748" cy="729233"/>
      </dsp:txXfrm>
    </dsp:sp>
    <dsp:sp modelId="{B214FB9F-E156-4B85-ACE6-BC6D78C4DF5F}">
      <dsp:nvSpPr>
        <dsp:cNvPr id="0" name=""/>
        <dsp:cNvSpPr/>
      </dsp:nvSpPr>
      <dsp:spPr>
        <a:xfrm>
          <a:off x="3544093" y="3240555"/>
          <a:ext cx="1770748" cy="729233"/>
        </a:xfrm>
        <a:prstGeom prst="rect">
          <a:avLst/>
        </a:prstGeom>
        <a:solidFill>
          <a:schemeClr val="accent4">
            <a:tint val="40000"/>
            <a:alpha val="90000"/>
            <a:hueOff val="-11449627"/>
            <a:satOff val="-30143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1449627"/>
              <a:satOff val="-30143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and other types of brokerage services for institutional and high-net-worth individuals (HNWIs).</a:t>
          </a:r>
        </a:p>
      </dsp:txBody>
      <dsp:txXfrm>
        <a:off x="3544093" y="3240555"/>
        <a:ext cx="1770748" cy="729233"/>
      </dsp:txXfrm>
    </dsp:sp>
    <dsp:sp modelId="{4F92F41F-0BA7-4A17-8C96-9F06140517DA}">
      <dsp:nvSpPr>
        <dsp:cNvPr id="0" name=""/>
        <dsp:cNvSpPr/>
      </dsp:nvSpPr>
      <dsp:spPr>
        <a:xfrm rot="10800000">
          <a:off x="0" y="1805"/>
          <a:ext cx="5317438" cy="2438177"/>
        </a:xfrm>
        <a:prstGeom prst="upArrowCallout">
          <a:avLst/>
        </a:prstGeom>
        <a:gradFill rotWithShape="0">
          <a:gsLst>
            <a:gs pos="0">
              <a:schemeClr val="accent4">
                <a:hueOff val="-10443270"/>
                <a:satOff val="-93118"/>
                <a:lumOff val="15491"/>
                <a:alphaOff val="0"/>
                <a:tint val="50000"/>
                <a:satMod val="300000"/>
              </a:schemeClr>
            </a:gs>
            <a:gs pos="35000">
              <a:schemeClr val="accent4">
                <a:hueOff val="-10443270"/>
                <a:satOff val="-93118"/>
                <a:lumOff val="15491"/>
                <a:alphaOff val="0"/>
                <a:tint val="37000"/>
                <a:satMod val="300000"/>
              </a:schemeClr>
            </a:gs>
            <a:gs pos="100000">
              <a:schemeClr val="accent4">
                <a:hueOff val="-10443270"/>
                <a:satOff val="-93118"/>
                <a:lumOff val="1549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The term </a:t>
          </a:r>
          <a:r>
            <a:rPr lang="en-US" sz="1200" b="1" kern="1200" dirty="0">
              <a:solidFill>
                <a:srgbClr val="FF0000"/>
              </a:solidFill>
            </a:rPr>
            <a:t>commercial bank </a:t>
          </a:r>
          <a:r>
            <a:rPr lang="en-US" sz="1200" b="1" kern="1200" dirty="0"/>
            <a:t>refers to a financial institution that accepts </a:t>
          </a:r>
          <a:r>
            <a:rPr lang="en-US" sz="1200" b="1" kern="1200" dirty="0">
              <a:solidFill>
                <a:srgbClr val="FF0000"/>
              </a:solidFill>
            </a:rPr>
            <a:t>deposits</a:t>
          </a:r>
          <a:r>
            <a:rPr lang="en-US" sz="1200" b="1" kern="1200" dirty="0"/>
            <a:t>, offers checking account services, makes various </a:t>
          </a:r>
          <a:r>
            <a:rPr lang="en-US" sz="1200" b="1" kern="1200" dirty="0">
              <a:solidFill>
                <a:srgbClr val="FF0000"/>
              </a:solidFill>
            </a:rPr>
            <a:t>loans</a:t>
          </a:r>
          <a:r>
            <a:rPr lang="en-US" sz="1200" b="1" kern="1200" dirty="0"/>
            <a:t>, and offers basic financial products like certificates of deposit (CDs) and savings accounts to individuals and small businesses. In the US, the Glass – Steagall Act (1933; </a:t>
          </a:r>
          <a:r>
            <a:rPr lang="en-US" sz="1200" b="1" kern="1200"/>
            <a:t>repealed 1999) </a:t>
          </a:r>
          <a:r>
            <a:rPr lang="en-US" sz="1200" b="1" kern="1200" dirty="0"/>
            <a:t>forced the separation of commercial banking from investment banking</a:t>
          </a:r>
          <a:endParaRPr lang="en-US" sz="1200" kern="1200" dirty="0"/>
        </a:p>
      </dsp:txBody>
      <dsp:txXfrm rot="10800000">
        <a:off x="0" y="1805"/>
        <a:ext cx="5317438" cy="158425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7BD10-CB92-41CD-AA86-62DDAC506101}">
      <dsp:nvSpPr>
        <dsp:cNvPr id="0" name=""/>
        <dsp:cNvSpPr/>
      </dsp:nvSpPr>
      <dsp:spPr>
        <a:xfrm>
          <a:off x="5132" y="439"/>
          <a:ext cx="4141290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The basic question of investor protection:</a:t>
          </a:r>
          <a:endParaRPr lang="fi-FI" sz="3500" kern="1200" dirty="0"/>
        </a:p>
      </dsp:txBody>
      <dsp:txXfrm>
        <a:off x="57134" y="52441"/>
        <a:ext cx="4037286" cy="1671458"/>
      </dsp:txXfrm>
    </dsp:sp>
    <dsp:sp modelId="{CFF23FB3-C8FC-4717-B149-07D60902F40C}">
      <dsp:nvSpPr>
        <dsp:cNvPr id="0" name=""/>
        <dsp:cNvSpPr/>
      </dsp:nvSpPr>
      <dsp:spPr>
        <a:xfrm>
          <a:off x="5132" y="2055655"/>
          <a:ext cx="1987183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/>
            <a:t>Does anyone suffer injury?</a:t>
          </a:r>
          <a:endParaRPr lang="fi-FI" sz="1600" kern="1200"/>
        </a:p>
      </dsp:txBody>
      <dsp:txXfrm>
        <a:off x="57134" y="2107657"/>
        <a:ext cx="1883179" cy="1671458"/>
      </dsp:txXfrm>
    </dsp:sp>
    <dsp:sp modelId="{50015428-BB7D-4951-8B50-7965AB12E3C3}">
      <dsp:nvSpPr>
        <dsp:cNvPr id="0" name=""/>
        <dsp:cNvSpPr/>
      </dsp:nvSpPr>
      <dsp:spPr>
        <a:xfrm>
          <a:off x="2159239" y="2055655"/>
          <a:ext cx="1987183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/>
            <a:t>It is also a question of ethics and the requirement of fair play</a:t>
          </a:r>
          <a:endParaRPr lang="fi-FI" sz="1600" kern="1200"/>
        </a:p>
      </dsp:txBody>
      <dsp:txXfrm>
        <a:off x="2211241" y="2107657"/>
        <a:ext cx="1883179" cy="1671458"/>
      </dsp:txXfrm>
    </dsp:sp>
    <dsp:sp modelId="{B3902570-9E2E-4FC9-AA5D-2B6174D44EA3}">
      <dsp:nvSpPr>
        <dsp:cNvPr id="0" name=""/>
        <dsp:cNvSpPr/>
      </dsp:nvSpPr>
      <dsp:spPr>
        <a:xfrm>
          <a:off x="4480269" y="439"/>
          <a:ext cx="6295397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The basic question of market efficiency:</a:t>
          </a:r>
          <a:endParaRPr lang="fi-FI" sz="3500" kern="1200"/>
        </a:p>
      </dsp:txBody>
      <dsp:txXfrm>
        <a:off x="4532271" y="52441"/>
        <a:ext cx="6191393" cy="1671458"/>
      </dsp:txXfrm>
    </dsp:sp>
    <dsp:sp modelId="{B2D674E5-761A-45BA-966D-2878BA50E648}">
      <dsp:nvSpPr>
        <dsp:cNvPr id="0" name=""/>
        <dsp:cNvSpPr/>
      </dsp:nvSpPr>
      <dsp:spPr>
        <a:xfrm>
          <a:off x="4480269" y="2055655"/>
          <a:ext cx="1987183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/>
            <a:t>Regulation or deregulation?</a:t>
          </a:r>
          <a:endParaRPr lang="fi-FI" sz="1600" kern="1200"/>
        </a:p>
      </dsp:txBody>
      <dsp:txXfrm>
        <a:off x="4532271" y="2107657"/>
        <a:ext cx="1883179" cy="1671458"/>
      </dsp:txXfrm>
    </dsp:sp>
    <dsp:sp modelId="{625D2343-4D82-4F76-AB83-711FE273D7EC}">
      <dsp:nvSpPr>
        <dsp:cNvPr id="0" name=""/>
        <dsp:cNvSpPr/>
      </dsp:nvSpPr>
      <dsp:spPr>
        <a:xfrm>
          <a:off x="6634376" y="2055655"/>
          <a:ext cx="1987183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/>
            <a:t>What is informatively most effective (production and acquisition of information and availability)</a:t>
          </a:r>
          <a:endParaRPr lang="fi-FI" sz="1600" kern="1200" dirty="0"/>
        </a:p>
      </dsp:txBody>
      <dsp:txXfrm>
        <a:off x="6686378" y="2107657"/>
        <a:ext cx="1883179" cy="1671458"/>
      </dsp:txXfrm>
    </dsp:sp>
    <dsp:sp modelId="{8E0E8379-F4C1-483F-9434-5A07A4DE8471}">
      <dsp:nvSpPr>
        <dsp:cNvPr id="0" name=""/>
        <dsp:cNvSpPr/>
      </dsp:nvSpPr>
      <dsp:spPr>
        <a:xfrm>
          <a:off x="8788483" y="2055655"/>
          <a:ext cx="1987183" cy="17754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/>
            <a:t>Insider operations as a management remuneration system?</a:t>
          </a:r>
          <a:endParaRPr lang="fi-FI" sz="1600" kern="1200"/>
        </a:p>
      </dsp:txBody>
      <dsp:txXfrm>
        <a:off x="8840485" y="2107657"/>
        <a:ext cx="1883179" cy="167145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A64D6F-C331-4777-B585-1910B2031CF9}">
      <dsp:nvSpPr>
        <dsp:cNvPr id="0" name=""/>
        <dsp:cNvSpPr/>
      </dsp:nvSpPr>
      <dsp:spPr>
        <a:xfrm>
          <a:off x="0" y="135612"/>
          <a:ext cx="10943164" cy="7335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Damage mechanism: hiding information - trading - these together? Cf. Disclose or abstain rule</a:t>
          </a:r>
          <a:endParaRPr lang="fi-FI" sz="1900" kern="1200" dirty="0"/>
        </a:p>
      </dsp:txBody>
      <dsp:txXfrm>
        <a:off x="35811" y="171423"/>
        <a:ext cx="10871542" cy="661968"/>
      </dsp:txXfrm>
    </dsp:sp>
    <dsp:sp modelId="{5DD286B9-0BB2-4C18-91AD-D662851E370C}">
      <dsp:nvSpPr>
        <dsp:cNvPr id="0" name=""/>
        <dsp:cNvSpPr/>
      </dsp:nvSpPr>
      <dsp:spPr>
        <a:xfrm>
          <a:off x="0" y="923922"/>
          <a:ext cx="10943164" cy="7335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Note “Would have purchased anyway” argument: what if awareness of insider dealing had not affected the activities of an outsider</a:t>
          </a:r>
          <a:endParaRPr lang="fi-FI" sz="1900" kern="1200" dirty="0"/>
        </a:p>
      </dsp:txBody>
      <dsp:txXfrm>
        <a:off x="35811" y="959733"/>
        <a:ext cx="10871542" cy="661968"/>
      </dsp:txXfrm>
    </dsp:sp>
    <dsp:sp modelId="{B35EC35E-D32B-49D6-9C07-74D9492534FE}">
      <dsp:nvSpPr>
        <dsp:cNvPr id="0" name=""/>
        <dsp:cNvSpPr/>
      </dsp:nvSpPr>
      <dsp:spPr>
        <a:xfrm>
          <a:off x="0" y="1712232"/>
          <a:ext cx="10943164" cy="7335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However:</a:t>
          </a:r>
          <a:endParaRPr lang="fi-FI" sz="1900" kern="1200"/>
        </a:p>
      </dsp:txBody>
      <dsp:txXfrm>
        <a:off x="35811" y="1748043"/>
        <a:ext cx="10871542" cy="661968"/>
      </dsp:txXfrm>
    </dsp:sp>
    <dsp:sp modelId="{8D3C6CFD-0F22-4F83-A537-DA07D971B9E5}">
      <dsp:nvSpPr>
        <dsp:cNvPr id="0" name=""/>
        <dsp:cNvSpPr/>
      </dsp:nvSpPr>
      <dsp:spPr>
        <a:xfrm>
          <a:off x="0" y="2445822"/>
          <a:ext cx="10943164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44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1) if inside information had had an effect on prices, they could have been more favorable to the injured party;</a:t>
          </a:r>
          <a:endParaRPr lang="fi-FI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2) if the insider had not made trades, the price would have been the same as the actual price, but the trading situation would not have been unequal for investors</a:t>
          </a:r>
          <a:endParaRPr lang="fi-FI" sz="1500" kern="1200"/>
        </a:p>
      </dsp:txBody>
      <dsp:txXfrm>
        <a:off x="0" y="2445822"/>
        <a:ext cx="10943164" cy="688274"/>
      </dsp:txXfrm>
    </dsp:sp>
    <dsp:sp modelId="{FF7C0D5D-B9D8-4C00-A060-88981B3E241F}">
      <dsp:nvSpPr>
        <dsp:cNvPr id="0" name=""/>
        <dsp:cNvSpPr/>
      </dsp:nvSpPr>
      <dsp:spPr>
        <a:xfrm>
          <a:off x="0" y="3134097"/>
          <a:ext cx="10943164" cy="7335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A distorted market situation alone (external and insider trading </a:t>
          </a:r>
          <a:r>
            <a:rPr lang="en-US" sz="1900" b="1" kern="1200"/>
            <a:t>and market confidence</a:t>
          </a:r>
          <a:r>
            <a:rPr lang="en-US" sz="1900" b="1" kern="1200" dirty="0"/>
            <a:t>) may be sufficient to cause </a:t>
          </a:r>
          <a:r>
            <a:rPr lang="en-US" sz="1900" b="1" kern="1200"/>
            <a:t>compensatory damage </a:t>
          </a:r>
          <a:r>
            <a:rPr lang="en-US" sz="1900" b="1" kern="1200" dirty="0"/>
            <a:t>(Market Fraud Theory (USA); Finnish case law?)</a:t>
          </a:r>
          <a:endParaRPr lang="fi-FI" sz="1900" kern="1200" dirty="0"/>
        </a:p>
      </dsp:txBody>
      <dsp:txXfrm>
        <a:off x="35811" y="3169908"/>
        <a:ext cx="10871542" cy="66196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20E04-82AD-4ADB-AF37-99ADE8915DB0}">
      <dsp:nvSpPr>
        <dsp:cNvPr id="0" name=""/>
        <dsp:cNvSpPr/>
      </dsp:nvSpPr>
      <dsp:spPr>
        <a:xfrm>
          <a:off x="3169684" y="0"/>
          <a:ext cx="4003300" cy="40033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05798-56ED-4011-B62C-058E37AA59AA}">
      <dsp:nvSpPr>
        <dsp:cNvPr id="0" name=""/>
        <dsp:cNvSpPr/>
      </dsp:nvSpPr>
      <dsp:spPr>
        <a:xfrm>
          <a:off x="5171334" y="400720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Confidence in the market</a:t>
          </a:r>
          <a:endParaRPr lang="fi-FI" sz="10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Fair play requirement: removal of systematic advantage from insiders (cf. market risk)</a:t>
          </a:r>
          <a:endParaRPr lang="fi-FI" sz="900" kern="1200" dirty="0"/>
        </a:p>
      </dsp:txBody>
      <dsp:txXfrm>
        <a:off x="5199121" y="428507"/>
        <a:ext cx="2546571" cy="513645"/>
      </dsp:txXfrm>
    </dsp:sp>
    <dsp:sp modelId="{F0DFC2FF-1B74-4C12-A546-A1255613241D}">
      <dsp:nvSpPr>
        <dsp:cNvPr id="0" name=""/>
        <dsp:cNvSpPr/>
      </dsp:nvSpPr>
      <dsp:spPr>
        <a:xfrm>
          <a:off x="5171334" y="1041092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Efficiency</a:t>
          </a:r>
          <a:endParaRPr lang="fi-FI" sz="1500" kern="1200"/>
        </a:p>
      </dsp:txBody>
      <dsp:txXfrm>
        <a:off x="5199121" y="1068879"/>
        <a:ext cx="2546571" cy="513645"/>
      </dsp:txXfrm>
    </dsp:sp>
    <dsp:sp modelId="{478D08FB-FDCB-477B-90D6-454523025ADB}">
      <dsp:nvSpPr>
        <dsp:cNvPr id="0" name=""/>
        <dsp:cNvSpPr/>
      </dsp:nvSpPr>
      <dsp:spPr>
        <a:xfrm>
          <a:off x="5171334" y="1681464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Investor protection</a:t>
          </a:r>
          <a:endParaRPr lang="fi-FI" sz="1500" kern="1200" dirty="0"/>
        </a:p>
      </dsp:txBody>
      <dsp:txXfrm>
        <a:off x="5199121" y="1709251"/>
        <a:ext cx="2546571" cy="513645"/>
      </dsp:txXfrm>
    </dsp:sp>
    <dsp:sp modelId="{C6353C5F-F1C4-4270-AF5F-85B378E5D63A}">
      <dsp:nvSpPr>
        <dsp:cNvPr id="0" name=""/>
        <dsp:cNvSpPr/>
      </dsp:nvSpPr>
      <dsp:spPr>
        <a:xfrm>
          <a:off x="5196966" y="2313289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Ethical considerations:</a:t>
          </a:r>
          <a:endParaRPr lang="fi-FI" sz="14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Fair play, equality</a:t>
          </a:r>
          <a:endParaRPr lang="fi-FI" sz="1200" kern="1200" dirty="0"/>
        </a:p>
      </dsp:txBody>
      <dsp:txXfrm>
        <a:off x="5224753" y="2341076"/>
        <a:ext cx="2546571" cy="513645"/>
      </dsp:txXfrm>
    </dsp:sp>
    <dsp:sp modelId="{D14B5D47-11E5-4BB5-AB75-184CD27D685A}">
      <dsp:nvSpPr>
        <dsp:cNvPr id="0" name=""/>
        <dsp:cNvSpPr/>
      </dsp:nvSpPr>
      <dsp:spPr>
        <a:xfrm>
          <a:off x="5171334" y="2962207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Management compensation schemes</a:t>
          </a:r>
          <a:endParaRPr lang="fi-FI" sz="1500" kern="1200"/>
        </a:p>
      </dsp:txBody>
      <dsp:txXfrm>
        <a:off x="5199121" y="2989994"/>
        <a:ext cx="2546571" cy="51364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1EE6A-12E7-429D-8ABC-FAC7F21FBFC8}">
      <dsp:nvSpPr>
        <dsp:cNvPr id="0" name=""/>
        <dsp:cNvSpPr/>
      </dsp:nvSpPr>
      <dsp:spPr>
        <a:xfrm>
          <a:off x="4993" y="812"/>
          <a:ext cx="1260361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Efficient Capital Markets Hypothesis (ECMH)</a:t>
          </a:r>
          <a:endParaRPr lang="fi-FI" sz="1500" kern="1200"/>
        </a:p>
      </dsp:txBody>
      <dsp:txXfrm>
        <a:off x="41908" y="37727"/>
        <a:ext cx="1186531" cy="1817781"/>
      </dsp:txXfrm>
    </dsp:sp>
    <dsp:sp modelId="{934E475D-DE3E-4454-9195-852F07D43197}">
      <dsp:nvSpPr>
        <dsp:cNvPr id="0" name=""/>
        <dsp:cNvSpPr/>
      </dsp:nvSpPr>
      <dsp:spPr>
        <a:xfrm>
          <a:off x="1477095" y="812"/>
          <a:ext cx="6725286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making use of inside information - disclose or abstain - duty to disclose?</a:t>
          </a:r>
          <a:endParaRPr lang="fi-FI" sz="1500" kern="1200"/>
        </a:p>
      </dsp:txBody>
      <dsp:txXfrm>
        <a:off x="1532498" y="56215"/>
        <a:ext cx="6614480" cy="1780805"/>
      </dsp:txXfrm>
    </dsp:sp>
    <dsp:sp modelId="{C663E5EC-793C-45EA-B763-29CAA4BA7034}">
      <dsp:nvSpPr>
        <dsp:cNvPr id="0" name=""/>
        <dsp:cNvSpPr/>
      </dsp:nvSpPr>
      <dsp:spPr>
        <a:xfrm>
          <a:off x="1477095" y="2109663"/>
          <a:ext cx="1260361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Efficiency of information production </a:t>
          </a:r>
          <a:endParaRPr lang="fi-FI" sz="1100" kern="1200"/>
        </a:p>
      </dsp:txBody>
      <dsp:txXfrm>
        <a:off x="1514010" y="2146578"/>
        <a:ext cx="1186531" cy="1817781"/>
      </dsp:txXfrm>
    </dsp:sp>
    <dsp:sp modelId="{A0507B9C-3C05-44C2-B653-446068623FCD}">
      <dsp:nvSpPr>
        <dsp:cNvPr id="0" name=""/>
        <dsp:cNvSpPr/>
      </dsp:nvSpPr>
      <dsp:spPr>
        <a:xfrm>
          <a:off x="2843326" y="2109663"/>
          <a:ext cx="1260361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incentive effects </a:t>
          </a:r>
          <a:endParaRPr lang="fi-FI" sz="1100" kern="1200"/>
        </a:p>
      </dsp:txBody>
      <dsp:txXfrm>
        <a:off x="2880241" y="2146578"/>
        <a:ext cx="1186531" cy="1817781"/>
      </dsp:txXfrm>
    </dsp:sp>
    <dsp:sp modelId="{83BCAA49-8021-413C-B6EB-132CE43FCB14}">
      <dsp:nvSpPr>
        <dsp:cNvPr id="0" name=""/>
        <dsp:cNvSpPr/>
      </dsp:nvSpPr>
      <dsp:spPr>
        <a:xfrm>
          <a:off x="4209557" y="2109663"/>
          <a:ext cx="1260361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accuracy and speed of information production  </a:t>
          </a:r>
          <a:endParaRPr lang="fi-FI" sz="1100" kern="1200"/>
        </a:p>
      </dsp:txBody>
      <dsp:txXfrm>
        <a:off x="4246472" y="2146578"/>
        <a:ext cx="1186531" cy="1817781"/>
      </dsp:txXfrm>
    </dsp:sp>
    <dsp:sp modelId="{BFF5ED52-0A60-451B-A559-EA12D549B26E}">
      <dsp:nvSpPr>
        <dsp:cNvPr id="0" name=""/>
        <dsp:cNvSpPr/>
      </dsp:nvSpPr>
      <dsp:spPr>
        <a:xfrm>
          <a:off x="5575789" y="2109663"/>
          <a:ext cx="1260361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protective measures within companies: costs of insider trading / costs of control / costs of  disclosure (procedure costs / secrets)   </a:t>
          </a:r>
          <a:endParaRPr lang="fi-FI" sz="1100" kern="1200" dirty="0"/>
        </a:p>
      </dsp:txBody>
      <dsp:txXfrm>
        <a:off x="5612704" y="2146578"/>
        <a:ext cx="1186531" cy="1817781"/>
      </dsp:txXfrm>
    </dsp:sp>
    <dsp:sp modelId="{C4CFEF83-5CE9-438A-99FF-5F401CC9256A}">
      <dsp:nvSpPr>
        <dsp:cNvPr id="0" name=""/>
        <dsp:cNvSpPr/>
      </dsp:nvSpPr>
      <dsp:spPr>
        <a:xfrm>
          <a:off x="6942020" y="2109663"/>
          <a:ext cx="1260361" cy="1891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self regulation  / public regulation  </a:t>
          </a:r>
          <a:endParaRPr lang="fi-FI" sz="1100" kern="1200"/>
        </a:p>
      </dsp:txBody>
      <dsp:txXfrm>
        <a:off x="6978935" y="2146578"/>
        <a:ext cx="1186531" cy="181778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C2CDE-E77F-40D4-8BDA-DA89F2EC9C19}">
      <dsp:nvSpPr>
        <dsp:cNvPr id="0" name=""/>
        <dsp:cNvSpPr/>
      </dsp:nvSpPr>
      <dsp:spPr>
        <a:xfrm>
          <a:off x="0" y="488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18A0F8-F721-41A8-A442-4CE80F8DFCCD}">
      <dsp:nvSpPr>
        <dsp:cNvPr id="0" name=""/>
        <dsp:cNvSpPr/>
      </dsp:nvSpPr>
      <dsp:spPr>
        <a:xfrm>
          <a:off x="0" y="488"/>
          <a:ext cx="2188632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Management Incentives</a:t>
          </a:r>
          <a:endParaRPr lang="fi-FI" sz="1700" kern="1200"/>
        </a:p>
      </dsp:txBody>
      <dsp:txXfrm>
        <a:off x="0" y="488"/>
        <a:ext cx="2188632" cy="800464"/>
      </dsp:txXfrm>
    </dsp:sp>
    <dsp:sp modelId="{A87BA2D0-F8B8-4D34-A330-434F8B30B156}">
      <dsp:nvSpPr>
        <dsp:cNvPr id="0" name=""/>
        <dsp:cNvSpPr/>
      </dsp:nvSpPr>
      <dsp:spPr>
        <a:xfrm>
          <a:off x="2352780" y="12995"/>
          <a:ext cx="8590384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Business efficiency</a:t>
          </a:r>
          <a:endParaRPr lang="fi-FI" sz="1200" kern="1200"/>
        </a:p>
      </dsp:txBody>
      <dsp:txXfrm>
        <a:off x="2352780" y="12995"/>
        <a:ext cx="8590384" cy="250145"/>
      </dsp:txXfrm>
    </dsp:sp>
    <dsp:sp modelId="{747DA336-065C-4899-A08E-EB2A2E2B3B67}">
      <dsp:nvSpPr>
        <dsp:cNvPr id="0" name=""/>
        <dsp:cNvSpPr/>
      </dsp:nvSpPr>
      <dsp:spPr>
        <a:xfrm>
          <a:off x="2188632" y="263141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058DE-694F-4DD0-8747-472837315D97}">
      <dsp:nvSpPr>
        <dsp:cNvPr id="0" name=""/>
        <dsp:cNvSpPr/>
      </dsp:nvSpPr>
      <dsp:spPr>
        <a:xfrm>
          <a:off x="2352780" y="275648"/>
          <a:ext cx="8590384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Cf. opportunity to act against the interests of the company</a:t>
          </a:r>
          <a:endParaRPr lang="fi-FI" sz="1200" kern="1200"/>
        </a:p>
      </dsp:txBody>
      <dsp:txXfrm>
        <a:off x="2352780" y="275648"/>
        <a:ext cx="8590384" cy="250145"/>
      </dsp:txXfrm>
    </dsp:sp>
    <dsp:sp modelId="{9ADD7885-DC89-4DA6-9760-1E1E5CA29607}">
      <dsp:nvSpPr>
        <dsp:cNvPr id="0" name=""/>
        <dsp:cNvSpPr/>
      </dsp:nvSpPr>
      <dsp:spPr>
        <a:xfrm>
          <a:off x="2188632" y="525793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BC730-DDD0-4811-ACFE-2176D1860DC6}">
      <dsp:nvSpPr>
        <dsp:cNvPr id="0" name=""/>
        <dsp:cNvSpPr/>
      </dsp:nvSpPr>
      <dsp:spPr>
        <a:xfrm>
          <a:off x="2352780" y="538300"/>
          <a:ext cx="8590384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Eg fighting a takeover attempt (not always in the company's interest)</a:t>
          </a:r>
          <a:endParaRPr lang="fi-FI" sz="1200" kern="1200"/>
        </a:p>
      </dsp:txBody>
      <dsp:txXfrm>
        <a:off x="2352780" y="538300"/>
        <a:ext cx="8590384" cy="250145"/>
      </dsp:txXfrm>
    </dsp:sp>
    <dsp:sp modelId="{7C0B339C-1538-451D-8B48-D0C535AD8FE0}">
      <dsp:nvSpPr>
        <dsp:cNvPr id="0" name=""/>
        <dsp:cNvSpPr/>
      </dsp:nvSpPr>
      <dsp:spPr>
        <a:xfrm>
          <a:off x="2188632" y="788445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3282A-1ABD-40B9-83DC-06B692FE395E}">
      <dsp:nvSpPr>
        <dsp:cNvPr id="0" name=""/>
        <dsp:cNvSpPr/>
      </dsp:nvSpPr>
      <dsp:spPr>
        <a:xfrm>
          <a:off x="0" y="800953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B8988-1E31-42C7-AB80-2E7FE68BC53E}">
      <dsp:nvSpPr>
        <dsp:cNvPr id="0" name=""/>
        <dsp:cNvSpPr/>
      </dsp:nvSpPr>
      <dsp:spPr>
        <a:xfrm>
          <a:off x="0" y="800953"/>
          <a:ext cx="2188632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Intra-company informative efficiency</a:t>
          </a:r>
          <a:endParaRPr lang="fi-FI" sz="1700" kern="1200"/>
        </a:p>
      </dsp:txBody>
      <dsp:txXfrm>
        <a:off x="0" y="800953"/>
        <a:ext cx="2188632" cy="800464"/>
      </dsp:txXfrm>
    </dsp:sp>
    <dsp:sp modelId="{AAC971B5-A381-4509-AE28-7CA2497CD3F5}">
      <dsp:nvSpPr>
        <dsp:cNvPr id="0" name=""/>
        <dsp:cNvSpPr/>
      </dsp:nvSpPr>
      <dsp:spPr>
        <a:xfrm>
          <a:off x="0" y="1601417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47C5B-86E4-43C4-A701-544621507464}">
      <dsp:nvSpPr>
        <dsp:cNvPr id="0" name=""/>
        <dsp:cNvSpPr/>
      </dsp:nvSpPr>
      <dsp:spPr>
        <a:xfrm>
          <a:off x="0" y="1601417"/>
          <a:ext cx="2188632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Moral hazard</a:t>
          </a:r>
          <a:endParaRPr lang="fi-FI" sz="1700" kern="1200"/>
        </a:p>
      </dsp:txBody>
      <dsp:txXfrm>
        <a:off x="0" y="1601417"/>
        <a:ext cx="2188632" cy="800464"/>
      </dsp:txXfrm>
    </dsp:sp>
    <dsp:sp modelId="{64A6D932-3589-4A5D-8474-CB862003F061}">
      <dsp:nvSpPr>
        <dsp:cNvPr id="0" name=""/>
        <dsp:cNvSpPr/>
      </dsp:nvSpPr>
      <dsp:spPr>
        <a:xfrm>
          <a:off x="0" y="2401882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E8395-B4EF-4E82-B2BF-62DB33C22CD5}">
      <dsp:nvSpPr>
        <dsp:cNvPr id="0" name=""/>
        <dsp:cNvSpPr/>
      </dsp:nvSpPr>
      <dsp:spPr>
        <a:xfrm>
          <a:off x="0" y="2401882"/>
          <a:ext cx="2188632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Cost of capital </a:t>
          </a:r>
          <a:endParaRPr lang="fi-FI" sz="1700" kern="1200"/>
        </a:p>
      </dsp:txBody>
      <dsp:txXfrm>
        <a:off x="0" y="2401882"/>
        <a:ext cx="2188632" cy="800464"/>
      </dsp:txXfrm>
    </dsp:sp>
    <dsp:sp modelId="{31CAC44F-CC30-46B4-83E9-030D6D0E674B}">
      <dsp:nvSpPr>
        <dsp:cNvPr id="0" name=""/>
        <dsp:cNvSpPr/>
      </dsp:nvSpPr>
      <dsp:spPr>
        <a:xfrm>
          <a:off x="2352780" y="2420486"/>
          <a:ext cx="8590384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investor confidence</a:t>
          </a:r>
          <a:endParaRPr lang="fi-FI" sz="1200" kern="1200"/>
        </a:p>
      </dsp:txBody>
      <dsp:txXfrm>
        <a:off x="2352780" y="2420486"/>
        <a:ext cx="8590384" cy="372090"/>
      </dsp:txXfrm>
    </dsp:sp>
    <dsp:sp modelId="{50C3B2CA-3405-4818-B79E-038A695994E5}">
      <dsp:nvSpPr>
        <dsp:cNvPr id="0" name=""/>
        <dsp:cNvSpPr/>
      </dsp:nvSpPr>
      <dsp:spPr>
        <a:xfrm>
          <a:off x="2188632" y="2792577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60BB7-9DF9-432B-9642-14ADBA62166F}">
      <dsp:nvSpPr>
        <dsp:cNvPr id="0" name=""/>
        <dsp:cNvSpPr/>
      </dsp:nvSpPr>
      <dsp:spPr>
        <a:xfrm>
          <a:off x="2352780" y="2811182"/>
          <a:ext cx="8590384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Increased spread because of management activity and outsider reactions  </a:t>
          </a:r>
          <a:endParaRPr lang="fi-FI" sz="1200" kern="1200"/>
        </a:p>
      </dsp:txBody>
      <dsp:txXfrm>
        <a:off x="2352780" y="2811182"/>
        <a:ext cx="8590384" cy="372090"/>
      </dsp:txXfrm>
    </dsp:sp>
    <dsp:sp modelId="{469D247B-B84F-4F13-9B98-23977BDFDA59}">
      <dsp:nvSpPr>
        <dsp:cNvPr id="0" name=""/>
        <dsp:cNvSpPr/>
      </dsp:nvSpPr>
      <dsp:spPr>
        <a:xfrm>
          <a:off x="2188632" y="3183273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274AC-C9D6-4B3B-B2E5-F86B9791D327}">
      <dsp:nvSpPr>
        <dsp:cNvPr id="0" name=""/>
        <dsp:cNvSpPr/>
      </dsp:nvSpPr>
      <dsp:spPr>
        <a:xfrm>
          <a:off x="0" y="3202346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FB43E-7801-4DB4-8F01-9B87A47987B5}">
      <dsp:nvSpPr>
        <dsp:cNvPr id="0" name=""/>
        <dsp:cNvSpPr/>
      </dsp:nvSpPr>
      <dsp:spPr>
        <a:xfrm>
          <a:off x="0" y="3202346"/>
          <a:ext cx="2188632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Control costs</a:t>
          </a:r>
          <a:endParaRPr lang="fi-FI" sz="1700" kern="1200"/>
        </a:p>
      </dsp:txBody>
      <dsp:txXfrm>
        <a:off x="0" y="3202346"/>
        <a:ext cx="2188632" cy="80046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F27EA-9851-4EED-83A5-0B90A86776AE}">
      <dsp:nvSpPr>
        <dsp:cNvPr id="0" name=""/>
        <dsp:cNvSpPr/>
      </dsp:nvSpPr>
      <dsp:spPr>
        <a:xfrm>
          <a:off x="4392" y="413"/>
          <a:ext cx="10934380" cy="1858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b="1" kern="1200"/>
            <a:t>Market efficiency and investor protection may require</a:t>
          </a:r>
          <a:endParaRPr lang="fi-FI" sz="5100" kern="1200"/>
        </a:p>
      </dsp:txBody>
      <dsp:txXfrm>
        <a:off x="58839" y="54860"/>
        <a:ext cx="10825486" cy="1750060"/>
      </dsp:txXfrm>
    </dsp:sp>
    <dsp:sp modelId="{06D15AD3-9365-41D3-8BA9-67CBD7F7FFE6}">
      <dsp:nvSpPr>
        <dsp:cNvPr id="0" name=""/>
        <dsp:cNvSpPr/>
      </dsp:nvSpPr>
      <dsp:spPr>
        <a:xfrm>
          <a:off x="4392" y="2143932"/>
          <a:ext cx="2049171" cy="1858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Regulation increasing transparency</a:t>
          </a:r>
          <a:endParaRPr lang="fi-FI" sz="1700" kern="1200"/>
        </a:p>
      </dsp:txBody>
      <dsp:txXfrm>
        <a:off x="58839" y="2198379"/>
        <a:ext cx="1940277" cy="1750060"/>
      </dsp:txXfrm>
    </dsp:sp>
    <dsp:sp modelId="{3AEF4325-4DF9-4A33-BD39-CD2B7D86CE43}">
      <dsp:nvSpPr>
        <dsp:cNvPr id="0" name=""/>
        <dsp:cNvSpPr/>
      </dsp:nvSpPr>
      <dsp:spPr>
        <a:xfrm>
          <a:off x="2225694" y="2143932"/>
          <a:ext cx="2049171" cy="1858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minimum quality standards of operators having access to the markets</a:t>
          </a:r>
          <a:endParaRPr lang="fi-FI" sz="1700" kern="1200"/>
        </a:p>
      </dsp:txBody>
      <dsp:txXfrm>
        <a:off x="2280141" y="2198379"/>
        <a:ext cx="1940277" cy="1750060"/>
      </dsp:txXfrm>
    </dsp:sp>
    <dsp:sp modelId="{3A210465-6204-469C-A5AD-0DB6455391D1}">
      <dsp:nvSpPr>
        <dsp:cNvPr id="0" name=""/>
        <dsp:cNvSpPr/>
      </dsp:nvSpPr>
      <dsp:spPr>
        <a:xfrm>
          <a:off x="4446996" y="2143932"/>
          <a:ext cx="2049171" cy="1858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codes of conduct for all participants to avoid malpractice</a:t>
          </a:r>
          <a:endParaRPr lang="fi-FI" sz="1700" kern="1200"/>
        </a:p>
      </dsp:txBody>
      <dsp:txXfrm>
        <a:off x="4501443" y="2198379"/>
        <a:ext cx="1940277" cy="1750060"/>
      </dsp:txXfrm>
    </dsp:sp>
    <dsp:sp modelId="{CFA3F41D-0863-4B39-BC72-F04AD6C8948D}">
      <dsp:nvSpPr>
        <dsp:cNvPr id="0" name=""/>
        <dsp:cNvSpPr/>
      </dsp:nvSpPr>
      <dsp:spPr>
        <a:xfrm>
          <a:off x="6668298" y="2143932"/>
          <a:ext cx="2049171" cy="1858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quality standards of traded products </a:t>
          </a:r>
          <a:endParaRPr lang="fi-FI" sz="1700" kern="1200"/>
        </a:p>
      </dsp:txBody>
      <dsp:txXfrm>
        <a:off x="6722745" y="2198379"/>
        <a:ext cx="1940277" cy="1750060"/>
      </dsp:txXfrm>
    </dsp:sp>
    <dsp:sp modelId="{B5C985A4-D04C-4EC8-924B-65ADA0A33142}">
      <dsp:nvSpPr>
        <dsp:cNvPr id="0" name=""/>
        <dsp:cNvSpPr/>
      </dsp:nvSpPr>
      <dsp:spPr>
        <a:xfrm>
          <a:off x="8889601" y="2143932"/>
          <a:ext cx="2049171" cy="1858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quality of market support systems (marketplaces, information and clearing systems etc.) </a:t>
          </a:r>
          <a:endParaRPr lang="fi-FI" sz="1700" kern="1200"/>
        </a:p>
      </dsp:txBody>
      <dsp:txXfrm>
        <a:off x="8944048" y="2198379"/>
        <a:ext cx="1940277" cy="175006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1F2CE-D02F-438D-B75A-21B95C4B488E}">
      <dsp:nvSpPr>
        <dsp:cNvPr id="0" name=""/>
        <dsp:cNvSpPr/>
      </dsp:nvSpPr>
      <dsp:spPr>
        <a:xfrm>
          <a:off x="0" y="1954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ABBAE-B905-4B67-BBDB-A9A2BA8E4349}">
      <dsp:nvSpPr>
        <dsp:cNvPr id="0" name=""/>
        <dsp:cNvSpPr/>
      </dsp:nvSpPr>
      <dsp:spPr>
        <a:xfrm>
          <a:off x="0" y="1954"/>
          <a:ext cx="2188632" cy="66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Regulation should not eliminate market risk</a:t>
          </a:r>
          <a:r>
            <a:rPr lang="fi-FI" sz="1000" b="1" kern="1200"/>
            <a:t> </a:t>
          </a:r>
          <a:endParaRPr lang="fi-FI" sz="1000" kern="1200"/>
        </a:p>
      </dsp:txBody>
      <dsp:txXfrm>
        <a:off x="0" y="1954"/>
        <a:ext cx="2188632" cy="666565"/>
      </dsp:txXfrm>
    </dsp:sp>
    <dsp:sp modelId="{6718329A-C7EF-4553-9766-8704F2EBDE9D}">
      <dsp:nvSpPr>
        <dsp:cNvPr id="0" name=""/>
        <dsp:cNvSpPr/>
      </dsp:nvSpPr>
      <dsp:spPr>
        <a:xfrm>
          <a:off x="2352780" y="32223"/>
          <a:ext cx="8590384" cy="6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cf. the Finnish investor compensation fund </a:t>
          </a:r>
          <a:r>
            <a:rPr lang="fi-FI" sz="1300" b="0" i="0" kern="1200" baseline="0"/>
            <a:t>(Sijoituspalvelulaki [Act on Investment Services] 747/2012  Ch.11) </a:t>
          </a:r>
          <a:r>
            <a:rPr lang="en-US" sz="1300" kern="1200"/>
            <a:t>safeguarding the cash and claims of clients in case of insolvency or other non-performance of an investment firm </a:t>
          </a:r>
          <a:endParaRPr lang="fi-FI" sz="1300" kern="1200"/>
        </a:p>
      </dsp:txBody>
      <dsp:txXfrm>
        <a:off x="2352780" y="32223"/>
        <a:ext cx="8590384" cy="605376"/>
      </dsp:txXfrm>
    </dsp:sp>
    <dsp:sp modelId="{51A2DA09-60A1-4CE8-9DDA-E2F88DA363F0}">
      <dsp:nvSpPr>
        <dsp:cNvPr id="0" name=""/>
        <dsp:cNvSpPr/>
      </dsp:nvSpPr>
      <dsp:spPr>
        <a:xfrm>
          <a:off x="2188632" y="637600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5258C-BC28-41FD-8244-08FA909FC935}">
      <dsp:nvSpPr>
        <dsp:cNvPr id="0" name=""/>
        <dsp:cNvSpPr/>
      </dsp:nvSpPr>
      <dsp:spPr>
        <a:xfrm>
          <a:off x="0" y="668519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4E761-825E-4BBF-AC93-BF713802E3C9}">
      <dsp:nvSpPr>
        <dsp:cNvPr id="0" name=""/>
        <dsp:cNvSpPr/>
      </dsp:nvSpPr>
      <dsp:spPr>
        <a:xfrm>
          <a:off x="0" y="668519"/>
          <a:ext cx="2188632" cy="66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Optimal level of protection costs and impact on efficiency</a:t>
          </a:r>
          <a:endParaRPr lang="fi-FI" sz="1000" kern="1200"/>
        </a:p>
      </dsp:txBody>
      <dsp:txXfrm>
        <a:off x="0" y="668519"/>
        <a:ext cx="2188632" cy="666565"/>
      </dsp:txXfrm>
    </dsp:sp>
    <dsp:sp modelId="{F4A1F2D0-27CD-4612-B7EB-1EBE30BF7E80}">
      <dsp:nvSpPr>
        <dsp:cNvPr id="0" name=""/>
        <dsp:cNvSpPr/>
      </dsp:nvSpPr>
      <dsp:spPr>
        <a:xfrm>
          <a:off x="2352780" y="698788"/>
          <a:ext cx="8590384" cy="6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Views from e.g. economics, psychology, technology and legal research </a:t>
          </a:r>
          <a:endParaRPr lang="fi-FI" sz="1300" kern="1200"/>
        </a:p>
      </dsp:txBody>
      <dsp:txXfrm>
        <a:off x="2352780" y="698788"/>
        <a:ext cx="8590384" cy="605376"/>
      </dsp:txXfrm>
    </dsp:sp>
    <dsp:sp modelId="{1B0E0EB2-E5C5-4632-8121-5FB02EB3D734}">
      <dsp:nvSpPr>
        <dsp:cNvPr id="0" name=""/>
        <dsp:cNvSpPr/>
      </dsp:nvSpPr>
      <dsp:spPr>
        <a:xfrm>
          <a:off x="2188632" y="1304165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BA21A5-C4B8-4620-A33D-9430E5ECEC92}">
      <dsp:nvSpPr>
        <dsp:cNvPr id="0" name=""/>
        <dsp:cNvSpPr/>
      </dsp:nvSpPr>
      <dsp:spPr>
        <a:xfrm>
          <a:off x="0" y="1335084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1D781-0B7C-4E3C-9044-F77156C236AD}">
      <dsp:nvSpPr>
        <dsp:cNvPr id="0" name=""/>
        <dsp:cNvSpPr/>
      </dsp:nvSpPr>
      <dsp:spPr>
        <a:xfrm>
          <a:off x="0" y="1335084"/>
          <a:ext cx="2188632" cy="66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Risk of “moral hazard” should be eliminated (e.g. insider regulation) </a:t>
          </a:r>
          <a:endParaRPr lang="fi-FI" sz="1000" kern="1200"/>
        </a:p>
      </dsp:txBody>
      <dsp:txXfrm>
        <a:off x="0" y="1335084"/>
        <a:ext cx="2188632" cy="666565"/>
      </dsp:txXfrm>
    </dsp:sp>
    <dsp:sp modelId="{D3575571-7027-45FE-A714-93FD37DF82FE}">
      <dsp:nvSpPr>
        <dsp:cNvPr id="0" name=""/>
        <dsp:cNvSpPr/>
      </dsp:nvSpPr>
      <dsp:spPr>
        <a:xfrm>
          <a:off x="0" y="200165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CF7AB-E9A5-4274-BF37-F7848AC8C03F}">
      <dsp:nvSpPr>
        <dsp:cNvPr id="0" name=""/>
        <dsp:cNvSpPr/>
      </dsp:nvSpPr>
      <dsp:spPr>
        <a:xfrm>
          <a:off x="0" y="2001650"/>
          <a:ext cx="2188632" cy="66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Without international regulation the race to the bottom in investor protection may accelerate </a:t>
          </a:r>
          <a:endParaRPr lang="fi-FI" sz="1000" kern="1200"/>
        </a:p>
      </dsp:txBody>
      <dsp:txXfrm>
        <a:off x="0" y="2001650"/>
        <a:ext cx="2188632" cy="666565"/>
      </dsp:txXfrm>
    </dsp:sp>
    <dsp:sp modelId="{DCE44369-7260-465B-8BB3-B3D938D96665}">
      <dsp:nvSpPr>
        <dsp:cNvPr id="0" name=""/>
        <dsp:cNvSpPr/>
      </dsp:nvSpPr>
      <dsp:spPr>
        <a:xfrm>
          <a:off x="0" y="2668215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72CDC-6190-472D-BB9D-B916180AA4E1}">
      <dsp:nvSpPr>
        <dsp:cNvPr id="0" name=""/>
        <dsp:cNvSpPr/>
      </dsp:nvSpPr>
      <dsp:spPr>
        <a:xfrm>
          <a:off x="0" y="2668215"/>
          <a:ext cx="2188632" cy="66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Globalization and the consequent concentration of actors like investment companies can increase interest conflicts </a:t>
          </a:r>
          <a:endParaRPr lang="fi-FI" sz="1000" kern="1200"/>
        </a:p>
      </dsp:txBody>
      <dsp:txXfrm>
        <a:off x="0" y="2668215"/>
        <a:ext cx="2188632" cy="666565"/>
      </dsp:txXfrm>
    </dsp:sp>
    <dsp:sp modelId="{666DD84B-430E-4C1B-AA8B-B6E416D9DABE}">
      <dsp:nvSpPr>
        <dsp:cNvPr id="0" name=""/>
        <dsp:cNvSpPr/>
      </dsp:nvSpPr>
      <dsp:spPr>
        <a:xfrm>
          <a:off x="2352780" y="2683707"/>
          <a:ext cx="8590384" cy="309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Openness and codes of conduct </a:t>
          </a:r>
          <a:endParaRPr lang="fi-FI" sz="1300" kern="1200"/>
        </a:p>
      </dsp:txBody>
      <dsp:txXfrm>
        <a:off x="2352780" y="2683707"/>
        <a:ext cx="8590384" cy="309848"/>
      </dsp:txXfrm>
    </dsp:sp>
    <dsp:sp modelId="{B8C70873-17F6-4407-B3BF-4EB7C4FB2A94}">
      <dsp:nvSpPr>
        <dsp:cNvPr id="0" name=""/>
        <dsp:cNvSpPr/>
      </dsp:nvSpPr>
      <dsp:spPr>
        <a:xfrm>
          <a:off x="2188632" y="2993556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B87B5A-7DB6-49F2-9494-24B10E7048E6}">
      <dsp:nvSpPr>
        <dsp:cNvPr id="0" name=""/>
        <dsp:cNvSpPr/>
      </dsp:nvSpPr>
      <dsp:spPr>
        <a:xfrm>
          <a:off x="2352780" y="3009048"/>
          <a:ext cx="8590384" cy="309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Competition law </a:t>
          </a:r>
          <a:endParaRPr lang="fi-FI" sz="1300" kern="1200"/>
        </a:p>
      </dsp:txBody>
      <dsp:txXfrm>
        <a:off x="2352780" y="3009048"/>
        <a:ext cx="8590384" cy="309848"/>
      </dsp:txXfrm>
    </dsp:sp>
    <dsp:sp modelId="{7447DF13-DF24-47FC-B681-F263031F9681}">
      <dsp:nvSpPr>
        <dsp:cNvPr id="0" name=""/>
        <dsp:cNvSpPr/>
      </dsp:nvSpPr>
      <dsp:spPr>
        <a:xfrm>
          <a:off x="2188632" y="3318897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95F467-79D5-4154-BDFC-9F1CC7C89B49}">
      <dsp:nvSpPr>
        <dsp:cNvPr id="0" name=""/>
        <dsp:cNvSpPr/>
      </dsp:nvSpPr>
      <dsp:spPr>
        <a:xfrm>
          <a:off x="0" y="333478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AB55C-E592-4016-8935-FA0139B03AE8}">
      <dsp:nvSpPr>
        <dsp:cNvPr id="0" name=""/>
        <dsp:cNvSpPr/>
      </dsp:nvSpPr>
      <dsp:spPr>
        <a:xfrm>
          <a:off x="0" y="3334780"/>
          <a:ext cx="2188632" cy="66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Minimal intervention based on economic analysis </a:t>
          </a:r>
          <a:endParaRPr lang="fi-FI" sz="1000" kern="1200"/>
        </a:p>
      </dsp:txBody>
      <dsp:txXfrm>
        <a:off x="0" y="3334780"/>
        <a:ext cx="2188632" cy="666565"/>
      </dsp:txXfrm>
    </dsp:sp>
    <dsp:sp modelId="{C817582C-C066-4A40-8ACD-7A48DD9DE04B}">
      <dsp:nvSpPr>
        <dsp:cNvPr id="0" name=""/>
        <dsp:cNvSpPr/>
      </dsp:nvSpPr>
      <dsp:spPr>
        <a:xfrm>
          <a:off x="2352780" y="3365049"/>
          <a:ext cx="8590384" cy="6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Self regulation is often optimal </a:t>
          </a:r>
          <a:endParaRPr lang="fi-FI" sz="1300" kern="1200"/>
        </a:p>
      </dsp:txBody>
      <dsp:txXfrm>
        <a:off x="2352780" y="3365049"/>
        <a:ext cx="8590384" cy="605376"/>
      </dsp:txXfrm>
    </dsp:sp>
    <dsp:sp modelId="{89187467-6C06-4382-87E7-AF15BCBE0C31}">
      <dsp:nvSpPr>
        <dsp:cNvPr id="0" name=""/>
        <dsp:cNvSpPr/>
      </dsp:nvSpPr>
      <dsp:spPr>
        <a:xfrm>
          <a:off x="2188632" y="3970425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E081F-A5A1-412C-8B8B-14A00AD17496}">
      <dsp:nvSpPr>
        <dsp:cNvPr id="0" name=""/>
        <dsp:cNvSpPr/>
      </dsp:nvSpPr>
      <dsp:spPr>
        <a:xfrm>
          <a:off x="1001" y="681630"/>
          <a:ext cx="3907319" cy="2151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 err="1"/>
            <a:t>Equity</a:t>
          </a:r>
          <a:r>
            <a:rPr lang="fi-FI" sz="1700" kern="1200" dirty="0"/>
            <a:t>, </a:t>
          </a:r>
          <a:r>
            <a:rPr lang="fi-FI" sz="1700" kern="1200" dirty="0" err="1"/>
            <a:t>Debt</a:t>
          </a:r>
          <a:r>
            <a:rPr lang="fi-FI" sz="1700" kern="1200" dirty="0"/>
            <a:t> capital, </a:t>
          </a:r>
          <a:r>
            <a:rPr lang="fi-FI" sz="1700" kern="1200" dirty="0" err="1"/>
            <a:t>Mezzanine</a:t>
          </a:r>
          <a:r>
            <a:rPr lang="fi-FI" sz="1700" kern="1200" dirty="0"/>
            <a:t> (</a:t>
          </a:r>
          <a:r>
            <a:rPr lang="fi-FI" sz="1700" kern="1200" dirty="0" err="1"/>
            <a:t>e.g</a:t>
          </a:r>
          <a:r>
            <a:rPr lang="fi-FI" sz="1700" kern="1200" dirty="0"/>
            <a:t>. capital loan, </a:t>
          </a:r>
          <a:r>
            <a:rPr lang="fi-FI" sz="1700" kern="1200" dirty="0" err="1"/>
            <a:t>preferred</a:t>
          </a:r>
          <a:r>
            <a:rPr lang="fi-FI" sz="1700" kern="1200" dirty="0"/>
            <a:t> </a:t>
          </a:r>
          <a:r>
            <a:rPr lang="fi-FI" sz="1700" kern="1200" dirty="0" err="1"/>
            <a:t>stock</a:t>
          </a:r>
          <a:r>
            <a:rPr lang="fi-FI" sz="1700" kern="1200" dirty="0"/>
            <a:t>) </a:t>
          </a:r>
        </a:p>
      </dsp:txBody>
      <dsp:txXfrm>
        <a:off x="64031" y="744660"/>
        <a:ext cx="3781259" cy="2025937"/>
      </dsp:txXfrm>
    </dsp:sp>
    <dsp:sp modelId="{ADAA1EBB-231F-4E56-A941-EF2D5F8D5AC8}">
      <dsp:nvSpPr>
        <dsp:cNvPr id="0" name=""/>
        <dsp:cNvSpPr/>
      </dsp:nvSpPr>
      <dsp:spPr>
        <a:xfrm>
          <a:off x="4299053" y="681630"/>
          <a:ext cx="3907319" cy="476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Forms of finance differ in four respects:</a:t>
          </a:r>
        </a:p>
      </dsp:txBody>
      <dsp:txXfrm>
        <a:off x="4313004" y="695581"/>
        <a:ext cx="3879417" cy="448420"/>
      </dsp:txXfrm>
    </dsp:sp>
    <dsp:sp modelId="{6E6F2AB4-AD26-4F00-8077-75D5F8232676}">
      <dsp:nvSpPr>
        <dsp:cNvPr id="0" name=""/>
        <dsp:cNvSpPr/>
      </dsp:nvSpPr>
      <dsp:spPr>
        <a:xfrm>
          <a:off x="4299053" y="1243690"/>
          <a:ext cx="476322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AC8608-3752-412F-8D59-9EB39A6410D7}">
      <dsp:nvSpPr>
        <dsp:cNvPr id="0" name=""/>
        <dsp:cNvSpPr/>
      </dsp:nvSpPr>
      <dsp:spPr>
        <a:xfrm>
          <a:off x="4803955" y="1243690"/>
          <a:ext cx="3402417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 err="1"/>
            <a:t>Right</a:t>
          </a:r>
          <a:r>
            <a:rPr lang="fi-FI" sz="900" kern="1200" dirty="0"/>
            <a:t> to </a:t>
          </a:r>
          <a:r>
            <a:rPr lang="fi-FI" sz="900" kern="1200" dirty="0" err="1"/>
            <a:t>control</a:t>
          </a:r>
          <a:r>
            <a:rPr lang="fi-FI" sz="900" kern="1200" dirty="0"/>
            <a:t> </a:t>
          </a:r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kern="1200" dirty="0" err="1"/>
            <a:t>Owners</a:t>
          </a:r>
          <a:r>
            <a:rPr lang="fi-FI" sz="700" kern="1200" dirty="0"/>
            <a:t>: </a:t>
          </a:r>
          <a:r>
            <a:rPr lang="fi-FI" sz="700" kern="1200" dirty="0" err="1"/>
            <a:t>yes</a:t>
          </a:r>
          <a:r>
            <a:rPr lang="fi-FI" sz="700" kern="1200" dirty="0"/>
            <a:t> – </a:t>
          </a:r>
          <a:r>
            <a:rPr lang="fi-FI" sz="700" kern="1200" dirty="0" err="1"/>
            <a:t>preferred</a:t>
          </a:r>
          <a:r>
            <a:rPr lang="fi-FI" sz="700" kern="1200" dirty="0"/>
            <a:t> </a:t>
          </a:r>
          <a:r>
            <a:rPr lang="fi-FI" sz="700" kern="1200" dirty="0" err="1"/>
            <a:t>stock</a:t>
          </a:r>
          <a:r>
            <a:rPr lang="fi-FI" sz="700" kern="1200" dirty="0"/>
            <a:t>, capital loan and </a:t>
          </a:r>
          <a:r>
            <a:rPr lang="fi-FI" sz="700" kern="1200" dirty="0" err="1"/>
            <a:t>other</a:t>
          </a:r>
          <a:r>
            <a:rPr lang="fi-FI" sz="700" kern="1200" dirty="0"/>
            <a:t> </a:t>
          </a:r>
          <a:r>
            <a:rPr lang="fi-FI" sz="700" kern="1200" dirty="0" err="1"/>
            <a:t>creditors</a:t>
          </a:r>
          <a:r>
            <a:rPr lang="fi-FI" sz="700" kern="1200" dirty="0"/>
            <a:t>: no</a:t>
          </a:r>
        </a:p>
      </dsp:txBody>
      <dsp:txXfrm>
        <a:off x="4827211" y="1266946"/>
        <a:ext cx="3355905" cy="429810"/>
      </dsp:txXfrm>
    </dsp:sp>
    <dsp:sp modelId="{E92EB717-5CB9-4E81-942A-5594629259BA}">
      <dsp:nvSpPr>
        <dsp:cNvPr id="0" name=""/>
        <dsp:cNvSpPr/>
      </dsp:nvSpPr>
      <dsp:spPr>
        <a:xfrm>
          <a:off x="4299053" y="1777172"/>
          <a:ext cx="476322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2446117"/>
                <a:satOff val="31039"/>
                <a:lumOff val="-7386"/>
                <a:alphaOff val="0"/>
                <a:tint val="50000"/>
                <a:satMod val="300000"/>
              </a:schemeClr>
            </a:gs>
            <a:gs pos="35000">
              <a:schemeClr val="accent5">
                <a:hueOff val="2446117"/>
                <a:satOff val="31039"/>
                <a:lumOff val="-7386"/>
                <a:alphaOff val="0"/>
                <a:tint val="37000"/>
                <a:satMod val="300000"/>
              </a:schemeClr>
            </a:gs>
            <a:gs pos="100000">
              <a:schemeClr val="accent5">
                <a:hueOff val="2446117"/>
                <a:satOff val="31039"/>
                <a:lumOff val="-73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CC2BE71-0097-43BA-92AF-728BC08491A0}">
      <dsp:nvSpPr>
        <dsp:cNvPr id="0" name=""/>
        <dsp:cNvSpPr/>
      </dsp:nvSpPr>
      <dsp:spPr>
        <a:xfrm>
          <a:off x="4803955" y="1777172"/>
          <a:ext cx="3402417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2446117"/>
                <a:satOff val="31039"/>
                <a:lumOff val="-7386"/>
                <a:alphaOff val="0"/>
                <a:tint val="50000"/>
                <a:satMod val="300000"/>
              </a:schemeClr>
            </a:gs>
            <a:gs pos="35000">
              <a:schemeClr val="accent5">
                <a:hueOff val="2446117"/>
                <a:satOff val="31039"/>
                <a:lumOff val="-7386"/>
                <a:alphaOff val="0"/>
                <a:tint val="37000"/>
                <a:satMod val="300000"/>
              </a:schemeClr>
            </a:gs>
            <a:gs pos="100000">
              <a:schemeClr val="accent5">
                <a:hueOff val="2446117"/>
                <a:satOff val="31039"/>
                <a:lumOff val="-738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Mandatory yield </a:t>
          </a:r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kern="1200"/>
            <a:t>Equity and capital loan: No - debt capital: Yes</a:t>
          </a:r>
        </a:p>
      </dsp:txBody>
      <dsp:txXfrm>
        <a:off x="4827211" y="1800428"/>
        <a:ext cx="3355905" cy="429810"/>
      </dsp:txXfrm>
    </dsp:sp>
    <dsp:sp modelId="{B9DF5106-8AF4-406D-B41D-367DBD87F451}">
      <dsp:nvSpPr>
        <dsp:cNvPr id="0" name=""/>
        <dsp:cNvSpPr/>
      </dsp:nvSpPr>
      <dsp:spPr>
        <a:xfrm>
          <a:off x="4299053" y="2310653"/>
          <a:ext cx="476322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4892234"/>
                <a:satOff val="62079"/>
                <a:lumOff val="-14771"/>
                <a:alphaOff val="0"/>
                <a:tint val="50000"/>
                <a:satMod val="300000"/>
              </a:schemeClr>
            </a:gs>
            <a:gs pos="35000">
              <a:schemeClr val="accent5">
                <a:hueOff val="4892234"/>
                <a:satOff val="62079"/>
                <a:lumOff val="-14771"/>
                <a:alphaOff val="0"/>
                <a:tint val="37000"/>
                <a:satMod val="300000"/>
              </a:schemeClr>
            </a:gs>
            <a:gs pos="100000">
              <a:schemeClr val="accent5">
                <a:hueOff val="4892234"/>
                <a:satOff val="62079"/>
                <a:lumOff val="-147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B85E22-37D3-4D4F-BDFD-0AFBADC25552}">
      <dsp:nvSpPr>
        <dsp:cNvPr id="0" name=""/>
        <dsp:cNvSpPr/>
      </dsp:nvSpPr>
      <dsp:spPr>
        <a:xfrm>
          <a:off x="4803955" y="2310653"/>
          <a:ext cx="3402417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4892234"/>
                <a:satOff val="62079"/>
                <a:lumOff val="-14771"/>
                <a:alphaOff val="0"/>
                <a:tint val="50000"/>
                <a:satMod val="300000"/>
              </a:schemeClr>
            </a:gs>
            <a:gs pos="35000">
              <a:schemeClr val="accent5">
                <a:hueOff val="4892234"/>
                <a:satOff val="62079"/>
                <a:lumOff val="-14771"/>
                <a:alphaOff val="0"/>
                <a:tint val="37000"/>
                <a:satMod val="300000"/>
              </a:schemeClr>
            </a:gs>
            <a:gs pos="100000">
              <a:schemeClr val="accent5">
                <a:hueOff val="4892234"/>
                <a:satOff val="62079"/>
                <a:lumOff val="-14771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 err="1"/>
            <a:t>Determination</a:t>
          </a:r>
          <a:r>
            <a:rPr lang="fi-FI" sz="900" kern="1200" dirty="0"/>
            <a:t> of </a:t>
          </a:r>
          <a:r>
            <a:rPr lang="fi-FI" sz="900" kern="1200" dirty="0" err="1"/>
            <a:t>yield</a:t>
          </a:r>
          <a:r>
            <a:rPr lang="fi-FI" sz="900" kern="1200" dirty="0"/>
            <a:t> </a:t>
          </a:r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kern="1200" dirty="0" err="1"/>
            <a:t>Debt</a:t>
          </a:r>
          <a:r>
            <a:rPr lang="fi-FI" sz="700" kern="1200" dirty="0"/>
            <a:t> and capital loan: </a:t>
          </a:r>
          <a:r>
            <a:rPr lang="fi-FI" sz="700" kern="1200" dirty="0" err="1"/>
            <a:t>fixed</a:t>
          </a:r>
          <a:r>
            <a:rPr lang="fi-FI" sz="700" kern="1200" dirty="0"/>
            <a:t> - </a:t>
          </a:r>
          <a:r>
            <a:rPr lang="fi-FI" sz="700" kern="1200" dirty="0" err="1"/>
            <a:t>equity</a:t>
          </a:r>
          <a:r>
            <a:rPr lang="fi-FI" sz="700" kern="1200" dirty="0"/>
            <a:t>: </a:t>
          </a:r>
          <a:r>
            <a:rPr lang="fi-FI" sz="700" kern="1200" dirty="0" err="1"/>
            <a:t>variable</a:t>
          </a:r>
          <a:r>
            <a:rPr lang="fi-FI" sz="700" kern="1200" dirty="0"/>
            <a:t> </a:t>
          </a:r>
        </a:p>
      </dsp:txBody>
      <dsp:txXfrm>
        <a:off x="4827211" y="2333909"/>
        <a:ext cx="3355905" cy="429810"/>
      </dsp:txXfrm>
    </dsp:sp>
    <dsp:sp modelId="{3F1400E0-60C2-4705-823F-CC09A53EB4CA}">
      <dsp:nvSpPr>
        <dsp:cNvPr id="0" name=""/>
        <dsp:cNvSpPr/>
      </dsp:nvSpPr>
      <dsp:spPr>
        <a:xfrm>
          <a:off x="4299053" y="2844135"/>
          <a:ext cx="476322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7338350"/>
                <a:satOff val="93118"/>
                <a:lumOff val="-22157"/>
                <a:alphaOff val="0"/>
                <a:tint val="50000"/>
                <a:satMod val="300000"/>
              </a:schemeClr>
            </a:gs>
            <a:gs pos="35000">
              <a:schemeClr val="accent5">
                <a:hueOff val="7338350"/>
                <a:satOff val="93118"/>
                <a:lumOff val="-22157"/>
                <a:alphaOff val="0"/>
                <a:tint val="37000"/>
                <a:satMod val="300000"/>
              </a:schemeClr>
            </a:gs>
            <a:gs pos="100000">
              <a:schemeClr val="accent5">
                <a:hueOff val="7338350"/>
                <a:satOff val="93118"/>
                <a:lumOff val="-2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348A191-A7CB-44CA-9F29-35D1B9B2D5BF}">
      <dsp:nvSpPr>
        <dsp:cNvPr id="0" name=""/>
        <dsp:cNvSpPr/>
      </dsp:nvSpPr>
      <dsp:spPr>
        <a:xfrm>
          <a:off x="4803955" y="2844135"/>
          <a:ext cx="3402417" cy="47632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7338350"/>
                <a:satOff val="93118"/>
                <a:lumOff val="-22157"/>
                <a:alphaOff val="0"/>
                <a:tint val="50000"/>
                <a:satMod val="300000"/>
              </a:schemeClr>
            </a:gs>
            <a:gs pos="35000">
              <a:schemeClr val="accent5">
                <a:hueOff val="7338350"/>
                <a:satOff val="93118"/>
                <a:lumOff val="-22157"/>
                <a:alphaOff val="0"/>
                <a:tint val="37000"/>
                <a:satMod val="300000"/>
              </a:schemeClr>
            </a:gs>
            <a:gs pos="100000">
              <a:schemeClr val="accent5">
                <a:hueOff val="7338350"/>
                <a:satOff val="93118"/>
                <a:lumOff val="-2215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Position in the order of payment in liquidation </a:t>
          </a:r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kern="1200"/>
            <a:t>1) creditors – 2) capital loan creditors – 3) owners </a:t>
          </a:r>
        </a:p>
      </dsp:txBody>
      <dsp:txXfrm>
        <a:off x="4827211" y="2867391"/>
        <a:ext cx="3355905" cy="4298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4D189-345D-4B6B-BAE3-D3F6BA5E33AF}">
      <dsp:nvSpPr>
        <dsp:cNvPr id="0" name=""/>
        <dsp:cNvSpPr/>
      </dsp:nvSpPr>
      <dsp:spPr>
        <a:xfrm>
          <a:off x="7419" y="1381"/>
          <a:ext cx="5287102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Investment banking</a:t>
          </a:r>
          <a:endParaRPr lang="fi-FI" sz="3300" kern="1200"/>
        </a:p>
      </dsp:txBody>
      <dsp:txXfrm>
        <a:off x="42847" y="36809"/>
        <a:ext cx="5216246" cy="1138759"/>
      </dsp:txXfrm>
    </dsp:sp>
    <dsp:sp modelId="{A7329E60-9923-4C44-857F-0552C7B3CC86}">
      <dsp:nvSpPr>
        <dsp:cNvPr id="0" name=""/>
        <dsp:cNvSpPr/>
      </dsp:nvSpPr>
      <dsp:spPr>
        <a:xfrm>
          <a:off x="7419" y="1396236"/>
          <a:ext cx="1691331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manage share issues, acquisitions, mergers, and general accounting and financial consultation. </a:t>
          </a:r>
          <a:endParaRPr lang="fi-FI" sz="1000" kern="1200" dirty="0"/>
        </a:p>
      </dsp:txBody>
      <dsp:txXfrm>
        <a:off x="42847" y="1431664"/>
        <a:ext cx="1620475" cy="1138759"/>
      </dsp:txXfrm>
    </dsp:sp>
    <dsp:sp modelId="{85B5A128-905C-4C44-BF77-AEB7D810A535}">
      <dsp:nvSpPr>
        <dsp:cNvPr id="0" name=""/>
        <dsp:cNvSpPr/>
      </dsp:nvSpPr>
      <dsp:spPr>
        <a:xfrm>
          <a:off x="1840823" y="1396236"/>
          <a:ext cx="3453699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Cf. </a:t>
          </a:r>
          <a:r>
            <a:rPr lang="fi-FI" sz="1000" b="1" kern="1200"/>
            <a:t>Commercial banking:</a:t>
          </a:r>
          <a:endParaRPr lang="fi-FI" sz="1000" b="0" kern="1200" dirty="0"/>
        </a:p>
      </dsp:txBody>
      <dsp:txXfrm>
        <a:off x="1876251" y="1431664"/>
        <a:ext cx="3382843" cy="1138759"/>
      </dsp:txXfrm>
    </dsp:sp>
    <dsp:sp modelId="{BE2A67FA-BE35-4D55-8C09-E692F6518B06}">
      <dsp:nvSpPr>
        <dsp:cNvPr id="0" name=""/>
        <dsp:cNvSpPr/>
      </dsp:nvSpPr>
      <dsp:spPr>
        <a:xfrm>
          <a:off x="1840823" y="2791091"/>
          <a:ext cx="1691331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deposit and credit business</a:t>
          </a:r>
          <a:endParaRPr lang="fi-FI" sz="1000" b="0" kern="1200" dirty="0"/>
        </a:p>
      </dsp:txBody>
      <dsp:txXfrm>
        <a:off x="1876251" y="2826519"/>
        <a:ext cx="1620475" cy="1138759"/>
      </dsp:txXfrm>
    </dsp:sp>
    <dsp:sp modelId="{6F78122B-0E5F-4179-B840-BA4EF069970B}">
      <dsp:nvSpPr>
        <dsp:cNvPr id="0" name=""/>
        <dsp:cNvSpPr/>
      </dsp:nvSpPr>
      <dsp:spPr>
        <a:xfrm>
          <a:off x="3603191" y="2791091"/>
          <a:ext cx="1691331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 dirty="0" err="1"/>
            <a:t>transfer</a:t>
          </a:r>
          <a:r>
            <a:rPr lang="fi-FI" sz="1000" b="0" kern="1200" dirty="0"/>
            <a:t> of </a:t>
          </a:r>
          <a:r>
            <a:rPr lang="fi-FI" sz="1000" b="0" kern="1200" dirty="0" err="1"/>
            <a:t>payments</a:t>
          </a:r>
          <a:r>
            <a:rPr lang="fi-FI" sz="1000" b="0" kern="1200" dirty="0"/>
            <a:t> </a:t>
          </a:r>
        </a:p>
      </dsp:txBody>
      <dsp:txXfrm>
        <a:off x="3638619" y="2826519"/>
        <a:ext cx="1620475" cy="1138759"/>
      </dsp:txXfrm>
    </dsp:sp>
    <dsp:sp modelId="{0EAD8360-4BD3-4606-B70B-C1A1273574E7}">
      <dsp:nvSpPr>
        <dsp:cNvPr id="0" name=""/>
        <dsp:cNvSpPr/>
      </dsp:nvSpPr>
      <dsp:spPr>
        <a:xfrm>
          <a:off x="5578666" y="1381"/>
          <a:ext cx="5358138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Venture capital investors</a:t>
          </a:r>
          <a:endParaRPr lang="fi-FI" sz="3300" kern="1200"/>
        </a:p>
      </dsp:txBody>
      <dsp:txXfrm>
        <a:off x="5614094" y="36809"/>
        <a:ext cx="5287282" cy="1138759"/>
      </dsp:txXfrm>
    </dsp:sp>
    <dsp:sp modelId="{9A74C315-E5DE-460A-807C-D591AC2EA8FC}">
      <dsp:nvSpPr>
        <dsp:cNvPr id="0" name=""/>
        <dsp:cNvSpPr/>
      </dsp:nvSpPr>
      <dsp:spPr>
        <a:xfrm>
          <a:off x="5578666" y="1396236"/>
          <a:ext cx="1691331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fixed-term, equity-based investment in SMEs not listed on the stock exchange but with good growth potential. </a:t>
          </a:r>
          <a:endParaRPr lang="fi-FI" sz="1000" kern="1200"/>
        </a:p>
      </dsp:txBody>
      <dsp:txXfrm>
        <a:off x="5614094" y="1431664"/>
        <a:ext cx="1620475" cy="1138759"/>
      </dsp:txXfrm>
    </dsp:sp>
    <dsp:sp modelId="{E55A8EFF-302D-49C8-A400-FEB22EEB5CDB}">
      <dsp:nvSpPr>
        <dsp:cNvPr id="0" name=""/>
        <dsp:cNvSpPr/>
      </dsp:nvSpPr>
      <dsp:spPr>
        <a:xfrm>
          <a:off x="7412069" y="1396236"/>
          <a:ext cx="1691331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convertible bonds, bonds with warrants and mezzanine financing</a:t>
          </a:r>
          <a:endParaRPr lang="fi-FI" sz="1000" kern="1200"/>
        </a:p>
      </dsp:txBody>
      <dsp:txXfrm>
        <a:off x="7447497" y="1431664"/>
        <a:ext cx="1620475" cy="1138759"/>
      </dsp:txXfrm>
    </dsp:sp>
    <dsp:sp modelId="{6A716967-23EE-49BC-B4B0-7626DD5E2549}">
      <dsp:nvSpPr>
        <dsp:cNvPr id="0" name=""/>
        <dsp:cNvSpPr/>
      </dsp:nvSpPr>
      <dsp:spPr>
        <a:xfrm>
          <a:off x="9245473" y="1396236"/>
          <a:ext cx="1691331" cy="1209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at the end of the term, the venture capitalist’s investment is realised: selling his or her shares to other company owners /  acquiring new owners / listing the company on the stock exchange.</a:t>
          </a:r>
          <a:endParaRPr lang="fi-FI" sz="1000" kern="1200"/>
        </a:p>
      </dsp:txBody>
      <dsp:txXfrm>
        <a:off x="9280901" y="1431664"/>
        <a:ext cx="1620475" cy="11387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F56F0-B393-46CB-8E86-1F81D40CFBF6}">
      <dsp:nvSpPr>
        <dsp:cNvPr id="0" name=""/>
        <dsp:cNvSpPr/>
      </dsp:nvSpPr>
      <dsp:spPr>
        <a:xfrm>
          <a:off x="0" y="222925"/>
          <a:ext cx="8207375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BEAF0-47AE-4CB9-9BAF-9B7607E2EF75}">
      <dsp:nvSpPr>
        <dsp:cNvPr id="0" name=""/>
        <dsp:cNvSpPr/>
      </dsp:nvSpPr>
      <dsp:spPr>
        <a:xfrm>
          <a:off x="410368" y="1525"/>
          <a:ext cx="5745162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53" tIns="0" rIns="217153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Economics: markets in the context of political economy </a:t>
          </a:r>
          <a:endParaRPr lang="fi-FI" sz="1500" kern="1200" dirty="0"/>
        </a:p>
      </dsp:txBody>
      <dsp:txXfrm>
        <a:off x="431984" y="23141"/>
        <a:ext cx="5701930" cy="399568"/>
      </dsp:txXfrm>
    </dsp:sp>
    <dsp:sp modelId="{54F851B1-35BA-4D38-A722-40923050FE2E}">
      <dsp:nvSpPr>
        <dsp:cNvPr id="0" name=""/>
        <dsp:cNvSpPr/>
      </dsp:nvSpPr>
      <dsp:spPr>
        <a:xfrm>
          <a:off x="0" y="903325"/>
          <a:ext cx="8207375" cy="6260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983" tIns="312420" rIns="636983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Methods of economics and business economics</a:t>
          </a:r>
          <a:endParaRPr lang="fi-FI" sz="1500" kern="1200" dirty="0"/>
        </a:p>
      </dsp:txBody>
      <dsp:txXfrm>
        <a:off x="0" y="903325"/>
        <a:ext cx="8207375" cy="626062"/>
      </dsp:txXfrm>
    </dsp:sp>
    <dsp:sp modelId="{13F51300-4239-4FEE-A6B6-643DC43E8F6F}">
      <dsp:nvSpPr>
        <dsp:cNvPr id="0" name=""/>
        <dsp:cNvSpPr/>
      </dsp:nvSpPr>
      <dsp:spPr>
        <a:xfrm>
          <a:off x="410368" y="681925"/>
          <a:ext cx="5745162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53" tIns="0" rIns="217153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Finance and Accounting: pricing of derivatives, investor behavior, market efficiency, financial instruments, IFRS etc. </a:t>
          </a:r>
          <a:endParaRPr lang="fi-FI" sz="1500" kern="1200" dirty="0"/>
        </a:p>
      </dsp:txBody>
      <dsp:txXfrm>
        <a:off x="431984" y="703541"/>
        <a:ext cx="5701930" cy="399568"/>
      </dsp:txXfrm>
    </dsp:sp>
    <dsp:sp modelId="{B48CA6E7-0CBE-4623-982D-76F5D11489E8}">
      <dsp:nvSpPr>
        <dsp:cNvPr id="0" name=""/>
        <dsp:cNvSpPr/>
      </dsp:nvSpPr>
      <dsp:spPr>
        <a:xfrm>
          <a:off x="0" y="1831787"/>
          <a:ext cx="8207375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ADD6B-C6D8-402C-8AEC-2C09FC6708AF}">
      <dsp:nvSpPr>
        <dsp:cNvPr id="0" name=""/>
        <dsp:cNvSpPr/>
      </dsp:nvSpPr>
      <dsp:spPr>
        <a:xfrm>
          <a:off x="410368" y="1610387"/>
          <a:ext cx="5745162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53" tIns="0" rIns="217153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Communication sciences (e.g. representations of finance in media), sociology etc. </a:t>
          </a:r>
          <a:endParaRPr lang="fi-FI" sz="1500" kern="1200" dirty="0"/>
        </a:p>
      </dsp:txBody>
      <dsp:txXfrm>
        <a:off x="431984" y="1632003"/>
        <a:ext cx="5701930" cy="399568"/>
      </dsp:txXfrm>
    </dsp:sp>
    <dsp:sp modelId="{BBBE2F16-7823-435E-BB9D-9C7AA419E55D}">
      <dsp:nvSpPr>
        <dsp:cNvPr id="0" name=""/>
        <dsp:cNvSpPr/>
      </dsp:nvSpPr>
      <dsp:spPr>
        <a:xfrm>
          <a:off x="0" y="2512187"/>
          <a:ext cx="8207375" cy="14883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983" tIns="312420" rIns="636983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Classical question: why regulate the markets? 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500" kern="1200" dirty="0"/>
            <a:t>Karl Marx – Adam Smith (</a:t>
          </a:r>
          <a:r>
            <a:rPr lang="fi-FI" sz="1500" kern="1200" dirty="0" err="1"/>
            <a:t>the</a:t>
          </a:r>
          <a:r>
            <a:rPr lang="fi-FI" sz="1500" kern="1200" dirty="0"/>
            <a:t> </a:t>
          </a:r>
          <a:r>
            <a:rPr lang="fi-FI" sz="1500" kern="1200" dirty="0" err="1"/>
            <a:t>visible</a:t>
          </a:r>
          <a:r>
            <a:rPr lang="fi-FI" sz="1500" kern="1200" dirty="0"/>
            <a:t> / </a:t>
          </a:r>
          <a:r>
            <a:rPr lang="fi-FI" sz="1500" kern="1200" dirty="0" err="1"/>
            <a:t>invisible</a:t>
          </a:r>
          <a:r>
            <a:rPr lang="fi-FI" sz="1500" kern="1200" dirty="0"/>
            <a:t> </a:t>
          </a:r>
          <a:r>
            <a:rPr lang="fi-FI" sz="1500" kern="1200" dirty="0" err="1"/>
            <a:t>hand</a:t>
          </a:r>
          <a:r>
            <a:rPr lang="fi-FI" sz="1500" kern="1200" dirty="0"/>
            <a:t>) – </a:t>
          </a:r>
          <a:r>
            <a:rPr lang="fi-FI" sz="1500" kern="1200" dirty="0" err="1"/>
            <a:t>the</a:t>
          </a:r>
          <a:r>
            <a:rPr lang="fi-FI" sz="1500" kern="1200" dirty="0"/>
            <a:t> </a:t>
          </a:r>
          <a:r>
            <a:rPr lang="fi-FI" sz="1500" kern="1200" dirty="0" err="1"/>
            <a:t>modern</a:t>
          </a:r>
          <a:r>
            <a:rPr lang="fi-FI" sz="1500" kern="1200" dirty="0"/>
            <a:t> </a:t>
          </a:r>
          <a:r>
            <a:rPr lang="fi-FI" sz="1500" kern="1200" dirty="0" err="1"/>
            <a:t>competition</a:t>
          </a:r>
          <a:r>
            <a:rPr lang="fi-FI" sz="1500" kern="1200" dirty="0"/>
            <a:t> </a:t>
          </a:r>
          <a:r>
            <a:rPr lang="fi-FI" sz="1500" kern="1200" dirty="0" err="1"/>
            <a:t>law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special characteristics and role of financial markets may increase the need of regulation: financial crisis, reflections on commodities markets </a:t>
          </a:r>
          <a:endParaRPr lang="fi-FI" sz="1500" kern="1200" dirty="0"/>
        </a:p>
      </dsp:txBody>
      <dsp:txXfrm>
        <a:off x="0" y="2512187"/>
        <a:ext cx="8207375" cy="1488375"/>
      </dsp:txXfrm>
    </dsp:sp>
    <dsp:sp modelId="{40325DEE-B6E6-459E-A6E7-ABB71ABA222F}">
      <dsp:nvSpPr>
        <dsp:cNvPr id="0" name=""/>
        <dsp:cNvSpPr/>
      </dsp:nvSpPr>
      <dsp:spPr>
        <a:xfrm>
          <a:off x="410368" y="2290787"/>
          <a:ext cx="5745162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53" tIns="0" rIns="217153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0000"/>
              </a:solidFill>
            </a:rPr>
            <a:t>Our view: the (combined) legal view: function of regulation in market context </a:t>
          </a:r>
          <a:endParaRPr lang="fi-FI" sz="1500" kern="1200" dirty="0">
            <a:solidFill>
              <a:srgbClr val="FF0000"/>
            </a:solidFill>
          </a:endParaRPr>
        </a:p>
      </dsp:txBody>
      <dsp:txXfrm>
        <a:off x="431984" y="2312403"/>
        <a:ext cx="5701930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F6CEB9-BE6B-44C8-8888-8E2D6FEFF336}">
      <dsp:nvSpPr>
        <dsp:cNvPr id="0" name=""/>
        <dsp:cNvSpPr/>
      </dsp:nvSpPr>
      <dsp:spPr>
        <a:xfrm>
          <a:off x="0" y="15733"/>
          <a:ext cx="8207375" cy="7335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 err="1"/>
            <a:t>Purpose</a:t>
          </a:r>
          <a:r>
            <a:rPr lang="fi-FI" sz="1900" kern="1200" dirty="0"/>
            <a:t>: (</a:t>
          </a:r>
          <a:r>
            <a:rPr lang="fi-FI" sz="1900" kern="1200" dirty="0" err="1"/>
            <a:t>like</a:t>
          </a:r>
          <a:r>
            <a:rPr lang="fi-FI" sz="1900" kern="1200" dirty="0"/>
            <a:t> </a:t>
          </a:r>
          <a:r>
            <a:rPr lang="fi-FI" sz="1900" kern="1200" dirty="0" err="1"/>
            <a:t>that</a:t>
          </a:r>
          <a:r>
            <a:rPr lang="fi-FI" sz="1900" kern="1200" dirty="0"/>
            <a:t> of </a:t>
          </a:r>
          <a:r>
            <a:rPr lang="fi-FI" sz="1900" kern="1200" dirty="0" err="1"/>
            <a:t>other</a:t>
          </a:r>
          <a:r>
            <a:rPr lang="fi-FI" sz="1900" kern="1200" dirty="0"/>
            <a:t> </a:t>
          </a:r>
          <a:r>
            <a:rPr lang="fi-FI" sz="1900" kern="1200" dirty="0" err="1"/>
            <a:t>markets</a:t>
          </a:r>
          <a:r>
            <a:rPr lang="fi-FI" sz="1900" kern="1200" dirty="0"/>
            <a:t>): </a:t>
          </a:r>
          <a:r>
            <a:rPr lang="fi-FI" sz="1900" kern="1200" dirty="0" err="1"/>
            <a:t>transfer</a:t>
          </a:r>
          <a:r>
            <a:rPr lang="fi-FI" sz="1900" kern="1200" dirty="0"/>
            <a:t> </a:t>
          </a:r>
          <a:r>
            <a:rPr lang="fi-FI" sz="1900" kern="1200" dirty="0" err="1"/>
            <a:t>resources</a:t>
          </a:r>
          <a:r>
            <a:rPr lang="fi-FI" sz="1900" kern="1200" dirty="0"/>
            <a:t> (</a:t>
          </a:r>
          <a:r>
            <a:rPr lang="fi-FI" sz="1900" kern="1200" dirty="0" err="1"/>
            <a:t>funding</a:t>
          </a:r>
          <a:r>
            <a:rPr lang="fi-FI" sz="1900" kern="1200" dirty="0"/>
            <a:t>) to </a:t>
          </a:r>
          <a:r>
            <a:rPr lang="fi-FI" sz="1900" kern="1200" dirty="0" err="1"/>
            <a:t>where</a:t>
          </a:r>
          <a:r>
            <a:rPr lang="fi-FI" sz="1900" kern="1200" dirty="0"/>
            <a:t> </a:t>
          </a:r>
          <a:r>
            <a:rPr lang="fi-FI" sz="1900" kern="1200" dirty="0" err="1"/>
            <a:t>they</a:t>
          </a:r>
          <a:r>
            <a:rPr lang="fi-FI" sz="1900" kern="1200" dirty="0"/>
            <a:t> </a:t>
          </a:r>
          <a:r>
            <a:rPr lang="fi-FI" sz="1900" kern="1200" dirty="0" err="1"/>
            <a:t>are</a:t>
          </a:r>
          <a:r>
            <a:rPr lang="fi-FI" sz="1900" kern="1200" dirty="0"/>
            <a:t> </a:t>
          </a:r>
          <a:r>
            <a:rPr lang="fi-FI" sz="1900" kern="1200" dirty="0" err="1"/>
            <a:t>needed</a:t>
          </a:r>
          <a:endParaRPr lang="fi-FI" sz="1900" kern="1200" dirty="0"/>
        </a:p>
      </dsp:txBody>
      <dsp:txXfrm>
        <a:off x="35811" y="51544"/>
        <a:ext cx="8135753" cy="661968"/>
      </dsp:txXfrm>
    </dsp:sp>
    <dsp:sp modelId="{092751C8-E132-47DE-89D4-650B8495BE82}">
      <dsp:nvSpPr>
        <dsp:cNvPr id="0" name=""/>
        <dsp:cNvSpPr/>
      </dsp:nvSpPr>
      <dsp:spPr>
        <a:xfrm>
          <a:off x="0" y="749323"/>
          <a:ext cx="8207375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 err="1"/>
            <a:t>Macroeconomic</a:t>
          </a:r>
          <a:r>
            <a:rPr lang="fi-FI" sz="1500" kern="1200" dirty="0"/>
            <a:t> </a:t>
          </a:r>
          <a:r>
            <a:rPr lang="fi-FI" sz="1500" kern="1200" dirty="0" err="1"/>
            <a:t>view</a:t>
          </a:r>
          <a:r>
            <a:rPr lang="fi-FI" sz="1500" kern="1200" dirty="0"/>
            <a:t>: </a:t>
          </a:r>
          <a:r>
            <a:rPr lang="fi-FI" sz="1500" kern="1200" dirty="0" err="1"/>
            <a:t>blood</a:t>
          </a:r>
          <a:r>
            <a:rPr lang="fi-FI" sz="1500" kern="1200" dirty="0"/>
            <a:t> </a:t>
          </a:r>
          <a:r>
            <a:rPr lang="fi-FI" sz="1500" kern="1200" dirty="0" err="1"/>
            <a:t>circulation</a:t>
          </a:r>
          <a:r>
            <a:rPr lang="fi-FI" sz="1500" kern="1200" dirty="0"/>
            <a:t> of </a:t>
          </a:r>
          <a:r>
            <a:rPr lang="fi-FI" sz="1500" kern="1200" dirty="0" err="1"/>
            <a:t>national</a:t>
          </a:r>
          <a:r>
            <a:rPr lang="fi-FI" sz="1500" kern="1200" dirty="0"/>
            <a:t> </a:t>
          </a:r>
          <a:r>
            <a:rPr lang="fi-FI" sz="1500" kern="1200" dirty="0" err="1"/>
            <a:t>economy</a:t>
          </a:r>
          <a:r>
            <a:rPr lang="fi-FI" sz="1500" kern="1200" dirty="0"/>
            <a:t>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 err="1"/>
            <a:t>Requires</a:t>
          </a:r>
          <a:r>
            <a:rPr lang="fi-FI" sz="1500" kern="1200" dirty="0"/>
            <a:t> </a:t>
          </a:r>
          <a:r>
            <a:rPr lang="fi-FI" sz="1500" kern="1200" dirty="0" err="1"/>
            <a:t>efficiency</a:t>
          </a:r>
          <a:r>
            <a:rPr lang="fi-FI" sz="1500" kern="1200" dirty="0"/>
            <a:t> </a:t>
          </a:r>
          <a:r>
            <a:rPr lang="fi-FI" sz="1500" kern="1200" dirty="0" err="1"/>
            <a:t>ensured</a:t>
          </a:r>
          <a:r>
            <a:rPr lang="fi-FI" sz="1500" kern="1200" dirty="0"/>
            <a:t> </a:t>
          </a:r>
          <a:r>
            <a:rPr lang="fi-FI" sz="1500" kern="1200" dirty="0" err="1"/>
            <a:t>also</a:t>
          </a:r>
          <a:r>
            <a:rPr lang="fi-FI" sz="1500" kern="1200" dirty="0"/>
            <a:t> </a:t>
          </a:r>
          <a:r>
            <a:rPr lang="fi-FI" sz="1500" kern="1200" dirty="0" err="1"/>
            <a:t>by</a:t>
          </a:r>
          <a:r>
            <a:rPr lang="fi-FI" sz="1500" kern="1200" dirty="0"/>
            <a:t> </a:t>
          </a:r>
          <a:r>
            <a:rPr lang="fi-FI" sz="1500" kern="1200" dirty="0" err="1"/>
            <a:t>means</a:t>
          </a:r>
          <a:r>
            <a:rPr lang="fi-FI" sz="1500" kern="1200" dirty="0"/>
            <a:t> of </a:t>
          </a:r>
          <a:r>
            <a:rPr lang="fi-FI" sz="1500" kern="1200" dirty="0" err="1"/>
            <a:t>regulation</a:t>
          </a:r>
          <a:r>
            <a:rPr lang="fi-FI" sz="1500" kern="1200" dirty="0"/>
            <a:t>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Another regulatory objective: investor protection </a:t>
          </a:r>
        </a:p>
      </dsp:txBody>
      <dsp:txXfrm>
        <a:off x="0" y="749323"/>
        <a:ext cx="8207375" cy="727605"/>
      </dsp:txXfrm>
    </dsp:sp>
    <dsp:sp modelId="{E7994C36-DDF1-4389-8D34-0165C5685CD3}">
      <dsp:nvSpPr>
        <dsp:cNvPr id="0" name=""/>
        <dsp:cNvSpPr/>
      </dsp:nvSpPr>
      <dsp:spPr>
        <a:xfrm>
          <a:off x="0" y="1476929"/>
          <a:ext cx="8207375" cy="7335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For companies, markets are a means of getting capital – for investors a means of getting profit </a:t>
          </a:r>
        </a:p>
      </dsp:txBody>
      <dsp:txXfrm>
        <a:off x="35811" y="1512740"/>
        <a:ext cx="8135753" cy="661968"/>
      </dsp:txXfrm>
    </dsp:sp>
    <dsp:sp modelId="{1E2EE9BA-7240-41B7-A8F7-FFEFAC3F204E}">
      <dsp:nvSpPr>
        <dsp:cNvPr id="0" name=""/>
        <dsp:cNvSpPr/>
      </dsp:nvSpPr>
      <dsp:spPr>
        <a:xfrm>
          <a:off x="0" y="2210519"/>
          <a:ext cx="8207375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Primary markets: collecting capital to companies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Secondary markets: profit through market value increase (cf. dividends)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Cf. Investment markets / Markets of corporate control </a:t>
          </a:r>
        </a:p>
      </dsp:txBody>
      <dsp:txXfrm>
        <a:off x="0" y="2210519"/>
        <a:ext cx="8207375" cy="727605"/>
      </dsp:txXfrm>
    </dsp:sp>
    <dsp:sp modelId="{9396DF90-7ED5-458C-B33B-4425ADC5DD4B}">
      <dsp:nvSpPr>
        <dsp:cNvPr id="0" name=""/>
        <dsp:cNvSpPr/>
      </dsp:nvSpPr>
      <dsp:spPr>
        <a:xfrm>
          <a:off x="0" y="2938124"/>
          <a:ext cx="8207375" cy="7335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Disorders affect all markets – and political economy </a:t>
          </a:r>
        </a:p>
      </dsp:txBody>
      <dsp:txXfrm>
        <a:off x="35811" y="2973935"/>
        <a:ext cx="8135753" cy="661968"/>
      </dsp:txXfrm>
    </dsp:sp>
    <dsp:sp modelId="{AF25CDF1-0D19-45CC-ABF4-0288A03EEEE1}">
      <dsp:nvSpPr>
        <dsp:cNvPr id="0" name=""/>
        <dsp:cNvSpPr/>
      </dsp:nvSpPr>
      <dsp:spPr>
        <a:xfrm>
          <a:off x="0" y="3671714"/>
          <a:ext cx="820737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They easily escalate on global markets</a:t>
          </a:r>
        </a:p>
      </dsp:txBody>
      <dsp:txXfrm>
        <a:off x="0" y="3671714"/>
        <a:ext cx="8207375" cy="3146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C91EE-963F-471A-9EED-BF7795208049}">
      <dsp:nvSpPr>
        <dsp:cNvPr id="0" name=""/>
        <dsp:cNvSpPr/>
      </dsp:nvSpPr>
      <dsp:spPr>
        <a:xfrm>
          <a:off x="700352" y="162"/>
          <a:ext cx="3051048" cy="122041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Duties in conjunction with the issue of securities </a:t>
          </a:r>
          <a:endParaRPr lang="fi-FI" sz="1400" kern="1200"/>
        </a:p>
      </dsp:txBody>
      <dsp:txXfrm>
        <a:off x="1310562" y="162"/>
        <a:ext cx="1830629" cy="1220419"/>
      </dsp:txXfrm>
    </dsp:sp>
    <dsp:sp modelId="{94F81875-8581-4A13-93FA-7F45BE1219B9}">
      <dsp:nvSpPr>
        <dsp:cNvPr id="0" name=""/>
        <dsp:cNvSpPr/>
      </dsp:nvSpPr>
      <dsp:spPr>
        <a:xfrm>
          <a:off x="3354765" y="103897"/>
          <a:ext cx="2532370" cy="1012948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Information of the issuer (financial position, future prospects etc) and of the security to facilitate well-founded investment decisions </a:t>
          </a:r>
        </a:p>
      </dsp:txBody>
      <dsp:txXfrm>
        <a:off x="3861239" y="103897"/>
        <a:ext cx="1519422" cy="1012948"/>
      </dsp:txXfrm>
    </dsp:sp>
    <dsp:sp modelId="{ABA0B9A7-F3F6-49DB-B856-FF796A25CCA3}">
      <dsp:nvSpPr>
        <dsp:cNvPr id="0" name=""/>
        <dsp:cNvSpPr/>
      </dsp:nvSpPr>
      <dsp:spPr>
        <a:xfrm>
          <a:off x="5532603" y="103897"/>
          <a:ext cx="2532370" cy="101294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Especially the prospectus duty </a:t>
          </a:r>
        </a:p>
      </dsp:txBody>
      <dsp:txXfrm>
        <a:off x="6039077" y="103897"/>
        <a:ext cx="1519422" cy="1012948"/>
      </dsp:txXfrm>
    </dsp:sp>
    <dsp:sp modelId="{80AA8B2D-0DFD-4694-BB4B-EA61F7C2CE22}">
      <dsp:nvSpPr>
        <dsp:cNvPr id="0" name=""/>
        <dsp:cNvSpPr/>
      </dsp:nvSpPr>
      <dsp:spPr>
        <a:xfrm>
          <a:off x="7710441" y="103897"/>
          <a:ext cx="2532370" cy="1012948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Obligation of the issuer </a:t>
          </a:r>
        </a:p>
      </dsp:txBody>
      <dsp:txXfrm>
        <a:off x="8216915" y="103897"/>
        <a:ext cx="1519422" cy="1012948"/>
      </dsp:txXfrm>
    </dsp:sp>
    <dsp:sp modelId="{3B49EB32-4389-475A-B2BA-2BC69C23D5D9}">
      <dsp:nvSpPr>
        <dsp:cNvPr id="0" name=""/>
        <dsp:cNvSpPr/>
      </dsp:nvSpPr>
      <dsp:spPr>
        <a:xfrm>
          <a:off x="700352" y="1391440"/>
          <a:ext cx="3051048" cy="122041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Regular (interim and annual accounts and account statements) and ongoing disclosure duties </a:t>
          </a:r>
          <a:endParaRPr lang="fi-FI" sz="1400" kern="1200"/>
        </a:p>
      </dsp:txBody>
      <dsp:txXfrm>
        <a:off x="1310562" y="1391440"/>
        <a:ext cx="1830629" cy="1220419"/>
      </dsp:txXfrm>
    </dsp:sp>
    <dsp:sp modelId="{BC09457F-CFCA-4EC5-B74A-62337FCEA2C0}">
      <dsp:nvSpPr>
        <dsp:cNvPr id="0" name=""/>
        <dsp:cNvSpPr/>
      </dsp:nvSpPr>
      <dsp:spPr>
        <a:xfrm>
          <a:off x="3354765" y="1495175"/>
          <a:ext cx="2532370" cy="1012948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A</a:t>
          </a:r>
          <a:r>
            <a:rPr lang="fi-FI" sz="1100" b="0" kern="1200"/>
            <a:t>ny news having a material impact on the value of the security</a:t>
          </a:r>
          <a:r>
            <a:rPr lang="fi-FI" sz="1100" kern="1200"/>
            <a:t> </a:t>
          </a:r>
        </a:p>
      </dsp:txBody>
      <dsp:txXfrm>
        <a:off x="3861239" y="1495175"/>
        <a:ext cx="1519422" cy="1012948"/>
      </dsp:txXfrm>
    </dsp:sp>
    <dsp:sp modelId="{4454D42F-FC48-4E8E-93A6-FD6E759E4A6F}">
      <dsp:nvSpPr>
        <dsp:cNvPr id="0" name=""/>
        <dsp:cNvSpPr/>
      </dsp:nvSpPr>
      <dsp:spPr>
        <a:xfrm>
          <a:off x="5532603" y="1495175"/>
          <a:ext cx="2532370" cy="1012948"/>
        </a:xfrm>
        <a:prstGeom prst="chevron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Obligation of the issuer  </a:t>
          </a:r>
        </a:p>
      </dsp:txBody>
      <dsp:txXfrm>
        <a:off x="6039077" y="1495175"/>
        <a:ext cx="1519422" cy="1012948"/>
      </dsp:txXfrm>
    </dsp:sp>
    <dsp:sp modelId="{22A39EAF-1C05-40A3-A42D-C65C9B73CE18}">
      <dsp:nvSpPr>
        <dsp:cNvPr id="0" name=""/>
        <dsp:cNvSpPr/>
      </dsp:nvSpPr>
      <dsp:spPr>
        <a:xfrm>
          <a:off x="700352" y="2782718"/>
          <a:ext cx="3051048" cy="122041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Flagging duties (share ownership portion reaching / exceeding / falling below defined thresholds) </a:t>
          </a:r>
          <a:endParaRPr lang="fi-FI" sz="1400" kern="1200"/>
        </a:p>
      </dsp:txBody>
      <dsp:txXfrm>
        <a:off x="1310562" y="2782718"/>
        <a:ext cx="1830629" cy="1220419"/>
      </dsp:txXfrm>
    </dsp:sp>
    <dsp:sp modelId="{0538F6F3-9A3E-4011-9E22-DCA6C3B9A467}">
      <dsp:nvSpPr>
        <dsp:cNvPr id="0" name=""/>
        <dsp:cNvSpPr/>
      </dsp:nvSpPr>
      <dsp:spPr>
        <a:xfrm>
          <a:off x="3354765" y="2886454"/>
          <a:ext cx="2532370" cy="1012948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Obligation of a shareholder </a:t>
          </a:r>
        </a:p>
      </dsp:txBody>
      <dsp:txXfrm>
        <a:off x="3861239" y="2886454"/>
        <a:ext cx="1519422" cy="10129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486A3-C275-4AAC-9211-B295ACCD1308}">
      <dsp:nvSpPr>
        <dsp:cNvPr id="0" name=""/>
        <dsp:cNvSpPr/>
      </dsp:nvSpPr>
      <dsp:spPr>
        <a:xfrm>
          <a:off x="0" y="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596BD6-E455-4A5E-8CB5-54E1F294399D}">
      <dsp:nvSpPr>
        <dsp:cNvPr id="0" name=""/>
        <dsp:cNvSpPr/>
      </dsp:nvSpPr>
      <dsp:spPr>
        <a:xfrm>
          <a:off x="0" y="0"/>
          <a:ext cx="2188632" cy="100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Rules of trading (mostly self-regulation of the Stock Exchange) </a:t>
          </a:r>
          <a:endParaRPr lang="fi-FI" sz="1600" kern="1200"/>
        </a:p>
      </dsp:txBody>
      <dsp:txXfrm>
        <a:off x="0" y="0"/>
        <a:ext cx="2188632" cy="1000825"/>
      </dsp:txXfrm>
    </dsp:sp>
    <dsp:sp modelId="{78A9DC63-F691-4916-B4EB-3DE1CB828F22}">
      <dsp:nvSpPr>
        <dsp:cNvPr id="0" name=""/>
        <dsp:cNvSpPr/>
      </dsp:nvSpPr>
      <dsp:spPr>
        <a:xfrm>
          <a:off x="0" y="1000825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8549A-21DA-474B-A542-8EB40E724F99}">
      <dsp:nvSpPr>
        <dsp:cNvPr id="0" name=""/>
        <dsp:cNvSpPr/>
      </dsp:nvSpPr>
      <dsp:spPr>
        <a:xfrm>
          <a:off x="0" y="1000825"/>
          <a:ext cx="2188632" cy="100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Ban on market abuse </a:t>
          </a:r>
          <a:endParaRPr lang="fi-FI" sz="1600" kern="1200"/>
        </a:p>
      </dsp:txBody>
      <dsp:txXfrm>
        <a:off x="0" y="1000825"/>
        <a:ext cx="2188632" cy="1000825"/>
      </dsp:txXfrm>
    </dsp:sp>
    <dsp:sp modelId="{B49E5E39-69AC-410B-B9D9-D2BF46362EB9}">
      <dsp:nvSpPr>
        <dsp:cNvPr id="0" name=""/>
        <dsp:cNvSpPr/>
      </dsp:nvSpPr>
      <dsp:spPr>
        <a:xfrm>
          <a:off x="2352780" y="1024086"/>
          <a:ext cx="8590384" cy="46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Insider regulation: ban on trading on the basis of non-public price-sensitive information </a:t>
          </a:r>
        </a:p>
      </dsp:txBody>
      <dsp:txXfrm>
        <a:off x="2352780" y="1024086"/>
        <a:ext cx="8590384" cy="465227"/>
      </dsp:txXfrm>
    </dsp:sp>
    <dsp:sp modelId="{20FFB97A-1081-4B2E-A748-B05FF317B3AE}">
      <dsp:nvSpPr>
        <dsp:cNvPr id="0" name=""/>
        <dsp:cNvSpPr/>
      </dsp:nvSpPr>
      <dsp:spPr>
        <a:xfrm>
          <a:off x="2188632" y="1489313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04C0B1-0300-4DC5-9C7E-DC25290A41C1}">
      <dsp:nvSpPr>
        <dsp:cNvPr id="0" name=""/>
        <dsp:cNvSpPr/>
      </dsp:nvSpPr>
      <dsp:spPr>
        <a:xfrm>
          <a:off x="2352780" y="1512574"/>
          <a:ext cx="8590384" cy="46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Market manipulation: affecting market prices in an inappropriate way e.g. by operations in the company’s own shares</a:t>
          </a:r>
        </a:p>
      </dsp:txBody>
      <dsp:txXfrm>
        <a:off x="2352780" y="1512574"/>
        <a:ext cx="8590384" cy="465227"/>
      </dsp:txXfrm>
    </dsp:sp>
    <dsp:sp modelId="{4AB2AE75-6912-4ED5-B570-6D7A2DDE7D50}">
      <dsp:nvSpPr>
        <dsp:cNvPr id="0" name=""/>
        <dsp:cNvSpPr/>
      </dsp:nvSpPr>
      <dsp:spPr>
        <a:xfrm>
          <a:off x="2188632" y="1977802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2ABDA-8B93-4B15-91C2-6D771DEB44DA}">
      <dsp:nvSpPr>
        <dsp:cNvPr id="0" name=""/>
        <dsp:cNvSpPr/>
      </dsp:nvSpPr>
      <dsp:spPr>
        <a:xfrm>
          <a:off x="0" y="200165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2C108-4843-4F43-9D1B-71CC90B50D76}">
      <dsp:nvSpPr>
        <dsp:cNvPr id="0" name=""/>
        <dsp:cNvSpPr/>
      </dsp:nvSpPr>
      <dsp:spPr>
        <a:xfrm>
          <a:off x="0" y="2001650"/>
          <a:ext cx="2188632" cy="100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Public bids and mandatory redemption of minority shares</a:t>
          </a:r>
          <a:endParaRPr lang="fi-FI" sz="1600" kern="1200"/>
        </a:p>
      </dsp:txBody>
      <dsp:txXfrm>
        <a:off x="0" y="2001650"/>
        <a:ext cx="2188632" cy="1000825"/>
      </dsp:txXfrm>
    </dsp:sp>
    <dsp:sp modelId="{C533AB21-4025-42C2-867D-F1B98F1F9728}">
      <dsp:nvSpPr>
        <dsp:cNvPr id="0" name=""/>
        <dsp:cNvSpPr/>
      </dsp:nvSpPr>
      <dsp:spPr>
        <a:xfrm>
          <a:off x="0" y="3002475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6DC83-BA71-4E25-AFBC-A690DAE8F4AF}">
      <dsp:nvSpPr>
        <dsp:cNvPr id="0" name=""/>
        <dsp:cNvSpPr/>
      </dsp:nvSpPr>
      <dsp:spPr>
        <a:xfrm>
          <a:off x="0" y="3002474"/>
          <a:ext cx="2188632" cy="100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Regulation of securities intermediaries (brokers) </a:t>
          </a:r>
          <a:endParaRPr lang="fi-FI" sz="1600" kern="1200"/>
        </a:p>
      </dsp:txBody>
      <dsp:txXfrm>
        <a:off x="0" y="3002474"/>
        <a:ext cx="2188632" cy="1000825"/>
      </dsp:txXfrm>
    </dsp:sp>
    <dsp:sp modelId="{7312A628-7F6A-43B7-A11A-71AE3BE6AEBF}">
      <dsp:nvSpPr>
        <dsp:cNvPr id="0" name=""/>
        <dsp:cNvSpPr/>
      </dsp:nvSpPr>
      <dsp:spPr>
        <a:xfrm>
          <a:off x="2352780" y="3047922"/>
          <a:ext cx="8590384" cy="908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E.g. codes of conduct, protection of clients </a:t>
          </a:r>
        </a:p>
      </dsp:txBody>
      <dsp:txXfrm>
        <a:off x="2352780" y="3047922"/>
        <a:ext cx="8590384" cy="908952"/>
      </dsp:txXfrm>
    </dsp:sp>
    <dsp:sp modelId="{03533759-BF9C-4F0E-A582-CBD2822A6FE1}">
      <dsp:nvSpPr>
        <dsp:cNvPr id="0" name=""/>
        <dsp:cNvSpPr/>
      </dsp:nvSpPr>
      <dsp:spPr>
        <a:xfrm>
          <a:off x="2188632" y="3956875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333AC-ADE8-4E7B-A8D9-53C0CBEA9030}">
      <dsp:nvSpPr>
        <dsp:cNvPr id="0" name=""/>
        <dsp:cNvSpPr/>
      </dsp:nvSpPr>
      <dsp:spPr>
        <a:xfrm>
          <a:off x="0" y="1954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B046E-0CA7-4ED9-9DF6-70D6132C1FD6}">
      <dsp:nvSpPr>
        <dsp:cNvPr id="0" name=""/>
        <dsp:cNvSpPr/>
      </dsp:nvSpPr>
      <dsp:spPr>
        <a:xfrm>
          <a:off x="0" y="1954"/>
          <a:ext cx="2188632" cy="1333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There are mainly two types of regulation: policy and guidance regulation</a:t>
          </a:r>
          <a:endParaRPr lang="fi-FI" sz="1800" kern="1200"/>
        </a:p>
      </dsp:txBody>
      <dsp:txXfrm>
        <a:off x="0" y="1954"/>
        <a:ext cx="2188632" cy="1333130"/>
      </dsp:txXfrm>
    </dsp:sp>
    <dsp:sp modelId="{F313766B-FDBE-4B55-A368-F341384E1280}">
      <dsp:nvSpPr>
        <dsp:cNvPr id="0" name=""/>
        <dsp:cNvSpPr/>
      </dsp:nvSpPr>
      <dsp:spPr>
        <a:xfrm>
          <a:off x="0" y="1335084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22014-B25E-4120-9580-A0BC7E5D617E}">
      <dsp:nvSpPr>
        <dsp:cNvPr id="0" name=""/>
        <dsp:cNvSpPr/>
      </dsp:nvSpPr>
      <dsp:spPr>
        <a:xfrm>
          <a:off x="0" y="1335084"/>
          <a:ext cx="2188632" cy="1333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Regulation for policing purposes only</a:t>
          </a:r>
          <a:endParaRPr lang="fi-FI" sz="1800" kern="1200"/>
        </a:p>
      </dsp:txBody>
      <dsp:txXfrm>
        <a:off x="0" y="1335084"/>
        <a:ext cx="2188632" cy="1333130"/>
      </dsp:txXfrm>
    </dsp:sp>
    <dsp:sp modelId="{61E6F9C9-0095-44E9-BE62-1D070F0D1C66}">
      <dsp:nvSpPr>
        <dsp:cNvPr id="0" name=""/>
        <dsp:cNvSpPr/>
      </dsp:nvSpPr>
      <dsp:spPr>
        <a:xfrm>
          <a:off x="2352780" y="1355915"/>
          <a:ext cx="8590384" cy="416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Level playing field for market actors </a:t>
          </a:r>
        </a:p>
      </dsp:txBody>
      <dsp:txXfrm>
        <a:off x="2352780" y="1355915"/>
        <a:ext cx="8590384" cy="416603"/>
      </dsp:txXfrm>
    </dsp:sp>
    <dsp:sp modelId="{D70D87AF-A57B-4E50-9441-C53A53A6845D}">
      <dsp:nvSpPr>
        <dsp:cNvPr id="0" name=""/>
        <dsp:cNvSpPr/>
      </dsp:nvSpPr>
      <dsp:spPr>
        <a:xfrm>
          <a:off x="2188632" y="1772518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D3412-AE44-4D0B-B5F6-185F9C8AD195}">
      <dsp:nvSpPr>
        <dsp:cNvPr id="0" name=""/>
        <dsp:cNvSpPr/>
      </dsp:nvSpPr>
      <dsp:spPr>
        <a:xfrm>
          <a:off x="2352780" y="1793348"/>
          <a:ext cx="8590384" cy="416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Disclosure duties, fair trading, codes of conduct, quality of investment products, confidence </a:t>
          </a:r>
        </a:p>
      </dsp:txBody>
      <dsp:txXfrm>
        <a:off x="2352780" y="1793348"/>
        <a:ext cx="8590384" cy="416603"/>
      </dsp:txXfrm>
    </dsp:sp>
    <dsp:sp modelId="{C82647B3-2E82-4A00-933D-00E666200099}">
      <dsp:nvSpPr>
        <dsp:cNvPr id="0" name=""/>
        <dsp:cNvSpPr/>
      </dsp:nvSpPr>
      <dsp:spPr>
        <a:xfrm>
          <a:off x="2188632" y="2209951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021EB-B0F4-4BD3-ACA3-C193AEBA665F}">
      <dsp:nvSpPr>
        <dsp:cNvPr id="0" name=""/>
        <dsp:cNvSpPr/>
      </dsp:nvSpPr>
      <dsp:spPr>
        <a:xfrm>
          <a:off x="2352780" y="2230781"/>
          <a:ext cx="8590384" cy="416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Aim: market efficiency and investor protection</a:t>
          </a:r>
        </a:p>
      </dsp:txBody>
      <dsp:txXfrm>
        <a:off x="2352780" y="2230781"/>
        <a:ext cx="8590384" cy="416603"/>
      </dsp:txXfrm>
    </dsp:sp>
    <dsp:sp modelId="{ACC7CC5C-692C-4573-91D8-7145C31CDA5E}">
      <dsp:nvSpPr>
        <dsp:cNvPr id="0" name=""/>
        <dsp:cNvSpPr/>
      </dsp:nvSpPr>
      <dsp:spPr>
        <a:xfrm>
          <a:off x="2188632" y="2647384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806F0-965B-4875-B648-200229D981FE}">
      <dsp:nvSpPr>
        <dsp:cNvPr id="0" name=""/>
        <dsp:cNvSpPr/>
      </dsp:nvSpPr>
      <dsp:spPr>
        <a:xfrm>
          <a:off x="0" y="2668215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82137-D97D-46FA-BB8E-A0EDFACDDBA3}">
      <dsp:nvSpPr>
        <dsp:cNvPr id="0" name=""/>
        <dsp:cNvSpPr/>
      </dsp:nvSpPr>
      <dsp:spPr>
        <a:xfrm>
          <a:off x="0" y="2668215"/>
          <a:ext cx="2188632" cy="1333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Guidance intervention </a:t>
          </a:r>
          <a:endParaRPr lang="fi-FI" sz="1800" kern="1200"/>
        </a:p>
      </dsp:txBody>
      <dsp:txXfrm>
        <a:off x="0" y="2668215"/>
        <a:ext cx="2188632" cy="1333130"/>
      </dsp:txXfrm>
    </dsp:sp>
    <dsp:sp modelId="{8C536D8A-D07B-482F-842F-2D8073F45C7A}">
      <dsp:nvSpPr>
        <dsp:cNvPr id="0" name=""/>
        <dsp:cNvSpPr/>
      </dsp:nvSpPr>
      <dsp:spPr>
        <a:xfrm>
          <a:off x="2352780" y="2677214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Affects the scope and breadth of the markets; market structures </a:t>
          </a:r>
        </a:p>
      </dsp:txBody>
      <dsp:txXfrm>
        <a:off x="2352780" y="2677214"/>
        <a:ext cx="8590384" cy="179985"/>
      </dsp:txXfrm>
    </dsp:sp>
    <dsp:sp modelId="{09ABF0D4-BDA2-4A6B-9809-964E070CB705}">
      <dsp:nvSpPr>
        <dsp:cNvPr id="0" name=""/>
        <dsp:cNvSpPr/>
      </dsp:nvSpPr>
      <dsp:spPr>
        <a:xfrm>
          <a:off x="2188632" y="2857199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01CF7-981C-4A41-AB66-DF91AEF00DE3}">
      <dsp:nvSpPr>
        <dsp:cNvPr id="0" name=""/>
        <dsp:cNvSpPr/>
      </dsp:nvSpPr>
      <dsp:spPr>
        <a:xfrm>
          <a:off x="2352780" y="2866199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Restricting  the volume and objects of trading based on actors, periods of trading or transactions </a:t>
          </a:r>
        </a:p>
      </dsp:txBody>
      <dsp:txXfrm>
        <a:off x="2352780" y="2866199"/>
        <a:ext cx="8590384" cy="179985"/>
      </dsp:txXfrm>
    </dsp:sp>
    <dsp:sp modelId="{89156BDF-4581-4757-AD79-713695CD6606}">
      <dsp:nvSpPr>
        <dsp:cNvPr id="0" name=""/>
        <dsp:cNvSpPr/>
      </dsp:nvSpPr>
      <dsp:spPr>
        <a:xfrm>
          <a:off x="2188632" y="3046184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7B8A67-9C45-4731-9245-0521EC98434D}">
      <dsp:nvSpPr>
        <dsp:cNvPr id="0" name=""/>
        <dsp:cNvSpPr/>
      </dsp:nvSpPr>
      <dsp:spPr>
        <a:xfrm>
          <a:off x="2352780" y="3055184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Suspension of trading (Finnish Act on Trading in Financial Instruments 1070/2017 3:11; 3:22) </a:t>
          </a:r>
        </a:p>
      </dsp:txBody>
      <dsp:txXfrm>
        <a:off x="2352780" y="3055184"/>
        <a:ext cx="8590384" cy="179985"/>
      </dsp:txXfrm>
    </dsp:sp>
    <dsp:sp modelId="{A4227438-939C-403A-8C46-4EBC3FC1A2CE}">
      <dsp:nvSpPr>
        <dsp:cNvPr id="0" name=""/>
        <dsp:cNvSpPr/>
      </dsp:nvSpPr>
      <dsp:spPr>
        <a:xfrm>
          <a:off x="2188632" y="3235169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044C8-D8C1-461E-9564-16F0FDCD2798}">
      <dsp:nvSpPr>
        <dsp:cNvPr id="0" name=""/>
        <dsp:cNvSpPr/>
      </dsp:nvSpPr>
      <dsp:spPr>
        <a:xfrm>
          <a:off x="2352780" y="3244168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E.g. restrictions on short selling (</a:t>
          </a:r>
          <a:r>
            <a:rPr lang="en-US" sz="800" kern="1200"/>
            <a:t>Regulation (EU) No 236/2012 of the European Parliament and of the Council of 14 March 2012 on short selling and certain aspects of credit default swaps)</a:t>
          </a:r>
          <a:endParaRPr lang="fi-FI" sz="800" kern="1200"/>
        </a:p>
      </dsp:txBody>
      <dsp:txXfrm>
        <a:off x="2352780" y="3244168"/>
        <a:ext cx="8590384" cy="179985"/>
      </dsp:txXfrm>
    </dsp:sp>
    <dsp:sp modelId="{D5795C80-A0A3-4719-9A3A-BBFAA0CD2DDC}">
      <dsp:nvSpPr>
        <dsp:cNvPr id="0" name=""/>
        <dsp:cNvSpPr/>
      </dsp:nvSpPr>
      <dsp:spPr>
        <a:xfrm>
          <a:off x="2188632" y="3424154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AD601-A02C-4737-92A3-8E5EEB558756}">
      <dsp:nvSpPr>
        <dsp:cNvPr id="0" name=""/>
        <dsp:cNvSpPr/>
      </dsp:nvSpPr>
      <dsp:spPr>
        <a:xfrm>
          <a:off x="2352780" y="3433153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Algorithmic trading and direct electronic access to the market (MiFID II art. 17) </a:t>
          </a:r>
          <a:endParaRPr lang="fi-FI" sz="800" kern="1200"/>
        </a:p>
      </dsp:txBody>
      <dsp:txXfrm>
        <a:off x="2352780" y="3433153"/>
        <a:ext cx="8590384" cy="179985"/>
      </dsp:txXfrm>
    </dsp:sp>
    <dsp:sp modelId="{17765F98-4DD8-4A01-AE9E-BAF237875A12}">
      <dsp:nvSpPr>
        <dsp:cNvPr id="0" name=""/>
        <dsp:cNvSpPr/>
      </dsp:nvSpPr>
      <dsp:spPr>
        <a:xfrm>
          <a:off x="2188632" y="3613139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5EE7C-575B-46B2-AACD-3397DADA6AA2}">
      <dsp:nvSpPr>
        <dsp:cNvPr id="0" name=""/>
        <dsp:cNvSpPr/>
      </dsp:nvSpPr>
      <dsp:spPr>
        <a:xfrm>
          <a:off x="2352780" y="3622138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Limitations of traded products </a:t>
          </a:r>
          <a:endParaRPr lang="fi-FI" sz="800" kern="1200"/>
        </a:p>
      </dsp:txBody>
      <dsp:txXfrm>
        <a:off x="2352780" y="3622138"/>
        <a:ext cx="8590384" cy="179985"/>
      </dsp:txXfrm>
    </dsp:sp>
    <dsp:sp modelId="{E68936B4-8BCD-4419-B8D7-0C4A8D057536}">
      <dsp:nvSpPr>
        <dsp:cNvPr id="0" name=""/>
        <dsp:cNvSpPr/>
      </dsp:nvSpPr>
      <dsp:spPr>
        <a:xfrm>
          <a:off x="2188632" y="3802124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10982-12B8-4DB2-BC73-D181BEB43302}">
      <dsp:nvSpPr>
        <dsp:cNvPr id="0" name=""/>
        <dsp:cNvSpPr/>
      </dsp:nvSpPr>
      <dsp:spPr>
        <a:xfrm>
          <a:off x="2352780" y="3811123"/>
          <a:ext cx="8590384" cy="17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In general, cannot be justified (Zufferey, </a:t>
          </a:r>
          <a:r>
            <a:rPr lang="en-US" sz="800" kern="1200"/>
            <a:t>Regulation of Trading Systems on Financial Markets 1997</a:t>
          </a:r>
          <a:r>
            <a:rPr lang="fi-FI" sz="800" kern="1200"/>
            <a:t>) </a:t>
          </a:r>
        </a:p>
      </dsp:txBody>
      <dsp:txXfrm>
        <a:off x="2352780" y="3811123"/>
        <a:ext cx="8590384" cy="179985"/>
      </dsp:txXfrm>
    </dsp:sp>
    <dsp:sp modelId="{1AED3B54-C3B4-46D2-A0C4-B072ED4260B9}">
      <dsp:nvSpPr>
        <dsp:cNvPr id="0" name=""/>
        <dsp:cNvSpPr/>
      </dsp:nvSpPr>
      <dsp:spPr>
        <a:xfrm>
          <a:off x="2188632" y="3991109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FF39E-0753-4FEF-9B83-B2466DF5D25F}" type="datetimeFigureOut">
              <a:rPr lang="fi-FI" smtClean="0"/>
              <a:t>9.1.2023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B7818-B297-4492-BF11-EA4F1A523E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285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i-FI" altLang="fi-FI">
              <a:ea typeface="ＭＳ Ｐゴシック" panose="020B0600070205080204" pitchFamily="34" charset="-128"/>
            </a:endParaRPr>
          </a:p>
        </p:txBody>
      </p:sp>
      <p:sp>
        <p:nvSpPr>
          <p:cNvPr id="37892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24D20E-6CB9-436A-B315-0810F0F4F874}" type="slidenum">
              <a:rPr lang="fi-FI" altLang="fi-FI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5</a:t>
            </a:fld>
            <a:endParaRPr lang="fi-FI" altLang="fi-FI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656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E199ECAB-1E27-4DE2-8A0E-C99D8FAB8684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59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D17B-77E4-4719-A589-65BC1EA84DC2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54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0C29FED-280D-4F34-A8AB-962087C0F7C4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58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18D9B60-53BF-4B88-9AB2-C3E290A906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" y="1"/>
            <a:ext cx="24130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24419" y="1700810"/>
            <a:ext cx="10943167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24419" y="5315698"/>
            <a:ext cx="732722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67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9D731050-8FEC-4A22-87CD-C3485298C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" y="1"/>
            <a:ext cx="24130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24419" y="1701163"/>
            <a:ext cx="10943167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24419" y="5315698"/>
            <a:ext cx="732722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99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740D408F-CC08-4E77-8FF8-E74BCA5050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" y="1"/>
            <a:ext cx="241300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4416" y="1702080"/>
            <a:ext cx="10944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624419" y="5315698"/>
            <a:ext cx="718459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71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77D375-D4D6-4E5B-A119-B5771E7B7A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" y="1"/>
            <a:ext cx="241300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4420" y="1989288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624420" y="5438088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54225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D06EA665-3E57-4BB0-821E-E0BEC717B1CF}"/>
              </a:ext>
            </a:extLst>
          </p:cNvPr>
          <p:cNvCxnSpPr/>
          <p:nvPr userDrawn="1"/>
        </p:nvCxnSpPr>
        <p:spPr>
          <a:xfrm>
            <a:off x="624418" y="5848350"/>
            <a:ext cx="10943167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B2E75AB6-EEEA-471E-9495-FA94C0A6D5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5654675"/>
            <a:ext cx="296968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24419" y="1912267"/>
            <a:ext cx="1094316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80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E6D88229-81B6-43F1-A549-7AC2AB4AA20A}"/>
              </a:ext>
            </a:extLst>
          </p:cNvPr>
          <p:cNvCxnSpPr/>
          <p:nvPr userDrawn="1"/>
        </p:nvCxnSpPr>
        <p:spPr>
          <a:xfrm>
            <a:off x="624418" y="5848350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B93866A9-543D-471A-8E7D-B6790300CD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5654675"/>
            <a:ext cx="296968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419" y="318135"/>
            <a:ext cx="1094316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624419" y="1513934"/>
            <a:ext cx="10943165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B2F4663D-ADEF-46AE-B896-81A1D182CC6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BF521C56-F5B2-4FAD-BBB7-544D904DCFA9}" type="datetime1">
              <a:rPr lang="fi-FI" smtClean="0"/>
              <a:t>9.1.2023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F033557D-BBC1-4B13-B26E-EEA3317D6C3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71881949-2C59-49C6-AF44-FEE1C76EE0A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18269F1E-79E1-46A9-BC13-7B314D8D35E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18565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E19E3FF-F39A-4388-8765-AE8AD3F8BBB3}"/>
              </a:ext>
            </a:extLst>
          </p:cNvPr>
          <p:cNvCxnSpPr/>
          <p:nvPr userDrawn="1"/>
        </p:nvCxnSpPr>
        <p:spPr>
          <a:xfrm>
            <a:off x="624418" y="5848350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DD596AC0-6752-4A9B-903D-4CF69ACDFF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5654675"/>
            <a:ext cx="296968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17744" y="318135"/>
            <a:ext cx="1094984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7746" y="1513934"/>
            <a:ext cx="531743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6250147" y="1513934"/>
            <a:ext cx="531743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4DA4F3-0167-474B-B62B-62AF3A65D65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F5A82300-14D4-42E1-A5FA-3EB9B0EED6DB}" type="datetime1">
              <a:rPr lang="fi-FI" smtClean="0"/>
              <a:t>9.1.2023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E45119A8-E326-4DA5-97D0-4A077227F2B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D0994B26-C996-4CA7-BF83-DCF4EAE54A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AB778B0D-357E-4ED7-84AA-FA946AE3D73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12936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F0799-D188-41DB-A71C-E1A30EEA49E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9.1.2023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52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CE34-4971-4BE1-A1EF-551CD8C61C4A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55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2" y="1582740"/>
            <a:ext cx="5221817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017" y="1582740"/>
            <a:ext cx="5221816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3EB3DFF-42B7-4ACD-8668-C8F6987899C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9.1.2023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1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24419" y="1700810"/>
            <a:ext cx="10943167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24419" y="5315698"/>
            <a:ext cx="732722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348"/>
            <a:ext cx="2413000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13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24419" y="1701163"/>
            <a:ext cx="10943167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24419" y="5315698"/>
            <a:ext cx="732722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348"/>
            <a:ext cx="2413000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14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4416" y="1702080"/>
            <a:ext cx="10944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624419" y="5315698"/>
            <a:ext cx="718459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0"/>
            <a:ext cx="2413000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23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4420" y="1989288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624420" y="5438088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0"/>
            <a:ext cx="2413000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52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24419" y="1912267"/>
            <a:ext cx="1094316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624419" y="5848350"/>
            <a:ext cx="10943167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2" y="5654880"/>
            <a:ext cx="2969527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632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419" y="318135"/>
            <a:ext cx="1094316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624419" y="1513934"/>
            <a:ext cx="10943165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2C67-EB22-44C9-969B-7B84BBF5B72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9.1.2023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624419" y="5847608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2" y="5654880"/>
            <a:ext cx="2969529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44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17744" y="318135"/>
            <a:ext cx="1094984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7746" y="1513934"/>
            <a:ext cx="531743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6250147" y="1513934"/>
            <a:ext cx="531743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2BB8-8769-44BA-BB67-8B361A3805AF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9.1.2023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624419" y="5847608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2" y="5654880"/>
            <a:ext cx="2969529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036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79081" y="1912267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57" y="5634639"/>
            <a:ext cx="3265612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796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78BE5-3596-4941-B4A3-9C377DE10F9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9.1.2023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7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6BFD86CD-E430-45C3-9AC5-9C0155520AB6}" type="datetime1">
              <a:rPr lang="fi-FI" smtClean="0"/>
              <a:t>9.1.2023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0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82575-774F-45E8-A9CB-9B008C4C768A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3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CDCA-EA46-454F-9350-FAD18F9E3148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515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FE63-8381-4B1E-8028-7B243ADFD24F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4D7D-61A7-42C4-8296-DD6D2F2AECFB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5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3DC7126B-3AFB-4CDA-8635-51D517EE4C1E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22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C6DB2DF0-2974-4CA3-BACA-A6AAFE32B278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3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38EC1F6-E26A-4357-AE3D-FD1A7AA24689}" type="datetime1">
              <a:rPr lang="fi-FI" smtClean="0"/>
              <a:t>9.1.2023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Financial Law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80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hd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11C97-9B05-4435-AFCE-A177A0738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41584" y="6021388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457200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402F7E2-59FC-4E65-A69A-2AFFD02C6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1584" y="6180139"/>
            <a:ext cx="48260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457200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37220A85-74BB-44FD-ABE7-49CCE80EFB44}" type="datetime1">
              <a:rPr lang="fi-FI" smtClean="0"/>
              <a:t>9.1.2023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6CBE3-0799-4BC5-9A61-26A4D69EA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584" y="6365876"/>
            <a:ext cx="48260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90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10B53CFD-113C-4179-B776-C77F066B43A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4082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29" r:id="rId8"/>
    <p:sldLayoutId id="2147483730" r:id="rId9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742608" y="6021288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Financial Law Lecture 1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742608" y="6180039"/>
            <a:ext cx="48260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BFB6504-9793-4DA1-988C-1BD718BE515A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9.1.2023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742608" y="6365777"/>
            <a:ext cx="4826000" cy="161926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05BCDE0-955E-2A43-932A-046BF80DB991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03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F0FD1E-AC7E-4C9D-8778-1857D2070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b">
            <a:normAutofit/>
          </a:bodyPr>
          <a:lstStyle/>
          <a:p>
            <a:r>
              <a:rPr lang="fi-FI" dirty="0"/>
              <a:t>Financial </a:t>
            </a:r>
            <a:r>
              <a:rPr lang="fi-FI" dirty="0" err="1"/>
              <a:t>Law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1786915-E81F-4788-AD0A-E8C851DCE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369" y="4630738"/>
            <a:ext cx="5617794" cy="1150937"/>
          </a:xfrm>
        </p:spPr>
        <p:txBody>
          <a:bodyPr anchor="t">
            <a:noAutofit/>
          </a:bodyPr>
          <a:lstStyle/>
          <a:p>
            <a:r>
              <a:rPr lang="fi-FI" sz="1800" dirty="0" err="1"/>
              <a:t>Lecture</a:t>
            </a:r>
            <a:r>
              <a:rPr lang="fi-FI" sz="1800" dirty="0"/>
              <a:t> 1</a:t>
            </a:r>
          </a:p>
          <a:p>
            <a:r>
              <a:rPr lang="fi-FI" sz="1800" dirty="0" err="1"/>
              <a:t>Introduction</a:t>
            </a:r>
            <a:r>
              <a:rPr lang="fi-FI" sz="1800" dirty="0"/>
              <a:t>: </a:t>
            </a:r>
            <a:r>
              <a:rPr lang="fi-FI" sz="1800" dirty="0" err="1"/>
              <a:t>Role</a:t>
            </a:r>
            <a:r>
              <a:rPr lang="fi-FI" sz="1800" dirty="0"/>
              <a:t> of </a:t>
            </a:r>
            <a:r>
              <a:rPr lang="fi-FI" sz="1800" dirty="0" err="1"/>
              <a:t>Regulation</a:t>
            </a:r>
            <a:r>
              <a:rPr lang="fi-FI" sz="1800" dirty="0"/>
              <a:t> in </a:t>
            </a:r>
            <a:r>
              <a:rPr lang="fi-FI" sz="1800" dirty="0" err="1"/>
              <a:t>the</a:t>
            </a:r>
            <a:r>
              <a:rPr lang="fi-FI" sz="1800" dirty="0"/>
              <a:t> Markets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714437-D2EC-4A42-A9EF-BA5D5B03DC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184" r="8774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260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Other Main Sets of Securities Market Provisions </a:t>
            </a:r>
            <a:br>
              <a:rPr lang="fi-FI" altLang="fi-FI"/>
            </a:br>
            <a:endParaRPr lang="fi-FI" altLang="fi-FI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6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7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6A753665-29DB-4E72-B02F-0E97CDD738AD}" type="slidenum">
              <a:rPr lang="en-US" altLang="fi-FI" sz="9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None/>
              </a:pPr>
              <a:t>10</a:t>
            </a:fld>
            <a:endParaRPr lang="en-US" altLang="fi-FI" sz="900">
              <a:solidFill>
                <a:srgbClr val="898989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C6BB58C5-2044-488F-A68F-D7895FE05CE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07160303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11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3486A3-C275-4AAC-9211-B295ACCD1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596BD6-E455-4A5E-8CB5-54E1F2943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A9DC63-F691-4916-B4EB-3DE1CB828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8549A-21DA-474B-A542-8EB40E724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FFB97A-1081-4B2E-A748-B05FF317B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9E5E39-69AC-410B-B9D9-D2BF46362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B2AE75-6912-4ED5-B570-6D7A2DDE7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04C0B1-0300-4DC5-9C7E-DC25290A41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52ABDA-8B93-4B15-91C2-6D771DEB4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E2C108-4843-4F43-9D1B-71CC90B5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33AB21-4025-42C2-867D-F1B98F1F9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B6DC83-BA71-4E25-AFBC-A690DAE8F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533759-BF9C-4F0E-A582-CBD2822A6F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12A628-7F6A-43B7-A11A-71AE3BE6A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>
            <a:extLst>
              <a:ext uri="{FF2B5EF4-FFF2-40B4-BE49-F238E27FC236}">
                <a16:creationId xmlns:a16="http://schemas.microsoft.com/office/drawing/2014/main" id="{0C5CE6D3-C0D8-4D57-9BB4-7524E4FF62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4" y="317501"/>
            <a:ext cx="8207375" cy="1196975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/>
              <a:t>Why Regulate the Markets?</a:t>
            </a:r>
          </a:p>
        </p:txBody>
      </p:sp>
      <p:sp>
        <p:nvSpPr>
          <p:cNvPr id="20484" name="Alatunnisteen paikkamerkki 4">
            <a:extLst>
              <a:ext uri="{FF2B5EF4-FFF2-40B4-BE49-F238E27FC236}">
                <a16:creationId xmlns:a16="http://schemas.microsoft.com/office/drawing/2014/main" id="{9D8111F7-D8A9-47FE-A070-370E2D48C2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20485" name="Dian numeron paikkamerkki 5">
            <a:extLst>
              <a:ext uri="{FF2B5EF4-FFF2-40B4-BE49-F238E27FC236}">
                <a16:creationId xmlns:a16="http://schemas.microsoft.com/office/drawing/2014/main" id="{03DBBA0F-167A-4A62-8377-8E6C13D5E8A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265B178C-7E1D-4307-BE5D-E7B4509E8B12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3" name="Sisällön paikkamerkki 2">
            <a:extLst>
              <a:ext uri="{FF2B5EF4-FFF2-40B4-BE49-F238E27FC236}">
                <a16:creationId xmlns:a16="http://schemas.microsoft.com/office/drawing/2014/main" id="{C1B0EFEB-5816-49FC-955F-FE0F3CDB266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91682969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A0333AC-ADE8-4E7B-A8D9-53C0CBEA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9B046E-0CA7-4ED9-9DF6-70D6132C1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313766B-FDBE-4B55-A368-F341384E12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022014-B25E-4120-9580-A0BC7E5D61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0D87AF-A57B-4E50-9441-C53A53A684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E6F9C9-0095-44E9-BE62-1D070F0D1C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82647B3-2E82-4A00-933D-00E666200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CD3412-AE44-4D0B-B5F6-185F9C8AD1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C7CC5C-692C-4573-91D8-7145C31CD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4021EB-B0F4-4BD3-ACA3-C193AEBA6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80806F0-965B-4875-B648-200229D98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882137-D97D-46FA-BB8E-A0EDFACDD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ABF0D4-BDA2-4A6B-9809-964E070CB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C536D8A-D07B-482F-842F-2D8073F45C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9156BDF-4581-4757-AD79-713695CD6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401CF7-981C-4A41-AB66-DF91AEF00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4227438-939C-403A-8C46-4EBC3FC1A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7B8A67-9C45-4731-9245-0521EC9843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795C80-A0A3-4719-9A3A-BBFAA0CD2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9F044C8-D8C1-461E-9564-16F0FDCD2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765F98-4DD8-4A01-AE9E-BAF237875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87AD601-A02C-4737-92A3-8E5EEB5587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8936B4-8BCD-4419-B8D7-0C4A8D057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555EE7C-575B-46B2-AACD-3397DADA6A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ED3B54-C3B4-46D2-A0C4-B072ED426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7B10982-12B8-4DB2-BC73-D181BEB433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B4166E-4F77-4B8A-993E-62D6F391E9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en-US" altLang="fi-FI" sz="3600" b="1" i="0" u="none" strike="noStrike" kern="1200" cap="none" spc="-100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Indications for regulation</a:t>
            </a: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780AB18-AE5D-4832-8DC5-8C23D25ED32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83667139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664CB6-4F63-4421-8A12-66C100BFE17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6BF470F-0757-4A79-A4BE-4C0353A19F3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8269F1E-79E1-46A9-BC13-7B314D8D35EC}" type="slidenum">
              <a:rPr lang="fi-FI" altLang="fi-FI" smtClean="0"/>
              <a:pPr/>
              <a:t>12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8148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5C912C-6143-493D-9E58-F1297F6F1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17BC30-CBEA-451F-A71B-D5B8E69A3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0E7D66-3FFF-4BAE-8B94-2502A55B7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5AD637-009F-40C1-BBD2-BA21B673D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AD3D5-3C58-47CD-8433-CA15AB7B7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BDD3FB-CCBE-44AF-852A-3B3E9421FA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809971-CB96-4631-AEC4-E00A68CA4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F97CCA-82EE-46F3-A803-4B1BF649D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203F8A-C453-4DC4-B11D-0F21EB725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75D3EB-0308-4731-92A5-A543A3C48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4C1742-1C9E-4B06-8EA0-38CC8F0D4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9683" y="374962"/>
            <a:ext cx="8085599" cy="1195798"/>
          </a:xfrm>
        </p:spPr>
        <p:txBody>
          <a:bodyPr/>
          <a:lstStyle/>
          <a:p>
            <a:pPr algn="ctr"/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explicit</a:t>
            </a:r>
            <a:r>
              <a:rPr lang="fi-FI" dirty="0"/>
              <a:t> main </a:t>
            </a:r>
            <a:r>
              <a:rPr lang="fi-FI" dirty="0" err="1"/>
              <a:t>objectives</a:t>
            </a:r>
            <a:r>
              <a:rPr lang="fi-FI" dirty="0"/>
              <a:t> of </a:t>
            </a:r>
            <a:r>
              <a:rPr lang="fi-FI" dirty="0" err="1"/>
              <a:t>regulation</a:t>
            </a:r>
            <a:r>
              <a:rPr lang="fi-FI" dirty="0"/>
              <a:t>: </a:t>
            </a:r>
            <a:br>
              <a:rPr lang="fi-FI" dirty="0"/>
            </a:br>
            <a:r>
              <a:rPr lang="fi-FI" dirty="0" err="1"/>
              <a:t>efficiency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markets</a:t>
            </a:r>
            <a:r>
              <a:rPr lang="fi-FI" dirty="0"/>
              <a:t> and </a:t>
            </a:r>
            <a:r>
              <a:rPr lang="fi-FI" dirty="0" err="1"/>
              <a:t>investor</a:t>
            </a:r>
            <a:r>
              <a:rPr lang="fi-FI" dirty="0"/>
              <a:t> </a:t>
            </a:r>
            <a:r>
              <a:rPr lang="fi-FI" dirty="0" err="1"/>
              <a:t>protection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9FE1D4-343F-401F-9FA8-BA6DB19235E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often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, in a </a:t>
            </a:r>
            <a:r>
              <a:rPr lang="fi-FI" dirty="0" err="1"/>
              <a:t>synergic</a:t>
            </a:r>
            <a:r>
              <a:rPr lang="fi-FI" dirty="0"/>
              <a:t> </a:t>
            </a:r>
            <a:r>
              <a:rPr lang="fi-FI" dirty="0" err="1"/>
              <a:t>relation</a:t>
            </a:r>
            <a:r>
              <a:rPr lang="fi-FI" dirty="0"/>
              <a:t> to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other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Examples</a:t>
            </a:r>
            <a:r>
              <a:rPr lang="fi-FI" dirty="0"/>
              <a:t>: 1disclosure </a:t>
            </a:r>
            <a:r>
              <a:rPr lang="fi-FI" dirty="0" err="1"/>
              <a:t>duties</a:t>
            </a:r>
            <a:r>
              <a:rPr lang="fi-FI" dirty="0"/>
              <a:t>, 2 </a:t>
            </a:r>
            <a:r>
              <a:rPr lang="fi-FI" dirty="0" err="1"/>
              <a:t>insider</a:t>
            </a:r>
            <a:r>
              <a:rPr lang="fi-FI" dirty="0"/>
              <a:t> </a:t>
            </a:r>
            <a:r>
              <a:rPr lang="fi-FI" dirty="0" err="1"/>
              <a:t>regulation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3F84553-85A0-4A60-A6CB-31280E05CD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51992C-00CD-4573-98EB-2B3F2912626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E7E7FB-6627-4470-B8AC-A667C0E73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190499"/>
              </p:ext>
            </p:extLst>
          </p:nvPr>
        </p:nvGraphicFramePr>
        <p:xfrm>
          <a:off x="2360613" y="1949825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3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C0C723-6037-4E89-A2E0-1E42387EB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B659F4-4760-4A64-A45E-532AA603B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DEEAF7-11C2-4B85-BE46-D4401C331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E1DFB5-A98A-4C1F-88DE-3C131DAF9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709DF5-E3C7-487D-BF25-EC9FEB453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6FE3B3-B9E4-46AD-B92D-AC650E16F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B564F8-0DED-491A-B4AB-724E1FD0D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7A46AB-B7FC-4240-8F5D-7321CBF26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66662-DDC9-40E8-A910-3601E772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600" dirty="0" err="1">
                <a:solidFill>
                  <a:srgbClr val="FF0000"/>
                </a:solidFill>
              </a:rPr>
              <a:t>The</a:t>
            </a:r>
            <a:r>
              <a:rPr lang="fi-FI" sz="3600" dirty="0">
                <a:solidFill>
                  <a:srgbClr val="FF0000"/>
                </a:solidFill>
              </a:rPr>
              <a:t> </a:t>
            </a:r>
            <a:r>
              <a:rPr lang="fi-FI" sz="3600" dirty="0" err="1">
                <a:solidFill>
                  <a:srgbClr val="FF0000"/>
                </a:solidFill>
              </a:rPr>
              <a:t>new</a:t>
            </a:r>
            <a:r>
              <a:rPr lang="fi-FI" sz="3600" dirty="0">
                <a:solidFill>
                  <a:srgbClr val="FF0000"/>
                </a:solidFill>
              </a:rPr>
              <a:t>, and </a:t>
            </a:r>
            <a:r>
              <a:rPr lang="fi-FI" sz="3600" dirty="0" err="1">
                <a:solidFill>
                  <a:srgbClr val="FF0000"/>
                </a:solidFill>
              </a:rPr>
              <a:t>most</a:t>
            </a:r>
            <a:r>
              <a:rPr lang="fi-FI" sz="3600" dirty="0">
                <a:solidFill>
                  <a:srgbClr val="FF0000"/>
                </a:solidFill>
              </a:rPr>
              <a:t> </a:t>
            </a:r>
            <a:r>
              <a:rPr lang="fi-FI" sz="3600" dirty="0" err="1">
                <a:solidFill>
                  <a:srgbClr val="FF0000"/>
                </a:solidFill>
              </a:rPr>
              <a:t>important</a:t>
            </a:r>
            <a:r>
              <a:rPr lang="fi-FI" sz="3600" dirty="0">
                <a:solidFill>
                  <a:srgbClr val="FF0000"/>
                </a:solidFill>
              </a:rPr>
              <a:t>, </a:t>
            </a:r>
            <a:r>
              <a:rPr lang="fi-FI" sz="3600" dirty="0" err="1">
                <a:solidFill>
                  <a:srgbClr val="FF0000"/>
                </a:solidFill>
              </a:rPr>
              <a:t>purpose</a:t>
            </a:r>
            <a:r>
              <a:rPr lang="fi-FI" sz="3600" dirty="0">
                <a:solidFill>
                  <a:srgbClr val="FF0000"/>
                </a:solidFill>
              </a:rPr>
              <a:t> of market (</a:t>
            </a:r>
            <a:r>
              <a:rPr lang="fi-FI" sz="3600" dirty="0" err="1">
                <a:solidFill>
                  <a:srgbClr val="FF0000"/>
                </a:solidFill>
              </a:rPr>
              <a:t>regulation</a:t>
            </a:r>
            <a:r>
              <a:rPr lang="fi-FI" sz="3600" dirty="0">
                <a:solidFill>
                  <a:srgbClr val="FF0000"/>
                </a:solidFill>
              </a:rPr>
              <a:t>): </a:t>
            </a:r>
            <a:r>
              <a:rPr lang="fi-FI" sz="3600" dirty="0" err="1">
                <a:solidFill>
                  <a:srgbClr val="FF0000"/>
                </a:solidFill>
              </a:rPr>
              <a:t>Sustainability</a:t>
            </a:r>
            <a:endParaRPr lang="fi-FI" sz="3600" dirty="0">
              <a:solidFill>
                <a:srgbClr val="FF0000"/>
              </a:solidFill>
            </a:endParaRP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CEC1A42E-417D-4DA7-A332-D68B7903F7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9567740"/>
              </p:ext>
            </p:extLst>
          </p:nvPr>
        </p:nvGraphicFramePr>
        <p:xfrm>
          <a:off x="2095501" y="1582739"/>
          <a:ext cx="391636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F3FF00-0798-40C5-8D2F-FBD8D15B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8BB547F-3531-48E1-85C0-C3B28FA0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Sisällön paikkamerkki 13">
            <a:extLst>
              <a:ext uri="{FF2B5EF4-FFF2-40B4-BE49-F238E27FC236}">
                <a16:creationId xmlns:a16="http://schemas.microsoft.com/office/drawing/2014/main" id="{CEF424E2-21E9-4876-800F-1A867C70E18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4154748"/>
              </p:ext>
            </p:extLst>
          </p:nvPr>
        </p:nvGraphicFramePr>
        <p:xfrm>
          <a:off x="6164263" y="1582741"/>
          <a:ext cx="3916362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31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28C0ADD-3140-482C-86FA-3250A88A5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D8AED17-BB40-4868-87E1-9E3A86470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CA8432D-52E8-481D-B433-600F25095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E0C4F1D-935F-4184-8249-D048A001E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2346E7A-D37A-471A-8B37-84BF07103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52D882E-F209-4F73-9A07-B3F23AFF9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4E401F8-E567-49DD-9E8B-3DA8EAFA4D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CF91CD0-F58E-4587-AADC-691679C372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7526EFC-8C08-4DCC-98E3-3CBEEBFB9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61F87F-1FAC-432B-A775-E06884236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353D32-B0C4-4804-828F-049C2D2C70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Example</a:t>
            </a:r>
            <a:r>
              <a:rPr lang="fi-FI" dirty="0"/>
              <a:t> 1: </a:t>
            </a:r>
            <a:r>
              <a:rPr lang="fi-FI" dirty="0" err="1"/>
              <a:t>Disclosure</a:t>
            </a:r>
            <a:r>
              <a:rPr lang="fi-FI" dirty="0"/>
              <a:t> </a:t>
            </a:r>
            <a:r>
              <a:rPr lang="fi-FI" dirty="0" err="1"/>
              <a:t>duties</a:t>
            </a: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5B67C8D-F8BB-4A83-AB2D-8F2075A7D4B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12086326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A430D0-42FF-4E45-B883-10547A542D8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96E31C5-66AE-4159-B1DD-9F97C60132E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8269F1E-79E1-46A9-BC13-7B314D8D35EC}" type="slidenum">
              <a:rPr lang="fi-FI" altLang="fi-FI" smtClean="0"/>
              <a:pPr/>
              <a:t>15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542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1FDA87-2559-406B-9E24-2BFCE77C8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C5E058-FFB1-4BE5-8638-004B6AEBE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D76728-ACD1-47E8-B434-88BA39715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05D47-4DEF-4BAC-B53C-015F063DE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1B4E59-84C9-4519-86EA-B7F8420EF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FEACED-067F-4AAA-8945-7EDDBFD39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149DC75-F203-4B91-AF92-B7E8F1F7B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0CC4E9-4E4A-4CD7-A735-A11CBCB51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9A9579-487A-4459-9A85-88DA84827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125F8D-B457-48DC-A2E4-7C98EB56E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fi-FI" dirty="0">
                <a:solidFill>
                  <a:schemeClr val="accent1"/>
                </a:solidFill>
              </a:rPr>
              <a:t>The Legal Relations in the Trade in Securities: direct trade outside the market</a:t>
            </a:r>
          </a:p>
        </p:txBody>
      </p:sp>
      <p:pic>
        <p:nvPicPr>
          <p:cNvPr id="3" name="Sisällön paikkamerkki 2">
            <a:extLst>
              <a:ext uri="{FF2B5EF4-FFF2-40B4-BE49-F238E27FC236}">
                <a16:creationId xmlns:a16="http://schemas.microsoft.com/office/drawing/2014/main" id="{4C9694F6-6F3F-4D98-9D2E-E342668C5437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2730482" y="1514475"/>
            <a:ext cx="6731036" cy="4002088"/>
          </a:xfrm>
          <a:prstGeom prst="rect">
            <a:avLst/>
          </a:prstGeom>
        </p:spPr>
      </p:pic>
      <p:sp>
        <p:nvSpPr>
          <p:cNvPr id="12290" name="Footer Placeholder 3"/>
          <p:cNvSpPr>
            <a:spLocks noGrp="1"/>
          </p:cNvSpPr>
          <p:nvPr>
            <p:ph type="ftr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  <a:endParaRPr lang="fi-FI" altLang="fi-FI" sz="900">
              <a:solidFill>
                <a:srgbClr val="898989"/>
              </a:solidFill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7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5077B1-93FA-4831-AF7C-BCCD6EB0FBAA}" type="slidenum">
              <a:rPr lang="fi-FI" altLang="fi-FI" sz="9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fi-FI" altLang="fi-FI" sz="9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kumimoji="0" lang="en-US" altLang="fi-FI" sz="3600" b="1" i="0" u="none" strike="noStrike" kern="1200" cap="none" spc="-100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The Legal Relations in the Trade in Securities: trade on the market</a:t>
            </a:r>
            <a:endParaRPr lang="en-US" altLang="fi-FI" dirty="0">
              <a:solidFill>
                <a:srgbClr val="FF0066"/>
              </a:solidFill>
            </a:endParaRPr>
          </a:p>
        </p:txBody>
      </p:sp>
      <p:sp>
        <p:nvSpPr>
          <p:cNvPr id="13314" name="Footer Placeholder 3"/>
          <p:cNvSpPr>
            <a:spLocks noGrp="1"/>
          </p:cNvSpPr>
          <p:nvPr>
            <p:ph type="ftr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  <a:endParaRPr lang="fi-FI" altLang="fi-FI" sz="900">
              <a:solidFill>
                <a:srgbClr val="898989"/>
              </a:solidFill>
            </a:endParaRP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7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0EE58F4-6BB4-49FE-B032-92C8B2092CED}" type="slidenum">
              <a:rPr lang="fi-FI" altLang="fi-FI" sz="9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fi-FI" altLang="fi-FI" sz="900">
              <a:solidFill>
                <a:srgbClr val="898989"/>
              </a:solidFill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351088" y="1916113"/>
            <a:ext cx="7239000" cy="83820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Principals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A  B  C  D  E  etc.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2495550" y="4868863"/>
            <a:ext cx="7162800" cy="91440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X  Y  Z  etc.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Counterparts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2495550" y="3573463"/>
            <a:ext cx="1676400" cy="60960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Brokers</a:t>
            </a: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7464425" y="3573463"/>
            <a:ext cx="20574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Brokers</a:t>
            </a:r>
          </a:p>
        </p:txBody>
      </p:sp>
      <p:cxnSp>
        <p:nvCxnSpPr>
          <p:cNvPr id="13321" name="AutoShape 8"/>
          <p:cNvCxnSpPr>
            <a:cxnSpLocks noChangeShapeType="1"/>
          </p:cNvCxnSpPr>
          <p:nvPr/>
        </p:nvCxnSpPr>
        <p:spPr bwMode="auto">
          <a:xfrm>
            <a:off x="3575050" y="2924175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2" name="AutoShape 9"/>
          <p:cNvCxnSpPr>
            <a:cxnSpLocks noChangeShapeType="1"/>
          </p:cNvCxnSpPr>
          <p:nvPr/>
        </p:nvCxnSpPr>
        <p:spPr bwMode="auto">
          <a:xfrm>
            <a:off x="3503613" y="4365625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3" name="AutoShape 10"/>
          <p:cNvCxnSpPr>
            <a:cxnSpLocks noChangeShapeType="1"/>
          </p:cNvCxnSpPr>
          <p:nvPr/>
        </p:nvCxnSpPr>
        <p:spPr bwMode="auto">
          <a:xfrm>
            <a:off x="8401050" y="2924175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4" name="AutoShape 11"/>
          <p:cNvCxnSpPr>
            <a:cxnSpLocks noChangeShapeType="1"/>
          </p:cNvCxnSpPr>
          <p:nvPr/>
        </p:nvCxnSpPr>
        <p:spPr bwMode="auto">
          <a:xfrm>
            <a:off x="8401050" y="4437063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5" name="AutoShape 12"/>
          <p:cNvSpPr>
            <a:spLocks noChangeArrowheads="1"/>
          </p:cNvSpPr>
          <p:nvPr/>
        </p:nvSpPr>
        <p:spPr bwMode="auto">
          <a:xfrm>
            <a:off x="4656138" y="2924175"/>
            <a:ext cx="2514600" cy="1752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400 w 21600"/>
              <a:gd name="T13" fmla="*/ 5400 h 21600"/>
              <a:gd name="T14" fmla="*/ 162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lnTo>
                  <a:pt x="5400" y="540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Sale of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i-FI">
                <a:latin typeface="Times New Roman" pitchFamily="18" charset="0"/>
              </a:rPr>
              <a:t>goods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0ED886-D1BB-4030-B76C-7EAFB928B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Characteristic</a:t>
            </a:r>
            <a:r>
              <a:rPr lang="fi-FI" dirty="0"/>
              <a:t> </a:t>
            </a:r>
            <a:r>
              <a:rPr lang="fi-FI" dirty="0" err="1"/>
              <a:t>Features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Securities</a:t>
            </a:r>
            <a:r>
              <a:rPr lang="fi-FI" dirty="0"/>
              <a:t> Markets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A58476D-350C-4E48-B685-BD6807914A1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39973756"/>
              </p:ext>
            </p:extLst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9FFC1A1-D139-4448-AD9A-EA3C25D50C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D055CDD-00CE-4D81-B94C-614BBA5C965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42A779-7EBE-4D44-AC98-EF5EB48B1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377328-8345-4212-98C5-447DC543C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6075FA-BA7F-4D14-A7F4-B783C0A51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FC236A-0955-4A77-BD42-B98D123B5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Direct </a:t>
            </a:r>
            <a:r>
              <a:rPr lang="fi-FI" dirty="0" err="1"/>
              <a:t>Selling</a:t>
            </a:r>
            <a:r>
              <a:rPr lang="fi-FI" dirty="0"/>
              <a:t> – </a:t>
            </a:r>
            <a:r>
              <a:rPr lang="fi-FI" dirty="0" err="1"/>
              <a:t>Transactions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Market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33843B-4E9A-4A15-BC89-C6A939C9D7B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25ADD0-4BE6-4F7C-9D2E-4F11E0E3664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E238E683-EA97-4EC7-A4D9-CA3FDBE9406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062302365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86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27B2BA-1483-4529-9990-A8392AF4E9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32090E-992B-487D-9557-680779A76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7AA5C48-7CE5-4805-824F-0AA633E16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E54C36-DFD3-4565-8AF7-C936FDBE4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”Financial </a:t>
            </a:r>
            <a:r>
              <a:rPr lang="fi-FI" dirty="0" err="1"/>
              <a:t>Law</a:t>
            </a:r>
            <a:r>
              <a:rPr lang="fi-FI" dirty="0"/>
              <a:t>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6E62C1-DDE7-4472-A2D7-AEE469E0C54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Arial"/>
              </a:rPr>
              <a:t>Financial Law Lecture 1</a:t>
            </a:r>
            <a:endParaRPr lang="fi-FI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  <a:latin typeface="Arial"/>
              </a:rPr>
              <a:pPr>
                <a:defRPr/>
              </a:pPr>
              <a:t>2</a:t>
            </a:fld>
            <a:endParaRPr lang="fi-FI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graphicFrame>
        <p:nvGraphicFramePr>
          <p:cNvPr id="9" name="Taulukko 8">
            <a:extLst>
              <a:ext uri="{FF2B5EF4-FFF2-40B4-BE49-F238E27FC236}">
                <a16:creationId xmlns:a16="http://schemas.microsoft.com/office/drawing/2014/main" id="{6E0F37BD-B0C7-4769-85F4-54465848C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85319"/>
              </p:ext>
            </p:extLst>
          </p:nvPr>
        </p:nvGraphicFramePr>
        <p:xfrm>
          <a:off x="1177399" y="1446123"/>
          <a:ext cx="8658810" cy="29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3646">
                  <a:extLst>
                    <a:ext uri="{9D8B030D-6E8A-4147-A177-3AD203B41FA5}">
                      <a16:colId xmlns:a16="http://schemas.microsoft.com/office/drawing/2014/main" val="4177264311"/>
                    </a:ext>
                  </a:extLst>
                </a:gridCol>
                <a:gridCol w="5435164">
                  <a:extLst>
                    <a:ext uri="{9D8B030D-6E8A-4147-A177-3AD203B41FA5}">
                      <a16:colId xmlns:a16="http://schemas.microsoft.com/office/drawing/2014/main" val="236109483"/>
                    </a:ext>
                  </a:extLst>
                </a:gridCol>
              </a:tblGrid>
              <a:tr h="826172">
                <a:tc>
                  <a:txBody>
                    <a:bodyPr/>
                    <a:lstStyle/>
                    <a:p>
                      <a:pPr algn="l"/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Financial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markets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law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algn="l"/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(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examples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of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targets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) </a:t>
                      </a:r>
                      <a:endParaRPr lang="fi-FI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Contracts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of finance </a:t>
                      </a: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(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examples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of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targets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36653"/>
                  </a:ext>
                </a:extLst>
              </a:tr>
              <a:tr h="447510">
                <a:tc gridSpan="2">
                  <a:txBody>
                    <a:bodyPr/>
                    <a:lstStyle/>
                    <a:p>
                      <a:pPr marL="237600" marR="0" lvl="1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Investment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service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firms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’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client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relations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410622"/>
                  </a:ext>
                </a:extLst>
              </a:tr>
              <a:tr h="791749">
                <a:tc>
                  <a:txBody>
                    <a:bodyPr/>
                    <a:lstStyle/>
                    <a:p>
                      <a:pPr algn="l"/>
                      <a:r>
                        <a:rPr lang="fi-FI" dirty="0" err="1"/>
                        <a:t>Disclosure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duties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Factoring,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forfaiting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,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financial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leasing etc. </a:t>
                      </a:r>
                      <a:endParaRPr lang="fi-FI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729149"/>
                  </a:ext>
                </a:extLst>
              </a:tr>
              <a:tr h="418824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Market </a:t>
                      </a:r>
                      <a:r>
                        <a:rPr lang="fi-FI" dirty="0" err="1"/>
                        <a:t>abuse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/>
                        <a:t>Commission on sales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321020"/>
                  </a:ext>
                </a:extLst>
              </a:tr>
              <a:tr h="418824">
                <a:tc>
                  <a:txBody>
                    <a:bodyPr/>
                    <a:lstStyle/>
                    <a:p>
                      <a:pPr algn="l"/>
                      <a:r>
                        <a:rPr lang="fi-FI" dirty="0" err="1"/>
                        <a:t>Investment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firms</a:t>
                      </a:r>
                      <a:r>
                        <a:rPr lang="fi-FI" dirty="0"/>
                        <a:t> etc.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dirty="0" err="1"/>
                        <a:t>Letter</a:t>
                      </a:r>
                      <a:r>
                        <a:rPr lang="fi-FI" dirty="0"/>
                        <a:t> of </a:t>
                      </a:r>
                      <a:r>
                        <a:rPr lang="fi-FI" dirty="0" err="1"/>
                        <a:t>credit</a:t>
                      </a:r>
                      <a:endParaRPr lang="fi-FI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79082"/>
                  </a:ext>
                </a:extLst>
              </a:tr>
            </a:tbl>
          </a:graphicData>
        </a:graphic>
      </p:graphicFrame>
      <p:graphicFrame>
        <p:nvGraphicFramePr>
          <p:cNvPr id="11" name="Taulukko 11">
            <a:extLst>
              <a:ext uri="{FF2B5EF4-FFF2-40B4-BE49-F238E27FC236}">
                <a16:creationId xmlns:a16="http://schemas.microsoft.com/office/drawing/2014/main" id="{00D9DB06-5254-4A54-9C5F-673F3DB0F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17834"/>
              </p:ext>
            </p:extLst>
          </p:nvPr>
        </p:nvGraphicFramePr>
        <p:xfrm>
          <a:off x="1177399" y="4802384"/>
          <a:ext cx="8658810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339">
                  <a:extLst>
                    <a:ext uri="{9D8B030D-6E8A-4147-A177-3AD203B41FA5}">
                      <a16:colId xmlns:a16="http://schemas.microsoft.com/office/drawing/2014/main" val="4285794840"/>
                    </a:ext>
                  </a:extLst>
                </a:gridCol>
                <a:gridCol w="6607471">
                  <a:extLst>
                    <a:ext uri="{9D8B030D-6E8A-4147-A177-3AD203B41FA5}">
                      <a16:colId xmlns:a16="http://schemas.microsoft.com/office/drawing/2014/main" val="412905233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Cf.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fiscal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law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(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law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of </a:t>
                      </a:r>
                      <a:r>
                        <a:rPr kumimoji="0" lang="fi-FI" sz="2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public</a:t>
                      </a:r>
                      <a:r>
                        <a:rPr kumimoji="0" lang="fi-FI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 finance)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19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37600" marR="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Tax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law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7600" marR="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  <a:cs typeface="+mn-cs"/>
                        </a:rPr>
                        <a:t>Public finance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administration</a:t>
                      </a:r>
                      <a:r>
                        <a:rPr kumimoji="0" lang="fi-FI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/>
                          <a:ea typeface="MS PGothic" pitchFamily="34" charset="-128"/>
                        </a:rPr>
                        <a:t>law</a:t>
                      </a:r>
                      <a:endParaRPr kumimoji="0" lang="fi-FI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/>
                        <a:ea typeface="MS PGothic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48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285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A2A5-EDBB-4C63-83A1-41FCE5509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sz="3600" spc="-100" dirty="0">
                <a:solidFill>
                  <a:srgbClr val="78BE20"/>
                </a:solidFill>
              </a:rPr>
              <a:t>The Informative Efficiency of Disclosure Regulation 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816DE7-5865-4951-9242-233533342E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A564EA-9C04-4135-848C-8FE0FA9B570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CE9B4502-8F8C-47E0-AC0E-47CF74805E2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4983851"/>
              </p:ext>
            </p:extLst>
          </p:nvPr>
        </p:nvGraphicFramePr>
        <p:xfrm>
          <a:off x="559582" y="157679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03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57927C0-0612-4804-834B-A0BE58421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952E69-C70E-4E4C-8673-1A1C934BD0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F1EC720-A1F8-43EA-A9C5-2F5D3463B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5B5F818-5AD9-41DB-BC88-B30AE01E7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F9A1A02-EFBE-4678-A881-46F9A7304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>
            <a:extLst>
              <a:ext uri="{FF2B5EF4-FFF2-40B4-BE49-F238E27FC236}">
                <a16:creationId xmlns:a16="http://schemas.microsoft.com/office/drawing/2014/main" id="{90F24CD3-643D-4B68-9EA2-CDC79B575B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4" y="317501"/>
            <a:ext cx="8207375" cy="1196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fi-FI"/>
              <a:t>Investor Protection</a:t>
            </a:r>
          </a:p>
        </p:txBody>
      </p:sp>
      <p:sp>
        <p:nvSpPr>
          <p:cNvPr id="24580" name="Alatunnisteen paikkamerkki 4">
            <a:extLst>
              <a:ext uri="{FF2B5EF4-FFF2-40B4-BE49-F238E27FC236}">
                <a16:creationId xmlns:a16="http://schemas.microsoft.com/office/drawing/2014/main" id="{974165D6-3954-4AA8-9D1E-6AF9CE9DCD9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24581" name="Dian numeron paikkamerkki 5">
            <a:extLst>
              <a:ext uri="{FF2B5EF4-FFF2-40B4-BE49-F238E27FC236}">
                <a16:creationId xmlns:a16="http://schemas.microsoft.com/office/drawing/2014/main" id="{60D41C3B-182D-4789-B854-2E87322900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06BFE654-E37F-4803-BC51-D06A0833651B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AFA4F9D-209F-4843-9C99-BB3EB5CBD58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57414645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616811-3317-4946-ADA4-0DEEAD930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4AAAF4-8D87-43A4-B9A9-84FB76CDC8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5E8381-4675-45B8-824E-C86D7FEAD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D5602F-2A9B-4A0D-B31B-A84E110E2B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809645-E5EF-4E0B-9DC0-21558BA41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8974C1-D363-439A-9203-73BD97824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Information</a:t>
            </a:r>
            <a:r>
              <a:rPr lang="fi-FI" dirty="0"/>
              <a:t> as Property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96417EA-5868-41D1-A2C3-600A7863DA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C8A71D-433F-4C10-BF57-E3F61D2500D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A585E381-76B6-4AB0-A3DD-81021BB604F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43659453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14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1AD9D3D-725F-4A0F-BE35-AE5A98CAD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38208C-E04E-46E6-9FA4-0663E5C55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5DECB5-0ABA-4A7E-9255-9623658788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4399E4-AB19-482E-ACAC-F71B5B62A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510C646-F1DD-4E15-8001-5324DC2C3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421D3A-37E0-4C2A-96AB-BB3BE9934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2EBA59-9BE9-4BB0-9C3A-F01D3F74A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13E0AE-0050-4017-96A5-24900FFE55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575D43-C144-4DAE-9894-3157EF462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9BC011F-EE4E-4390-8BE9-919D44922A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91A7C6-74A8-4F18-9135-4046D334CE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Example</a:t>
            </a:r>
            <a:r>
              <a:rPr lang="fi-FI" dirty="0"/>
              <a:t> 2: </a:t>
            </a:r>
            <a:r>
              <a:rPr lang="fi-FI" dirty="0" err="1"/>
              <a:t>Insider</a:t>
            </a:r>
            <a:r>
              <a:rPr lang="fi-FI" dirty="0"/>
              <a:t> </a:t>
            </a:r>
            <a:r>
              <a:rPr lang="fi-FI" dirty="0" err="1"/>
              <a:t>Regulation</a:t>
            </a:r>
            <a:r>
              <a:rPr lang="fi-FI" dirty="0"/>
              <a:t>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DDFE81-706F-493F-B2F7-4C0E8A44252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DE0D23-C6AB-414F-8CB2-0CE8AE677A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2B84836-C7F4-40E8-AB43-B4EF7B532C6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55721704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9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F7BD10-CB92-41CD-AA86-62DDAC506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F23FB3-C8FC-4717-B149-07D60902F4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015428-BB7D-4951-8B50-7965AB12E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902570-9E2E-4FC9-AA5D-2B6174D44E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2D674E5-761A-45BA-966D-2878BA50E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5D2343-4D82-4F76-AB83-711FE273D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0E8379-F4C1-483F-9434-5A07A4DE84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4DF8B8-A7CB-4C75-8DB1-32071261CB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Damage</a:t>
            </a:r>
            <a:r>
              <a:rPr lang="fi-FI" dirty="0"/>
              <a:t> </a:t>
            </a:r>
            <a:r>
              <a:rPr lang="fi-FI" dirty="0" err="1"/>
              <a:t>Mechanism</a:t>
            </a:r>
            <a:r>
              <a:rPr lang="fi-FI" dirty="0"/>
              <a:t> of </a:t>
            </a:r>
            <a:r>
              <a:rPr lang="fi-FI" dirty="0" err="1"/>
              <a:t>Insider</a:t>
            </a:r>
            <a:r>
              <a:rPr lang="fi-FI" dirty="0"/>
              <a:t> Trading?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42702EE9-8B93-419D-A874-76B333F8AB8B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76760941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06904CC-0125-4304-BDA4-7F4A0EDF1E7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6119643-B7FD-4365-8C21-62280A61386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8269F1E-79E1-46A9-BC13-7B314D8D35EC}" type="slidenum">
              <a:rPr lang="fi-FI" altLang="fi-FI" smtClean="0"/>
              <a:pPr/>
              <a:t>24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10285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A64D6F-C331-4777-B585-1910B2031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D286B9-0BB2-4C18-91AD-D662851E3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5EC35E-D32B-49D6-9C07-74D949253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3C6CFD-0F22-4F83-A537-DA07D971B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7C0D5D-B9D8-4C00-A060-88981B3E2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F0890D-D9D9-4490-8A77-1057557AE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Arguments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Taken</a:t>
            </a:r>
            <a:r>
              <a:rPr lang="fi-FI" dirty="0"/>
              <a:t> into </a:t>
            </a:r>
            <a:r>
              <a:rPr lang="fi-FI" dirty="0" err="1"/>
              <a:t>Account</a:t>
            </a:r>
            <a:r>
              <a:rPr lang="fi-FI" dirty="0"/>
              <a:t> in </a:t>
            </a:r>
            <a:r>
              <a:rPr lang="fi-FI" dirty="0" err="1"/>
              <a:t>Insider</a:t>
            </a:r>
            <a:r>
              <a:rPr lang="fi-FI" dirty="0"/>
              <a:t> </a:t>
            </a:r>
            <a:r>
              <a:rPr lang="fi-FI" dirty="0" err="1"/>
              <a:t>Regulation</a:t>
            </a:r>
            <a:r>
              <a:rPr lang="fi-FI" dirty="0"/>
              <a:t> 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94D402B-682D-4859-B774-5D2D9C3FCA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25</a:t>
            </a:fld>
            <a:endParaRPr lang="fi-FI" alt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993649C-63E6-4BDE-9D21-5761B8BB5B9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Financial Law Lecture 1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6D1E8D7B-F274-4706-820D-DC26C3DAAC3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01278239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088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E20E04-82AD-4ADB-AF37-99ADE8915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B05798-56ED-4011-B62C-058E37AA5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DFC2FF-1B74-4C12-A546-A125561324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8D08FB-FDCB-477B-90D6-454523025A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353C5F-F1C4-4270-AF5F-85B378E5D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B5D47-11E5-4BB5-AB75-184CD27D6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BACFBF42-BEAD-4ACF-B7CB-3B329C08A0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4" y="317501"/>
            <a:ext cx="8207375" cy="11969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fi-FI" dirty="0">
                <a:solidFill>
                  <a:srgbClr val="FF3300"/>
                </a:solidFill>
              </a:rPr>
              <a:t>Informational efficiency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312FB7E-252C-4AAA-BE74-E42D8BCA681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15148965"/>
              </p:ext>
            </p:extLst>
          </p:nvPr>
        </p:nvGraphicFramePr>
        <p:xfrm>
          <a:off x="1992314" y="1514475"/>
          <a:ext cx="8207375" cy="400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4" name="Alatunnisteen paikkamerkki 4">
            <a:extLst>
              <a:ext uri="{FF2B5EF4-FFF2-40B4-BE49-F238E27FC236}">
                <a16:creationId xmlns:a16="http://schemas.microsoft.com/office/drawing/2014/main" id="{4D359DF2-367C-4C3E-BC44-6951F2E642B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30725" name="Dian numeron paikkamerkki 5">
            <a:extLst>
              <a:ext uri="{FF2B5EF4-FFF2-40B4-BE49-F238E27FC236}">
                <a16:creationId xmlns:a16="http://schemas.microsoft.com/office/drawing/2014/main" id="{64357687-2231-488E-AC6C-FE9D0DA2839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1CBCE1B9-0BA2-4668-91F3-EACD9C88C05E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9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B11EE6A-12E7-429D-8ABC-FAC7F21FBF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34E475D-DE3E-4454-9195-852F07D43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663E5EC-793C-45EA-B763-29CAA4BA7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507B9C-3C05-44C2-B653-446068623F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3BCAA49-8021-413C-B6EB-132CE43FCB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F5ED52-0A60-451B-A559-EA12D549B2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4CFEF83-5CE9-438A-99FF-5F401CC92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409B48-8ED0-4BB1-8509-3C83B71A80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Insider</a:t>
            </a:r>
            <a:r>
              <a:rPr lang="fi-FI" dirty="0"/>
              <a:t> Trading as Management </a:t>
            </a:r>
            <a:r>
              <a:rPr lang="fi-FI" dirty="0" err="1"/>
              <a:t>Remuneration</a:t>
            </a: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9E8A00F-81AB-4598-8D49-A044FA010C53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69665644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D4A08F8-F314-4739-B34F-53888ECE872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C35F5ED-1874-4632-9A7C-182B001F1F7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8269F1E-79E1-46A9-BC13-7B314D8D35EC}" type="slidenum">
              <a:rPr lang="fi-FI" altLang="fi-FI" smtClean="0"/>
              <a:pPr/>
              <a:t>27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8227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AC2CDE-E77F-40D4-8BDA-DA89F2EC9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18A0F8-F721-41A8-A442-4CE80F8DF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7DA336-065C-4899-A08E-EB2A2E2B3B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7BA2D0-F8B8-4D34-A330-434F8B30B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DD7885-DC89-4DA6-9760-1E1E5CA296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B058DE-694F-4DD0-8747-472837315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0B339C-1538-451D-8B48-D0C535AD8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0BC730-DDD0-4811-ACFE-2176D1860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B3282A-1ABD-40B9-83DC-06B692FE3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FB8988-1E31-42C7-AB80-2E7FE68BC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C971B5-A381-4509-AE28-7CA2497CD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D47C5B-86E4-43C4-A701-5446215074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A6D932-3589-4A5D-8474-CB862003F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5E8395-B4EF-4E82-B2BF-62DB33C22C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C3B2CA-3405-4818-B79E-038A69599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CAC44F-CC30-46B4-83E9-030D6D0E67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9D247B-B84F-4F13-9B98-23977BDFD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960BB7-9DF9-432B-9642-14ADBA621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1274AC-C9D6-4B3B-B2E5-F86B9791D3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8FB43E-7801-4DB4-8F01-9B87A4798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>
            <a:extLst>
              <a:ext uri="{FF2B5EF4-FFF2-40B4-BE49-F238E27FC236}">
                <a16:creationId xmlns:a16="http://schemas.microsoft.com/office/drawing/2014/main" id="{798CB380-BFC5-4798-BBAF-D2B2AD2D5A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4" y="317501"/>
            <a:ext cx="8207375" cy="1196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fi-FI"/>
              <a:t>Investor protection / market functions?</a:t>
            </a:r>
          </a:p>
        </p:txBody>
      </p:sp>
      <p:sp>
        <p:nvSpPr>
          <p:cNvPr id="26628" name="Alatunnisteen paikkamerkki 4">
            <a:extLst>
              <a:ext uri="{FF2B5EF4-FFF2-40B4-BE49-F238E27FC236}">
                <a16:creationId xmlns:a16="http://schemas.microsoft.com/office/drawing/2014/main" id="{E8D7416D-CFE5-4800-A89C-A1465453FDE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26629" name="Dian numeron paikkamerkki 5">
            <a:extLst>
              <a:ext uri="{FF2B5EF4-FFF2-40B4-BE49-F238E27FC236}">
                <a16:creationId xmlns:a16="http://schemas.microsoft.com/office/drawing/2014/main" id="{D25CB4F9-A345-427C-A9C6-AD5458C0CF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1195BA86-1C9E-4A2A-8A38-E067C8F9E6CC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A4AB6B28-F281-47B0-9C6E-9CED66507A7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13251308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55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0F27EA-9851-4EED-83A5-0B90A86776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D15AD3-9365-41D3-8BA9-67CBD7F7FF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EF4325-4DF9-4A33-BD39-CD2B7D86CE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210465-6204-469C-A5AD-0DB645539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A3F41D-0863-4B39-BC72-F04AD6C89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C985A4-D04C-4EC8-924B-65ADA0A33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>
            <a:extLst>
              <a:ext uri="{FF2B5EF4-FFF2-40B4-BE49-F238E27FC236}">
                <a16:creationId xmlns:a16="http://schemas.microsoft.com/office/drawing/2014/main" id="{F5E1E1FF-DF07-479C-A2BA-68DC4CA316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4" y="317501"/>
            <a:ext cx="8207375" cy="11969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fi-FI" dirty="0"/>
              <a:t>Conclusions for Regulation </a:t>
            </a:r>
          </a:p>
        </p:txBody>
      </p:sp>
      <p:sp>
        <p:nvSpPr>
          <p:cNvPr id="35844" name="Alatunnisteen paikkamerkki 4">
            <a:extLst>
              <a:ext uri="{FF2B5EF4-FFF2-40B4-BE49-F238E27FC236}">
                <a16:creationId xmlns:a16="http://schemas.microsoft.com/office/drawing/2014/main" id="{96BB8AFB-4E70-4BB1-85EE-FC74A994E6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35845" name="Dian numeron paikkamerkki 5">
            <a:extLst>
              <a:ext uri="{FF2B5EF4-FFF2-40B4-BE49-F238E27FC236}">
                <a16:creationId xmlns:a16="http://schemas.microsoft.com/office/drawing/2014/main" id="{5B9F7A98-D6E6-428F-A796-FC946F3856A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D2457F73-8967-45CD-A275-99B003197784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34604AE9-00DB-496B-AA7B-0A16C5E7B59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759874780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F1F2CE-D02F-438D-B75A-21B95C4B4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CABBAE-B905-4B67-BBDB-A9A2BA8E43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A2DA09-60A1-4CE8-9DDA-E2F88DA36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18329A-C7EF-4553-9766-8704F2EBD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15258C-BC28-41FD-8244-08FA909FC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74E761-825E-4BBF-AC93-BF713802E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0E0EB2-E5C5-4632-8121-5FB02EB3D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A1F2D0-27CD-4612-B7EB-1EBE30BF7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BA21A5-C4B8-4620-A33D-9430E5ECE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71D781-0B7C-4E3C-9044-F77156C23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575571-7027-45FE-A714-93FD37DF8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0CF7AB-E9A5-4274-BF37-F7848AC8C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E44369-7260-465B-8BB3-B3D938D96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D72CDC-6190-472D-BB9D-B916180AA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C70873-17F6-4407-B3BF-4EB7C4FB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6DD84B-430E-4C1B-AA8B-B6E416D9D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47DF13-DF24-47FC-B681-F263031F96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B87B5A-7DB6-49F2-9494-24B10E704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95F467-79D5-4154-BDFC-9F1CC7C89B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EAB55C-E592-4016-8935-FA0139B03A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187467-6C06-4382-87E7-AF15BCBE0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17582C-C066-4A40-8ACD-7A48DD9DE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B7C7FA-F2AB-41BE-BFEB-B709BE47CC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Financial </a:t>
            </a:r>
            <a:r>
              <a:rPr lang="fi-FI" dirty="0" err="1"/>
              <a:t>markets</a:t>
            </a:r>
            <a:r>
              <a:rPr lang="fi-FI" dirty="0"/>
              <a:t> (Wikipedia)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8E2E544-1FAC-44A5-9BDB-2A33AEFB51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E3183B4-3A52-4270-93D8-2C00E59E7C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6E46B2F9-DF4F-4653-8080-43417EE9A61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2647848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353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60055E-A75B-4902-8BCF-14E1A5764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66B018-6EE7-400C-BD03-01AE2E44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68D4233-B75E-49A8-B914-3A8733FB3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069E71-61EB-47CC-AB2B-F0597401A5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7E9BBFB-1548-4899-AB1C-69FD24FC9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164BD3-8869-44AB-BEFB-3C7747CF0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5CF4DA-3F9C-4F00-BC15-1EB4DC99FA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8AB3A4B-2006-4E84-8678-694AD3179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744" y="318135"/>
            <a:ext cx="10949840" cy="1195798"/>
          </a:xfrm>
        </p:spPr>
        <p:txBody>
          <a:bodyPr anchor="t">
            <a:normAutofit/>
          </a:bodyPr>
          <a:lstStyle/>
          <a:p>
            <a:pPr algn="ctr"/>
            <a:r>
              <a:rPr lang="fi-FI" dirty="0" err="1"/>
              <a:t>Banking</a:t>
            </a:r>
            <a:r>
              <a:rPr lang="fi-FI" dirty="0"/>
              <a:t> </a:t>
            </a:r>
          </a:p>
        </p:txBody>
      </p:sp>
      <p:pic>
        <p:nvPicPr>
          <p:cNvPr id="10" name="Sisällön paikkamerkki 9" descr="Pörssin numeroita digitaalisella näytöllä">
            <a:extLst>
              <a:ext uri="{FF2B5EF4-FFF2-40B4-BE49-F238E27FC236}">
                <a16:creationId xmlns:a16="http://schemas.microsoft.com/office/drawing/2014/main" id="{8D6A4406-3632-4DBD-8511-C2D064F53E6E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38" y="1963966"/>
            <a:ext cx="5318125" cy="3103105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7E3E406-2413-4092-B0D8-EA980A6383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742608" y="6021288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A08651F-1B72-4642-A3F0-00E3CF53C89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42608" y="6365777"/>
            <a:ext cx="4826000" cy="16192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1C07628F-9402-FB47-93B5-FC3C3BFEEBE0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6">
            <a:extLst>
              <a:ext uri="{FF2B5EF4-FFF2-40B4-BE49-F238E27FC236}">
                <a16:creationId xmlns:a16="http://schemas.microsoft.com/office/drawing/2014/main" id="{D8713485-33AF-400A-98EB-6FAE4A657121}"/>
              </a:ext>
            </a:extLst>
          </p:cNvPr>
          <p:cNvGraphicFramePr>
            <a:graphicFrameLocks noGrp="1"/>
          </p:cNvGraphicFramePr>
          <p:nvPr>
            <p:ph sz="quarter" idx="18"/>
            <p:extLst>
              <p:ext uri="{D42A27DB-BD31-4B8C-83A1-F6EECF244321}">
                <p14:modId xmlns:p14="http://schemas.microsoft.com/office/powerpoint/2010/main" val="976649814"/>
              </p:ext>
            </p:extLst>
          </p:nvPr>
        </p:nvGraphicFramePr>
        <p:xfrm>
          <a:off x="6250147" y="1513934"/>
          <a:ext cx="5317439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322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F92F41F-0BA7-4A17-8C96-9F06140517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3FAF400-0E8A-4D1B-96A1-0D18FB02E8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56891FD-23C5-4B32-B6FB-A4ACB3076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438B5DF-14AD-47A7-80EF-021C8DAE19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214FB9F-E156-4B85-ACE6-BC6D78C4DF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i-FI" altLang="fi-FI" dirty="0">
                <a:ea typeface="ＭＳ Ｐゴシック" panose="020B0600070205080204" pitchFamily="34" charset="-128"/>
              </a:rPr>
              <a:t>Classic Main </a:t>
            </a:r>
            <a:r>
              <a:rPr lang="fi-FI" altLang="fi-FI" dirty="0" err="1">
                <a:ea typeface="ＭＳ Ｐゴシック" panose="020B0600070205080204" pitchFamily="34" charset="-128"/>
              </a:rPr>
              <a:t>Types</a:t>
            </a:r>
            <a:r>
              <a:rPr lang="fi-FI" altLang="fi-FI" dirty="0">
                <a:ea typeface="ＭＳ Ｐゴシック" panose="020B0600070205080204" pitchFamily="34" charset="-128"/>
              </a:rPr>
              <a:t> of </a:t>
            </a:r>
            <a:r>
              <a:rPr lang="fi-FI" altLang="fi-FI" dirty="0" err="1">
                <a:ea typeface="ＭＳ Ｐゴシック" panose="020B0600070205080204" pitchFamily="34" charset="-128"/>
              </a:rPr>
              <a:t>Corporate</a:t>
            </a:r>
            <a:r>
              <a:rPr lang="fi-FI" altLang="fi-FI" dirty="0">
                <a:ea typeface="ＭＳ Ｐゴシック" panose="020B0600070205080204" pitchFamily="34" charset="-128"/>
              </a:rPr>
              <a:t> Finance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37739953"/>
              </p:ext>
            </p:extLst>
          </p:nvPr>
        </p:nvGraphicFramePr>
        <p:xfrm>
          <a:off x="1992314" y="1514475"/>
          <a:ext cx="8207375" cy="400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6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36869" name="Slide Number Placeholder 2"/>
          <p:cNvSpPr>
            <a:spLocks noGrp="1"/>
          </p:cNvSpPr>
          <p:nvPr>
            <p:ph type="sldNum" sz="quarter" idx="17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39BE6E-5439-413A-8F6C-069318099EA9}" type="slidenum">
              <a:rPr lang="en-US" altLang="fi-FI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fi-FI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2E081F-A5A1-412C-8B8B-14A00AD17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AA1EBB-231F-4E56-A941-EF2D5F8D5A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6F2AB4-AD26-4F00-8077-75D5F8232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AC8608-3752-412F-8D59-9EB39A641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2EB717-5CB9-4E81-942A-559462925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C2BE71-0097-43BA-92AF-728BC0849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DF5106-8AF4-406D-B41D-367DBD87F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B85E22-37D3-4D4F-BDFD-0AFBADC25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F1400E0-60C2-4705-823F-CC09A53EB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48A191-A7CB-44CA-9F29-35D1B9B2D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atunnisteen paikkamerkki 4"/>
          <p:cNvSpPr txBox="1">
            <a:spLocks noGrp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fi-FI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Dian numeron paikkamerkki 5"/>
          <p:cNvSpPr txBox="1">
            <a:spLocks noGrp="1"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n-US" altLang="fi-FI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ctrTitle"/>
          </p:nvPr>
        </p:nvSpPr>
        <p:spPr/>
        <p:txBody>
          <a:bodyPr lIns="91440" tIns="45720" rIns="91440" bIns="45720" anchor="ctr" anchorCtr="0">
            <a:noAutofit/>
          </a:bodyPr>
          <a:lstStyle/>
          <a:p>
            <a:pPr algn="ctr" eaLnBrk="1" hangingPunct="1"/>
            <a:r>
              <a:rPr lang="fi-FI" altLang="fi-FI" dirty="0" err="1"/>
              <a:t>Investment</a:t>
            </a:r>
            <a:r>
              <a:rPr lang="fi-FI" altLang="fi-FI" dirty="0"/>
              <a:t> </a:t>
            </a:r>
            <a:r>
              <a:rPr lang="fi-FI" altLang="fi-FI" dirty="0" err="1"/>
              <a:t>banking</a:t>
            </a:r>
            <a:r>
              <a:rPr lang="fi-FI" altLang="fi-FI" dirty="0"/>
              <a:t>; </a:t>
            </a:r>
            <a:r>
              <a:rPr lang="fi-FI" altLang="fi-FI" dirty="0" err="1"/>
              <a:t>venture</a:t>
            </a:r>
            <a:r>
              <a:rPr lang="fi-FI" altLang="fi-FI" dirty="0"/>
              <a:t> capital </a:t>
            </a:r>
            <a:endParaRPr lang="en-US" alt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Financial Law Lecture 1</a:t>
            </a:r>
          </a:p>
        </p:txBody>
      </p:sp>
      <p:sp>
        <p:nvSpPr>
          <p:cNvPr id="38919" name="Slide Number Placeholder 2"/>
          <p:cNvSpPr>
            <a:spLocks noGrp="1"/>
          </p:cNvSpPr>
          <p:nvPr>
            <p:ph type="sldNum" sz="quarter" idx="17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724C2F-94BB-4DD8-AAC0-47531F8A05E4}" type="slidenum">
              <a:rPr lang="en-US" altLang="fi-FI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fi-FI" sz="900">
              <a:solidFill>
                <a:srgbClr val="898989"/>
              </a:solidFill>
            </a:endParaRPr>
          </a:p>
        </p:txBody>
      </p:sp>
      <p:graphicFrame>
        <p:nvGraphicFramePr>
          <p:cNvPr id="9" name="Diagram 3">
            <a:extLst>
              <a:ext uri="{FF2B5EF4-FFF2-40B4-BE49-F238E27FC236}">
                <a16:creationId xmlns:a16="http://schemas.microsoft.com/office/drawing/2014/main" id="{429314F7-FD07-4BCC-998E-12789A2F548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08722618"/>
              </p:ext>
            </p:extLst>
          </p:nvPr>
        </p:nvGraphicFramePr>
        <p:xfrm>
          <a:off x="623888" y="1514475"/>
          <a:ext cx="10944225" cy="400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B4D189-345D-4B6B-BAE3-D3F6BA5E3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329E60-9923-4C44-857F-0552C7B3CC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5B5A128-905C-4C44-BF77-AEB7D810A5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2A67FA-BE35-4D55-8C09-E692F6518B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F78122B-0E5F-4179-B840-BA4EF0699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EAD8360-4BD3-4606-B70B-C1A1273574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A74C315-E5DE-460A-807C-D591AC2EA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5A8EFF-302D-49C8-A400-FEB22EEB5C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A716967-23EE-49BC-B4B0-7626DD5E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 err="1"/>
              <a:t>Views</a:t>
            </a:r>
            <a:r>
              <a:rPr lang="fi-FI" altLang="fi-FI" dirty="0"/>
              <a:t> on </a:t>
            </a:r>
            <a:r>
              <a:rPr lang="fi-FI" altLang="fi-FI" dirty="0" err="1"/>
              <a:t>the</a:t>
            </a:r>
            <a:r>
              <a:rPr lang="fi-FI" altLang="fi-FI" dirty="0"/>
              <a:t> Markets – and </a:t>
            </a:r>
            <a:r>
              <a:rPr lang="fi-FI" altLang="fi-FI" dirty="0" err="1"/>
              <a:t>Our</a:t>
            </a:r>
            <a:r>
              <a:rPr lang="fi-FI" altLang="fi-FI" dirty="0"/>
              <a:t> Mission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27915370"/>
              </p:ext>
            </p:extLst>
          </p:nvPr>
        </p:nvGraphicFramePr>
        <p:xfrm>
          <a:off x="1992314" y="1514475"/>
          <a:ext cx="8207375" cy="400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Alatunnisteen paikkamerkki 1"/>
          <p:cNvSpPr>
            <a:spLocks noGrp="1"/>
          </p:cNvSpPr>
          <p:nvPr>
            <p:ph type="ftr" sz="quarter" idx="16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13317" name="Dian numeron paikkamerkki 2"/>
          <p:cNvSpPr>
            <a:spLocks noGrp="1"/>
          </p:cNvSpPr>
          <p:nvPr>
            <p:ph type="sldNum" sz="quarter" idx="17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FC731392-76DB-45EE-ACB9-B0B038B07918}" type="slidenum">
              <a:rPr lang="en-US" altLang="fi-FI" sz="9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None/>
              </a:pPr>
              <a:t>7</a:t>
            </a:fld>
            <a:endParaRPr lang="en-US" altLang="fi-FI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45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D7BEAF0-47AE-4CB9-9BAF-9B7607E2E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15F56F0-B393-46CB-8E86-1F81D40CF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3F51300-4239-4FEE-A6B6-643DC43E8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4F851B1-35BA-4D38-A722-40923050F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51ADD6B-C6D8-402C-8AEC-2C09FC670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48CA6E7-0CBE-4623-982D-76F5D1148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0325DEE-B6E6-459E-A6E7-ABB71ABA22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BE2F16-7823-435E-BB9D-9C7AA419E5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dirty="0"/>
              <a:t>The Special Characteristics and Role of Financial Markets</a:t>
            </a:r>
            <a:endParaRPr lang="fi-FI" altLang="fi-FI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31709125"/>
              </p:ext>
            </p:extLst>
          </p:nvPr>
        </p:nvGraphicFramePr>
        <p:xfrm>
          <a:off x="1992314" y="1514475"/>
          <a:ext cx="8207375" cy="400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0" name="Alatunnisteen paikkamerkki 1"/>
          <p:cNvSpPr>
            <a:spLocks noGrp="1"/>
          </p:cNvSpPr>
          <p:nvPr>
            <p:ph type="ftr" sz="quarter" idx="16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14341" name="Dian numeron paikkamerkki 2"/>
          <p:cNvSpPr>
            <a:spLocks noGrp="1"/>
          </p:cNvSpPr>
          <p:nvPr>
            <p:ph type="sldNum" sz="quarter" idx="17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54816B2B-1D39-4DD1-8326-3BC717A9DC66}" type="slidenum">
              <a:rPr lang="en-US" altLang="fi-FI" sz="9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None/>
              </a:pPr>
              <a:t>8</a:t>
            </a:fld>
            <a:endParaRPr lang="en-US" altLang="fi-FI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2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F6CEB9-BE6B-44C8-8888-8E2D6FEFF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2751C8-E132-47DE-89D4-650B8495B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7994C36-DDF1-4389-8D34-0165C5685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2EE9BA-7240-41B7-A8F7-FFEFAC3F2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396DF90-7ED5-458C-B33B-4425ADC5D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25CDF1-0D19-45CC-ABF4-0288A03EE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F6CEB9-BE6B-44C8-8888-8E2D6FEFF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2751C8-E132-47DE-89D4-650B8495B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7994C36-DDF1-4389-8D34-0165C5685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2EE9BA-7240-41B7-A8F7-FFEFAC3F2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396DF90-7ED5-458C-B33B-4425ADC5D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25CDF1-0D19-45CC-ABF4-0288A03EE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Graphic spid="2" grpI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i-FI" altLang="fi-FI" dirty="0"/>
              <a:t>Main Objects of </a:t>
            </a:r>
            <a:r>
              <a:rPr lang="fi-FI" altLang="fi-FI" dirty="0" err="1"/>
              <a:t>Regulation</a:t>
            </a:r>
            <a:r>
              <a:rPr lang="fi-FI" altLang="fi-FI" dirty="0"/>
              <a:t> in </a:t>
            </a:r>
            <a:r>
              <a:rPr lang="fi-FI" altLang="fi-FI" dirty="0" err="1"/>
              <a:t>Securities</a:t>
            </a:r>
            <a:r>
              <a:rPr lang="fi-FI" altLang="fi-FI" dirty="0"/>
              <a:t> Markets </a:t>
            </a:r>
            <a:r>
              <a:rPr lang="fi-FI" altLang="fi-FI" dirty="0" err="1"/>
              <a:t>Law</a:t>
            </a:r>
            <a:r>
              <a:rPr lang="fi-FI" altLang="fi-FI" dirty="0"/>
              <a:t> 1: </a:t>
            </a:r>
            <a:r>
              <a:rPr lang="fi-FI" altLang="fi-FI" dirty="0" err="1"/>
              <a:t>Disclosure</a:t>
            </a:r>
            <a:r>
              <a:rPr lang="fi-FI" altLang="fi-FI" dirty="0"/>
              <a:t> </a:t>
            </a:r>
            <a:r>
              <a:rPr lang="fi-FI" altLang="fi-FI" dirty="0" err="1"/>
              <a:t>Duties</a:t>
            </a:r>
            <a:r>
              <a:rPr lang="fi-FI" altLang="fi-FI" dirty="0"/>
              <a:t> 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6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fi-FI" sz="900">
                <a:solidFill>
                  <a:srgbClr val="898989"/>
                </a:solidFill>
              </a:rPr>
              <a:t>Financial Law Lecture 1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7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968AFEE0-7B63-431B-A1A3-271D2ED2EEA2}" type="slidenum">
              <a:rPr lang="en-US" altLang="fi-FI" sz="9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None/>
              </a:pPr>
              <a:t>9</a:t>
            </a:fld>
            <a:endParaRPr lang="en-US" altLang="fi-FI" sz="900">
              <a:solidFill>
                <a:srgbClr val="898989"/>
              </a:solidFill>
            </a:endParaRPr>
          </a:p>
        </p:txBody>
      </p:sp>
      <p:graphicFrame>
        <p:nvGraphicFramePr>
          <p:cNvPr id="3" name="Sisällön paikkamerkki 2">
            <a:extLst>
              <a:ext uri="{FF2B5EF4-FFF2-40B4-BE49-F238E27FC236}">
                <a16:creationId xmlns:a16="http://schemas.microsoft.com/office/drawing/2014/main" id="{D78B8C1E-3461-44AE-AA70-DEB2F2241B8B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60336688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58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4BC91EE-963F-471A-9EED-BF7795208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4F81875-8581-4A13-93FA-7F45BE121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BA0B9A7-F3F6-49DB-B856-FF796A25C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0AA8B2D-0DFD-4694-BB4B-EA61F7C2CE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49EB32-4389-475A-B2BA-2BC69C23D5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C09457F-CFCA-4EC5-B74A-62337FCEA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454D42F-FC48-4E8E-93A6-FD6E759E4A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A39EAF-1C05-40A3-A42D-C65C9B73CE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38F6F3-9A3E-4011-9E22-DCA6C3B9A4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1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2563</Words>
  <Application>Microsoft Office PowerPoint</Application>
  <PresentationFormat>Laajakuva</PresentationFormat>
  <Paragraphs>319</Paragraphs>
  <Slides>29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29</vt:i4>
      </vt:variant>
    </vt:vector>
  </HeadingPairs>
  <TitlesOfParts>
    <vt:vector size="40" baseType="lpstr">
      <vt:lpstr>Meiryo</vt:lpstr>
      <vt:lpstr>Arial</vt:lpstr>
      <vt:lpstr>Calibri</vt:lpstr>
      <vt:lpstr>Corbel</vt:lpstr>
      <vt:lpstr>Courier New</vt:lpstr>
      <vt:lpstr>Georgia</vt:lpstr>
      <vt:lpstr>Lucida Grande</vt:lpstr>
      <vt:lpstr>Times New Roman</vt:lpstr>
      <vt:lpstr>SketchLinesVTI</vt:lpstr>
      <vt:lpstr>Aalto University</vt:lpstr>
      <vt:lpstr>1_Aalto University</vt:lpstr>
      <vt:lpstr>Financial Law</vt:lpstr>
      <vt:lpstr>”Financial Law”</vt:lpstr>
      <vt:lpstr>Financial markets (Wikipedia)</vt:lpstr>
      <vt:lpstr>Banking </vt:lpstr>
      <vt:lpstr>Classic Main Types of Corporate Finance</vt:lpstr>
      <vt:lpstr>Investment banking; venture capital </vt:lpstr>
      <vt:lpstr>Views on the Markets – and Our Mission</vt:lpstr>
      <vt:lpstr>The Special Characteristics and Role of Financial Markets</vt:lpstr>
      <vt:lpstr>Main Objects of Regulation in Securities Markets Law 1: Disclosure Duties </vt:lpstr>
      <vt:lpstr>Other Main Sets of Securities Market Provisions  </vt:lpstr>
      <vt:lpstr>Why Regulate the Markets?</vt:lpstr>
      <vt:lpstr>Indications for regulation</vt:lpstr>
      <vt:lpstr>The explicit main objectives of regulation:  efficiency of the markets and investor protection</vt:lpstr>
      <vt:lpstr>The new, and most important, purpose of market (regulation): Sustainability</vt:lpstr>
      <vt:lpstr>Example 1: Disclosure duties</vt:lpstr>
      <vt:lpstr>The Legal Relations in the Trade in Securities: direct trade outside the market</vt:lpstr>
      <vt:lpstr>The Legal Relations in the Trade in Securities: trade on the market</vt:lpstr>
      <vt:lpstr>Characteristic Features of the Securities Markets</vt:lpstr>
      <vt:lpstr>Direct Selling – Transactions on the Market</vt:lpstr>
      <vt:lpstr>The Informative Efficiency of Disclosure Regulation </vt:lpstr>
      <vt:lpstr>Investor Protection</vt:lpstr>
      <vt:lpstr>Information as Property </vt:lpstr>
      <vt:lpstr>Example 2: Insider Regulation </vt:lpstr>
      <vt:lpstr>The Damage Mechanism of Insider Trading?</vt:lpstr>
      <vt:lpstr>Arguments to Be Taken into Account in Insider Regulation </vt:lpstr>
      <vt:lpstr>Informational efficiency</vt:lpstr>
      <vt:lpstr>Insider Trading as Management Remuneration</vt:lpstr>
      <vt:lpstr>Investor protection / market functions?</vt:lpstr>
      <vt:lpstr>Conclusions for Regulation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law</dc:title>
  <dc:creator>Matti Rudanko</dc:creator>
  <cp:lastModifiedBy>Matti Rudanko</cp:lastModifiedBy>
  <cp:revision>94</cp:revision>
  <dcterms:created xsi:type="dcterms:W3CDTF">2021-01-12T12:39:19Z</dcterms:created>
  <dcterms:modified xsi:type="dcterms:W3CDTF">2023-01-09T12:34:15Z</dcterms:modified>
</cp:coreProperties>
</file>