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D324-7A84-4B16-8F8B-0F6C105FC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8DBE0E-E8FA-4953-B371-61EAD4706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A7EB4-00C5-407C-AE25-B2436BFC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CC38A-2BCC-40CC-8228-D064A8F9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533D0-1BF1-413B-A8E2-BB2E26F2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8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A3B3E-9DD5-4477-A0D2-741BE2AB2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DB37A-D5CF-489E-903B-1AD50E169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AABCE-AE00-4676-82F7-995361066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9F62E-CE01-4C2C-A77B-61BE33B7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81B8D-398E-4957-9947-16579060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9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1763A-1FB9-428D-B546-74DEBFE119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0AF96-09E2-450F-A96A-28F3F5A43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A6F11-D617-4582-9810-E6578F71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1AA8-5BA1-4480-8035-FB0118AF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72D9F-9761-4CB8-A592-61046EC7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0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2A93-6B98-49BD-95B4-FBD9DA1B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5AEF3-CE65-4F8A-9B29-3D6D205FC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D180D-33A3-4520-ADD6-7B6CBE2B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3173C-A18D-4AFD-B26B-4559F0C74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86BF3-B475-4054-8586-7E4584DF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1908-0A46-4804-A1CB-CA533B2C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6F2C8-0FFC-45E8-B9AD-5D0EA3B2C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45DAF-F67D-434F-BAA2-A0EF5DAB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80ED4-6A4C-4A8B-AAB1-29DF138C1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A8F5B-B76C-4929-A466-2756FDDFA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8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1993-8B3F-4439-A146-08BD229E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A85E-8A86-4D9B-941F-71A216CB3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E0EE5-179C-45FD-9E2F-D8F10D551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192C2-C7EF-4699-B962-D40B3FD4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495DB-1A64-4F14-90B6-5D19E7DCB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542CE-37F8-4C4F-BDEA-ABC37B95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104C-2159-49E1-9CE5-6554DD8C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742F9-33F5-4787-B883-1F57E8440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F765C-D9BD-4D46-95B1-B899BC6D1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68244-1256-4A9C-81D4-FBEAB8928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C7545-FEC1-4E38-BC8B-86E723D1E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825357-FE5E-4FCA-824F-7E198BE0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251A51-D37C-41DC-96F0-843E7596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9D0B84-9CAD-41D2-8A22-3A50707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9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ED62-3D1A-4283-875E-C39A640AC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98C56-1597-405E-9563-F3894BB7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1A5B8-F670-4877-B252-7053DB88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47B15-DE44-42CB-B318-1874C943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3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33C3-87A3-4CCB-AAA6-15950163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599B3-AC6C-44F7-80BA-0484C9C42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FB932-40C6-4CD3-A09A-A2928335F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DC095-79BB-4052-81EC-2DB42E3F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F4754-3AC5-48E8-AA3F-21F4FECB3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8F110-FB39-4223-B504-246CCF41F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47A8C-9E46-4E2E-8595-AA82C627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AB33E-FE38-44A6-A34C-D5194CCB1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B2EA3-3703-42FA-825C-E0BD279AC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DE15-6F34-4457-85CE-79143916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B693DF-5FD4-4633-BE9B-892EDA6409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21F6A-4148-463C-8414-CEE95CCB9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AFD13-B841-4A7F-8F1D-2F168366F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6997F-C33F-4894-9610-B7893286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F2419-55BD-4AE0-92F9-836D6398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1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44F58B-9B0B-4565-B0DD-5F7C72EC6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DA0B1-F9B7-44F3-998F-1856F6C9E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9353A-E157-4599-A960-B344489A0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45CF-AC9D-4F9E-89CA-AF4D2E1BC099}" type="datetimeFigureOut">
              <a:rPr lang="en-US" smtClean="0"/>
              <a:t>14.2.2022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C05ED-A876-48D3-8A2D-6448CA5D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BA8B3-F0E5-4A5A-A284-D979CA4A3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F98D-6D13-4FE2-AC83-DAD3B80B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le.fi/uutiset/osasto/selkouutiset/" TargetMode="External"/><Relationship Id="rId7" Type="http://schemas.openxmlformats.org/officeDocument/2006/relationships/hyperlink" Target="https://www.youtube.com/channel/UCIi9y7gMxqE7aOihrK2VPlA" TargetMode="External"/><Relationship Id="rId2" Type="http://schemas.openxmlformats.org/officeDocument/2006/relationships/hyperlink" Target="https://kielikoulu.yle.fi/index.html#/star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results?search_query=ihmisten+puolue" TargetMode="External"/><Relationship Id="rId5" Type="http://schemas.openxmlformats.org/officeDocument/2006/relationships/hyperlink" Target="https://areena.yle.fi/tv/ohjelmat/30-98" TargetMode="External"/><Relationship Id="rId4" Type="http://schemas.openxmlformats.org/officeDocument/2006/relationships/hyperlink" Target="https://selkosanomat.fi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468D-3E74-4637-87E0-27C97B773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revise the content of the course Finnish 1?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1BC93-E25D-4AA1-9B59-3E3585E591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(Oma </a:t>
            </a:r>
            <a:r>
              <a:rPr lang="en-US" dirty="0" err="1"/>
              <a:t>suomi</a:t>
            </a:r>
            <a:r>
              <a:rPr lang="en-US" dirty="0"/>
              <a:t> 1, chapters 1-5)</a:t>
            </a:r>
          </a:p>
        </p:txBody>
      </p:sp>
    </p:spTree>
    <p:extLst>
      <p:ext uri="{BB962C8B-B14F-4D97-AF65-F5344CB8AC3E}">
        <p14:creationId xmlns:p14="http://schemas.microsoft.com/office/powerpoint/2010/main" val="233756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4E03-4813-4C6E-B159-A7ACB3FE5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 “Grammar”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858E1-6588-4CAB-90F8-CD5E1D73B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Finnish grammar online (the videos), the link is on MyCourses: Materials -&gt; Finnish Grammar Online</a:t>
            </a:r>
          </a:p>
          <a:p>
            <a:r>
              <a:rPr lang="en-US" dirty="0">
                <a:sym typeface="Wingdings" panose="05000000000000000000" pitchFamily="2" charset="2"/>
              </a:rPr>
              <a:t>The overview of the grammar that we’ve studied in the course on MyCourses: Materials -&gt; Course grammar - </a:t>
            </a:r>
            <a:r>
              <a:rPr lang="en-US" dirty="0" err="1">
                <a:sym typeface="Wingdings" panose="05000000000000000000" pitchFamily="2" charset="2"/>
              </a:rPr>
              <a:t>Kurssin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kielioppi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The section </a:t>
            </a:r>
            <a:r>
              <a:rPr lang="en-US" i="1" dirty="0">
                <a:sym typeface="Wingdings" panose="05000000000000000000" pitchFamily="2" charset="2"/>
              </a:rPr>
              <a:t>Check your knowledge! </a:t>
            </a:r>
            <a:r>
              <a:rPr lang="en-US" dirty="0">
                <a:sym typeface="Wingdings" panose="05000000000000000000" pitchFamily="2" charset="2"/>
              </a:rPr>
              <a:t>in MyCourses contains links to many exercises on the internet that you can do and check on your own</a:t>
            </a:r>
          </a:p>
          <a:p>
            <a:r>
              <a:rPr lang="en-US" dirty="0">
                <a:sym typeface="Wingdings" panose="05000000000000000000" pitchFamily="2" charset="2"/>
              </a:rPr>
              <a:t>We’ll revise grammar in our last class (17.2.22)</a:t>
            </a:r>
          </a:p>
        </p:txBody>
      </p:sp>
    </p:spTree>
    <p:extLst>
      <p:ext uri="{BB962C8B-B14F-4D97-AF65-F5344CB8AC3E}">
        <p14:creationId xmlns:p14="http://schemas.microsoft.com/office/powerpoint/2010/main" val="255195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1655-FF38-447A-890B-60F415D1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 “Vocabulary”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8E22B-1F42-4958-A87B-E6D24DB96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Check the words in the end of every chapter in Oma </a:t>
            </a:r>
            <a:r>
              <a:rPr lang="en-US" dirty="0" err="1">
                <a:sym typeface="Wingdings" panose="05000000000000000000" pitchFamily="2" charset="2"/>
              </a:rPr>
              <a:t>suomi</a:t>
            </a:r>
            <a:r>
              <a:rPr lang="en-US" dirty="0">
                <a:sym typeface="Wingdings" panose="05000000000000000000" pitchFamily="2" charset="2"/>
              </a:rPr>
              <a:t> 1</a:t>
            </a:r>
          </a:p>
          <a:p>
            <a:r>
              <a:rPr lang="en-US" dirty="0">
                <a:sym typeface="Wingdings" panose="05000000000000000000" pitchFamily="2" charset="2"/>
              </a:rPr>
              <a:t>You’ll find the links to 6 </a:t>
            </a:r>
            <a:r>
              <a:rPr lang="en-US" dirty="0" err="1">
                <a:sym typeface="Wingdings" panose="05000000000000000000" pitchFamily="2" charset="2"/>
              </a:rPr>
              <a:t>Quizlets</a:t>
            </a:r>
            <a:r>
              <a:rPr lang="en-US" dirty="0">
                <a:sym typeface="Wingdings" panose="05000000000000000000" pitchFamily="2" charset="2"/>
              </a:rPr>
              <a:t> on MyCourses: </a:t>
            </a:r>
            <a:r>
              <a:rPr lang="en-US" i="1" dirty="0">
                <a:sym typeface="Wingdings" panose="05000000000000000000" pitchFamily="2" charset="2"/>
              </a:rPr>
              <a:t>Check your knowledge! </a:t>
            </a:r>
            <a:r>
              <a:rPr lang="en-US" dirty="0">
                <a:sym typeface="Wingdings" panose="05000000000000000000" pitchFamily="2" charset="2"/>
              </a:rPr>
              <a:t>-&gt; scroll down to the very bottom of the page</a:t>
            </a:r>
          </a:p>
          <a:p>
            <a:r>
              <a:rPr lang="en-US" dirty="0">
                <a:sym typeface="Wingdings" panose="05000000000000000000" pitchFamily="2" charset="2"/>
              </a:rPr>
              <a:t>Check our vocabulary list (a Google doc)</a:t>
            </a:r>
          </a:p>
        </p:txBody>
      </p:sp>
    </p:spTree>
    <p:extLst>
      <p:ext uri="{BB962C8B-B14F-4D97-AF65-F5344CB8AC3E}">
        <p14:creationId xmlns:p14="http://schemas.microsoft.com/office/powerpoint/2010/main" val="241230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70A2F-3FE6-40CD-BE91-D95622EF3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 “Reading”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4364C-F447-432A-8469-1EA511A50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(Re)read the texts which are written in </a:t>
            </a:r>
            <a:r>
              <a:rPr lang="en-US" i="1" dirty="0"/>
              <a:t>written Finnish (</a:t>
            </a:r>
            <a:r>
              <a:rPr lang="en-US" i="1" dirty="0" err="1"/>
              <a:t>kirjakieli</a:t>
            </a:r>
            <a:r>
              <a:rPr lang="en-US" dirty="0"/>
              <a:t>) of chapters 1-5 in Oma </a:t>
            </a:r>
            <a:r>
              <a:rPr lang="en-US" dirty="0" err="1"/>
              <a:t>suomi</a:t>
            </a:r>
            <a:r>
              <a:rPr lang="en-US" dirty="0"/>
              <a:t> 1</a:t>
            </a:r>
          </a:p>
          <a:p>
            <a:r>
              <a:rPr lang="en-US" dirty="0"/>
              <a:t>You can also read dialogs and transcripts of the dialogs which are written in </a:t>
            </a:r>
            <a:r>
              <a:rPr lang="en-US" i="1" dirty="0"/>
              <a:t>spoken Finnish (</a:t>
            </a:r>
            <a:r>
              <a:rPr lang="en-US" i="1" dirty="0" err="1"/>
              <a:t>puhekieli</a:t>
            </a:r>
            <a:r>
              <a:rPr lang="en-US" dirty="0"/>
              <a:t>). Remember, that those dialogs are quite challenging, and you don’t have to understand every single word. It’s enough if you understand the main point of a sentence / small piece of text. </a:t>
            </a:r>
            <a:r>
              <a:rPr lang="en-US" sz="2000" dirty="0"/>
              <a:t>However, it’s beneficial to start putting the spoken language into your passive vocabulary, because it’s what you’ll hear in real life when talking to Finns.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1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DFC2-1F8A-40E4-A99A-D0518652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 “Listening”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A8AF-A1E9-4DEA-B78D-D464E73F8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(Re)listen to the audios of Oma </a:t>
            </a:r>
            <a:r>
              <a:rPr lang="en-US" dirty="0" err="1"/>
              <a:t>suomi</a:t>
            </a:r>
            <a:r>
              <a:rPr lang="en-US" dirty="0"/>
              <a:t> 1.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100" i="1" u="sng" dirty="0"/>
              <a:t>Some other suggestions that you might find useful:</a:t>
            </a:r>
          </a:p>
          <a:p>
            <a:pPr marL="0" indent="0">
              <a:buNone/>
            </a:pPr>
            <a:r>
              <a:rPr lang="en-US" sz="2100" dirty="0">
                <a:hlinkClick r:id="rId2"/>
              </a:rPr>
              <a:t>YLE </a:t>
            </a:r>
            <a:r>
              <a:rPr lang="en-US" sz="2100" dirty="0" err="1">
                <a:hlinkClick r:id="rId2"/>
              </a:rPr>
              <a:t>Kielikoulu</a:t>
            </a:r>
            <a:r>
              <a:rPr lang="en-US" sz="2100" dirty="0"/>
              <a:t>: See YLE tv shows in your language level!</a:t>
            </a:r>
            <a:br>
              <a:rPr lang="en-US" sz="2100" dirty="0"/>
            </a:br>
            <a:endParaRPr lang="en-US" sz="2100" dirty="0"/>
          </a:p>
          <a:p>
            <a:pPr marL="0" indent="0">
              <a:buNone/>
            </a:pPr>
            <a:r>
              <a:rPr lang="en-US" sz="2100" dirty="0">
                <a:hlinkClick r:id="rId3"/>
              </a:rPr>
              <a:t>YLE </a:t>
            </a:r>
            <a:r>
              <a:rPr lang="en-US" sz="2100" dirty="0" err="1">
                <a:hlinkClick r:id="rId3"/>
              </a:rPr>
              <a:t>Selkouutiset</a:t>
            </a:r>
            <a:r>
              <a:rPr lang="en-US" sz="2100" dirty="0"/>
              <a:t>: News in easy Finnish</a:t>
            </a:r>
            <a:br>
              <a:rPr lang="en-US" sz="2100" dirty="0">
                <a:hlinkClick r:id="rId3"/>
              </a:rPr>
            </a:br>
            <a:endParaRPr lang="en-US" sz="2100" dirty="0"/>
          </a:p>
          <a:p>
            <a:pPr marL="0" indent="0">
              <a:buNone/>
            </a:pPr>
            <a:r>
              <a:rPr lang="en-US" sz="2100" dirty="0" err="1">
                <a:hlinkClick r:id="rId4"/>
              </a:rPr>
              <a:t>Selkosanomat</a:t>
            </a:r>
            <a:r>
              <a:rPr lang="en-US" sz="2100" dirty="0"/>
              <a:t>: News in easy Finnish</a:t>
            </a:r>
            <a:br>
              <a:rPr lang="en-US" sz="2100" dirty="0">
                <a:hlinkClick r:id="rId4"/>
              </a:rPr>
            </a:br>
            <a:endParaRPr lang="en-US" sz="2100" dirty="0"/>
          </a:p>
          <a:p>
            <a:pPr marL="0" indent="0">
              <a:buNone/>
            </a:pPr>
            <a:r>
              <a:rPr lang="en-US" sz="2100" dirty="0" err="1"/>
              <a:t>Yle</a:t>
            </a:r>
            <a:r>
              <a:rPr lang="en-US" sz="2100" dirty="0"/>
              <a:t> </a:t>
            </a:r>
            <a:r>
              <a:rPr lang="en-US" sz="2100" dirty="0" err="1"/>
              <a:t>Areena</a:t>
            </a:r>
            <a:r>
              <a:rPr lang="en-US" sz="2100" dirty="0"/>
              <a:t>: </a:t>
            </a:r>
            <a:r>
              <a:rPr lang="en-US" sz="2100" dirty="0" err="1">
                <a:hlinkClick r:id="rId5"/>
              </a:rPr>
              <a:t>Kotimaiset</a:t>
            </a:r>
            <a:r>
              <a:rPr lang="en-US" sz="2100" dirty="0">
                <a:hlinkClick r:id="rId5"/>
              </a:rPr>
              <a:t> </a:t>
            </a:r>
            <a:r>
              <a:rPr lang="en-US" sz="2100" dirty="0" err="1">
                <a:hlinkClick r:id="rId5"/>
              </a:rPr>
              <a:t>sarjat</a:t>
            </a:r>
            <a:endParaRPr lang="en-US" sz="2100" dirty="0"/>
          </a:p>
          <a:p>
            <a:pPr marL="0" indent="0">
              <a:buNone/>
            </a:pPr>
            <a:r>
              <a:rPr lang="en-US" sz="2100" dirty="0"/>
              <a:t>Netflix: </a:t>
            </a:r>
            <a:r>
              <a:rPr lang="en-US" sz="2100" dirty="0" err="1"/>
              <a:t>Sorjonen</a:t>
            </a:r>
            <a:r>
              <a:rPr lang="en-US" sz="2100" dirty="0"/>
              <a:t>, </a:t>
            </a:r>
            <a:r>
              <a:rPr lang="en-US" sz="2100" dirty="0" err="1"/>
              <a:t>Karppi</a:t>
            </a:r>
            <a:r>
              <a:rPr lang="en-US" sz="2100" dirty="0"/>
              <a:t>, </a:t>
            </a:r>
            <a:r>
              <a:rPr lang="en-US" sz="2100" dirty="0" err="1"/>
              <a:t>Karjalan</a:t>
            </a:r>
            <a:r>
              <a:rPr lang="en-US" sz="2100" dirty="0"/>
              <a:t> </a:t>
            </a:r>
            <a:r>
              <a:rPr lang="en-US" sz="2100" dirty="0" err="1"/>
              <a:t>kunnailla</a:t>
            </a:r>
            <a:endParaRPr lang="en-US" sz="2100" dirty="0"/>
          </a:p>
          <a:p>
            <a:pPr marL="0" indent="0">
              <a:buNone/>
            </a:pPr>
            <a:r>
              <a:rPr lang="en-US" sz="2100" dirty="0" err="1">
                <a:hlinkClick r:id="rId6"/>
              </a:rPr>
              <a:t>Ihmisten</a:t>
            </a:r>
            <a:r>
              <a:rPr lang="en-US" sz="2100" dirty="0">
                <a:hlinkClick r:id="rId6"/>
              </a:rPr>
              <a:t> </a:t>
            </a:r>
            <a:r>
              <a:rPr lang="en-US" sz="2100" dirty="0" err="1">
                <a:hlinkClick r:id="rId6"/>
              </a:rPr>
              <a:t>puolue</a:t>
            </a:r>
            <a:r>
              <a:rPr lang="en-US" sz="2100" dirty="0"/>
              <a:t>: </a:t>
            </a:r>
            <a:r>
              <a:rPr lang="en-US" sz="2100" dirty="0" err="1"/>
              <a:t>suomalaista</a:t>
            </a:r>
            <a:r>
              <a:rPr lang="en-US" sz="2100" dirty="0"/>
              <a:t> </a:t>
            </a:r>
            <a:r>
              <a:rPr lang="en-US" sz="2100" dirty="0" err="1"/>
              <a:t>satiiria</a:t>
            </a:r>
            <a:r>
              <a:rPr lang="en-US" sz="2100" dirty="0"/>
              <a:t>, Finnish satire comedy</a:t>
            </a:r>
          </a:p>
          <a:p>
            <a:pPr marL="0" indent="0">
              <a:buNone/>
            </a:pPr>
            <a:r>
              <a:rPr lang="en-US" sz="2100" dirty="0">
                <a:hlinkClick r:id="rId7"/>
              </a:rPr>
              <a:t>FinnishPod101</a:t>
            </a:r>
            <a:endParaRPr lang="en-US" sz="21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8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F71AD-86EA-44AE-AFD1-4BB3B555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skills “Writing” and “Speaking”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3B0A5-00E0-4D21-9646-46969B7FE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-&gt; you got and will get feedback on 2 your writing tasks</a:t>
            </a:r>
          </a:p>
          <a:p>
            <a:r>
              <a:rPr lang="en-US" dirty="0"/>
              <a:t>Speaking -&gt; you got the feedback on your video tasks. Remember also to talk to Finns in real life!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28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380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to revise the content of the course Finnish 1? </vt:lpstr>
      <vt:lpstr>The skill “Grammar”</vt:lpstr>
      <vt:lpstr>The skill “Vocabulary”</vt:lpstr>
      <vt:lpstr>The skill “Reading”</vt:lpstr>
      <vt:lpstr>The skill “Listening”</vt:lpstr>
      <vt:lpstr>The skills “Writing” and “Speaking”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Eskola Ksenia</dc:creator>
  <cp:lastModifiedBy>Eskola Ksenia</cp:lastModifiedBy>
  <cp:revision>5</cp:revision>
  <dcterms:created xsi:type="dcterms:W3CDTF">2022-02-14T10:19:34Z</dcterms:created>
  <dcterms:modified xsi:type="dcterms:W3CDTF">2022-02-14T12:21:20Z</dcterms:modified>
</cp:coreProperties>
</file>