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1" r:id="rId3"/>
    <p:sldId id="259" r:id="rId4"/>
    <p:sldId id="260" r:id="rId5"/>
    <p:sldId id="273" r:id="rId6"/>
    <p:sldId id="274" r:id="rId7"/>
    <p:sldId id="257" r:id="rId8"/>
    <p:sldId id="262" r:id="rId9"/>
    <p:sldId id="264" r:id="rId10"/>
    <p:sldId id="266" r:id="rId11"/>
    <p:sldId id="271" r:id="rId12"/>
    <p:sldId id="272" r:id="rId13"/>
    <p:sldId id="275" r:id="rId14"/>
    <p:sldId id="270" r:id="rId15"/>
    <p:sldId id="276" r:id="rId16"/>
    <p:sldId id="277" r:id="rId17"/>
    <p:sldId id="268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70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1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0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30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0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2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7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7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bstract blurred public library with bookshelves">
            <a:extLst>
              <a:ext uri="{FF2B5EF4-FFF2-40B4-BE49-F238E27FC236}">
                <a16:creationId xmlns:a16="http://schemas.microsoft.com/office/drawing/2014/main" id="{08B13D26-7DFB-4777-825B-2208DAA22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7BDE8-30AD-479D-B212-F0E0ED2D4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en-US" dirty="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09952-9CD2-4F57-A743-BB23E1024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>
            <a:normAutofit/>
          </a:bodyPr>
          <a:lstStyle/>
          <a:p>
            <a:r>
              <a:rPr lang="en-US" dirty="0"/>
              <a:t>9.2.2022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62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24A67-7A1F-4A48-B04F-1C8D6D901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" r="3570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3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F668-B711-438A-8783-48ECCD46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102"/>
          </a:xfrm>
        </p:spPr>
        <p:txBody>
          <a:bodyPr/>
          <a:lstStyle/>
          <a:p>
            <a:r>
              <a:rPr lang="en-US" dirty="0"/>
              <a:t>Kaupungit ja muut paikat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8C59B-DE66-4407-99D4-284A134E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10961" cy="3880773"/>
          </a:xfrm>
        </p:spPr>
        <p:txBody>
          <a:bodyPr>
            <a:normAutofit/>
          </a:bodyPr>
          <a:lstStyle/>
          <a:p>
            <a:r>
              <a:rPr lang="en-US" sz="2800" dirty="0"/>
              <a:t>Helsinki - Helsingi</a:t>
            </a:r>
            <a:r>
              <a:rPr lang="en-US" sz="2800" b="1" dirty="0"/>
              <a:t>ssä</a:t>
            </a:r>
          </a:p>
          <a:p>
            <a:r>
              <a:rPr lang="en-US" sz="2800" dirty="0"/>
              <a:t>Argentiina - Argentiina</a:t>
            </a:r>
            <a:r>
              <a:rPr lang="en-US" sz="2800" b="1" dirty="0"/>
              <a:t>ssa</a:t>
            </a:r>
          </a:p>
          <a:p>
            <a:r>
              <a:rPr lang="en-US" sz="2800" dirty="0"/>
              <a:t>Vaasa - Vaasa</a:t>
            </a:r>
            <a:r>
              <a:rPr lang="en-US" sz="2800" b="1" dirty="0"/>
              <a:t>ssa</a:t>
            </a:r>
          </a:p>
          <a:p>
            <a:r>
              <a:rPr lang="fi-FI" sz="2800" dirty="0"/>
              <a:t>Porvoo - Porvoo</a:t>
            </a:r>
            <a:r>
              <a:rPr lang="fi-FI" sz="2800" b="1" dirty="0"/>
              <a:t>ssa</a:t>
            </a:r>
          </a:p>
          <a:p>
            <a:r>
              <a:rPr lang="fi-FI" sz="2800" dirty="0"/>
              <a:t>Espoo - Espoo</a:t>
            </a:r>
            <a:r>
              <a:rPr lang="fi-FI" sz="2800" b="1" dirty="0"/>
              <a:t>ssa</a:t>
            </a:r>
          </a:p>
          <a:p>
            <a:r>
              <a:rPr lang="fi-FI" sz="2800" dirty="0"/>
              <a:t>Ranska - Ranska</a:t>
            </a:r>
            <a:r>
              <a:rPr lang="fi-FI" sz="2800" b="1" dirty="0"/>
              <a:t>ssa</a:t>
            </a:r>
          </a:p>
          <a:p>
            <a:r>
              <a:rPr lang="fi-FI" sz="2800" dirty="0"/>
              <a:t>Eurooppa - Euroopa</a:t>
            </a:r>
            <a:r>
              <a:rPr lang="fi-FI" sz="2800" b="1" dirty="0"/>
              <a:t>ssa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F0617-1495-4901-9123-6F421525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147" y="2160589"/>
            <a:ext cx="5010961" cy="36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414C-8292-4298-90AA-52ECDBA3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6"/>
            <a:ext cx="10515600" cy="939800"/>
          </a:xfrm>
        </p:spPr>
        <p:txBody>
          <a:bodyPr>
            <a:normAutofit fontScale="90000"/>
          </a:bodyPr>
          <a:lstStyle/>
          <a:p>
            <a:r>
              <a:rPr lang="fi-FI" dirty="0"/>
              <a:t> </a:t>
            </a:r>
            <a:r>
              <a:rPr lang="fi-FI" sz="4000" b="1" dirty="0"/>
              <a:t>Sanan vartalo + </a:t>
            </a:r>
            <a:r>
              <a:rPr lang="fi-FI" sz="4000" b="1" dirty="0">
                <a:solidFill>
                  <a:srgbClr val="FF0000"/>
                </a:solidFill>
              </a:rPr>
              <a:t>-ssa, -sta, -Vn, -lla, -lta, -lle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5D5A-15B5-4339-9B21-C6B30526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73174"/>
            <a:ext cx="10515600" cy="51847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b="1" dirty="0"/>
              <a:t>sali – sali+ssa, sali+sta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huone – huonee +ssa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Varkaus – Varkaude + ssa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lautanen – lautase + lla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vesi – vede + stä</a:t>
            </a:r>
          </a:p>
        </p:txBody>
      </p:sp>
    </p:spTree>
    <p:extLst>
      <p:ext uri="{BB962C8B-B14F-4D97-AF65-F5344CB8AC3E}">
        <p14:creationId xmlns:p14="http://schemas.microsoft.com/office/powerpoint/2010/main" val="43633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C3CFA-7943-46B1-B739-6E34CF14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5732"/>
            <a:ext cx="12192000" cy="5052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54789-9F53-4A92-B29B-B76FB06E025E}"/>
              </a:ext>
            </a:extLst>
          </p:cNvPr>
          <p:cNvSpPr txBox="1"/>
          <p:nvPr/>
        </p:nvSpPr>
        <p:spPr>
          <a:xfrm>
            <a:off x="467833" y="393405"/>
            <a:ext cx="11217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MALLI: </a:t>
            </a:r>
            <a:r>
              <a:rPr lang="en-US" sz="3200" b="1" dirty="0">
                <a:solidFill>
                  <a:srgbClr val="FF0000"/>
                </a:solidFill>
              </a:rPr>
              <a:t>- Missä tyttö istuu?   - Tyttö istuu bussissa.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A87CE-083F-49F5-97FE-96241076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3550" cy="66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AC53F-D6BB-4FA1-ACFB-61A9F783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95360" cy="6799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9D76B-DC4A-4035-981A-F181AA8611C3}"/>
              </a:ext>
            </a:extLst>
          </p:cNvPr>
          <p:cNvSpPr txBox="1"/>
          <p:nvPr/>
        </p:nvSpPr>
        <p:spPr>
          <a:xfrm>
            <a:off x="8753475" y="24955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Mihin?</a:t>
            </a:r>
          </a:p>
        </p:txBody>
      </p:sp>
    </p:spTree>
    <p:extLst>
      <p:ext uri="{BB962C8B-B14F-4D97-AF65-F5344CB8AC3E}">
        <p14:creationId xmlns:p14="http://schemas.microsoft.com/office/powerpoint/2010/main" val="238820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BBF-9E85-4DA0-8626-20E47056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2862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Sano illatiivissa!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BFDD-43CD-4A57-9E73-0C94EFFD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09725"/>
            <a:ext cx="9720071" cy="4699635"/>
          </a:xfrm>
        </p:spPr>
        <p:txBody>
          <a:bodyPr>
            <a:normAutofit/>
          </a:bodyPr>
          <a:lstStyle/>
          <a:p>
            <a:r>
              <a:rPr lang="en-US" sz="2800" dirty="0"/>
              <a:t>1. Menen (kauppa) ___________.</a:t>
            </a:r>
          </a:p>
          <a:p>
            <a:r>
              <a:rPr lang="fi-FI" sz="2800" dirty="0"/>
              <a:t>2. Laitan tavarat (kaappi) ___________.</a:t>
            </a:r>
          </a:p>
          <a:p>
            <a:r>
              <a:rPr lang="fi-FI" sz="2800" dirty="0"/>
              <a:t>3. Lähden (Helsinki) ______________.</a:t>
            </a:r>
          </a:p>
          <a:p>
            <a:r>
              <a:rPr lang="fi-FI" sz="2800" dirty="0"/>
              <a:t>4. Oletko menossa (Turku) ___________?</a:t>
            </a:r>
          </a:p>
          <a:p>
            <a:r>
              <a:rPr lang="fi-FI" sz="2800" dirty="0"/>
              <a:t>5. Muutan (punainen kerrostalo) ______________.</a:t>
            </a:r>
          </a:p>
          <a:p>
            <a:r>
              <a:rPr lang="fi-FI" sz="2800" dirty="0"/>
              <a:t>6. Viikonloppuna menen (ravintola) ___________.</a:t>
            </a:r>
          </a:p>
          <a:p>
            <a:endParaRPr lang="fi-FI" sz="3600" dirty="0"/>
          </a:p>
          <a:p>
            <a:endParaRPr lang="fi-FI" sz="3600" dirty="0"/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75182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8A27-BAE9-46E2-9039-A6C162BF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1846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Sano illatiivissa!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1AB7-E907-413C-A243-D6D7A7D5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15440"/>
            <a:ext cx="9720071" cy="469392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Laitan sokeria (tee) ____________.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fi-FI" sz="3200" dirty="0"/>
              <a:t>Laitan tavarat (tuo kassi) _______________.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fi-FI" sz="3200" dirty="0"/>
              <a:t>Matkustan (Thai</a:t>
            </a:r>
            <a:r>
              <a:rPr lang="fi-FI" sz="3200" b="1" dirty="0"/>
              <a:t>maa) ____________.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fi-FI" sz="3200" dirty="0"/>
              <a:t>Poika kiipeää (puu) _____________.</a:t>
            </a:r>
          </a:p>
          <a:p>
            <a:endParaRPr lang="fi-FI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C032-32F2-496D-A424-48F8D870B589}"/>
              </a:ext>
            </a:extLst>
          </p:cNvPr>
          <p:cNvSpPr txBox="1"/>
          <p:nvPr/>
        </p:nvSpPr>
        <p:spPr>
          <a:xfrm>
            <a:off x="3190875" y="4873228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(climb)</a:t>
            </a:r>
          </a:p>
        </p:txBody>
      </p:sp>
    </p:spTree>
    <p:extLst>
      <p:ext uri="{BB962C8B-B14F-4D97-AF65-F5344CB8AC3E}">
        <p14:creationId xmlns:p14="http://schemas.microsoft.com/office/powerpoint/2010/main" val="350529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96DC-6B3E-4F6D-911E-E8121AE2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371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Sano illatiivissa!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9137-61B4-4987-9403-C3E8AF748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22400"/>
            <a:ext cx="9720071" cy="48869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1. </a:t>
            </a:r>
            <a:r>
              <a:rPr lang="fi-FI" sz="2800" dirty="0"/>
              <a:t>Kari menee (olohuone) ______________.</a:t>
            </a:r>
          </a:p>
          <a:p>
            <a:pPr>
              <a:lnSpc>
                <a:spcPct val="200000"/>
              </a:lnSpc>
            </a:pPr>
            <a:r>
              <a:rPr lang="fi-FI" sz="2800" dirty="0"/>
              <a:t>2. Minä ajan (Espoo) _____________.</a:t>
            </a:r>
          </a:p>
          <a:p>
            <a:pPr>
              <a:lnSpc>
                <a:spcPct val="200000"/>
              </a:lnSpc>
            </a:pPr>
            <a:r>
              <a:rPr lang="fi-FI" sz="2800" dirty="0"/>
              <a:t>3. Lisään pari sanaa (kirje – kirj</a:t>
            </a:r>
            <a:r>
              <a:rPr lang="fi-FI" sz="2800" u="sng" dirty="0"/>
              <a:t>ee</a:t>
            </a:r>
            <a:r>
              <a:rPr lang="fi-FI" sz="2800" dirty="0"/>
              <a:t>-) _____________.</a:t>
            </a:r>
          </a:p>
          <a:p>
            <a:pPr>
              <a:lnSpc>
                <a:spcPct val="200000"/>
              </a:lnSpc>
            </a:pPr>
            <a:r>
              <a:rPr lang="fi-FI" sz="2800" dirty="0"/>
              <a:t>4. Menemme (vapaa huone – huon</a:t>
            </a:r>
            <a:r>
              <a:rPr lang="fi-FI" sz="2800" u="sng" dirty="0"/>
              <a:t>ee</a:t>
            </a:r>
            <a:r>
              <a:rPr lang="fi-FI" sz="2800" dirty="0"/>
              <a:t>-) ____________.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067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ilmälasit kirjan päällä">
            <a:extLst>
              <a:ext uri="{FF2B5EF4-FFF2-40B4-BE49-F238E27FC236}">
                <a16:creationId xmlns:a16="http://schemas.microsoft.com/office/drawing/2014/main" id="{F1EA9A8E-41BC-4AC1-B537-557D003E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1" r="39213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09137-675E-47CE-99E5-64534323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Kirjoita verbi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801F4-E963-48FA-874B-47191C74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______________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Sinä (pukea) __________ punaisen paidan päälle.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(lähettää) _____________ viestin minulle.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Hän (ottaa) _____________ kahvia.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(vaihtaa) _____________ rahaa.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(ottaa,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_____________ aurinkoa.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Hän (antaa,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______________ minulle kynää.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Isä (laittaa) _____________ ruokaa.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(tietää) ______________ tämän.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(sovittaa,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_____________ vaatteita.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55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66E83-A348-4EBF-9F31-CD76505A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8" y="83004"/>
            <a:ext cx="10951535" cy="66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7A1A1-0434-461E-8588-2861398E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0"/>
            <a:ext cx="1075790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4AC561-0A7D-4969-9B76-6067E18D3264}"/>
              </a:ext>
            </a:extLst>
          </p:cNvPr>
          <p:cNvSpPr txBox="1"/>
          <p:nvPr/>
        </p:nvSpPr>
        <p:spPr>
          <a:xfrm>
            <a:off x="66675" y="533400"/>
            <a:ext cx="2095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FF0000"/>
                </a:solidFill>
              </a:rPr>
              <a:t>PARI-</a:t>
            </a:r>
          </a:p>
          <a:p>
            <a:r>
              <a:rPr lang="fi-FI" sz="2800" b="1" dirty="0">
                <a:solidFill>
                  <a:srgbClr val="FF0000"/>
                </a:solidFill>
              </a:rPr>
              <a:t>TEHTÄVÄ 1</a:t>
            </a:r>
          </a:p>
        </p:txBody>
      </p:sp>
    </p:spTree>
    <p:extLst>
      <p:ext uri="{BB962C8B-B14F-4D97-AF65-F5344CB8AC3E}">
        <p14:creationId xmlns:p14="http://schemas.microsoft.com/office/powerpoint/2010/main" val="215388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96EA-0B39-4946-80FD-979EBEC3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69851"/>
            <a:ext cx="10515600" cy="7493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Paritehtävä 2. Suomenna. / Translate into Finnish.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5E844-62CD-4C74-847D-D45E4525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171575"/>
            <a:ext cx="4086225" cy="5616574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TIETÄÄ (T-D)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Maija’s address.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know her phone number?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Pekka knows where Maija lives.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know her family name.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when the course starts.</a:t>
            </a:r>
          </a:p>
          <a:p>
            <a:pPr marL="0" indent="0">
              <a:buNone/>
            </a:pPr>
            <a:r>
              <a:rPr lang="en-US" b="1" dirty="0"/>
              <a:t>OTTAA (TT-T)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take wine.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take water.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take?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takes beer.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don’t take wine.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F75FBB-7C38-4AA3-BE46-F7232C6A6AAC}"/>
              </a:ext>
            </a:extLst>
          </p:cNvPr>
          <p:cNvSpPr txBox="1">
            <a:spLocks/>
          </p:cNvSpPr>
          <p:nvPr/>
        </p:nvSpPr>
        <p:spPr>
          <a:xfrm>
            <a:off x="6096000" y="1066800"/>
            <a:ext cx="4086225" cy="561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LUKEA (K-  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read the articles.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 reads well.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read in bed.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read in the bus.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read a lot?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NUKKUA (KK-K)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student sleeps at the course.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sleep always well.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sleep well?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sleep long (late).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sleep in the hotel.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3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8537-6556-4269-A04D-98D43C8F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730250"/>
          </a:xfrm>
        </p:spPr>
        <p:txBody>
          <a:bodyPr/>
          <a:lstStyle/>
          <a:p>
            <a:r>
              <a:rPr lang="en-US" b="1" dirty="0"/>
              <a:t>Check the translation from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5CA2-B75C-476E-9DA9-3EAEE622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725" y="1447799"/>
            <a:ext cx="4705350" cy="5311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LUKEA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luemme artikkelit.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Lapsi lukee hyvin.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en lue sängyssä.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lukevat bussissa.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Miksi sinä luet paljon?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NUKKUA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 opiskelija nukkuu kurssilla.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nukun aina hyvin.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Nukutko sinä hyvin?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nukumme pitkään (myöhään).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nukkuvat hotellissa.</a:t>
            </a:r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4966C5-62C1-4AA7-8D4C-F606F5BE3222}"/>
              </a:ext>
            </a:extLst>
          </p:cNvPr>
          <p:cNvSpPr txBox="1">
            <a:spLocks/>
          </p:cNvSpPr>
          <p:nvPr/>
        </p:nvSpPr>
        <p:spPr>
          <a:xfrm>
            <a:off x="990600" y="1447800"/>
            <a:ext cx="4705350" cy="556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TIETÄÄ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tiedän Maijan osoitteen.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Tiedätkö hänen puhelinnumeron?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Pekka tietää, missä Maija asuu.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tiedä hänen sukunimeä.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tiedämme, milloin kurssi alkaa.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OTTAA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otamme viiniä.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otan vettä.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sinä otat?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ottaa olutta.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eivät ota viiniä.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67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DA10-1BB9-4DE7-9389-02E8A616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84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Paritehtävä 3: KYSY JA VASTAA. / Ask your partner.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546B-0ED1-40DF-92AA-17999E1A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3850"/>
            <a:ext cx="4162258" cy="49390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Soitatko äidille joka päivä?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Syötkö kalaa?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Heräätkö aikaisin?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Juotko teetä?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Mihin aikaan menet nukkumaan?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Poltatko tupakkaa?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Katsotko telkkaria illalla?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Oletko tänään hyvällä tuulella?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000" dirty="0"/>
              <a:t> Nukutko paljon?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B6A881-4D88-4062-80A6-D575AF86CF11}"/>
              </a:ext>
            </a:extLst>
          </p:cNvPr>
          <p:cNvSpPr txBox="1">
            <a:spLocks/>
          </p:cNvSpPr>
          <p:nvPr/>
        </p:nvSpPr>
        <p:spPr>
          <a:xfrm>
            <a:off x="5963920" y="1513840"/>
            <a:ext cx="5117178" cy="472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Opiskeletko viikonloppuna?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Laitatko ruokaa huomenna?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Keitätkö kahvia aamulla?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Pelaatko futista?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Onko sinulla koira?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Matkustatko Espanjaan kesällä?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Käytkö kirjastossa viikonloppuna?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Mitä teet nyt?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Menetkö illalla kauppaan?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200" dirty="0"/>
              <a:t>Oletko väsynyt?</a:t>
            </a:r>
          </a:p>
          <a:p>
            <a:pPr>
              <a:buFont typeface="Wingdings 2" panose="05020102010507070707" pitchFamily="18" charset="2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255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C0A0F-70EF-457C-8582-592274C6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2" y="327589"/>
            <a:ext cx="9627095" cy="2768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1F0BE-8FB6-4C77-936B-855C058A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26" y="3558476"/>
            <a:ext cx="10160522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F2CC4-4335-428C-A565-3F0152BA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82" y="604334"/>
            <a:ext cx="9826609" cy="54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0056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632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2</vt:lpstr>
      <vt:lpstr>ShapesVTI</vt:lpstr>
      <vt:lpstr>Suomi 2</vt:lpstr>
      <vt:lpstr>Kirjoita verbi oikeassa muodossa.</vt:lpstr>
      <vt:lpstr>PowerPoint Presentation</vt:lpstr>
      <vt:lpstr>PowerPoint Presentation</vt:lpstr>
      <vt:lpstr>Paritehtävä 2. Suomenna. / Translate into Finnish.</vt:lpstr>
      <vt:lpstr>Check the translation from here.</vt:lpstr>
      <vt:lpstr>Paritehtävä 3: KYSY JA VASTAA. / Ask your partner.</vt:lpstr>
      <vt:lpstr>PowerPoint Presentation</vt:lpstr>
      <vt:lpstr>PowerPoint Presentation</vt:lpstr>
      <vt:lpstr>PowerPoint Presentation</vt:lpstr>
      <vt:lpstr>Kaupungit ja muut paikat</vt:lpstr>
      <vt:lpstr> Sanan vartalo + -ssa, -sta, -Vn, -lla, -lta, -lle </vt:lpstr>
      <vt:lpstr>PowerPoint Presentation</vt:lpstr>
      <vt:lpstr>PowerPoint Presentation</vt:lpstr>
      <vt:lpstr>PowerPoint Presentation</vt:lpstr>
      <vt:lpstr>Sano illatiivissa!</vt:lpstr>
      <vt:lpstr>Sano illatiivissa!</vt:lpstr>
      <vt:lpstr>Sano illatiivissa!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8</cp:revision>
  <dcterms:created xsi:type="dcterms:W3CDTF">2022-02-08T12:59:38Z</dcterms:created>
  <dcterms:modified xsi:type="dcterms:W3CDTF">2022-02-08T14:09:31Z</dcterms:modified>
</cp:coreProperties>
</file>