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ink/ink1.xml" ContentType="application/inkml+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diagrams/data24.xml" ContentType="application/vnd.openxmlformats-officedocument.drawingml.diagramData+xml"/>
  <Override PartName="/ppt/diagrams/layout24.xml" ContentType="application/vnd.openxmlformats-officedocument.drawingml.diagramLayout+xml"/>
  <Override PartName="/ppt/diagrams/quickStyle24.xml" ContentType="application/vnd.openxmlformats-officedocument.drawingml.diagramStyle+xml"/>
  <Override PartName="/ppt/diagrams/colors24.xml" ContentType="application/vnd.openxmlformats-officedocument.drawingml.diagramColors+xml"/>
  <Override PartName="/ppt/diagrams/drawing24.xml" ContentType="application/vnd.ms-office.drawingml.diagramDrawing+xml"/>
  <Override PartName="/ppt/diagrams/data25.xml" ContentType="application/vnd.openxmlformats-officedocument.drawingml.diagramData+xml"/>
  <Override PartName="/ppt/diagrams/layout25.xml" ContentType="application/vnd.openxmlformats-officedocument.drawingml.diagramLayout+xml"/>
  <Override PartName="/ppt/diagrams/quickStyle25.xml" ContentType="application/vnd.openxmlformats-officedocument.drawingml.diagramStyle+xml"/>
  <Override PartName="/ppt/diagrams/colors25.xml" ContentType="application/vnd.openxmlformats-officedocument.drawingml.diagramColors+xml"/>
  <Override PartName="/ppt/diagrams/drawing25.xml" ContentType="application/vnd.ms-office.drawingml.diagramDrawing+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29"/>
  </p:notesMasterIdLst>
  <p:sldIdLst>
    <p:sldId id="256" r:id="rId2"/>
    <p:sldId id="277" r:id="rId3"/>
    <p:sldId id="316" r:id="rId4"/>
    <p:sldId id="282" r:id="rId5"/>
    <p:sldId id="317" r:id="rId6"/>
    <p:sldId id="280" r:id="rId7"/>
    <p:sldId id="322" r:id="rId8"/>
    <p:sldId id="296" r:id="rId9"/>
    <p:sldId id="297" r:id="rId10"/>
    <p:sldId id="291" r:id="rId11"/>
    <p:sldId id="292" r:id="rId12"/>
    <p:sldId id="293" r:id="rId13"/>
    <p:sldId id="294" r:id="rId14"/>
    <p:sldId id="295" r:id="rId15"/>
    <p:sldId id="318" r:id="rId16"/>
    <p:sldId id="319" r:id="rId17"/>
    <p:sldId id="320" r:id="rId18"/>
    <p:sldId id="321" r:id="rId19"/>
    <p:sldId id="298" r:id="rId20"/>
    <p:sldId id="299" r:id="rId21"/>
    <p:sldId id="303" r:id="rId22"/>
    <p:sldId id="301" r:id="rId23"/>
    <p:sldId id="302" r:id="rId24"/>
    <p:sldId id="315" r:id="rId25"/>
    <p:sldId id="304" r:id="rId26"/>
    <p:sldId id="310" r:id="rId27"/>
    <p:sldId id="290" r:id="rId28"/>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20023" autoAdjust="0"/>
    <p:restoredTop sz="94660"/>
  </p:normalViewPr>
  <p:slideViewPr>
    <p:cSldViewPr snapToGrid="0">
      <p:cViewPr varScale="1">
        <p:scale>
          <a:sx n="114" d="100"/>
          <a:sy n="114" d="100"/>
        </p:scale>
        <p:origin x="84" y="102"/>
      </p:cViewPr>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iagrams/_rels/data2.xml.rels><?xml version="1.0" encoding="UTF-8" standalone="yes"?>
<Relationships xmlns="http://schemas.openxmlformats.org/package/2006/relationships"><Relationship Id="rId3" Type="http://schemas.openxmlformats.org/officeDocument/2006/relationships/hyperlink" Target="https://library.iccwbo.org/content/dr/RULES/RULE_MISC_0001.htm?l1=Rules&amp;l2=ADR+Miscellaneous" TargetMode="External"/><Relationship Id="rId2" Type="http://schemas.openxmlformats.org/officeDocument/2006/relationships/hyperlink" Target="https://www.edilex.fi/eu-lainsaadanto/32008L0052" TargetMode="External"/><Relationship Id="rId1" Type="http://schemas.openxmlformats.org/officeDocument/2006/relationships/hyperlink" Target="https://www.edilex.fi/lainsaadanto/20110394" TargetMode="External"/><Relationship Id="rId4" Type="http://schemas.openxmlformats.org/officeDocument/2006/relationships/hyperlink" Target="http://www.uncitral.org/uncitral/en/uncitral_texts/arbitration/1980Conciliation_rules" TargetMode="External"/></Relationships>
</file>

<file path=ppt/diagrams/_rels/data3.xml.rels><?xml version="1.0" encoding="UTF-8" standalone="yes"?>
<Relationships xmlns="http://schemas.openxmlformats.org/package/2006/relationships"><Relationship Id="rId2" Type="http://schemas.openxmlformats.org/officeDocument/2006/relationships/hyperlink" Target="https://uncitral.un.org/en/texts/arbitration/contractualtexts/arbitration" TargetMode="External"/><Relationship Id="rId1" Type="http://schemas.openxmlformats.org/officeDocument/2006/relationships/hyperlink" Target="https://www.finlex.fi/fi/sopimukset/sopsteksti/1962/19620008" TargetMode="External"/></Relationships>
</file>

<file path=ppt/diagrams/_rels/data4.xml.rels><?xml version="1.0" encoding="UTF-8" standalone="yes"?>
<Relationships xmlns="http://schemas.openxmlformats.org/package/2006/relationships"><Relationship Id="rId1" Type="http://schemas.openxmlformats.org/officeDocument/2006/relationships/hyperlink" Target="https://www.edilex.fi/eu-lainsaadanto/32012R1215" TargetMode="External"/></Relationships>
</file>

<file path=ppt/diagrams/_rels/drawing2.xml.rels><?xml version="1.0" encoding="UTF-8" standalone="yes"?>
<Relationships xmlns="http://schemas.openxmlformats.org/package/2006/relationships"><Relationship Id="rId3" Type="http://schemas.openxmlformats.org/officeDocument/2006/relationships/hyperlink" Target="https://library.iccwbo.org/content/dr/RULES/RULE_MISC_0001.htm?l1=Rules&amp;l2=ADR+Miscellaneous" TargetMode="External"/><Relationship Id="rId2" Type="http://schemas.openxmlformats.org/officeDocument/2006/relationships/hyperlink" Target="https://www.edilex.fi/eu-lainsaadanto/32008L0052" TargetMode="External"/><Relationship Id="rId1" Type="http://schemas.openxmlformats.org/officeDocument/2006/relationships/hyperlink" Target="https://www.edilex.fi/lainsaadanto/20110394" TargetMode="External"/><Relationship Id="rId4" Type="http://schemas.openxmlformats.org/officeDocument/2006/relationships/hyperlink" Target="http://www.uncitral.org/uncitral/en/uncitral_texts/arbitration/1980Conciliation_rules" TargetMode="External"/></Relationships>
</file>

<file path=ppt/diagrams/_rels/drawing3.xml.rels><?xml version="1.0" encoding="UTF-8" standalone="yes"?>
<Relationships xmlns="http://schemas.openxmlformats.org/package/2006/relationships"><Relationship Id="rId2" Type="http://schemas.openxmlformats.org/officeDocument/2006/relationships/hyperlink" Target="https://uncitral.un.org/en/texts/arbitration/contractualtexts/arbitration" TargetMode="External"/><Relationship Id="rId1" Type="http://schemas.openxmlformats.org/officeDocument/2006/relationships/hyperlink" Target="https://www.finlex.fi/fi/sopimukset/sopsteksti/1962/19620008" TargetMode="External"/></Relationships>
</file>

<file path=ppt/diagrams/_rels/drawing4.xml.rels><?xml version="1.0" encoding="UTF-8" standalone="yes"?>
<Relationships xmlns="http://schemas.openxmlformats.org/package/2006/relationships"><Relationship Id="rId1" Type="http://schemas.openxmlformats.org/officeDocument/2006/relationships/hyperlink" Target="https://www.edilex.fi/eu-lainsaadanto/32012R1215"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4.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5">
  <dgm:title val=""/>
  <dgm:desc val=""/>
  <dgm:catLst>
    <dgm:cat type="accent1" pri="11500"/>
  </dgm:catLst>
  <dgm:styleLbl name="node0">
    <dgm:fillClrLst meth="cycle">
      <a:schemeClr val="accent1">
        <a:alpha val="80000"/>
      </a:schemeClr>
    </dgm:fillClrLst>
    <dgm:linClrLst meth="repeat">
      <a:schemeClr val="lt1"/>
    </dgm:linClrLst>
    <dgm:effectClrLst/>
    <dgm:txLinClrLst/>
    <dgm:txFillClrLst/>
    <dgm:txEffectClrLst/>
  </dgm:styleLbl>
  <dgm:styleLbl name="node1">
    <dgm:fillClrLst>
      <a:schemeClr val="accent1">
        <a:alpha val="90000"/>
      </a:schemeClr>
      <a:schemeClr val="accent1">
        <a:alpha val="50000"/>
      </a:schemeClr>
    </dgm:fillClrLst>
    <dgm:linClrLst meth="repeat">
      <a:schemeClr val="lt1"/>
    </dgm:linClrLst>
    <dgm:effectClrLst/>
    <dgm:txLinClrLst/>
    <dgm:txFillClrLst/>
    <dgm:txEffectClrLst/>
  </dgm:styleLbl>
  <dgm:styleLbl name="alignNode1">
    <dgm:fillClrLst>
      <a:schemeClr val="accent1">
        <a:alpha val="90000"/>
      </a:schemeClr>
      <a:schemeClr val="accent1">
        <a:alpha val="50000"/>
      </a:schemeClr>
    </dgm:fillClrLst>
    <dgm:linClrLst>
      <a:schemeClr val="accent1">
        <a:alpha val="90000"/>
      </a:schemeClr>
      <a:schemeClr val="accent1">
        <a:alpha val="50000"/>
      </a:schemeClr>
    </dgm:linClrLst>
    <dgm:effectClrLst/>
    <dgm:txLinClrLst/>
    <dgm:txFillClrLst/>
    <dgm:txEffectClrLst/>
  </dgm:styleLbl>
  <dgm:styleLbl name="lnNode1">
    <dgm:fillClrLst>
      <a:schemeClr val="accent1">
        <a:shade val="90000"/>
      </a:schemeClr>
      <a:schemeClr val="accent1">
        <a:alpha val="50000"/>
        <a:tint val="5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alpha val="80000"/>
      </a:schemeClr>
    </dgm:fillClrLst>
    <dgm:linClrLst meth="repeat">
      <a:schemeClr val="lt1"/>
    </dgm:linClrLst>
    <dgm:effectClrLst/>
    <dgm:txLinClrLst/>
    <dgm:txFillClrLst/>
    <dgm:txEffectClrLst/>
  </dgm:styleLbl>
  <dgm:styleLbl name="node2">
    <dgm:fillClrLst>
      <a:schemeClr val="accent1">
        <a:alpha val="70000"/>
      </a:schemeClr>
    </dgm:fillClrLst>
    <dgm:linClrLst meth="repeat">
      <a:schemeClr val="lt1"/>
    </dgm:linClrLst>
    <dgm:effectClrLst/>
    <dgm:txLinClrLst/>
    <dgm:txFillClrLst/>
    <dgm:txEffectClrLst/>
  </dgm:styleLbl>
  <dgm:styleLbl name="node3">
    <dgm:fillClrLst>
      <a:schemeClr val="accent1">
        <a:alpha val="50000"/>
      </a:schemeClr>
    </dgm:fillClrLst>
    <dgm:linClrLst meth="repeat">
      <a:schemeClr val="lt1"/>
    </dgm:linClrLst>
    <dgm:effectClrLst/>
    <dgm:txLinClrLst/>
    <dgm:txFillClrLst/>
    <dgm:txEffectClrLst/>
  </dgm:styleLbl>
  <dgm:styleLbl name="node4">
    <dgm:fillClrLst>
      <a:schemeClr val="accent1">
        <a:alpha val="30000"/>
      </a:schemeClr>
    </dgm:fillClrLst>
    <dgm:linClrLst meth="repeat">
      <a:schemeClr val="lt1"/>
    </dgm:linClrLst>
    <dgm:effectClrLst/>
    <dgm:txLinClrLst/>
    <dgm:txFillClrLst/>
    <dgm:txEffectClrLst/>
  </dgm:styleLbl>
  <dgm:styleLbl name="fgImgPlace1">
    <dgm:fillClrLst>
      <a:schemeClr val="accent1">
        <a:tint val="50000"/>
        <a:alpha val="90000"/>
      </a:schemeClr>
      <a:schemeClr val="accent1">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f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bgSibTrans2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dgm:txEffectClrLst/>
  </dgm:styleLbl>
  <dgm:styleLbl name="sibTrans1D1">
    <dgm:fillClrLst>
      <a:schemeClr val="accent1">
        <a:shade val="90000"/>
      </a:schemeClr>
      <a:schemeClr val="accent1">
        <a:tint val="50000"/>
      </a:schemeClr>
    </dgm:fillClrLst>
    <dgm:linClrLst>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alpha val="90000"/>
      </a:schemeClr>
    </dgm:fillClrLst>
    <dgm:linClrLst meth="repeat">
      <a:schemeClr val="lt1"/>
    </dgm:linClrLst>
    <dgm:effectClrLst/>
    <dgm:txLinClrLst/>
    <dgm:txFillClrLst/>
    <dgm:txEffectClrLst/>
  </dgm:styleLbl>
  <dgm:styleLbl name="asst1">
    <dgm:fillClrLst meth="repeat">
      <a:schemeClr val="accent1">
        <a:alpha val="90000"/>
      </a:schemeClr>
    </dgm:fillClrLst>
    <dgm:linClrLst meth="repeat">
      <a:schemeClr val="lt1"/>
    </dgm:linClrLst>
    <dgm:effectClrLst/>
    <dgm:txLinClrLst/>
    <dgm:txFillClrLst/>
    <dgm:txEffectClrLst/>
  </dgm:styleLbl>
  <dgm:styleLbl name="asst2">
    <dgm:fillClrLst>
      <a:schemeClr val="accent1">
        <a:alpha val="90000"/>
      </a:schemeClr>
    </dgm:fillClrLst>
    <dgm:linClrLst meth="repeat">
      <a:schemeClr val="lt1"/>
    </dgm:linClrLst>
    <dgm:effectClrLst/>
    <dgm:txLinClrLst/>
    <dgm:txFillClrLst/>
    <dgm:txEffectClrLst/>
  </dgm:styleLbl>
  <dgm:styleLbl name="asst3">
    <dgm:fillClrLst>
      <a:schemeClr val="accent1">
        <a:alpha val="70000"/>
      </a:schemeClr>
    </dgm:fillClrLst>
    <dgm:linClrLst meth="repeat">
      <a:schemeClr val="lt1"/>
    </dgm:linClrLst>
    <dgm:effectClrLst/>
    <dgm:txLinClrLst/>
    <dgm:txFillClrLst/>
    <dgm:txEffectClrLst/>
  </dgm:styleLbl>
  <dgm:styleLbl name="asst4">
    <dgm:fillClrLst>
      <a:schemeClr val="accent1">
        <a:alpha val="50000"/>
      </a:schemeClr>
    </dgm:fillClrLst>
    <dgm:linClrLst meth="repeat">
      <a:schemeClr val="lt1"/>
    </dgm:linClrLst>
    <dgm:effectClrLst/>
    <dgm:txLinClrLst/>
    <dgm:txFillClrLst/>
    <dgm:txEffectClrLst/>
  </dgm:styleLbl>
  <dgm:styleLbl name="parChTrans2D1">
    <dgm:fillClrLst meth="repeat">
      <a:schemeClr val="accent1">
        <a:shade val="8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1">
        <a:alpha val="90000"/>
      </a:schemeClr>
      <a:schemeClr val="accent1">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a:schemeClr val="accent1">
        <a:alpha val="90000"/>
        <a:tint val="40000"/>
      </a:schemeClr>
      <a:schemeClr val="accent1">
        <a:alpha val="5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3_1">
  <dgm:title val=""/>
  <dgm:desc val=""/>
  <dgm:catLst>
    <dgm:cat type="accent3" pri="11100"/>
  </dgm:catLst>
  <dgm:styleLbl name="node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3">
        <a:shade val="80000"/>
      </a:schemeClr>
    </dgm:linClrLst>
    <dgm:effectClrLst/>
    <dgm:txLinClrLst/>
    <dgm:txFillClrLst/>
    <dgm:txEffectClrLst/>
  </dgm:styleLbl>
  <dgm:styleLbl name="node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f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align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bgImgPlace1">
    <dgm:fillClrLst meth="repeat">
      <a:schemeClr val="accent3">
        <a:tint val="40000"/>
      </a:schemeClr>
    </dgm:fillClrLst>
    <dgm:linClrLst meth="repeat">
      <a:schemeClr val="accent3">
        <a:shade val="80000"/>
      </a:schemeClr>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meth="repeat">
      <a:schemeClr val="dk1"/>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dgm:linClrLst>
    <dgm:effectClrLst/>
    <dgm:txLinClrLst/>
    <dgm:txFillClrLst meth="repeat">
      <a:schemeClr val="tx1"/>
    </dgm:txFillClrLst>
    <dgm:txEffectClrLst/>
  </dgm:styleLbl>
  <dgm:styleLbl name="asst0">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3">
        <a:shade val="80000"/>
      </a:schemeClr>
    </dgm:linClrLst>
    <dgm:effectClrLst/>
    <dgm:txLinClrLst/>
    <dgm:txFillClrLst meth="repeat">
      <a:schemeClr val="dk1"/>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dgm:txEffectClrLst/>
  </dgm:styleLbl>
  <dgm:styleLbl name="parChTrans2D2">
    <dgm:fillClrLst meth="repeat">
      <a:schemeClr val="accent3"/>
    </dgm:fillClrLst>
    <dgm:linClrLst meth="repeat">
      <a:schemeClr val="accent3"/>
    </dgm:linClrLst>
    <dgm:effectClrLst/>
    <dgm:txLinClrLst/>
    <dgm:txFillClrLst/>
    <dgm:txEffectClrLst/>
  </dgm:styleLbl>
  <dgm:styleLbl name="parChTrans2D3">
    <dgm:fillClrLst meth="repeat">
      <a:schemeClr val="accent3"/>
    </dgm:fillClrLst>
    <dgm:linClrLst meth="repeat">
      <a:schemeClr val="accent3"/>
    </dgm:linClrLst>
    <dgm:effectClrLst/>
    <dgm:txLinClrLst/>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conF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align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trAlignAcc1">
    <dgm:fillClrLst meth="repeat">
      <a:schemeClr val="accent3">
        <a:alpha val="40000"/>
        <a:tint val="40000"/>
      </a:schemeClr>
    </dgm:fillClrLst>
    <dgm:linClrLst meth="repeat">
      <a:schemeClr val="accent3"/>
    </dgm:linClrLst>
    <dgm:effectClrLst/>
    <dgm:txLinClrLst/>
    <dgm:txFillClrLst meth="repeat">
      <a:schemeClr val="dk1"/>
    </dgm:txFillClrLst>
    <dgm:txEffectClrLst/>
  </dgm:styleLbl>
  <dgm:styleLbl name="bgAcc1">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3">
        <a:alpha val="90000"/>
      </a:schemeClr>
    </dgm:linClrLst>
    <dgm:effectClrLst/>
    <dgm:txLinClrLst/>
    <dgm:txFillClrLst meth="repeat">
      <a:schemeClr val="dk1"/>
    </dgm:txFillClrLst>
    <dgm:txEffectClrLst/>
  </dgm:styleLbl>
  <dgm:styleLbl name="fgAcc0">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2">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3">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fgAcc4">
    <dgm:fillClrLst meth="repeat">
      <a:schemeClr val="accent3">
        <a:alpha val="90000"/>
        <a:tint val="4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45F317-A5F7-4B51-8EE7-705A7FCBEE79}" type="doc">
      <dgm:prSet loTypeId="urn:microsoft.com/office/officeart/2005/8/layout/target3" loCatId="relationship" qsTypeId="urn:microsoft.com/office/officeart/2005/8/quickstyle/simple3" qsCatId="simple" csTypeId="urn:microsoft.com/office/officeart/2005/8/colors/accent1_2" csCatId="accent1"/>
      <dgm:spPr/>
      <dgm:t>
        <a:bodyPr/>
        <a:lstStyle/>
        <a:p>
          <a:endParaRPr lang="fi-FI"/>
        </a:p>
      </dgm:t>
    </dgm:pt>
    <dgm:pt modelId="{9C600277-CF1B-4E8D-9580-E7DD74553D86}">
      <dgm:prSet/>
      <dgm:spPr/>
      <dgm:t>
        <a:bodyPr/>
        <a:lstStyle/>
        <a:p>
          <a:r>
            <a:rPr lang="en-US" b="1" baseline="0"/>
            <a:t>Yhteiset vapaaehtoiset järjestelyt sitoutumisen vahvistamiseksi</a:t>
          </a:r>
          <a:endParaRPr lang="fi-FI"/>
        </a:p>
      </dgm:t>
    </dgm:pt>
    <dgm:pt modelId="{7E547379-0505-447C-AD77-539496366F65}" type="parTrans" cxnId="{114354C7-79EA-44E4-82E4-C18D28504AB8}">
      <dgm:prSet/>
      <dgm:spPr/>
      <dgm:t>
        <a:bodyPr/>
        <a:lstStyle/>
        <a:p>
          <a:endParaRPr lang="fi-FI"/>
        </a:p>
      </dgm:t>
    </dgm:pt>
    <dgm:pt modelId="{9402F63C-C11D-4E09-99F3-DD11887C698F}" type="sibTrans" cxnId="{114354C7-79EA-44E4-82E4-C18D28504AB8}">
      <dgm:prSet/>
      <dgm:spPr/>
      <dgm:t>
        <a:bodyPr/>
        <a:lstStyle/>
        <a:p>
          <a:endParaRPr lang="fi-FI"/>
        </a:p>
      </dgm:t>
    </dgm:pt>
    <dgm:pt modelId="{E71B1460-8CE2-4620-A485-D4F1C977B463}">
      <dgm:prSet/>
      <dgm:spPr/>
      <dgm:t>
        <a:bodyPr/>
        <a:lstStyle/>
        <a:p>
          <a:r>
            <a:rPr lang="en-US" baseline="0"/>
            <a:t>Yhteiset investoinnit ym.  </a:t>
          </a:r>
          <a:endParaRPr lang="fi-FI"/>
        </a:p>
      </dgm:t>
    </dgm:pt>
    <dgm:pt modelId="{3BD7B8B4-B9E2-4E91-A265-1FEDB5EC910C}" type="parTrans" cxnId="{952123DF-32DF-4CFA-83EB-FBAA19286DB2}">
      <dgm:prSet/>
      <dgm:spPr/>
      <dgm:t>
        <a:bodyPr/>
        <a:lstStyle/>
        <a:p>
          <a:endParaRPr lang="fi-FI"/>
        </a:p>
      </dgm:t>
    </dgm:pt>
    <dgm:pt modelId="{72D67A8A-6682-444B-95D6-2B722B63FB46}" type="sibTrans" cxnId="{952123DF-32DF-4CFA-83EB-FBAA19286DB2}">
      <dgm:prSet/>
      <dgm:spPr/>
      <dgm:t>
        <a:bodyPr/>
        <a:lstStyle/>
        <a:p>
          <a:endParaRPr lang="fi-FI"/>
        </a:p>
      </dgm:t>
    </dgm:pt>
    <dgm:pt modelId="{0F2FCBDF-7FA3-4B5E-93AE-065164C9C8B3}">
      <dgm:prSet/>
      <dgm:spPr/>
      <dgm:t>
        <a:bodyPr/>
        <a:lstStyle/>
        <a:p>
          <a:r>
            <a:rPr lang="en-US" baseline="0"/>
            <a:t>Imagotekijöiden vaikutus</a:t>
          </a:r>
          <a:endParaRPr lang="fi-FI"/>
        </a:p>
      </dgm:t>
    </dgm:pt>
    <dgm:pt modelId="{AC666D33-B2AC-432F-BC2F-E99601C39711}" type="parTrans" cxnId="{46539C51-21C7-4D50-9DC4-5132078CFD31}">
      <dgm:prSet/>
      <dgm:spPr/>
      <dgm:t>
        <a:bodyPr/>
        <a:lstStyle/>
        <a:p>
          <a:endParaRPr lang="fi-FI"/>
        </a:p>
      </dgm:t>
    </dgm:pt>
    <dgm:pt modelId="{E0CCDDB0-376A-48DF-8975-81775853B87E}" type="sibTrans" cxnId="{46539C51-21C7-4D50-9DC4-5132078CFD31}">
      <dgm:prSet/>
      <dgm:spPr/>
      <dgm:t>
        <a:bodyPr/>
        <a:lstStyle/>
        <a:p>
          <a:endParaRPr lang="fi-FI"/>
        </a:p>
      </dgm:t>
    </dgm:pt>
    <dgm:pt modelId="{5B6E31A1-3E8F-478E-B128-89E552D3B166}">
      <dgm:prSet/>
      <dgm:spPr/>
      <dgm:t>
        <a:bodyPr/>
        <a:lstStyle/>
        <a:p>
          <a:r>
            <a:rPr lang="en-US" baseline="0"/>
            <a:t>“Panttivankien vaihtaminen”: esim. ennakot ja vakuudet </a:t>
          </a:r>
          <a:endParaRPr lang="fi-FI"/>
        </a:p>
      </dgm:t>
    </dgm:pt>
    <dgm:pt modelId="{0196E623-7DA9-4B67-B8BC-E851AFC85E27}" type="parTrans" cxnId="{711D2D8A-5FF9-4AC2-A1FB-349C2F30B44A}">
      <dgm:prSet/>
      <dgm:spPr/>
      <dgm:t>
        <a:bodyPr/>
        <a:lstStyle/>
        <a:p>
          <a:endParaRPr lang="fi-FI"/>
        </a:p>
      </dgm:t>
    </dgm:pt>
    <dgm:pt modelId="{D7EBD1F3-B9BB-437E-B5AC-0B3ACBC4FD42}" type="sibTrans" cxnId="{711D2D8A-5FF9-4AC2-A1FB-349C2F30B44A}">
      <dgm:prSet/>
      <dgm:spPr/>
      <dgm:t>
        <a:bodyPr/>
        <a:lstStyle/>
        <a:p>
          <a:endParaRPr lang="fi-FI"/>
        </a:p>
      </dgm:t>
    </dgm:pt>
    <dgm:pt modelId="{6E552544-6862-4E9D-9F24-31D3DA6D21E1}">
      <dgm:prSet/>
      <dgm:spPr/>
      <dgm:t>
        <a:bodyPr/>
        <a:lstStyle/>
        <a:p>
          <a:r>
            <a:rPr lang="en-US" baseline="0"/>
            <a:t>Yhteisen organisaation perustaminen</a:t>
          </a:r>
          <a:endParaRPr lang="fi-FI"/>
        </a:p>
      </dgm:t>
    </dgm:pt>
    <dgm:pt modelId="{B6D2A7F7-BAB9-4F45-901C-D5F41137E3B2}" type="parTrans" cxnId="{7F06054E-D068-49D7-97DF-A6C28DD5B2D9}">
      <dgm:prSet/>
      <dgm:spPr/>
      <dgm:t>
        <a:bodyPr/>
        <a:lstStyle/>
        <a:p>
          <a:endParaRPr lang="fi-FI"/>
        </a:p>
      </dgm:t>
    </dgm:pt>
    <dgm:pt modelId="{E4ECCD0D-80C2-4ADC-8A3E-1406092DE11C}" type="sibTrans" cxnId="{7F06054E-D068-49D7-97DF-A6C28DD5B2D9}">
      <dgm:prSet/>
      <dgm:spPr/>
      <dgm:t>
        <a:bodyPr/>
        <a:lstStyle/>
        <a:p>
          <a:endParaRPr lang="fi-FI"/>
        </a:p>
      </dgm:t>
    </dgm:pt>
    <dgm:pt modelId="{A1E3F86C-E18A-40DC-9C98-4780C29A9228}">
      <dgm:prSet/>
      <dgm:spPr/>
      <dgm:t>
        <a:bodyPr/>
        <a:lstStyle/>
        <a:p>
          <a:r>
            <a:rPr lang="en-US" b="1" baseline="0"/>
            <a:t>Julkisen vallan täytäntöönpanomahdollisuutta tarvitaan viimekätisenä sidonnaisuustakeena, vaikka siihen turvautumista halutaan viimeiseen asti välttää </a:t>
          </a:r>
          <a:endParaRPr lang="fi-FI"/>
        </a:p>
      </dgm:t>
    </dgm:pt>
    <dgm:pt modelId="{22157B3F-BD9D-4CF3-A16B-AD580DCBDB96}" type="parTrans" cxnId="{E5F63B93-6A70-46AB-ADAB-532FC6BA29F1}">
      <dgm:prSet/>
      <dgm:spPr/>
      <dgm:t>
        <a:bodyPr/>
        <a:lstStyle/>
        <a:p>
          <a:endParaRPr lang="fi-FI"/>
        </a:p>
      </dgm:t>
    </dgm:pt>
    <dgm:pt modelId="{BDBC6B49-7C80-43FD-BE17-C8FC5C86B670}" type="sibTrans" cxnId="{E5F63B93-6A70-46AB-ADAB-532FC6BA29F1}">
      <dgm:prSet/>
      <dgm:spPr/>
      <dgm:t>
        <a:bodyPr/>
        <a:lstStyle/>
        <a:p>
          <a:endParaRPr lang="fi-FI"/>
        </a:p>
      </dgm:t>
    </dgm:pt>
    <dgm:pt modelId="{2D93C0AB-B2FD-4FD1-B172-2AD5F29F5DCE}" type="pres">
      <dgm:prSet presAssocID="{7345F317-A5F7-4B51-8EE7-705A7FCBEE79}" presName="Name0" presStyleCnt="0">
        <dgm:presLayoutVars>
          <dgm:chMax val="7"/>
          <dgm:dir/>
          <dgm:animLvl val="lvl"/>
          <dgm:resizeHandles val="exact"/>
        </dgm:presLayoutVars>
      </dgm:prSet>
      <dgm:spPr/>
    </dgm:pt>
    <dgm:pt modelId="{CF7B0C31-D9B0-4753-91AA-C7685E3B9966}" type="pres">
      <dgm:prSet presAssocID="{9C600277-CF1B-4E8D-9580-E7DD74553D86}" presName="circle1" presStyleLbl="node1" presStyleIdx="0" presStyleCnt="2"/>
      <dgm:spPr/>
    </dgm:pt>
    <dgm:pt modelId="{38FED475-1C1F-4126-9CE3-D7C57C011DFB}" type="pres">
      <dgm:prSet presAssocID="{9C600277-CF1B-4E8D-9580-E7DD74553D86}" presName="space" presStyleCnt="0"/>
      <dgm:spPr/>
    </dgm:pt>
    <dgm:pt modelId="{05F51783-BB8C-4735-8A24-072732376B0F}" type="pres">
      <dgm:prSet presAssocID="{9C600277-CF1B-4E8D-9580-E7DD74553D86}" presName="rect1" presStyleLbl="alignAcc1" presStyleIdx="0" presStyleCnt="2"/>
      <dgm:spPr/>
    </dgm:pt>
    <dgm:pt modelId="{5C8708DA-1471-4070-B0FC-96DE10C4FB42}" type="pres">
      <dgm:prSet presAssocID="{A1E3F86C-E18A-40DC-9C98-4780C29A9228}" presName="vertSpace2" presStyleLbl="node1" presStyleIdx="0" presStyleCnt="2"/>
      <dgm:spPr/>
    </dgm:pt>
    <dgm:pt modelId="{FD478DFF-4BAC-430A-9F27-EA5F85D4701B}" type="pres">
      <dgm:prSet presAssocID="{A1E3F86C-E18A-40DC-9C98-4780C29A9228}" presName="circle2" presStyleLbl="node1" presStyleIdx="1" presStyleCnt="2"/>
      <dgm:spPr/>
    </dgm:pt>
    <dgm:pt modelId="{9C5C14B4-CF02-4B56-A095-CCE45ECD074A}" type="pres">
      <dgm:prSet presAssocID="{A1E3F86C-E18A-40DC-9C98-4780C29A9228}" presName="rect2" presStyleLbl="alignAcc1" presStyleIdx="1" presStyleCnt="2"/>
      <dgm:spPr/>
    </dgm:pt>
    <dgm:pt modelId="{D948C7E3-8427-4D7D-9450-94FFA356160C}" type="pres">
      <dgm:prSet presAssocID="{9C600277-CF1B-4E8D-9580-E7DD74553D86}" presName="rect1ParTx" presStyleLbl="alignAcc1" presStyleIdx="1" presStyleCnt="2">
        <dgm:presLayoutVars>
          <dgm:chMax val="1"/>
          <dgm:bulletEnabled val="1"/>
        </dgm:presLayoutVars>
      </dgm:prSet>
      <dgm:spPr/>
    </dgm:pt>
    <dgm:pt modelId="{CAFA46E9-83D9-4B93-ACF6-5A1FF8D43E3E}" type="pres">
      <dgm:prSet presAssocID="{9C600277-CF1B-4E8D-9580-E7DD74553D86}" presName="rect1ChTx" presStyleLbl="alignAcc1" presStyleIdx="1" presStyleCnt="2">
        <dgm:presLayoutVars>
          <dgm:bulletEnabled val="1"/>
        </dgm:presLayoutVars>
      </dgm:prSet>
      <dgm:spPr/>
    </dgm:pt>
    <dgm:pt modelId="{D4CC08B1-7F13-469A-B605-1F933FF1EDA5}" type="pres">
      <dgm:prSet presAssocID="{A1E3F86C-E18A-40DC-9C98-4780C29A9228}" presName="rect2ParTx" presStyleLbl="alignAcc1" presStyleIdx="1" presStyleCnt="2">
        <dgm:presLayoutVars>
          <dgm:chMax val="1"/>
          <dgm:bulletEnabled val="1"/>
        </dgm:presLayoutVars>
      </dgm:prSet>
      <dgm:spPr/>
    </dgm:pt>
    <dgm:pt modelId="{21071858-C674-4857-B76B-B2BC2CAE3FE2}" type="pres">
      <dgm:prSet presAssocID="{A1E3F86C-E18A-40DC-9C98-4780C29A9228}" presName="rect2ChTx" presStyleLbl="alignAcc1" presStyleIdx="1" presStyleCnt="2">
        <dgm:presLayoutVars>
          <dgm:bulletEnabled val="1"/>
        </dgm:presLayoutVars>
      </dgm:prSet>
      <dgm:spPr/>
    </dgm:pt>
  </dgm:ptLst>
  <dgm:cxnLst>
    <dgm:cxn modelId="{CF945014-5622-4A5F-A2CC-F9EBB821549D}" type="presOf" srcId="{9C600277-CF1B-4E8D-9580-E7DD74553D86}" destId="{05F51783-BB8C-4735-8A24-072732376B0F}" srcOrd="0" destOrd="0" presId="urn:microsoft.com/office/officeart/2005/8/layout/target3"/>
    <dgm:cxn modelId="{1A531E1A-8A9D-40A1-B436-E4E374026280}" type="presOf" srcId="{5B6E31A1-3E8F-478E-B128-89E552D3B166}" destId="{CAFA46E9-83D9-4B93-ACF6-5A1FF8D43E3E}" srcOrd="0" destOrd="2" presId="urn:microsoft.com/office/officeart/2005/8/layout/target3"/>
    <dgm:cxn modelId="{8DECA720-4021-40A3-86DA-BC1B0C21C73F}" type="presOf" srcId="{0F2FCBDF-7FA3-4B5E-93AE-065164C9C8B3}" destId="{CAFA46E9-83D9-4B93-ACF6-5A1FF8D43E3E}" srcOrd="0" destOrd="1" presId="urn:microsoft.com/office/officeart/2005/8/layout/target3"/>
    <dgm:cxn modelId="{D58E5F2D-531C-416B-AD62-640E836B4798}" type="presOf" srcId="{A1E3F86C-E18A-40DC-9C98-4780C29A9228}" destId="{9C5C14B4-CF02-4B56-A095-CCE45ECD074A}" srcOrd="0" destOrd="0" presId="urn:microsoft.com/office/officeart/2005/8/layout/target3"/>
    <dgm:cxn modelId="{8CAA606A-AAC0-41D0-B36D-2C7A3E007A20}" type="presOf" srcId="{7345F317-A5F7-4B51-8EE7-705A7FCBEE79}" destId="{2D93C0AB-B2FD-4FD1-B172-2AD5F29F5DCE}" srcOrd="0" destOrd="0" presId="urn:microsoft.com/office/officeart/2005/8/layout/target3"/>
    <dgm:cxn modelId="{C59FB44C-7035-48F2-960D-6378A4D96690}" type="presOf" srcId="{9C600277-CF1B-4E8D-9580-E7DD74553D86}" destId="{D948C7E3-8427-4D7D-9450-94FFA356160C}" srcOrd="1" destOrd="0" presId="urn:microsoft.com/office/officeart/2005/8/layout/target3"/>
    <dgm:cxn modelId="{7F06054E-D068-49D7-97DF-A6C28DD5B2D9}" srcId="{9C600277-CF1B-4E8D-9580-E7DD74553D86}" destId="{6E552544-6862-4E9D-9F24-31D3DA6D21E1}" srcOrd="3" destOrd="0" parTransId="{B6D2A7F7-BAB9-4F45-901C-D5F41137E3B2}" sibTransId="{E4ECCD0D-80C2-4ADC-8A3E-1406092DE11C}"/>
    <dgm:cxn modelId="{46539C51-21C7-4D50-9DC4-5132078CFD31}" srcId="{9C600277-CF1B-4E8D-9580-E7DD74553D86}" destId="{0F2FCBDF-7FA3-4B5E-93AE-065164C9C8B3}" srcOrd="1" destOrd="0" parTransId="{AC666D33-B2AC-432F-BC2F-E99601C39711}" sibTransId="{E0CCDDB0-376A-48DF-8975-81775853B87E}"/>
    <dgm:cxn modelId="{A60B2575-6375-4460-AC2D-DC9FBCC6B412}" type="presOf" srcId="{E71B1460-8CE2-4620-A485-D4F1C977B463}" destId="{CAFA46E9-83D9-4B93-ACF6-5A1FF8D43E3E}" srcOrd="0" destOrd="0" presId="urn:microsoft.com/office/officeart/2005/8/layout/target3"/>
    <dgm:cxn modelId="{711D2D8A-5FF9-4AC2-A1FB-349C2F30B44A}" srcId="{9C600277-CF1B-4E8D-9580-E7DD74553D86}" destId="{5B6E31A1-3E8F-478E-B128-89E552D3B166}" srcOrd="2" destOrd="0" parTransId="{0196E623-7DA9-4B67-B8BC-E851AFC85E27}" sibTransId="{D7EBD1F3-B9BB-437E-B5AC-0B3ACBC4FD42}"/>
    <dgm:cxn modelId="{E5F63B93-6A70-46AB-ADAB-532FC6BA29F1}" srcId="{7345F317-A5F7-4B51-8EE7-705A7FCBEE79}" destId="{A1E3F86C-E18A-40DC-9C98-4780C29A9228}" srcOrd="1" destOrd="0" parTransId="{22157B3F-BD9D-4CF3-A16B-AD580DCBDB96}" sibTransId="{BDBC6B49-7C80-43FD-BE17-C8FC5C86B670}"/>
    <dgm:cxn modelId="{114354C7-79EA-44E4-82E4-C18D28504AB8}" srcId="{7345F317-A5F7-4B51-8EE7-705A7FCBEE79}" destId="{9C600277-CF1B-4E8D-9580-E7DD74553D86}" srcOrd="0" destOrd="0" parTransId="{7E547379-0505-447C-AD77-539496366F65}" sibTransId="{9402F63C-C11D-4E09-99F3-DD11887C698F}"/>
    <dgm:cxn modelId="{952123DF-32DF-4CFA-83EB-FBAA19286DB2}" srcId="{9C600277-CF1B-4E8D-9580-E7DD74553D86}" destId="{E71B1460-8CE2-4620-A485-D4F1C977B463}" srcOrd="0" destOrd="0" parTransId="{3BD7B8B4-B9E2-4E91-A265-1FEDB5EC910C}" sibTransId="{72D67A8A-6682-444B-95D6-2B722B63FB46}"/>
    <dgm:cxn modelId="{219431E8-7B41-4504-A9A1-87BE4C3CA122}" type="presOf" srcId="{A1E3F86C-E18A-40DC-9C98-4780C29A9228}" destId="{D4CC08B1-7F13-469A-B605-1F933FF1EDA5}" srcOrd="1" destOrd="0" presId="urn:microsoft.com/office/officeart/2005/8/layout/target3"/>
    <dgm:cxn modelId="{62347FEF-BAC2-4808-8AA0-4FF0D2C79A06}" type="presOf" srcId="{6E552544-6862-4E9D-9F24-31D3DA6D21E1}" destId="{CAFA46E9-83D9-4B93-ACF6-5A1FF8D43E3E}" srcOrd="0" destOrd="3" presId="urn:microsoft.com/office/officeart/2005/8/layout/target3"/>
    <dgm:cxn modelId="{2B59063F-C03F-4318-B155-90F59CD2EFFF}" type="presParOf" srcId="{2D93C0AB-B2FD-4FD1-B172-2AD5F29F5DCE}" destId="{CF7B0C31-D9B0-4753-91AA-C7685E3B9966}" srcOrd="0" destOrd="0" presId="urn:microsoft.com/office/officeart/2005/8/layout/target3"/>
    <dgm:cxn modelId="{F1497343-90B5-4A43-8C61-3B1AAF542E88}" type="presParOf" srcId="{2D93C0AB-B2FD-4FD1-B172-2AD5F29F5DCE}" destId="{38FED475-1C1F-4126-9CE3-D7C57C011DFB}" srcOrd="1" destOrd="0" presId="urn:microsoft.com/office/officeart/2005/8/layout/target3"/>
    <dgm:cxn modelId="{B038F896-44BB-4DC5-BD23-D710515E338C}" type="presParOf" srcId="{2D93C0AB-B2FD-4FD1-B172-2AD5F29F5DCE}" destId="{05F51783-BB8C-4735-8A24-072732376B0F}" srcOrd="2" destOrd="0" presId="urn:microsoft.com/office/officeart/2005/8/layout/target3"/>
    <dgm:cxn modelId="{A4EA8E4A-88F1-4EB1-86BC-AEE84E76C3BB}" type="presParOf" srcId="{2D93C0AB-B2FD-4FD1-B172-2AD5F29F5DCE}" destId="{5C8708DA-1471-4070-B0FC-96DE10C4FB42}" srcOrd="3" destOrd="0" presId="urn:microsoft.com/office/officeart/2005/8/layout/target3"/>
    <dgm:cxn modelId="{651B32E3-68F4-44B2-97B7-858154B5D59F}" type="presParOf" srcId="{2D93C0AB-B2FD-4FD1-B172-2AD5F29F5DCE}" destId="{FD478DFF-4BAC-430A-9F27-EA5F85D4701B}" srcOrd="4" destOrd="0" presId="urn:microsoft.com/office/officeart/2005/8/layout/target3"/>
    <dgm:cxn modelId="{3E75D945-FB61-4F1B-92C3-42D6A428DE8D}" type="presParOf" srcId="{2D93C0AB-B2FD-4FD1-B172-2AD5F29F5DCE}" destId="{9C5C14B4-CF02-4B56-A095-CCE45ECD074A}" srcOrd="5" destOrd="0" presId="urn:microsoft.com/office/officeart/2005/8/layout/target3"/>
    <dgm:cxn modelId="{374CF657-314A-4D59-8DD7-F2A8E2394F36}" type="presParOf" srcId="{2D93C0AB-B2FD-4FD1-B172-2AD5F29F5DCE}" destId="{D948C7E3-8427-4D7D-9450-94FFA356160C}" srcOrd="6" destOrd="0" presId="urn:microsoft.com/office/officeart/2005/8/layout/target3"/>
    <dgm:cxn modelId="{B6E52D79-9DEC-4C12-9922-147D8714D9D2}" type="presParOf" srcId="{2D93C0AB-B2FD-4FD1-B172-2AD5F29F5DCE}" destId="{CAFA46E9-83D9-4B93-ACF6-5A1FF8D43E3E}" srcOrd="7" destOrd="0" presId="urn:microsoft.com/office/officeart/2005/8/layout/target3"/>
    <dgm:cxn modelId="{889E12CD-4F7D-4489-9E12-9B68D5F4B0FF}" type="presParOf" srcId="{2D93C0AB-B2FD-4FD1-B172-2AD5F29F5DCE}" destId="{D4CC08B1-7F13-469A-B605-1F933FF1EDA5}" srcOrd="8" destOrd="0" presId="urn:microsoft.com/office/officeart/2005/8/layout/target3"/>
    <dgm:cxn modelId="{D048E552-FBCD-41D2-97AC-5BB05CFDF20A}" type="presParOf" srcId="{2D93C0AB-B2FD-4FD1-B172-2AD5F29F5DCE}" destId="{21071858-C674-4857-B76B-B2BC2CAE3FE2}" srcOrd="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06B2896-496A-455E-8657-4E9265486942}" type="doc">
      <dgm:prSet loTypeId="urn:microsoft.com/office/officeart/2008/layout/LinedList" loCatId="hierarchy" qsTypeId="urn:microsoft.com/office/officeart/2005/8/quickstyle/simple1" qsCatId="simple" csTypeId="urn:microsoft.com/office/officeart/2005/8/colors/accent1_2" csCatId="accent1"/>
      <dgm:spPr/>
      <dgm:t>
        <a:bodyPr/>
        <a:lstStyle/>
        <a:p>
          <a:endParaRPr lang="en-US"/>
        </a:p>
      </dgm:t>
    </dgm:pt>
    <dgm:pt modelId="{0D2DB7F7-D18F-425E-8E75-E805B09039E2}">
      <dgm:prSet/>
      <dgm:spPr/>
      <dgm:t>
        <a:bodyPr/>
        <a:lstStyle/>
        <a:p>
          <a:pPr rtl="0"/>
          <a:r>
            <a:rPr lang="fi-FI" b="1" dirty="0"/>
            <a:t>Miksi vastaaja on passiivinen </a:t>
          </a:r>
          <a:endParaRPr lang="fi-FI" dirty="0"/>
        </a:p>
      </dgm:t>
    </dgm:pt>
    <dgm:pt modelId="{114F8E98-A2B0-4E12-B353-1030BD7D003E}" type="parTrans" cxnId="{74D05F86-8E68-42EB-9EFF-DEB5045B074A}">
      <dgm:prSet/>
      <dgm:spPr/>
      <dgm:t>
        <a:bodyPr/>
        <a:lstStyle/>
        <a:p>
          <a:endParaRPr lang="en-US"/>
        </a:p>
      </dgm:t>
    </dgm:pt>
    <dgm:pt modelId="{36F1C0D9-8633-4BFF-B678-FEA04E98F370}" type="sibTrans" cxnId="{74D05F86-8E68-42EB-9EFF-DEB5045B074A}">
      <dgm:prSet/>
      <dgm:spPr/>
      <dgm:t>
        <a:bodyPr/>
        <a:lstStyle/>
        <a:p>
          <a:endParaRPr lang="en-US"/>
        </a:p>
      </dgm:t>
    </dgm:pt>
    <dgm:pt modelId="{06261657-A035-406B-AA4E-9376825BF6FC}">
      <dgm:prSet/>
      <dgm:spPr/>
      <dgm:t>
        <a:bodyPr/>
        <a:lstStyle/>
        <a:p>
          <a:pPr rtl="0"/>
          <a:r>
            <a:rPr lang="fi-FI"/>
            <a:t>Prosessuaalisten resurssien epätasapaino </a:t>
          </a:r>
        </a:p>
      </dgm:t>
    </dgm:pt>
    <dgm:pt modelId="{CAB23ECF-1D85-4721-8A24-96D0653F7600}" type="parTrans" cxnId="{4EC7D455-665C-4D8D-AFF2-FBD39001AAE3}">
      <dgm:prSet/>
      <dgm:spPr/>
      <dgm:t>
        <a:bodyPr/>
        <a:lstStyle/>
        <a:p>
          <a:endParaRPr lang="en-US"/>
        </a:p>
      </dgm:t>
    </dgm:pt>
    <dgm:pt modelId="{07469112-235D-4870-9529-E6C9C0CF03F8}" type="sibTrans" cxnId="{4EC7D455-665C-4D8D-AFF2-FBD39001AAE3}">
      <dgm:prSet/>
      <dgm:spPr/>
      <dgm:t>
        <a:bodyPr/>
        <a:lstStyle/>
        <a:p>
          <a:endParaRPr lang="en-US"/>
        </a:p>
      </dgm:t>
    </dgm:pt>
    <dgm:pt modelId="{AD31A2F3-C27A-4121-A9A0-FFC8C4C39384}">
      <dgm:prSet/>
      <dgm:spPr/>
      <dgm:t>
        <a:bodyPr/>
        <a:lstStyle/>
        <a:p>
          <a:pPr rtl="0"/>
          <a:r>
            <a:rPr lang="fi-FI"/>
            <a:t>Sääntelyn tulkinnanvaraisuus ja oikeudenkäyntikulujen riski </a:t>
          </a:r>
        </a:p>
      </dgm:t>
    </dgm:pt>
    <dgm:pt modelId="{C0D698E0-0EBA-48AC-9967-10F0158FF12C}" type="parTrans" cxnId="{0B97F39E-322B-4F6B-9C11-06DA707C7CFE}">
      <dgm:prSet/>
      <dgm:spPr/>
      <dgm:t>
        <a:bodyPr/>
        <a:lstStyle/>
        <a:p>
          <a:endParaRPr lang="en-US"/>
        </a:p>
      </dgm:t>
    </dgm:pt>
    <dgm:pt modelId="{DC309988-ACEA-4BB3-A51B-BAB7717E6228}" type="sibTrans" cxnId="{0B97F39E-322B-4F6B-9C11-06DA707C7CFE}">
      <dgm:prSet/>
      <dgm:spPr/>
      <dgm:t>
        <a:bodyPr/>
        <a:lstStyle/>
        <a:p>
          <a:endParaRPr lang="en-US"/>
        </a:p>
      </dgm:t>
    </dgm:pt>
    <dgm:pt modelId="{8901DD62-5D03-4F7D-8968-9382A2059686}">
      <dgm:prSet/>
      <dgm:spPr/>
      <dgm:t>
        <a:bodyPr/>
        <a:lstStyle/>
        <a:p>
          <a:pPr rtl="0"/>
          <a:r>
            <a:rPr lang="fi-FI"/>
            <a:t>Sosiaaliset tai terveydelliset syyt, elämäntilanne ym. </a:t>
          </a:r>
        </a:p>
      </dgm:t>
    </dgm:pt>
    <dgm:pt modelId="{F0CFA3A7-9F5C-410E-940D-EE0A3136FF58}" type="parTrans" cxnId="{71C1BBD1-0202-413E-AFF1-EC69D36ECF1D}">
      <dgm:prSet/>
      <dgm:spPr/>
      <dgm:t>
        <a:bodyPr/>
        <a:lstStyle/>
        <a:p>
          <a:endParaRPr lang="en-US"/>
        </a:p>
      </dgm:t>
    </dgm:pt>
    <dgm:pt modelId="{8D76CA73-EC84-4AF9-8299-73AF468AC0E8}" type="sibTrans" cxnId="{71C1BBD1-0202-413E-AFF1-EC69D36ECF1D}">
      <dgm:prSet/>
      <dgm:spPr/>
      <dgm:t>
        <a:bodyPr/>
        <a:lstStyle/>
        <a:p>
          <a:endParaRPr lang="en-US"/>
        </a:p>
      </dgm:t>
    </dgm:pt>
    <dgm:pt modelId="{DB1D5974-4BB1-4C80-9E4A-389A0321508C}">
      <dgm:prSet/>
      <dgm:spPr/>
      <dgm:t>
        <a:bodyPr/>
        <a:lstStyle/>
        <a:p>
          <a:pPr rtl="0"/>
          <a:r>
            <a:rPr lang="fi-FI" b="1"/>
            <a:t>Vastaajan poissaolo: </a:t>
          </a:r>
          <a:endParaRPr lang="fi-FI"/>
        </a:p>
      </dgm:t>
    </dgm:pt>
    <dgm:pt modelId="{1AB069F0-B0AF-4E87-98E5-C72ABC9DB344}" type="parTrans" cxnId="{4D9C82B7-F018-4247-BCDB-18E339812DFB}">
      <dgm:prSet/>
      <dgm:spPr/>
      <dgm:t>
        <a:bodyPr/>
        <a:lstStyle/>
        <a:p>
          <a:endParaRPr lang="en-US"/>
        </a:p>
      </dgm:t>
    </dgm:pt>
    <dgm:pt modelId="{2F496275-1182-438B-8F72-D741F5BA7E9B}" type="sibTrans" cxnId="{4D9C82B7-F018-4247-BCDB-18E339812DFB}">
      <dgm:prSet/>
      <dgm:spPr/>
      <dgm:t>
        <a:bodyPr/>
        <a:lstStyle/>
        <a:p>
          <a:endParaRPr lang="en-US"/>
        </a:p>
      </dgm:t>
    </dgm:pt>
    <dgm:pt modelId="{94413984-4F4D-48B7-8DF3-4706E7A7C79D}">
      <dgm:prSet/>
      <dgm:spPr/>
      <dgm:t>
        <a:bodyPr/>
        <a:lstStyle/>
        <a:p>
          <a:pPr rtl="0"/>
          <a:r>
            <a:rPr lang="fi-FI" b="1" dirty="0"/>
            <a:t>Yksipuolinen tuomio</a:t>
          </a:r>
          <a:r>
            <a:rPr lang="fi-FI" dirty="0"/>
            <a:t>: kanne tulisi yleensä hyväksyä, mikäli se ei ole </a:t>
          </a:r>
          <a:r>
            <a:rPr lang="fi-FI" b="1" dirty="0">
              <a:solidFill>
                <a:srgbClr val="FF0000"/>
              </a:solidFill>
            </a:rPr>
            <a:t>selvästi perusteeton </a:t>
          </a:r>
          <a:r>
            <a:rPr lang="fi-FI" dirty="0"/>
            <a:t>(oikeudenkäymiskaari, 4/1734, OK, 5:13 ja 12:13) </a:t>
          </a:r>
        </a:p>
      </dgm:t>
    </dgm:pt>
    <dgm:pt modelId="{95121025-886D-40EB-A896-D305E2719AA5}" type="parTrans" cxnId="{8FA6FF8B-B213-4E48-8D32-967693C812A7}">
      <dgm:prSet/>
      <dgm:spPr/>
      <dgm:t>
        <a:bodyPr/>
        <a:lstStyle/>
        <a:p>
          <a:endParaRPr lang="en-US"/>
        </a:p>
      </dgm:t>
    </dgm:pt>
    <dgm:pt modelId="{A903C3B5-EFFD-4AC8-AAFF-17C58FA3ED35}" type="sibTrans" cxnId="{8FA6FF8B-B213-4E48-8D32-967693C812A7}">
      <dgm:prSet/>
      <dgm:spPr/>
      <dgm:t>
        <a:bodyPr/>
        <a:lstStyle/>
        <a:p>
          <a:endParaRPr lang="en-US"/>
        </a:p>
      </dgm:t>
    </dgm:pt>
    <dgm:pt modelId="{12D86D6E-7FDE-4623-AA6D-81DF26EB9FDF}" type="pres">
      <dgm:prSet presAssocID="{306B2896-496A-455E-8657-4E9265486942}" presName="vert0" presStyleCnt="0">
        <dgm:presLayoutVars>
          <dgm:dir/>
          <dgm:animOne val="branch"/>
          <dgm:animLvl val="lvl"/>
        </dgm:presLayoutVars>
      </dgm:prSet>
      <dgm:spPr/>
    </dgm:pt>
    <dgm:pt modelId="{62D3A1DE-9AF1-47AB-B334-747D35F1F37B}" type="pres">
      <dgm:prSet presAssocID="{0D2DB7F7-D18F-425E-8E75-E805B09039E2}" presName="thickLine" presStyleLbl="alignNode1" presStyleIdx="0" presStyleCnt="2"/>
      <dgm:spPr/>
    </dgm:pt>
    <dgm:pt modelId="{B52716DC-7219-48E2-9454-BAC92B3AC68C}" type="pres">
      <dgm:prSet presAssocID="{0D2DB7F7-D18F-425E-8E75-E805B09039E2}" presName="horz1" presStyleCnt="0"/>
      <dgm:spPr/>
    </dgm:pt>
    <dgm:pt modelId="{9A3F13F7-1F6C-4945-A4DA-7CD183C33734}" type="pres">
      <dgm:prSet presAssocID="{0D2DB7F7-D18F-425E-8E75-E805B09039E2}" presName="tx1" presStyleLbl="revTx" presStyleIdx="0" presStyleCnt="6"/>
      <dgm:spPr/>
    </dgm:pt>
    <dgm:pt modelId="{738B335A-52EB-4DD1-A32A-8E42073CD9E4}" type="pres">
      <dgm:prSet presAssocID="{0D2DB7F7-D18F-425E-8E75-E805B09039E2}" presName="vert1" presStyleCnt="0"/>
      <dgm:spPr/>
    </dgm:pt>
    <dgm:pt modelId="{55EB2B0F-A6B8-4162-858C-0A28704C13D8}" type="pres">
      <dgm:prSet presAssocID="{06261657-A035-406B-AA4E-9376825BF6FC}" presName="vertSpace2a" presStyleCnt="0"/>
      <dgm:spPr/>
    </dgm:pt>
    <dgm:pt modelId="{60098FDA-59A0-4FB9-B583-E72B82EA146F}" type="pres">
      <dgm:prSet presAssocID="{06261657-A035-406B-AA4E-9376825BF6FC}" presName="horz2" presStyleCnt="0"/>
      <dgm:spPr/>
    </dgm:pt>
    <dgm:pt modelId="{1F390BC3-E6B5-4984-8B34-3B89395BCAA1}" type="pres">
      <dgm:prSet presAssocID="{06261657-A035-406B-AA4E-9376825BF6FC}" presName="horzSpace2" presStyleCnt="0"/>
      <dgm:spPr/>
    </dgm:pt>
    <dgm:pt modelId="{D57325CF-29B0-44A4-A858-9C57B52BC13D}" type="pres">
      <dgm:prSet presAssocID="{06261657-A035-406B-AA4E-9376825BF6FC}" presName="tx2" presStyleLbl="revTx" presStyleIdx="1" presStyleCnt="6"/>
      <dgm:spPr/>
    </dgm:pt>
    <dgm:pt modelId="{8F0D6621-B3D5-4785-A4E2-42F53A07E58B}" type="pres">
      <dgm:prSet presAssocID="{06261657-A035-406B-AA4E-9376825BF6FC}" presName="vert2" presStyleCnt="0"/>
      <dgm:spPr/>
    </dgm:pt>
    <dgm:pt modelId="{D59154C2-3B42-4B45-8315-88CF54C9472A}" type="pres">
      <dgm:prSet presAssocID="{06261657-A035-406B-AA4E-9376825BF6FC}" presName="thinLine2b" presStyleLbl="callout" presStyleIdx="0" presStyleCnt="4"/>
      <dgm:spPr/>
    </dgm:pt>
    <dgm:pt modelId="{A8ADE918-ACB1-47A5-AB84-BEBFC0298574}" type="pres">
      <dgm:prSet presAssocID="{06261657-A035-406B-AA4E-9376825BF6FC}" presName="vertSpace2b" presStyleCnt="0"/>
      <dgm:spPr/>
    </dgm:pt>
    <dgm:pt modelId="{DF8C6A22-4E37-4A19-BD8E-7207D7927106}" type="pres">
      <dgm:prSet presAssocID="{AD31A2F3-C27A-4121-A9A0-FFC8C4C39384}" presName="horz2" presStyleCnt="0"/>
      <dgm:spPr/>
    </dgm:pt>
    <dgm:pt modelId="{FC33F256-E5AE-4827-913A-E8698725648C}" type="pres">
      <dgm:prSet presAssocID="{AD31A2F3-C27A-4121-A9A0-FFC8C4C39384}" presName="horzSpace2" presStyleCnt="0"/>
      <dgm:spPr/>
    </dgm:pt>
    <dgm:pt modelId="{FB4C8546-F5D5-407B-BAA0-24C23F4EACD9}" type="pres">
      <dgm:prSet presAssocID="{AD31A2F3-C27A-4121-A9A0-FFC8C4C39384}" presName="tx2" presStyleLbl="revTx" presStyleIdx="2" presStyleCnt="6"/>
      <dgm:spPr/>
    </dgm:pt>
    <dgm:pt modelId="{2EA37EB2-3C30-4CF5-9497-97E96804D3AF}" type="pres">
      <dgm:prSet presAssocID="{AD31A2F3-C27A-4121-A9A0-FFC8C4C39384}" presName="vert2" presStyleCnt="0"/>
      <dgm:spPr/>
    </dgm:pt>
    <dgm:pt modelId="{B3D9A2A8-8499-42F8-A6D7-43474641CDB8}" type="pres">
      <dgm:prSet presAssocID="{AD31A2F3-C27A-4121-A9A0-FFC8C4C39384}" presName="thinLine2b" presStyleLbl="callout" presStyleIdx="1" presStyleCnt="4"/>
      <dgm:spPr/>
    </dgm:pt>
    <dgm:pt modelId="{A2B850DB-87E2-4527-85C9-68018876ACA7}" type="pres">
      <dgm:prSet presAssocID="{AD31A2F3-C27A-4121-A9A0-FFC8C4C39384}" presName="vertSpace2b" presStyleCnt="0"/>
      <dgm:spPr/>
    </dgm:pt>
    <dgm:pt modelId="{13A9ED24-1168-4C20-8B76-3B9DE566F7D6}" type="pres">
      <dgm:prSet presAssocID="{8901DD62-5D03-4F7D-8968-9382A2059686}" presName="horz2" presStyleCnt="0"/>
      <dgm:spPr/>
    </dgm:pt>
    <dgm:pt modelId="{7282B206-104A-4C81-BD19-BAAC0AEDDF2B}" type="pres">
      <dgm:prSet presAssocID="{8901DD62-5D03-4F7D-8968-9382A2059686}" presName="horzSpace2" presStyleCnt="0"/>
      <dgm:spPr/>
    </dgm:pt>
    <dgm:pt modelId="{BFBBF22A-5CAF-4000-A0D6-CEA9E49D89AE}" type="pres">
      <dgm:prSet presAssocID="{8901DD62-5D03-4F7D-8968-9382A2059686}" presName="tx2" presStyleLbl="revTx" presStyleIdx="3" presStyleCnt="6"/>
      <dgm:spPr/>
    </dgm:pt>
    <dgm:pt modelId="{1A6B088F-6C05-48AB-85CA-53F3BE88A4EA}" type="pres">
      <dgm:prSet presAssocID="{8901DD62-5D03-4F7D-8968-9382A2059686}" presName="vert2" presStyleCnt="0"/>
      <dgm:spPr/>
    </dgm:pt>
    <dgm:pt modelId="{38124096-E580-45A4-A9E9-044CDEF1A35A}" type="pres">
      <dgm:prSet presAssocID="{8901DD62-5D03-4F7D-8968-9382A2059686}" presName="thinLine2b" presStyleLbl="callout" presStyleIdx="2" presStyleCnt="4"/>
      <dgm:spPr/>
    </dgm:pt>
    <dgm:pt modelId="{99911FBF-7B4D-4197-8FFC-928E90175A27}" type="pres">
      <dgm:prSet presAssocID="{8901DD62-5D03-4F7D-8968-9382A2059686}" presName="vertSpace2b" presStyleCnt="0"/>
      <dgm:spPr/>
    </dgm:pt>
    <dgm:pt modelId="{C30EC4DF-5812-4091-9D8D-1FE9DA7E4634}" type="pres">
      <dgm:prSet presAssocID="{DB1D5974-4BB1-4C80-9E4A-389A0321508C}" presName="thickLine" presStyleLbl="alignNode1" presStyleIdx="1" presStyleCnt="2"/>
      <dgm:spPr/>
    </dgm:pt>
    <dgm:pt modelId="{B512487E-11B9-45CD-8E02-E16B97051181}" type="pres">
      <dgm:prSet presAssocID="{DB1D5974-4BB1-4C80-9E4A-389A0321508C}" presName="horz1" presStyleCnt="0"/>
      <dgm:spPr/>
    </dgm:pt>
    <dgm:pt modelId="{2976C1E4-9C13-4F99-8C85-56F9B70DE410}" type="pres">
      <dgm:prSet presAssocID="{DB1D5974-4BB1-4C80-9E4A-389A0321508C}" presName="tx1" presStyleLbl="revTx" presStyleIdx="4" presStyleCnt="6"/>
      <dgm:spPr/>
    </dgm:pt>
    <dgm:pt modelId="{60838F2C-94DA-444D-AA2C-33011295290C}" type="pres">
      <dgm:prSet presAssocID="{DB1D5974-4BB1-4C80-9E4A-389A0321508C}" presName="vert1" presStyleCnt="0"/>
      <dgm:spPr/>
    </dgm:pt>
    <dgm:pt modelId="{BC57399C-6596-4B88-B845-5806F901E9D4}" type="pres">
      <dgm:prSet presAssocID="{94413984-4F4D-48B7-8DF3-4706E7A7C79D}" presName="vertSpace2a" presStyleCnt="0"/>
      <dgm:spPr/>
    </dgm:pt>
    <dgm:pt modelId="{AF3333B2-1EC7-41E1-9F1F-9FBC8A988E07}" type="pres">
      <dgm:prSet presAssocID="{94413984-4F4D-48B7-8DF3-4706E7A7C79D}" presName="horz2" presStyleCnt="0"/>
      <dgm:spPr/>
    </dgm:pt>
    <dgm:pt modelId="{83BF8CF2-4AC0-410A-B1F0-54CA69A9DA32}" type="pres">
      <dgm:prSet presAssocID="{94413984-4F4D-48B7-8DF3-4706E7A7C79D}" presName="horzSpace2" presStyleCnt="0"/>
      <dgm:spPr/>
    </dgm:pt>
    <dgm:pt modelId="{2EC58DCF-2DE1-449B-884B-333D259F76EB}" type="pres">
      <dgm:prSet presAssocID="{94413984-4F4D-48B7-8DF3-4706E7A7C79D}" presName="tx2" presStyleLbl="revTx" presStyleIdx="5" presStyleCnt="6"/>
      <dgm:spPr/>
    </dgm:pt>
    <dgm:pt modelId="{FB627F68-4439-4540-94CF-689DCF4DB6E2}" type="pres">
      <dgm:prSet presAssocID="{94413984-4F4D-48B7-8DF3-4706E7A7C79D}" presName="vert2" presStyleCnt="0"/>
      <dgm:spPr/>
    </dgm:pt>
    <dgm:pt modelId="{FF286A8A-418C-42CC-A93D-78736969949E}" type="pres">
      <dgm:prSet presAssocID="{94413984-4F4D-48B7-8DF3-4706E7A7C79D}" presName="thinLine2b" presStyleLbl="callout" presStyleIdx="3" presStyleCnt="4"/>
      <dgm:spPr/>
    </dgm:pt>
    <dgm:pt modelId="{0A019E1B-86C3-4B2C-971C-0B4E5ABF9289}" type="pres">
      <dgm:prSet presAssocID="{94413984-4F4D-48B7-8DF3-4706E7A7C79D}" presName="vertSpace2b" presStyleCnt="0"/>
      <dgm:spPr/>
    </dgm:pt>
  </dgm:ptLst>
  <dgm:cxnLst>
    <dgm:cxn modelId="{C2560D3B-37F3-4E71-8259-9D27D968AC6D}" type="presOf" srcId="{8901DD62-5D03-4F7D-8968-9382A2059686}" destId="{BFBBF22A-5CAF-4000-A0D6-CEA9E49D89AE}" srcOrd="0" destOrd="0" presId="urn:microsoft.com/office/officeart/2008/layout/LinedList"/>
    <dgm:cxn modelId="{4EC7D455-665C-4D8D-AFF2-FBD39001AAE3}" srcId="{0D2DB7F7-D18F-425E-8E75-E805B09039E2}" destId="{06261657-A035-406B-AA4E-9376825BF6FC}" srcOrd="0" destOrd="0" parTransId="{CAB23ECF-1D85-4721-8A24-96D0653F7600}" sibTransId="{07469112-235D-4870-9529-E6C9C0CF03F8}"/>
    <dgm:cxn modelId="{29EA727C-780D-4D90-A99C-0747BCAF32FF}" type="presOf" srcId="{94413984-4F4D-48B7-8DF3-4706E7A7C79D}" destId="{2EC58DCF-2DE1-449B-884B-333D259F76EB}" srcOrd="0" destOrd="0" presId="urn:microsoft.com/office/officeart/2008/layout/LinedList"/>
    <dgm:cxn modelId="{74D05F86-8E68-42EB-9EFF-DEB5045B074A}" srcId="{306B2896-496A-455E-8657-4E9265486942}" destId="{0D2DB7F7-D18F-425E-8E75-E805B09039E2}" srcOrd="0" destOrd="0" parTransId="{114F8E98-A2B0-4E12-B353-1030BD7D003E}" sibTransId="{36F1C0D9-8633-4BFF-B678-FEA04E98F370}"/>
    <dgm:cxn modelId="{8FA6FF8B-B213-4E48-8D32-967693C812A7}" srcId="{DB1D5974-4BB1-4C80-9E4A-389A0321508C}" destId="{94413984-4F4D-48B7-8DF3-4706E7A7C79D}" srcOrd="0" destOrd="0" parTransId="{95121025-886D-40EB-A896-D305E2719AA5}" sibTransId="{A903C3B5-EFFD-4AC8-AAFF-17C58FA3ED35}"/>
    <dgm:cxn modelId="{EB320C9E-F967-4922-96E7-F676C18EA3CE}" type="presOf" srcId="{AD31A2F3-C27A-4121-A9A0-FFC8C4C39384}" destId="{FB4C8546-F5D5-407B-BAA0-24C23F4EACD9}" srcOrd="0" destOrd="0" presId="urn:microsoft.com/office/officeart/2008/layout/LinedList"/>
    <dgm:cxn modelId="{0B97F39E-322B-4F6B-9C11-06DA707C7CFE}" srcId="{0D2DB7F7-D18F-425E-8E75-E805B09039E2}" destId="{AD31A2F3-C27A-4121-A9A0-FFC8C4C39384}" srcOrd="1" destOrd="0" parTransId="{C0D698E0-0EBA-48AC-9967-10F0158FF12C}" sibTransId="{DC309988-ACEA-4BB3-A51B-BAB7717E6228}"/>
    <dgm:cxn modelId="{00C883B4-836E-4FE9-AA07-6C343C822500}" type="presOf" srcId="{0D2DB7F7-D18F-425E-8E75-E805B09039E2}" destId="{9A3F13F7-1F6C-4945-A4DA-7CD183C33734}" srcOrd="0" destOrd="0" presId="urn:microsoft.com/office/officeart/2008/layout/LinedList"/>
    <dgm:cxn modelId="{4D9C82B7-F018-4247-BCDB-18E339812DFB}" srcId="{306B2896-496A-455E-8657-4E9265486942}" destId="{DB1D5974-4BB1-4C80-9E4A-389A0321508C}" srcOrd="1" destOrd="0" parTransId="{1AB069F0-B0AF-4E87-98E5-C72ABC9DB344}" sibTransId="{2F496275-1182-438B-8F72-D741F5BA7E9B}"/>
    <dgm:cxn modelId="{C71F7FBC-A684-45A2-A56C-926BBCFC0C51}" type="presOf" srcId="{06261657-A035-406B-AA4E-9376825BF6FC}" destId="{D57325CF-29B0-44A4-A858-9C57B52BC13D}" srcOrd="0" destOrd="0" presId="urn:microsoft.com/office/officeart/2008/layout/LinedList"/>
    <dgm:cxn modelId="{0F72CDCF-352C-4F1F-BE50-1408949B03E8}" type="presOf" srcId="{DB1D5974-4BB1-4C80-9E4A-389A0321508C}" destId="{2976C1E4-9C13-4F99-8C85-56F9B70DE410}" srcOrd="0" destOrd="0" presId="urn:microsoft.com/office/officeart/2008/layout/LinedList"/>
    <dgm:cxn modelId="{71C1BBD1-0202-413E-AFF1-EC69D36ECF1D}" srcId="{0D2DB7F7-D18F-425E-8E75-E805B09039E2}" destId="{8901DD62-5D03-4F7D-8968-9382A2059686}" srcOrd="2" destOrd="0" parTransId="{F0CFA3A7-9F5C-410E-940D-EE0A3136FF58}" sibTransId="{8D76CA73-EC84-4AF9-8299-73AF468AC0E8}"/>
    <dgm:cxn modelId="{FCDAD1E9-0125-4520-ABA3-36529756CEDD}" type="presOf" srcId="{306B2896-496A-455E-8657-4E9265486942}" destId="{12D86D6E-7FDE-4623-AA6D-81DF26EB9FDF}" srcOrd="0" destOrd="0" presId="urn:microsoft.com/office/officeart/2008/layout/LinedList"/>
    <dgm:cxn modelId="{0F107796-503D-48F6-A4E1-8C448678F687}" type="presParOf" srcId="{12D86D6E-7FDE-4623-AA6D-81DF26EB9FDF}" destId="{62D3A1DE-9AF1-47AB-B334-747D35F1F37B}" srcOrd="0" destOrd="0" presId="urn:microsoft.com/office/officeart/2008/layout/LinedList"/>
    <dgm:cxn modelId="{F1AE0155-C80E-4509-9479-42EA29A64A44}" type="presParOf" srcId="{12D86D6E-7FDE-4623-AA6D-81DF26EB9FDF}" destId="{B52716DC-7219-48E2-9454-BAC92B3AC68C}" srcOrd="1" destOrd="0" presId="urn:microsoft.com/office/officeart/2008/layout/LinedList"/>
    <dgm:cxn modelId="{FD7CB327-88D1-4DC9-BFE0-E22FE73197F2}" type="presParOf" srcId="{B52716DC-7219-48E2-9454-BAC92B3AC68C}" destId="{9A3F13F7-1F6C-4945-A4DA-7CD183C33734}" srcOrd="0" destOrd="0" presId="urn:microsoft.com/office/officeart/2008/layout/LinedList"/>
    <dgm:cxn modelId="{B74F03E2-DE1B-4BB0-AE5F-49D5E7B1EEB3}" type="presParOf" srcId="{B52716DC-7219-48E2-9454-BAC92B3AC68C}" destId="{738B335A-52EB-4DD1-A32A-8E42073CD9E4}" srcOrd="1" destOrd="0" presId="urn:microsoft.com/office/officeart/2008/layout/LinedList"/>
    <dgm:cxn modelId="{F76ED412-7DB6-4D1B-8A83-F3049E84DE9F}" type="presParOf" srcId="{738B335A-52EB-4DD1-A32A-8E42073CD9E4}" destId="{55EB2B0F-A6B8-4162-858C-0A28704C13D8}" srcOrd="0" destOrd="0" presId="urn:microsoft.com/office/officeart/2008/layout/LinedList"/>
    <dgm:cxn modelId="{1DB5D02C-A1F3-4E2A-8798-D152ADDA1C66}" type="presParOf" srcId="{738B335A-52EB-4DD1-A32A-8E42073CD9E4}" destId="{60098FDA-59A0-4FB9-B583-E72B82EA146F}" srcOrd="1" destOrd="0" presId="urn:microsoft.com/office/officeart/2008/layout/LinedList"/>
    <dgm:cxn modelId="{650D8EE3-0AC2-4D0C-B965-ADAF1E07D3C3}" type="presParOf" srcId="{60098FDA-59A0-4FB9-B583-E72B82EA146F}" destId="{1F390BC3-E6B5-4984-8B34-3B89395BCAA1}" srcOrd="0" destOrd="0" presId="urn:microsoft.com/office/officeart/2008/layout/LinedList"/>
    <dgm:cxn modelId="{07DF471F-F9C2-4BE4-AFD6-3BB83475D09B}" type="presParOf" srcId="{60098FDA-59A0-4FB9-B583-E72B82EA146F}" destId="{D57325CF-29B0-44A4-A858-9C57B52BC13D}" srcOrd="1" destOrd="0" presId="urn:microsoft.com/office/officeart/2008/layout/LinedList"/>
    <dgm:cxn modelId="{5CDF5D81-A847-4532-BB04-5F9900FF1D17}" type="presParOf" srcId="{60098FDA-59A0-4FB9-B583-E72B82EA146F}" destId="{8F0D6621-B3D5-4785-A4E2-42F53A07E58B}" srcOrd="2" destOrd="0" presId="urn:microsoft.com/office/officeart/2008/layout/LinedList"/>
    <dgm:cxn modelId="{3745F246-A552-4B49-8D44-9103FDAED5D4}" type="presParOf" srcId="{738B335A-52EB-4DD1-A32A-8E42073CD9E4}" destId="{D59154C2-3B42-4B45-8315-88CF54C9472A}" srcOrd="2" destOrd="0" presId="urn:microsoft.com/office/officeart/2008/layout/LinedList"/>
    <dgm:cxn modelId="{3923E770-09FF-4EEB-B056-19C3DBDB15CF}" type="presParOf" srcId="{738B335A-52EB-4DD1-A32A-8E42073CD9E4}" destId="{A8ADE918-ACB1-47A5-AB84-BEBFC0298574}" srcOrd="3" destOrd="0" presId="urn:microsoft.com/office/officeart/2008/layout/LinedList"/>
    <dgm:cxn modelId="{DD3EF8FA-594E-4D18-94F3-1EB7D03D47E7}" type="presParOf" srcId="{738B335A-52EB-4DD1-A32A-8E42073CD9E4}" destId="{DF8C6A22-4E37-4A19-BD8E-7207D7927106}" srcOrd="4" destOrd="0" presId="urn:microsoft.com/office/officeart/2008/layout/LinedList"/>
    <dgm:cxn modelId="{4270CC75-B477-4AAA-AA9D-719A76D8AD47}" type="presParOf" srcId="{DF8C6A22-4E37-4A19-BD8E-7207D7927106}" destId="{FC33F256-E5AE-4827-913A-E8698725648C}" srcOrd="0" destOrd="0" presId="urn:microsoft.com/office/officeart/2008/layout/LinedList"/>
    <dgm:cxn modelId="{7BC6F304-DA08-45A3-960D-7A2997F69218}" type="presParOf" srcId="{DF8C6A22-4E37-4A19-BD8E-7207D7927106}" destId="{FB4C8546-F5D5-407B-BAA0-24C23F4EACD9}" srcOrd="1" destOrd="0" presId="urn:microsoft.com/office/officeart/2008/layout/LinedList"/>
    <dgm:cxn modelId="{97418CD3-94DF-452E-91FD-C0760186C23B}" type="presParOf" srcId="{DF8C6A22-4E37-4A19-BD8E-7207D7927106}" destId="{2EA37EB2-3C30-4CF5-9497-97E96804D3AF}" srcOrd="2" destOrd="0" presId="urn:microsoft.com/office/officeart/2008/layout/LinedList"/>
    <dgm:cxn modelId="{C52E5688-8EDE-4D41-AEED-7CDA784BA625}" type="presParOf" srcId="{738B335A-52EB-4DD1-A32A-8E42073CD9E4}" destId="{B3D9A2A8-8499-42F8-A6D7-43474641CDB8}" srcOrd="5" destOrd="0" presId="urn:microsoft.com/office/officeart/2008/layout/LinedList"/>
    <dgm:cxn modelId="{651773C9-3075-45AD-AFB5-22AAE8468137}" type="presParOf" srcId="{738B335A-52EB-4DD1-A32A-8E42073CD9E4}" destId="{A2B850DB-87E2-4527-85C9-68018876ACA7}" srcOrd="6" destOrd="0" presId="urn:microsoft.com/office/officeart/2008/layout/LinedList"/>
    <dgm:cxn modelId="{5004FC5E-4086-4662-BBA4-5293C8B86DEF}" type="presParOf" srcId="{738B335A-52EB-4DD1-A32A-8E42073CD9E4}" destId="{13A9ED24-1168-4C20-8B76-3B9DE566F7D6}" srcOrd="7" destOrd="0" presId="urn:microsoft.com/office/officeart/2008/layout/LinedList"/>
    <dgm:cxn modelId="{3595850C-6755-4624-9AAE-5D15B49B9DA4}" type="presParOf" srcId="{13A9ED24-1168-4C20-8B76-3B9DE566F7D6}" destId="{7282B206-104A-4C81-BD19-BAAC0AEDDF2B}" srcOrd="0" destOrd="0" presId="urn:microsoft.com/office/officeart/2008/layout/LinedList"/>
    <dgm:cxn modelId="{0FA7B0C3-94CE-4203-BE56-B71EDBB62CE2}" type="presParOf" srcId="{13A9ED24-1168-4C20-8B76-3B9DE566F7D6}" destId="{BFBBF22A-5CAF-4000-A0D6-CEA9E49D89AE}" srcOrd="1" destOrd="0" presId="urn:microsoft.com/office/officeart/2008/layout/LinedList"/>
    <dgm:cxn modelId="{B7F8923D-B7B4-4567-9883-D5AB5E1A0B3D}" type="presParOf" srcId="{13A9ED24-1168-4C20-8B76-3B9DE566F7D6}" destId="{1A6B088F-6C05-48AB-85CA-53F3BE88A4EA}" srcOrd="2" destOrd="0" presId="urn:microsoft.com/office/officeart/2008/layout/LinedList"/>
    <dgm:cxn modelId="{EBAACD7B-FB61-4234-9CC5-75363CB45673}" type="presParOf" srcId="{738B335A-52EB-4DD1-A32A-8E42073CD9E4}" destId="{38124096-E580-45A4-A9E9-044CDEF1A35A}" srcOrd="8" destOrd="0" presId="urn:microsoft.com/office/officeart/2008/layout/LinedList"/>
    <dgm:cxn modelId="{D8EB8E85-1FB2-4593-BA83-6578538446FE}" type="presParOf" srcId="{738B335A-52EB-4DD1-A32A-8E42073CD9E4}" destId="{99911FBF-7B4D-4197-8FFC-928E90175A27}" srcOrd="9" destOrd="0" presId="urn:microsoft.com/office/officeart/2008/layout/LinedList"/>
    <dgm:cxn modelId="{D7B891FB-832F-4DB3-A006-56B83A09232D}" type="presParOf" srcId="{12D86D6E-7FDE-4623-AA6D-81DF26EB9FDF}" destId="{C30EC4DF-5812-4091-9D8D-1FE9DA7E4634}" srcOrd="2" destOrd="0" presId="urn:microsoft.com/office/officeart/2008/layout/LinedList"/>
    <dgm:cxn modelId="{D11AD274-E372-4584-AF1C-1907841E1E34}" type="presParOf" srcId="{12D86D6E-7FDE-4623-AA6D-81DF26EB9FDF}" destId="{B512487E-11B9-45CD-8E02-E16B97051181}" srcOrd="3" destOrd="0" presId="urn:microsoft.com/office/officeart/2008/layout/LinedList"/>
    <dgm:cxn modelId="{83E671D5-61A2-4685-8B3B-0E5776D568CF}" type="presParOf" srcId="{B512487E-11B9-45CD-8E02-E16B97051181}" destId="{2976C1E4-9C13-4F99-8C85-56F9B70DE410}" srcOrd="0" destOrd="0" presId="urn:microsoft.com/office/officeart/2008/layout/LinedList"/>
    <dgm:cxn modelId="{0A1A067B-A03C-4F0C-BE02-50600F1D865B}" type="presParOf" srcId="{B512487E-11B9-45CD-8E02-E16B97051181}" destId="{60838F2C-94DA-444D-AA2C-33011295290C}" srcOrd="1" destOrd="0" presId="urn:microsoft.com/office/officeart/2008/layout/LinedList"/>
    <dgm:cxn modelId="{17229EDD-118B-4423-AC92-CCAAC78A1EB8}" type="presParOf" srcId="{60838F2C-94DA-444D-AA2C-33011295290C}" destId="{BC57399C-6596-4B88-B845-5806F901E9D4}" srcOrd="0" destOrd="0" presId="urn:microsoft.com/office/officeart/2008/layout/LinedList"/>
    <dgm:cxn modelId="{85D79B15-49D4-4E80-88B9-62D3BC423F61}" type="presParOf" srcId="{60838F2C-94DA-444D-AA2C-33011295290C}" destId="{AF3333B2-1EC7-41E1-9F1F-9FBC8A988E07}" srcOrd="1" destOrd="0" presId="urn:microsoft.com/office/officeart/2008/layout/LinedList"/>
    <dgm:cxn modelId="{518AB325-68C6-42DE-A3B2-662DA2C1B045}" type="presParOf" srcId="{AF3333B2-1EC7-41E1-9F1F-9FBC8A988E07}" destId="{83BF8CF2-4AC0-410A-B1F0-54CA69A9DA32}" srcOrd="0" destOrd="0" presId="urn:microsoft.com/office/officeart/2008/layout/LinedList"/>
    <dgm:cxn modelId="{18BC1834-1552-4C1D-A742-C3A4F78A6E99}" type="presParOf" srcId="{AF3333B2-1EC7-41E1-9F1F-9FBC8A988E07}" destId="{2EC58DCF-2DE1-449B-884B-333D259F76EB}" srcOrd="1" destOrd="0" presId="urn:microsoft.com/office/officeart/2008/layout/LinedList"/>
    <dgm:cxn modelId="{F61F0432-6884-4D30-BCC3-9AC17ADA9AB1}" type="presParOf" srcId="{AF3333B2-1EC7-41E1-9F1F-9FBC8A988E07}" destId="{FB627F68-4439-4540-94CF-689DCF4DB6E2}" srcOrd="2" destOrd="0" presId="urn:microsoft.com/office/officeart/2008/layout/LinedList"/>
    <dgm:cxn modelId="{F9D8CBA0-71DD-4B2D-ADE6-44E99409E303}" type="presParOf" srcId="{60838F2C-94DA-444D-AA2C-33011295290C}" destId="{FF286A8A-418C-42CC-A93D-78736969949E}" srcOrd="2" destOrd="0" presId="urn:microsoft.com/office/officeart/2008/layout/LinedList"/>
    <dgm:cxn modelId="{152E2519-5ADD-434C-8E20-4D33F9092229}" type="presParOf" srcId="{60838F2C-94DA-444D-AA2C-33011295290C}" destId="{0A019E1B-86C3-4B2C-971C-0B4E5ABF9289}"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862D50B9-7457-4E87-B177-5D731BAD87DC}" type="doc">
      <dgm:prSet loTypeId="urn:microsoft.com/office/officeart/2008/layout/LinedList" loCatId="list" qsTypeId="urn:microsoft.com/office/officeart/2005/8/quickstyle/simple1" qsCatId="simple" csTypeId="urn:microsoft.com/office/officeart/2005/8/colors/accent2_1" csCatId="accent2" phldr="1"/>
      <dgm:spPr/>
      <dgm:t>
        <a:bodyPr/>
        <a:lstStyle/>
        <a:p>
          <a:endParaRPr lang="en-US"/>
        </a:p>
      </dgm:t>
    </dgm:pt>
    <dgm:pt modelId="{0D3B2F71-0CF1-4D7F-8DE1-512978969805}">
      <dgm:prSet/>
      <dgm:spPr/>
      <dgm:t>
        <a:bodyPr/>
        <a:lstStyle/>
        <a:p>
          <a:pPr rtl="0"/>
          <a:r>
            <a:rPr lang="fi-FI" b="1"/>
            <a:t>Väittämistaakka (OK 24:3.2): </a:t>
          </a:r>
          <a:endParaRPr lang="fi-FI"/>
        </a:p>
      </dgm:t>
    </dgm:pt>
    <dgm:pt modelId="{563D69F8-05FB-4499-9D9D-BFA07EDA007D}" type="parTrans" cxnId="{E687AD4D-753E-4686-854E-6DAD13FDF723}">
      <dgm:prSet/>
      <dgm:spPr/>
      <dgm:t>
        <a:bodyPr/>
        <a:lstStyle/>
        <a:p>
          <a:endParaRPr lang="en-US"/>
        </a:p>
      </dgm:t>
    </dgm:pt>
    <dgm:pt modelId="{BC0D010E-CFE6-40A2-A6C0-0208F69293F1}" type="sibTrans" cxnId="{E687AD4D-753E-4686-854E-6DAD13FDF723}">
      <dgm:prSet/>
      <dgm:spPr/>
      <dgm:t>
        <a:bodyPr/>
        <a:lstStyle/>
        <a:p>
          <a:endParaRPr lang="en-US"/>
        </a:p>
      </dgm:t>
    </dgm:pt>
    <dgm:pt modelId="{55E0873D-914F-4D48-BC74-F4E2E16D4079}">
      <dgm:prSet/>
      <dgm:spPr/>
      <dgm:t>
        <a:bodyPr/>
        <a:lstStyle/>
        <a:p>
          <a:pPr rtl="0"/>
          <a:r>
            <a:rPr lang="fi-FI" dirty="0"/>
            <a:t>asiassa, jossa sovinto on sallittu, tuomiota ei saa perustaa seikkaan, johon asianosainen ei ole vaatimuksensa tai vastustamisensa tueksi vedonnut </a:t>
          </a:r>
        </a:p>
      </dgm:t>
    </dgm:pt>
    <dgm:pt modelId="{2351D374-A64C-48B3-861A-D113197A762C}" type="parTrans" cxnId="{A572D9D3-CE25-49ED-B55A-4D32E683A92A}">
      <dgm:prSet/>
      <dgm:spPr/>
      <dgm:t>
        <a:bodyPr/>
        <a:lstStyle/>
        <a:p>
          <a:endParaRPr lang="en-US"/>
        </a:p>
      </dgm:t>
    </dgm:pt>
    <dgm:pt modelId="{29F161DF-C2DA-4837-85BA-55912F0EE8AC}" type="sibTrans" cxnId="{A572D9D3-CE25-49ED-B55A-4D32E683A92A}">
      <dgm:prSet/>
      <dgm:spPr/>
      <dgm:t>
        <a:bodyPr/>
        <a:lstStyle/>
        <a:p>
          <a:endParaRPr lang="en-US"/>
        </a:p>
      </dgm:t>
    </dgm:pt>
    <dgm:pt modelId="{60A5F162-E164-44D7-9AFE-D0452C797A47}">
      <dgm:prSet/>
      <dgm:spPr/>
      <dgm:t>
        <a:bodyPr/>
        <a:lstStyle/>
        <a:p>
          <a:pPr rtl="0"/>
          <a:r>
            <a:rPr lang="fi-FI"/>
            <a:t>ilman vetoamista ei tutkita mahdollisia tosiseikkoja eikä edes tiedossa olevien tosiseikkojen oikeudellista merkitystä </a:t>
          </a:r>
        </a:p>
      </dgm:t>
    </dgm:pt>
    <dgm:pt modelId="{74EE403E-FA49-4B8C-BA28-5B4E1240502A}" type="parTrans" cxnId="{3A7EAE55-4C11-4434-A18E-37126D52F362}">
      <dgm:prSet/>
      <dgm:spPr/>
      <dgm:t>
        <a:bodyPr/>
        <a:lstStyle/>
        <a:p>
          <a:endParaRPr lang="en-US"/>
        </a:p>
      </dgm:t>
    </dgm:pt>
    <dgm:pt modelId="{A7AE6118-B768-4608-AFDB-A27475A6D48B}" type="sibTrans" cxnId="{3A7EAE55-4C11-4434-A18E-37126D52F362}">
      <dgm:prSet/>
      <dgm:spPr/>
      <dgm:t>
        <a:bodyPr/>
        <a:lstStyle/>
        <a:p>
          <a:endParaRPr lang="en-US"/>
        </a:p>
      </dgm:t>
    </dgm:pt>
    <dgm:pt modelId="{59BF4230-2C7F-49B0-8FE5-921F9B278F7B}">
      <dgm:prSet/>
      <dgm:spPr/>
      <dgm:t>
        <a:bodyPr/>
        <a:lstStyle/>
        <a:p>
          <a:pPr rtl="0"/>
          <a:r>
            <a:rPr lang="fi-FI" dirty="0"/>
            <a:t>Ei koske oikeussääntöjä eli sitä, miten tosiseikkoja on oikeudellisesti arvioitava</a:t>
          </a:r>
        </a:p>
      </dgm:t>
    </dgm:pt>
    <dgm:pt modelId="{EC89A3D0-99F5-4358-879E-2B22425ED8F7}" type="parTrans" cxnId="{4E64D6E1-4E41-4925-BA44-E30B69C1BE91}">
      <dgm:prSet/>
      <dgm:spPr/>
      <dgm:t>
        <a:bodyPr/>
        <a:lstStyle/>
        <a:p>
          <a:endParaRPr lang="en-US"/>
        </a:p>
      </dgm:t>
    </dgm:pt>
    <dgm:pt modelId="{949CC686-2F7C-4F4A-97AE-6F5A0140FDB6}" type="sibTrans" cxnId="{4E64D6E1-4E41-4925-BA44-E30B69C1BE91}">
      <dgm:prSet/>
      <dgm:spPr/>
      <dgm:t>
        <a:bodyPr/>
        <a:lstStyle/>
        <a:p>
          <a:endParaRPr lang="en-US"/>
        </a:p>
      </dgm:t>
    </dgm:pt>
    <dgm:pt modelId="{C5F71982-0C0C-471A-907F-2006C5EB9F59}">
      <dgm:prSet/>
      <dgm:spPr/>
      <dgm:t>
        <a:bodyPr/>
        <a:lstStyle/>
        <a:p>
          <a:pPr rtl="0"/>
          <a:r>
            <a:rPr lang="fi-FI" dirty="0"/>
            <a:t>Tämä erottelu ei ole yksiselitteinen: esim. sopimusvastuu / sopimuksenulkoinen vastuu korvausvaatimuksen perusteena tai sopimuksen kohtuullisuus  </a:t>
          </a:r>
        </a:p>
      </dgm:t>
    </dgm:pt>
    <dgm:pt modelId="{87073715-09DB-4616-BFD2-C77EFB4F7447}" type="parTrans" cxnId="{D4F346C3-11A5-4F41-B6EB-0011FFF7A9B5}">
      <dgm:prSet/>
      <dgm:spPr/>
      <dgm:t>
        <a:bodyPr/>
        <a:lstStyle/>
        <a:p>
          <a:endParaRPr lang="en-US"/>
        </a:p>
      </dgm:t>
    </dgm:pt>
    <dgm:pt modelId="{0708F9ED-B1AC-4DAD-8ACF-8F1D9FF758E4}" type="sibTrans" cxnId="{D4F346C3-11A5-4F41-B6EB-0011FFF7A9B5}">
      <dgm:prSet/>
      <dgm:spPr/>
      <dgm:t>
        <a:bodyPr/>
        <a:lstStyle/>
        <a:p>
          <a:endParaRPr lang="en-US"/>
        </a:p>
      </dgm:t>
    </dgm:pt>
    <dgm:pt modelId="{9DFF24D4-024E-4533-9CBF-78E293A318AD}" type="pres">
      <dgm:prSet presAssocID="{862D50B9-7457-4E87-B177-5D731BAD87DC}" presName="vert0" presStyleCnt="0">
        <dgm:presLayoutVars>
          <dgm:dir/>
          <dgm:animOne val="branch"/>
          <dgm:animLvl val="lvl"/>
        </dgm:presLayoutVars>
      </dgm:prSet>
      <dgm:spPr/>
    </dgm:pt>
    <dgm:pt modelId="{3B1EB168-AC21-48CC-B1C1-1461304C1111}" type="pres">
      <dgm:prSet presAssocID="{0D3B2F71-0CF1-4D7F-8DE1-512978969805}" presName="thickLine" presStyleLbl="alignNode1" presStyleIdx="0" presStyleCnt="1"/>
      <dgm:spPr/>
    </dgm:pt>
    <dgm:pt modelId="{66D2004B-C11D-4886-AF0B-EC487A5FC1E4}" type="pres">
      <dgm:prSet presAssocID="{0D3B2F71-0CF1-4D7F-8DE1-512978969805}" presName="horz1" presStyleCnt="0"/>
      <dgm:spPr/>
    </dgm:pt>
    <dgm:pt modelId="{8E2E7977-4C6E-4A9E-AD72-02D88519D046}" type="pres">
      <dgm:prSet presAssocID="{0D3B2F71-0CF1-4D7F-8DE1-512978969805}" presName="tx1" presStyleLbl="revTx" presStyleIdx="0" presStyleCnt="5"/>
      <dgm:spPr/>
    </dgm:pt>
    <dgm:pt modelId="{9BB2038F-C2BA-4D58-A4D4-FF892B573AF0}" type="pres">
      <dgm:prSet presAssocID="{0D3B2F71-0CF1-4D7F-8DE1-512978969805}" presName="vert1" presStyleCnt="0"/>
      <dgm:spPr/>
    </dgm:pt>
    <dgm:pt modelId="{F3918311-BE29-4AD5-8519-C5BAB014A8EE}" type="pres">
      <dgm:prSet presAssocID="{55E0873D-914F-4D48-BC74-F4E2E16D4079}" presName="vertSpace2a" presStyleCnt="0"/>
      <dgm:spPr/>
    </dgm:pt>
    <dgm:pt modelId="{0B3D51CB-8CF5-4A35-85B7-E967BC508F0A}" type="pres">
      <dgm:prSet presAssocID="{55E0873D-914F-4D48-BC74-F4E2E16D4079}" presName="horz2" presStyleCnt="0"/>
      <dgm:spPr/>
    </dgm:pt>
    <dgm:pt modelId="{8CE0DAE4-2762-4830-BCEC-E662EA6593D7}" type="pres">
      <dgm:prSet presAssocID="{55E0873D-914F-4D48-BC74-F4E2E16D4079}" presName="horzSpace2" presStyleCnt="0"/>
      <dgm:spPr/>
    </dgm:pt>
    <dgm:pt modelId="{17C2E1C5-1B38-4998-9D3B-2CB4D37C9219}" type="pres">
      <dgm:prSet presAssocID="{55E0873D-914F-4D48-BC74-F4E2E16D4079}" presName="tx2" presStyleLbl="revTx" presStyleIdx="1" presStyleCnt="5"/>
      <dgm:spPr/>
    </dgm:pt>
    <dgm:pt modelId="{3CF5D042-B38D-4241-BC84-31A37F18E836}" type="pres">
      <dgm:prSet presAssocID="{55E0873D-914F-4D48-BC74-F4E2E16D4079}" presName="vert2" presStyleCnt="0"/>
      <dgm:spPr/>
    </dgm:pt>
    <dgm:pt modelId="{01D80ED5-FA24-4738-A0A9-A2587F5B9476}" type="pres">
      <dgm:prSet presAssocID="{55E0873D-914F-4D48-BC74-F4E2E16D4079}" presName="thinLine2b" presStyleLbl="callout" presStyleIdx="0" presStyleCnt="4"/>
      <dgm:spPr/>
    </dgm:pt>
    <dgm:pt modelId="{E864E4B4-B2E3-4995-ABBB-11AC29A6EE17}" type="pres">
      <dgm:prSet presAssocID="{55E0873D-914F-4D48-BC74-F4E2E16D4079}" presName="vertSpace2b" presStyleCnt="0"/>
      <dgm:spPr/>
    </dgm:pt>
    <dgm:pt modelId="{E1AE7B68-857F-4DAF-B5FE-BCB64BBA8984}" type="pres">
      <dgm:prSet presAssocID="{60A5F162-E164-44D7-9AFE-D0452C797A47}" presName="horz2" presStyleCnt="0"/>
      <dgm:spPr/>
    </dgm:pt>
    <dgm:pt modelId="{3287DCC9-8E1A-4021-8CDE-DD9E3F0196AB}" type="pres">
      <dgm:prSet presAssocID="{60A5F162-E164-44D7-9AFE-D0452C797A47}" presName="horzSpace2" presStyleCnt="0"/>
      <dgm:spPr/>
    </dgm:pt>
    <dgm:pt modelId="{CA692686-2E9B-43D5-B96D-05B31CEAA049}" type="pres">
      <dgm:prSet presAssocID="{60A5F162-E164-44D7-9AFE-D0452C797A47}" presName="tx2" presStyleLbl="revTx" presStyleIdx="2" presStyleCnt="5"/>
      <dgm:spPr/>
    </dgm:pt>
    <dgm:pt modelId="{E773A2AA-8536-49EB-A44A-1A07585BDE2D}" type="pres">
      <dgm:prSet presAssocID="{60A5F162-E164-44D7-9AFE-D0452C797A47}" presName="vert2" presStyleCnt="0"/>
      <dgm:spPr/>
    </dgm:pt>
    <dgm:pt modelId="{38FA59EF-9467-42C1-AB28-EA716ACBBFE1}" type="pres">
      <dgm:prSet presAssocID="{60A5F162-E164-44D7-9AFE-D0452C797A47}" presName="thinLine2b" presStyleLbl="callout" presStyleIdx="1" presStyleCnt="4"/>
      <dgm:spPr/>
    </dgm:pt>
    <dgm:pt modelId="{89D7E700-EB18-4F22-8B1E-45FC1FF5B778}" type="pres">
      <dgm:prSet presAssocID="{60A5F162-E164-44D7-9AFE-D0452C797A47}" presName="vertSpace2b" presStyleCnt="0"/>
      <dgm:spPr/>
    </dgm:pt>
    <dgm:pt modelId="{39B73130-6948-4A29-941D-84DBD5DFA18B}" type="pres">
      <dgm:prSet presAssocID="{59BF4230-2C7F-49B0-8FE5-921F9B278F7B}" presName="horz2" presStyleCnt="0"/>
      <dgm:spPr/>
    </dgm:pt>
    <dgm:pt modelId="{709647C3-D280-40FA-BBE2-202723654530}" type="pres">
      <dgm:prSet presAssocID="{59BF4230-2C7F-49B0-8FE5-921F9B278F7B}" presName="horzSpace2" presStyleCnt="0"/>
      <dgm:spPr/>
    </dgm:pt>
    <dgm:pt modelId="{BF8AE89A-3EE0-457D-A46D-867230510060}" type="pres">
      <dgm:prSet presAssocID="{59BF4230-2C7F-49B0-8FE5-921F9B278F7B}" presName="tx2" presStyleLbl="revTx" presStyleIdx="3" presStyleCnt="5"/>
      <dgm:spPr/>
    </dgm:pt>
    <dgm:pt modelId="{A20EE613-BA88-4D84-9BEB-411002E091A5}" type="pres">
      <dgm:prSet presAssocID="{59BF4230-2C7F-49B0-8FE5-921F9B278F7B}" presName="vert2" presStyleCnt="0"/>
      <dgm:spPr/>
    </dgm:pt>
    <dgm:pt modelId="{1C4B38C2-52D9-41AB-9C55-DB1DF2870ECA}" type="pres">
      <dgm:prSet presAssocID="{59BF4230-2C7F-49B0-8FE5-921F9B278F7B}" presName="thinLine2b" presStyleLbl="callout" presStyleIdx="2" presStyleCnt="4"/>
      <dgm:spPr/>
    </dgm:pt>
    <dgm:pt modelId="{3EF90DBB-0CA2-4B17-BC15-4520231DFC89}" type="pres">
      <dgm:prSet presAssocID="{59BF4230-2C7F-49B0-8FE5-921F9B278F7B}" presName="vertSpace2b" presStyleCnt="0"/>
      <dgm:spPr/>
    </dgm:pt>
    <dgm:pt modelId="{D1C55414-0C39-4F06-A03A-0FDAB4335C8A}" type="pres">
      <dgm:prSet presAssocID="{C5F71982-0C0C-471A-907F-2006C5EB9F59}" presName="horz2" presStyleCnt="0"/>
      <dgm:spPr/>
    </dgm:pt>
    <dgm:pt modelId="{6A650008-44E3-43C7-8044-D16B4E89CE04}" type="pres">
      <dgm:prSet presAssocID="{C5F71982-0C0C-471A-907F-2006C5EB9F59}" presName="horzSpace2" presStyleCnt="0"/>
      <dgm:spPr/>
    </dgm:pt>
    <dgm:pt modelId="{3B9E880E-48FC-46B8-96EB-9B248596D4D7}" type="pres">
      <dgm:prSet presAssocID="{C5F71982-0C0C-471A-907F-2006C5EB9F59}" presName="tx2" presStyleLbl="revTx" presStyleIdx="4" presStyleCnt="5"/>
      <dgm:spPr/>
    </dgm:pt>
    <dgm:pt modelId="{F0DC8078-F376-489A-BA7C-36D97C882A67}" type="pres">
      <dgm:prSet presAssocID="{C5F71982-0C0C-471A-907F-2006C5EB9F59}" presName="vert2" presStyleCnt="0"/>
      <dgm:spPr/>
    </dgm:pt>
    <dgm:pt modelId="{9BA93FB9-D5A5-45EB-A7C0-F0F93E41B001}" type="pres">
      <dgm:prSet presAssocID="{C5F71982-0C0C-471A-907F-2006C5EB9F59}" presName="thinLine2b" presStyleLbl="callout" presStyleIdx="3" presStyleCnt="4"/>
      <dgm:spPr/>
    </dgm:pt>
    <dgm:pt modelId="{31687C70-A5B8-4032-AC0D-DCBF3B5C8755}" type="pres">
      <dgm:prSet presAssocID="{C5F71982-0C0C-471A-907F-2006C5EB9F59}" presName="vertSpace2b" presStyleCnt="0"/>
      <dgm:spPr/>
    </dgm:pt>
  </dgm:ptLst>
  <dgm:cxnLst>
    <dgm:cxn modelId="{BD64F906-527D-4692-9D35-42158461D8E7}" type="presOf" srcId="{0D3B2F71-0CF1-4D7F-8DE1-512978969805}" destId="{8E2E7977-4C6E-4A9E-AD72-02D88519D046}" srcOrd="0" destOrd="0" presId="urn:microsoft.com/office/officeart/2008/layout/LinedList"/>
    <dgm:cxn modelId="{A75D9111-73C7-4809-90A2-3D26340CB65A}" type="presOf" srcId="{55E0873D-914F-4D48-BC74-F4E2E16D4079}" destId="{17C2E1C5-1B38-4998-9D3B-2CB4D37C9219}" srcOrd="0" destOrd="0" presId="urn:microsoft.com/office/officeart/2008/layout/LinedList"/>
    <dgm:cxn modelId="{0F590F25-1203-4DDB-9A90-3561086904A9}" type="presOf" srcId="{59BF4230-2C7F-49B0-8FE5-921F9B278F7B}" destId="{BF8AE89A-3EE0-457D-A46D-867230510060}" srcOrd="0" destOrd="0" presId="urn:microsoft.com/office/officeart/2008/layout/LinedList"/>
    <dgm:cxn modelId="{15CF2567-248A-4850-9F91-965143BC2A16}" type="presOf" srcId="{862D50B9-7457-4E87-B177-5D731BAD87DC}" destId="{9DFF24D4-024E-4533-9CBF-78E293A318AD}" srcOrd="0" destOrd="0" presId="urn:microsoft.com/office/officeart/2008/layout/LinedList"/>
    <dgm:cxn modelId="{E687AD4D-753E-4686-854E-6DAD13FDF723}" srcId="{862D50B9-7457-4E87-B177-5D731BAD87DC}" destId="{0D3B2F71-0CF1-4D7F-8DE1-512978969805}" srcOrd="0" destOrd="0" parTransId="{563D69F8-05FB-4499-9D9D-BFA07EDA007D}" sibTransId="{BC0D010E-CFE6-40A2-A6C0-0208F69293F1}"/>
    <dgm:cxn modelId="{FC880550-5E41-4A45-92FD-D600D0F659E4}" type="presOf" srcId="{60A5F162-E164-44D7-9AFE-D0452C797A47}" destId="{CA692686-2E9B-43D5-B96D-05B31CEAA049}" srcOrd="0" destOrd="0" presId="urn:microsoft.com/office/officeart/2008/layout/LinedList"/>
    <dgm:cxn modelId="{4C0D8451-2936-482D-879D-847BD955BE52}" type="presOf" srcId="{C5F71982-0C0C-471A-907F-2006C5EB9F59}" destId="{3B9E880E-48FC-46B8-96EB-9B248596D4D7}" srcOrd="0" destOrd="0" presId="urn:microsoft.com/office/officeart/2008/layout/LinedList"/>
    <dgm:cxn modelId="{3A7EAE55-4C11-4434-A18E-37126D52F362}" srcId="{0D3B2F71-0CF1-4D7F-8DE1-512978969805}" destId="{60A5F162-E164-44D7-9AFE-D0452C797A47}" srcOrd="1" destOrd="0" parTransId="{74EE403E-FA49-4B8C-BA28-5B4E1240502A}" sibTransId="{A7AE6118-B768-4608-AFDB-A27475A6D48B}"/>
    <dgm:cxn modelId="{D4F346C3-11A5-4F41-B6EB-0011FFF7A9B5}" srcId="{0D3B2F71-0CF1-4D7F-8DE1-512978969805}" destId="{C5F71982-0C0C-471A-907F-2006C5EB9F59}" srcOrd="3" destOrd="0" parTransId="{87073715-09DB-4616-BFD2-C77EFB4F7447}" sibTransId="{0708F9ED-B1AC-4DAD-8ACF-8F1D9FF758E4}"/>
    <dgm:cxn modelId="{A572D9D3-CE25-49ED-B55A-4D32E683A92A}" srcId="{0D3B2F71-0CF1-4D7F-8DE1-512978969805}" destId="{55E0873D-914F-4D48-BC74-F4E2E16D4079}" srcOrd="0" destOrd="0" parTransId="{2351D374-A64C-48B3-861A-D113197A762C}" sibTransId="{29F161DF-C2DA-4837-85BA-55912F0EE8AC}"/>
    <dgm:cxn modelId="{4E64D6E1-4E41-4925-BA44-E30B69C1BE91}" srcId="{0D3B2F71-0CF1-4D7F-8DE1-512978969805}" destId="{59BF4230-2C7F-49B0-8FE5-921F9B278F7B}" srcOrd="2" destOrd="0" parTransId="{EC89A3D0-99F5-4358-879E-2B22425ED8F7}" sibTransId="{949CC686-2F7C-4F4A-97AE-6F5A0140FDB6}"/>
    <dgm:cxn modelId="{700A7FF4-2899-4FCF-8E4C-CA4D1F47C409}" type="presParOf" srcId="{9DFF24D4-024E-4533-9CBF-78E293A318AD}" destId="{3B1EB168-AC21-48CC-B1C1-1461304C1111}" srcOrd="0" destOrd="0" presId="urn:microsoft.com/office/officeart/2008/layout/LinedList"/>
    <dgm:cxn modelId="{BECA93E4-F8D1-4641-BC37-A591ADC4289E}" type="presParOf" srcId="{9DFF24D4-024E-4533-9CBF-78E293A318AD}" destId="{66D2004B-C11D-4886-AF0B-EC487A5FC1E4}" srcOrd="1" destOrd="0" presId="urn:microsoft.com/office/officeart/2008/layout/LinedList"/>
    <dgm:cxn modelId="{1B34A723-C17D-4067-BAE1-C1503557E515}" type="presParOf" srcId="{66D2004B-C11D-4886-AF0B-EC487A5FC1E4}" destId="{8E2E7977-4C6E-4A9E-AD72-02D88519D046}" srcOrd="0" destOrd="0" presId="urn:microsoft.com/office/officeart/2008/layout/LinedList"/>
    <dgm:cxn modelId="{9943C0A7-2229-4B9A-8007-92840494F685}" type="presParOf" srcId="{66D2004B-C11D-4886-AF0B-EC487A5FC1E4}" destId="{9BB2038F-C2BA-4D58-A4D4-FF892B573AF0}" srcOrd="1" destOrd="0" presId="urn:microsoft.com/office/officeart/2008/layout/LinedList"/>
    <dgm:cxn modelId="{1DB32D06-F308-433E-BB97-E65C61E98F9E}" type="presParOf" srcId="{9BB2038F-C2BA-4D58-A4D4-FF892B573AF0}" destId="{F3918311-BE29-4AD5-8519-C5BAB014A8EE}" srcOrd="0" destOrd="0" presId="urn:microsoft.com/office/officeart/2008/layout/LinedList"/>
    <dgm:cxn modelId="{F2416A4E-55A2-48AD-9778-FB164783A75C}" type="presParOf" srcId="{9BB2038F-C2BA-4D58-A4D4-FF892B573AF0}" destId="{0B3D51CB-8CF5-4A35-85B7-E967BC508F0A}" srcOrd="1" destOrd="0" presId="urn:microsoft.com/office/officeart/2008/layout/LinedList"/>
    <dgm:cxn modelId="{D450FFD3-E303-44E7-B5E1-29FD451D5FBD}" type="presParOf" srcId="{0B3D51CB-8CF5-4A35-85B7-E967BC508F0A}" destId="{8CE0DAE4-2762-4830-BCEC-E662EA6593D7}" srcOrd="0" destOrd="0" presId="urn:microsoft.com/office/officeart/2008/layout/LinedList"/>
    <dgm:cxn modelId="{7B1EE737-492A-4643-BA55-D7BE25511EFA}" type="presParOf" srcId="{0B3D51CB-8CF5-4A35-85B7-E967BC508F0A}" destId="{17C2E1C5-1B38-4998-9D3B-2CB4D37C9219}" srcOrd="1" destOrd="0" presId="urn:microsoft.com/office/officeart/2008/layout/LinedList"/>
    <dgm:cxn modelId="{F724F691-D8A2-4A4B-8553-67177ACE4031}" type="presParOf" srcId="{0B3D51CB-8CF5-4A35-85B7-E967BC508F0A}" destId="{3CF5D042-B38D-4241-BC84-31A37F18E836}" srcOrd="2" destOrd="0" presId="urn:microsoft.com/office/officeart/2008/layout/LinedList"/>
    <dgm:cxn modelId="{F083365F-A901-44EE-901C-8BA3B515B203}" type="presParOf" srcId="{9BB2038F-C2BA-4D58-A4D4-FF892B573AF0}" destId="{01D80ED5-FA24-4738-A0A9-A2587F5B9476}" srcOrd="2" destOrd="0" presId="urn:microsoft.com/office/officeart/2008/layout/LinedList"/>
    <dgm:cxn modelId="{5A728CDB-C688-402E-9E0B-30282DAC7B8E}" type="presParOf" srcId="{9BB2038F-C2BA-4D58-A4D4-FF892B573AF0}" destId="{E864E4B4-B2E3-4995-ABBB-11AC29A6EE17}" srcOrd="3" destOrd="0" presId="urn:microsoft.com/office/officeart/2008/layout/LinedList"/>
    <dgm:cxn modelId="{A6D40F82-CF89-46DF-A5B5-305F96D6FD64}" type="presParOf" srcId="{9BB2038F-C2BA-4D58-A4D4-FF892B573AF0}" destId="{E1AE7B68-857F-4DAF-B5FE-BCB64BBA8984}" srcOrd="4" destOrd="0" presId="urn:microsoft.com/office/officeart/2008/layout/LinedList"/>
    <dgm:cxn modelId="{F985D7E2-7B1B-4756-A532-9BEA515D7728}" type="presParOf" srcId="{E1AE7B68-857F-4DAF-B5FE-BCB64BBA8984}" destId="{3287DCC9-8E1A-4021-8CDE-DD9E3F0196AB}" srcOrd="0" destOrd="0" presId="urn:microsoft.com/office/officeart/2008/layout/LinedList"/>
    <dgm:cxn modelId="{26B9AFA0-53BF-47ED-AC17-6360BE0C7BD4}" type="presParOf" srcId="{E1AE7B68-857F-4DAF-B5FE-BCB64BBA8984}" destId="{CA692686-2E9B-43D5-B96D-05B31CEAA049}" srcOrd="1" destOrd="0" presId="urn:microsoft.com/office/officeart/2008/layout/LinedList"/>
    <dgm:cxn modelId="{AE2823FB-68B0-43A0-AAA4-CF068FD19BDC}" type="presParOf" srcId="{E1AE7B68-857F-4DAF-B5FE-BCB64BBA8984}" destId="{E773A2AA-8536-49EB-A44A-1A07585BDE2D}" srcOrd="2" destOrd="0" presId="urn:microsoft.com/office/officeart/2008/layout/LinedList"/>
    <dgm:cxn modelId="{577D08A3-F9B3-44EB-AAAB-A19C3E8184DE}" type="presParOf" srcId="{9BB2038F-C2BA-4D58-A4D4-FF892B573AF0}" destId="{38FA59EF-9467-42C1-AB28-EA716ACBBFE1}" srcOrd="5" destOrd="0" presId="urn:microsoft.com/office/officeart/2008/layout/LinedList"/>
    <dgm:cxn modelId="{E9A907B7-C64D-42E3-965F-0FE79E109761}" type="presParOf" srcId="{9BB2038F-C2BA-4D58-A4D4-FF892B573AF0}" destId="{89D7E700-EB18-4F22-8B1E-45FC1FF5B778}" srcOrd="6" destOrd="0" presId="urn:microsoft.com/office/officeart/2008/layout/LinedList"/>
    <dgm:cxn modelId="{47BD459A-03F8-4E56-AD30-D533D597C320}" type="presParOf" srcId="{9BB2038F-C2BA-4D58-A4D4-FF892B573AF0}" destId="{39B73130-6948-4A29-941D-84DBD5DFA18B}" srcOrd="7" destOrd="0" presId="urn:microsoft.com/office/officeart/2008/layout/LinedList"/>
    <dgm:cxn modelId="{A60C3ED3-4CD5-4664-9C6E-282871F1F1E6}" type="presParOf" srcId="{39B73130-6948-4A29-941D-84DBD5DFA18B}" destId="{709647C3-D280-40FA-BBE2-202723654530}" srcOrd="0" destOrd="0" presId="urn:microsoft.com/office/officeart/2008/layout/LinedList"/>
    <dgm:cxn modelId="{04E6B14E-91BE-4BBE-9452-AF9051647C2D}" type="presParOf" srcId="{39B73130-6948-4A29-941D-84DBD5DFA18B}" destId="{BF8AE89A-3EE0-457D-A46D-867230510060}" srcOrd="1" destOrd="0" presId="urn:microsoft.com/office/officeart/2008/layout/LinedList"/>
    <dgm:cxn modelId="{AB7D777B-66A9-4601-9DD2-6F20925DA8B1}" type="presParOf" srcId="{39B73130-6948-4A29-941D-84DBD5DFA18B}" destId="{A20EE613-BA88-4D84-9BEB-411002E091A5}" srcOrd="2" destOrd="0" presId="urn:microsoft.com/office/officeart/2008/layout/LinedList"/>
    <dgm:cxn modelId="{37B2218F-8232-49A3-A4F3-46AC64C5C033}" type="presParOf" srcId="{9BB2038F-C2BA-4D58-A4D4-FF892B573AF0}" destId="{1C4B38C2-52D9-41AB-9C55-DB1DF2870ECA}" srcOrd="8" destOrd="0" presId="urn:microsoft.com/office/officeart/2008/layout/LinedList"/>
    <dgm:cxn modelId="{138F597B-3873-42E4-9606-3E5EC853C38A}" type="presParOf" srcId="{9BB2038F-C2BA-4D58-A4D4-FF892B573AF0}" destId="{3EF90DBB-0CA2-4B17-BC15-4520231DFC89}" srcOrd="9" destOrd="0" presId="urn:microsoft.com/office/officeart/2008/layout/LinedList"/>
    <dgm:cxn modelId="{15135600-3FAD-4D68-A351-B0C86D78C813}" type="presParOf" srcId="{9BB2038F-C2BA-4D58-A4D4-FF892B573AF0}" destId="{D1C55414-0C39-4F06-A03A-0FDAB4335C8A}" srcOrd="10" destOrd="0" presId="urn:microsoft.com/office/officeart/2008/layout/LinedList"/>
    <dgm:cxn modelId="{C4E20E53-4DCE-47E9-AC60-24FD2389A623}" type="presParOf" srcId="{D1C55414-0C39-4F06-A03A-0FDAB4335C8A}" destId="{6A650008-44E3-43C7-8044-D16B4E89CE04}" srcOrd="0" destOrd="0" presId="urn:microsoft.com/office/officeart/2008/layout/LinedList"/>
    <dgm:cxn modelId="{E0F59C3C-3361-499C-ADF7-ABA6EC0A2108}" type="presParOf" srcId="{D1C55414-0C39-4F06-A03A-0FDAB4335C8A}" destId="{3B9E880E-48FC-46B8-96EB-9B248596D4D7}" srcOrd="1" destOrd="0" presId="urn:microsoft.com/office/officeart/2008/layout/LinedList"/>
    <dgm:cxn modelId="{CF87840F-D94C-4AE1-9AD5-F5A7A831A329}" type="presParOf" srcId="{D1C55414-0C39-4F06-A03A-0FDAB4335C8A}" destId="{F0DC8078-F376-489A-BA7C-36D97C882A67}" srcOrd="2" destOrd="0" presId="urn:microsoft.com/office/officeart/2008/layout/LinedList"/>
    <dgm:cxn modelId="{B26AD6E5-6C18-4CF6-87D6-CA0504B77FAD}" type="presParOf" srcId="{9BB2038F-C2BA-4D58-A4D4-FF892B573AF0}" destId="{9BA93FB9-D5A5-45EB-A7C0-F0F93E41B001}" srcOrd="11" destOrd="0" presId="urn:microsoft.com/office/officeart/2008/layout/LinedList"/>
    <dgm:cxn modelId="{4D845521-3F04-4A80-AC43-EA637DFE5463}" type="presParOf" srcId="{9BB2038F-C2BA-4D58-A4D4-FF892B573AF0}" destId="{31687C70-A5B8-4032-AC0D-DCBF3B5C8755}"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561A2DA2-329F-4E2D-997A-792BB5885FA1}" type="doc">
      <dgm:prSet loTypeId="urn:microsoft.com/office/officeart/2005/8/layout/process4" loCatId="list" qsTypeId="urn:microsoft.com/office/officeart/2005/8/quickstyle/simple3" qsCatId="simple" csTypeId="urn:microsoft.com/office/officeart/2005/8/colors/colorful2" csCatId="colorful"/>
      <dgm:spPr/>
      <dgm:t>
        <a:bodyPr/>
        <a:lstStyle/>
        <a:p>
          <a:endParaRPr lang="en-US"/>
        </a:p>
      </dgm:t>
    </dgm:pt>
    <dgm:pt modelId="{523C51A0-7683-4C15-B539-8F64FCD6FAFA}">
      <dgm:prSet/>
      <dgm:spPr/>
      <dgm:t>
        <a:bodyPr/>
        <a:lstStyle/>
        <a:p>
          <a:pPr rtl="0"/>
          <a:r>
            <a:rPr lang="fi-FI" b="1"/>
            <a:t>Vastuu oikeudenkäyntiaineiston (vaatimukset, todistelu, normit) hankkimisesta </a:t>
          </a:r>
          <a:endParaRPr lang="fi-FI"/>
        </a:p>
      </dgm:t>
    </dgm:pt>
    <dgm:pt modelId="{2DC78ADB-C458-4BBF-B29B-27931669FB67}" type="parTrans" cxnId="{8BACC926-B2E2-4428-8EC2-C7820F308B43}">
      <dgm:prSet/>
      <dgm:spPr/>
      <dgm:t>
        <a:bodyPr/>
        <a:lstStyle/>
        <a:p>
          <a:endParaRPr lang="en-US"/>
        </a:p>
      </dgm:t>
    </dgm:pt>
    <dgm:pt modelId="{FA423E45-A324-4CD0-92C3-D7775C4A9172}" type="sibTrans" cxnId="{8BACC926-B2E2-4428-8EC2-C7820F308B43}">
      <dgm:prSet/>
      <dgm:spPr/>
      <dgm:t>
        <a:bodyPr/>
        <a:lstStyle/>
        <a:p>
          <a:endParaRPr lang="en-US"/>
        </a:p>
      </dgm:t>
    </dgm:pt>
    <dgm:pt modelId="{11292037-4136-498E-9547-83DBF79E07D3}">
      <dgm:prSet/>
      <dgm:spPr/>
      <dgm:t>
        <a:bodyPr/>
        <a:lstStyle/>
        <a:p>
          <a:pPr rtl="0"/>
          <a:r>
            <a:rPr lang="fi-FI" b="1"/>
            <a:t>Määräämisperiaate / virallisperiaate </a:t>
          </a:r>
          <a:endParaRPr lang="fi-FI"/>
        </a:p>
      </dgm:t>
    </dgm:pt>
    <dgm:pt modelId="{36D717F4-E3F6-461D-9B66-3A8D648E0403}" type="parTrans" cxnId="{FB7B6034-EE02-4378-97CB-14CE674DBAAD}">
      <dgm:prSet/>
      <dgm:spPr/>
      <dgm:t>
        <a:bodyPr/>
        <a:lstStyle/>
        <a:p>
          <a:endParaRPr lang="en-US"/>
        </a:p>
      </dgm:t>
    </dgm:pt>
    <dgm:pt modelId="{C39D1D76-948F-451D-9A8A-57F9A888DCCA}" type="sibTrans" cxnId="{FB7B6034-EE02-4378-97CB-14CE674DBAAD}">
      <dgm:prSet/>
      <dgm:spPr/>
      <dgm:t>
        <a:bodyPr/>
        <a:lstStyle/>
        <a:p>
          <a:endParaRPr lang="en-US"/>
        </a:p>
      </dgm:t>
    </dgm:pt>
    <dgm:pt modelId="{0025BBD2-FC97-4FD6-A665-CCE3A64F422E}">
      <dgm:prSet/>
      <dgm:spPr/>
      <dgm:t>
        <a:bodyPr/>
        <a:lstStyle/>
        <a:p>
          <a:pPr rtl="0"/>
          <a:r>
            <a:rPr lang="fi-FI"/>
            <a:t>Asianosaisten määräysvalta / tuomioistuimen aktiivisuus </a:t>
          </a:r>
        </a:p>
      </dgm:t>
    </dgm:pt>
    <dgm:pt modelId="{0E1D1ACC-E5A3-4C98-9063-9D04D6BA73C9}" type="parTrans" cxnId="{3C9239E1-108B-4B31-B532-C85198A44E02}">
      <dgm:prSet/>
      <dgm:spPr/>
      <dgm:t>
        <a:bodyPr/>
        <a:lstStyle/>
        <a:p>
          <a:endParaRPr lang="en-US"/>
        </a:p>
      </dgm:t>
    </dgm:pt>
    <dgm:pt modelId="{81FBA866-9A76-4B0B-A937-91CE5D94F5A1}" type="sibTrans" cxnId="{3C9239E1-108B-4B31-B532-C85198A44E02}">
      <dgm:prSet/>
      <dgm:spPr/>
      <dgm:t>
        <a:bodyPr/>
        <a:lstStyle/>
        <a:p>
          <a:endParaRPr lang="en-US"/>
        </a:p>
      </dgm:t>
    </dgm:pt>
    <dgm:pt modelId="{93D76727-4B6F-45E5-A8B2-5600AE632479}">
      <dgm:prSet/>
      <dgm:spPr/>
      <dgm:t>
        <a:bodyPr/>
        <a:lstStyle/>
        <a:p>
          <a:pPr rtl="0"/>
          <a:r>
            <a:rPr lang="fi-FI"/>
            <a:t>Käsittelymenetelmä / tutkintamenetelmä </a:t>
          </a:r>
        </a:p>
      </dgm:t>
    </dgm:pt>
    <dgm:pt modelId="{51DE81D9-B524-4AD0-B88C-0CE647E5923A}" type="parTrans" cxnId="{E2B272E3-964F-4F18-8088-47DF53FEF94E}">
      <dgm:prSet/>
      <dgm:spPr/>
      <dgm:t>
        <a:bodyPr/>
        <a:lstStyle/>
        <a:p>
          <a:endParaRPr lang="en-US"/>
        </a:p>
      </dgm:t>
    </dgm:pt>
    <dgm:pt modelId="{8726443F-DDEB-4DEA-9470-0F67349A6712}" type="sibTrans" cxnId="{E2B272E3-964F-4F18-8088-47DF53FEF94E}">
      <dgm:prSet/>
      <dgm:spPr/>
      <dgm:t>
        <a:bodyPr/>
        <a:lstStyle/>
        <a:p>
          <a:endParaRPr lang="en-US"/>
        </a:p>
      </dgm:t>
    </dgm:pt>
    <dgm:pt modelId="{1AF84639-1165-4E31-B40A-05072ABDDD5A}">
      <dgm:prSet/>
      <dgm:spPr/>
      <dgm:t>
        <a:bodyPr/>
        <a:lstStyle/>
        <a:p>
          <a:pPr rtl="0"/>
          <a:r>
            <a:rPr lang="fi-FI" b="1"/>
            <a:t>Ns. aineellinen / prosessuaalinen totuus </a:t>
          </a:r>
          <a:endParaRPr lang="fi-FI"/>
        </a:p>
      </dgm:t>
    </dgm:pt>
    <dgm:pt modelId="{EBAD3D1A-4A95-4885-88AF-B2467E429327}" type="parTrans" cxnId="{88B2734A-ECC9-40CD-93A9-A8E86D116545}">
      <dgm:prSet/>
      <dgm:spPr/>
      <dgm:t>
        <a:bodyPr/>
        <a:lstStyle/>
        <a:p>
          <a:endParaRPr lang="en-US"/>
        </a:p>
      </dgm:t>
    </dgm:pt>
    <dgm:pt modelId="{55C3A838-CD27-436B-8FE3-6794EE08EFF8}" type="sibTrans" cxnId="{88B2734A-ECC9-40CD-93A9-A8E86D116545}">
      <dgm:prSet/>
      <dgm:spPr/>
      <dgm:t>
        <a:bodyPr/>
        <a:lstStyle/>
        <a:p>
          <a:endParaRPr lang="en-US"/>
        </a:p>
      </dgm:t>
    </dgm:pt>
    <dgm:pt modelId="{23FAA0A2-5129-4DFC-92C5-D593081289ED}">
      <dgm:prSet/>
      <dgm:spPr/>
      <dgm:t>
        <a:bodyPr/>
        <a:lstStyle/>
        <a:p>
          <a:pPr rtl="0"/>
          <a:r>
            <a:rPr lang="fi-FI"/>
            <a:t>Asianosaisen intressi olla vetoamatta edulliseen seikkaan </a:t>
          </a:r>
        </a:p>
      </dgm:t>
    </dgm:pt>
    <dgm:pt modelId="{13A4DEA5-7D94-4764-9A22-C09988E1EA88}" type="parTrans" cxnId="{160F3D86-8DA5-44B7-8C9E-11D766895A32}">
      <dgm:prSet/>
      <dgm:spPr/>
      <dgm:t>
        <a:bodyPr/>
        <a:lstStyle/>
        <a:p>
          <a:endParaRPr lang="en-US"/>
        </a:p>
      </dgm:t>
    </dgm:pt>
    <dgm:pt modelId="{8BBCA853-0E48-4DBD-9723-517804C1E595}" type="sibTrans" cxnId="{160F3D86-8DA5-44B7-8C9E-11D766895A32}">
      <dgm:prSet/>
      <dgm:spPr/>
      <dgm:t>
        <a:bodyPr/>
        <a:lstStyle/>
        <a:p>
          <a:endParaRPr lang="en-US"/>
        </a:p>
      </dgm:t>
    </dgm:pt>
    <dgm:pt modelId="{040FA88D-24A6-4281-9C38-77AAE78E5CE4}">
      <dgm:prSet/>
      <dgm:spPr/>
      <dgm:t>
        <a:bodyPr/>
        <a:lstStyle/>
        <a:p>
          <a:pPr rtl="0"/>
          <a:r>
            <a:rPr lang="fi-FI"/>
            <a:t>Vastapuolella oltava mahdollisuus lausua aineistosta </a:t>
          </a:r>
        </a:p>
      </dgm:t>
    </dgm:pt>
    <dgm:pt modelId="{366F5439-8977-4294-A44D-04D789CAB773}" type="parTrans" cxnId="{7FCA2B99-4237-4E67-A2F8-A3E56C1D2145}">
      <dgm:prSet/>
      <dgm:spPr/>
      <dgm:t>
        <a:bodyPr/>
        <a:lstStyle/>
        <a:p>
          <a:endParaRPr lang="en-US"/>
        </a:p>
      </dgm:t>
    </dgm:pt>
    <dgm:pt modelId="{DA428EE2-69E4-41A2-AB98-E0F0650B53D8}" type="sibTrans" cxnId="{7FCA2B99-4237-4E67-A2F8-A3E56C1D2145}">
      <dgm:prSet/>
      <dgm:spPr/>
      <dgm:t>
        <a:bodyPr/>
        <a:lstStyle/>
        <a:p>
          <a:endParaRPr lang="en-US"/>
        </a:p>
      </dgm:t>
    </dgm:pt>
    <dgm:pt modelId="{6C26506F-B60E-4C71-9CB5-C295DE646A02}">
      <dgm:prSet/>
      <dgm:spPr/>
      <dgm:t>
        <a:bodyPr/>
        <a:lstStyle/>
        <a:p>
          <a:pPr rtl="0"/>
          <a:r>
            <a:rPr lang="fi-FI"/>
            <a:t>Tuomioistuimen puolueettomuus </a:t>
          </a:r>
        </a:p>
      </dgm:t>
    </dgm:pt>
    <dgm:pt modelId="{F7AC8220-0F4C-46CC-8A0B-D1162C2E22A1}" type="parTrans" cxnId="{09527DE5-10B3-4550-87A3-6BBAD6135E5D}">
      <dgm:prSet/>
      <dgm:spPr/>
      <dgm:t>
        <a:bodyPr/>
        <a:lstStyle/>
        <a:p>
          <a:endParaRPr lang="en-US"/>
        </a:p>
      </dgm:t>
    </dgm:pt>
    <dgm:pt modelId="{1A3C5789-0935-4E93-9444-088D6986CA40}" type="sibTrans" cxnId="{09527DE5-10B3-4550-87A3-6BBAD6135E5D}">
      <dgm:prSet/>
      <dgm:spPr/>
      <dgm:t>
        <a:bodyPr/>
        <a:lstStyle/>
        <a:p>
          <a:endParaRPr lang="en-US"/>
        </a:p>
      </dgm:t>
    </dgm:pt>
    <dgm:pt modelId="{67739693-54B8-41A5-A43A-9D8A772B424F}">
      <dgm:prSet/>
      <dgm:spPr/>
      <dgm:t>
        <a:bodyPr/>
        <a:lstStyle/>
        <a:p>
          <a:pPr rtl="0"/>
          <a:r>
            <a:rPr lang="fi-FI" b="1"/>
            <a:t>Resurssien epätasapaino voi vaatia tutkintamenetelmää </a:t>
          </a:r>
          <a:endParaRPr lang="fi-FI"/>
        </a:p>
      </dgm:t>
    </dgm:pt>
    <dgm:pt modelId="{6F670297-A2A4-4717-8C19-97B62E408360}" type="parTrans" cxnId="{6694D79F-A592-4229-968B-10EE4D139BEB}">
      <dgm:prSet/>
      <dgm:spPr/>
      <dgm:t>
        <a:bodyPr/>
        <a:lstStyle/>
        <a:p>
          <a:endParaRPr lang="en-US"/>
        </a:p>
      </dgm:t>
    </dgm:pt>
    <dgm:pt modelId="{02A52CF6-BE98-4429-9624-CDCE25A66DE3}" type="sibTrans" cxnId="{6694D79F-A592-4229-968B-10EE4D139BEB}">
      <dgm:prSet/>
      <dgm:spPr/>
      <dgm:t>
        <a:bodyPr/>
        <a:lstStyle/>
        <a:p>
          <a:endParaRPr lang="en-US"/>
        </a:p>
      </dgm:t>
    </dgm:pt>
    <dgm:pt modelId="{D4BFDE09-0A99-41A2-B1BA-3BB842F72B50}" type="pres">
      <dgm:prSet presAssocID="{561A2DA2-329F-4E2D-997A-792BB5885FA1}" presName="Name0" presStyleCnt="0">
        <dgm:presLayoutVars>
          <dgm:dir/>
          <dgm:animLvl val="lvl"/>
          <dgm:resizeHandles val="exact"/>
        </dgm:presLayoutVars>
      </dgm:prSet>
      <dgm:spPr/>
    </dgm:pt>
    <dgm:pt modelId="{95420B7F-0701-472E-BFEE-D7DCD804351A}" type="pres">
      <dgm:prSet presAssocID="{67739693-54B8-41A5-A43A-9D8A772B424F}" presName="boxAndChildren" presStyleCnt="0"/>
      <dgm:spPr/>
    </dgm:pt>
    <dgm:pt modelId="{4D7F55D7-93C4-495F-8BD3-687D9253F2CD}" type="pres">
      <dgm:prSet presAssocID="{67739693-54B8-41A5-A43A-9D8A772B424F}" presName="parentTextBox" presStyleLbl="node1" presStyleIdx="0" presStyleCnt="4"/>
      <dgm:spPr/>
    </dgm:pt>
    <dgm:pt modelId="{5B6EABAD-FDD6-493D-9AEF-37B4A138D492}" type="pres">
      <dgm:prSet presAssocID="{55C3A838-CD27-436B-8FE3-6794EE08EFF8}" presName="sp" presStyleCnt="0"/>
      <dgm:spPr/>
    </dgm:pt>
    <dgm:pt modelId="{22E87E77-4DF2-4713-8EC9-C60BF3875430}" type="pres">
      <dgm:prSet presAssocID="{1AF84639-1165-4E31-B40A-05072ABDDD5A}" presName="arrowAndChildren" presStyleCnt="0"/>
      <dgm:spPr/>
    </dgm:pt>
    <dgm:pt modelId="{096EEF37-0CE9-42D1-B7EA-CE7464EE9521}" type="pres">
      <dgm:prSet presAssocID="{1AF84639-1165-4E31-B40A-05072ABDDD5A}" presName="parentTextArrow" presStyleLbl="node1" presStyleIdx="0" presStyleCnt="4"/>
      <dgm:spPr/>
    </dgm:pt>
    <dgm:pt modelId="{BA511336-6B8F-4F95-92DB-082EAEFCC666}" type="pres">
      <dgm:prSet presAssocID="{1AF84639-1165-4E31-B40A-05072ABDDD5A}" presName="arrow" presStyleLbl="node1" presStyleIdx="1" presStyleCnt="4"/>
      <dgm:spPr/>
    </dgm:pt>
    <dgm:pt modelId="{AA069A43-2169-487D-BF94-5AF9B6BBB865}" type="pres">
      <dgm:prSet presAssocID="{1AF84639-1165-4E31-B40A-05072ABDDD5A}" presName="descendantArrow" presStyleCnt="0"/>
      <dgm:spPr/>
    </dgm:pt>
    <dgm:pt modelId="{D7936FBB-3F8E-4DDD-8E53-BEC0175105FC}" type="pres">
      <dgm:prSet presAssocID="{23FAA0A2-5129-4DFC-92C5-D593081289ED}" presName="childTextArrow" presStyleLbl="fgAccFollowNode1" presStyleIdx="0" presStyleCnt="5">
        <dgm:presLayoutVars>
          <dgm:bulletEnabled val="1"/>
        </dgm:presLayoutVars>
      </dgm:prSet>
      <dgm:spPr/>
    </dgm:pt>
    <dgm:pt modelId="{787B8D23-B54E-463B-B77D-FE13E04AE7A6}" type="pres">
      <dgm:prSet presAssocID="{040FA88D-24A6-4281-9C38-77AAE78E5CE4}" presName="childTextArrow" presStyleLbl="fgAccFollowNode1" presStyleIdx="1" presStyleCnt="5">
        <dgm:presLayoutVars>
          <dgm:bulletEnabled val="1"/>
        </dgm:presLayoutVars>
      </dgm:prSet>
      <dgm:spPr/>
    </dgm:pt>
    <dgm:pt modelId="{866903A9-EE8A-4FBD-8B30-C8C21D53DD64}" type="pres">
      <dgm:prSet presAssocID="{6C26506F-B60E-4C71-9CB5-C295DE646A02}" presName="childTextArrow" presStyleLbl="fgAccFollowNode1" presStyleIdx="2" presStyleCnt="5">
        <dgm:presLayoutVars>
          <dgm:bulletEnabled val="1"/>
        </dgm:presLayoutVars>
      </dgm:prSet>
      <dgm:spPr/>
    </dgm:pt>
    <dgm:pt modelId="{CFE2A27C-EF45-4A92-817C-7BE3083B1E68}" type="pres">
      <dgm:prSet presAssocID="{C39D1D76-948F-451D-9A8A-57F9A888DCCA}" presName="sp" presStyleCnt="0"/>
      <dgm:spPr/>
    </dgm:pt>
    <dgm:pt modelId="{BCAC60B9-D6A2-459C-B547-4EBD0B1141BD}" type="pres">
      <dgm:prSet presAssocID="{11292037-4136-498E-9547-83DBF79E07D3}" presName="arrowAndChildren" presStyleCnt="0"/>
      <dgm:spPr/>
    </dgm:pt>
    <dgm:pt modelId="{7FC92FCE-269C-4FF1-A1E9-E1AE3A56EFCE}" type="pres">
      <dgm:prSet presAssocID="{11292037-4136-498E-9547-83DBF79E07D3}" presName="parentTextArrow" presStyleLbl="node1" presStyleIdx="1" presStyleCnt="4"/>
      <dgm:spPr/>
    </dgm:pt>
    <dgm:pt modelId="{D82F1294-6FA7-4534-B4C6-944D423A647F}" type="pres">
      <dgm:prSet presAssocID="{11292037-4136-498E-9547-83DBF79E07D3}" presName="arrow" presStyleLbl="node1" presStyleIdx="2" presStyleCnt="4"/>
      <dgm:spPr/>
    </dgm:pt>
    <dgm:pt modelId="{E0E43104-6B34-4605-B0D7-66C9F2D344BB}" type="pres">
      <dgm:prSet presAssocID="{11292037-4136-498E-9547-83DBF79E07D3}" presName="descendantArrow" presStyleCnt="0"/>
      <dgm:spPr/>
    </dgm:pt>
    <dgm:pt modelId="{F3BCF9E7-2C3B-492A-845E-D219D41FA1D6}" type="pres">
      <dgm:prSet presAssocID="{0025BBD2-FC97-4FD6-A665-CCE3A64F422E}" presName="childTextArrow" presStyleLbl="fgAccFollowNode1" presStyleIdx="3" presStyleCnt="5">
        <dgm:presLayoutVars>
          <dgm:bulletEnabled val="1"/>
        </dgm:presLayoutVars>
      </dgm:prSet>
      <dgm:spPr/>
    </dgm:pt>
    <dgm:pt modelId="{27F655B3-8D16-4E52-B231-DD01C2D94789}" type="pres">
      <dgm:prSet presAssocID="{93D76727-4B6F-45E5-A8B2-5600AE632479}" presName="childTextArrow" presStyleLbl="fgAccFollowNode1" presStyleIdx="4" presStyleCnt="5">
        <dgm:presLayoutVars>
          <dgm:bulletEnabled val="1"/>
        </dgm:presLayoutVars>
      </dgm:prSet>
      <dgm:spPr/>
    </dgm:pt>
    <dgm:pt modelId="{7DB1C537-790E-4495-8B96-AC4A80B072C6}" type="pres">
      <dgm:prSet presAssocID="{FA423E45-A324-4CD0-92C3-D7775C4A9172}" presName="sp" presStyleCnt="0"/>
      <dgm:spPr/>
    </dgm:pt>
    <dgm:pt modelId="{86445C30-8BB7-487F-B3F0-F3A485F516EF}" type="pres">
      <dgm:prSet presAssocID="{523C51A0-7683-4C15-B539-8F64FCD6FAFA}" presName="arrowAndChildren" presStyleCnt="0"/>
      <dgm:spPr/>
    </dgm:pt>
    <dgm:pt modelId="{1BE54765-6D23-40A6-A656-657986A997BD}" type="pres">
      <dgm:prSet presAssocID="{523C51A0-7683-4C15-B539-8F64FCD6FAFA}" presName="parentTextArrow" presStyleLbl="node1" presStyleIdx="3" presStyleCnt="4"/>
      <dgm:spPr/>
    </dgm:pt>
  </dgm:ptLst>
  <dgm:cxnLst>
    <dgm:cxn modelId="{E0D1FC13-828C-461A-90F3-075AB0727FDD}" type="presOf" srcId="{0025BBD2-FC97-4FD6-A665-CCE3A64F422E}" destId="{F3BCF9E7-2C3B-492A-845E-D219D41FA1D6}" srcOrd="0" destOrd="0" presId="urn:microsoft.com/office/officeart/2005/8/layout/process4"/>
    <dgm:cxn modelId="{1D312323-3797-4FAD-A470-9BB4C44418FA}" type="presOf" srcId="{93D76727-4B6F-45E5-A8B2-5600AE632479}" destId="{27F655B3-8D16-4E52-B231-DD01C2D94789}" srcOrd="0" destOrd="0" presId="urn:microsoft.com/office/officeart/2005/8/layout/process4"/>
    <dgm:cxn modelId="{8BACC926-B2E2-4428-8EC2-C7820F308B43}" srcId="{561A2DA2-329F-4E2D-997A-792BB5885FA1}" destId="{523C51A0-7683-4C15-B539-8F64FCD6FAFA}" srcOrd="0" destOrd="0" parTransId="{2DC78ADB-C458-4BBF-B29B-27931669FB67}" sibTransId="{FA423E45-A324-4CD0-92C3-D7775C4A9172}"/>
    <dgm:cxn modelId="{1A388C30-41F7-4E59-9322-E2F6AFDDAD19}" type="presOf" srcId="{11292037-4136-498E-9547-83DBF79E07D3}" destId="{7FC92FCE-269C-4FF1-A1E9-E1AE3A56EFCE}" srcOrd="0" destOrd="0" presId="urn:microsoft.com/office/officeart/2005/8/layout/process4"/>
    <dgm:cxn modelId="{FB7B6034-EE02-4378-97CB-14CE674DBAAD}" srcId="{561A2DA2-329F-4E2D-997A-792BB5885FA1}" destId="{11292037-4136-498E-9547-83DBF79E07D3}" srcOrd="1" destOrd="0" parTransId="{36D717F4-E3F6-461D-9B66-3A8D648E0403}" sibTransId="{C39D1D76-948F-451D-9A8A-57F9A888DCCA}"/>
    <dgm:cxn modelId="{872EFB48-0A6F-495D-A5E2-206FA050C4B4}" type="presOf" srcId="{11292037-4136-498E-9547-83DBF79E07D3}" destId="{D82F1294-6FA7-4534-B4C6-944D423A647F}" srcOrd="1" destOrd="0" presId="urn:microsoft.com/office/officeart/2005/8/layout/process4"/>
    <dgm:cxn modelId="{88B2734A-ECC9-40CD-93A9-A8E86D116545}" srcId="{561A2DA2-329F-4E2D-997A-792BB5885FA1}" destId="{1AF84639-1165-4E31-B40A-05072ABDDD5A}" srcOrd="2" destOrd="0" parTransId="{EBAD3D1A-4A95-4885-88AF-B2467E429327}" sibTransId="{55C3A838-CD27-436B-8FE3-6794EE08EFF8}"/>
    <dgm:cxn modelId="{1D166D53-5849-4B28-8503-ADA5D4DFAA0E}" type="presOf" srcId="{1AF84639-1165-4E31-B40A-05072ABDDD5A}" destId="{096EEF37-0CE9-42D1-B7EA-CE7464EE9521}" srcOrd="0" destOrd="0" presId="urn:microsoft.com/office/officeart/2005/8/layout/process4"/>
    <dgm:cxn modelId="{160F3D86-8DA5-44B7-8C9E-11D766895A32}" srcId="{1AF84639-1165-4E31-B40A-05072ABDDD5A}" destId="{23FAA0A2-5129-4DFC-92C5-D593081289ED}" srcOrd="0" destOrd="0" parTransId="{13A4DEA5-7D94-4764-9A22-C09988E1EA88}" sibTransId="{8BBCA853-0E48-4DBD-9723-517804C1E595}"/>
    <dgm:cxn modelId="{7FCA2B99-4237-4E67-A2F8-A3E56C1D2145}" srcId="{1AF84639-1165-4E31-B40A-05072ABDDD5A}" destId="{040FA88D-24A6-4281-9C38-77AAE78E5CE4}" srcOrd="1" destOrd="0" parTransId="{366F5439-8977-4294-A44D-04D789CAB773}" sibTransId="{DA428EE2-69E4-41A2-AB98-E0F0650B53D8}"/>
    <dgm:cxn modelId="{6694D79F-A592-4229-968B-10EE4D139BEB}" srcId="{561A2DA2-329F-4E2D-997A-792BB5885FA1}" destId="{67739693-54B8-41A5-A43A-9D8A772B424F}" srcOrd="3" destOrd="0" parTransId="{6F670297-A2A4-4717-8C19-97B62E408360}" sibTransId="{02A52CF6-BE98-4429-9624-CDCE25A66DE3}"/>
    <dgm:cxn modelId="{273A55AE-9D61-46D8-A03E-FC44CEF6FAAF}" type="presOf" srcId="{040FA88D-24A6-4281-9C38-77AAE78E5CE4}" destId="{787B8D23-B54E-463B-B77D-FE13E04AE7A6}" srcOrd="0" destOrd="0" presId="urn:microsoft.com/office/officeart/2005/8/layout/process4"/>
    <dgm:cxn modelId="{27526DB8-72E5-4DAE-95C7-63E2EDCE1079}" type="presOf" srcId="{67739693-54B8-41A5-A43A-9D8A772B424F}" destId="{4D7F55D7-93C4-495F-8BD3-687D9253F2CD}" srcOrd="0" destOrd="0" presId="urn:microsoft.com/office/officeart/2005/8/layout/process4"/>
    <dgm:cxn modelId="{7AE1F2BE-9C62-4B8F-B046-212D332A83AB}" type="presOf" srcId="{561A2DA2-329F-4E2D-997A-792BB5885FA1}" destId="{D4BFDE09-0A99-41A2-B1BA-3BB842F72B50}" srcOrd="0" destOrd="0" presId="urn:microsoft.com/office/officeart/2005/8/layout/process4"/>
    <dgm:cxn modelId="{0A8830C2-7002-408C-8F6F-5F5DF5F1BB87}" type="presOf" srcId="{523C51A0-7683-4C15-B539-8F64FCD6FAFA}" destId="{1BE54765-6D23-40A6-A656-657986A997BD}" srcOrd="0" destOrd="0" presId="urn:microsoft.com/office/officeart/2005/8/layout/process4"/>
    <dgm:cxn modelId="{445D54C2-A2AF-4EFF-A9EC-04A407B4BBCF}" type="presOf" srcId="{1AF84639-1165-4E31-B40A-05072ABDDD5A}" destId="{BA511336-6B8F-4F95-92DB-082EAEFCC666}" srcOrd="1" destOrd="0" presId="urn:microsoft.com/office/officeart/2005/8/layout/process4"/>
    <dgm:cxn modelId="{41B3B2D7-33D0-469D-894A-7C4D8C7DA7DF}" type="presOf" srcId="{6C26506F-B60E-4C71-9CB5-C295DE646A02}" destId="{866903A9-EE8A-4FBD-8B30-C8C21D53DD64}" srcOrd="0" destOrd="0" presId="urn:microsoft.com/office/officeart/2005/8/layout/process4"/>
    <dgm:cxn modelId="{3C9239E1-108B-4B31-B532-C85198A44E02}" srcId="{11292037-4136-498E-9547-83DBF79E07D3}" destId="{0025BBD2-FC97-4FD6-A665-CCE3A64F422E}" srcOrd="0" destOrd="0" parTransId="{0E1D1ACC-E5A3-4C98-9063-9D04D6BA73C9}" sibTransId="{81FBA866-9A76-4B0B-A937-91CE5D94F5A1}"/>
    <dgm:cxn modelId="{E2B272E3-964F-4F18-8088-47DF53FEF94E}" srcId="{11292037-4136-498E-9547-83DBF79E07D3}" destId="{93D76727-4B6F-45E5-A8B2-5600AE632479}" srcOrd="1" destOrd="0" parTransId="{51DE81D9-B524-4AD0-B88C-0CE647E5923A}" sibTransId="{8726443F-DDEB-4DEA-9470-0F67349A6712}"/>
    <dgm:cxn modelId="{09527DE5-10B3-4550-87A3-6BBAD6135E5D}" srcId="{1AF84639-1165-4E31-B40A-05072ABDDD5A}" destId="{6C26506F-B60E-4C71-9CB5-C295DE646A02}" srcOrd="2" destOrd="0" parTransId="{F7AC8220-0F4C-46CC-8A0B-D1162C2E22A1}" sibTransId="{1A3C5789-0935-4E93-9444-088D6986CA40}"/>
    <dgm:cxn modelId="{7178E8E7-48E7-4A46-833E-CCCAC2FE49B9}" type="presOf" srcId="{23FAA0A2-5129-4DFC-92C5-D593081289ED}" destId="{D7936FBB-3F8E-4DDD-8E53-BEC0175105FC}" srcOrd="0" destOrd="0" presId="urn:microsoft.com/office/officeart/2005/8/layout/process4"/>
    <dgm:cxn modelId="{F1B442F5-27A2-4347-A73D-1DB1C7B7F21B}" type="presParOf" srcId="{D4BFDE09-0A99-41A2-B1BA-3BB842F72B50}" destId="{95420B7F-0701-472E-BFEE-D7DCD804351A}" srcOrd="0" destOrd="0" presId="urn:microsoft.com/office/officeart/2005/8/layout/process4"/>
    <dgm:cxn modelId="{42FA1F87-E6CA-4558-A86B-CF0974ED3EC7}" type="presParOf" srcId="{95420B7F-0701-472E-BFEE-D7DCD804351A}" destId="{4D7F55D7-93C4-495F-8BD3-687D9253F2CD}" srcOrd="0" destOrd="0" presId="urn:microsoft.com/office/officeart/2005/8/layout/process4"/>
    <dgm:cxn modelId="{1E4B7F75-A36B-4762-946B-FAEB4D80D7BB}" type="presParOf" srcId="{D4BFDE09-0A99-41A2-B1BA-3BB842F72B50}" destId="{5B6EABAD-FDD6-493D-9AEF-37B4A138D492}" srcOrd="1" destOrd="0" presId="urn:microsoft.com/office/officeart/2005/8/layout/process4"/>
    <dgm:cxn modelId="{D5DB0DD7-C381-4FB1-B9D1-88F60CBD574F}" type="presParOf" srcId="{D4BFDE09-0A99-41A2-B1BA-3BB842F72B50}" destId="{22E87E77-4DF2-4713-8EC9-C60BF3875430}" srcOrd="2" destOrd="0" presId="urn:microsoft.com/office/officeart/2005/8/layout/process4"/>
    <dgm:cxn modelId="{7819C3A1-BA4C-4F3B-8357-90590A2D6440}" type="presParOf" srcId="{22E87E77-4DF2-4713-8EC9-C60BF3875430}" destId="{096EEF37-0CE9-42D1-B7EA-CE7464EE9521}" srcOrd="0" destOrd="0" presId="urn:microsoft.com/office/officeart/2005/8/layout/process4"/>
    <dgm:cxn modelId="{B52E9309-4984-4869-A480-5A7F317ADBB4}" type="presParOf" srcId="{22E87E77-4DF2-4713-8EC9-C60BF3875430}" destId="{BA511336-6B8F-4F95-92DB-082EAEFCC666}" srcOrd="1" destOrd="0" presId="urn:microsoft.com/office/officeart/2005/8/layout/process4"/>
    <dgm:cxn modelId="{A7A4E92F-D46E-4009-9BCF-A4DB51B17A12}" type="presParOf" srcId="{22E87E77-4DF2-4713-8EC9-C60BF3875430}" destId="{AA069A43-2169-487D-BF94-5AF9B6BBB865}" srcOrd="2" destOrd="0" presId="urn:microsoft.com/office/officeart/2005/8/layout/process4"/>
    <dgm:cxn modelId="{B7350A84-C7D2-4F60-824C-6770639ACA8D}" type="presParOf" srcId="{AA069A43-2169-487D-BF94-5AF9B6BBB865}" destId="{D7936FBB-3F8E-4DDD-8E53-BEC0175105FC}" srcOrd="0" destOrd="0" presId="urn:microsoft.com/office/officeart/2005/8/layout/process4"/>
    <dgm:cxn modelId="{49C68282-235A-4BAF-891B-B3B034EA8DE7}" type="presParOf" srcId="{AA069A43-2169-487D-BF94-5AF9B6BBB865}" destId="{787B8D23-B54E-463B-B77D-FE13E04AE7A6}" srcOrd="1" destOrd="0" presId="urn:microsoft.com/office/officeart/2005/8/layout/process4"/>
    <dgm:cxn modelId="{748DF776-5341-4171-A093-35F748F1A076}" type="presParOf" srcId="{AA069A43-2169-487D-BF94-5AF9B6BBB865}" destId="{866903A9-EE8A-4FBD-8B30-C8C21D53DD64}" srcOrd="2" destOrd="0" presId="urn:microsoft.com/office/officeart/2005/8/layout/process4"/>
    <dgm:cxn modelId="{85D1B789-1EC5-4DBF-A47D-12310796B734}" type="presParOf" srcId="{D4BFDE09-0A99-41A2-B1BA-3BB842F72B50}" destId="{CFE2A27C-EF45-4A92-817C-7BE3083B1E68}" srcOrd="3" destOrd="0" presId="urn:microsoft.com/office/officeart/2005/8/layout/process4"/>
    <dgm:cxn modelId="{89EABABD-DFE8-4430-AAFE-6024185E55E5}" type="presParOf" srcId="{D4BFDE09-0A99-41A2-B1BA-3BB842F72B50}" destId="{BCAC60B9-D6A2-459C-B547-4EBD0B1141BD}" srcOrd="4" destOrd="0" presId="urn:microsoft.com/office/officeart/2005/8/layout/process4"/>
    <dgm:cxn modelId="{599E2E75-C76C-4886-BBB4-D2177A5F661C}" type="presParOf" srcId="{BCAC60B9-D6A2-459C-B547-4EBD0B1141BD}" destId="{7FC92FCE-269C-4FF1-A1E9-E1AE3A56EFCE}" srcOrd="0" destOrd="0" presId="urn:microsoft.com/office/officeart/2005/8/layout/process4"/>
    <dgm:cxn modelId="{D1A894E7-75C4-4F95-B512-39411A16A1BD}" type="presParOf" srcId="{BCAC60B9-D6A2-459C-B547-4EBD0B1141BD}" destId="{D82F1294-6FA7-4534-B4C6-944D423A647F}" srcOrd="1" destOrd="0" presId="urn:microsoft.com/office/officeart/2005/8/layout/process4"/>
    <dgm:cxn modelId="{73D1E9B9-8CE3-4F3D-94F6-9C43450C5DA1}" type="presParOf" srcId="{BCAC60B9-D6A2-459C-B547-4EBD0B1141BD}" destId="{E0E43104-6B34-4605-B0D7-66C9F2D344BB}" srcOrd="2" destOrd="0" presId="urn:microsoft.com/office/officeart/2005/8/layout/process4"/>
    <dgm:cxn modelId="{6998748A-E1A4-4721-9CAF-1C8A084F3CAB}" type="presParOf" srcId="{E0E43104-6B34-4605-B0D7-66C9F2D344BB}" destId="{F3BCF9E7-2C3B-492A-845E-D219D41FA1D6}" srcOrd="0" destOrd="0" presId="urn:microsoft.com/office/officeart/2005/8/layout/process4"/>
    <dgm:cxn modelId="{DF58CF32-64D5-4827-B9B2-209B73D1AE81}" type="presParOf" srcId="{E0E43104-6B34-4605-B0D7-66C9F2D344BB}" destId="{27F655B3-8D16-4E52-B231-DD01C2D94789}" srcOrd="1" destOrd="0" presId="urn:microsoft.com/office/officeart/2005/8/layout/process4"/>
    <dgm:cxn modelId="{94D9E486-8D0B-4EF5-B77E-9302EF2CDB1D}" type="presParOf" srcId="{D4BFDE09-0A99-41A2-B1BA-3BB842F72B50}" destId="{7DB1C537-790E-4495-8B96-AC4A80B072C6}" srcOrd="5" destOrd="0" presId="urn:microsoft.com/office/officeart/2005/8/layout/process4"/>
    <dgm:cxn modelId="{AB7A9F1A-3E8B-4717-A5E4-73DF7A076F04}" type="presParOf" srcId="{D4BFDE09-0A99-41A2-B1BA-3BB842F72B50}" destId="{86445C30-8BB7-487F-B3F0-F3A485F516EF}" srcOrd="6" destOrd="0" presId="urn:microsoft.com/office/officeart/2005/8/layout/process4"/>
    <dgm:cxn modelId="{5ED80854-0A63-469C-B880-2AAC83354877}" type="presParOf" srcId="{86445C30-8BB7-487F-B3F0-F3A485F516EF}" destId="{1BE54765-6D23-40A6-A656-657986A997BD}"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42F99544-5825-4289-AB05-75104A216870}" type="doc">
      <dgm:prSet loTypeId="urn:microsoft.com/office/officeart/2005/8/layout/hList1" loCatId="list" qsTypeId="urn:microsoft.com/office/officeart/2005/8/quickstyle/simple3" qsCatId="simple" csTypeId="urn:microsoft.com/office/officeart/2005/8/colors/accent1_2" csCatId="accent1"/>
      <dgm:spPr/>
      <dgm:t>
        <a:bodyPr/>
        <a:lstStyle/>
        <a:p>
          <a:endParaRPr lang="en-US"/>
        </a:p>
      </dgm:t>
    </dgm:pt>
    <dgm:pt modelId="{E92ED1F4-3881-445D-962F-6B70B0A89EF5}">
      <dgm:prSet/>
      <dgm:spPr/>
      <dgm:t>
        <a:bodyPr/>
        <a:lstStyle/>
        <a:p>
          <a:pPr rtl="0"/>
          <a:r>
            <a:rPr lang="fi-FI" b="1"/>
            <a:t>Asiassa on sovinto sallittu – ei ole sallittu: dispositiiviset – indispositiiviset jutut </a:t>
          </a:r>
          <a:endParaRPr lang="fi-FI"/>
        </a:p>
      </dgm:t>
    </dgm:pt>
    <dgm:pt modelId="{7F5C7EA2-1BDC-4BA5-B599-2DBB88430538}" type="parTrans" cxnId="{D1DF6AF4-3C24-4F26-804E-9BB6FD48C3F2}">
      <dgm:prSet/>
      <dgm:spPr/>
      <dgm:t>
        <a:bodyPr/>
        <a:lstStyle/>
        <a:p>
          <a:endParaRPr lang="en-US"/>
        </a:p>
      </dgm:t>
    </dgm:pt>
    <dgm:pt modelId="{A90BD083-7B05-4F44-89A6-9067D89F3D45}" type="sibTrans" cxnId="{D1DF6AF4-3C24-4F26-804E-9BB6FD48C3F2}">
      <dgm:prSet/>
      <dgm:spPr/>
      <dgm:t>
        <a:bodyPr/>
        <a:lstStyle/>
        <a:p>
          <a:endParaRPr lang="en-US"/>
        </a:p>
      </dgm:t>
    </dgm:pt>
    <dgm:pt modelId="{A3B9234D-3364-40BE-8866-44A346024A5A}">
      <dgm:prSet/>
      <dgm:spPr/>
      <dgm:t>
        <a:bodyPr/>
        <a:lstStyle/>
        <a:p>
          <a:pPr rtl="0"/>
          <a:r>
            <a:rPr lang="fi-FI"/>
            <a:t>Dispositiivisissa jutuissa määräämisperiaate ja käsittelymenetelmä – indispositiivissa virallisperiaate ja tutkintamenetelmä </a:t>
          </a:r>
        </a:p>
      </dgm:t>
    </dgm:pt>
    <dgm:pt modelId="{AB5B078C-74FD-479B-A6FE-A99A1F7FDE68}" type="parTrans" cxnId="{06711847-A987-4F7C-8DF8-D16FA8C1CF14}">
      <dgm:prSet/>
      <dgm:spPr/>
      <dgm:t>
        <a:bodyPr/>
        <a:lstStyle/>
        <a:p>
          <a:endParaRPr lang="en-US"/>
        </a:p>
      </dgm:t>
    </dgm:pt>
    <dgm:pt modelId="{C26F85E9-7011-4721-90B8-30D43A6CD375}" type="sibTrans" cxnId="{06711847-A987-4F7C-8DF8-D16FA8C1CF14}">
      <dgm:prSet/>
      <dgm:spPr/>
      <dgm:t>
        <a:bodyPr/>
        <a:lstStyle/>
        <a:p>
          <a:endParaRPr lang="en-US"/>
        </a:p>
      </dgm:t>
    </dgm:pt>
    <dgm:pt modelId="{DA4E4633-8659-4761-8B9C-CC97C76002FF}">
      <dgm:prSet/>
      <dgm:spPr/>
      <dgm:t>
        <a:bodyPr/>
        <a:lstStyle/>
        <a:p>
          <a:pPr rtl="0"/>
          <a:r>
            <a:rPr lang="fi-FI" b="1"/>
            <a:t>Prosessissa indispositiivisia ovat vain jutut, joissa ei voida tehdä sovintoa edes oikeudessa eli tarvitaan viranomaisen myötävaikutusta </a:t>
          </a:r>
          <a:endParaRPr lang="fi-FI"/>
        </a:p>
      </dgm:t>
    </dgm:pt>
    <dgm:pt modelId="{5818FAA7-29BD-4B65-ADBC-BB2ECDBF83C4}" type="parTrans" cxnId="{EDD1E96B-D1C9-48FE-85EE-BFE7D0DB9C99}">
      <dgm:prSet/>
      <dgm:spPr/>
      <dgm:t>
        <a:bodyPr/>
        <a:lstStyle/>
        <a:p>
          <a:endParaRPr lang="en-US"/>
        </a:p>
      </dgm:t>
    </dgm:pt>
    <dgm:pt modelId="{4B4199B4-402B-47F1-BAD3-ECD32EA77313}" type="sibTrans" cxnId="{EDD1E96B-D1C9-48FE-85EE-BFE7D0DB9C99}">
      <dgm:prSet/>
      <dgm:spPr/>
      <dgm:t>
        <a:bodyPr/>
        <a:lstStyle/>
        <a:p>
          <a:endParaRPr lang="en-US"/>
        </a:p>
      </dgm:t>
    </dgm:pt>
    <dgm:pt modelId="{F53D316C-19BE-4C8B-B38D-59B38AA38FFD}">
      <dgm:prSet/>
      <dgm:spPr/>
      <dgm:t>
        <a:bodyPr/>
        <a:lstStyle/>
        <a:p>
          <a:pPr rtl="0"/>
          <a:r>
            <a:rPr lang="fi-FI"/>
            <a:t>Perhe- ja lapsioikeudelliset asiat </a:t>
          </a:r>
        </a:p>
      </dgm:t>
    </dgm:pt>
    <dgm:pt modelId="{AD5794D2-BEC1-4412-9169-8898F74D3213}" type="parTrans" cxnId="{D3D4F086-1EFA-405E-9AEA-34C7DDFA5B44}">
      <dgm:prSet/>
      <dgm:spPr/>
      <dgm:t>
        <a:bodyPr/>
        <a:lstStyle/>
        <a:p>
          <a:endParaRPr lang="en-US"/>
        </a:p>
      </dgm:t>
    </dgm:pt>
    <dgm:pt modelId="{FFCC991C-4F5E-4EDE-95C1-5F74D21B9158}" type="sibTrans" cxnId="{D3D4F086-1EFA-405E-9AEA-34C7DDFA5B44}">
      <dgm:prSet/>
      <dgm:spPr/>
      <dgm:t>
        <a:bodyPr/>
        <a:lstStyle/>
        <a:p>
          <a:endParaRPr lang="en-US"/>
        </a:p>
      </dgm:t>
    </dgm:pt>
    <dgm:pt modelId="{92C66CC5-71A1-4616-942B-082E1BF8C84E}">
      <dgm:prSet/>
      <dgm:spPr/>
      <dgm:t>
        <a:bodyPr/>
        <a:lstStyle/>
        <a:p>
          <a:pPr rtl="0"/>
          <a:r>
            <a:rPr lang="fi-FI"/>
            <a:t>Vrt. siviilioikeudellinen pakottavuus esim. kuluttajaoikeudessa </a:t>
          </a:r>
        </a:p>
      </dgm:t>
    </dgm:pt>
    <dgm:pt modelId="{41E8F7D4-82B4-4490-9D21-B92790C3A100}" type="parTrans" cxnId="{E66F9041-0469-4830-ADAE-191374438C68}">
      <dgm:prSet/>
      <dgm:spPr/>
      <dgm:t>
        <a:bodyPr/>
        <a:lstStyle/>
        <a:p>
          <a:endParaRPr lang="en-US"/>
        </a:p>
      </dgm:t>
    </dgm:pt>
    <dgm:pt modelId="{8D60A592-B7DA-469A-8D57-842100ADE6AE}" type="sibTrans" cxnId="{E66F9041-0469-4830-ADAE-191374438C68}">
      <dgm:prSet/>
      <dgm:spPr/>
      <dgm:t>
        <a:bodyPr/>
        <a:lstStyle/>
        <a:p>
          <a:endParaRPr lang="en-US"/>
        </a:p>
      </dgm:t>
    </dgm:pt>
    <dgm:pt modelId="{55CCBD41-6A7C-47E8-B940-3149ADB241E5}" type="pres">
      <dgm:prSet presAssocID="{42F99544-5825-4289-AB05-75104A216870}" presName="Name0" presStyleCnt="0">
        <dgm:presLayoutVars>
          <dgm:dir/>
          <dgm:animLvl val="lvl"/>
          <dgm:resizeHandles val="exact"/>
        </dgm:presLayoutVars>
      </dgm:prSet>
      <dgm:spPr/>
    </dgm:pt>
    <dgm:pt modelId="{AABEA939-856E-44C0-B64C-0627C0B59406}" type="pres">
      <dgm:prSet presAssocID="{E92ED1F4-3881-445D-962F-6B70B0A89EF5}" presName="composite" presStyleCnt="0"/>
      <dgm:spPr/>
    </dgm:pt>
    <dgm:pt modelId="{B98F89BB-94EF-4A92-BE53-9058BB7C4897}" type="pres">
      <dgm:prSet presAssocID="{E92ED1F4-3881-445D-962F-6B70B0A89EF5}" presName="parTx" presStyleLbl="alignNode1" presStyleIdx="0" presStyleCnt="2">
        <dgm:presLayoutVars>
          <dgm:chMax val="0"/>
          <dgm:chPref val="0"/>
          <dgm:bulletEnabled val="1"/>
        </dgm:presLayoutVars>
      </dgm:prSet>
      <dgm:spPr/>
    </dgm:pt>
    <dgm:pt modelId="{73FDBA4D-8E6C-468F-A76D-EC04FFC0F9A5}" type="pres">
      <dgm:prSet presAssocID="{E92ED1F4-3881-445D-962F-6B70B0A89EF5}" presName="desTx" presStyleLbl="alignAccFollowNode1" presStyleIdx="0" presStyleCnt="2">
        <dgm:presLayoutVars>
          <dgm:bulletEnabled val="1"/>
        </dgm:presLayoutVars>
      </dgm:prSet>
      <dgm:spPr/>
    </dgm:pt>
    <dgm:pt modelId="{43FFDAC1-A2A9-4C29-8079-7B3E7CBC8EAA}" type="pres">
      <dgm:prSet presAssocID="{A90BD083-7B05-4F44-89A6-9067D89F3D45}" presName="space" presStyleCnt="0"/>
      <dgm:spPr/>
    </dgm:pt>
    <dgm:pt modelId="{BF18306C-B232-4538-9406-9D412A03DA54}" type="pres">
      <dgm:prSet presAssocID="{DA4E4633-8659-4761-8B9C-CC97C76002FF}" presName="composite" presStyleCnt="0"/>
      <dgm:spPr/>
    </dgm:pt>
    <dgm:pt modelId="{DBB681C2-E9B8-4EDD-B45D-A023E45E0EB8}" type="pres">
      <dgm:prSet presAssocID="{DA4E4633-8659-4761-8B9C-CC97C76002FF}" presName="parTx" presStyleLbl="alignNode1" presStyleIdx="1" presStyleCnt="2">
        <dgm:presLayoutVars>
          <dgm:chMax val="0"/>
          <dgm:chPref val="0"/>
          <dgm:bulletEnabled val="1"/>
        </dgm:presLayoutVars>
      </dgm:prSet>
      <dgm:spPr/>
    </dgm:pt>
    <dgm:pt modelId="{7B5D0B50-435D-4790-B327-99681E066C1D}" type="pres">
      <dgm:prSet presAssocID="{DA4E4633-8659-4761-8B9C-CC97C76002FF}" presName="desTx" presStyleLbl="alignAccFollowNode1" presStyleIdx="1" presStyleCnt="2">
        <dgm:presLayoutVars>
          <dgm:bulletEnabled val="1"/>
        </dgm:presLayoutVars>
      </dgm:prSet>
      <dgm:spPr/>
    </dgm:pt>
  </dgm:ptLst>
  <dgm:cxnLst>
    <dgm:cxn modelId="{E66F9041-0469-4830-ADAE-191374438C68}" srcId="{DA4E4633-8659-4761-8B9C-CC97C76002FF}" destId="{92C66CC5-71A1-4616-942B-082E1BF8C84E}" srcOrd="1" destOrd="0" parTransId="{41E8F7D4-82B4-4490-9D21-B92790C3A100}" sibTransId="{8D60A592-B7DA-469A-8D57-842100ADE6AE}"/>
    <dgm:cxn modelId="{06711847-A987-4F7C-8DF8-D16FA8C1CF14}" srcId="{E92ED1F4-3881-445D-962F-6B70B0A89EF5}" destId="{A3B9234D-3364-40BE-8866-44A346024A5A}" srcOrd="0" destOrd="0" parTransId="{AB5B078C-74FD-479B-A6FE-A99A1F7FDE68}" sibTransId="{C26F85E9-7011-4721-90B8-30D43A6CD375}"/>
    <dgm:cxn modelId="{EDD1E96B-D1C9-48FE-85EE-BFE7D0DB9C99}" srcId="{42F99544-5825-4289-AB05-75104A216870}" destId="{DA4E4633-8659-4761-8B9C-CC97C76002FF}" srcOrd="1" destOrd="0" parTransId="{5818FAA7-29BD-4B65-ADBC-BB2ECDBF83C4}" sibTransId="{4B4199B4-402B-47F1-BAD3-ECD32EA77313}"/>
    <dgm:cxn modelId="{D3D4F086-1EFA-405E-9AEA-34C7DDFA5B44}" srcId="{DA4E4633-8659-4761-8B9C-CC97C76002FF}" destId="{F53D316C-19BE-4C8B-B38D-59B38AA38FFD}" srcOrd="0" destOrd="0" parTransId="{AD5794D2-BEC1-4412-9169-8898F74D3213}" sibTransId="{FFCC991C-4F5E-4EDE-95C1-5F74D21B9158}"/>
    <dgm:cxn modelId="{273C6394-FA6C-40B9-86E0-251C770E1D80}" type="presOf" srcId="{42F99544-5825-4289-AB05-75104A216870}" destId="{55CCBD41-6A7C-47E8-B940-3149ADB241E5}" srcOrd="0" destOrd="0" presId="urn:microsoft.com/office/officeart/2005/8/layout/hList1"/>
    <dgm:cxn modelId="{E928FBAE-C4AB-438C-AB62-9DE309F0828C}" type="presOf" srcId="{92C66CC5-71A1-4616-942B-082E1BF8C84E}" destId="{7B5D0B50-435D-4790-B327-99681E066C1D}" srcOrd="0" destOrd="1" presId="urn:microsoft.com/office/officeart/2005/8/layout/hList1"/>
    <dgm:cxn modelId="{58F3F3D5-0FEC-4853-9C49-64326EAA7145}" type="presOf" srcId="{F53D316C-19BE-4C8B-B38D-59B38AA38FFD}" destId="{7B5D0B50-435D-4790-B327-99681E066C1D}" srcOrd="0" destOrd="0" presId="urn:microsoft.com/office/officeart/2005/8/layout/hList1"/>
    <dgm:cxn modelId="{D2865EDF-B6E0-4180-9D4B-251F427B7746}" type="presOf" srcId="{DA4E4633-8659-4761-8B9C-CC97C76002FF}" destId="{DBB681C2-E9B8-4EDD-B45D-A023E45E0EB8}" srcOrd="0" destOrd="0" presId="urn:microsoft.com/office/officeart/2005/8/layout/hList1"/>
    <dgm:cxn modelId="{23C226ED-67DE-430A-A99A-723686578B1D}" type="presOf" srcId="{A3B9234D-3364-40BE-8866-44A346024A5A}" destId="{73FDBA4D-8E6C-468F-A76D-EC04FFC0F9A5}" srcOrd="0" destOrd="0" presId="urn:microsoft.com/office/officeart/2005/8/layout/hList1"/>
    <dgm:cxn modelId="{8EB18FF2-AA89-493F-980E-974D93511549}" type="presOf" srcId="{E92ED1F4-3881-445D-962F-6B70B0A89EF5}" destId="{B98F89BB-94EF-4A92-BE53-9058BB7C4897}" srcOrd="0" destOrd="0" presId="urn:microsoft.com/office/officeart/2005/8/layout/hList1"/>
    <dgm:cxn modelId="{D1DF6AF4-3C24-4F26-804E-9BB6FD48C3F2}" srcId="{42F99544-5825-4289-AB05-75104A216870}" destId="{E92ED1F4-3881-445D-962F-6B70B0A89EF5}" srcOrd="0" destOrd="0" parTransId="{7F5C7EA2-1BDC-4BA5-B599-2DBB88430538}" sibTransId="{A90BD083-7B05-4F44-89A6-9067D89F3D45}"/>
    <dgm:cxn modelId="{0FC77769-5FFC-486A-A610-5B397F83999B}" type="presParOf" srcId="{55CCBD41-6A7C-47E8-B940-3149ADB241E5}" destId="{AABEA939-856E-44C0-B64C-0627C0B59406}" srcOrd="0" destOrd="0" presId="urn:microsoft.com/office/officeart/2005/8/layout/hList1"/>
    <dgm:cxn modelId="{E339ACD8-337B-4E81-9B71-00DD84BD63EA}" type="presParOf" srcId="{AABEA939-856E-44C0-B64C-0627C0B59406}" destId="{B98F89BB-94EF-4A92-BE53-9058BB7C4897}" srcOrd="0" destOrd="0" presId="urn:microsoft.com/office/officeart/2005/8/layout/hList1"/>
    <dgm:cxn modelId="{306CB09C-BF89-4ABB-895D-8FF027ECCDC2}" type="presParOf" srcId="{AABEA939-856E-44C0-B64C-0627C0B59406}" destId="{73FDBA4D-8E6C-468F-A76D-EC04FFC0F9A5}" srcOrd="1" destOrd="0" presId="urn:microsoft.com/office/officeart/2005/8/layout/hList1"/>
    <dgm:cxn modelId="{B50E4B24-2173-4B09-8205-117532D318D2}" type="presParOf" srcId="{55CCBD41-6A7C-47E8-B940-3149ADB241E5}" destId="{43FFDAC1-A2A9-4C29-8079-7B3E7CBC8EAA}" srcOrd="1" destOrd="0" presId="urn:microsoft.com/office/officeart/2005/8/layout/hList1"/>
    <dgm:cxn modelId="{C3F5AA3B-2A67-4431-A416-03070D805B0C}" type="presParOf" srcId="{55CCBD41-6A7C-47E8-B940-3149ADB241E5}" destId="{BF18306C-B232-4538-9406-9D412A03DA54}" srcOrd="2" destOrd="0" presId="urn:microsoft.com/office/officeart/2005/8/layout/hList1"/>
    <dgm:cxn modelId="{92850D2A-25C1-4CEC-8298-CC7B3ECFA8C6}" type="presParOf" srcId="{BF18306C-B232-4538-9406-9D412A03DA54}" destId="{DBB681C2-E9B8-4EDD-B45D-A023E45E0EB8}" srcOrd="0" destOrd="0" presId="urn:microsoft.com/office/officeart/2005/8/layout/hList1"/>
    <dgm:cxn modelId="{55FE13BA-DB22-4FDA-80B6-12FBCAA31B01}" type="presParOf" srcId="{BF18306C-B232-4538-9406-9D412A03DA54}" destId="{7B5D0B50-435D-4790-B327-99681E066C1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8F811446-D445-4B7A-870E-9235299DA8AB}" type="doc">
      <dgm:prSet loTypeId="urn:microsoft.com/office/officeart/2005/8/layout/vList2" loCatId="list" qsTypeId="urn:microsoft.com/office/officeart/2005/8/quickstyle/simple1" qsCatId="simple" csTypeId="urn:microsoft.com/office/officeart/2005/8/colors/accent2_1" csCatId="accent2"/>
      <dgm:spPr/>
      <dgm:t>
        <a:bodyPr/>
        <a:lstStyle/>
        <a:p>
          <a:endParaRPr lang="en-US"/>
        </a:p>
      </dgm:t>
    </dgm:pt>
    <dgm:pt modelId="{D47BB828-032B-4442-AD73-ADAE3FCC7CD8}">
      <dgm:prSet/>
      <dgm:spPr/>
      <dgm:t>
        <a:bodyPr/>
        <a:lstStyle/>
        <a:p>
          <a:pPr rtl="0"/>
          <a:r>
            <a:rPr lang="fi-FI" b="1" dirty="0"/>
            <a:t>1. Kuluttaja voi nostaa kanteen toista sopimuspuolta vastaan joko sen jäsenvaltion tuomioistuimissa, jossa tällä sopimuspuolella on kotipaikka, tai toisen sopimuspuolen kotipaikasta riippumatta sen paikkakunnan tuomioistuimessa, jossa kuluttajalla on kotipaikka.</a:t>
          </a:r>
          <a:endParaRPr lang="fi-FI" dirty="0"/>
        </a:p>
      </dgm:t>
    </dgm:pt>
    <dgm:pt modelId="{77089B69-EB16-4D82-A439-F4F7D2427D25}" type="parTrans" cxnId="{23DC2265-0228-43BC-9A03-81D07CE23B5B}">
      <dgm:prSet/>
      <dgm:spPr/>
      <dgm:t>
        <a:bodyPr/>
        <a:lstStyle/>
        <a:p>
          <a:endParaRPr lang="en-US"/>
        </a:p>
      </dgm:t>
    </dgm:pt>
    <dgm:pt modelId="{5F496CE2-A096-47AB-B7C5-6A7E44A650E0}" type="sibTrans" cxnId="{23DC2265-0228-43BC-9A03-81D07CE23B5B}">
      <dgm:prSet/>
      <dgm:spPr/>
      <dgm:t>
        <a:bodyPr/>
        <a:lstStyle/>
        <a:p>
          <a:endParaRPr lang="en-US"/>
        </a:p>
      </dgm:t>
    </dgm:pt>
    <dgm:pt modelId="{A725728E-EA70-4629-8CD8-2F7B0E3DB6E3}">
      <dgm:prSet/>
      <dgm:spPr/>
      <dgm:t>
        <a:bodyPr/>
        <a:lstStyle/>
        <a:p>
          <a:pPr rtl="0"/>
          <a:r>
            <a:rPr lang="fi-FI" b="1"/>
            <a:t>2. Toinen sopimuspuoli voi nostaa kanteen kuluttajaa vastaan ainoastaan sen jäsenvaltion tuomioistuimissa, jossa kuluttajalla on kotipaikka. (18 artikla) </a:t>
          </a:r>
          <a:endParaRPr lang="fi-FI"/>
        </a:p>
      </dgm:t>
    </dgm:pt>
    <dgm:pt modelId="{D3FFB156-BB3F-4BA6-882A-A0E3A30307B9}" type="parTrans" cxnId="{2DFDD1FF-22E0-4869-8B00-6BBA7AD67E8C}">
      <dgm:prSet/>
      <dgm:spPr/>
      <dgm:t>
        <a:bodyPr/>
        <a:lstStyle/>
        <a:p>
          <a:endParaRPr lang="en-US"/>
        </a:p>
      </dgm:t>
    </dgm:pt>
    <dgm:pt modelId="{CF601949-68C1-461C-A156-495D28C5D7C2}" type="sibTrans" cxnId="{2DFDD1FF-22E0-4869-8B00-6BBA7AD67E8C}">
      <dgm:prSet/>
      <dgm:spPr/>
      <dgm:t>
        <a:bodyPr/>
        <a:lstStyle/>
        <a:p>
          <a:endParaRPr lang="en-US"/>
        </a:p>
      </dgm:t>
    </dgm:pt>
    <dgm:pt modelId="{3D22B08F-F65F-44CF-B4E5-7A81887FE20C}" type="pres">
      <dgm:prSet presAssocID="{8F811446-D445-4B7A-870E-9235299DA8AB}" presName="linear" presStyleCnt="0">
        <dgm:presLayoutVars>
          <dgm:animLvl val="lvl"/>
          <dgm:resizeHandles val="exact"/>
        </dgm:presLayoutVars>
      </dgm:prSet>
      <dgm:spPr/>
    </dgm:pt>
    <dgm:pt modelId="{BE420CC1-45AC-46BB-BEA9-995E6B7CDAB3}" type="pres">
      <dgm:prSet presAssocID="{D47BB828-032B-4442-AD73-ADAE3FCC7CD8}" presName="parentText" presStyleLbl="node1" presStyleIdx="0" presStyleCnt="2">
        <dgm:presLayoutVars>
          <dgm:chMax val="0"/>
          <dgm:bulletEnabled val="1"/>
        </dgm:presLayoutVars>
      </dgm:prSet>
      <dgm:spPr/>
    </dgm:pt>
    <dgm:pt modelId="{B5E4AA15-3688-4D85-949A-BBA2237AF1F7}" type="pres">
      <dgm:prSet presAssocID="{5F496CE2-A096-47AB-B7C5-6A7E44A650E0}" presName="spacer" presStyleCnt="0"/>
      <dgm:spPr/>
    </dgm:pt>
    <dgm:pt modelId="{E46BD855-481E-409B-9A06-07A338933126}" type="pres">
      <dgm:prSet presAssocID="{A725728E-EA70-4629-8CD8-2F7B0E3DB6E3}" presName="parentText" presStyleLbl="node1" presStyleIdx="1" presStyleCnt="2">
        <dgm:presLayoutVars>
          <dgm:chMax val="0"/>
          <dgm:bulletEnabled val="1"/>
        </dgm:presLayoutVars>
      </dgm:prSet>
      <dgm:spPr/>
    </dgm:pt>
  </dgm:ptLst>
  <dgm:cxnLst>
    <dgm:cxn modelId="{952DEC0E-789C-4D92-BCB9-2A617D29DAE3}" type="presOf" srcId="{A725728E-EA70-4629-8CD8-2F7B0E3DB6E3}" destId="{E46BD855-481E-409B-9A06-07A338933126}" srcOrd="0" destOrd="0" presId="urn:microsoft.com/office/officeart/2005/8/layout/vList2"/>
    <dgm:cxn modelId="{23DC2265-0228-43BC-9A03-81D07CE23B5B}" srcId="{8F811446-D445-4B7A-870E-9235299DA8AB}" destId="{D47BB828-032B-4442-AD73-ADAE3FCC7CD8}" srcOrd="0" destOrd="0" parTransId="{77089B69-EB16-4D82-A439-F4F7D2427D25}" sibTransId="{5F496CE2-A096-47AB-B7C5-6A7E44A650E0}"/>
    <dgm:cxn modelId="{DD1D2BB6-9E18-4178-9B8D-271A89614CCC}" type="presOf" srcId="{D47BB828-032B-4442-AD73-ADAE3FCC7CD8}" destId="{BE420CC1-45AC-46BB-BEA9-995E6B7CDAB3}" srcOrd="0" destOrd="0" presId="urn:microsoft.com/office/officeart/2005/8/layout/vList2"/>
    <dgm:cxn modelId="{B0468ADB-1E0A-43BC-92B1-860F8CB5F40E}" type="presOf" srcId="{8F811446-D445-4B7A-870E-9235299DA8AB}" destId="{3D22B08F-F65F-44CF-B4E5-7A81887FE20C}" srcOrd="0" destOrd="0" presId="urn:microsoft.com/office/officeart/2005/8/layout/vList2"/>
    <dgm:cxn modelId="{2DFDD1FF-22E0-4869-8B00-6BBA7AD67E8C}" srcId="{8F811446-D445-4B7A-870E-9235299DA8AB}" destId="{A725728E-EA70-4629-8CD8-2F7B0E3DB6E3}" srcOrd="1" destOrd="0" parTransId="{D3FFB156-BB3F-4BA6-882A-A0E3A30307B9}" sibTransId="{CF601949-68C1-461C-A156-495D28C5D7C2}"/>
    <dgm:cxn modelId="{A21EC663-133F-4E07-B428-12B1A6D6DFF6}" type="presParOf" srcId="{3D22B08F-F65F-44CF-B4E5-7A81887FE20C}" destId="{BE420CC1-45AC-46BB-BEA9-995E6B7CDAB3}" srcOrd="0" destOrd="0" presId="urn:microsoft.com/office/officeart/2005/8/layout/vList2"/>
    <dgm:cxn modelId="{39A002C3-CD73-4E42-96CC-CA0C4F1BA093}" type="presParOf" srcId="{3D22B08F-F65F-44CF-B4E5-7A81887FE20C}" destId="{B5E4AA15-3688-4D85-949A-BBA2237AF1F7}" srcOrd="1" destOrd="0" presId="urn:microsoft.com/office/officeart/2005/8/layout/vList2"/>
    <dgm:cxn modelId="{3B29D54F-A817-4A39-82D7-8C33ED557A4B}" type="presParOf" srcId="{3D22B08F-F65F-44CF-B4E5-7A81887FE20C}" destId="{E46BD855-481E-409B-9A06-07A338933126}"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9A8D3F6E-00A4-4D3D-ABB7-7D2860EF898C}"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en-US"/>
        </a:p>
      </dgm:t>
    </dgm:pt>
    <dgm:pt modelId="{45156ED8-90BD-441C-9D2B-8D9DD66C3BF9}">
      <dgm:prSet/>
      <dgm:spPr/>
      <dgm:t>
        <a:bodyPr/>
        <a:lstStyle/>
        <a:p>
          <a:pPr rtl="0"/>
          <a:r>
            <a:rPr lang="fi-FI" b="1"/>
            <a:t>Tämän jakson säännöksistä voidaan poiketa ainoastaan sopimuksella,</a:t>
          </a:r>
          <a:endParaRPr lang="fi-FI"/>
        </a:p>
      </dgm:t>
    </dgm:pt>
    <dgm:pt modelId="{1FF9BD62-C012-4565-AB43-2436157E22BC}" type="parTrans" cxnId="{42E22B0C-4A73-4363-A81F-F92CDFBBBF9A}">
      <dgm:prSet/>
      <dgm:spPr/>
      <dgm:t>
        <a:bodyPr/>
        <a:lstStyle/>
        <a:p>
          <a:endParaRPr lang="en-US"/>
        </a:p>
      </dgm:t>
    </dgm:pt>
    <dgm:pt modelId="{9A99A146-43A3-466D-9460-B8574ECB0976}" type="sibTrans" cxnId="{42E22B0C-4A73-4363-A81F-F92CDFBBBF9A}">
      <dgm:prSet/>
      <dgm:spPr/>
      <dgm:t>
        <a:bodyPr/>
        <a:lstStyle/>
        <a:p>
          <a:endParaRPr lang="en-US"/>
        </a:p>
      </dgm:t>
    </dgm:pt>
    <dgm:pt modelId="{72EEE8B0-A241-41B2-A653-246B16634E08}">
      <dgm:prSet/>
      <dgm:spPr/>
      <dgm:t>
        <a:bodyPr/>
        <a:lstStyle/>
        <a:p>
          <a:pPr rtl="0"/>
          <a:r>
            <a:rPr lang="fi-FI"/>
            <a:t>1) joka tehdään riidan syntymisen jälkeen;</a:t>
          </a:r>
        </a:p>
      </dgm:t>
    </dgm:pt>
    <dgm:pt modelId="{B293A6C3-9C2A-4312-AC6B-6413B1B1BE70}" type="parTrans" cxnId="{FFBA1EB0-5C00-4F7A-9471-8418079C31F4}">
      <dgm:prSet/>
      <dgm:spPr/>
      <dgm:t>
        <a:bodyPr/>
        <a:lstStyle/>
        <a:p>
          <a:endParaRPr lang="en-US"/>
        </a:p>
      </dgm:t>
    </dgm:pt>
    <dgm:pt modelId="{99160AA2-E96F-4278-B349-C1585699E747}" type="sibTrans" cxnId="{FFBA1EB0-5C00-4F7A-9471-8418079C31F4}">
      <dgm:prSet/>
      <dgm:spPr/>
      <dgm:t>
        <a:bodyPr/>
        <a:lstStyle/>
        <a:p>
          <a:endParaRPr lang="en-US"/>
        </a:p>
      </dgm:t>
    </dgm:pt>
    <dgm:pt modelId="{766D92F8-83B1-4728-9E85-2D31BBEE22B1}">
      <dgm:prSet/>
      <dgm:spPr/>
      <dgm:t>
        <a:bodyPr/>
        <a:lstStyle/>
        <a:p>
          <a:pPr rtl="0"/>
          <a:r>
            <a:rPr lang="fi-FI" dirty="0"/>
            <a:t>2) joka antaa kuluttajalle mahdollisuuden nostaa kanne muissa kuin tässä jaksossa tarkoitetuissa tuomioistuimissa; tai</a:t>
          </a:r>
        </a:p>
      </dgm:t>
    </dgm:pt>
    <dgm:pt modelId="{135B9EBA-89A0-49BA-85D1-B4E77A62EBBD}" type="parTrans" cxnId="{4E395EE0-D02B-442B-A7C3-28C1E6911FCD}">
      <dgm:prSet/>
      <dgm:spPr/>
      <dgm:t>
        <a:bodyPr/>
        <a:lstStyle/>
        <a:p>
          <a:endParaRPr lang="en-US"/>
        </a:p>
      </dgm:t>
    </dgm:pt>
    <dgm:pt modelId="{5BD70C59-5B65-4BFD-897B-DA23035CB60C}" type="sibTrans" cxnId="{4E395EE0-D02B-442B-A7C3-28C1E6911FCD}">
      <dgm:prSet/>
      <dgm:spPr/>
      <dgm:t>
        <a:bodyPr/>
        <a:lstStyle/>
        <a:p>
          <a:endParaRPr lang="en-US"/>
        </a:p>
      </dgm:t>
    </dgm:pt>
    <dgm:pt modelId="{2E3BDC2F-D406-4ED1-9B8A-0CAD49BD8410}">
      <dgm:prSet/>
      <dgm:spPr/>
      <dgm:t>
        <a:bodyPr/>
        <a:lstStyle/>
        <a:p>
          <a:pPr rtl="0"/>
          <a:r>
            <a:rPr lang="fi-FI"/>
            <a:t>3) jonka tekevät kuluttaja ja toinen sopimuspuoli, joista kummallakin on kotipaikka tai asuinpaikka sopimusta tehtäessä samassa jäsenvaltiossa, ja jossa annetaan toimivalta tuon jäsenvaltion tuomioistuimille, edellyttäen, että tällainen sopimus ei ole tuon jäsenvaltion lain vastainen.</a:t>
          </a:r>
        </a:p>
      </dgm:t>
    </dgm:pt>
    <dgm:pt modelId="{CFC22C11-2627-4109-ABE2-0F683CF28822}" type="parTrans" cxnId="{7851572E-B20D-49AE-BA83-59151A1A15A2}">
      <dgm:prSet/>
      <dgm:spPr/>
      <dgm:t>
        <a:bodyPr/>
        <a:lstStyle/>
        <a:p>
          <a:endParaRPr lang="en-US"/>
        </a:p>
      </dgm:t>
    </dgm:pt>
    <dgm:pt modelId="{01230099-136B-4574-8500-153F42886A74}" type="sibTrans" cxnId="{7851572E-B20D-49AE-BA83-59151A1A15A2}">
      <dgm:prSet/>
      <dgm:spPr/>
      <dgm:t>
        <a:bodyPr/>
        <a:lstStyle/>
        <a:p>
          <a:endParaRPr lang="en-US"/>
        </a:p>
      </dgm:t>
    </dgm:pt>
    <dgm:pt modelId="{7CD425EB-A8CE-406D-A57D-1C54863F7A0A}" type="pres">
      <dgm:prSet presAssocID="{9A8D3F6E-00A4-4D3D-ABB7-7D2860EF898C}" presName="vert0" presStyleCnt="0">
        <dgm:presLayoutVars>
          <dgm:dir/>
          <dgm:animOne val="branch"/>
          <dgm:animLvl val="lvl"/>
        </dgm:presLayoutVars>
      </dgm:prSet>
      <dgm:spPr/>
    </dgm:pt>
    <dgm:pt modelId="{FC13A44B-B44F-427C-AB5A-807AEF92C82E}" type="pres">
      <dgm:prSet presAssocID="{45156ED8-90BD-441C-9D2B-8D9DD66C3BF9}" presName="thickLine" presStyleLbl="alignNode1" presStyleIdx="0" presStyleCnt="1"/>
      <dgm:spPr/>
    </dgm:pt>
    <dgm:pt modelId="{7124082D-22A6-4305-9162-95E0802D3B14}" type="pres">
      <dgm:prSet presAssocID="{45156ED8-90BD-441C-9D2B-8D9DD66C3BF9}" presName="horz1" presStyleCnt="0"/>
      <dgm:spPr/>
    </dgm:pt>
    <dgm:pt modelId="{EEE4B083-628D-442E-B580-392397381BDB}" type="pres">
      <dgm:prSet presAssocID="{45156ED8-90BD-441C-9D2B-8D9DD66C3BF9}" presName="tx1" presStyleLbl="revTx" presStyleIdx="0" presStyleCnt="4"/>
      <dgm:spPr/>
    </dgm:pt>
    <dgm:pt modelId="{A0065EDB-6621-433D-9BF4-D6988E96AABC}" type="pres">
      <dgm:prSet presAssocID="{45156ED8-90BD-441C-9D2B-8D9DD66C3BF9}" presName="vert1" presStyleCnt="0"/>
      <dgm:spPr/>
    </dgm:pt>
    <dgm:pt modelId="{16178499-5343-4871-BC75-219A96EB60BA}" type="pres">
      <dgm:prSet presAssocID="{72EEE8B0-A241-41B2-A653-246B16634E08}" presName="vertSpace2a" presStyleCnt="0"/>
      <dgm:spPr/>
    </dgm:pt>
    <dgm:pt modelId="{1CB605D0-04DE-4EC7-B4AC-4FE9C73BBD17}" type="pres">
      <dgm:prSet presAssocID="{72EEE8B0-A241-41B2-A653-246B16634E08}" presName="horz2" presStyleCnt="0"/>
      <dgm:spPr/>
    </dgm:pt>
    <dgm:pt modelId="{02C4641F-57B8-4D25-B472-3BE15B8D8FF5}" type="pres">
      <dgm:prSet presAssocID="{72EEE8B0-A241-41B2-A653-246B16634E08}" presName="horzSpace2" presStyleCnt="0"/>
      <dgm:spPr/>
    </dgm:pt>
    <dgm:pt modelId="{52E6A8A0-A214-4A4F-AAAF-932B055C5D41}" type="pres">
      <dgm:prSet presAssocID="{72EEE8B0-A241-41B2-A653-246B16634E08}" presName="tx2" presStyleLbl="revTx" presStyleIdx="1" presStyleCnt="4"/>
      <dgm:spPr/>
    </dgm:pt>
    <dgm:pt modelId="{F8183EF5-2585-437C-BEE3-40D81AFDFD4F}" type="pres">
      <dgm:prSet presAssocID="{72EEE8B0-A241-41B2-A653-246B16634E08}" presName="vert2" presStyleCnt="0"/>
      <dgm:spPr/>
    </dgm:pt>
    <dgm:pt modelId="{38F71B71-87AD-4A29-81D2-905A1FC3163E}" type="pres">
      <dgm:prSet presAssocID="{72EEE8B0-A241-41B2-A653-246B16634E08}" presName="thinLine2b" presStyleLbl="callout" presStyleIdx="0" presStyleCnt="3"/>
      <dgm:spPr/>
    </dgm:pt>
    <dgm:pt modelId="{73A814A2-074C-4DA2-BD59-CF8D28B06CBB}" type="pres">
      <dgm:prSet presAssocID="{72EEE8B0-A241-41B2-A653-246B16634E08}" presName="vertSpace2b" presStyleCnt="0"/>
      <dgm:spPr/>
    </dgm:pt>
    <dgm:pt modelId="{82F63C44-39BC-476B-98D9-8FB6FACD7CD4}" type="pres">
      <dgm:prSet presAssocID="{766D92F8-83B1-4728-9E85-2D31BBEE22B1}" presName="horz2" presStyleCnt="0"/>
      <dgm:spPr/>
    </dgm:pt>
    <dgm:pt modelId="{1A84F0D3-CB51-49AF-BF10-A7EE09E6178D}" type="pres">
      <dgm:prSet presAssocID="{766D92F8-83B1-4728-9E85-2D31BBEE22B1}" presName="horzSpace2" presStyleCnt="0"/>
      <dgm:spPr/>
    </dgm:pt>
    <dgm:pt modelId="{32E3181D-7D9C-40E3-9B19-1AC65F128211}" type="pres">
      <dgm:prSet presAssocID="{766D92F8-83B1-4728-9E85-2D31BBEE22B1}" presName="tx2" presStyleLbl="revTx" presStyleIdx="2" presStyleCnt="4"/>
      <dgm:spPr/>
    </dgm:pt>
    <dgm:pt modelId="{69B479C0-6579-4CED-A047-1ECA41EFE0B8}" type="pres">
      <dgm:prSet presAssocID="{766D92F8-83B1-4728-9E85-2D31BBEE22B1}" presName="vert2" presStyleCnt="0"/>
      <dgm:spPr/>
    </dgm:pt>
    <dgm:pt modelId="{D49B8A94-A420-4219-A8B9-BA045EF8D652}" type="pres">
      <dgm:prSet presAssocID="{766D92F8-83B1-4728-9E85-2D31BBEE22B1}" presName="thinLine2b" presStyleLbl="callout" presStyleIdx="1" presStyleCnt="3"/>
      <dgm:spPr/>
    </dgm:pt>
    <dgm:pt modelId="{ECD07961-ED95-4C08-8406-9BA6F16112B5}" type="pres">
      <dgm:prSet presAssocID="{766D92F8-83B1-4728-9E85-2D31BBEE22B1}" presName="vertSpace2b" presStyleCnt="0"/>
      <dgm:spPr/>
    </dgm:pt>
    <dgm:pt modelId="{6A4C19F3-72FE-4E65-9FDF-20EAEAF70EDB}" type="pres">
      <dgm:prSet presAssocID="{2E3BDC2F-D406-4ED1-9B8A-0CAD49BD8410}" presName="horz2" presStyleCnt="0"/>
      <dgm:spPr/>
    </dgm:pt>
    <dgm:pt modelId="{1328138A-5A56-4DFD-89F5-509E7920FFD3}" type="pres">
      <dgm:prSet presAssocID="{2E3BDC2F-D406-4ED1-9B8A-0CAD49BD8410}" presName="horzSpace2" presStyleCnt="0"/>
      <dgm:spPr/>
    </dgm:pt>
    <dgm:pt modelId="{5C2510D4-8C5A-4FD6-8252-11175D37FD77}" type="pres">
      <dgm:prSet presAssocID="{2E3BDC2F-D406-4ED1-9B8A-0CAD49BD8410}" presName="tx2" presStyleLbl="revTx" presStyleIdx="3" presStyleCnt="4"/>
      <dgm:spPr/>
    </dgm:pt>
    <dgm:pt modelId="{1D95022F-2F12-4DE6-8645-925A3A50CFEF}" type="pres">
      <dgm:prSet presAssocID="{2E3BDC2F-D406-4ED1-9B8A-0CAD49BD8410}" presName="vert2" presStyleCnt="0"/>
      <dgm:spPr/>
    </dgm:pt>
    <dgm:pt modelId="{24FEA719-2204-4FA0-90B1-FCA67A1E6C2C}" type="pres">
      <dgm:prSet presAssocID="{2E3BDC2F-D406-4ED1-9B8A-0CAD49BD8410}" presName="thinLine2b" presStyleLbl="callout" presStyleIdx="2" presStyleCnt="3"/>
      <dgm:spPr/>
    </dgm:pt>
    <dgm:pt modelId="{B94FC53C-2A31-4B4D-9C9A-A8F9F0689D47}" type="pres">
      <dgm:prSet presAssocID="{2E3BDC2F-D406-4ED1-9B8A-0CAD49BD8410}" presName="vertSpace2b" presStyleCnt="0"/>
      <dgm:spPr/>
    </dgm:pt>
  </dgm:ptLst>
  <dgm:cxnLst>
    <dgm:cxn modelId="{42E22B0C-4A73-4363-A81F-F92CDFBBBF9A}" srcId="{9A8D3F6E-00A4-4D3D-ABB7-7D2860EF898C}" destId="{45156ED8-90BD-441C-9D2B-8D9DD66C3BF9}" srcOrd="0" destOrd="0" parTransId="{1FF9BD62-C012-4565-AB43-2436157E22BC}" sibTransId="{9A99A146-43A3-466D-9460-B8574ECB0976}"/>
    <dgm:cxn modelId="{8867DA2B-AA45-427E-97D7-66783A96A440}" type="presOf" srcId="{2E3BDC2F-D406-4ED1-9B8A-0CAD49BD8410}" destId="{5C2510D4-8C5A-4FD6-8252-11175D37FD77}" srcOrd="0" destOrd="0" presId="urn:microsoft.com/office/officeart/2008/layout/LinedList"/>
    <dgm:cxn modelId="{7851572E-B20D-49AE-BA83-59151A1A15A2}" srcId="{45156ED8-90BD-441C-9D2B-8D9DD66C3BF9}" destId="{2E3BDC2F-D406-4ED1-9B8A-0CAD49BD8410}" srcOrd="2" destOrd="0" parTransId="{CFC22C11-2627-4109-ABE2-0F683CF28822}" sibTransId="{01230099-136B-4574-8500-153F42886A74}"/>
    <dgm:cxn modelId="{B8662849-C40D-4846-B471-AB774EE87D02}" type="presOf" srcId="{9A8D3F6E-00A4-4D3D-ABB7-7D2860EF898C}" destId="{7CD425EB-A8CE-406D-A57D-1C54863F7A0A}" srcOrd="0" destOrd="0" presId="urn:microsoft.com/office/officeart/2008/layout/LinedList"/>
    <dgm:cxn modelId="{26E1C24B-1FAB-474A-8689-8C121F5E4568}" type="presOf" srcId="{766D92F8-83B1-4728-9E85-2D31BBEE22B1}" destId="{32E3181D-7D9C-40E3-9B19-1AC65F128211}" srcOrd="0" destOrd="0" presId="urn:microsoft.com/office/officeart/2008/layout/LinedList"/>
    <dgm:cxn modelId="{681C7970-88A4-427F-A15E-EF9FCA7447B9}" type="presOf" srcId="{72EEE8B0-A241-41B2-A653-246B16634E08}" destId="{52E6A8A0-A214-4A4F-AAAF-932B055C5D41}" srcOrd="0" destOrd="0" presId="urn:microsoft.com/office/officeart/2008/layout/LinedList"/>
    <dgm:cxn modelId="{FFBA1EB0-5C00-4F7A-9471-8418079C31F4}" srcId="{45156ED8-90BD-441C-9D2B-8D9DD66C3BF9}" destId="{72EEE8B0-A241-41B2-A653-246B16634E08}" srcOrd="0" destOrd="0" parTransId="{B293A6C3-9C2A-4312-AC6B-6413B1B1BE70}" sibTransId="{99160AA2-E96F-4278-B349-C1585699E747}"/>
    <dgm:cxn modelId="{4E395EE0-D02B-442B-A7C3-28C1E6911FCD}" srcId="{45156ED8-90BD-441C-9D2B-8D9DD66C3BF9}" destId="{766D92F8-83B1-4728-9E85-2D31BBEE22B1}" srcOrd="1" destOrd="0" parTransId="{135B9EBA-89A0-49BA-85D1-B4E77A62EBBD}" sibTransId="{5BD70C59-5B65-4BFD-897B-DA23035CB60C}"/>
    <dgm:cxn modelId="{AB1AB9F6-8EEC-498E-B02B-38A4F8F4C4CC}" type="presOf" srcId="{45156ED8-90BD-441C-9D2B-8D9DD66C3BF9}" destId="{EEE4B083-628D-442E-B580-392397381BDB}" srcOrd="0" destOrd="0" presId="urn:microsoft.com/office/officeart/2008/layout/LinedList"/>
    <dgm:cxn modelId="{07253B4F-C435-467F-B9EC-F48AEAE101F4}" type="presParOf" srcId="{7CD425EB-A8CE-406D-A57D-1C54863F7A0A}" destId="{FC13A44B-B44F-427C-AB5A-807AEF92C82E}" srcOrd="0" destOrd="0" presId="urn:microsoft.com/office/officeart/2008/layout/LinedList"/>
    <dgm:cxn modelId="{37851A25-4C0E-4BFA-BC56-4F3DCA88B236}" type="presParOf" srcId="{7CD425EB-A8CE-406D-A57D-1C54863F7A0A}" destId="{7124082D-22A6-4305-9162-95E0802D3B14}" srcOrd="1" destOrd="0" presId="urn:microsoft.com/office/officeart/2008/layout/LinedList"/>
    <dgm:cxn modelId="{EFB17D59-C7E1-472E-8560-5FC1AC706744}" type="presParOf" srcId="{7124082D-22A6-4305-9162-95E0802D3B14}" destId="{EEE4B083-628D-442E-B580-392397381BDB}" srcOrd="0" destOrd="0" presId="urn:microsoft.com/office/officeart/2008/layout/LinedList"/>
    <dgm:cxn modelId="{2F99C63D-B5F5-46ED-985C-0CD00995E665}" type="presParOf" srcId="{7124082D-22A6-4305-9162-95E0802D3B14}" destId="{A0065EDB-6621-433D-9BF4-D6988E96AABC}" srcOrd="1" destOrd="0" presId="urn:microsoft.com/office/officeart/2008/layout/LinedList"/>
    <dgm:cxn modelId="{37682DB4-8FEC-444C-95B9-1A2B9150D268}" type="presParOf" srcId="{A0065EDB-6621-433D-9BF4-D6988E96AABC}" destId="{16178499-5343-4871-BC75-219A96EB60BA}" srcOrd="0" destOrd="0" presId="urn:microsoft.com/office/officeart/2008/layout/LinedList"/>
    <dgm:cxn modelId="{29B02828-CE77-40C4-97D1-4F650B31F223}" type="presParOf" srcId="{A0065EDB-6621-433D-9BF4-D6988E96AABC}" destId="{1CB605D0-04DE-4EC7-B4AC-4FE9C73BBD17}" srcOrd="1" destOrd="0" presId="urn:microsoft.com/office/officeart/2008/layout/LinedList"/>
    <dgm:cxn modelId="{3000B37D-F6F2-4C47-BDAB-5B0274A8D4E2}" type="presParOf" srcId="{1CB605D0-04DE-4EC7-B4AC-4FE9C73BBD17}" destId="{02C4641F-57B8-4D25-B472-3BE15B8D8FF5}" srcOrd="0" destOrd="0" presId="urn:microsoft.com/office/officeart/2008/layout/LinedList"/>
    <dgm:cxn modelId="{AF427D87-E6A5-4480-83B6-362BCCE3AD82}" type="presParOf" srcId="{1CB605D0-04DE-4EC7-B4AC-4FE9C73BBD17}" destId="{52E6A8A0-A214-4A4F-AAAF-932B055C5D41}" srcOrd="1" destOrd="0" presId="urn:microsoft.com/office/officeart/2008/layout/LinedList"/>
    <dgm:cxn modelId="{70E2E97F-9F73-4500-AA7E-05C1E18FCB55}" type="presParOf" srcId="{1CB605D0-04DE-4EC7-B4AC-4FE9C73BBD17}" destId="{F8183EF5-2585-437C-BEE3-40D81AFDFD4F}" srcOrd="2" destOrd="0" presId="urn:microsoft.com/office/officeart/2008/layout/LinedList"/>
    <dgm:cxn modelId="{1E7C0B98-182D-43AF-9602-A8697D3F7C69}" type="presParOf" srcId="{A0065EDB-6621-433D-9BF4-D6988E96AABC}" destId="{38F71B71-87AD-4A29-81D2-905A1FC3163E}" srcOrd="2" destOrd="0" presId="urn:microsoft.com/office/officeart/2008/layout/LinedList"/>
    <dgm:cxn modelId="{DA529F14-4F3A-4B1C-B54A-6063E30CAA6E}" type="presParOf" srcId="{A0065EDB-6621-433D-9BF4-D6988E96AABC}" destId="{73A814A2-074C-4DA2-BD59-CF8D28B06CBB}" srcOrd="3" destOrd="0" presId="urn:microsoft.com/office/officeart/2008/layout/LinedList"/>
    <dgm:cxn modelId="{ACFA8BAD-99B2-4FDA-A4C2-67CF8440D5DC}" type="presParOf" srcId="{A0065EDB-6621-433D-9BF4-D6988E96AABC}" destId="{82F63C44-39BC-476B-98D9-8FB6FACD7CD4}" srcOrd="4" destOrd="0" presId="urn:microsoft.com/office/officeart/2008/layout/LinedList"/>
    <dgm:cxn modelId="{852499C3-FF56-4EC3-9DC9-7308A2749896}" type="presParOf" srcId="{82F63C44-39BC-476B-98D9-8FB6FACD7CD4}" destId="{1A84F0D3-CB51-49AF-BF10-A7EE09E6178D}" srcOrd="0" destOrd="0" presId="urn:microsoft.com/office/officeart/2008/layout/LinedList"/>
    <dgm:cxn modelId="{D2CF8416-1C06-41DD-936C-D13079601AC4}" type="presParOf" srcId="{82F63C44-39BC-476B-98D9-8FB6FACD7CD4}" destId="{32E3181D-7D9C-40E3-9B19-1AC65F128211}" srcOrd="1" destOrd="0" presId="urn:microsoft.com/office/officeart/2008/layout/LinedList"/>
    <dgm:cxn modelId="{ABC0F7F1-0551-405F-9B5B-920864385253}" type="presParOf" srcId="{82F63C44-39BC-476B-98D9-8FB6FACD7CD4}" destId="{69B479C0-6579-4CED-A047-1ECA41EFE0B8}" srcOrd="2" destOrd="0" presId="urn:microsoft.com/office/officeart/2008/layout/LinedList"/>
    <dgm:cxn modelId="{BCB2182D-FB3D-462C-B964-74CBE94E63E5}" type="presParOf" srcId="{A0065EDB-6621-433D-9BF4-D6988E96AABC}" destId="{D49B8A94-A420-4219-A8B9-BA045EF8D652}" srcOrd="5" destOrd="0" presId="urn:microsoft.com/office/officeart/2008/layout/LinedList"/>
    <dgm:cxn modelId="{E87DE330-DF80-42DC-8222-9D205F236BEF}" type="presParOf" srcId="{A0065EDB-6621-433D-9BF4-D6988E96AABC}" destId="{ECD07961-ED95-4C08-8406-9BA6F16112B5}" srcOrd="6" destOrd="0" presId="urn:microsoft.com/office/officeart/2008/layout/LinedList"/>
    <dgm:cxn modelId="{D8B4B9A6-CB37-4450-A08E-4C35B8441D49}" type="presParOf" srcId="{A0065EDB-6621-433D-9BF4-D6988E96AABC}" destId="{6A4C19F3-72FE-4E65-9FDF-20EAEAF70EDB}" srcOrd="7" destOrd="0" presId="urn:microsoft.com/office/officeart/2008/layout/LinedList"/>
    <dgm:cxn modelId="{D0245FF5-6236-4A19-9A0A-CBD2B4C1AAF4}" type="presParOf" srcId="{6A4C19F3-72FE-4E65-9FDF-20EAEAF70EDB}" destId="{1328138A-5A56-4DFD-89F5-509E7920FFD3}" srcOrd="0" destOrd="0" presId="urn:microsoft.com/office/officeart/2008/layout/LinedList"/>
    <dgm:cxn modelId="{478DF531-8C4B-4BB5-9F8F-AE3C30D12655}" type="presParOf" srcId="{6A4C19F3-72FE-4E65-9FDF-20EAEAF70EDB}" destId="{5C2510D4-8C5A-4FD6-8252-11175D37FD77}" srcOrd="1" destOrd="0" presId="urn:microsoft.com/office/officeart/2008/layout/LinedList"/>
    <dgm:cxn modelId="{9929C358-2AE7-4ECF-AC2C-ADCCBE0A4EB6}" type="presParOf" srcId="{6A4C19F3-72FE-4E65-9FDF-20EAEAF70EDB}" destId="{1D95022F-2F12-4DE6-8645-925A3A50CFEF}" srcOrd="2" destOrd="0" presId="urn:microsoft.com/office/officeart/2008/layout/LinedList"/>
    <dgm:cxn modelId="{5198CB97-A116-4CEF-8BA2-04B119B631F4}" type="presParOf" srcId="{A0065EDB-6621-433D-9BF4-D6988E96AABC}" destId="{24FEA719-2204-4FA0-90B1-FCA67A1E6C2C}" srcOrd="8" destOrd="0" presId="urn:microsoft.com/office/officeart/2008/layout/LinedList"/>
    <dgm:cxn modelId="{F59F3E57-BC18-4603-AE4F-08A6F6691B81}" type="presParOf" srcId="{A0065EDB-6621-433D-9BF4-D6988E96AABC}" destId="{B94FC53C-2A31-4B4D-9C9A-A8F9F0689D47}" srcOrd="9"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6AB71C19-A916-4D65-8585-A6020E4390AD}" type="doc">
      <dgm:prSet loTypeId="urn:microsoft.com/office/officeart/2005/8/layout/target3" loCatId="relationship" qsTypeId="urn:microsoft.com/office/officeart/2005/8/quickstyle/simple3" qsCatId="simple" csTypeId="urn:microsoft.com/office/officeart/2005/8/colors/accent3_2" csCatId="accent3"/>
      <dgm:spPr/>
      <dgm:t>
        <a:bodyPr/>
        <a:lstStyle/>
        <a:p>
          <a:endParaRPr lang="fi-FI"/>
        </a:p>
      </dgm:t>
    </dgm:pt>
    <dgm:pt modelId="{5264B07E-1037-4054-A0E3-FBB74A39A655}">
      <dgm:prSet/>
      <dgm:spPr/>
      <dgm:t>
        <a:bodyPr/>
        <a:lstStyle/>
        <a:p>
          <a:pPr rtl="0"/>
          <a:r>
            <a:rPr lang="fi-FI" b="1"/>
            <a:t>Tuomioistuin on toimivaltainen, jos vastaaja vastaa kyseisessä tuomioistuimessa </a:t>
          </a:r>
          <a:endParaRPr lang="fi-FI"/>
        </a:p>
      </dgm:t>
    </dgm:pt>
    <dgm:pt modelId="{8610861F-26B7-449A-8504-D11B65D72DBA}" type="parTrans" cxnId="{ED6C05F2-86F3-4039-BB0B-FF5197E1E01F}">
      <dgm:prSet/>
      <dgm:spPr/>
      <dgm:t>
        <a:bodyPr/>
        <a:lstStyle/>
        <a:p>
          <a:endParaRPr lang="fi-FI"/>
        </a:p>
      </dgm:t>
    </dgm:pt>
    <dgm:pt modelId="{8938731F-07CA-4711-9700-E3A480C24F63}" type="sibTrans" cxnId="{ED6C05F2-86F3-4039-BB0B-FF5197E1E01F}">
      <dgm:prSet/>
      <dgm:spPr/>
      <dgm:t>
        <a:bodyPr/>
        <a:lstStyle/>
        <a:p>
          <a:endParaRPr lang="fi-FI"/>
        </a:p>
      </dgm:t>
    </dgm:pt>
    <dgm:pt modelId="{10FAA8E2-9296-4227-8707-9B5BC2786160}">
      <dgm:prSet/>
      <dgm:spPr/>
      <dgm:t>
        <a:bodyPr/>
        <a:lstStyle/>
        <a:p>
          <a:pPr rtl="0"/>
          <a:r>
            <a:rPr lang="fi-FI" b="1"/>
            <a:t>Tätä säännöstä ei kuitenkaan sovelleta</a:t>
          </a:r>
          <a:r>
            <a:rPr lang="fi-FI" b="0"/>
            <a:t>, </a:t>
          </a:r>
          <a:endParaRPr lang="fi-FI"/>
        </a:p>
      </dgm:t>
    </dgm:pt>
    <dgm:pt modelId="{E46D802A-76C2-4462-AB19-7163461B78BC}" type="parTrans" cxnId="{FA9B8BB7-F3CB-4EE0-8737-BED99847EA01}">
      <dgm:prSet/>
      <dgm:spPr/>
      <dgm:t>
        <a:bodyPr/>
        <a:lstStyle/>
        <a:p>
          <a:endParaRPr lang="fi-FI"/>
        </a:p>
      </dgm:t>
    </dgm:pt>
    <dgm:pt modelId="{942019FA-0E89-4675-ACB4-E9030D05DAA8}" type="sibTrans" cxnId="{FA9B8BB7-F3CB-4EE0-8737-BED99847EA01}">
      <dgm:prSet/>
      <dgm:spPr/>
      <dgm:t>
        <a:bodyPr/>
        <a:lstStyle/>
        <a:p>
          <a:endParaRPr lang="fi-FI"/>
        </a:p>
      </dgm:t>
    </dgm:pt>
    <dgm:pt modelId="{9985D53C-A10D-4F05-B7AE-20333082FE7F}">
      <dgm:prSet/>
      <dgm:spPr/>
      <dgm:t>
        <a:bodyPr/>
        <a:lstStyle/>
        <a:p>
          <a:pPr rtl="0"/>
          <a:r>
            <a:rPr lang="fi-FI" b="1"/>
            <a:t>jos vastaaja on vastannut kiistääkseen toimivallan tai </a:t>
          </a:r>
          <a:endParaRPr lang="fi-FI"/>
        </a:p>
      </dgm:t>
    </dgm:pt>
    <dgm:pt modelId="{0CEFE4BA-A65E-490D-A41B-9D5E58441577}" type="parTrans" cxnId="{CFD44C4C-C081-45EC-AACF-F0B3DBA1ED2F}">
      <dgm:prSet/>
      <dgm:spPr/>
      <dgm:t>
        <a:bodyPr/>
        <a:lstStyle/>
        <a:p>
          <a:endParaRPr lang="fi-FI"/>
        </a:p>
      </dgm:t>
    </dgm:pt>
    <dgm:pt modelId="{DA5636A4-3CFF-445A-B4BA-AD419C2FDF42}" type="sibTrans" cxnId="{CFD44C4C-C081-45EC-AACF-F0B3DBA1ED2F}">
      <dgm:prSet/>
      <dgm:spPr/>
      <dgm:t>
        <a:bodyPr/>
        <a:lstStyle/>
        <a:p>
          <a:endParaRPr lang="fi-FI"/>
        </a:p>
      </dgm:t>
    </dgm:pt>
    <dgm:pt modelId="{CBD8210B-EA9E-4CBB-9396-00A738D1F7E4}">
      <dgm:prSet/>
      <dgm:spPr/>
      <dgm:t>
        <a:bodyPr/>
        <a:lstStyle/>
        <a:p>
          <a:pPr rtl="0"/>
          <a:r>
            <a:rPr lang="fi-FI" b="1"/>
            <a:t>jos toinen tuomioistuin on 24 artiklan mukaan yksinomaisesti toimivaltainen </a:t>
          </a:r>
          <a:r>
            <a:rPr lang="fi-FI" b="0"/>
            <a:t>(mm. kiinteistöjutut sekä rekisterimerkintöjen pätevyys)</a:t>
          </a:r>
          <a:endParaRPr lang="fi-FI"/>
        </a:p>
      </dgm:t>
    </dgm:pt>
    <dgm:pt modelId="{FC720BE0-FE35-4F3E-9924-A0A6F3A4B923}" type="parTrans" cxnId="{876BAFF7-BEB4-467D-93F2-F96A4EB45EDF}">
      <dgm:prSet/>
      <dgm:spPr/>
      <dgm:t>
        <a:bodyPr/>
        <a:lstStyle/>
        <a:p>
          <a:endParaRPr lang="fi-FI"/>
        </a:p>
      </dgm:t>
    </dgm:pt>
    <dgm:pt modelId="{D21CBF91-073F-4D72-8411-23CAE35DEEC4}" type="sibTrans" cxnId="{876BAFF7-BEB4-467D-93F2-F96A4EB45EDF}">
      <dgm:prSet/>
      <dgm:spPr/>
      <dgm:t>
        <a:bodyPr/>
        <a:lstStyle/>
        <a:p>
          <a:endParaRPr lang="fi-FI"/>
        </a:p>
      </dgm:t>
    </dgm:pt>
    <dgm:pt modelId="{6B7599F8-ABBE-4034-AFEC-AACFD5D58995}">
      <dgm:prSet/>
      <dgm:spPr/>
      <dgm:t>
        <a:bodyPr/>
        <a:lstStyle/>
        <a:p>
          <a:pPr rtl="0"/>
          <a:r>
            <a:rPr lang="fi-FI" b="0" dirty="0"/>
            <a:t>Edellä 3, 4 tai 5 jaksossa tarkoitetussa asiassa, kun vastaajana on </a:t>
          </a:r>
          <a:r>
            <a:rPr lang="fi-FI" b="0" dirty="0">
              <a:solidFill>
                <a:srgbClr val="FF0000"/>
              </a:solidFill>
            </a:rPr>
            <a:t>vakuutuksenottaja, vakuutettu, vakuutussopimuksen edunsaaja, vahingon kärsinyt, kuluttaja tai työntekijä</a:t>
          </a:r>
          <a:r>
            <a:rPr lang="fi-FI" b="0" dirty="0"/>
            <a:t>, </a:t>
          </a:r>
          <a:endParaRPr lang="fi-FI" dirty="0"/>
        </a:p>
      </dgm:t>
    </dgm:pt>
    <dgm:pt modelId="{31F13CD8-CD61-4084-A9DA-52DFD42442A0}" type="parTrans" cxnId="{69B6D6C5-3C22-4806-9D06-967B72C4ACE6}">
      <dgm:prSet/>
      <dgm:spPr/>
      <dgm:t>
        <a:bodyPr/>
        <a:lstStyle/>
        <a:p>
          <a:endParaRPr lang="fi-FI"/>
        </a:p>
      </dgm:t>
    </dgm:pt>
    <dgm:pt modelId="{860015C1-CA72-4A42-94BE-75AD6F743EEA}" type="sibTrans" cxnId="{69B6D6C5-3C22-4806-9D06-967B72C4ACE6}">
      <dgm:prSet/>
      <dgm:spPr/>
      <dgm:t>
        <a:bodyPr/>
        <a:lstStyle/>
        <a:p>
          <a:endParaRPr lang="fi-FI"/>
        </a:p>
      </dgm:t>
    </dgm:pt>
    <dgm:pt modelId="{D3A77EEC-F591-4D88-83B9-78A0AB4A5E5D}">
      <dgm:prSet/>
      <dgm:spPr/>
      <dgm:t>
        <a:bodyPr/>
        <a:lstStyle/>
        <a:p>
          <a:pPr rtl="0"/>
          <a:r>
            <a:rPr lang="fi-FI" b="0"/>
            <a:t>tuomioistuimen on, ennen kuin se toteaa olevansa toimivaltainen 1 kohdan nojalla, varmistettava, että vastaajalle on annettu tietoa hänen oikeudestaan kiistää tuomioistuimen toimivalta sekä haasteeseen vastaamisen tai vastaamatta jättämisen seurauksista.</a:t>
          </a:r>
          <a:endParaRPr lang="fi-FI"/>
        </a:p>
      </dgm:t>
    </dgm:pt>
    <dgm:pt modelId="{45FEE55F-3CCC-4D7B-82B7-CB5F0AB4AFF3}" type="parTrans" cxnId="{BCC89410-166C-4C0D-AA32-182EC194E245}">
      <dgm:prSet/>
      <dgm:spPr/>
      <dgm:t>
        <a:bodyPr/>
        <a:lstStyle/>
        <a:p>
          <a:endParaRPr lang="fi-FI"/>
        </a:p>
      </dgm:t>
    </dgm:pt>
    <dgm:pt modelId="{5736CB82-F9AE-4565-BC88-0C0FEA85C308}" type="sibTrans" cxnId="{BCC89410-166C-4C0D-AA32-182EC194E245}">
      <dgm:prSet/>
      <dgm:spPr/>
      <dgm:t>
        <a:bodyPr/>
        <a:lstStyle/>
        <a:p>
          <a:endParaRPr lang="fi-FI"/>
        </a:p>
      </dgm:t>
    </dgm:pt>
    <dgm:pt modelId="{9D116E9F-41FC-48BF-A02F-252D0ACC5517}" type="pres">
      <dgm:prSet presAssocID="{6AB71C19-A916-4D65-8585-A6020E4390AD}" presName="Name0" presStyleCnt="0">
        <dgm:presLayoutVars>
          <dgm:chMax val="7"/>
          <dgm:dir/>
          <dgm:animLvl val="lvl"/>
          <dgm:resizeHandles val="exact"/>
        </dgm:presLayoutVars>
      </dgm:prSet>
      <dgm:spPr/>
    </dgm:pt>
    <dgm:pt modelId="{61D974D2-2502-41B0-AB39-7C167AD77E98}" type="pres">
      <dgm:prSet presAssocID="{5264B07E-1037-4054-A0E3-FBB74A39A655}" presName="circle1" presStyleLbl="node1" presStyleIdx="0" presStyleCnt="3"/>
      <dgm:spPr/>
    </dgm:pt>
    <dgm:pt modelId="{9EB15D99-5B9E-4E9B-A33D-8A1C4FF62D4F}" type="pres">
      <dgm:prSet presAssocID="{5264B07E-1037-4054-A0E3-FBB74A39A655}" presName="space" presStyleCnt="0"/>
      <dgm:spPr/>
    </dgm:pt>
    <dgm:pt modelId="{AEB0570F-641E-4B72-B057-64E19BAA57BE}" type="pres">
      <dgm:prSet presAssocID="{5264B07E-1037-4054-A0E3-FBB74A39A655}" presName="rect1" presStyleLbl="alignAcc1" presStyleIdx="0" presStyleCnt="3"/>
      <dgm:spPr/>
    </dgm:pt>
    <dgm:pt modelId="{C0EF5F09-4152-4983-86E0-148700CCB13B}" type="pres">
      <dgm:prSet presAssocID="{10FAA8E2-9296-4227-8707-9B5BC2786160}" presName="vertSpace2" presStyleLbl="node1" presStyleIdx="0" presStyleCnt="3"/>
      <dgm:spPr/>
    </dgm:pt>
    <dgm:pt modelId="{ADC0131E-FC5C-4777-87E3-17696D680FFF}" type="pres">
      <dgm:prSet presAssocID="{10FAA8E2-9296-4227-8707-9B5BC2786160}" presName="circle2" presStyleLbl="node1" presStyleIdx="1" presStyleCnt="3"/>
      <dgm:spPr/>
    </dgm:pt>
    <dgm:pt modelId="{2C585993-94DC-4782-AEB1-05B4EC0F44F1}" type="pres">
      <dgm:prSet presAssocID="{10FAA8E2-9296-4227-8707-9B5BC2786160}" presName="rect2" presStyleLbl="alignAcc1" presStyleIdx="1" presStyleCnt="3"/>
      <dgm:spPr/>
    </dgm:pt>
    <dgm:pt modelId="{5F56150F-BE15-445A-9349-2EC7E08AB186}" type="pres">
      <dgm:prSet presAssocID="{6B7599F8-ABBE-4034-AFEC-AACFD5D58995}" presName="vertSpace3" presStyleLbl="node1" presStyleIdx="1" presStyleCnt="3"/>
      <dgm:spPr/>
    </dgm:pt>
    <dgm:pt modelId="{0B894D1C-1090-4A25-8A0F-BC94C67D9A66}" type="pres">
      <dgm:prSet presAssocID="{6B7599F8-ABBE-4034-AFEC-AACFD5D58995}" presName="circle3" presStyleLbl="node1" presStyleIdx="2" presStyleCnt="3"/>
      <dgm:spPr/>
    </dgm:pt>
    <dgm:pt modelId="{5EAC1DA7-3C5C-42B4-9ABF-21430E6F48DE}" type="pres">
      <dgm:prSet presAssocID="{6B7599F8-ABBE-4034-AFEC-AACFD5D58995}" presName="rect3" presStyleLbl="alignAcc1" presStyleIdx="2" presStyleCnt="3"/>
      <dgm:spPr/>
    </dgm:pt>
    <dgm:pt modelId="{1D5B30C9-7A36-4E84-A3BC-BAA236950084}" type="pres">
      <dgm:prSet presAssocID="{5264B07E-1037-4054-A0E3-FBB74A39A655}" presName="rect1ParTx" presStyleLbl="alignAcc1" presStyleIdx="2" presStyleCnt="3">
        <dgm:presLayoutVars>
          <dgm:chMax val="1"/>
          <dgm:bulletEnabled val="1"/>
        </dgm:presLayoutVars>
      </dgm:prSet>
      <dgm:spPr/>
    </dgm:pt>
    <dgm:pt modelId="{6C0B581D-6430-4F2D-A393-C09D598AA860}" type="pres">
      <dgm:prSet presAssocID="{5264B07E-1037-4054-A0E3-FBB74A39A655}" presName="rect1ChTx" presStyleLbl="alignAcc1" presStyleIdx="2" presStyleCnt="3">
        <dgm:presLayoutVars>
          <dgm:bulletEnabled val="1"/>
        </dgm:presLayoutVars>
      </dgm:prSet>
      <dgm:spPr/>
    </dgm:pt>
    <dgm:pt modelId="{642F01A2-413E-4956-A917-8AF9A8CE9CD1}" type="pres">
      <dgm:prSet presAssocID="{10FAA8E2-9296-4227-8707-9B5BC2786160}" presName="rect2ParTx" presStyleLbl="alignAcc1" presStyleIdx="2" presStyleCnt="3">
        <dgm:presLayoutVars>
          <dgm:chMax val="1"/>
          <dgm:bulletEnabled val="1"/>
        </dgm:presLayoutVars>
      </dgm:prSet>
      <dgm:spPr/>
    </dgm:pt>
    <dgm:pt modelId="{0258D3B5-935C-46D4-B33B-52287D8ABB35}" type="pres">
      <dgm:prSet presAssocID="{10FAA8E2-9296-4227-8707-9B5BC2786160}" presName="rect2ChTx" presStyleLbl="alignAcc1" presStyleIdx="2" presStyleCnt="3">
        <dgm:presLayoutVars>
          <dgm:bulletEnabled val="1"/>
        </dgm:presLayoutVars>
      </dgm:prSet>
      <dgm:spPr/>
    </dgm:pt>
    <dgm:pt modelId="{D12E67BD-240D-4D21-AAA6-7B087CCC1A33}" type="pres">
      <dgm:prSet presAssocID="{6B7599F8-ABBE-4034-AFEC-AACFD5D58995}" presName="rect3ParTx" presStyleLbl="alignAcc1" presStyleIdx="2" presStyleCnt="3">
        <dgm:presLayoutVars>
          <dgm:chMax val="1"/>
          <dgm:bulletEnabled val="1"/>
        </dgm:presLayoutVars>
      </dgm:prSet>
      <dgm:spPr/>
    </dgm:pt>
    <dgm:pt modelId="{6D7556B9-D82B-416E-9731-8764210FD655}" type="pres">
      <dgm:prSet presAssocID="{6B7599F8-ABBE-4034-AFEC-AACFD5D58995}" presName="rect3ChTx" presStyleLbl="alignAcc1" presStyleIdx="2" presStyleCnt="3">
        <dgm:presLayoutVars>
          <dgm:bulletEnabled val="1"/>
        </dgm:presLayoutVars>
      </dgm:prSet>
      <dgm:spPr/>
    </dgm:pt>
  </dgm:ptLst>
  <dgm:cxnLst>
    <dgm:cxn modelId="{6B910700-53AB-4610-957B-83C413FF69F0}" type="presOf" srcId="{D3A77EEC-F591-4D88-83B9-78A0AB4A5E5D}" destId="{6D7556B9-D82B-416E-9731-8764210FD655}" srcOrd="0" destOrd="0" presId="urn:microsoft.com/office/officeart/2005/8/layout/target3"/>
    <dgm:cxn modelId="{BCC89410-166C-4C0D-AA32-182EC194E245}" srcId="{6B7599F8-ABBE-4034-AFEC-AACFD5D58995}" destId="{D3A77EEC-F591-4D88-83B9-78A0AB4A5E5D}" srcOrd="0" destOrd="0" parTransId="{45FEE55F-3CCC-4D7B-82B7-CB5F0AB4AFF3}" sibTransId="{5736CB82-F9AE-4565-BC88-0C0FEA85C308}"/>
    <dgm:cxn modelId="{2B48A81F-A269-4B2A-B468-723753580AA1}" type="presOf" srcId="{6B7599F8-ABBE-4034-AFEC-AACFD5D58995}" destId="{D12E67BD-240D-4D21-AAA6-7B087CCC1A33}" srcOrd="1" destOrd="0" presId="urn:microsoft.com/office/officeart/2005/8/layout/target3"/>
    <dgm:cxn modelId="{CFD44C4C-C081-45EC-AACF-F0B3DBA1ED2F}" srcId="{10FAA8E2-9296-4227-8707-9B5BC2786160}" destId="{9985D53C-A10D-4F05-B7AE-20333082FE7F}" srcOrd="0" destOrd="0" parTransId="{0CEFE4BA-A65E-490D-A41B-9D5E58441577}" sibTransId="{DA5636A4-3CFF-445A-B4BA-AD419C2FDF42}"/>
    <dgm:cxn modelId="{6CD58789-9A67-4E0C-B2FB-E79FE58CDDEC}" type="presOf" srcId="{10FAA8E2-9296-4227-8707-9B5BC2786160}" destId="{2C585993-94DC-4782-AEB1-05B4EC0F44F1}" srcOrd="0" destOrd="0" presId="urn:microsoft.com/office/officeart/2005/8/layout/target3"/>
    <dgm:cxn modelId="{FA9B8BB7-F3CB-4EE0-8737-BED99847EA01}" srcId="{6AB71C19-A916-4D65-8585-A6020E4390AD}" destId="{10FAA8E2-9296-4227-8707-9B5BC2786160}" srcOrd="1" destOrd="0" parTransId="{E46D802A-76C2-4462-AB19-7163461B78BC}" sibTransId="{942019FA-0E89-4675-ACB4-E9030D05DAA8}"/>
    <dgm:cxn modelId="{9E957ABA-DCD4-404E-9378-C6596663E62B}" type="presOf" srcId="{9985D53C-A10D-4F05-B7AE-20333082FE7F}" destId="{0258D3B5-935C-46D4-B33B-52287D8ABB35}" srcOrd="0" destOrd="0" presId="urn:microsoft.com/office/officeart/2005/8/layout/target3"/>
    <dgm:cxn modelId="{16A834BB-1D16-49FD-99FF-2163AE191539}" type="presOf" srcId="{6AB71C19-A916-4D65-8585-A6020E4390AD}" destId="{9D116E9F-41FC-48BF-A02F-252D0ACC5517}" srcOrd="0" destOrd="0" presId="urn:microsoft.com/office/officeart/2005/8/layout/target3"/>
    <dgm:cxn modelId="{69B6D6C5-3C22-4806-9D06-967B72C4ACE6}" srcId="{6AB71C19-A916-4D65-8585-A6020E4390AD}" destId="{6B7599F8-ABBE-4034-AFEC-AACFD5D58995}" srcOrd="2" destOrd="0" parTransId="{31F13CD8-CD61-4084-A9DA-52DFD42442A0}" sibTransId="{860015C1-CA72-4A42-94BE-75AD6F743EEA}"/>
    <dgm:cxn modelId="{420AD6D0-BA88-4CED-BB11-85E3D8D31BA7}" type="presOf" srcId="{6B7599F8-ABBE-4034-AFEC-AACFD5D58995}" destId="{5EAC1DA7-3C5C-42B4-9ABF-21430E6F48DE}" srcOrd="0" destOrd="0" presId="urn:microsoft.com/office/officeart/2005/8/layout/target3"/>
    <dgm:cxn modelId="{CCD402D4-42E9-4417-84B5-1A8404371BBB}" type="presOf" srcId="{10FAA8E2-9296-4227-8707-9B5BC2786160}" destId="{642F01A2-413E-4956-A917-8AF9A8CE9CD1}" srcOrd="1" destOrd="0" presId="urn:microsoft.com/office/officeart/2005/8/layout/target3"/>
    <dgm:cxn modelId="{6D93FBDC-2BF4-4154-B63B-FD761A5A7D02}" type="presOf" srcId="{CBD8210B-EA9E-4CBB-9396-00A738D1F7E4}" destId="{0258D3B5-935C-46D4-B33B-52287D8ABB35}" srcOrd="0" destOrd="1" presId="urn:microsoft.com/office/officeart/2005/8/layout/target3"/>
    <dgm:cxn modelId="{D73F62E7-B106-4708-9576-BBC73B31C77D}" type="presOf" srcId="{5264B07E-1037-4054-A0E3-FBB74A39A655}" destId="{AEB0570F-641E-4B72-B057-64E19BAA57BE}" srcOrd="0" destOrd="0" presId="urn:microsoft.com/office/officeart/2005/8/layout/target3"/>
    <dgm:cxn modelId="{ED6C05F2-86F3-4039-BB0B-FF5197E1E01F}" srcId="{6AB71C19-A916-4D65-8585-A6020E4390AD}" destId="{5264B07E-1037-4054-A0E3-FBB74A39A655}" srcOrd="0" destOrd="0" parTransId="{8610861F-26B7-449A-8504-D11B65D72DBA}" sibTransId="{8938731F-07CA-4711-9700-E3A480C24F63}"/>
    <dgm:cxn modelId="{6C5972F5-DFAE-401D-9006-36BBAE01594C}" type="presOf" srcId="{5264B07E-1037-4054-A0E3-FBB74A39A655}" destId="{1D5B30C9-7A36-4E84-A3BC-BAA236950084}" srcOrd="1" destOrd="0" presId="urn:microsoft.com/office/officeart/2005/8/layout/target3"/>
    <dgm:cxn modelId="{876BAFF7-BEB4-467D-93F2-F96A4EB45EDF}" srcId="{10FAA8E2-9296-4227-8707-9B5BC2786160}" destId="{CBD8210B-EA9E-4CBB-9396-00A738D1F7E4}" srcOrd="1" destOrd="0" parTransId="{FC720BE0-FE35-4F3E-9924-A0A6F3A4B923}" sibTransId="{D21CBF91-073F-4D72-8411-23CAE35DEEC4}"/>
    <dgm:cxn modelId="{3CB2A004-A861-48E6-8A4C-39BE026B5807}" type="presParOf" srcId="{9D116E9F-41FC-48BF-A02F-252D0ACC5517}" destId="{61D974D2-2502-41B0-AB39-7C167AD77E98}" srcOrd="0" destOrd="0" presId="urn:microsoft.com/office/officeart/2005/8/layout/target3"/>
    <dgm:cxn modelId="{102D095A-498E-46E2-ACB1-BC1B1804DFFB}" type="presParOf" srcId="{9D116E9F-41FC-48BF-A02F-252D0ACC5517}" destId="{9EB15D99-5B9E-4E9B-A33D-8A1C4FF62D4F}" srcOrd="1" destOrd="0" presId="urn:microsoft.com/office/officeart/2005/8/layout/target3"/>
    <dgm:cxn modelId="{E1400C51-141D-4ECF-98B7-135DEDED817A}" type="presParOf" srcId="{9D116E9F-41FC-48BF-A02F-252D0ACC5517}" destId="{AEB0570F-641E-4B72-B057-64E19BAA57BE}" srcOrd="2" destOrd="0" presId="urn:microsoft.com/office/officeart/2005/8/layout/target3"/>
    <dgm:cxn modelId="{5BFB25A0-D913-4383-AB04-B982EE50889B}" type="presParOf" srcId="{9D116E9F-41FC-48BF-A02F-252D0ACC5517}" destId="{C0EF5F09-4152-4983-86E0-148700CCB13B}" srcOrd="3" destOrd="0" presId="urn:microsoft.com/office/officeart/2005/8/layout/target3"/>
    <dgm:cxn modelId="{F3184E16-E298-4126-8E86-A967ABD32D24}" type="presParOf" srcId="{9D116E9F-41FC-48BF-A02F-252D0ACC5517}" destId="{ADC0131E-FC5C-4777-87E3-17696D680FFF}" srcOrd="4" destOrd="0" presId="urn:microsoft.com/office/officeart/2005/8/layout/target3"/>
    <dgm:cxn modelId="{073C8871-EB1D-4B61-AB10-A9B091359F2C}" type="presParOf" srcId="{9D116E9F-41FC-48BF-A02F-252D0ACC5517}" destId="{2C585993-94DC-4782-AEB1-05B4EC0F44F1}" srcOrd="5" destOrd="0" presId="urn:microsoft.com/office/officeart/2005/8/layout/target3"/>
    <dgm:cxn modelId="{8283E628-FC31-486E-BE7D-9D345BCA66CB}" type="presParOf" srcId="{9D116E9F-41FC-48BF-A02F-252D0ACC5517}" destId="{5F56150F-BE15-445A-9349-2EC7E08AB186}" srcOrd="6" destOrd="0" presId="urn:microsoft.com/office/officeart/2005/8/layout/target3"/>
    <dgm:cxn modelId="{80D6FBE6-0FD1-4F0E-B493-F20D61C8F290}" type="presParOf" srcId="{9D116E9F-41FC-48BF-A02F-252D0ACC5517}" destId="{0B894D1C-1090-4A25-8A0F-BC94C67D9A66}" srcOrd="7" destOrd="0" presId="urn:microsoft.com/office/officeart/2005/8/layout/target3"/>
    <dgm:cxn modelId="{71BD4E16-1DED-45C7-BB23-130EDFD85551}" type="presParOf" srcId="{9D116E9F-41FC-48BF-A02F-252D0ACC5517}" destId="{5EAC1DA7-3C5C-42B4-9ABF-21430E6F48DE}" srcOrd="8" destOrd="0" presId="urn:microsoft.com/office/officeart/2005/8/layout/target3"/>
    <dgm:cxn modelId="{5466654D-98EF-4441-B863-46326E306A6F}" type="presParOf" srcId="{9D116E9F-41FC-48BF-A02F-252D0ACC5517}" destId="{1D5B30C9-7A36-4E84-A3BC-BAA236950084}" srcOrd="9" destOrd="0" presId="urn:microsoft.com/office/officeart/2005/8/layout/target3"/>
    <dgm:cxn modelId="{58462DB5-3FB4-42F3-8B2A-C97F026F7605}" type="presParOf" srcId="{9D116E9F-41FC-48BF-A02F-252D0ACC5517}" destId="{6C0B581D-6430-4F2D-A393-C09D598AA860}" srcOrd="10" destOrd="0" presId="urn:microsoft.com/office/officeart/2005/8/layout/target3"/>
    <dgm:cxn modelId="{5E2FBF5B-CCA7-4767-AB9B-2C4E127E13BE}" type="presParOf" srcId="{9D116E9F-41FC-48BF-A02F-252D0ACC5517}" destId="{642F01A2-413E-4956-A917-8AF9A8CE9CD1}" srcOrd="11" destOrd="0" presId="urn:microsoft.com/office/officeart/2005/8/layout/target3"/>
    <dgm:cxn modelId="{31994E8A-C96C-4D97-93B4-538006266059}" type="presParOf" srcId="{9D116E9F-41FC-48BF-A02F-252D0ACC5517}" destId="{0258D3B5-935C-46D4-B33B-52287D8ABB35}" srcOrd="12" destOrd="0" presId="urn:microsoft.com/office/officeart/2005/8/layout/target3"/>
    <dgm:cxn modelId="{F7C533DD-042A-474E-A02F-1944688BF477}" type="presParOf" srcId="{9D116E9F-41FC-48BF-A02F-252D0ACC5517}" destId="{D12E67BD-240D-4D21-AAA6-7B087CCC1A33}" srcOrd="13" destOrd="0" presId="urn:microsoft.com/office/officeart/2005/8/layout/target3"/>
    <dgm:cxn modelId="{733CED01-E255-4223-A7A7-A73ECCCC2BDD}" type="presParOf" srcId="{9D116E9F-41FC-48BF-A02F-252D0ACC5517}" destId="{6D7556B9-D82B-416E-9731-8764210FD655}"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ABD049A4-47E0-4B6C-A0BD-DEAECD4944AB}" type="doc">
      <dgm:prSet loTypeId="urn:microsoft.com/office/officeart/2005/8/layout/vList2" loCatId="list" qsTypeId="urn:microsoft.com/office/officeart/2005/8/quickstyle/simple1" qsCatId="simple" csTypeId="urn:microsoft.com/office/officeart/2005/8/colors/accent2_1" csCatId="accent2"/>
      <dgm:spPr/>
      <dgm:t>
        <a:bodyPr/>
        <a:lstStyle/>
        <a:p>
          <a:endParaRPr lang="en-US"/>
        </a:p>
      </dgm:t>
    </dgm:pt>
    <dgm:pt modelId="{F76435CD-0441-49A6-AB64-F9122FF0A493}">
      <dgm:prSet/>
      <dgm:spPr/>
      <dgm:t>
        <a:bodyPr/>
        <a:lstStyle/>
        <a:p>
          <a:pPr rtl="0"/>
          <a:r>
            <a:rPr lang="fi-FI" b="1"/>
            <a:t>Jos jäsenvaltion tuomioistuimessa nostettu kanne koskee pääasiallisesti asiaa, jonka toisen jäsenvaltion tuomioistuimet ovat 24 artiklan mukaan yksinomaisesti toimivaltaisia tutkimaan, tuomioistuimen on omasta aloitteestaan jätettävä asia tutkimatta.</a:t>
          </a:r>
          <a:endParaRPr lang="fi-FI"/>
        </a:p>
      </dgm:t>
    </dgm:pt>
    <dgm:pt modelId="{32D089A9-658A-41AB-A0EE-C9EC843A6B89}" type="parTrans" cxnId="{91DC8431-465D-4FAE-B3FF-D2B6CC0B9459}">
      <dgm:prSet/>
      <dgm:spPr/>
      <dgm:t>
        <a:bodyPr/>
        <a:lstStyle/>
        <a:p>
          <a:endParaRPr lang="en-US"/>
        </a:p>
      </dgm:t>
    </dgm:pt>
    <dgm:pt modelId="{625C7887-F7DC-4A22-8CD7-1D0B6FAD96B2}" type="sibTrans" cxnId="{91DC8431-465D-4FAE-B3FF-D2B6CC0B9459}">
      <dgm:prSet/>
      <dgm:spPr/>
      <dgm:t>
        <a:bodyPr/>
        <a:lstStyle/>
        <a:p>
          <a:endParaRPr lang="en-US"/>
        </a:p>
      </dgm:t>
    </dgm:pt>
    <dgm:pt modelId="{3CBF82AA-EDBB-4985-909F-D03D4564278D}">
      <dgm:prSet/>
      <dgm:spPr/>
      <dgm:t>
        <a:bodyPr/>
        <a:lstStyle/>
        <a:p>
          <a:pPr rtl="0"/>
          <a:r>
            <a:rPr lang="fi-FI" b="1"/>
            <a:t>Jos jäsenvaltion tuomioistuimessa nostetaan kanne sellaista vastaajaa vastaan, jolla on kotipaikka toisessa jäsenvaltiossa ja jos vastaaja ei vastaa, tuomioistuimen on omasta aloitteestaan jätettävä asia tutkimatta, jollei se ole toimivaltainen tämän asetuksen säännösten perusteella.</a:t>
          </a:r>
          <a:endParaRPr lang="fi-FI"/>
        </a:p>
      </dgm:t>
    </dgm:pt>
    <dgm:pt modelId="{A3D38B26-FD28-465B-8ECF-09FD9CB17533}" type="parTrans" cxnId="{F0D72DE7-0930-4D08-8D05-EB72AD487E07}">
      <dgm:prSet/>
      <dgm:spPr/>
      <dgm:t>
        <a:bodyPr/>
        <a:lstStyle/>
        <a:p>
          <a:endParaRPr lang="en-US"/>
        </a:p>
      </dgm:t>
    </dgm:pt>
    <dgm:pt modelId="{D14A7DBF-92AA-47FA-8349-044921799A95}" type="sibTrans" cxnId="{F0D72DE7-0930-4D08-8D05-EB72AD487E07}">
      <dgm:prSet/>
      <dgm:spPr/>
      <dgm:t>
        <a:bodyPr/>
        <a:lstStyle/>
        <a:p>
          <a:endParaRPr lang="en-US"/>
        </a:p>
      </dgm:t>
    </dgm:pt>
    <dgm:pt modelId="{7A7EF988-1B40-4558-84E5-19F56362C181}" type="pres">
      <dgm:prSet presAssocID="{ABD049A4-47E0-4B6C-A0BD-DEAECD4944AB}" presName="linear" presStyleCnt="0">
        <dgm:presLayoutVars>
          <dgm:animLvl val="lvl"/>
          <dgm:resizeHandles val="exact"/>
        </dgm:presLayoutVars>
      </dgm:prSet>
      <dgm:spPr/>
    </dgm:pt>
    <dgm:pt modelId="{DE337913-7A2F-41EF-A4DF-6AA31F5B39ED}" type="pres">
      <dgm:prSet presAssocID="{F76435CD-0441-49A6-AB64-F9122FF0A493}" presName="parentText" presStyleLbl="node1" presStyleIdx="0" presStyleCnt="2">
        <dgm:presLayoutVars>
          <dgm:chMax val="0"/>
          <dgm:bulletEnabled val="1"/>
        </dgm:presLayoutVars>
      </dgm:prSet>
      <dgm:spPr/>
    </dgm:pt>
    <dgm:pt modelId="{969A1165-21AC-4921-8F54-BA41D3BE0DEB}" type="pres">
      <dgm:prSet presAssocID="{625C7887-F7DC-4A22-8CD7-1D0B6FAD96B2}" presName="spacer" presStyleCnt="0"/>
      <dgm:spPr/>
    </dgm:pt>
    <dgm:pt modelId="{73A9F4D8-70C0-4F93-9C0A-E6C6C3434C97}" type="pres">
      <dgm:prSet presAssocID="{3CBF82AA-EDBB-4985-909F-D03D4564278D}" presName="parentText" presStyleLbl="node1" presStyleIdx="1" presStyleCnt="2">
        <dgm:presLayoutVars>
          <dgm:chMax val="0"/>
          <dgm:bulletEnabled val="1"/>
        </dgm:presLayoutVars>
      </dgm:prSet>
      <dgm:spPr/>
    </dgm:pt>
  </dgm:ptLst>
  <dgm:cxnLst>
    <dgm:cxn modelId="{23F9E425-1170-4E4A-A5B2-2F449E4AD171}" type="presOf" srcId="{3CBF82AA-EDBB-4985-909F-D03D4564278D}" destId="{73A9F4D8-70C0-4F93-9C0A-E6C6C3434C97}" srcOrd="0" destOrd="0" presId="urn:microsoft.com/office/officeart/2005/8/layout/vList2"/>
    <dgm:cxn modelId="{91DC8431-465D-4FAE-B3FF-D2B6CC0B9459}" srcId="{ABD049A4-47E0-4B6C-A0BD-DEAECD4944AB}" destId="{F76435CD-0441-49A6-AB64-F9122FF0A493}" srcOrd="0" destOrd="0" parTransId="{32D089A9-658A-41AB-A0EE-C9EC843A6B89}" sibTransId="{625C7887-F7DC-4A22-8CD7-1D0B6FAD96B2}"/>
    <dgm:cxn modelId="{EECD09C7-94A4-4EC6-9972-1DAFAF670763}" type="presOf" srcId="{ABD049A4-47E0-4B6C-A0BD-DEAECD4944AB}" destId="{7A7EF988-1B40-4558-84E5-19F56362C181}" srcOrd="0" destOrd="0" presId="urn:microsoft.com/office/officeart/2005/8/layout/vList2"/>
    <dgm:cxn modelId="{F0D72DE7-0930-4D08-8D05-EB72AD487E07}" srcId="{ABD049A4-47E0-4B6C-A0BD-DEAECD4944AB}" destId="{3CBF82AA-EDBB-4985-909F-D03D4564278D}" srcOrd="1" destOrd="0" parTransId="{A3D38B26-FD28-465B-8ECF-09FD9CB17533}" sibTransId="{D14A7DBF-92AA-47FA-8349-044921799A95}"/>
    <dgm:cxn modelId="{200A07ED-6A48-44C8-95B4-EBF17074ACB2}" type="presOf" srcId="{F76435CD-0441-49A6-AB64-F9122FF0A493}" destId="{DE337913-7A2F-41EF-A4DF-6AA31F5B39ED}" srcOrd="0" destOrd="0" presId="urn:microsoft.com/office/officeart/2005/8/layout/vList2"/>
    <dgm:cxn modelId="{5246E3F5-2D25-4D6B-A5EC-0D16A54917A9}" type="presParOf" srcId="{7A7EF988-1B40-4558-84E5-19F56362C181}" destId="{DE337913-7A2F-41EF-A4DF-6AA31F5B39ED}" srcOrd="0" destOrd="0" presId="urn:microsoft.com/office/officeart/2005/8/layout/vList2"/>
    <dgm:cxn modelId="{C660F6E2-2FAE-44D6-A869-345B5BBA66D8}" type="presParOf" srcId="{7A7EF988-1B40-4558-84E5-19F56362C181}" destId="{969A1165-21AC-4921-8F54-BA41D3BE0DEB}" srcOrd="1" destOrd="0" presId="urn:microsoft.com/office/officeart/2005/8/layout/vList2"/>
    <dgm:cxn modelId="{1C138DDB-3C99-4876-ACC9-0AA44459BF84}" type="presParOf" srcId="{7A7EF988-1B40-4558-84E5-19F56362C181}" destId="{73A9F4D8-70C0-4F93-9C0A-E6C6C3434C97}"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12A76DA4-E217-4034-BA58-A4A8A5929B77}" type="doc">
      <dgm:prSet loTypeId="urn:microsoft.com/office/officeart/2005/8/layout/target3" loCatId="relationship" qsTypeId="urn:microsoft.com/office/officeart/2005/8/quickstyle/simple1" qsCatId="simple" csTypeId="urn:microsoft.com/office/officeart/2005/8/colors/accent1_2" csCatId="accent1" phldr="1"/>
      <dgm:spPr/>
      <dgm:t>
        <a:bodyPr/>
        <a:lstStyle/>
        <a:p>
          <a:endParaRPr lang="fi-FI"/>
        </a:p>
      </dgm:t>
    </dgm:pt>
    <dgm:pt modelId="{487FDD91-78AA-4E22-8236-299B0EBBB2B6}">
      <dgm:prSet/>
      <dgm:spPr/>
      <dgm:t>
        <a:bodyPr/>
        <a:lstStyle/>
        <a:p>
          <a:r>
            <a:rPr lang="fi-FI" b="0" i="1" baseline="0"/>
            <a:t>Sopimusehtodirektiivin päämäärää ei EU-tuomioistuimen mukaan voitaisi saavuttaa, jos kuluttajan tulisi aina vedota ehdon kohtuuttomuuteen </a:t>
          </a:r>
          <a:endParaRPr lang="fi-FI"/>
        </a:p>
      </dgm:t>
    </dgm:pt>
    <dgm:pt modelId="{A0839BF1-28F1-4C7B-91F7-6F40AED1EDB2}" type="parTrans" cxnId="{3143FCB7-E3FA-4815-9F18-089831D78723}">
      <dgm:prSet/>
      <dgm:spPr/>
      <dgm:t>
        <a:bodyPr/>
        <a:lstStyle/>
        <a:p>
          <a:endParaRPr lang="fi-FI"/>
        </a:p>
      </dgm:t>
    </dgm:pt>
    <dgm:pt modelId="{A7922281-CCC3-4CA3-BE16-CF1DD76915C5}" type="sibTrans" cxnId="{3143FCB7-E3FA-4815-9F18-089831D78723}">
      <dgm:prSet/>
      <dgm:spPr/>
      <dgm:t>
        <a:bodyPr/>
        <a:lstStyle/>
        <a:p>
          <a:endParaRPr lang="fi-FI"/>
        </a:p>
      </dgm:t>
    </dgm:pt>
    <dgm:pt modelId="{2014FE02-BC84-4734-BA5A-FB989CF10506}">
      <dgm:prSet/>
      <dgm:spPr/>
      <dgm:t>
        <a:bodyPr/>
        <a:lstStyle/>
        <a:p>
          <a:r>
            <a:rPr lang="fi-FI" b="0" baseline="0"/>
            <a:t>Sopimusehtodirektiivi perustuu yleiseen etuun ja vastaa jäsenvaltioiden kansallisen oikeusjärjestyksen perusteisiin kuuluvia säännöksiä. </a:t>
          </a:r>
          <a:endParaRPr lang="fi-FI"/>
        </a:p>
      </dgm:t>
    </dgm:pt>
    <dgm:pt modelId="{89D9507D-2A5F-4F2E-8213-5C24BA84C914}" type="parTrans" cxnId="{612ADA8F-B354-4ECD-8962-F7E280EBC5AD}">
      <dgm:prSet/>
      <dgm:spPr/>
      <dgm:t>
        <a:bodyPr/>
        <a:lstStyle/>
        <a:p>
          <a:endParaRPr lang="fi-FI"/>
        </a:p>
      </dgm:t>
    </dgm:pt>
    <dgm:pt modelId="{92D23959-4225-4D4B-B5F1-F8442A6AC9A1}" type="sibTrans" cxnId="{612ADA8F-B354-4ECD-8962-F7E280EBC5AD}">
      <dgm:prSet/>
      <dgm:spPr/>
      <dgm:t>
        <a:bodyPr/>
        <a:lstStyle/>
        <a:p>
          <a:endParaRPr lang="fi-FI"/>
        </a:p>
      </dgm:t>
    </dgm:pt>
    <dgm:pt modelId="{0428EF51-2DE9-4868-8886-FAE9989DFCFE}">
      <dgm:prSet custT="1"/>
      <dgm:spPr/>
      <dgm:t>
        <a:bodyPr/>
        <a:lstStyle/>
        <a:p>
          <a:r>
            <a:rPr lang="fi-FI" sz="1600" b="0" baseline="0" dirty="0"/>
            <a:t>Kiskonta on virallisen syytteen alainen rikos</a:t>
          </a:r>
          <a:endParaRPr lang="fi-FI" sz="1600" dirty="0"/>
        </a:p>
      </dgm:t>
    </dgm:pt>
    <dgm:pt modelId="{EE0B92E2-13A2-4011-B06C-C0EDAB19202E}" type="parTrans" cxnId="{B00FF78F-95BE-40D4-8C42-F27D4F04D718}">
      <dgm:prSet/>
      <dgm:spPr/>
      <dgm:t>
        <a:bodyPr/>
        <a:lstStyle/>
        <a:p>
          <a:endParaRPr lang="fi-FI"/>
        </a:p>
      </dgm:t>
    </dgm:pt>
    <dgm:pt modelId="{891D3705-A533-42AD-A027-3298B5EC51B9}" type="sibTrans" cxnId="{B00FF78F-95BE-40D4-8C42-F27D4F04D718}">
      <dgm:prSet/>
      <dgm:spPr/>
      <dgm:t>
        <a:bodyPr/>
        <a:lstStyle/>
        <a:p>
          <a:endParaRPr lang="fi-FI"/>
        </a:p>
      </dgm:t>
    </dgm:pt>
    <dgm:pt modelId="{09F97413-625C-493C-8FBE-A803CA928FF7}">
      <dgm:prSet/>
      <dgm:spPr/>
      <dgm:t>
        <a:bodyPr/>
        <a:lstStyle/>
        <a:p>
          <a:r>
            <a:rPr lang="fi-FI" b="0" baseline="0"/>
            <a:t>Tuomioistuimella on </a:t>
          </a:r>
          <a:r>
            <a:rPr lang="fi-FI" b="0" i="1" baseline="0"/>
            <a:t>tutkimisvelvollisuus</a:t>
          </a:r>
          <a:r>
            <a:rPr lang="fi-FI" b="0" baseline="0"/>
            <a:t>, </a:t>
          </a:r>
          <a:endParaRPr lang="fi-FI"/>
        </a:p>
      </dgm:t>
    </dgm:pt>
    <dgm:pt modelId="{07486270-A9CE-41F5-8A54-D738985FD79F}" type="parTrans" cxnId="{54FE244E-09E1-49CD-A929-3453C9EC7CCC}">
      <dgm:prSet/>
      <dgm:spPr/>
      <dgm:t>
        <a:bodyPr/>
        <a:lstStyle/>
        <a:p>
          <a:endParaRPr lang="fi-FI"/>
        </a:p>
      </dgm:t>
    </dgm:pt>
    <dgm:pt modelId="{EA3885FE-B086-4A0A-963B-E6B01C5AFA0C}" type="sibTrans" cxnId="{54FE244E-09E1-49CD-A929-3453C9EC7CCC}">
      <dgm:prSet/>
      <dgm:spPr/>
      <dgm:t>
        <a:bodyPr/>
        <a:lstStyle/>
        <a:p>
          <a:endParaRPr lang="fi-FI"/>
        </a:p>
      </dgm:t>
    </dgm:pt>
    <dgm:pt modelId="{849FCEBA-48C8-4FE5-BF01-87852D6C3CE0}">
      <dgm:prSet/>
      <dgm:spPr/>
      <dgm:t>
        <a:bodyPr/>
        <a:lstStyle/>
        <a:p>
          <a:r>
            <a:rPr lang="fi-FI" b="0" i="1" baseline="0"/>
            <a:t>jos kansallisen prosessioikeuden mukaan tuomioistuin saa viran puolesta tutkia näiden perusteiden mukaisuuden …</a:t>
          </a:r>
          <a:endParaRPr lang="fi-FI"/>
        </a:p>
      </dgm:t>
    </dgm:pt>
    <dgm:pt modelId="{8942C8D8-62D4-438D-B9F6-252ADCAC9D39}" type="parTrans" cxnId="{11DAE203-62FB-45C4-988C-E43AC67FD96E}">
      <dgm:prSet/>
      <dgm:spPr/>
      <dgm:t>
        <a:bodyPr/>
        <a:lstStyle/>
        <a:p>
          <a:endParaRPr lang="fi-FI"/>
        </a:p>
      </dgm:t>
    </dgm:pt>
    <dgm:pt modelId="{5254FA32-2368-47E1-8C26-91076042F4A0}" type="sibTrans" cxnId="{11DAE203-62FB-45C4-988C-E43AC67FD96E}">
      <dgm:prSet/>
      <dgm:spPr/>
      <dgm:t>
        <a:bodyPr/>
        <a:lstStyle/>
        <a:p>
          <a:endParaRPr lang="fi-FI"/>
        </a:p>
      </dgm:t>
    </dgm:pt>
    <dgm:pt modelId="{99DC3A9B-0B75-4E93-9378-1120EB321FAC}">
      <dgm:prSet custT="1"/>
      <dgm:spPr/>
      <dgm:t>
        <a:bodyPr/>
        <a:lstStyle/>
        <a:p>
          <a:r>
            <a:rPr lang="fi-FI" sz="1600" b="0" baseline="0" dirty="0"/>
            <a:t>Ylivelkaantuminen yhteiskunnallisena ongelmana ja pankkisääntelyn tavoitteena </a:t>
          </a:r>
          <a:endParaRPr lang="fi-FI" sz="1600" dirty="0"/>
        </a:p>
      </dgm:t>
    </dgm:pt>
    <dgm:pt modelId="{E12A0E01-0A89-40DF-B438-7EB79C53FBB9}" type="parTrans" cxnId="{796D9EAF-5212-4C13-A269-89B96688D5E2}">
      <dgm:prSet/>
      <dgm:spPr/>
      <dgm:t>
        <a:bodyPr/>
        <a:lstStyle/>
        <a:p>
          <a:endParaRPr lang="fi-FI"/>
        </a:p>
      </dgm:t>
    </dgm:pt>
    <dgm:pt modelId="{500C6394-1B07-49BA-9E62-C76C32DDD509}" type="sibTrans" cxnId="{796D9EAF-5212-4C13-A269-89B96688D5E2}">
      <dgm:prSet/>
      <dgm:spPr/>
      <dgm:t>
        <a:bodyPr/>
        <a:lstStyle/>
        <a:p>
          <a:endParaRPr lang="fi-FI"/>
        </a:p>
      </dgm:t>
    </dgm:pt>
    <dgm:pt modelId="{62C559B9-CAF9-4297-B6CA-8F6370C6F1C9}" type="pres">
      <dgm:prSet presAssocID="{12A76DA4-E217-4034-BA58-A4A8A5929B77}" presName="Name0" presStyleCnt="0">
        <dgm:presLayoutVars>
          <dgm:chMax val="7"/>
          <dgm:dir/>
          <dgm:animLvl val="lvl"/>
          <dgm:resizeHandles val="exact"/>
        </dgm:presLayoutVars>
      </dgm:prSet>
      <dgm:spPr/>
    </dgm:pt>
    <dgm:pt modelId="{F5F0665B-5E4F-4284-8437-A1F415788502}" type="pres">
      <dgm:prSet presAssocID="{487FDD91-78AA-4E22-8236-299B0EBBB2B6}" presName="circle1" presStyleLbl="node1" presStyleIdx="0" presStyleCnt="4"/>
      <dgm:spPr/>
    </dgm:pt>
    <dgm:pt modelId="{A2B21D62-68C2-456D-BB89-95F48618A34D}" type="pres">
      <dgm:prSet presAssocID="{487FDD91-78AA-4E22-8236-299B0EBBB2B6}" presName="space" presStyleCnt="0"/>
      <dgm:spPr/>
    </dgm:pt>
    <dgm:pt modelId="{DC8D7E79-21D9-4445-8CC3-AB18B49B1F8D}" type="pres">
      <dgm:prSet presAssocID="{487FDD91-78AA-4E22-8236-299B0EBBB2B6}" presName="rect1" presStyleLbl="alignAcc1" presStyleIdx="0" presStyleCnt="4"/>
      <dgm:spPr/>
    </dgm:pt>
    <dgm:pt modelId="{A3B5AE93-6737-47F2-A8A3-2280BE52BBC3}" type="pres">
      <dgm:prSet presAssocID="{2014FE02-BC84-4734-BA5A-FB989CF10506}" presName="vertSpace2" presStyleLbl="node1" presStyleIdx="0" presStyleCnt="4"/>
      <dgm:spPr/>
    </dgm:pt>
    <dgm:pt modelId="{BE4A65C4-6B8F-4FDC-B4EA-1063EC14E97D}" type="pres">
      <dgm:prSet presAssocID="{2014FE02-BC84-4734-BA5A-FB989CF10506}" presName="circle2" presStyleLbl="node1" presStyleIdx="1" presStyleCnt="4"/>
      <dgm:spPr/>
    </dgm:pt>
    <dgm:pt modelId="{1BEBE5F1-BD76-4EFA-9EAB-CF29B66C057D}" type="pres">
      <dgm:prSet presAssocID="{2014FE02-BC84-4734-BA5A-FB989CF10506}" presName="rect2" presStyleLbl="alignAcc1" presStyleIdx="1" presStyleCnt="4"/>
      <dgm:spPr/>
    </dgm:pt>
    <dgm:pt modelId="{5E2DEB17-114D-4890-9D4C-5E886AA2A2DD}" type="pres">
      <dgm:prSet presAssocID="{09F97413-625C-493C-8FBE-A803CA928FF7}" presName="vertSpace3" presStyleLbl="node1" presStyleIdx="1" presStyleCnt="4"/>
      <dgm:spPr/>
    </dgm:pt>
    <dgm:pt modelId="{2D4737F1-234D-4E4E-A233-994C40CC4149}" type="pres">
      <dgm:prSet presAssocID="{09F97413-625C-493C-8FBE-A803CA928FF7}" presName="circle3" presStyleLbl="node1" presStyleIdx="2" presStyleCnt="4"/>
      <dgm:spPr/>
    </dgm:pt>
    <dgm:pt modelId="{87B146A5-9F73-40F6-9601-B7A95365D083}" type="pres">
      <dgm:prSet presAssocID="{09F97413-625C-493C-8FBE-A803CA928FF7}" presName="rect3" presStyleLbl="alignAcc1" presStyleIdx="2" presStyleCnt="4"/>
      <dgm:spPr/>
    </dgm:pt>
    <dgm:pt modelId="{26FF1196-BC77-49D9-A903-25CF812B0FEF}" type="pres">
      <dgm:prSet presAssocID="{849FCEBA-48C8-4FE5-BF01-87852D6C3CE0}" presName="vertSpace4" presStyleLbl="node1" presStyleIdx="2" presStyleCnt="4"/>
      <dgm:spPr/>
    </dgm:pt>
    <dgm:pt modelId="{88B5995F-84B1-4DBD-9C0F-C2D9A3B0EABF}" type="pres">
      <dgm:prSet presAssocID="{849FCEBA-48C8-4FE5-BF01-87852D6C3CE0}" presName="circle4" presStyleLbl="node1" presStyleIdx="3" presStyleCnt="4"/>
      <dgm:spPr/>
    </dgm:pt>
    <dgm:pt modelId="{DD74D9C8-EA8D-4FF9-8868-9C44A31933CC}" type="pres">
      <dgm:prSet presAssocID="{849FCEBA-48C8-4FE5-BF01-87852D6C3CE0}" presName="rect4" presStyleLbl="alignAcc1" presStyleIdx="3" presStyleCnt="4"/>
      <dgm:spPr/>
    </dgm:pt>
    <dgm:pt modelId="{2A2BB02E-260C-44B6-AA3C-8924184531E2}" type="pres">
      <dgm:prSet presAssocID="{487FDD91-78AA-4E22-8236-299B0EBBB2B6}" presName="rect1ParTx" presStyleLbl="alignAcc1" presStyleIdx="3" presStyleCnt="4">
        <dgm:presLayoutVars>
          <dgm:chMax val="1"/>
          <dgm:bulletEnabled val="1"/>
        </dgm:presLayoutVars>
      </dgm:prSet>
      <dgm:spPr/>
    </dgm:pt>
    <dgm:pt modelId="{EA6C3328-CBC5-4C26-BE9C-B987A207B976}" type="pres">
      <dgm:prSet presAssocID="{487FDD91-78AA-4E22-8236-299B0EBBB2B6}" presName="rect1ChTx" presStyleLbl="alignAcc1" presStyleIdx="3" presStyleCnt="4">
        <dgm:presLayoutVars>
          <dgm:bulletEnabled val="1"/>
        </dgm:presLayoutVars>
      </dgm:prSet>
      <dgm:spPr/>
    </dgm:pt>
    <dgm:pt modelId="{B294BA49-923D-49D5-89EC-C640DF0F56AB}" type="pres">
      <dgm:prSet presAssocID="{2014FE02-BC84-4734-BA5A-FB989CF10506}" presName="rect2ParTx" presStyleLbl="alignAcc1" presStyleIdx="3" presStyleCnt="4">
        <dgm:presLayoutVars>
          <dgm:chMax val="1"/>
          <dgm:bulletEnabled val="1"/>
        </dgm:presLayoutVars>
      </dgm:prSet>
      <dgm:spPr/>
    </dgm:pt>
    <dgm:pt modelId="{CDFC5C82-4E55-4B8C-B8C1-F890929CB303}" type="pres">
      <dgm:prSet presAssocID="{2014FE02-BC84-4734-BA5A-FB989CF10506}" presName="rect2ChTx" presStyleLbl="alignAcc1" presStyleIdx="3" presStyleCnt="4">
        <dgm:presLayoutVars>
          <dgm:bulletEnabled val="1"/>
        </dgm:presLayoutVars>
      </dgm:prSet>
      <dgm:spPr/>
    </dgm:pt>
    <dgm:pt modelId="{533C48F0-A17B-4748-90CA-D04D2861CE8A}" type="pres">
      <dgm:prSet presAssocID="{09F97413-625C-493C-8FBE-A803CA928FF7}" presName="rect3ParTx" presStyleLbl="alignAcc1" presStyleIdx="3" presStyleCnt="4">
        <dgm:presLayoutVars>
          <dgm:chMax val="1"/>
          <dgm:bulletEnabled val="1"/>
        </dgm:presLayoutVars>
      </dgm:prSet>
      <dgm:spPr/>
    </dgm:pt>
    <dgm:pt modelId="{7DA77D53-A3E3-4FAF-896A-924F5FA0F3B9}" type="pres">
      <dgm:prSet presAssocID="{09F97413-625C-493C-8FBE-A803CA928FF7}" presName="rect3ChTx" presStyleLbl="alignAcc1" presStyleIdx="3" presStyleCnt="4">
        <dgm:presLayoutVars>
          <dgm:bulletEnabled val="1"/>
        </dgm:presLayoutVars>
      </dgm:prSet>
      <dgm:spPr/>
    </dgm:pt>
    <dgm:pt modelId="{C7B837CC-742C-4470-A703-4981283161A0}" type="pres">
      <dgm:prSet presAssocID="{849FCEBA-48C8-4FE5-BF01-87852D6C3CE0}" presName="rect4ParTx" presStyleLbl="alignAcc1" presStyleIdx="3" presStyleCnt="4">
        <dgm:presLayoutVars>
          <dgm:chMax val="1"/>
          <dgm:bulletEnabled val="1"/>
        </dgm:presLayoutVars>
      </dgm:prSet>
      <dgm:spPr/>
    </dgm:pt>
    <dgm:pt modelId="{16D6BC76-B528-4346-9E00-9C953472712E}" type="pres">
      <dgm:prSet presAssocID="{849FCEBA-48C8-4FE5-BF01-87852D6C3CE0}" presName="rect4ChTx" presStyleLbl="alignAcc1" presStyleIdx="3" presStyleCnt="4">
        <dgm:presLayoutVars>
          <dgm:bulletEnabled val="1"/>
        </dgm:presLayoutVars>
      </dgm:prSet>
      <dgm:spPr/>
    </dgm:pt>
  </dgm:ptLst>
  <dgm:cxnLst>
    <dgm:cxn modelId="{71A02602-E434-442E-9FC3-2BE3B07F81E6}" type="presOf" srcId="{849FCEBA-48C8-4FE5-BF01-87852D6C3CE0}" destId="{C7B837CC-742C-4470-A703-4981283161A0}" srcOrd="1" destOrd="0" presId="urn:microsoft.com/office/officeart/2005/8/layout/target3"/>
    <dgm:cxn modelId="{11DAE203-62FB-45C4-988C-E43AC67FD96E}" srcId="{12A76DA4-E217-4034-BA58-A4A8A5929B77}" destId="{849FCEBA-48C8-4FE5-BF01-87852D6C3CE0}" srcOrd="3" destOrd="0" parTransId="{8942C8D8-62D4-438D-B9F6-252ADCAC9D39}" sibTransId="{5254FA32-2368-47E1-8C26-91076042F4A0}"/>
    <dgm:cxn modelId="{EF9A3B15-61C2-4747-AF92-3A013541AB9D}" type="presOf" srcId="{0428EF51-2DE9-4868-8886-FAE9989DFCFE}" destId="{CDFC5C82-4E55-4B8C-B8C1-F890929CB303}" srcOrd="0" destOrd="0" presId="urn:microsoft.com/office/officeart/2005/8/layout/target3"/>
    <dgm:cxn modelId="{27149034-0AA2-4C87-8824-F3C2089CDE8D}" type="presOf" srcId="{2014FE02-BC84-4734-BA5A-FB989CF10506}" destId="{1BEBE5F1-BD76-4EFA-9EAB-CF29B66C057D}" srcOrd="0" destOrd="0" presId="urn:microsoft.com/office/officeart/2005/8/layout/target3"/>
    <dgm:cxn modelId="{8507014D-1D49-4ACE-8648-5758B936A849}" type="presOf" srcId="{99DC3A9B-0B75-4E93-9378-1120EB321FAC}" destId="{CDFC5C82-4E55-4B8C-B8C1-F890929CB303}" srcOrd="0" destOrd="1" presId="urn:microsoft.com/office/officeart/2005/8/layout/target3"/>
    <dgm:cxn modelId="{54FE244E-09E1-49CD-A929-3453C9EC7CCC}" srcId="{12A76DA4-E217-4034-BA58-A4A8A5929B77}" destId="{09F97413-625C-493C-8FBE-A803CA928FF7}" srcOrd="2" destOrd="0" parTransId="{07486270-A9CE-41F5-8A54-D738985FD79F}" sibTransId="{EA3885FE-B086-4A0A-963B-E6B01C5AFA0C}"/>
    <dgm:cxn modelId="{FF9C2075-8932-45C8-9BEA-7BBC30E5B002}" type="presOf" srcId="{849FCEBA-48C8-4FE5-BF01-87852D6C3CE0}" destId="{DD74D9C8-EA8D-4FF9-8868-9C44A31933CC}" srcOrd="0" destOrd="0" presId="urn:microsoft.com/office/officeart/2005/8/layout/target3"/>
    <dgm:cxn modelId="{612ADA8F-B354-4ECD-8962-F7E280EBC5AD}" srcId="{12A76DA4-E217-4034-BA58-A4A8A5929B77}" destId="{2014FE02-BC84-4734-BA5A-FB989CF10506}" srcOrd="1" destOrd="0" parTransId="{89D9507D-2A5F-4F2E-8213-5C24BA84C914}" sibTransId="{92D23959-4225-4D4B-B5F1-F8442A6AC9A1}"/>
    <dgm:cxn modelId="{B00FF78F-95BE-40D4-8C42-F27D4F04D718}" srcId="{2014FE02-BC84-4734-BA5A-FB989CF10506}" destId="{0428EF51-2DE9-4868-8886-FAE9989DFCFE}" srcOrd="0" destOrd="0" parTransId="{EE0B92E2-13A2-4011-B06C-C0EDAB19202E}" sibTransId="{891D3705-A533-42AD-A027-3298B5EC51B9}"/>
    <dgm:cxn modelId="{198F5697-5D01-4A96-96A2-08431EB440A1}" type="presOf" srcId="{12A76DA4-E217-4034-BA58-A4A8A5929B77}" destId="{62C559B9-CAF9-4297-B6CA-8F6370C6F1C9}" srcOrd="0" destOrd="0" presId="urn:microsoft.com/office/officeart/2005/8/layout/target3"/>
    <dgm:cxn modelId="{57A8ACA2-E406-42A6-9EBB-8B68A3EF8D5C}" type="presOf" srcId="{09F97413-625C-493C-8FBE-A803CA928FF7}" destId="{87B146A5-9F73-40F6-9601-B7A95365D083}" srcOrd="0" destOrd="0" presId="urn:microsoft.com/office/officeart/2005/8/layout/target3"/>
    <dgm:cxn modelId="{796D9EAF-5212-4C13-A269-89B96688D5E2}" srcId="{2014FE02-BC84-4734-BA5A-FB989CF10506}" destId="{99DC3A9B-0B75-4E93-9378-1120EB321FAC}" srcOrd="1" destOrd="0" parTransId="{E12A0E01-0A89-40DF-B438-7EB79C53FBB9}" sibTransId="{500C6394-1B07-49BA-9E62-C76C32DDD509}"/>
    <dgm:cxn modelId="{3143FCB7-E3FA-4815-9F18-089831D78723}" srcId="{12A76DA4-E217-4034-BA58-A4A8A5929B77}" destId="{487FDD91-78AA-4E22-8236-299B0EBBB2B6}" srcOrd="0" destOrd="0" parTransId="{A0839BF1-28F1-4C7B-91F7-6F40AED1EDB2}" sibTransId="{A7922281-CCC3-4CA3-BE16-CF1DD76915C5}"/>
    <dgm:cxn modelId="{8C0615D9-AEF1-4A39-B6BE-B540934D8CE4}" type="presOf" srcId="{487FDD91-78AA-4E22-8236-299B0EBBB2B6}" destId="{2A2BB02E-260C-44B6-AA3C-8924184531E2}" srcOrd="1" destOrd="0" presId="urn:microsoft.com/office/officeart/2005/8/layout/target3"/>
    <dgm:cxn modelId="{0A46F7DE-A1AC-4ED1-A0B0-1E0627FC3459}" type="presOf" srcId="{09F97413-625C-493C-8FBE-A803CA928FF7}" destId="{533C48F0-A17B-4748-90CA-D04D2861CE8A}" srcOrd="1" destOrd="0" presId="urn:microsoft.com/office/officeart/2005/8/layout/target3"/>
    <dgm:cxn modelId="{525708EB-6A55-459D-B32B-5647739A5400}" type="presOf" srcId="{487FDD91-78AA-4E22-8236-299B0EBBB2B6}" destId="{DC8D7E79-21D9-4445-8CC3-AB18B49B1F8D}" srcOrd="0" destOrd="0" presId="urn:microsoft.com/office/officeart/2005/8/layout/target3"/>
    <dgm:cxn modelId="{924480EE-7DFE-4074-9B2D-AA2AC5681C75}" type="presOf" srcId="{2014FE02-BC84-4734-BA5A-FB989CF10506}" destId="{B294BA49-923D-49D5-89EC-C640DF0F56AB}" srcOrd="1" destOrd="0" presId="urn:microsoft.com/office/officeart/2005/8/layout/target3"/>
    <dgm:cxn modelId="{DF571772-6883-4F60-BE05-EFE9317DF4C8}" type="presParOf" srcId="{62C559B9-CAF9-4297-B6CA-8F6370C6F1C9}" destId="{F5F0665B-5E4F-4284-8437-A1F415788502}" srcOrd="0" destOrd="0" presId="urn:microsoft.com/office/officeart/2005/8/layout/target3"/>
    <dgm:cxn modelId="{41C364F5-05B3-40DB-B303-B53F06B4EF10}" type="presParOf" srcId="{62C559B9-CAF9-4297-B6CA-8F6370C6F1C9}" destId="{A2B21D62-68C2-456D-BB89-95F48618A34D}" srcOrd="1" destOrd="0" presId="urn:microsoft.com/office/officeart/2005/8/layout/target3"/>
    <dgm:cxn modelId="{132DF1E4-5E61-46EC-9A11-2AFE091D3214}" type="presParOf" srcId="{62C559B9-CAF9-4297-B6CA-8F6370C6F1C9}" destId="{DC8D7E79-21D9-4445-8CC3-AB18B49B1F8D}" srcOrd="2" destOrd="0" presId="urn:microsoft.com/office/officeart/2005/8/layout/target3"/>
    <dgm:cxn modelId="{6E974F88-A3F6-4F4A-8096-A06EE77BCA92}" type="presParOf" srcId="{62C559B9-CAF9-4297-B6CA-8F6370C6F1C9}" destId="{A3B5AE93-6737-47F2-A8A3-2280BE52BBC3}" srcOrd="3" destOrd="0" presId="urn:microsoft.com/office/officeart/2005/8/layout/target3"/>
    <dgm:cxn modelId="{11EE08CE-F3CD-4BAD-8E6A-222540F86834}" type="presParOf" srcId="{62C559B9-CAF9-4297-B6CA-8F6370C6F1C9}" destId="{BE4A65C4-6B8F-4FDC-B4EA-1063EC14E97D}" srcOrd="4" destOrd="0" presId="urn:microsoft.com/office/officeart/2005/8/layout/target3"/>
    <dgm:cxn modelId="{A6292BC1-8817-4A51-86D8-FDD98281783D}" type="presParOf" srcId="{62C559B9-CAF9-4297-B6CA-8F6370C6F1C9}" destId="{1BEBE5F1-BD76-4EFA-9EAB-CF29B66C057D}" srcOrd="5" destOrd="0" presId="urn:microsoft.com/office/officeart/2005/8/layout/target3"/>
    <dgm:cxn modelId="{318090F1-16D0-4EEF-A1E6-DC00BFB01869}" type="presParOf" srcId="{62C559B9-CAF9-4297-B6CA-8F6370C6F1C9}" destId="{5E2DEB17-114D-4890-9D4C-5E886AA2A2DD}" srcOrd="6" destOrd="0" presId="urn:microsoft.com/office/officeart/2005/8/layout/target3"/>
    <dgm:cxn modelId="{117341B4-C4F9-475C-856C-137ED185E428}" type="presParOf" srcId="{62C559B9-CAF9-4297-B6CA-8F6370C6F1C9}" destId="{2D4737F1-234D-4E4E-A233-994C40CC4149}" srcOrd="7" destOrd="0" presId="urn:microsoft.com/office/officeart/2005/8/layout/target3"/>
    <dgm:cxn modelId="{01C7A918-B7FE-4015-812D-65379CE35940}" type="presParOf" srcId="{62C559B9-CAF9-4297-B6CA-8F6370C6F1C9}" destId="{87B146A5-9F73-40F6-9601-B7A95365D083}" srcOrd="8" destOrd="0" presId="urn:microsoft.com/office/officeart/2005/8/layout/target3"/>
    <dgm:cxn modelId="{BB1A016A-303C-4304-B540-7004CDC06975}" type="presParOf" srcId="{62C559B9-CAF9-4297-B6CA-8F6370C6F1C9}" destId="{26FF1196-BC77-49D9-A903-25CF812B0FEF}" srcOrd="9" destOrd="0" presId="urn:microsoft.com/office/officeart/2005/8/layout/target3"/>
    <dgm:cxn modelId="{190C7B47-71CA-4E82-82A1-A1E7BD3FDF60}" type="presParOf" srcId="{62C559B9-CAF9-4297-B6CA-8F6370C6F1C9}" destId="{88B5995F-84B1-4DBD-9C0F-C2D9A3B0EABF}" srcOrd="10" destOrd="0" presId="urn:microsoft.com/office/officeart/2005/8/layout/target3"/>
    <dgm:cxn modelId="{CA0DBF21-A8BD-4557-A604-0DAF5B8022ED}" type="presParOf" srcId="{62C559B9-CAF9-4297-B6CA-8F6370C6F1C9}" destId="{DD74D9C8-EA8D-4FF9-8868-9C44A31933CC}" srcOrd="11" destOrd="0" presId="urn:microsoft.com/office/officeart/2005/8/layout/target3"/>
    <dgm:cxn modelId="{0FD82DDD-DD2E-45EF-827F-3F19A50E4BCE}" type="presParOf" srcId="{62C559B9-CAF9-4297-B6CA-8F6370C6F1C9}" destId="{2A2BB02E-260C-44B6-AA3C-8924184531E2}" srcOrd="12" destOrd="0" presId="urn:microsoft.com/office/officeart/2005/8/layout/target3"/>
    <dgm:cxn modelId="{59EC942E-8AE4-41DC-AABC-F9A31A543A0B}" type="presParOf" srcId="{62C559B9-CAF9-4297-B6CA-8F6370C6F1C9}" destId="{EA6C3328-CBC5-4C26-BE9C-B987A207B976}" srcOrd="13" destOrd="0" presId="urn:microsoft.com/office/officeart/2005/8/layout/target3"/>
    <dgm:cxn modelId="{97AE0DFC-15CF-456D-A832-ACB35D1AD923}" type="presParOf" srcId="{62C559B9-CAF9-4297-B6CA-8F6370C6F1C9}" destId="{B294BA49-923D-49D5-89EC-C640DF0F56AB}" srcOrd="14" destOrd="0" presId="urn:microsoft.com/office/officeart/2005/8/layout/target3"/>
    <dgm:cxn modelId="{E7B91CF5-E3DA-4A62-9ABF-57C15241B1E1}" type="presParOf" srcId="{62C559B9-CAF9-4297-B6CA-8F6370C6F1C9}" destId="{CDFC5C82-4E55-4B8C-B8C1-F890929CB303}" srcOrd="15" destOrd="0" presId="urn:microsoft.com/office/officeart/2005/8/layout/target3"/>
    <dgm:cxn modelId="{395BABBC-53DB-4DA1-BE3C-C3FF853FEE91}" type="presParOf" srcId="{62C559B9-CAF9-4297-B6CA-8F6370C6F1C9}" destId="{533C48F0-A17B-4748-90CA-D04D2861CE8A}" srcOrd="16" destOrd="0" presId="urn:microsoft.com/office/officeart/2005/8/layout/target3"/>
    <dgm:cxn modelId="{37F4F825-BDFA-4B82-A03E-7CAEA626829C}" type="presParOf" srcId="{62C559B9-CAF9-4297-B6CA-8F6370C6F1C9}" destId="{7DA77D53-A3E3-4FAF-896A-924F5FA0F3B9}" srcOrd="17" destOrd="0" presId="urn:microsoft.com/office/officeart/2005/8/layout/target3"/>
    <dgm:cxn modelId="{E497CED2-05C7-4787-AF9B-5AD33EA018FE}" type="presParOf" srcId="{62C559B9-CAF9-4297-B6CA-8F6370C6F1C9}" destId="{C7B837CC-742C-4470-A703-4981283161A0}" srcOrd="18" destOrd="0" presId="urn:microsoft.com/office/officeart/2005/8/layout/target3"/>
    <dgm:cxn modelId="{1967D359-E5D0-49F6-911A-E43E4DA11834}" type="presParOf" srcId="{62C559B9-CAF9-4297-B6CA-8F6370C6F1C9}" destId="{16D6BC76-B528-4346-9E00-9C953472712E}"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6FAE642D-7273-4246-A583-D8AD1D641638}" type="doc">
      <dgm:prSet loTypeId="urn:microsoft.com/office/officeart/2005/8/layout/process4" loCatId="list" qsTypeId="urn:microsoft.com/office/officeart/2005/8/quickstyle/simple3" qsCatId="simple" csTypeId="urn:microsoft.com/office/officeart/2005/8/colors/colorful1" csCatId="colorful"/>
      <dgm:spPr/>
      <dgm:t>
        <a:bodyPr/>
        <a:lstStyle/>
        <a:p>
          <a:endParaRPr lang="fi-FI"/>
        </a:p>
      </dgm:t>
    </dgm:pt>
    <dgm:pt modelId="{4AA05D33-B312-4E74-8CB4-B8763D826F9E}">
      <dgm:prSet/>
      <dgm:spPr/>
      <dgm:t>
        <a:bodyPr/>
        <a:lstStyle/>
        <a:p>
          <a:pPr rtl="0"/>
          <a:r>
            <a:rPr lang="fi-FI" b="0"/>
            <a:t>Tuomioistuimella on </a:t>
          </a:r>
          <a:r>
            <a:rPr lang="fi-FI" b="0" i="1"/>
            <a:t>tutkimisvelvollisuus</a:t>
          </a:r>
          <a:r>
            <a:rPr lang="fi-FI" b="0"/>
            <a:t> (jatkoa) </a:t>
          </a:r>
          <a:endParaRPr lang="fi-FI"/>
        </a:p>
      </dgm:t>
    </dgm:pt>
    <dgm:pt modelId="{4E6F6570-CAF1-47E8-91D1-BE2BE614B629}" type="parTrans" cxnId="{067712D4-A202-4C52-87C8-843F926BF525}">
      <dgm:prSet/>
      <dgm:spPr/>
      <dgm:t>
        <a:bodyPr/>
        <a:lstStyle/>
        <a:p>
          <a:endParaRPr lang="fi-FI"/>
        </a:p>
      </dgm:t>
    </dgm:pt>
    <dgm:pt modelId="{9112DEA7-A668-449D-A9C1-AC0293790B9A}" type="sibTrans" cxnId="{067712D4-A202-4C52-87C8-843F926BF525}">
      <dgm:prSet/>
      <dgm:spPr/>
      <dgm:t>
        <a:bodyPr/>
        <a:lstStyle/>
        <a:p>
          <a:endParaRPr lang="fi-FI"/>
        </a:p>
      </dgm:t>
    </dgm:pt>
    <dgm:pt modelId="{32D972EA-F8CC-4161-BB66-472579FD0ECF}">
      <dgm:prSet/>
      <dgm:spPr/>
      <dgm:t>
        <a:bodyPr/>
        <a:lstStyle/>
        <a:p>
          <a:pPr rtl="0"/>
          <a:r>
            <a:rPr lang="fi-FI" b="1"/>
            <a:t>Jos tuomioistuimen on (väittämistaakkasääntöjen vuoksi) mahdotonta arvioida viran puolesta ehtojen kohtuuttomuutta ja</a:t>
          </a:r>
          <a:endParaRPr lang="fi-FI"/>
        </a:p>
      </dgm:t>
    </dgm:pt>
    <dgm:pt modelId="{B8DF0E51-0ED3-4FDB-BEA0-43C00F7FE589}" type="parTrans" cxnId="{B2E3322C-11C6-4735-8A77-5583FFFBD9A9}">
      <dgm:prSet/>
      <dgm:spPr/>
      <dgm:t>
        <a:bodyPr/>
        <a:lstStyle/>
        <a:p>
          <a:endParaRPr lang="fi-FI"/>
        </a:p>
      </dgm:t>
    </dgm:pt>
    <dgm:pt modelId="{01F91290-F574-4729-B416-482A043FBDCF}" type="sibTrans" cxnId="{B2E3322C-11C6-4735-8A77-5583FFFBD9A9}">
      <dgm:prSet/>
      <dgm:spPr/>
      <dgm:t>
        <a:bodyPr/>
        <a:lstStyle/>
        <a:p>
          <a:endParaRPr lang="fi-FI"/>
        </a:p>
      </dgm:t>
    </dgm:pt>
    <dgm:pt modelId="{2B19B137-C035-49D2-86B7-A19FA9E46B93}">
      <dgm:prSet/>
      <dgm:spPr/>
      <dgm:t>
        <a:bodyPr/>
        <a:lstStyle/>
        <a:p>
          <a:pPr rtl="0"/>
          <a:r>
            <a:rPr lang="fi-FI" b="1"/>
            <a:t>sillä on käytettävissään kaikki arviointiin tarvittavat oikeudelliset seikat ja tosiseikat </a:t>
          </a:r>
          <a:endParaRPr lang="fi-FI"/>
        </a:p>
      </dgm:t>
    </dgm:pt>
    <dgm:pt modelId="{D2A1A021-DA9B-40A6-B1BE-E59561C7F4F7}" type="parTrans" cxnId="{9237C719-353D-4862-BC67-B66F284E4742}">
      <dgm:prSet/>
      <dgm:spPr/>
      <dgm:t>
        <a:bodyPr/>
        <a:lstStyle/>
        <a:p>
          <a:endParaRPr lang="fi-FI"/>
        </a:p>
      </dgm:t>
    </dgm:pt>
    <dgm:pt modelId="{19C68C6D-CD76-4A7C-9BD8-ECFEAEF625A9}" type="sibTrans" cxnId="{9237C719-353D-4862-BC67-B66F284E4742}">
      <dgm:prSet/>
      <dgm:spPr/>
      <dgm:t>
        <a:bodyPr/>
        <a:lstStyle/>
        <a:p>
          <a:endParaRPr lang="fi-FI"/>
        </a:p>
      </dgm:t>
    </dgm:pt>
    <dgm:pt modelId="{7C6E64D2-1F78-4CE5-A291-0F5BCEDF2EFA}">
      <dgm:prSet/>
      <dgm:spPr/>
      <dgm:t>
        <a:bodyPr/>
        <a:lstStyle/>
        <a:p>
          <a:pPr rtl="0"/>
          <a:r>
            <a:rPr lang="fi-FI" b="1"/>
            <a:t>Tutkimisvelvollisuus on olemassa jopa vastakkaisista kansallisen oikeuden säännöistä huolimatta </a:t>
          </a:r>
          <a:endParaRPr lang="fi-FI"/>
        </a:p>
      </dgm:t>
    </dgm:pt>
    <dgm:pt modelId="{9B96C0C4-7879-4C6B-928B-E8EEADC25668}" type="parTrans" cxnId="{2671EBA8-FDA7-4223-8C36-2CA978DB4AB4}">
      <dgm:prSet/>
      <dgm:spPr/>
      <dgm:t>
        <a:bodyPr/>
        <a:lstStyle/>
        <a:p>
          <a:endParaRPr lang="fi-FI"/>
        </a:p>
      </dgm:t>
    </dgm:pt>
    <dgm:pt modelId="{069E7FDC-4B8F-43C4-AE95-EAB93AD39DBF}" type="sibTrans" cxnId="{2671EBA8-FDA7-4223-8C36-2CA978DB4AB4}">
      <dgm:prSet/>
      <dgm:spPr/>
      <dgm:t>
        <a:bodyPr/>
        <a:lstStyle/>
        <a:p>
          <a:endParaRPr lang="fi-FI"/>
        </a:p>
      </dgm:t>
    </dgm:pt>
    <dgm:pt modelId="{4E8E4779-EFF4-4326-A524-AC6009CD6D25}">
      <dgm:prSet/>
      <dgm:spPr/>
      <dgm:t>
        <a:bodyPr/>
        <a:lstStyle/>
        <a:p>
          <a:pPr rtl="0"/>
          <a:r>
            <a:rPr lang="fi-FI" b="1"/>
            <a:t>Tutkimisvelvollisuus koskee direktiivin soveltamista </a:t>
          </a:r>
          <a:endParaRPr lang="fi-FI"/>
        </a:p>
      </dgm:t>
    </dgm:pt>
    <dgm:pt modelId="{5C283ACA-161A-4A23-BC90-3DC8AD4C51EE}" type="parTrans" cxnId="{26107A6F-DB82-4EB6-8881-0920D89514B9}">
      <dgm:prSet/>
      <dgm:spPr/>
      <dgm:t>
        <a:bodyPr/>
        <a:lstStyle/>
        <a:p>
          <a:endParaRPr lang="fi-FI"/>
        </a:p>
      </dgm:t>
    </dgm:pt>
    <dgm:pt modelId="{785D3EEF-5798-429F-9F27-B6DBA19F2463}" type="sibTrans" cxnId="{26107A6F-DB82-4EB6-8881-0920D89514B9}">
      <dgm:prSet/>
      <dgm:spPr/>
      <dgm:t>
        <a:bodyPr/>
        <a:lstStyle/>
        <a:p>
          <a:endParaRPr lang="fi-FI"/>
        </a:p>
      </dgm:t>
    </dgm:pt>
    <dgm:pt modelId="{DA506649-1852-4F47-9642-0AFDFC162845}" type="pres">
      <dgm:prSet presAssocID="{6FAE642D-7273-4246-A583-D8AD1D641638}" presName="Name0" presStyleCnt="0">
        <dgm:presLayoutVars>
          <dgm:dir/>
          <dgm:animLvl val="lvl"/>
          <dgm:resizeHandles val="exact"/>
        </dgm:presLayoutVars>
      </dgm:prSet>
      <dgm:spPr/>
    </dgm:pt>
    <dgm:pt modelId="{75283C6F-968B-4C45-BF17-D263A5392610}" type="pres">
      <dgm:prSet presAssocID="{4E8E4779-EFF4-4326-A524-AC6009CD6D25}" presName="boxAndChildren" presStyleCnt="0"/>
      <dgm:spPr/>
    </dgm:pt>
    <dgm:pt modelId="{A6374C56-45D3-4C19-A7DC-1B640A1F0F58}" type="pres">
      <dgm:prSet presAssocID="{4E8E4779-EFF4-4326-A524-AC6009CD6D25}" presName="parentTextBox" presStyleLbl="node1" presStyleIdx="0" presStyleCnt="5"/>
      <dgm:spPr/>
    </dgm:pt>
    <dgm:pt modelId="{94711D88-76B1-40F1-8F3A-8073FBC488A5}" type="pres">
      <dgm:prSet presAssocID="{069E7FDC-4B8F-43C4-AE95-EAB93AD39DBF}" presName="sp" presStyleCnt="0"/>
      <dgm:spPr/>
    </dgm:pt>
    <dgm:pt modelId="{1553AA11-88DA-4A79-9D97-DFF67CC2B081}" type="pres">
      <dgm:prSet presAssocID="{7C6E64D2-1F78-4CE5-A291-0F5BCEDF2EFA}" presName="arrowAndChildren" presStyleCnt="0"/>
      <dgm:spPr/>
    </dgm:pt>
    <dgm:pt modelId="{621A9055-9DF9-495B-B9A2-1C155C9E74C8}" type="pres">
      <dgm:prSet presAssocID="{7C6E64D2-1F78-4CE5-A291-0F5BCEDF2EFA}" presName="parentTextArrow" presStyleLbl="node1" presStyleIdx="1" presStyleCnt="5"/>
      <dgm:spPr/>
    </dgm:pt>
    <dgm:pt modelId="{B60A0509-A966-4A55-9D03-6862FFBBDA67}" type="pres">
      <dgm:prSet presAssocID="{19C68C6D-CD76-4A7C-9BD8-ECFEAEF625A9}" presName="sp" presStyleCnt="0"/>
      <dgm:spPr/>
    </dgm:pt>
    <dgm:pt modelId="{3DB1C20F-8703-4061-966D-4047E49FE402}" type="pres">
      <dgm:prSet presAssocID="{2B19B137-C035-49D2-86B7-A19FA9E46B93}" presName="arrowAndChildren" presStyleCnt="0"/>
      <dgm:spPr/>
    </dgm:pt>
    <dgm:pt modelId="{BE2EF277-E6CA-4FF4-AE52-3C18F9197070}" type="pres">
      <dgm:prSet presAssocID="{2B19B137-C035-49D2-86B7-A19FA9E46B93}" presName="parentTextArrow" presStyleLbl="node1" presStyleIdx="2" presStyleCnt="5"/>
      <dgm:spPr/>
    </dgm:pt>
    <dgm:pt modelId="{EDAD5CED-CD38-4538-A74E-8054EB921278}" type="pres">
      <dgm:prSet presAssocID="{01F91290-F574-4729-B416-482A043FBDCF}" presName="sp" presStyleCnt="0"/>
      <dgm:spPr/>
    </dgm:pt>
    <dgm:pt modelId="{31B9CFE5-6933-45AB-8926-3C2A173CDF7C}" type="pres">
      <dgm:prSet presAssocID="{32D972EA-F8CC-4161-BB66-472579FD0ECF}" presName="arrowAndChildren" presStyleCnt="0"/>
      <dgm:spPr/>
    </dgm:pt>
    <dgm:pt modelId="{46C21169-9642-490C-93AA-F12CB4C77084}" type="pres">
      <dgm:prSet presAssocID="{32D972EA-F8CC-4161-BB66-472579FD0ECF}" presName="parentTextArrow" presStyleLbl="node1" presStyleIdx="3" presStyleCnt="5"/>
      <dgm:spPr/>
    </dgm:pt>
    <dgm:pt modelId="{06573E44-0C4B-4DA4-9B89-A91AF4C9D1B9}" type="pres">
      <dgm:prSet presAssocID="{9112DEA7-A668-449D-A9C1-AC0293790B9A}" presName="sp" presStyleCnt="0"/>
      <dgm:spPr/>
    </dgm:pt>
    <dgm:pt modelId="{3D7315DD-3414-4207-8E8A-BF8D1FD69F12}" type="pres">
      <dgm:prSet presAssocID="{4AA05D33-B312-4E74-8CB4-B8763D826F9E}" presName="arrowAndChildren" presStyleCnt="0"/>
      <dgm:spPr/>
    </dgm:pt>
    <dgm:pt modelId="{647A06D8-813E-466E-9F0E-67BB5472C91E}" type="pres">
      <dgm:prSet presAssocID="{4AA05D33-B312-4E74-8CB4-B8763D826F9E}" presName="parentTextArrow" presStyleLbl="node1" presStyleIdx="4" presStyleCnt="5"/>
      <dgm:spPr/>
    </dgm:pt>
  </dgm:ptLst>
  <dgm:cxnLst>
    <dgm:cxn modelId="{50A4B300-0C82-4B6C-AC7C-BBD657F63E85}" type="presOf" srcId="{32D972EA-F8CC-4161-BB66-472579FD0ECF}" destId="{46C21169-9642-490C-93AA-F12CB4C77084}" srcOrd="0" destOrd="0" presId="urn:microsoft.com/office/officeart/2005/8/layout/process4"/>
    <dgm:cxn modelId="{9237C719-353D-4862-BC67-B66F284E4742}" srcId="{6FAE642D-7273-4246-A583-D8AD1D641638}" destId="{2B19B137-C035-49D2-86B7-A19FA9E46B93}" srcOrd="2" destOrd="0" parTransId="{D2A1A021-DA9B-40A6-B1BE-E59561C7F4F7}" sibTransId="{19C68C6D-CD76-4A7C-9BD8-ECFEAEF625A9}"/>
    <dgm:cxn modelId="{83E13E24-24D5-4303-BF18-37E09E1F2815}" type="presOf" srcId="{4AA05D33-B312-4E74-8CB4-B8763D826F9E}" destId="{647A06D8-813E-466E-9F0E-67BB5472C91E}" srcOrd="0" destOrd="0" presId="urn:microsoft.com/office/officeart/2005/8/layout/process4"/>
    <dgm:cxn modelId="{B2E3322C-11C6-4735-8A77-5583FFFBD9A9}" srcId="{6FAE642D-7273-4246-A583-D8AD1D641638}" destId="{32D972EA-F8CC-4161-BB66-472579FD0ECF}" srcOrd="1" destOrd="0" parTransId="{B8DF0E51-0ED3-4FDB-BEA0-43C00F7FE589}" sibTransId="{01F91290-F574-4729-B416-482A043FBDCF}"/>
    <dgm:cxn modelId="{839E1338-5976-47C0-83A6-F30338BDC804}" type="presOf" srcId="{7C6E64D2-1F78-4CE5-A291-0F5BCEDF2EFA}" destId="{621A9055-9DF9-495B-B9A2-1C155C9E74C8}" srcOrd="0" destOrd="0" presId="urn:microsoft.com/office/officeart/2005/8/layout/process4"/>
    <dgm:cxn modelId="{65E91A6A-17D8-4F3F-AE68-A5E8889D5E0D}" type="presOf" srcId="{6FAE642D-7273-4246-A583-D8AD1D641638}" destId="{DA506649-1852-4F47-9642-0AFDFC162845}" srcOrd="0" destOrd="0" presId="urn:microsoft.com/office/officeart/2005/8/layout/process4"/>
    <dgm:cxn modelId="{26107A6F-DB82-4EB6-8881-0920D89514B9}" srcId="{6FAE642D-7273-4246-A583-D8AD1D641638}" destId="{4E8E4779-EFF4-4326-A524-AC6009CD6D25}" srcOrd="4" destOrd="0" parTransId="{5C283ACA-161A-4A23-BC90-3DC8AD4C51EE}" sibTransId="{785D3EEF-5798-429F-9F27-B6DBA19F2463}"/>
    <dgm:cxn modelId="{FCC3FA87-0AB6-49E9-AC3D-15AF634D3E4D}" type="presOf" srcId="{4E8E4779-EFF4-4326-A524-AC6009CD6D25}" destId="{A6374C56-45D3-4C19-A7DC-1B640A1F0F58}" srcOrd="0" destOrd="0" presId="urn:microsoft.com/office/officeart/2005/8/layout/process4"/>
    <dgm:cxn modelId="{2671EBA8-FDA7-4223-8C36-2CA978DB4AB4}" srcId="{6FAE642D-7273-4246-A583-D8AD1D641638}" destId="{7C6E64D2-1F78-4CE5-A291-0F5BCEDF2EFA}" srcOrd="3" destOrd="0" parTransId="{9B96C0C4-7879-4C6B-928B-E8EEADC25668}" sibTransId="{069E7FDC-4B8F-43C4-AE95-EAB93AD39DBF}"/>
    <dgm:cxn modelId="{067712D4-A202-4C52-87C8-843F926BF525}" srcId="{6FAE642D-7273-4246-A583-D8AD1D641638}" destId="{4AA05D33-B312-4E74-8CB4-B8763D826F9E}" srcOrd="0" destOrd="0" parTransId="{4E6F6570-CAF1-47E8-91D1-BE2BE614B629}" sibTransId="{9112DEA7-A668-449D-A9C1-AC0293790B9A}"/>
    <dgm:cxn modelId="{6FE256E2-99F9-4A0C-89C7-D62DEA9C6A03}" type="presOf" srcId="{2B19B137-C035-49D2-86B7-A19FA9E46B93}" destId="{BE2EF277-E6CA-4FF4-AE52-3C18F9197070}" srcOrd="0" destOrd="0" presId="urn:microsoft.com/office/officeart/2005/8/layout/process4"/>
    <dgm:cxn modelId="{78C6AD4D-2C4F-4B44-A885-7601116AC281}" type="presParOf" srcId="{DA506649-1852-4F47-9642-0AFDFC162845}" destId="{75283C6F-968B-4C45-BF17-D263A5392610}" srcOrd="0" destOrd="0" presId="urn:microsoft.com/office/officeart/2005/8/layout/process4"/>
    <dgm:cxn modelId="{CEA6D3B9-EFC0-4D18-859F-91898658CB04}" type="presParOf" srcId="{75283C6F-968B-4C45-BF17-D263A5392610}" destId="{A6374C56-45D3-4C19-A7DC-1B640A1F0F58}" srcOrd="0" destOrd="0" presId="urn:microsoft.com/office/officeart/2005/8/layout/process4"/>
    <dgm:cxn modelId="{A9965539-3AC8-4B48-BB81-5E75E7105DF5}" type="presParOf" srcId="{DA506649-1852-4F47-9642-0AFDFC162845}" destId="{94711D88-76B1-40F1-8F3A-8073FBC488A5}" srcOrd="1" destOrd="0" presId="urn:microsoft.com/office/officeart/2005/8/layout/process4"/>
    <dgm:cxn modelId="{2369CACE-8088-4FA1-A3EF-7F1B35AD22CB}" type="presParOf" srcId="{DA506649-1852-4F47-9642-0AFDFC162845}" destId="{1553AA11-88DA-4A79-9D97-DFF67CC2B081}" srcOrd="2" destOrd="0" presId="urn:microsoft.com/office/officeart/2005/8/layout/process4"/>
    <dgm:cxn modelId="{86149B25-FA18-4DE0-AD85-AE20AB21730A}" type="presParOf" srcId="{1553AA11-88DA-4A79-9D97-DFF67CC2B081}" destId="{621A9055-9DF9-495B-B9A2-1C155C9E74C8}" srcOrd="0" destOrd="0" presId="urn:microsoft.com/office/officeart/2005/8/layout/process4"/>
    <dgm:cxn modelId="{8EC0B4B6-7DEC-4CB4-9483-CD208F9AC13B}" type="presParOf" srcId="{DA506649-1852-4F47-9642-0AFDFC162845}" destId="{B60A0509-A966-4A55-9D03-6862FFBBDA67}" srcOrd="3" destOrd="0" presId="urn:microsoft.com/office/officeart/2005/8/layout/process4"/>
    <dgm:cxn modelId="{B9D7D1DD-F661-4177-872B-91A0E942EA5A}" type="presParOf" srcId="{DA506649-1852-4F47-9642-0AFDFC162845}" destId="{3DB1C20F-8703-4061-966D-4047E49FE402}" srcOrd="4" destOrd="0" presId="urn:microsoft.com/office/officeart/2005/8/layout/process4"/>
    <dgm:cxn modelId="{F6A6817B-F024-4FCA-82E2-0E6B0C91CC12}" type="presParOf" srcId="{3DB1C20F-8703-4061-966D-4047E49FE402}" destId="{BE2EF277-E6CA-4FF4-AE52-3C18F9197070}" srcOrd="0" destOrd="0" presId="urn:microsoft.com/office/officeart/2005/8/layout/process4"/>
    <dgm:cxn modelId="{EF8CF58A-4DA4-4ECA-9C04-0AF24431BD67}" type="presParOf" srcId="{DA506649-1852-4F47-9642-0AFDFC162845}" destId="{EDAD5CED-CD38-4538-A74E-8054EB921278}" srcOrd="5" destOrd="0" presId="urn:microsoft.com/office/officeart/2005/8/layout/process4"/>
    <dgm:cxn modelId="{8AC45528-ED19-4B7D-B9D4-0736CE86F030}" type="presParOf" srcId="{DA506649-1852-4F47-9642-0AFDFC162845}" destId="{31B9CFE5-6933-45AB-8926-3C2A173CDF7C}" srcOrd="6" destOrd="0" presId="urn:microsoft.com/office/officeart/2005/8/layout/process4"/>
    <dgm:cxn modelId="{777FDBEA-A56A-4176-BA38-5B9687F59DDD}" type="presParOf" srcId="{31B9CFE5-6933-45AB-8926-3C2A173CDF7C}" destId="{46C21169-9642-490C-93AA-F12CB4C77084}" srcOrd="0" destOrd="0" presId="urn:microsoft.com/office/officeart/2005/8/layout/process4"/>
    <dgm:cxn modelId="{9720BA3D-8D2D-4F3F-A66D-CF31534594E0}" type="presParOf" srcId="{DA506649-1852-4F47-9642-0AFDFC162845}" destId="{06573E44-0C4B-4DA4-9B89-A91AF4C9D1B9}" srcOrd="7" destOrd="0" presId="urn:microsoft.com/office/officeart/2005/8/layout/process4"/>
    <dgm:cxn modelId="{72AA7DA2-6B2F-4364-B285-96AA62B98B10}" type="presParOf" srcId="{DA506649-1852-4F47-9642-0AFDFC162845}" destId="{3D7315DD-3414-4207-8E8A-BF8D1FD69F12}" srcOrd="8" destOrd="0" presId="urn:microsoft.com/office/officeart/2005/8/layout/process4"/>
    <dgm:cxn modelId="{F1CDD113-F658-458E-8C8C-E9702EC7741F}" type="presParOf" srcId="{3D7315DD-3414-4207-8E8A-BF8D1FD69F12}" destId="{647A06D8-813E-466E-9F0E-67BB5472C91E}" srcOrd="0" destOrd="0" presId="urn:microsoft.com/office/officeart/2005/8/layout/process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B0E059F-E169-4EE9-8D60-43E1BF24245A}" type="doc">
      <dgm:prSet loTypeId="urn:microsoft.com/office/officeart/2008/layout/LinedList" loCatId="list" qsTypeId="urn:microsoft.com/office/officeart/2005/8/quickstyle/simple1" qsCatId="simple" csTypeId="urn:microsoft.com/office/officeart/2005/8/colors/accent1_2" csCatId="accent1" phldr="1"/>
      <dgm:spPr/>
      <dgm:t>
        <a:bodyPr/>
        <a:lstStyle/>
        <a:p>
          <a:endParaRPr lang="fi-FI"/>
        </a:p>
      </dgm:t>
    </dgm:pt>
    <dgm:pt modelId="{C6847079-ADC4-4BAB-A634-D3417297D7BA}">
      <dgm:prSet/>
      <dgm:spPr/>
      <dgm:t>
        <a:bodyPr/>
        <a:lstStyle/>
        <a:p>
          <a:r>
            <a:rPr lang="fi-FI" b="1" baseline="0"/>
            <a:t>Sovittelu tai sovinto tuomioistuimessa</a:t>
          </a:r>
          <a:endParaRPr lang="fi-FI"/>
        </a:p>
      </dgm:t>
    </dgm:pt>
    <dgm:pt modelId="{69EA4F43-2FFF-4EA7-8C46-ACE849F768C4}" type="parTrans" cxnId="{91A70759-6AE9-41A5-9A9A-C53F53B68BB2}">
      <dgm:prSet/>
      <dgm:spPr/>
      <dgm:t>
        <a:bodyPr/>
        <a:lstStyle/>
        <a:p>
          <a:endParaRPr lang="fi-FI"/>
        </a:p>
      </dgm:t>
    </dgm:pt>
    <dgm:pt modelId="{76FA0276-2993-441A-81BE-AD4B91FBDB61}" type="sibTrans" cxnId="{91A70759-6AE9-41A5-9A9A-C53F53B68BB2}">
      <dgm:prSet/>
      <dgm:spPr/>
      <dgm:t>
        <a:bodyPr/>
        <a:lstStyle/>
        <a:p>
          <a:endParaRPr lang="fi-FI"/>
        </a:p>
      </dgm:t>
    </dgm:pt>
    <dgm:pt modelId="{502451D3-6D12-4C80-A191-B78DC97A3C73}">
      <dgm:prSet/>
      <dgm:spPr/>
      <dgm:t>
        <a:bodyPr/>
        <a:lstStyle/>
        <a:p>
          <a:r>
            <a:rPr lang="fi-FI" baseline="0"/>
            <a:t>Laki riita-asioiden sovittelusta ja sovinnon vahvistamisesta yleisissä tuomioistuimissa 29.4.2011/394 </a:t>
          </a:r>
          <a:r>
            <a:rPr lang="fi-FI" baseline="0">
              <a:hlinkClick xmlns:r="http://schemas.openxmlformats.org/officeDocument/2006/relationships" r:id="rId1"/>
            </a:rPr>
            <a:t>https://www.edilex.fi/lainsaadanto/20110394</a:t>
          </a:r>
          <a:r>
            <a:rPr lang="fi-FI" baseline="0"/>
            <a:t> </a:t>
          </a:r>
          <a:endParaRPr lang="fi-FI"/>
        </a:p>
      </dgm:t>
    </dgm:pt>
    <dgm:pt modelId="{A24475A4-0274-4C03-97C4-46280903429C}" type="parTrans" cxnId="{D8149803-AEED-49D7-9F81-389C17B4DBF3}">
      <dgm:prSet/>
      <dgm:spPr/>
      <dgm:t>
        <a:bodyPr/>
        <a:lstStyle/>
        <a:p>
          <a:endParaRPr lang="fi-FI"/>
        </a:p>
      </dgm:t>
    </dgm:pt>
    <dgm:pt modelId="{0FA01D98-8CA2-4ED5-B815-93F5F452B751}" type="sibTrans" cxnId="{D8149803-AEED-49D7-9F81-389C17B4DBF3}">
      <dgm:prSet/>
      <dgm:spPr/>
      <dgm:t>
        <a:bodyPr/>
        <a:lstStyle/>
        <a:p>
          <a:endParaRPr lang="fi-FI"/>
        </a:p>
      </dgm:t>
    </dgm:pt>
    <dgm:pt modelId="{4E7D5AEA-72E5-4E02-871E-4D4FB3C2D5F8}">
      <dgm:prSet/>
      <dgm:spPr/>
      <dgm:t>
        <a:bodyPr/>
        <a:lstStyle/>
        <a:p>
          <a:r>
            <a:rPr lang="fi-FI" baseline="0"/>
            <a:t>EPNDir 2008/52/EY tietyistä sovittelun näkökohdista siviili- ja kauppaoikeuden alalla 21.5.2008 </a:t>
          </a:r>
          <a:r>
            <a:rPr lang="fi-FI" baseline="0">
              <a:hlinkClick xmlns:r="http://schemas.openxmlformats.org/officeDocument/2006/relationships" r:id="rId2"/>
            </a:rPr>
            <a:t>https://www.edilex.fi/eu-lainsaadanto/32008L0052</a:t>
          </a:r>
          <a:r>
            <a:rPr lang="fi-FI" baseline="0"/>
            <a:t> </a:t>
          </a:r>
          <a:endParaRPr lang="fi-FI"/>
        </a:p>
      </dgm:t>
    </dgm:pt>
    <dgm:pt modelId="{AED3E5AC-82C1-448D-AF3E-5287119DDFEB}" type="parTrans" cxnId="{7D315CE5-286C-410D-B2AB-5A392AFDB330}">
      <dgm:prSet/>
      <dgm:spPr/>
      <dgm:t>
        <a:bodyPr/>
        <a:lstStyle/>
        <a:p>
          <a:endParaRPr lang="fi-FI"/>
        </a:p>
      </dgm:t>
    </dgm:pt>
    <dgm:pt modelId="{7FE46A05-A6B8-456F-8B3A-7B3F81414AD0}" type="sibTrans" cxnId="{7D315CE5-286C-410D-B2AB-5A392AFDB330}">
      <dgm:prSet/>
      <dgm:spPr/>
      <dgm:t>
        <a:bodyPr/>
        <a:lstStyle/>
        <a:p>
          <a:endParaRPr lang="fi-FI"/>
        </a:p>
      </dgm:t>
    </dgm:pt>
    <dgm:pt modelId="{60C9B062-40DC-42A3-BDF0-BFB878253B78}">
      <dgm:prSet/>
      <dgm:spPr/>
      <dgm:t>
        <a:bodyPr/>
        <a:lstStyle/>
        <a:p>
          <a:r>
            <a:rPr lang="en-US" baseline="0" dirty="0"/>
            <a:t>ADR Rules, in force as from 1 July 2001 </a:t>
          </a:r>
          <a:r>
            <a:rPr lang="fi-FI" baseline="0" dirty="0">
              <a:hlinkClick xmlns:r="http://schemas.openxmlformats.org/officeDocument/2006/relationships" r:id="rId3"/>
            </a:rPr>
            <a:t>ICC Digital Library (iccwbo.org)</a:t>
          </a:r>
          <a:endParaRPr lang="fi-FI" baseline="0" dirty="0"/>
        </a:p>
        <a:p>
          <a:r>
            <a:rPr lang="fi-FI" baseline="0" dirty="0"/>
            <a:t> UNCITRAL </a:t>
          </a:r>
          <a:r>
            <a:rPr lang="fi-FI" baseline="0" dirty="0" err="1"/>
            <a:t>Conciliation</a:t>
          </a:r>
          <a:r>
            <a:rPr lang="fi-FI" baseline="0" dirty="0"/>
            <a:t> </a:t>
          </a:r>
          <a:r>
            <a:rPr lang="fi-FI" baseline="0" dirty="0" err="1"/>
            <a:t>Rules</a:t>
          </a:r>
          <a:r>
            <a:rPr lang="fi-FI" baseline="0" dirty="0"/>
            <a:t> 1980 </a:t>
          </a:r>
          <a:r>
            <a:rPr lang="fi-FI" baseline="0" dirty="0">
              <a:hlinkClick xmlns:r="http://schemas.openxmlformats.org/officeDocument/2006/relationships" r:id="rId4"/>
            </a:rPr>
            <a:t>http://www.uncitral.org/uncitral/en/uncitral_texts/arbitration/1980Conciliation_rules</a:t>
          </a:r>
          <a:r>
            <a:rPr lang="fi-FI" baseline="0" dirty="0"/>
            <a:t>. </a:t>
          </a:r>
          <a:endParaRPr lang="fi-FI" dirty="0"/>
        </a:p>
      </dgm:t>
    </dgm:pt>
    <dgm:pt modelId="{1686A740-4813-4AB3-A09E-92B9B9F62707}" type="parTrans" cxnId="{DF95258D-66D2-4140-A743-577D8944E234}">
      <dgm:prSet/>
      <dgm:spPr/>
      <dgm:t>
        <a:bodyPr/>
        <a:lstStyle/>
        <a:p>
          <a:endParaRPr lang="fi-FI"/>
        </a:p>
      </dgm:t>
    </dgm:pt>
    <dgm:pt modelId="{B8824CBD-6433-466B-AFDC-A72962FB2C36}" type="sibTrans" cxnId="{DF95258D-66D2-4140-A743-577D8944E234}">
      <dgm:prSet/>
      <dgm:spPr/>
      <dgm:t>
        <a:bodyPr/>
        <a:lstStyle/>
        <a:p>
          <a:endParaRPr lang="fi-FI"/>
        </a:p>
      </dgm:t>
    </dgm:pt>
    <dgm:pt modelId="{4FFF6E35-E749-44AF-B325-580ECA4C5F56}">
      <dgm:prSet/>
      <dgm:spPr/>
      <dgm:t>
        <a:bodyPr/>
        <a:lstStyle/>
        <a:p>
          <a:r>
            <a:rPr lang="fi-FI" baseline="0"/>
            <a:t>Viralliset toimielimet: esim. KRiL (kuluttajariitalautakunta: suositukset</a:t>
          </a:r>
          <a:r>
            <a:rPr lang="en-US" baseline="0"/>
            <a:t>  </a:t>
          </a:r>
          <a:endParaRPr lang="fi-FI"/>
        </a:p>
      </dgm:t>
    </dgm:pt>
    <dgm:pt modelId="{DC1AEDBC-B3D2-42BD-AEBF-9AACBF803B05}" type="parTrans" cxnId="{05D6CA4F-4D81-48C5-A7C0-980AFCE5DB5B}">
      <dgm:prSet/>
      <dgm:spPr/>
      <dgm:t>
        <a:bodyPr/>
        <a:lstStyle/>
        <a:p>
          <a:endParaRPr lang="fi-FI"/>
        </a:p>
      </dgm:t>
    </dgm:pt>
    <dgm:pt modelId="{1031EEA3-5226-4D6F-BF25-5121D7283A71}" type="sibTrans" cxnId="{05D6CA4F-4D81-48C5-A7C0-980AFCE5DB5B}">
      <dgm:prSet/>
      <dgm:spPr/>
      <dgm:t>
        <a:bodyPr/>
        <a:lstStyle/>
        <a:p>
          <a:endParaRPr lang="fi-FI"/>
        </a:p>
      </dgm:t>
    </dgm:pt>
    <dgm:pt modelId="{60EEADB1-34E2-49D3-A19E-2DA9DCF49FC7}">
      <dgm:prSet/>
      <dgm:spPr/>
      <dgm:t>
        <a:bodyPr/>
        <a:lstStyle/>
        <a:p>
          <a:r>
            <a:rPr lang="fi-FI" b="1" baseline="0"/>
            <a:t>ADR:n (amicable dispute resolution) edut </a:t>
          </a:r>
          <a:endParaRPr lang="fi-FI"/>
        </a:p>
      </dgm:t>
    </dgm:pt>
    <dgm:pt modelId="{9C2F1C58-20E3-48B1-84FC-464AEBB36E51}" type="parTrans" cxnId="{8421BC9A-EAA3-4504-8BD4-0017330CEB80}">
      <dgm:prSet/>
      <dgm:spPr/>
      <dgm:t>
        <a:bodyPr/>
        <a:lstStyle/>
        <a:p>
          <a:endParaRPr lang="fi-FI"/>
        </a:p>
      </dgm:t>
    </dgm:pt>
    <dgm:pt modelId="{EA28B044-B2E7-444F-8BBE-E18045A442FD}" type="sibTrans" cxnId="{8421BC9A-EAA3-4504-8BD4-0017330CEB80}">
      <dgm:prSet/>
      <dgm:spPr/>
      <dgm:t>
        <a:bodyPr/>
        <a:lstStyle/>
        <a:p>
          <a:endParaRPr lang="fi-FI"/>
        </a:p>
      </dgm:t>
    </dgm:pt>
    <dgm:pt modelId="{C30740C0-B726-4CCD-B96D-FEF658C927D3}">
      <dgm:prSet/>
      <dgm:spPr/>
      <dgm:t>
        <a:bodyPr/>
        <a:lstStyle/>
        <a:p>
          <a:r>
            <a:rPr lang="fi-FI" baseline="0"/>
            <a:t>Liikesuhteiden jatkuvuus</a:t>
          </a:r>
          <a:endParaRPr lang="fi-FI"/>
        </a:p>
      </dgm:t>
    </dgm:pt>
    <dgm:pt modelId="{41559578-DC4D-4CC2-8759-C18002066418}" type="parTrans" cxnId="{946B4CA1-F61A-4B82-A1E1-023A68F41AA2}">
      <dgm:prSet/>
      <dgm:spPr/>
      <dgm:t>
        <a:bodyPr/>
        <a:lstStyle/>
        <a:p>
          <a:endParaRPr lang="fi-FI"/>
        </a:p>
      </dgm:t>
    </dgm:pt>
    <dgm:pt modelId="{25CC81B5-F52F-4ECA-A397-4B3EAB1256DB}" type="sibTrans" cxnId="{946B4CA1-F61A-4B82-A1E1-023A68F41AA2}">
      <dgm:prSet/>
      <dgm:spPr/>
      <dgm:t>
        <a:bodyPr/>
        <a:lstStyle/>
        <a:p>
          <a:endParaRPr lang="fi-FI"/>
        </a:p>
      </dgm:t>
    </dgm:pt>
    <dgm:pt modelId="{7527E2BE-319E-4980-B4B8-85788F907521}">
      <dgm:prSet/>
      <dgm:spPr/>
      <dgm:t>
        <a:bodyPr/>
        <a:lstStyle/>
        <a:p>
          <a:r>
            <a:rPr lang="fi-FI" baseline="0"/>
            <a:t>Markkinahäiriöiden välttäminen</a:t>
          </a:r>
          <a:endParaRPr lang="fi-FI"/>
        </a:p>
      </dgm:t>
    </dgm:pt>
    <dgm:pt modelId="{99CA4E0B-1DB8-434B-880B-5307A84FC6B1}" type="parTrans" cxnId="{74271933-7CD9-4D35-8248-EF3F4267F40A}">
      <dgm:prSet/>
      <dgm:spPr/>
      <dgm:t>
        <a:bodyPr/>
        <a:lstStyle/>
        <a:p>
          <a:endParaRPr lang="fi-FI"/>
        </a:p>
      </dgm:t>
    </dgm:pt>
    <dgm:pt modelId="{9B9782FA-97F5-4329-A92B-D698AB631C4E}" type="sibTrans" cxnId="{74271933-7CD9-4D35-8248-EF3F4267F40A}">
      <dgm:prSet/>
      <dgm:spPr/>
      <dgm:t>
        <a:bodyPr/>
        <a:lstStyle/>
        <a:p>
          <a:endParaRPr lang="fi-FI"/>
        </a:p>
      </dgm:t>
    </dgm:pt>
    <dgm:pt modelId="{B9044D41-D808-40B9-AAA0-2AAE1BF9F946}">
      <dgm:prSet/>
      <dgm:spPr/>
      <dgm:t>
        <a:bodyPr/>
        <a:lstStyle/>
        <a:p>
          <a:r>
            <a:rPr lang="fi-FI" baseline="0"/>
            <a:t>Tuomioistuinoikeudenkäynnin epävarmuus, hitaus ja kalleus </a:t>
          </a:r>
          <a:endParaRPr lang="fi-FI"/>
        </a:p>
      </dgm:t>
    </dgm:pt>
    <dgm:pt modelId="{B243ECA5-D207-4788-9096-172A5AAB6F3F}" type="parTrans" cxnId="{1CC74F11-8981-42F6-8551-614ADACE0901}">
      <dgm:prSet/>
      <dgm:spPr/>
      <dgm:t>
        <a:bodyPr/>
        <a:lstStyle/>
        <a:p>
          <a:endParaRPr lang="fi-FI"/>
        </a:p>
      </dgm:t>
    </dgm:pt>
    <dgm:pt modelId="{238C821A-CC1C-40D6-8A02-5A28AC6EF856}" type="sibTrans" cxnId="{1CC74F11-8981-42F6-8551-614ADACE0901}">
      <dgm:prSet/>
      <dgm:spPr/>
      <dgm:t>
        <a:bodyPr/>
        <a:lstStyle/>
        <a:p>
          <a:endParaRPr lang="fi-FI"/>
        </a:p>
      </dgm:t>
    </dgm:pt>
    <dgm:pt modelId="{87917C61-2DCC-49AA-AC7D-EE0171645398}">
      <dgm:prSet/>
      <dgm:spPr/>
      <dgm:t>
        <a:bodyPr/>
        <a:lstStyle/>
        <a:p>
          <a:r>
            <a:rPr lang="fi-FI" baseline="0"/>
            <a:t>Täytäntöönpanon epävarmuus</a:t>
          </a:r>
          <a:endParaRPr lang="fi-FI"/>
        </a:p>
      </dgm:t>
    </dgm:pt>
    <dgm:pt modelId="{16448E0E-E000-4635-A110-7582E53808C3}" type="parTrans" cxnId="{D51D3D3E-9C81-49C9-85B5-D478BB812BA9}">
      <dgm:prSet/>
      <dgm:spPr/>
      <dgm:t>
        <a:bodyPr/>
        <a:lstStyle/>
        <a:p>
          <a:endParaRPr lang="fi-FI"/>
        </a:p>
      </dgm:t>
    </dgm:pt>
    <dgm:pt modelId="{ABB5716D-A5EA-4564-811A-905968D2A5E8}" type="sibTrans" cxnId="{D51D3D3E-9C81-49C9-85B5-D478BB812BA9}">
      <dgm:prSet/>
      <dgm:spPr/>
      <dgm:t>
        <a:bodyPr/>
        <a:lstStyle/>
        <a:p>
          <a:endParaRPr lang="fi-FI"/>
        </a:p>
      </dgm:t>
    </dgm:pt>
    <dgm:pt modelId="{9F67B69F-FC72-4D4A-B0EF-9B0C411933A5}" type="pres">
      <dgm:prSet presAssocID="{8B0E059F-E169-4EE9-8D60-43E1BF24245A}" presName="vert0" presStyleCnt="0">
        <dgm:presLayoutVars>
          <dgm:dir/>
          <dgm:animOne val="branch"/>
          <dgm:animLvl val="lvl"/>
        </dgm:presLayoutVars>
      </dgm:prSet>
      <dgm:spPr/>
    </dgm:pt>
    <dgm:pt modelId="{08EA811E-0DF7-43CD-A5EE-36DB23140BE1}" type="pres">
      <dgm:prSet presAssocID="{C6847079-ADC4-4BAB-A634-D3417297D7BA}" presName="thickLine" presStyleLbl="alignNode1" presStyleIdx="0" presStyleCnt="2"/>
      <dgm:spPr/>
    </dgm:pt>
    <dgm:pt modelId="{6E39DF6B-D209-4BB6-967C-BE1BF064D9E9}" type="pres">
      <dgm:prSet presAssocID="{C6847079-ADC4-4BAB-A634-D3417297D7BA}" presName="horz1" presStyleCnt="0"/>
      <dgm:spPr/>
    </dgm:pt>
    <dgm:pt modelId="{50092FE1-5FCA-4D38-8BD6-1F262A5BFFE9}" type="pres">
      <dgm:prSet presAssocID="{C6847079-ADC4-4BAB-A634-D3417297D7BA}" presName="tx1" presStyleLbl="revTx" presStyleIdx="0" presStyleCnt="10"/>
      <dgm:spPr/>
    </dgm:pt>
    <dgm:pt modelId="{A07365BE-AA30-427E-9207-6993FD7E82E3}" type="pres">
      <dgm:prSet presAssocID="{C6847079-ADC4-4BAB-A634-D3417297D7BA}" presName="vert1" presStyleCnt="0"/>
      <dgm:spPr/>
    </dgm:pt>
    <dgm:pt modelId="{5DC17148-061D-4F4C-8144-804B8F75CDAF}" type="pres">
      <dgm:prSet presAssocID="{502451D3-6D12-4C80-A191-B78DC97A3C73}" presName="vertSpace2a" presStyleCnt="0"/>
      <dgm:spPr/>
    </dgm:pt>
    <dgm:pt modelId="{F1C6EEF4-46F4-4E39-A3BB-4C51D10CEC16}" type="pres">
      <dgm:prSet presAssocID="{502451D3-6D12-4C80-A191-B78DC97A3C73}" presName="horz2" presStyleCnt="0"/>
      <dgm:spPr/>
    </dgm:pt>
    <dgm:pt modelId="{48189040-DFB3-49DA-9A9A-A5097B2C4A87}" type="pres">
      <dgm:prSet presAssocID="{502451D3-6D12-4C80-A191-B78DC97A3C73}" presName="horzSpace2" presStyleCnt="0"/>
      <dgm:spPr/>
    </dgm:pt>
    <dgm:pt modelId="{635FC0B7-6115-4F8D-962C-E9AEF7F3E0FA}" type="pres">
      <dgm:prSet presAssocID="{502451D3-6D12-4C80-A191-B78DC97A3C73}" presName="tx2" presStyleLbl="revTx" presStyleIdx="1" presStyleCnt="10"/>
      <dgm:spPr/>
    </dgm:pt>
    <dgm:pt modelId="{2612FA90-A7C0-45D1-B6CE-9AADB553912A}" type="pres">
      <dgm:prSet presAssocID="{502451D3-6D12-4C80-A191-B78DC97A3C73}" presName="vert2" presStyleCnt="0"/>
      <dgm:spPr/>
    </dgm:pt>
    <dgm:pt modelId="{AE0B3DF1-C787-450F-8C2C-3BEB1A148258}" type="pres">
      <dgm:prSet presAssocID="{502451D3-6D12-4C80-A191-B78DC97A3C73}" presName="thinLine2b" presStyleLbl="callout" presStyleIdx="0" presStyleCnt="8"/>
      <dgm:spPr/>
    </dgm:pt>
    <dgm:pt modelId="{08099C19-6D8A-4E02-8DB7-3062E1A106F4}" type="pres">
      <dgm:prSet presAssocID="{502451D3-6D12-4C80-A191-B78DC97A3C73}" presName="vertSpace2b" presStyleCnt="0"/>
      <dgm:spPr/>
    </dgm:pt>
    <dgm:pt modelId="{AE778B57-7CCD-40DB-9BBD-4BE0FB60AC00}" type="pres">
      <dgm:prSet presAssocID="{4E7D5AEA-72E5-4E02-871E-4D4FB3C2D5F8}" presName="horz2" presStyleCnt="0"/>
      <dgm:spPr/>
    </dgm:pt>
    <dgm:pt modelId="{F78DCB9C-8E2E-4EBE-A576-26F133D0C28A}" type="pres">
      <dgm:prSet presAssocID="{4E7D5AEA-72E5-4E02-871E-4D4FB3C2D5F8}" presName="horzSpace2" presStyleCnt="0"/>
      <dgm:spPr/>
    </dgm:pt>
    <dgm:pt modelId="{F3360876-F9B9-448E-A1EE-54921AD3DC67}" type="pres">
      <dgm:prSet presAssocID="{4E7D5AEA-72E5-4E02-871E-4D4FB3C2D5F8}" presName="tx2" presStyleLbl="revTx" presStyleIdx="2" presStyleCnt="10"/>
      <dgm:spPr/>
    </dgm:pt>
    <dgm:pt modelId="{5CF2E656-4642-4F6A-AFF7-23EA4963FDB4}" type="pres">
      <dgm:prSet presAssocID="{4E7D5AEA-72E5-4E02-871E-4D4FB3C2D5F8}" presName="vert2" presStyleCnt="0"/>
      <dgm:spPr/>
    </dgm:pt>
    <dgm:pt modelId="{83A4FFCD-A013-4BFE-8874-F53D231F5B29}" type="pres">
      <dgm:prSet presAssocID="{4E7D5AEA-72E5-4E02-871E-4D4FB3C2D5F8}" presName="thinLine2b" presStyleLbl="callout" presStyleIdx="1" presStyleCnt="8"/>
      <dgm:spPr/>
    </dgm:pt>
    <dgm:pt modelId="{0DAFD20D-1A7A-4020-A2B1-3AF2D0FC0E2A}" type="pres">
      <dgm:prSet presAssocID="{4E7D5AEA-72E5-4E02-871E-4D4FB3C2D5F8}" presName="vertSpace2b" presStyleCnt="0"/>
      <dgm:spPr/>
    </dgm:pt>
    <dgm:pt modelId="{3DFAF59D-7C8E-4068-9017-E9EB350C82DD}" type="pres">
      <dgm:prSet presAssocID="{60C9B062-40DC-42A3-BDF0-BFB878253B78}" presName="horz2" presStyleCnt="0"/>
      <dgm:spPr/>
    </dgm:pt>
    <dgm:pt modelId="{A252985A-8D5E-4874-A36B-0297AA7A2720}" type="pres">
      <dgm:prSet presAssocID="{60C9B062-40DC-42A3-BDF0-BFB878253B78}" presName="horzSpace2" presStyleCnt="0"/>
      <dgm:spPr/>
    </dgm:pt>
    <dgm:pt modelId="{420BD7A2-720B-4B94-A049-99F98727E9AB}" type="pres">
      <dgm:prSet presAssocID="{60C9B062-40DC-42A3-BDF0-BFB878253B78}" presName="tx2" presStyleLbl="revTx" presStyleIdx="3" presStyleCnt="10"/>
      <dgm:spPr/>
    </dgm:pt>
    <dgm:pt modelId="{ED1AF0E0-5876-4760-9055-7B5223B1908F}" type="pres">
      <dgm:prSet presAssocID="{60C9B062-40DC-42A3-BDF0-BFB878253B78}" presName="vert2" presStyleCnt="0"/>
      <dgm:spPr/>
    </dgm:pt>
    <dgm:pt modelId="{5B64BD80-61A1-42A4-A1CC-C4546D533827}" type="pres">
      <dgm:prSet presAssocID="{60C9B062-40DC-42A3-BDF0-BFB878253B78}" presName="thinLine2b" presStyleLbl="callout" presStyleIdx="2" presStyleCnt="8"/>
      <dgm:spPr/>
    </dgm:pt>
    <dgm:pt modelId="{687D718F-7F27-4797-B827-E67CEF465167}" type="pres">
      <dgm:prSet presAssocID="{60C9B062-40DC-42A3-BDF0-BFB878253B78}" presName="vertSpace2b" presStyleCnt="0"/>
      <dgm:spPr/>
    </dgm:pt>
    <dgm:pt modelId="{E8F7242E-EA43-4D9C-90B9-5D5C34DA33D9}" type="pres">
      <dgm:prSet presAssocID="{4FFF6E35-E749-44AF-B325-580ECA4C5F56}" presName="horz2" presStyleCnt="0"/>
      <dgm:spPr/>
    </dgm:pt>
    <dgm:pt modelId="{768FB99C-2C56-412D-BCF6-A64160D6D23A}" type="pres">
      <dgm:prSet presAssocID="{4FFF6E35-E749-44AF-B325-580ECA4C5F56}" presName="horzSpace2" presStyleCnt="0"/>
      <dgm:spPr/>
    </dgm:pt>
    <dgm:pt modelId="{811A5FF4-17D2-497B-8B2B-F918339946A0}" type="pres">
      <dgm:prSet presAssocID="{4FFF6E35-E749-44AF-B325-580ECA4C5F56}" presName="tx2" presStyleLbl="revTx" presStyleIdx="4" presStyleCnt="10"/>
      <dgm:spPr/>
    </dgm:pt>
    <dgm:pt modelId="{11F386CA-60E4-4215-A6A3-A3662173F529}" type="pres">
      <dgm:prSet presAssocID="{4FFF6E35-E749-44AF-B325-580ECA4C5F56}" presName="vert2" presStyleCnt="0"/>
      <dgm:spPr/>
    </dgm:pt>
    <dgm:pt modelId="{CD92DE05-EE69-4B14-9A7F-A4A9DFCD44D6}" type="pres">
      <dgm:prSet presAssocID="{4FFF6E35-E749-44AF-B325-580ECA4C5F56}" presName="thinLine2b" presStyleLbl="callout" presStyleIdx="3" presStyleCnt="8"/>
      <dgm:spPr/>
    </dgm:pt>
    <dgm:pt modelId="{8FE1F36A-8B6A-4D8C-AC87-D2AE5D787ACF}" type="pres">
      <dgm:prSet presAssocID="{4FFF6E35-E749-44AF-B325-580ECA4C5F56}" presName="vertSpace2b" presStyleCnt="0"/>
      <dgm:spPr/>
    </dgm:pt>
    <dgm:pt modelId="{22FFDA00-C594-4CC4-BB7D-44F0D63E4669}" type="pres">
      <dgm:prSet presAssocID="{60EEADB1-34E2-49D3-A19E-2DA9DCF49FC7}" presName="thickLine" presStyleLbl="alignNode1" presStyleIdx="1" presStyleCnt="2"/>
      <dgm:spPr/>
    </dgm:pt>
    <dgm:pt modelId="{A91DA929-E107-4354-AAB2-BDFB25494F3B}" type="pres">
      <dgm:prSet presAssocID="{60EEADB1-34E2-49D3-A19E-2DA9DCF49FC7}" presName="horz1" presStyleCnt="0"/>
      <dgm:spPr/>
    </dgm:pt>
    <dgm:pt modelId="{B99CCF8D-DEE8-4109-8F2E-1C07AC4F360E}" type="pres">
      <dgm:prSet presAssocID="{60EEADB1-34E2-49D3-A19E-2DA9DCF49FC7}" presName="tx1" presStyleLbl="revTx" presStyleIdx="5" presStyleCnt="10"/>
      <dgm:spPr/>
    </dgm:pt>
    <dgm:pt modelId="{3D8C182B-AC76-4E85-BA68-D04A745F77EB}" type="pres">
      <dgm:prSet presAssocID="{60EEADB1-34E2-49D3-A19E-2DA9DCF49FC7}" presName="vert1" presStyleCnt="0"/>
      <dgm:spPr/>
    </dgm:pt>
    <dgm:pt modelId="{366BD4D5-7B5D-42FE-8026-54710FA146AA}" type="pres">
      <dgm:prSet presAssocID="{C30740C0-B726-4CCD-B96D-FEF658C927D3}" presName="vertSpace2a" presStyleCnt="0"/>
      <dgm:spPr/>
    </dgm:pt>
    <dgm:pt modelId="{B6ECDF35-5D6D-4C8A-B63C-8A1E34A285C5}" type="pres">
      <dgm:prSet presAssocID="{C30740C0-B726-4CCD-B96D-FEF658C927D3}" presName="horz2" presStyleCnt="0"/>
      <dgm:spPr/>
    </dgm:pt>
    <dgm:pt modelId="{A2D4D3F4-B824-4EB4-B6C7-66D68FFE964F}" type="pres">
      <dgm:prSet presAssocID="{C30740C0-B726-4CCD-B96D-FEF658C927D3}" presName="horzSpace2" presStyleCnt="0"/>
      <dgm:spPr/>
    </dgm:pt>
    <dgm:pt modelId="{BDA7A09C-E2B4-478E-B717-C62058FADC7C}" type="pres">
      <dgm:prSet presAssocID="{C30740C0-B726-4CCD-B96D-FEF658C927D3}" presName="tx2" presStyleLbl="revTx" presStyleIdx="6" presStyleCnt="10"/>
      <dgm:spPr/>
    </dgm:pt>
    <dgm:pt modelId="{6C5ADFC0-84ED-4893-A96A-F4FC795F10AD}" type="pres">
      <dgm:prSet presAssocID="{C30740C0-B726-4CCD-B96D-FEF658C927D3}" presName="vert2" presStyleCnt="0"/>
      <dgm:spPr/>
    </dgm:pt>
    <dgm:pt modelId="{C2994ACF-00B9-4A9B-8AF1-B72BFAD614B5}" type="pres">
      <dgm:prSet presAssocID="{C30740C0-B726-4CCD-B96D-FEF658C927D3}" presName="thinLine2b" presStyleLbl="callout" presStyleIdx="4" presStyleCnt="8"/>
      <dgm:spPr/>
    </dgm:pt>
    <dgm:pt modelId="{43F47E02-81CE-4B2A-9C08-77A30AD7A466}" type="pres">
      <dgm:prSet presAssocID="{C30740C0-B726-4CCD-B96D-FEF658C927D3}" presName="vertSpace2b" presStyleCnt="0"/>
      <dgm:spPr/>
    </dgm:pt>
    <dgm:pt modelId="{1F0892DB-F4A9-4E5C-A4BD-BC412AA42FF6}" type="pres">
      <dgm:prSet presAssocID="{7527E2BE-319E-4980-B4B8-85788F907521}" presName="horz2" presStyleCnt="0"/>
      <dgm:spPr/>
    </dgm:pt>
    <dgm:pt modelId="{C01DBC7F-3E5B-4DFA-B497-4CB6539CDA8B}" type="pres">
      <dgm:prSet presAssocID="{7527E2BE-319E-4980-B4B8-85788F907521}" presName="horzSpace2" presStyleCnt="0"/>
      <dgm:spPr/>
    </dgm:pt>
    <dgm:pt modelId="{C01CFF3F-6E6D-4600-9EA4-5BF3B796E73A}" type="pres">
      <dgm:prSet presAssocID="{7527E2BE-319E-4980-B4B8-85788F907521}" presName="tx2" presStyleLbl="revTx" presStyleIdx="7" presStyleCnt="10"/>
      <dgm:spPr/>
    </dgm:pt>
    <dgm:pt modelId="{DDEBD494-80D8-4B54-9112-AC5FCD135053}" type="pres">
      <dgm:prSet presAssocID="{7527E2BE-319E-4980-B4B8-85788F907521}" presName="vert2" presStyleCnt="0"/>
      <dgm:spPr/>
    </dgm:pt>
    <dgm:pt modelId="{C671F854-5074-403F-A69A-77EB80E86893}" type="pres">
      <dgm:prSet presAssocID="{7527E2BE-319E-4980-B4B8-85788F907521}" presName="thinLine2b" presStyleLbl="callout" presStyleIdx="5" presStyleCnt="8"/>
      <dgm:spPr/>
    </dgm:pt>
    <dgm:pt modelId="{FF79DD55-4114-449A-9360-023A32E90895}" type="pres">
      <dgm:prSet presAssocID="{7527E2BE-319E-4980-B4B8-85788F907521}" presName="vertSpace2b" presStyleCnt="0"/>
      <dgm:spPr/>
    </dgm:pt>
    <dgm:pt modelId="{8E33A4EE-882B-4D91-8B2B-9930A992ECE0}" type="pres">
      <dgm:prSet presAssocID="{B9044D41-D808-40B9-AAA0-2AAE1BF9F946}" presName="horz2" presStyleCnt="0"/>
      <dgm:spPr/>
    </dgm:pt>
    <dgm:pt modelId="{FCF5F7C9-CDA2-4FF6-8C67-F766ECB9D4D4}" type="pres">
      <dgm:prSet presAssocID="{B9044D41-D808-40B9-AAA0-2AAE1BF9F946}" presName="horzSpace2" presStyleCnt="0"/>
      <dgm:spPr/>
    </dgm:pt>
    <dgm:pt modelId="{A5BF6B59-A6AB-4BB9-908C-FFA09FE06674}" type="pres">
      <dgm:prSet presAssocID="{B9044D41-D808-40B9-AAA0-2AAE1BF9F946}" presName="tx2" presStyleLbl="revTx" presStyleIdx="8" presStyleCnt="10"/>
      <dgm:spPr/>
    </dgm:pt>
    <dgm:pt modelId="{0FA30BDD-2CC5-4314-8B68-7C88C0AE5A21}" type="pres">
      <dgm:prSet presAssocID="{B9044D41-D808-40B9-AAA0-2AAE1BF9F946}" presName="vert2" presStyleCnt="0"/>
      <dgm:spPr/>
    </dgm:pt>
    <dgm:pt modelId="{CAB9F42C-C9AA-4D63-B039-12333E014FD6}" type="pres">
      <dgm:prSet presAssocID="{B9044D41-D808-40B9-AAA0-2AAE1BF9F946}" presName="thinLine2b" presStyleLbl="callout" presStyleIdx="6" presStyleCnt="8"/>
      <dgm:spPr/>
    </dgm:pt>
    <dgm:pt modelId="{11950776-5947-4E3D-BC81-67F183CCC91C}" type="pres">
      <dgm:prSet presAssocID="{B9044D41-D808-40B9-AAA0-2AAE1BF9F946}" presName="vertSpace2b" presStyleCnt="0"/>
      <dgm:spPr/>
    </dgm:pt>
    <dgm:pt modelId="{1244F521-60B3-4CD8-9D5A-AA36E2BC34D7}" type="pres">
      <dgm:prSet presAssocID="{87917C61-2DCC-49AA-AC7D-EE0171645398}" presName="horz2" presStyleCnt="0"/>
      <dgm:spPr/>
    </dgm:pt>
    <dgm:pt modelId="{AB9F2770-18F1-45B5-9105-66F37BE83B6A}" type="pres">
      <dgm:prSet presAssocID="{87917C61-2DCC-49AA-AC7D-EE0171645398}" presName="horzSpace2" presStyleCnt="0"/>
      <dgm:spPr/>
    </dgm:pt>
    <dgm:pt modelId="{ADDEDD76-0D4B-4AA3-9357-D6FDD61580EB}" type="pres">
      <dgm:prSet presAssocID="{87917C61-2DCC-49AA-AC7D-EE0171645398}" presName="tx2" presStyleLbl="revTx" presStyleIdx="9" presStyleCnt="10"/>
      <dgm:spPr/>
    </dgm:pt>
    <dgm:pt modelId="{89801514-BA3A-4011-ADE4-32A2BBE6EF55}" type="pres">
      <dgm:prSet presAssocID="{87917C61-2DCC-49AA-AC7D-EE0171645398}" presName="vert2" presStyleCnt="0"/>
      <dgm:spPr/>
    </dgm:pt>
    <dgm:pt modelId="{97173E51-DC9B-49EF-B0F0-14079D4380A0}" type="pres">
      <dgm:prSet presAssocID="{87917C61-2DCC-49AA-AC7D-EE0171645398}" presName="thinLine2b" presStyleLbl="callout" presStyleIdx="7" presStyleCnt="8"/>
      <dgm:spPr/>
    </dgm:pt>
    <dgm:pt modelId="{1F14D27F-FC26-4BF3-BCE4-A1EB08665308}" type="pres">
      <dgm:prSet presAssocID="{87917C61-2DCC-49AA-AC7D-EE0171645398}" presName="vertSpace2b" presStyleCnt="0"/>
      <dgm:spPr/>
    </dgm:pt>
  </dgm:ptLst>
  <dgm:cxnLst>
    <dgm:cxn modelId="{D8149803-AEED-49D7-9F81-389C17B4DBF3}" srcId="{C6847079-ADC4-4BAB-A634-D3417297D7BA}" destId="{502451D3-6D12-4C80-A191-B78DC97A3C73}" srcOrd="0" destOrd="0" parTransId="{A24475A4-0274-4C03-97C4-46280903429C}" sibTransId="{0FA01D98-8CA2-4ED5-B815-93F5F452B751}"/>
    <dgm:cxn modelId="{1CC74F11-8981-42F6-8551-614ADACE0901}" srcId="{60EEADB1-34E2-49D3-A19E-2DA9DCF49FC7}" destId="{B9044D41-D808-40B9-AAA0-2AAE1BF9F946}" srcOrd="2" destOrd="0" parTransId="{B243ECA5-D207-4788-9096-172A5AAB6F3F}" sibTransId="{238C821A-CC1C-40D6-8A02-5A28AC6EF856}"/>
    <dgm:cxn modelId="{8C133518-45FC-4EAD-819C-3DBA9DF37323}" type="presOf" srcId="{C6847079-ADC4-4BAB-A634-D3417297D7BA}" destId="{50092FE1-5FCA-4D38-8BD6-1F262A5BFFE9}" srcOrd="0" destOrd="0" presId="urn:microsoft.com/office/officeart/2008/layout/LinedList"/>
    <dgm:cxn modelId="{1D83931B-AA44-44EA-AA93-44464B993767}" type="presOf" srcId="{4FFF6E35-E749-44AF-B325-580ECA4C5F56}" destId="{811A5FF4-17D2-497B-8B2B-F918339946A0}" srcOrd="0" destOrd="0" presId="urn:microsoft.com/office/officeart/2008/layout/LinedList"/>
    <dgm:cxn modelId="{74271933-7CD9-4D35-8248-EF3F4267F40A}" srcId="{60EEADB1-34E2-49D3-A19E-2DA9DCF49FC7}" destId="{7527E2BE-319E-4980-B4B8-85788F907521}" srcOrd="1" destOrd="0" parTransId="{99CA4E0B-1DB8-434B-880B-5307A84FC6B1}" sibTransId="{9B9782FA-97F5-4329-A92B-D698AB631C4E}"/>
    <dgm:cxn modelId="{8837863C-7EB3-43C9-9AA6-014BD8F3F0F2}" type="presOf" srcId="{502451D3-6D12-4C80-A191-B78DC97A3C73}" destId="{635FC0B7-6115-4F8D-962C-E9AEF7F3E0FA}" srcOrd="0" destOrd="0" presId="urn:microsoft.com/office/officeart/2008/layout/LinedList"/>
    <dgm:cxn modelId="{D51D3D3E-9C81-49C9-85B5-D478BB812BA9}" srcId="{60EEADB1-34E2-49D3-A19E-2DA9DCF49FC7}" destId="{87917C61-2DCC-49AA-AC7D-EE0171645398}" srcOrd="3" destOrd="0" parTransId="{16448E0E-E000-4635-A110-7582E53808C3}" sibTransId="{ABB5716D-A5EA-4564-811A-905968D2A5E8}"/>
    <dgm:cxn modelId="{A1332063-99D8-40F3-A4E1-415659DF9F59}" type="presOf" srcId="{7527E2BE-319E-4980-B4B8-85788F907521}" destId="{C01CFF3F-6E6D-4600-9EA4-5BF3B796E73A}" srcOrd="0" destOrd="0" presId="urn:microsoft.com/office/officeart/2008/layout/LinedList"/>
    <dgm:cxn modelId="{51893B64-5E90-4AB8-9B31-692DC1D248CF}" type="presOf" srcId="{8B0E059F-E169-4EE9-8D60-43E1BF24245A}" destId="{9F67B69F-FC72-4D4A-B0EF-9B0C411933A5}" srcOrd="0" destOrd="0" presId="urn:microsoft.com/office/officeart/2008/layout/LinedList"/>
    <dgm:cxn modelId="{DA7C6567-5661-427A-882F-766A59454B88}" type="presOf" srcId="{60EEADB1-34E2-49D3-A19E-2DA9DCF49FC7}" destId="{B99CCF8D-DEE8-4109-8F2E-1C07AC4F360E}" srcOrd="0" destOrd="0" presId="urn:microsoft.com/office/officeart/2008/layout/LinedList"/>
    <dgm:cxn modelId="{05D6CA4F-4D81-48C5-A7C0-980AFCE5DB5B}" srcId="{C6847079-ADC4-4BAB-A634-D3417297D7BA}" destId="{4FFF6E35-E749-44AF-B325-580ECA4C5F56}" srcOrd="3" destOrd="0" parTransId="{DC1AEDBC-B3D2-42BD-AEBF-9AACBF803B05}" sibTransId="{1031EEA3-5226-4D6F-BF25-5121D7283A71}"/>
    <dgm:cxn modelId="{91A70759-6AE9-41A5-9A9A-C53F53B68BB2}" srcId="{8B0E059F-E169-4EE9-8D60-43E1BF24245A}" destId="{C6847079-ADC4-4BAB-A634-D3417297D7BA}" srcOrd="0" destOrd="0" parTransId="{69EA4F43-2FFF-4EA7-8C46-ACE849F768C4}" sibTransId="{76FA0276-2993-441A-81BE-AD4B91FBDB61}"/>
    <dgm:cxn modelId="{9C18D385-654B-496E-9B3D-CC65CFA1C7C7}" type="presOf" srcId="{4E7D5AEA-72E5-4E02-871E-4D4FB3C2D5F8}" destId="{F3360876-F9B9-448E-A1EE-54921AD3DC67}" srcOrd="0" destOrd="0" presId="urn:microsoft.com/office/officeart/2008/layout/LinedList"/>
    <dgm:cxn modelId="{DF95258D-66D2-4140-A743-577D8944E234}" srcId="{C6847079-ADC4-4BAB-A634-D3417297D7BA}" destId="{60C9B062-40DC-42A3-BDF0-BFB878253B78}" srcOrd="2" destOrd="0" parTransId="{1686A740-4813-4AB3-A09E-92B9B9F62707}" sibTransId="{B8824CBD-6433-466B-AFDC-A72962FB2C36}"/>
    <dgm:cxn modelId="{8421BC9A-EAA3-4504-8BD4-0017330CEB80}" srcId="{8B0E059F-E169-4EE9-8D60-43E1BF24245A}" destId="{60EEADB1-34E2-49D3-A19E-2DA9DCF49FC7}" srcOrd="1" destOrd="0" parTransId="{9C2F1C58-20E3-48B1-84FC-464AEBB36E51}" sibTransId="{EA28B044-B2E7-444F-8BBE-E18045A442FD}"/>
    <dgm:cxn modelId="{946B4CA1-F61A-4B82-A1E1-023A68F41AA2}" srcId="{60EEADB1-34E2-49D3-A19E-2DA9DCF49FC7}" destId="{C30740C0-B726-4CCD-B96D-FEF658C927D3}" srcOrd="0" destOrd="0" parTransId="{41559578-DC4D-4CC2-8759-C18002066418}" sibTransId="{25CC81B5-F52F-4ECA-A397-4B3EAB1256DB}"/>
    <dgm:cxn modelId="{41AE14A8-DAB8-4542-AC75-8D7E8A9FEB93}" type="presOf" srcId="{60C9B062-40DC-42A3-BDF0-BFB878253B78}" destId="{420BD7A2-720B-4B94-A049-99F98727E9AB}" srcOrd="0" destOrd="0" presId="urn:microsoft.com/office/officeart/2008/layout/LinedList"/>
    <dgm:cxn modelId="{727B5BCE-3401-4653-8595-3ED85D2481A5}" type="presOf" srcId="{87917C61-2DCC-49AA-AC7D-EE0171645398}" destId="{ADDEDD76-0D4B-4AA3-9357-D6FDD61580EB}" srcOrd="0" destOrd="0" presId="urn:microsoft.com/office/officeart/2008/layout/LinedList"/>
    <dgm:cxn modelId="{494360DF-AE97-4177-9A6C-9D7EC7AC7E50}" type="presOf" srcId="{C30740C0-B726-4CCD-B96D-FEF658C927D3}" destId="{BDA7A09C-E2B4-478E-B717-C62058FADC7C}" srcOrd="0" destOrd="0" presId="urn:microsoft.com/office/officeart/2008/layout/LinedList"/>
    <dgm:cxn modelId="{7D315CE5-286C-410D-B2AB-5A392AFDB330}" srcId="{C6847079-ADC4-4BAB-A634-D3417297D7BA}" destId="{4E7D5AEA-72E5-4E02-871E-4D4FB3C2D5F8}" srcOrd="1" destOrd="0" parTransId="{AED3E5AC-82C1-448D-AF3E-5287119DDFEB}" sibTransId="{7FE46A05-A6B8-456F-8B3A-7B3F81414AD0}"/>
    <dgm:cxn modelId="{AC7A19F9-B32A-46E0-A372-167ED03E3677}" type="presOf" srcId="{B9044D41-D808-40B9-AAA0-2AAE1BF9F946}" destId="{A5BF6B59-A6AB-4BB9-908C-FFA09FE06674}" srcOrd="0" destOrd="0" presId="urn:microsoft.com/office/officeart/2008/layout/LinedList"/>
    <dgm:cxn modelId="{EE059625-4327-4E43-BAC8-59CEAAF2F201}" type="presParOf" srcId="{9F67B69F-FC72-4D4A-B0EF-9B0C411933A5}" destId="{08EA811E-0DF7-43CD-A5EE-36DB23140BE1}" srcOrd="0" destOrd="0" presId="urn:microsoft.com/office/officeart/2008/layout/LinedList"/>
    <dgm:cxn modelId="{1CA35887-0A09-4717-B2D4-1EBC4A9AB13C}" type="presParOf" srcId="{9F67B69F-FC72-4D4A-B0EF-9B0C411933A5}" destId="{6E39DF6B-D209-4BB6-967C-BE1BF064D9E9}" srcOrd="1" destOrd="0" presId="urn:microsoft.com/office/officeart/2008/layout/LinedList"/>
    <dgm:cxn modelId="{6FD8F42A-21A0-4791-BD03-7A3082BB1DA8}" type="presParOf" srcId="{6E39DF6B-D209-4BB6-967C-BE1BF064D9E9}" destId="{50092FE1-5FCA-4D38-8BD6-1F262A5BFFE9}" srcOrd="0" destOrd="0" presId="urn:microsoft.com/office/officeart/2008/layout/LinedList"/>
    <dgm:cxn modelId="{5EA9F39F-1C69-4D1B-830E-93CE208F1010}" type="presParOf" srcId="{6E39DF6B-D209-4BB6-967C-BE1BF064D9E9}" destId="{A07365BE-AA30-427E-9207-6993FD7E82E3}" srcOrd="1" destOrd="0" presId="urn:microsoft.com/office/officeart/2008/layout/LinedList"/>
    <dgm:cxn modelId="{9C48D149-858B-46CB-A27E-04B4E6C3954E}" type="presParOf" srcId="{A07365BE-AA30-427E-9207-6993FD7E82E3}" destId="{5DC17148-061D-4F4C-8144-804B8F75CDAF}" srcOrd="0" destOrd="0" presId="urn:microsoft.com/office/officeart/2008/layout/LinedList"/>
    <dgm:cxn modelId="{F4A3543B-927D-4930-9A77-D6C6696DCC05}" type="presParOf" srcId="{A07365BE-AA30-427E-9207-6993FD7E82E3}" destId="{F1C6EEF4-46F4-4E39-A3BB-4C51D10CEC16}" srcOrd="1" destOrd="0" presId="urn:microsoft.com/office/officeart/2008/layout/LinedList"/>
    <dgm:cxn modelId="{A1004BC2-01C9-4355-AB62-F5A646CBF90D}" type="presParOf" srcId="{F1C6EEF4-46F4-4E39-A3BB-4C51D10CEC16}" destId="{48189040-DFB3-49DA-9A9A-A5097B2C4A87}" srcOrd="0" destOrd="0" presId="urn:microsoft.com/office/officeart/2008/layout/LinedList"/>
    <dgm:cxn modelId="{078806AD-61F4-4CBC-AB7D-DD4A075ED4A3}" type="presParOf" srcId="{F1C6EEF4-46F4-4E39-A3BB-4C51D10CEC16}" destId="{635FC0B7-6115-4F8D-962C-E9AEF7F3E0FA}" srcOrd="1" destOrd="0" presId="urn:microsoft.com/office/officeart/2008/layout/LinedList"/>
    <dgm:cxn modelId="{BE86C6CC-F822-45A1-8D8D-F4721307315C}" type="presParOf" srcId="{F1C6EEF4-46F4-4E39-A3BB-4C51D10CEC16}" destId="{2612FA90-A7C0-45D1-B6CE-9AADB553912A}" srcOrd="2" destOrd="0" presId="urn:microsoft.com/office/officeart/2008/layout/LinedList"/>
    <dgm:cxn modelId="{C83EAB4B-3158-4E82-8B2B-8AACCA4DDC3C}" type="presParOf" srcId="{A07365BE-AA30-427E-9207-6993FD7E82E3}" destId="{AE0B3DF1-C787-450F-8C2C-3BEB1A148258}" srcOrd="2" destOrd="0" presId="urn:microsoft.com/office/officeart/2008/layout/LinedList"/>
    <dgm:cxn modelId="{9D7EC41B-9347-49AF-9D01-0CEC20A09DE9}" type="presParOf" srcId="{A07365BE-AA30-427E-9207-6993FD7E82E3}" destId="{08099C19-6D8A-4E02-8DB7-3062E1A106F4}" srcOrd="3" destOrd="0" presId="urn:microsoft.com/office/officeart/2008/layout/LinedList"/>
    <dgm:cxn modelId="{DF877BEB-A8E8-4348-9981-440FE2999FCE}" type="presParOf" srcId="{A07365BE-AA30-427E-9207-6993FD7E82E3}" destId="{AE778B57-7CCD-40DB-9BBD-4BE0FB60AC00}" srcOrd="4" destOrd="0" presId="urn:microsoft.com/office/officeart/2008/layout/LinedList"/>
    <dgm:cxn modelId="{14F54BCB-4792-430E-B16E-43D16B01E337}" type="presParOf" srcId="{AE778B57-7CCD-40DB-9BBD-4BE0FB60AC00}" destId="{F78DCB9C-8E2E-4EBE-A576-26F133D0C28A}" srcOrd="0" destOrd="0" presId="urn:microsoft.com/office/officeart/2008/layout/LinedList"/>
    <dgm:cxn modelId="{F47FF98A-EB3E-4269-8BB4-7D779056EF98}" type="presParOf" srcId="{AE778B57-7CCD-40DB-9BBD-4BE0FB60AC00}" destId="{F3360876-F9B9-448E-A1EE-54921AD3DC67}" srcOrd="1" destOrd="0" presId="urn:microsoft.com/office/officeart/2008/layout/LinedList"/>
    <dgm:cxn modelId="{3F8BBA94-4FCF-4A9B-BA8E-0E6787B8D44F}" type="presParOf" srcId="{AE778B57-7CCD-40DB-9BBD-4BE0FB60AC00}" destId="{5CF2E656-4642-4F6A-AFF7-23EA4963FDB4}" srcOrd="2" destOrd="0" presId="urn:microsoft.com/office/officeart/2008/layout/LinedList"/>
    <dgm:cxn modelId="{BC49B108-7974-4A85-9821-AF29DF210E09}" type="presParOf" srcId="{A07365BE-AA30-427E-9207-6993FD7E82E3}" destId="{83A4FFCD-A013-4BFE-8874-F53D231F5B29}" srcOrd="5" destOrd="0" presId="urn:microsoft.com/office/officeart/2008/layout/LinedList"/>
    <dgm:cxn modelId="{28AC9835-30D2-4F9A-B0D2-563FB6F9ED6A}" type="presParOf" srcId="{A07365BE-AA30-427E-9207-6993FD7E82E3}" destId="{0DAFD20D-1A7A-4020-A2B1-3AF2D0FC0E2A}" srcOrd="6" destOrd="0" presId="urn:microsoft.com/office/officeart/2008/layout/LinedList"/>
    <dgm:cxn modelId="{356BA7CE-4010-41A4-931B-2017456C3893}" type="presParOf" srcId="{A07365BE-AA30-427E-9207-6993FD7E82E3}" destId="{3DFAF59D-7C8E-4068-9017-E9EB350C82DD}" srcOrd="7" destOrd="0" presId="urn:microsoft.com/office/officeart/2008/layout/LinedList"/>
    <dgm:cxn modelId="{1EB7B222-9955-4447-8CCE-62DBB093CD13}" type="presParOf" srcId="{3DFAF59D-7C8E-4068-9017-E9EB350C82DD}" destId="{A252985A-8D5E-4874-A36B-0297AA7A2720}" srcOrd="0" destOrd="0" presId="urn:microsoft.com/office/officeart/2008/layout/LinedList"/>
    <dgm:cxn modelId="{C0A136CE-56C6-4B4C-A8EA-0DD5D0E3DFA2}" type="presParOf" srcId="{3DFAF59D-7C8E-4068-9017-E9EB350C82DD}" destId="{420BD7A2-720B-4B94-A049-99F98727E9AB}" srcOrd="1" destOrd="0" presId="urn:microsoft.com/office/officeart/2008/layout/LinedList"/>
    <dgm:cxn modelId="{4A95D15B-006B-40D2-A335-E8686AD20F61}" type="presParOf" srcId="{3DFAF59D-7C8E-4068-9017-E9EB350C82DD}" destId="{ED1AF0E0-5876-4760-9055-7B5223B1908F}" srcOrd="2" destOrd="0" presId="urn:microsoft.com/office/officeart/2008/layout/LinedList"/>
    <dgm:cxn modelId="{D6334812-9085-45E1-A2D1-FC2305419A3C}" type="presParOf" srcId="{A07365BE-AA30-427E-9207-6993FD7E82E3}" destId="{5B64BD80-61A1-42A4-A1CC-C4546D533827}" srcOrd="8" destOrd="0" presId="urn:microsoft.com/office/officeart/2008/layout/LinedList"/>
    <dgm:cxn modelId="{B492F87C-25E8-4930-99C3-E7B8856A5856}" type="presParOf" srcId="{A07365BE-AA30-427E-9207-6993FD7E82E3}" destId="{687D718F-7F27-4797-B827-E67CEF465167}" srcOrd="9" destOrd="0" presId="urn:microsoft.com/office/officeart/2008/layout/LinedList"/>
    <dgm:cxn modelId="{C07D60F0-31A4-4B42-8848-DE3D5C0EA588}" type="presParOf" srcId="{A07365BE-AA30-427E-9207-6993FD7E82E3}" destId="{E8F7242E-EA43-4D9C-90B9-5D5C34DA33D9}" srcOrd="10" destOrd="0" presId="urn:microsoft.com/office/officeart/2008/layout/LinedList"/>
    <dgm:cxn modelId="{8563364D-4555-47B5-9FB3-8AEE8D0A28C4}" type="presParOf" srcId="{E8F7242E-EA43-4D9C-90B9-5D5C34DA33D9}" destId="{768FB99C-2C56-412D-BCF6-A64160D6D23A}" srcOrd="0" destOrd="0" presId="urn:microsoft.com/office/officeart/2008/layout/LinedList"/>
    <dgm:cxn modelId="{2F6E1642-123A-43EA-98D6-E1E2E26B0FD0}" type="presParOf" srcId="{E8F7242E-EA43-4D9C-90B9-5D5C34DA33D9}" destId="{811A5FF4-17D2-497B-8B2B-F918339946A0}" srcOrd="1" destOrd="0" presId="urn:microsoft.com/office/officeart/2008/layout/LinedList"/>
    <dgm:cxn modelId="{608A9BB5-713B-4181-8248-D8483B79B6A0}" type="presParOf" srcId="{E8F7242E-EA43-4D9C-90B9-5D5C34DA33D9}" destId="{11F386CA-60E4-4215-A6A3-A3662173F529}" srcOrd="2" destOrd="0" presId="urn:microsoft.com/office/officeart/2008/layout/LinedList"/>
    <dgm:cxn modelId="{2045C244-A026-446A-BADD-7931DEF1ECE0}" type="presParOf" srcId="{A07365BE-AA30-427E-9207-6993FD7E82E3}" destId="{CD92DE05-EE69-4B14-9A7F-A4A9DFCD44D6}" srcOrd="11" destOrd="0" presId="urn:microsoft.com/office/officeart/2008/layout/LinedList"/>
    <dgm:cxn modelId="{C34EFD90-4E12-42D9-8D92-0E4800A1DFE1}" type="presParOf" srcId="{A07365BE-AA30-427E-9207-6993FD7E82E3}" destId="{8FE1F36A-8B6A-4D8C-AC87-D2AE5D787ACF}" srcOrd="12" destOrd="0" presId="urn:microsoft.com/office/officeart/2008/layout/LinedList"/>
    <dgm:cxn modelId="{E2DD6004-561F-4A6E-833C-F736DB8DF924}" type="presParOf" srcId="{9F67B69F-FC72-4D4A-B0EF-9B0C411933A5}" destId="{22FFDA00-C594-4CC4-BB7D-44F0D63E4669}" srcOrd="2" destOrd="0" presId="urn:microsoft.com/office/officeart/2008/layout/LinedList"/>
    <dgm:cxn modelId="{D3B6C7B2-9BFF-41B3-90BA-FB8A1F95DB91}" type="presParOf" srcId="{9F67B69F-FC72-4D4A-B0EF-9B0C411933A5}" destId="{A91DA929-E107-4354-AAB2-BDFB25494F3B}" srcOrd="3" destOrd="0" presId="urn:microsoft.com/office/officeart/2008/layout/LinedList"/>
    <dgm:cxn modelId="{1F97E3BC-5DBF-4195-AF43-6E9AB06A8386}" type="presParOf" srcId="{A91DA929-E107-4354-AAB2-BDFB25494F3B}" destId="{B99CCF8D-DEE8-4109-8F2E-1C07AC4F360E}" srcOrd="0" destOrd="0" presId="urn:microsoft.com/office/officeart/2008/layout/LinedList"/>
    <dgm:cxn modelId="{9A836D83-2AF7-448E-8326-1EC63F359400}" type="presParOf" srcId="{A91DA929-E107-4354-AAB2-BDFB25494F3B}" destId="{3D8C182B-AC76-4E85-BA68-D04A745F77EB}" srcOrd="1" destOrd="0" presId="urn:microsoft.com/office/officeart/2008/layout/LinedList"/>
    <dgm:cxn modelId="{F4BA9A96-E4F8-420C-9D5C-15B0FDD23FEA}" type="presParOf" srcId="{3D8C182B-AC76-4E85-BA68-D04A745F77EB}" destId="{366BD4D5-7B5D-42FE-8026-54710FA146AA}" srcOrd="0" destOrd="0" presId="urn:microsoft.com/office/officeart/2008/layout/LinedList"/>
    <dgm:cxn modelId="{F180F611-1C1F-47D3-B2D5-ACA72D29FBD6}" type="presParOf" srcId="{3D8C182B-AC76-4E85-BA68-D04A745F77EB}" destId="{B6ECDF35-5D6D-4C8A-B63C-8A1E34A285C5}" srcOrd="1" destOrd="0" presId="urn:microsoft.com/office/officeart/2008/layout/LinedList"/>
    <dgm:cxn modelId="{96E77758-7DD0-47FD-A6CF-AC02B7D01FF7}" type="presParOf" srcId="{B6ECDF35-5D6D-4C8A-B63C-8A1E34A285C5}" destId="{A2D4D3F4-B824-4EB4-B6C7-66D68FFE964F}" srcOrd="0" destOrd="0" presId="urn:microsoft.com/office/officeart/2008/layout/LinedList"/>
    <dgm:cxn modelId="{E2602724-6BA6-43E0-9A6F-A4AB5616C6AC}" type="presParOf" srcId="{B6ECDF35-5D6D-4C8A-B63C-8A1E34A285C5}" destId="{BDA7A09C-E2B4-478E-B717-C62058FADC7C}" srcOrd="1" destOrd="0" presId="urn:microsoft.com/office/officeart/2008/layout/LinedList"/>
    <dgm:cxn modelId="{F9073F69-CC55-4DAB-AFBD-29C9206B585A}" type="presParOf" srcId="{B6ECDF35-5D6D-4C8A-B63C-8A1E34A285C5}" destId="{6C5ADFC0-84ED-4893-A96A-F4FC795F10AD}" srcOrd="2" destOrd="0" presId="urn:microsoft.com/office/officeart/2008/layout/LinedList"/>
    <dgm:cxn modelId="{FF26FCF8-92F8-47FA-8886-99ECC65A010A}" type="presParOf" srcId="{3D8C182B-AC76-4E85-BA68-D04A745F77EB}" destId="{C2994ACF-00B9-4A9B-8AF1-B72BFAD614B5}" srcOrd="2" destOrd="0" presId="urn:microsoft.com/office/officeart/2008/layout/LinedList"/>
    <dgm:cxn modelId="{92C264D7-60F7-4122-A45A-81C90FD3C965}" type="presParOf" srcId="{3D8C182B-AC76-4E85-BA68-D04A745F77EB}" destId="{43F47E02-81CE-4B2A-9C08-77A30AD7A466}" srcOrd="3" destOrd="0" presId="urn:microsoft.com/office/officeart/2008/layout/LinedList"/>
    <dgm:cxn modelId="{BC159DA2-A0F4-421B-91B7-6E5484E8E47C}" type="presParOf" srcId="{3D8C182B-AC76-4E85-BA68-D04A745F77EB}" destId="{1F0892DB-F4A9-4E5C-A4BD-BC412AA42FF6}" srcOrd="4" destOrd="0" presId="urn:microsoft.com/office/officeart/2008/layout/LinedList"/>
    <dgm:cxn modelId="{7CE9C4E9-BEA6-4910-92B0-9FB72DF33264}" type="presParOf" srcId="{1F0892DB-F4A9-4E5C-A4BD-BC412AA42FF6}" destId="{C01DBC7F-3E5B-4DFA-B497-4CB6539CDA8B}" srcOrd="0" destOrd="0" presId="urn:microsoft.com/office/officeart/2008/layout/LinedList"/>
    <dgm:cxn modelId="{FC736C23-8777-4D7F-A73D-419BA69BEAF0}" type="presParOf" srcId="{1F0892DB-F4A9-4E5C-A4BD-BC412AA42FF6}" destId="{C01CFF3F-6E6D-4600-9EA4-5BF3B796E73A}" srcOrd="1" destOrd="0" presId="urn:microsoft.com/office/officeart/2008/layout/LinedList"/>
    <dgm:cxn modelId="{97E9E7EA-8DFF-465A-8189-3CA9CB206D25}" type="presParOf" srcId="{1F0892DB-F4A9-4E5C-A4BD-BC412AA42FF6}" destId="{DDEBD494-80D8-4B54-9112-AC5FCD135053}" srcOrd="2" destOrd="0" presId="urn:microsoft.com/office/officeart/2008/layout/LinedList"/>
    <dgm:cxn modelId="{1E386367-8149-48A7-A21C-90E8D33B4A71}" type="presParOf" srcId="{3D8C182B-AC76-4E85-BA68-D04A745F77EB}" destId="{C671F854-5074-403F-A69A-77EB80E86893}" srcOrd="5" destOrd="0" presId="urn:microsoft.com/office/officeart/2008/layout/LinedList"/>
    <dgm:cxn modelId="{00FF1683-564A-4F2C-A85D-94E5DA77D94E}" type="presParOf" srcId="{3D8C182B-AC76-4E85-BA68-D04A745F77EB}" destId="{FF79DD55-4114-449A-9360-023A32E90895}" srcOrd="6" destOrd="0" presId="urn:microsoft.com/office/officeart/2008/layout/LinedList"/>
    <dgm:cxn modelId="{2794CD63-233D-442E-B4E5-DD2D5B138663}" type="presParOf" srcId="{3D8C182B-AC76-4E85-BA68-D04A745F77EB}" destId="{8E33A4EE-882B-4D91-8B2B-9930A992ECE0}" srcOrd="7" destOrd="0" presId="urn:microsoft.com/office/officeart/2008/layout/LinedList"/>
    <dgm:cxn modelId="{FF2450E3-AEA3-4410-A308-EFE77946BB97}" type="presParOf" srcId="{8E33A4EE-882B-4D91-8B2B-9930A992ECE0}" destId="{FCF5F7C9-CDA2-4FF6-8C67-F766ECB9D4D4}" srcOrd="0" destOrd="0" presId="urn:microsoft.com/office/officeart/2008/layout/LinedList"/>
    <dgm:cxn modelId="{8D743992-F7F8-49A4-A0EA-DA0C9CC5BE34}" type="presParOf" srcId="{8E33A4EE-882B-4D91-8B2B-9930A992ECE0}" destId="{A5BF6B59-A6AB-4BB9-908C-FFA09FE06674}" srcOrd="1" destOrd="0" presId="urn:microsoft.com/office/officeart/2008/layout/LinedList"/>
    <dgm:cxn modelId="{48D55D3D-C2D4-4971-AEB9-949C6B2A26A4}" type="presParOf" srcId="{8E33A4EE-882B-4D91-8B2B-9930A992ECE0}" destId="{0FA30BDD-2CC5-4314-8B68-7C88C0AE5A21}" srcOrd="2" destOrd="0" presId="urn:microsoft.com/office/officeart/2008/layout/LinedList"/>
    <dgm:cxn modelId="{6356393B-9321-4B24-8610-7DAAF7E72CD9}" type="presParOf" srcId="{3D8C182B-AC76-4E85-BA68-D04A745F77EB}" destId="{CAB9F42C-C9AA-4D63-B039-12333E014FD6}" srcOrd="8" destOrd="0" presId="urn:microsoft.com/office/officeart/2008/layout/LinedList"/>
    <dgm:cxn modelId="{01EA2F44-48E8-4CF0-BD2C-F8BE1B054D32}" type="presParOf" srcId="{3D8C182B-AC76-4E85-BA68-D04A745F77EB}" destId="{11950776-5947-4E3D-BC81-67F183CCC91C}" srcOrd="9" destOrd="0" presId="urn:microsoft.com/office/officeart/2008/layout/LinedList"/>
    <dgm:cxn modelId="{1574C17A-5FC2-4718-9110-964B2D41C3B5}" type="presParOf" srcId="{3D8C182B-AC76-4E85-BA68-D04A745F77EB}" destId="{1244F521-60B3-4CD8-9D5A-AA36E2BC34D7}" srcOrd="10" destOrd="0" presId="urn:microsoft.com/office/officeart/2008/layout/LinedList"/>
    <dgm:cxn modelId="{AFC00530-132E-42F8-B6FE-C403F5506913}" type="presParOf" srcId="{1244F521-60B3-4CD8-9D5A-AA36E2BC34D7}" destId="{AB9F2770-18F1-45B5-9105-66F37BE83B6A}" srcOrd="0" destOrd="0" presId="urn:microsoft.com/office/officeart/2008/layout/LinedList"/>
    <dgm:cxn modelId="{632B0194-4222-441F-89B4-563ACA2049C6}" type="presParOf" srcId="{1244F521-60B3-4CD8-9D5A-AA36E2BC34D7}" destId="{ADDEDD76-0D4B-4AA3-9357-D6FDD61580EB}" srcOrd="1" destOrd="0" presId="urn:microsoft.com/office/officeart/2008/layout/LinedList"/>
    <dgm:cxn modelId="{4173C926-7697-4EB2-86C7-886E8DE2CA70}" type="presParOf" srcId="{1244F521-60B3-4CD8-9D5A-AA36E2BC34D7}" destId="{89801514-BA3A-4011-ADE4-32A2BBE6EF55}" srcOrd="2" destOrd="0" presId="urn:microsoft.com/office/officeart/2008/layout/LinedList"/>
    <dgm:cxn modelId="{92B9DE18-E363-4363-9C7D-EFD023A58806}" type="presParOf" srcId="{3D8C182B-AC76-4E85-BA68-D04A745F77EB}" destId="{97173E51-DC9B-49EF-B0F0-14079D4380A0}" srcOrd="11" destOrd="0" presId="urn:microsoft.com/office/officeart/2008/layout/LinedList"/>
    <dgm:cxn modelId="{9FCE2745-E8DF-40E3-8E99-BC2AA7BE6E89}" type="presParOf" srcId="{3D8C182B-AC76-4E85-BA68-D04A745F77EB}" destId="{1F14D27F-FC26-4BF3-BCE4-A1EB08665308}"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FB22D839-AC6A-4D51-B0EF-4436954666D8}" type="doc">
      <dgm:prSet loTypeId="urn:microsoft.com/office/officeart/2005/8/layout/pyramid2" loCatId="pyramid" qsTypeId="urn:microsoft.com/office/officeart/2005/8/quickstyle/simple3" qsCatId="simple" csTypeId="urn:microsoft.com/office/officeart/2005/8/colors/accent1_2" csCatId="accent1"/>
      <dgm:spPr/>
      <dgm:t>
        <a:bodyPr/>
        <a:lstStyle/>
        <a:p>
          <a:endParaRPr lang="en-US"/>
        </a:p>
      </dgm:t>
    </dgm:pt>
    <dgm:pt modelId="{D4910B08-FE31-4944-B403-9CA769FE7B56}">
      <dgm:prSet/>
      <dgm:spPr/>
      <dgm:t>
        <a:bodyPr/>
        <a:lstStyle/>
        <a:p>
          <a:pPr rtl="0"/>
          <a:r>
            <a:rPr lang="fi-FI" b="0"/>
            <a:t>Vastaaja (kuluttaja) ei vastannut </a:t>
          </a:r>
          <a:endParaRPr lang="fi-FI"/>
        </a:p>
      </dgm:t>
    </dgm:pt>
    <dgm:pt modelId="{20410E57-9514-424F-AB8C-2D678DFA4B80}" type="parTrans" cxnId="{9B1FEDCE-EBC9-4176-8C2E-3EDDF349A5A3}">
      <dgm:prSet/>
      <dgm:spPr/>
      <dgm:t>
        <a:bodyPr/>
        <a:lstStyle/>
        <a:p>
          <a:endParaRPr lang="en-US"/>
        </a:p>
      </dgm:t>
    </dgm:pt>
    <dgm:pt modelId="{88714D24-FA0A-47F3-9F32-19E9F4400670}" type="sibTrans" cxnId="{9B1FEDCE-EBC9-4176-8C2E-3EDDF349A5A3}">
      <dgm:prSet/>
      <dgm:spPr/>
      <dgm:t>
        <a:bodyPr/>
        <a:lstStyle/>
        <a:p>
          <a:endParaRPr lang="en-US"/>
        </a:p>
      </dgm:t>
    </dgm:pt>
    <dgm:pt modelId="{8395F3B3-F1AA-4FED-9D9C-255D7D8E04F5}">
      <dgm:prSet/>
      <dgm:spPr/>
      <dgm:t>
        <a:bodyPr/>
        <a:lstStyle/>
        <a:p>
          <a:pPr rtl="0"/>
          <a:r>
            <a:rPr lang="fi-FI" b="0"/>
            <a:t>Viivästyskorkovaatimus 118,80 % </a:t>
          </a:r>
          <a:endParaRPr lang="fi-FI"/>
        </a:p>
      </dgm:t>
    </dgm:pt>
    <dgm:pt modelId="{5F6090EC-383F-4A1A-8635-B2EB40E9C88A}" type="parTrans" cxnId="{5B3004C1-54B7-48D3-A26B-912BE1D04C2B}">
      <dgm:prSet/>
      <dgm:spPr/>
      <dgm:t>
        <a:bodyPr/>
        <a:lstStyle/>
        <a:p>
          <a:endParaRPr lang="en-US"/>
        </a:p>
      </dgm:t>
    </dgm:pt>
    <dgm:pt modelId="{C0AFE0D7-6695-4B56-9294-E2FEBCA6C682}" type="sibTrans" cxnId="{5B3004C1-54B7-48D3-A26B-912BE1D04C2B}">
      <dgm:prSet/>
      <dgm:spPr/>
      <dgm:t>
        <a:bodyPr/>
        <a:lstStyle/>
        <a:p>
          <a:endParaRPr lang="en-US"/>
        </a:p>
      </dgm:t>
    </dgm:pt>
    <dgm:pt modelId="{1ADE75D9-FD89-457E-93F5-F341464A5175}">
      <dgm:prSet/>
      <dgm:spPr/>
      <dgm:t>
        <a:bodyPr/>
        <a:lstStyle/>
        <a:p>
          <a:pPr rtl="0"/>
          <a:r>
            <a:rPr lang="fi-FI" b="0"/>
            <a:t>perustui KorkoL 4.2:ään, jonka mukaan viivästyskorkoa oli määräajan suoritettava luottoaikaisen koron suuruisena. </a:t>
          </a:r>
          <a:endParaRPr lang="fi-FI"/>
        </a:p>
      </dgm:t>
    </dgm:pt>
    <dgm:pt modelId="{F1DF4E06-4FE1-4276-9402-B5BD90FF2BFB}" type="parTrans" cxnId="{05168770-8231-47A4-82A1-6C3540AFDC29}">
      <dgm:prSet/>
      <dgm:spPr/>
      <dgm:t>
        <a:bodyPr/>
        <a:lstStyle/>
        <a:p>
          <a:endParaRPr lang="en-US"/>
        </a:p>
      </dgm:t>
    </dgm:pt>
    <dgm:pt modelId="{7FECC3BD-1A5E-4162-AB51-72AF3825FDC6}" type="sibTrans" cxnId="{05168770-8231-47A4-82A1-6C3540AFDC29}">
      <dgm:prSet/>
      <dgm:spPr/>
      <dgm:t>
        <a:bodyPr/>
        <a:lstStyle/>
        <a:p>
          <a:endParaRPr lang="en-US"/>
        </a:p>
      </dgm:t>
    </dgm:pt>
    <dgm:pt modelId="{78D868C5-B051-463A-B6CE-4A640F36F9FE}">
      <dgm:prSet/>
      <dgm:spPr/>
      <dgm:t>
        <a:bodyPr/>
        <a:lstStyle/>
        <a:p>
          <a:pPr rtl="0"/>
          <a:r>
            <a:rPr lang="fi-FI" b="0"/>
            <a:t>KSL 7:17a:ssä säädetty korkokatto ei soveltunut tapaukseen, koska luottorajan  suuruus oli 2 000 euroa </a:t>
          </a:r>
          <a:endParaRPr lang="fi-FI"/>
        </a:p>
      </dgm:t>
    </dgm:pt>
    <dgm:pt modelId="{7B53DDFE-C139-4A31-B734-0E44EAD32407}" type="parTrans" cxnId="{1EC343DE-DC11-4B54-A623-8D7CF30F37D9}">
      <dgm:prSet/>
      <dgm:spPr/>
      <dgm:t>
        <a:bodyPr/>
        <a:lstStyle/>
        <a:p>
          <a:endParaRPr lang="en-US"/>
        </a:p>
      </dgm:t>
    </dgm:pt>
    <dgm:pt modelId="{39456A4F-084A-451D-BB10-6B276643704B}" type="sibTrans" cxnId="{1EC343DE-DC11-4B54-A623-8D7CF30F37D9}">
      <dgm:prSet/>
      <dgm:spPr/>
      <dgm:t>
        <a:bodyPr/>
        <a:lstStyle/>
        <a:p>
          <a:endParaRPr lang="en-US"/>
        </a:p>
      </dgm:t>
    </dgm:pt>
    <dgm:pt modelId="{C453549E-56FA-44CD-A7D7-BAF19F62E14B}">
      <dgm:prSet/>
      <dgm:spPr/>
      <dgm:t>
        <a:bodyPr/>
        <a:lstStyle/>
        <a:p>
          <a:pPr rtl="0"/>
          <a:r>
            <a:rPr lang="fi-FI" b="0"/>
            <a:t>KKO: direktiivin mukainen tutkimisvelvollisuus ei koske </a:t>
          </a:r>
          <a:endParaRPr lang="fi-FI"/>
        </a:p>
      </dgm:t>
    </dgm:pt>
    <dgm:pt modelId="{21607AF4-17C1-4A60-84DA-1FAE30B7808A}" type="parTrans" cxnId="{4C073F94-D2BA-4D7C-B524-CB8F2E13636B}">
      <dgm:prSet/>
      <dgm:spPr/>
      <dgm:t>
        <a:bodyPr/>
        <a:lstStyle/>
        <a:p>
          <a:endParaRPr lang="en-US"/>
        </a:p>
      </dgm:t>
    </dgm:pt>
    <dgm:pt modelId="{89F4690B-1D64-4001-BD6C-6546EB1869F8}" type="sibTrans" cxnId="{4C073F94-D2BA-4D7C-B524-CB8F2E13636B}">
      <dgm:prSet/>
      <dgm:spPr/>
      <dgm:t>
        <a:bodyPr/>
        <a:lstStyle/>
        <a:p>
          <a:endParaRPr lang="en-US"/>
        </a:p>
      </dgm:t>
    </dgm:pt>
    <dgm:pt modelId="{45336C64-1A16-4AF5-AC9E-F427BAC8AE01}">
      <dgm:prSet/>
      <dgm:spPr/>
      <dgm:t>
        <a:bodyPr/>
        <a:lstStyle/>
        <a:p>
          <a:pPr rtl="0"/>
          <a:r>
            <a:rPr lang="fi-FI" b="0"/>
            <a:t>Selkeitä pääehtoja </a:t>
          </a:r>
          <a:endParaRPr lang="fi-FI"/>
        </a:p>
      </dgm:t>
    </dgm:pt>
    <dgm:pt modelId="{2040932B-B8E9-48BC-A5CC-2470F6520C10}" type="parTrans" cxnId="{1ED864A6-893D-4E53-8C33-5ECEE36703BD}">
      <dgm:prSet/>
      <dgm:spPr/>
      <dgm:t>
        <a:bodyPr/>
        <a:lstStyle/>
        <a:p>
          <a:endParaRPr lang="en-US"/>
        </a:p>
      </dgm:t>
    </dgm:pt>
    <dgm:pt modelId="{301E88BA-75A9-4429-966F-90D65DB7BE15}" type="sibTrans" cxnId="{1ED864A6-893D-4E53-8C33-5ECEE36703BD}">
      <dgm:prSet/>
      <dgm:spPr/>
      <dgm:t>
        <a:bodyPr/>
        <a:lstStyle/>
        <a:p>
          <a:endParaRPr lang="en-US"/>
        </a:p>
      </dgm:t>
    </dgm:pt>
    <dgm:pt modelId="{5E3F845C-8CC8-45BE-9D00-D89BF0AF1F38}">
      <dgm:prSet/>
      <dgm:spPr/>
      <dgm:t>
        <a:bodyPr/>
        <a:lstStyle/>
        <a:p>
          <a:pPr rtl="0"/>
          <a:r>
            <a:rPr lang="fi-FI"/>
            <a:t>Lain sisältöä toistavaa sopimusehtoa </a:t>
          </a:r>
        </a:p>
      </dgm:t>
    </dgm:pt>
    <dgm:pt modelId="{F2EFFC65-D1C9-4B26-B853-A94215A78B03}" type="parTrans" cxnId="{65C8890D-B7F4-4A97-A08C-5CF2C9836506}">
      <dgm:prSet/>
      <dgm:spPr/>
      <dgm:t>
        <a:bodyPr/>
        <a:lstStyle/>
        <a:p>
          <a:endParaRPr lang="en-US"/>
        </a:p>
      </dgm:t>
    </dgm:pt>
    <dgm:pt modelId="{144F4CFD-6F88-499F-AD08-080E67B054CE}" type="sibTrans" cxnId="{65C8890D-B7F4-4A97-A08C-5CF2C9836506}">
      <dgm:prSet/>
      <dgm:spPr/>
      <dgm:t>
        <a:bodyPr/>
        <a:lstStyle/>
        <a:p>
          <a:endParaRPr lang="en-US"/>
        </a:p>
      </dgm:t>
    </dgm:pt>
    <dgm:pt modelId="{A9D21F10-411C-4F17-9E8E-BAF93CCD3CE4}" type="pres">
      <dgm:prSet presAssocID="{FB22D839-AC6A-4D51-B0EF-4436954666D8}" presName="compositeShape" presStyleCnt="0">
        <dgm:presLayoutVars>
          <dgm:dir/>
          <dgm:resizeHandles/>
        </dgm:presLayoutVars>
      </dgm:prSet>
      <dgm:spPr/>
    </dgm:pt>
    <dgm:pt modelId="{01856978-449F-4644-BCB2-7A17A4E33E7C}" type="pres">
      <dgm:prSet presAssocID="{FB22D839-AC6A-4D51-B0EF-4436954666D8}" presName="pyramid" presStyleLbl="node1" presStyleIdx="0" presStyleCnt="1"/>
      <dgm:spPr/>
    </dgm:pt>
    <dgm:pt modelId="{8C0AADAB-DCBE-4265-A229-B166F0A2F110}" type="pres">
      <dgm:prSet presAssocID="{FB22D839-AC6A-4D51-B0EF-4436954666D8}" presName="theList" presStyleCnt="0"/>
      <dgm:spPr/>
    </dgm:pt>
    <dgm:pt modelId="{09289542-3577-47FE-91A2-629880BCCA81}" type="pres">
      <dgm:prSet presAssocID="{D4910B08-FE31-4944-B403-9CA769FE7B56}" presName="aNode" presStyleLbl="fgAcc1" presStyleIdx="0" presStyleCnt="5">
        <dgm:presLayoutVars>
          <dgm:bulletEnabled val="1"/>
        </dgm:presLayoutVars>
      </dgm:prSet>
      <dgm:spPr/>
    </dgm:pt>
    <dgm:pt modelId="{08CD1CA9-079F-4C68-989F-E4DE21FE517B}" type="pres">
      <dgm:prSet presAssocID="{D4910B08-FE31-4944-B403-9CA769FE7B56}" presName="aSpace" presStyleCnt="0"/>
      <dgm:spPr/>
    </dgm:pt>
    <dgm:pt modelId="{1F9616CD-B0F3-4F8F-A08A-EDE4AB603733}" type="pres">
      <dgm:prSet presAssocID="{8395F3B3-F1AA-4FED-9D9C-255D7D8E04F5}" presName="aNode" presStyleLbl="fgAcc1" presStyleIdx="1" presStyleCnt="5">
        <dgm:presLayoutVars>
          <dgm:bulletEnabled val="1"/>
        </dgm:presLayoutVars>
      </dgm:prSet>
      <dgm:spPr/>
    </dgm:pt>
    <dgm:pt modelId="{D256E259-443A-4470-9DB2-F746B0996CF4}" type="pres">
      <dgm:prSet presAssocID="{8395F3B3-F1AA-4FED-9D9C-255D7D8E04F5}" presName="aSpace" presStyleCnt="0"/>
      <dgm:spPr/>
    </dgm:pt>
    <dgm:pt modelId="{08108D5B-18F0-46DC-90EF-C3ACEBF9D7BE}" type="pres">
      <dgm:prSet presAssocID="{1ADE75D9-FD89-457E-93F5-F341464A5175}" presName="aNode" presStyleLbl="fgAcc1" presStyleIdx="2" presStyleCnt="5">
        <dgm:presLayoutVars>
          <dgm:bulletEnabled val="1"/>
        </dgm:presLayoutVars>
      </dgm:prSet>
      <dgm:spPr/>
    </dgm:pt>
    <dgm:pt modelId="{B50C1D62-AA73-45BE-8BA6-8523601E0970}" type="pres">
      <dgm:prSet presAssocID="{1ADE75D9-FD89-457E-93F5-F341464A5175}" presName="aSpace" presStyleCnt="0"/>
      <dgm:spPr/>
    </dgm:pt>
    <dgm:pt modelId="{B5014B13-3F59-4561-AFB9-DB8162B96DAF}" type="pres">
      <dgm:prSet presAssocID="{78D868C5-B051-463A-B6CE-4A640F36F9FE}" presName="aNode" presStyleLbl="fgAcc1" presStyleIdx="3" presStyleCnt="5">
        <dgm:presLayoutVars>
          <dgm:bulletEnabled val="1"/>
        </dgm:presLayoutVars>
      </dgm:prSet>
      <dgm:spPr/>
    </dgm:pt>
    <dgm:pt modelId="{06BDDFA1-BFD4-45A1-A52C-166456E4019B}" type="pres">
      <dgm:prSet presAssocID="{78D868C5-B051-463A-B6CE-4A640F36F9FE}" presName="aSpace" presStyleCnt="0"/>
      <dgm:spPr/>
    </dgm:pt>
    <dgm:pt modelId="{74FEE886-D238-41B9-AD87-8E0B1F058FF2}" type="pres">
      <dgm:prSet presAssocID="{C453549E-56FA-44CD-A7D7-BAF19F62E14B}" presName="aNode" presStyleLbl="fgAcc1" presStyleIdx="4" presStyleCnt="5">
        <dgm:presLayoutVars>
          <dgm:bulletEnabled val="1"/>
        </dgm:presLayoutVars>
      </dgm:prSet>
      <dgm:spPr/>
    </dgm:pt>
    <dgm:pt modelId="{A6F1B561-6016-4FB1-BF08-437A5DD165EE}" type="pres">
      <dgm:prSet presAssocID="{C453549E-56FA-44CD-A7D7-BAF19F62E14B}" presName="aSpace" presStyleCnt="0"/>
      <dgm:spPr/>
    </dgm:pt>
  </dgm:ptLst>
  <dgm:cxnLst>
    <dgm:cxn modelId="{6B937C0A-55BF-41F7-8DE3-7BCB63D58B17}" type="presOf" srcId="{8395F3B3-F1AA-4FED-9D9C-255D7D8E04F5}" destId="{1F9616CD-B0F3-4F8F-A08A-EDE4AB603733}" srcOrd="0" destOrd="0" presId="urn:microsoft.com/office/officeart/2005/8/layout/pyramid2"/>
    <dgm:cxn modelId="{65C8890D-B7F4-4A97-A08C-5CF2C9836506}" srcId="{C453549E-56FA-44CD-A7D7-BAF19F62E14B}" destId="{5E3F845C-8CC8-45BE-9D00-D89BF0AF1F38}" srcOrd="1" destOrd="0" parTransId="{F2EFFC65-D1C9-4B26-B853-A94215A78B03}" sibTransId="{144F4CFD-6F88-499F-AD08-080E67B054CE}"/>
    <dgm:cxn modelId="{ED1EAA0D-2092-4877-A248-6192AA17D260}" type="presOf" srcId="{C453549E-56FA-44CD-A7D7-BAF19F62E14B}" destId="{74FEE886-D238-41B9-AD87-8E0B1F058FF2}" srcOrd="0" destOrd="0" presId="urn:microsoft.com/office/officeart/2005/8/layout/pyramid2"/>
    <dgm:cxn modelId="{0F533316-DAD1-42B8-8267-2F0FB8838A5E}" type="presOf" srcId="{D4910B08-FE31-4944-B403-9CA769FE7B56}" destId="{09289542-3577-47FE-91A2-629880BCCA81}" srcOrd="0" destOrd="0" presId="urn:microsoft.com/office/officeart/2005/8/layout/pyramid2"/>
    <dgm:cxn modelId="{7C81596D-AB59-49C4-8050-A7C5FCC97411}" type="presOf" srcId="{78D868C5-B051-463A-B6CE-4A640F36F9FE}" destId="{B5014B13-3F59-4561-AFB9-DB8162B96DAF}" srcOrd="0" destOrd="0" presId="urn:microsoft.com/office/officeart/2005/8/layout/pyramid2"/>
    <dgm:cxn modelId="{05168770-8231-47A4-82A1-6C3540AFDC29}" srcId="{FB22D839-AC6A-4D51-B0EF-4436954666D8}" destId="{1ADE75D9-FD89-457E-93F5-F341464A5175}" srcOrd="2" destOrd="0" parTransId="{F1DF4E06-4FE1-4276-9402-B5BD90FF2BFB}" sibTransId="{7FECC3BD-1A5E-4162-AB51-72AF3825FDC6}"/>
    <dgm:cxn modelId="{4C073F94-D2BA-4D7C-B524-CB8F2E13636B}" srcId="{FB22D839-AC6A-4D51-B0EF-4436954666D8}" destId="{C453549E-56FA-44CD-A7D7-BAF19F62E14B}" srcOrd="4" destOrd="0" parTransId="{21607AF4-17C1-4A60-84DA-1FAE30B7808A}" sibTransId="{89F4690B-1D64-4001-BD6C-6546EB1869F8}"/>
    <dgm:cxn modelId="{1ED864A6-893D-4E53-8C33-5ECEE36703BD}" srcId="{C453549E-56FA-44CD-A7D7-BAF19F62E14B}" destId="{45336C64-1A16-4AF5-AC9E-F427BAC8AE01}" srcOrd="0" destOrd="0" parTransId="{2040932B-B8E9-48BC-A5CC-2470F6520C10}" sibTransId="{301E88BA-75A9-4429-966F-90D65DB7BE15}"/>
    <dgm:cxn modelId="{5B3004C1-54B7-48D3-A26B-912BE1D04C2B}" srcId="{FB22D839-AC6A-4D51-B0EF-4436954666D8}" destId="{8395F3B3-F1AA-4FED-9D9C-255D7D8E04F5}" srcOrd="1" destOrd="0" parTransId="{5F6090EC-383F-4A1A-8635-B2EB40E9C88A}" sibTransId="{C0AFE0D7-6695-4B56-9294-E2FEBCA6C682}"/>
    <dgm:cxn modelId="{E2FCEAC8-E94B-4FC6-9815-EB0420E98D31}" type="presOf" srcId="{5E3F845C-8CC8-45BE-9D00-D89BF0AF1F38}" destId="{74FEE886-D238-41B9-AD87-8E0B1F058FF2}" srcOrd="0" destOrd="2" presId="urn:microsoft.com/office/officeart/2005/8/layout/pyramid2"/>
    <dgm:cxn modelId="{9B1FEDCE-EBC9-4176-8C2E-3EDDF349A5A3}" srcId="{FB22D839-AC6A-4D51-B0EF-4436954666D8}" destId="{D4910B08-FE31-4944-B403-9CA769FE7B56}" srcOrd="0" destOrd="0" parTransId="{20410E57-9514-424F-AB8C-2D678DFA4B80}" sibTransId="{88714D24-FA0A-47F3-9F32-19E9F4400670}"/>
    <dgm:cxn modelId="{3343F1CF-478E-4292-9365-230B85B89CB6}" type="presOf" srcId="{45336C64-1A16-4AF5-AC9E-F427BAC8AE01}" destId="{74FEE886-D238-41B9-AD87-8E0B1F058FF2}" srcOrd="0" destOrd="1" presId="urn:microsoft.com/office/officeart/2005/8/layout/pyramid2"/>
    <dgm:cxn modelId="{1746ADD3-5AB3-47C3-A613-BA53BD549D0C}" type="presOf" srcId="{FB22D839-AC6A-4D51-B0EF-4436954666D8}" destId="{A9D21F10-411C-4F17-9E8E-BAF93CCD3CE4}" srcOrd="0" destOrd="0" presId="urn:microsoft.com/office/officeart/2005/8/layout/pyramid2"/>
    <dgm:cxn modelId="{F9AD5BD4-2B42-4331-A18C-988619A46E75}" type="presOf" srcId="{1ADE75D9-FD89-457E-93F5-F341464A5175}" destId="{08108D5B-18F0-46DC-90EF-C3ACEBF9D7BE}" srcOrd="0" destOrd="0" presId="urn:microsoft.com/office/officeart/2005/8/layout/pyramid2"/>
    <dgm:cxn modelId="{1EC343DE-DC11-4B54-A623-8D7CF30F37D9}" srcId="{FB22D839-AC6A-4D51-B0EF-4436954666D8}" destId="{78D868C5-B051-463A-B6CE-4A640F36F9FE}" srcOrd="3" destOrd="0" parTransId="{7B53DDFE-C139-4A31-B734-0E44EAD32407}" sibTransId="{39456A4F-084A-451D-BB10-6B276643704B}"/>
    <dgm:cxn modelId="{2DF11E01-0343-4289-8035-E929FFA725CD}" type="presParOf" srcId="{A9D21F10-411C-4F17-9E8E-BAF93CCD3CE4}" destId="{01856978-449F-4644-BCB2-7A17A4E33E7C}" srcOrd="0" destOrd="0" presId="urn:microsoft.com/office/officeart/2005/8/layout/pyramid2"/>
    <dgm:cxn modelId="{EE34079B-B4D5-4FE1-929A-75A723B9C6CC}" type="presParOf" srcId="{A9D21F10-411C-4F17-9E8E-BAF93CCD3CE4}" destId="{8C0AADAB-DCBE-4265-A229-B166F0A2F110}" srcOrd="1" destOrd="0" presId="urn:microsoft.com/office/officeart/2005/8/layout/pyramid2"/>
    <dgm:cxn modelId="{15A5760F-2ECF-4263-92E5-D1353D090828}" type="presParOf" srcId="{8C0AADAB-DCBE-4265-A229-B166F0A2F110}" destId="{09289542-3577-47FE-91A2-629880BCCA81}" srcOrd="0" destOrd="0" presId="urn:microsoft.com/office/officeart/2005/8/layout/pyramid2"/>
    <dgm:cxn modelId="{26649F1E-9BFC-42AC-9F8B-F1C4F613304C}" type="presParOf" srcId="{8C0AADAB-DCBE-4265-A229-B166F0A2F110}" destId="{08CD1CA9-079F-4C68-989F-E4DE21FE517B}" srcOrd="1" destOrd="0" presId="urn:microsoft.com/office/officeart/2005/8/layout/pyramid2"/>
    <dgm:cxn modelId="{424097CB-E771-4AC7-8E1C-0A37154A361A}" type="presParOf" srcId="{8C0AADAB-DCBE-4265-A229-B166F0A2F110}" destId="{1F9616CD-B0F3-4F8F-A08A-EDE4AB603733}" srcOrd="2" destOrd="0" presId="urn:microsoft.com/office/officeart/2005/8/layout/pyramid2"/>
    <dgm:cxn modelId="{1F4A7570-31E4-4F97-8D35-013D1AA8608B}" type="presParOf" srcId="{8C0AADAB-DCBE-4265-A229-B166F0A2F110}" destId="{D256E259-443A-4470-9DB2-F746B0996CF4}" srcOrd="3" destOrd="0" presId="urn:microsoft.com/office/officeart/2005/8/layout/pyramid2"/>
    <dgm:cxn modelId="{3A930FFA-B44E-4E8A-9226-3864A79327B9}" type="presParOf" srcId="{8C0AADAB-DCBE-4265-A229-B166F0A2F110}" destId="{08108D5B-18F0-46DC-90EF-C3ACEBF9D7BE}" srcOrd="4" destOrd="0" presId="urn:microsoft.com/office/officeart/2005/8/layout/pyramid2"/>
    <dgm:cxn modelId="{487038E3-FDF5-45E7-A63C-E72224A82A4C}" type="presParOf" srcId="{8C0AADAB-DCBE-4265-A229-B166F0A2F110}" destId="{B50C1D62-AA73-45BE-8BA6-8523601E0970}" srcOrd="5" destOrd="0" presId="urn:microsoft.com/office/officeart/2005/8/layout/pyramid2"/>
    <dgm:cxn modelId="{CB3B2A12-9A16-48EC-8EFE-4F5D9103F6B3}" type="presParOf" srcId="{8C0AADAB-DCBE-4265-A229-B166F0A2F110}" destId="{B5014B13-3F59-4561-AFB9-DB8162B96DAF}" srcOrd="6" destOrd="0" presId="urn:microsoft.com/office/officeart/2005/8/layout/pyramid2"/>
    <dgm:cxn modelId="{7EC1DCE4-1F7A-46F9-9B09-72B8CAF5E69D}" type="presParOf" srcId="{8C0AADAB-DCBE-4265-A229-B166F0A2F110}" destId="{06BDDFA1-BFD4-45A1-A52C-166456E4019B}" srcOrd="7" destOrd="0" presId="urn:microsoft.com/office/officeart/2005/8/layout/pyramid2"/>
    <dgm:cxn modelId="{23CC4D72-2C57-4FD3-87C5-6BC95F30894E}" type="presParOf" srcId="{8C0AADAB-DCBE-4265-A229-B166F0A2F110}" destId="{74FEE886-D238-41B9-AD87-8E0B1F058FF2}" srcOrd="8" destOrd="0" presId="urn:microsoft.com/office/officeart/2005/8/layout/pyramid2"/>
    <dgm:cxn modelId="{22A3AB99-46DD-4217-BFBE-25A54F8A27AB}" type="presParOf" srcId="{8C0AADAB-DCBE-4265-A229-B166F0A2F110}" destId="{A6F1B561-6016-4FB1-BF08-437A5DD165EE}" srcOrd="9" destOrd="0" presId="urn:microsoft.com/office/officeart/2005/8/layout/pyramid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0D07AD6B-B901-40AC-9641-A316331A4A86}" type="doc">
      <dgm:prSet loTypeId="urn:microsoft.com/office/officeart/2005/8/layout/target3" loCatId="relationship" qsTypeId="urn:microsoft.com/office/officeart/2005/8/quickstyle/simple3" qsCatId="simple" csTypeId="urn:microsoft.com/office/officeart/2005/8/colors/accent2_1" csCatId="accent2"/>
      <dgm:spPr/>
      <dgm:t>
        <a:bodyPr/>
        <a:lstStyle/>
        <a:p>
          <a:endParaRPr lang="en-US"/>
        </a:p>
      </dgm:t>
    </dgm:pt>
    <dgm:pt modelId="{6200CF8C-C5DE-47FD-B2AB-27C9F57B8494}">
      <dgm:prSet/>
      <dgm:spPr/>
      <dgm:t>
        <a:bodyPr/>
        <a:lstStyle/>
        <a:p>
          <a:pPr rtl="0"/>
          <a:r>
            <a:rPr lang="fi-FI" b="0"/>
            <a:t>Tuomioistuimen tutkimisvelvollisuutta ei voida ilman lainsäädännöllistä tai EUT:n tukea laajentaa koskemaan  kaikkia kuluttajasopimusten ehtoja. </a:t>
          </a:r>
          <a:endParaRPr lang="fi-FI"/>
        </a:p>
      </dgm:t>
    </dgm:pt>
    <dgm:pt modelId="{11C2E66C-7163-4AFB-8CC4-EED8E313124B}" type="parTrans" cxnId="{1A958736-DD62-46E0-BD99-B1C2D4E14AA8}">
      <dgm:prSet/>
      <dgm:spPr/>
      <dgm:t>
        <a:bodyPr/>
        <a:lstStyle/>
        <a:p>
          <a:endParaRPr lang="en-US"/>
        </a:p>
      </dgm:t>
    </dgm:pt>
    <dgm:pt modelId="{7DF4FE4B-806E-4E5A-A5AE-55AC8F8B866D}" type="sibTrans" cxnId="{1A958736-DD62-46E0-BD99-B1C2D4E14AA8}">
      <dgm:prSet/>
      <dgm:spPr/>
      <dgm:t>
        <a:bodyPr/>
        <a:lstStyle/>
        <a:p>
          <a:endParaRPr lang="en-US"/>
        </a:p>
      </dgm:t>
    </dgm:pt>
    <dgm:pt modelId="{A28074C5-2CFE-4C92-A843-EE4A63B63747}">
      <dgm:prSet/>
      <dgm:spPr/>
      <dgm:t>
        <a:bodyPr/>
        <a:lstStyle/>
        <a:p>
          <a:pPr rtl="0"/>
          <a:r>
            <a:rPr lang="fi-FI" b="0"/>
            <a:t>Ymmärrettävien ja selkeiden sopimusehtojen kohtuuttomuus (kansallisen sääntelyn mukaan, direktiivi ei koske): nimenomaisen  velvoitteen puuttuessa tutkiminen viran puolesta ei ollut perusteltua (vrt. Itä-Suomen hovioikeus 28.4.2016) </a:t>
          </a:r>
          <a:endParaRPr lang="fi-FI"/>
        </a:p>
      </dgm:t>
    </dgm:pt>
    <dgm:pt modelId="{4E47AC9F-EFEF-4406-B7A3-C25F2FDEBD65}" type="parTrans" cxnId="{BE4583FB-295A-423D-AC30-8F5824F90D7A}">
      <dgm:prSet/>
      <dgm:spPr/>
      <dgm:t>
        <a:bodyPr/>
        <a:lstStyle/>
        <a:p>
          <a:endParaRPr lang="en-US"/>
        </a:p>
      </dgm:t>
    </dgm:pt>
    <dgm:pt modelId="{ED2DA811-C147-47E4-B8D9-A6FF057BF8EE}" type="sibTrans" cxnId="{BE4583FB-295A-423D-AC30-8F5824F90D7A}">
      <dgm:prSet/>
      <dgm:spPr/>
      <dgm:t>
        <a:bodyPr/>
        <a:lstStyle/>
        <a:p>
          <a:endParaRPr lang="en-US"/>
        </a:p>
      </dgm:t>
    </dgm:pt>
    <dgm:pt modelId="{74E7385F-7B5E-42A2-8E64-8BF863DE766A}">
      <dgm:prSet/>
      <dgm:spPr/>
      <dgm:t>
        <a:bodyPr/>
        <a:lstStyle/>
        <a:p>
          <a:pPr rtl="0"/>
          <a:r>
            <a:rPr lang="fi-FI" b="0"/>
            <a:t>Vrt. pikaluotot: vahva sosiaalinen tilaus pitkälle menevälle virallistutkinnalle </a:t>
          </a:r>
          <a:endParaRPr lang="fi-FI"/>
        </a:p>
      </dgm:t>
    </dgm:pt>
    <dgm:pt modelId="{84F821A4-DCF5-4ED4-A905-314997B8FC5D}" type="parTrans" cxnId="{9EEC9FCE-0450-46BE-847D-DEB12C693D97}">
      <dgm:prSet/>
      <dgm:spPr/>
      <dgm:t>
        <a:bodyPr/>
        <a:lstStyle/>
        <a:p>
          <a:endParaRPr lang="en-US"/>
        </a:p>
      </dgm:t>
    </dgm:pt>
    <dgm:pt modelId="{CA5DD2B2-1ED2-4A7F-842A-C222D860EAE6}" type="sibTrans" cxnId="{9EEC9FCE-0450-46BE-847D-DEB12C693D97}">
      <dgm:prSet/>
      <dgm:spPr/>
      <dgm:t>
        <a:bodyPr/>
        <a:lstStyle/>
        <a:p>
          <a:endParaRPr lang="en-US"/>
        </a:p>
      </dgm:t>
    </dgm:pt>
    <dgm:pt modelId="{CDB1748D-282A-4591-A18F-A68CD81D3A03}" type="pres">
      <dgm:prSet presAssocID="{0D07AD6B-B901-40AC-9641-A316331A4A86}" presName="Name0" presStyleCnt="0">
        <dgm:presLayoutVars>
          <dgm:chMax val="7"/>
          <dgm:dir/>
          <dgm:animLvl val="lvl"/>
          <dgm:resizeHandles val="exact"/>
        </dgm:presLayoutVars>
      </dgm:prSet>
      <dgm:spPr/>
    </dgm:pt>
    <dgm:pt modelId="{4CF5E923-59F2-4903-B159-307318565786}" type="pres">
      <dgm:prSet presAssocID="{6200CF8C-C5DE-47FD-B2AB-27C9F57B8494}" presName="circle1" presStyleLbl="node1" presStyleIdx="0" presStyleCnt="3"/>
      <dgm:spPr/>
    </dgm:pt>
    <dgm:pt modelId="{D3A0B13C-82E1-4BA4-8042-CA984984BA18}" type="pres">
      <dgm:prSet presAssocID="{6200CF8C-C5DE-47FD-B2AB-27C9F57B8494}" presName="space" presStyleCnt="0"/>
      <dgm:spPr/>
    </dgm:pt>
    <dgm:pt modelId="{4CCDA4CE-70E2-4959-A74E-7777BF8F7D7F}" type="pres">
      <dgm:prSet presAssocID="{6200CF8C-C5DE-47FD-B2AB-27C9F57B8494}" presName="rect1" presStyleLbl="alignAcc1" presStyleIdx="0" presStyleCnt="3"/>
      <dgm:spPr/>
    </dgm:pt>
    <dgm:pt modelId="{419FAF5D-D4B1-45B2-957D-FCB636BA0301}" type="pres">
      <dgm:prSet presAssocID="{A28074C5-2CFE-4C92-A843-EE4A63B63747}" presName="vertSpace2" presStyleLbl="node1" presStyleIdx="0" presStyleCnt="3"/>
      <dgm:spPr/>
    </dgm:pt>
    <dgm:pt modelId="{407F64A8-399B-4C4A-AA1D-F958D73BF593}" type="pres">
      <dgm:prSet presAssocID="{A28074C5-2CFE-4C92-A843-EE4A63B63747}" presName="circle2" presStyleLbl="node1" presStyleIdx="1" presStyleCnt="3"/>
      <dgm:spPr/>
    </dgm:pt>
    <dgm:pt modelId="{E8B2718E-1CCD-4FAA-8728-56926A878E90}" type="pres">
      <dgm:prSet presAssocID="{A28074C5-2CFE-4C92-A843-EE4A63B63747}" presName="rect2" presStyleLbl="alignAcc1" presStyleIdx="1" presStyleCnt="3"/>
      <dgm:spPr/>
    </dgm:pt>
    <dgm:pt modelId="{E12EDE74-9B6B-4A86-BD0F-901E34EF7F37}" type="pres">
      <dgm:prSet presAssocID="{74E7385F-7B5E-42A2-8E64-8BF863DE766A}" presName="vertSpace3" presStyleLbl="node1" presStyleIdx="1" presStyleCnt="3"/>
      <dgm:spPr/>
    </dgm:pt>
    <dgm:pt modelId="{1C79873E-F076-4343-BF8A-1333A82982B3}" type="pres">
      <dgm:prSet presAssocID="{74E7385F-7B5E-42A2-8E64-8BF863DE766A}" presName="circle3" presStyleLbl="node1" presStyleIdx="2" presStyleCnt="3"/>
      <dgm:spPr/>
    </dgm:pt>
    <dgm:pt modelId="{DA8988A7-3B71-48CD-A29D-B89BF6E30070}" type="pres">
      <dgm:prSet presAssocID="{74E7385F-7B5E-42A2-8E64-8BF863DE766A}" presName="rect3" presStyleLbl="alignAcc1" presStyleIdx="2" presStyleCnt="3"/>
      <dgm:spPr/>
    </dgm:pt>
    <dgm:pt modelId="{6E1D7DEC-483D-4574-A655-DC7B6E44659C}" type="pres">
      <dgm:prSet presAssocID="{6200CF8C-C5DE-47FD-B2AB-27C9F57B8494}" presName="rect1ParTxNoCh" presStyleLbl="alignAcc1" presStyleIdx="2" presStyleCnt="3">
        <dgm:presLayoutVars>
          <dgm:chMax val="1"/>
          <dgm:bulletEnabled val="1"/>
        </dgm:presLayoutVars>
      </dgm:prSet>
      <dgm:spPr/>
    </dgm:pt>
    <dgm:pt modelId="{7CA41796-1405-4012-8BB1-5C17D2E9F650}" type="pres">
      <dgm:prSet presAssocID="{A28074C5-2CFE-4C92-A843-EE4A63B63747}" presName="rect2ParTxNoCh" presStyleLbl="alignAcc1" presStyleIdx="2" presStyleCnt="3">
        <dgm:presLayoutVars>
          <dgm:chMax val="1"/>
          <dgm:bulletEnabled val="1"/>
        </dgm:presLayoutVars>
      </dgm:prSet>
      <dgm:spPr/>
    </dgm:pt>
    <dgm:pt modelId="{2D6BE286-29D4-4862-B204-8F6C81E0025A}" type="pres">
      <dgm:prSet presAssocID="{74E7385F-7B5E-42A2-8E64-8BF863DE766A}" presName="rect3ParTxNoCh" presStyleLbl="alignAcc1" presStyleIdx="2" presStyleCnt="3">
        <dgm:presLayoutVars>
          <dgm:chMax val="1"/>
          <dgm:bulletEnabled val="1"/>
        </dgm:presLayoutVars>
      </dgm:prSet>
      <dgm:spPr/>
    </dgm:pt>
  </dgm:ptLst>
  <dgm:cxnLst>
    <dgm:cxn modelId="{EFFD3016-3BA5-4F91-85D2-70A859EB0CA4}" type="presOf" srcId="{74E7385F-7B5E-42A2-8E64-8BF863DE766A}" destId="{DA8988A7-3B71-48CD-A29D-B89BF6E30070}" srcOrd="0" destOrd="0" presId="urn:microsoft.com/office/officeart/2005/8/layout/target3"/>
    <dgm:cxn modelId="{1A958736-DD62-46E0-BD99-B1C2D4E14AA8}" srcId="{0D07AD6B-B901-40AC-9641-A316331A4A86}" destId="{6200CF8C-C5DE-47FD-B2AB-27C9F57B8494}" srcOrd="0" destOrd="0" parTransId="{11C2E66C-7163-4AFB-8CC4-EED8E313124B}" sibTransId="{7DF4FE4B-806E-4E5A-A5AE-55AC8F8B866D}"/>
    <dgm:cxn modelId="{9010A865-0BA5-4403-826A-DB577915363A}" type="presOf" srcId="{A28074C5-2CFE-4C92-A843-EE4A63B63747}" destId="{E8B2718E-1CCD-4FAA-8728-56926A878E90}" srcOrd="0" destOrd="0" presId="urn:microsoft.com/office/officeart/2005/8/layout/target3"/>
    <dgm:cxn modelId="{080B1A71-7293-4F02-8239-9BE63E617F30}" type="presOf" srcId="{6200CF8C-C5DE-47FD-B2AB-27C9F57B8494}" destId="{4CCDA4CE-70E2-4959-A74E-7777BF8F7D7F}" srcOrd="0" destOrd="0" presId="urn:microsoft.com/office/officeart/2005/8/layout/target3"/>
    <dgm:cxn modelId="{AE798695-E4EC-4031-AE48-A9D587752FD8}" type="presOf" srcId="{6200CF8C-C5DE-47FD-B2AB-27C9F57B8494}" destId="{6E1D7DEC-483D-4574-A655-DC7B6E44659C}" srcOrd="1" destOrd="0" presId="urn:microsoft.com/office/officeart/2005/8/layout/target3"/>
    <dgm:cxn modelId="{8A3E21B1-56AF-4097-8DD7-D40627491598}" type="presOf" srcId="{A28074C5-2CFE-4C92-A843-EE4A63B63747}" destId="{7CA41796-1405-4012-8BB1-5C17D2E9F650}" srcOrd="1" destOrd="0" presId="urn:microsoft.com/office/officeart/2005/8/layout/target3"/>
    <dgm:cxn modelId="{82780EC3-4DDA-46D0-BB6C-FABE4C1576F7}" type="presOf" srcId="{0D07AD6B-B901-40AC-9641-A316331A4A86}" destId="{CDB1748D-282A-4591-A18F-A68CD81D3A03}" srcOrd="0" destOrd="0" presId="urn:microsoft.com/office/officeart/2005/8/layout/target3"/>
    <dgm:cxn modelId="{9EEC9FCE-0450-46BE-847D-DEB12C693D97}" srcId="{0D07AD6B-B901-40AC-9641-A316331A4A86}" destId="{74E7385F-7B5E-42A2-8E64-8BF863DE766A}" srcOrd="2" destOrd="0" parTransId="{84F821A4-DCF5-4ED4-A905-314997B8FC5D}" sibTransId="{CA5DD2B2-1ED2-4A7F-842A-C222D860EAE6}"/>
    <dgm:cxn modelId="{915E06F1-EFE9-4590-A2B7-E9EB72E9D158}" type="presOf" srcId="{74E7385F-7B5E-42A2-8E64-8BF863DE766A}" destId="{2D6BE286-29D4-4862-B204-8F6C81E0025A}" srcOrd="1" destOrd="0" presId="urn:microsoft.com/office/officeart/2005/8/layout/target3"/>
    <dgm:cxn modelId="{BE4583FB-295A-423D-AC30-8F5824F90D7A}" srcId="{0D07AD6B-B901-40AC-9641-A316331A4A86}" destId="{A28074C5-2CFE-4C92-A843-EE4A63B63747}" srcOrd="1" destOrd="0" parTransId="{4E47AC9F-EFEF-4406-B7A3-C25F2FDEBD65}" sibTransId="{ED2DA811-C147-47E4-B8D9-A6FF057BF8EE}"/>
    <dgm:cxn modelId="{5109DE7F-CA73-4ADF-8D85-8379D18368FD}" type="presParOf" srcId="{CDB1748D-282A-4591-A18F-A68CD81D3A03}" destId="{4CF5E923-59F2-4903-B159-307318565786}" srcOrd="0" destOrd="0" presId="urn:microsoft.com/office/officeart/2005/8/layout/target3"/>
    <dgm:cxn modelId="{F684F3DA-B3A3-416F-BC98-3577DFD4E32B}" type="presParOf" srcId="{CDB1748D-282A-4591-A18F-A68CD81D3A03}" destId="{D3A0B13C-82E1-4BA4-8042-CA984984BA18}" srcOrd="1" destOrd="0" presId="urn:microsoft.com/office/officeart/2005/8/layout/target3"/>
    <dgm:cxn modelId="{93C869E1-2B6E-4B23-9ACE-DDE515AE966E}" type="presParOf" srcId="{CDB1748D-282A-4591-A18F-A68CD81D3A03}" destId="{4CCDA4CE-70E2-4959-A74E-7777BF8F7D7F}" srcOrd="2" destOrd="0" presId="urn:microsoft.com/office/officeart/2005/8/layout/target3"/>
    <dgm:cxn modelId="{27438CF2-644F-4AC2-B8CA-86ED713AFB78}" type="presParOf" srcId="{CDB1748D-282A-4591-A18F-A68CD81D3A03}" destId="{419FAF5D-D4B1-45B2-957D-FCB636BA0301}" srcOrd="3" destOrd="0" presId="urn:microsoft.com/office/officeart/2005/8/layout/target3"/>
    <dgm:cxn modelId="{05DDC612-FB26-4094-8542-754A338E32BE}" type="presParOf" srcId="{CDB1748D-282A-4591-A18F-A68CD81D3A03}" destId="{407F64A8-399B-4C4A-AA1D-F958D73BF593}" srcOrd="4" destOrd="0" presId="urn:microsoft.com/office/officeart/2005/8/layout/target3"/>
    <dgm:cxn modelId="{89080D91-C9CD-4C61-A598-BF520FD635B3}" type="presParOf" srcId="{CDB1748D-282A-4591-A18F-A68CD81D3A03}" destId="{E8B2718E-1CCD-4FAA-8728-56926A878E90}" srcOrd="5" destOrd="0" presId="urn:microsoft.com/office/officeart/2005/8/layout/target3"/>
    <dgm:cxn modelId="{B0ED3FBA-6C87-4872-B65C-91BEB6B00AD6}" type="presParOf" srcId="{CDB1748D-282A-4591-A18F-A68CD81D3A03}" destId="{E12EDE74-9B6B-4A86-BD0F-901E34EF7F37}" srcOrd="6" destOrd="0" presId="urn:microsoft.com/office/officeart/2005/8/layout/target3"/>
    <dgm:cxn modelId="{D176472F-B389-4043-B2E1-8E447E081195}" type="presParOf" srcId="{CDB1748D-282A-4591-A18F-A68CD81D3A03}" destId="{1C79873E-F076-4343-BF8A-1333A82982B3}" srcOrd="7" destOrd="0" presId="urn:microsoft.com/office/officeart/2005/8/layout/target3"/>
    <dgm:cxn modelId="{91F0C240-030E-4052-9C29-7786421FD30C}" type="presParOf" srcId="{CDB1748D-282A-4591-A18F-A68CD81D3A03}" destId="{DA8988A7-3B71-48CD-A29D-B89BF6E30070}" srcOrd="8" destOrd="0" presId="urn:microsoft.com/office/officeart/2005/8/layout/target3"/>
    <dgm:cxn modelId="{93E970E4-4958-4845-BF20-3100650291ED}" type="presParOf" srcId="{CDB1748D-282A-4591-A18F-A68CD81D3A03}" destId="{6E1D7DEC-483D-4574-A655-DC7B6E44659C}" srcOrd="9" destOrd="0" presId="urn:microsoft.com/office/officeart/2005/8/layout/target3"/>
    <dgm:cxn modelId="{AEE10CA5-CE8D-4B05-B494-61AB279DAA43}" type="presParOf" srcId="{CDB1748D-282A-4591-A18F-A68CD81D3A03}" destId="{7CA41796-1405-4012-8BB1-5C17D2E9F650}" srcOrd="10" destOrd="0" presId="urn:microsoft.com/office/officeart/2005/8/layout/target3"/>
    <dgm:cxn modelId="{6A6AF43D-61B9-4E97-8709-21B79D7CE8F2}" type="presParOf" srcId="{CDB1748D-282A-4591-A18F-A68CD81D3A03}" destId="{2D6BE286-29D4-4862-B204-8F6C81E0025A}" srcOrd="11"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342E00A-50A0-45B2-9F30-119DEF58F30F}" type="doc">
      <dgm:prSet loTypeId="urn:microsoft.com/office/officeart/2005/8/layout/vList2" loCatId="list" qsTypeId="urn:microsoft.com/office/officeart/2005/8/quickstyle/simple1" qsCatId="simple" csTypeId="urn:microsoft.com/office/officeart/2005/8/colors/accent2_1" csCatId="accent2"/>
      <dgm:spPr/>
      <dgm:t>
        <a:bodyPr/>
        <a:lstStyle/>
        <a:p>
          <a:endParaRPr lang="fi-FI"/>
        </a:p>
      </dgm:t>
    </dgm:pt>
    <dgm:pt modelId="{8CD14EC0-A0E3-436D-AB51-CF3851399044}">
      <dgm:prSet/>
      <dgm:spPr/>
      <dgm:t>
        <a:bodyPr/>
        <a:lstStyle/>
        <a:p>
          <a:r>
            <a:rPr lang="fi-FI" b="0"/>
            <a:t>Viivästyskorkoa on seitsemän prosenttiyksikköä korkeampi kuin kulloinkin voimassa oleva lain 12 §:ssä tarkoitettu viitekorko </a:t>
          </a:r>
          <a:endParaRPr lang="fi-FI"/>
        </a:p>
      </dgm:t>
    </dgm:pt>
    <dgm:pt modelId="{74D7CF2C-B708-4F3D-8215-B17170155BD7}" type="parTrans" cxnId="{001F9819-435A-4CAA-BDB6-92F013B36FAC}">
      <dgm:prSet/>
      <dgm:spPr/>
      <dgm:t>
        <a:bodyPr/>
        <a:lstStyle/>
        <a:p>
          <a:endParaRPr lang="fi-FI"/>
        </a:p>
      </dgm:t>
    </dgm:pt>
    <dgm:pt modelId="{E0F04798-DA23-4880-954F-8E303177D859}" type="sibTrans" cxnId="{001F9819-435A-4CAA-BDB6-92F013B36FAC}">
      <dgm:prSet/>
      <dgm:spPr/>
      <dgm:t>
        <a:bodyPr/>
        <a:lstStyle/>
        <a:p>
          <a:endParaRPr lang="fi-FI"/>
        </a:p>
      </dgm:t>
    </dgm:pt>
    <dgm:pt modelId="{1098988E-8287-4A0F-98B3-049BC1283B47}">
      <dgm:prSet/>
      <dgm:spPr/>
      <dgm:t>
        <a:bodyPr/>
        <a:lstStyle/>
        <a:p>
          <a:r>
            <a:rPr lang="fi-FI" b="0"/>
            <a:t>Jos lainmukainen viivästyskorko on alempi kuin velalle eräpäivää edeltäneeltä ajalta  maksettava korko, viivästyskorkoa on maksettava saman perusteen mukaan kuin  ennen eräpäivää. </a:t>
          </a:r>
          <a:endParaRPr lang="fi-FI"/>
        </a:p>
      </dgm:t>
    </dgm:pt>
    <dgm:pt modelId="{CE77E9DB-1EBF-4C4B-A294-0F0BA384AED1}" type="parTrans" cxnId="{A7A5A1D2-BD55-4FF3-B615-DA10065BF903}">
      <dgm:prSet/>
      <dgm:spPr/>
      <dgm:t>
        <a:bodyPr/>
        <a:lstStyle/>
        <a:p>
          <a:endParaRPr lang="fi-FI"/>
        </a:p>
      </dgm:t>
    </dgm:pt>
    <dgm:pt modelId="{AE3B632F-7293-4FBA-AD47-54F26C886C83}" type="sibTrans" cxnId="{A7A5A1D2-BD55-4FF3-B615-DA10065BF903}">
      <dgm:prSet/>
      <dgm:spPr/>
      <dgm:t>
        <a:bodyPr/>
        <a:lstStyle/>
        <a:p>
          <a:endParaRPr lang="fi-FI"/>
        </a:p>
      </dgm:t>
    </dgm:pt>
    <dgm:pt modelId="{A284A3DC-592A-451F-A127-101BC95A4D96}">
      <dgm:prSet/>
      <dgm:spPr/>
      <dgm:t>
        <a:bodyPr/>
        <a:lstStyle/>
        <a:p>
          <a:r>
            <a:rPr lang="fi-FI" b="0"/>
            <a:t>Jos velallisen sitoumus liittyy kulutusluottosopimukseen, viivästyskorkoa on maksettava saman perusteen mukaan kuin ennen eräpäivää enintään 180 vuorokauden ajan siitä, kun velka on kokonaisuudessaan  erääntynyt </a:t>
          </a:r>
          <a:endParaRPr lang="fi-FI"/>
        </a:p>
      </dgm:t>
    </dgm:pt>
    <dgm:pt modelId="{0D1BC719-4E9E-4A9E-B384-7C0D0A308DA4}" type="parTrans" cxnId="{B19BAD39-242E-4EC1-9F56-BC872566EB05}">
      <dgm:prSet/>
      <dgm:spPr/>
      <dgm:t>
        <a:bodyPr/>
        <a:lstStyle/>
        <a:p>
          <a:endParaRPr lang="fi-FI"/>
        </a:p>
      </dgm:t>
    </dgm:pt>
    <dgm:pt modelId="{767E5995-C00C-4C98-91DF-2AF89E3218AD}" type="sibTrans" cxnId="{B19BAD39-242E-4EC1-9F56-BC872566EB05}">
      <dgm:prSet/>
      <dgm:spPr/>
      <dgm:t>
        <a:bodyPr/>
        <a:lstStyle/>
        <a:p>
          <a:endParaRPr lang="fi-FI"/>
        </a:p>
      </dgm:t>
    </dgm:pt>
    <dgm:pt modelId="{19D1CEA8-F9B2-496A-BF32-45C70E5D1B27}">
      <dgm:prSet/>
      <dgm:spPr/>
      <dgm:t>
        <a:bodyPr/>
        <a:lstStyle/>
        <a:p>
          <a:r>
            <a:rPr lang="fi-FI" b="0"/>
            <a:t>Provisio, palkkio ym. luetaan viivästyskorkoon </a:t>
          </a:r>
          <a:endParaRPr lang="fi-FI"/>
        </a:p>
      </dgm:t>
    </dgm:pt>
    <dgm:pt modelId="{806F71D2-7632-4689-98C6-98D1EA761E96}" type="parTrans" cxnId="{2D738E82-A490-4C05-8A36-C21495B6FA42}">
      <dgm:prSet/>
      <dgm:spPr/>
      <dgm:t>
        <a:bodyPr/>
        <a:lstStyle/>
        <a:p>
          <a:endParaRPr lang="fi-FI"/>
        </a:p>
      </dgm:t>
    </dgm:pt>
    <dgm:pt modelId="{0264F263-575D-452E-A400-08C44517156F}" type="sibTrans" cxnId="{2D738E82-A490-4C05-8A36-C21495B6FA42}">
      <dgm:prSet/>
      <dgm:spPr/>
      <dgm:t>
        <a:bodyPr/>
        <a:lstStyle/>
        <a:p>
          <a:endParaRPr lang="fi-FI"/>
        </a:p>
      </dgm:t>
    </dgm:pt>
    <dgm:pt modelId="{A0BE292A-1973-4C18-9AAC-9D979189A2FE}" type="pres">
      <dgm:prSet presAssocID="{3342E00A-50A0-45B2-9F30-119DEF58F30F}" presName="linear" presStyleCnt="0">
        <dgm:presLayoutVars>
          <dgm:animLvl val="lvl"/>
          <dgm:resizeHandles val="exact"/>
        </dgm:presLayoutVars>
      </dgm:prSet>
      <dgm:spPr/>
    </dgm:pt>
    <dgm:pt modelId="{7C419C96-9DEE-4E95-B038-2D43FA7E8CE0}" type="pres">
      <dgm:prSet presAssocID="{8CD14EC0-A0E3-436D-AB51-CF3851399044}" presName="parentText" presStyleLbl="node1" presStyleIdx="0" presStyleCnt="4">
        <dgm:presLayoutVars>
          <dgm:chMax val="0"/>
          <dgm:bulletEnabled val="1"/>
        </dgm:presLayoutVars>
      </dgm:prSet>
      <dgm:spPr/>
    </dgm:pt>
    <dgm:pt modelId="{D8CF5458-B91C-4826-B018-C3C1EA789E26}" type="pres">
      <dgm:prSet presAssocID="{E0F04798-DA23-4880-954F-8E303177D859}" presName="spacer" presStyleCnt="0"/>
      <dgm:spPr/>
    </dgm:pt>
    <dgm:pt modelId="{14D6B004-1653-4D92-B130-E90CF46B2032}" type="pres">
      <dgm:prSet presAssocID="{1098988E-8287-4A0F-98B3-049BC1283B47}" presName="parentText" presStyleLbl="node1" presStyleIdx="1" presStyleCnt="4">
        <dgm:presLayoutVars>
          <dgm:chMax val="0"/>
          <dgm:bulletEnabled val="1"/>
        </dgm:presLayoutVars>
      </dgm:prSet>
      <dgm:spPr/>
    </dgm:pt>
    <dgm:pt modelId="{66E77281-A533-4355-90AF-AFF3E2482E32}" type="pres">
      <dgm:prSet presAssocID="{AE3B632F-7293-4FBA-AD47-54F26C886C83}" presName="spacer" presStyleCnt="0"/>
      <dgm:spPr/>
    </dgm:pt>
    <dgm:pt modelId="{CA65ED97-23FD-452D-9C2F-88017A439996}" type="pres">
      <dgm:prSet presAssocID="{A284A3DC-592A-451F-A127-101BC95A4D96}" presName="parentText" presStyleLbl="node1" presStyleIdx="2" presStyleCnt="4">
        <dgm:presLayoutVars>
          <dgm:chMax val="0"/>
          <dgm:bulletEnabled val="1"/>
        </dgm:presLayoutVars>
      </dgm:prSet>
      <dgm:spPr/>
    </dgm:pt>
    <dgm:pt modelId="{3155AC35-0E30-4314-93FD-C1A6A620E478}" type="pres">
      <dgm:prSet presAssocID="{767E5995-C00C-4C98-91DF-2AF89E3218AD}" presName="spacer" presStyleCnt="0"/>
      <dgm:spPr/>
    </dgm:pt>
    <dgm:pt modelId="{77E65EBF-4554-4739-844B-B40CE332C8C9}" type="pres">
      <dgm:prSet presAssocID="{19D1CEA8-F9B2-496A-BF32-45C70E5D1B27}" presName="parentText" presStyleLbl="node1" presStyleIdx="3" presStyleCnt="4">
        <dgm:presLayoutVars>
          <dgm:chMax val="0"/>
          <dgm:bulletEnabled val="1"/>
        </dgm:presLayoutVars>
      </dgm:prSet>
      <dgm:spPr/>
    </dgm:pt>
  </dgm:ptLst>
  <dgm:cxnLst>
    <dgm:cxn modelId="{985BBC00-C700-4713-80B4-670D21ED01E8}" type="presOf" srcId="{1098988E-8287-4A0F-98B3-049BC1283B47}" destId="{14D6B004-1653-4D92-B130-E90CF46B2032}" srcOrd="0" destOrd="0" presId="urn:microsoft.com/office/officeart/2005/8/layout/vList2"/>
    <dgm:cxn modelId="{001F9819-435A-4CAA-BDB6-92F013B36FAC}" srcId="{3342E00A-50A0-45B2-9F30-119DEF58F30F}" destId="{8CD14EC0-A0E3-436D-AB51-CF3851399044}" srcOrd="0" destOrd="0" parTransId="{74D7CF2C-B708-4F3D-8215-B17170155BD7}" sibTransId="{E0F04798-DA23-4880-954F-8E303177D859}"/>
    <dgm:cxn modelId="{5D893925-BE5B-4F17-8D97-AA817902EBA2}" type="presOf" srcId="{19D1CEA8-F9B2-496A-BF32-45C70E5D1B27}" destId="{77E65EBF-4554-4739-844B-B40CE332C8C9}" srcOrd="0" destOrd="0" presId="urn:microsoft.com/office/officeart/2005/8/layout/vList2"/>
    <dgm:cxn modelId="{B19BAD39-242E-4EC1-9F56-BC872566EB05}" srcId="{3342E00A-50A0-45B2-9F30-119DEF58F30F}" destId="{A284A3DC-592A-451F-A127-101BC95A4D96}" srcOrd="2" destOrd="0" parTransId="{0D1BC719-4E9E-4A9E-B384-7C0D0A308DA4}" sibTransId="{767E5995-C00C-4C98-91DF-2AF89E3218AD}"/>
    <dgm:cxn modelId="{46E5F051-ABC9-4551-87BE-17E61755CC2F}" type="presOf" srcId="{A284A3DC-592A-451F-A127-101BC95A4D96}" destId="{CA65ED97-23FD-452D-9C2F-88017A439996}" srcOrd="0" destOrd="0" presId="urn:microsoft.com/office/officeart/2005/8/layout/vList2"/>
    <dgm:cxn modelId="{2D738E82-A490-4C05-8A36-C21495B6FA42}" srcId="{3342E00A-50A0-45B2-9F30-119DEF58F30F}" destId="{19D1CEA8-F9B2-496A-BF32-45C70E5D1B27}" srcOrd="3" destOrd="0" parTransId="{806F71D2-7632-4689-98C6-98D1EA761E96}" sibTransId="{0264F263-575D-452E-A400-08C44517156F}"/>
    <dgm:cxn modelId="{F0FF2BB0-9974-41BF-B08B-88444B0CC634}" type="presOf" srcId="{8CD14EC0-A0E3-436D-AB51-CF3851399044}" destId="{7C419C96-9DEE-4E95-B038-2D43FA7E8CE0}" srcOrd="0" destOrd="0" presId="urn:microsoft.com/office/officeart/2005/8/layout/vList2"/>
    <dgm:cxn modelId="{11FE18CD-D405-4C08-9CC8-760CC3302420}" type="presOf" srcId="{3342E00A-50A0-45B2-9F30-119DEF58F30F}" destId="{A0BE292A-1973-4C18-9AAC-9D979189A2FE}" srcOrd="0" destOrd="0" presId="urn:microsoft.com/office/officeart/2005/8/layout/vList2"/>
    <dgm:cxn modelId="{A7A5A1D2-BD55-4FF3-B615-DA10065BF903}" srcId="{3342E00A-50A0-45B2-9F30-119DEF58F30F}" destId="{1098988E-8287-4A0F-98B3-049BC1283B47}" srcOrd="1" destOrd="0" parTransId="{CE77E9DB-1EBF-4C4B-A294-0F0BA384AED1}" sibTransId="{AE3B632F-7293-4FBA-AD47-54F26C886C83}"/>
    <dgm:cxn modelId="{9AB9248F-90BA-4C9A-9071-96B8CE6AB64C}" type="presParOf" srcId="{A0BE292A-1973-4C18-9AAC-9D979189A2FE}" destId="{7C419C96-9DEE-4E95-B038-2D43FA7E8CE0}" srcOrd="0" destOrd="0" presId="urn:microsoft.com/office/officeart/2005/8/layout/vList2"/>
    <dgm:cxn modelId="{1E021B06-3BB4-41F6-BFA3-9AC58D411D40}" type="presParOf" srcId="{A0BE292A-1973-4C18-9AAC-9D979189A2FE}" destId="{D8CF5458-B91C-4826-B018-C3C1EA789E26}" srcOrd="1" destOrd="0" presId="urn:microsoft.com/office/officeart/2005/8/layout/vList2"/>
    <dgm:cxn modelId="{72E1043B-A09A-49DE-BD87-5A3BDEC67907}" type="presParOf" srcId="{A0BE292A-1973-4C18-9AAC-9D979189A2FE}" destId="{14D6B004-1653-4D92-B130-E90CF46B2032}" srcOrd="2" destOrd="0" presId="urn:microsoft.com/office/officeart/2005/8/layout/vList2"/>
    <dgm:cxn modelId="{1C3062FF-CE38-4B74-B756-4FDF1CC8E9E8}" type="presParOf" srcId="{A0BE292A-1973-4C18-9AAC-9D979189A2FE}" destId="{66E77281-A533-4355-90AF-AFF3E2482E32}" srcOrd="3" destOrd="0" presId="urn:microsoft.com/office/officeart/2005/8/layout/vList2"/>
    <dgm:cxn modelId="{9D8A42CF-1B2A-4DF6-999E-8F0607FEFA7C}" type="presParOf" srcId="{A0BE292A-1973-4C18-9AAC-9D979189A2FE}" destId="{CA65ED97-23FD-452D-9C2F-88017A439996}" srcOrd="4" destOrd="0" presId="urn:microsoft.com/office/officeart/2005/8/layout/vList2"/>
    <dgm:cxn modelId="{19624147-59A4-4990-991A-F8F3E8A031F5}" type="presParOf" srcId="{A0BE292A-1973-4C18-9AAC-9D979189A2FE}" destId="{3155AC35-0E30-4314-93FD-C1A6A620E478}" srcOrd="5" destOrd="0" presId="urn:microsoft.com/office/officeart/2005/8/layout/vList2"/>
    <dgm:cxn modelId="{F465E4EC-1646-4AB2-B370-93AE26593B4B}" type="presParOf" srcId="{A0BE292A-1973-4C18-9AAC-9D979189A2FE}" destId="{77E65EBF-4554-4739-844B-B40CE332C8C9}"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CEF8BDD7-EDF5-4289-B020-6C8B176271C2}" type="doc">
      <dgm:prSet loTypeId="urn:microsoft.com/office/officeart/2005/8/layout/vList2" loCatId="list" qsTypeId="urn:microsoft.com/office/officeart/2005/8/quickstyle/simple1" qsCatId="simple" csTypeId="urn:microsoft.com/office/officeart/2005/8/colors/accent2_1" csCatId="accent2"/>
      <dgm:spPr/>
      <dgm:t>
        <a:bodyPr/>
        <a:lstStyle/>
        <a:p>
          <a:endParaRPr lang="fi-FI"/>
        </a:p>
      </dgm:t>
    </dgm:pt>
    <dgm:pt modelId="{35050F46-623C-4AC4-9FC1-6C8DD0DC2D03}">
      <dgm:prSet/>
      <dgm:spPr/>
      <dgm:t>
        <a:bodyPr/>
        <a:lstStyle/>
        <a:p>
          <a:r>
            <a:rPr lang="fi-FI" b="1"/>
            <a:t>Kuluttajan nostamalle luotolle perittävää luoton korkoa ei saa sopia 20:tä prosenttia suuremmaksi.</a:t>
          </a:r>
          <a:endParaRPr lang="fi-FI"/>
        </a:p>
      </dgm:t>
    </dgm:pt>
    <dgm:pt modelId="{A9360289-D09A-490C-A1A1-88AB6DF00492}" type="parTrans" cxnId="{0BE5FDAF-BB52-4D8B-B438-6C13E41B8420}">
      <dgm:prSet/>
      <dgm:spPr/>
      <dgm:t>
        <a:bodyPr/>
        <a:lstStyle/>
        <a:p>
          <a:endParaRPr lang="fi-FI"/>
        </a:p>
      </dgm:t>
    </dgm:pt>
    <dgm:pt modelId="{76256308-107A-499E-A859-6E1BD9550F11}" type="sibTrans" cxnId="{0BE5FDAF-BB52-4D8B-B438-6C13E41B8420}">
      <dgm:prSet/>
      <dgm:spPr/>
      <dgm:t>
        <a:bodyPr/>
        <a:lstStyle/>
        <a:p>
          <a:endParaRPr lang="fi-FI"/>
        </a:p>
      </dgm:t>
    </dgm:pt>
    <dgm:pt modelId="{2F0626CB-314C-4E09-801A-935ADE9DB3FD}">
      <dgm:prSet/>
      <dgm:spPr/>
      <dgm:t>
        <a:bodyPr/>
        <a:lstStyle/>
        <a:p>
          <a:r>
            <a:rPr lang="fi-FI" b="1"/>
            <a:t>Jos kuluttajan on sopimuksen mukaan maksettava muita kuin 1 momentissa tarkoitettuja luottokustannuksia, näiden määrä ei saa ylittää päivää kohden 0,01:tä prosenttia luottosopimuksen mukaisesta luoton määrästä tai luottorajasta luottosopimuksen voimassaoloajalta.</a:t>
          </a:r>
          <a:endParaRPr lang="fi-FI"/>
        </a:p>
      </dgm:t>
    </dgm:pt>
    <dgm:pt modelId="{547A38A3-314D-4937-AB9D-96C49B078769}" type="parTrans" cxnId="{0A41D67D-826B-44CB-838B-FC71C2B537EE}">
      <dgm:prSet/>
      <dgm:spPr/>
      <dgm:t>
        <a:bodyPr/>
        <a:lstStyle/>
        <a:p>
          <a:endParaRPr lang="fi-FI"/>
        </a:p>
      </dgm:t>
    </dgm:pt>
    <dgm:pt modelId="{20103EF8-8F52-43CB-829E-5577B8CB82C1}" type="sibTrans" cxnId="{0A41D67D-826B-44CB-838B-FC71C2B537EE}">
      <dgm:prSet/>
      <dgm:spPr/>
      <dgm:t>
        <a:bodyPr/>
        <a:lstStyle/>
        <a:p>
          <a:endParaRPr lang="fi-FI"/>
        </a:p>
      </dgm:t>
    </dgm:pt>
    <dgm:pt modelId="{A5966CCF-8A53-4F90-B5D7-63383E4B9568}">
      <dgm:prSet/>
      <dgm:spPr/>
      <dgm:t>
        <a:bodyPr/>
        <a:lstStyle/>
        <a:p>
          <a:r>
            <a:rPr lang="fi-FI" b="1"/>
            <a:t>Sen estämättä, mitä 2 momentissa säädetään, muiden luottokustannusten enimmäismäärä voidaan sopia 5 euroksi edellyttäen, että luottoaika on sopimuksen mukaan vähintään 30 päivää. Kuluttajan 2 momentin perusteella maksettavaksi tulevat kustannukset eivät saa ylittää 150:tä euroa vuodessa, eikä luottokustannuksia saa periä kuluttajalta ennakolta pidemmältä kuin vuoden ajalta.</a:t>
          </a:r>
          <a:endParaRPr lang="fi-FI"/>
        </a:p>
      </dgm:t>
    </dgm:pt>
    <dgm:pt modelId="{ADCA34D7-1EA3-45F1-80F4-C65DFACEA78A}" type="parTrans" cxnId="{E61C1C66-A5F4-4A8F-ABB2-93CD5CE207BA}">
      <dgm:prSet/>
      <dgm:spPr/>
      <dgm:t>
        <a:bodyPr/>
        <a:lstStyle/>
        <a:p>
          <a:endParaRPr lang="fi-FI"/>
        </a:p>
      </dgm:t>
    </dgm:pt>
    <dgm:pt modelId="{C07C8331-2EFD-4DF6-A803-3419506CCF93}" type="sibTrans" cxnId="{E61C1C66-A5F4-4A8F-ABB2-93CD5CE207BA}">
      <dgm:prSet/>
      <dgm:spPr/>
      <dgm:t>
        <a:bodyPr/>
        <a:lstStyle/>
        <a:p>
          <a:endParaRPr lang="fi-FI"/>
        </a:p>
      </dgm:t>
    </dgm:pt>
    <dgm:pt modelId="{3141EC29-0B37-4CD7-93A7-9F0E2A03A9C8}">
      <dgm:prSet/>
      <dgm:spPr/>
      <dgm:t>
        <a:bodyPr/>
        <a:lstStyle/>
        <a:p>
          <a:r>
            <a:rPr lang="fi-FI" b="1"/>
            <a:t>Jos luotonantaja tai luotonvälittäjä rikkoo, mitä tässä pykälässä säädetään, kuluttajalla ei ole velvollisuutta maksaa luoton korkoa eikä muita luottokustannuksia lainkaan.</a:t>
          </a:r>
          <a:endParaRPr lang="fi-FI"/>
        </a:p>
      </dgm:t>
    </dgm:pt>
    <dgm:pt modelId="{ED24CFDE-2F64-4143-840B-FBE47ADFAD2E}" type="parTrans" cxnId="{A5C273BC-56D0-463A-A9D1-0169EDFB04CC}">
      <dgm:prSet/>
      <dgm:spPr/>
      <dgm:t>
        <a:bodyPr/>
        <a:lstStyle/>
        <a:p>
          <a:endParaRPr lang="fi-FI"/>
        </a:p>
      </dgm:t>
    </dgm:pt>
    <dgm:pt modelId="{4D0643B8-5F34-4289-9F5C-706D90A4C284}" type="sibTrans" cxnId="{A5C273BC-56D0-463A-A9D1-0169EDFB04CC}">
      <dgm:prSet/>
      <dgm:spPr/>
      <dgm:t>
        <a:bodyPr/>
        <a:lstStyle/>
        <a:p>
          <a:endParaRPr lang="fi-FI"/>
        </a:p>
      </dgm:t>
    </dgm:pt>
    <dgm:pt modelId="{56AE4C9D-3D0E-4E28-BE28-57F8F0516C90}" type="pres">
      <dgm:prSet presAssocID="{CEF8BDD7-EDF5-4289-B020-6C8B176271C2}" presName="linear" presStyleCnt="0">
        <dgm:presLayoutVars>
          <dgm:animLvl val="lvl"/>
          <dgm:resizeHandles val="exact"/>
        </dgm:presLayoutVars>
      </dgm:prSet>
      <dgm:spPr/>
    </dgm:pt>
    <dgm:pt modelId="{42F8EDF2-FCF5-4119-8E1C-F8F5EF9EF08D}" type="pres">
      <dgm:prSet presAssocID="{35050F46-623C-4AC4-9FC1-6C8DD0DC2D03}" presName="parentText" presStyleLbl="node1" presStyleIdx="0" presStyleCnt="4">
        <dgm:presLayoutVars>
          <dgm:chMax val="0"/>
          <dgm:bulletEnabled val="1"/>
        </dgm:presLayoutVars>
      </dgm:prSet>
      <dgm:spPr/>
    </dgm:pt>
    <dgm:pt modelId="{56CEBDA5-AD21-4A8B-91DE-9EB64A4A664F}" type="pres">
      <dgm:prSet presAssocID="{76256308-107A-499E-A859-6E1BD9550F11}" presName="spacer" presStyleCnt="0"/>
      <dgm:spPr/>
    </dgm:pt>
    <dgm:pt modelId="{46943D58-D50A-484B-8758-5E2491C11C8E}" type="pres">
      <dgm:prSet presAssocID="{2F0626CB-314C-4E09-801A-935ADE9DB3FD}" presName="parentText" presStyleLbl="node1" presStyleIdx="1" presStyleCnt="4">
        <dgm:presLayoutVars>
          <dgm:chMax val="0"/>
          <dgm:bulletEnabled val="1"/>
        </dgm:presLayoutVars>
      </dgm:prSet>
      <dgm:spPr/>
    </dgm:pt>
    <dgm:pt modelId="{069551EC-ABCC-4DFA-BC3A-A80ED028B3BE}" type="pres">
      <dgm:prSet presAssocID="{20103EF8-8F52-43CB-829E-5577B8CB82C1}" presName="spacer" presStyleCnt="0"/>
      <dgm:spPr/>
    </dgm:pt>
    <dgm:pt modelId="{AF0C6F55-7A72-4E0B-AAB1-2159D25FF5ED}" type="pres">
      <dgm:prSet presAssocID="{A5966CCF-8A53-4F90-B5D7-63383E4B9568}" presName="parentText" presStyleLbl="node1" presStyleIdx="2" presStyleCnt="4">
        <dgm:presLayoutVars>
          <dgm:chMax val="0"/>
          <dgm:bulletEnabled val="1"/>
        </dgm:presLayoutVars>
      </dgm:prSet>
      <dgm:spPr/>
    </dgm:pt>
    <dgm:pt modelId="{0A3E2BC6-0FC5-4CBF-90E7-6E696992E4ED}" type="pres">
      <dgm:prSet presAssocID="{C07C8331-2EFD-4DF6-A803-3419506CCF93}" presName="spacer" presStyleCnt="0"/>
      <dgm:spPr/>
    </dgm:pt>
    <dgm:pt modelId="{03921604-E9DF-494B-B4A5-50E8B7EE7268}" type="pres">
      <dgm:prSet presAssocID="{3141EC29-0B37-4CD7-93A7-9F0E2A03A9C8}" presName="parentText" presStyleLbl="node1" presStyleIdx="3" presStyleCnt="4">
        <dgm:presLayoutVars>
          <dgm:chMax val="0"/>
          <dgm:bulletEnabled val="1"/>
        </dgm:presLayoutVars>
      </dgm:prSet>
      <dgm:spPr/>
    </dgm:pt>
  </dgm:ptLst>
  <dgm:cxnLst>
    <dgm:cxn modelId="{BF065A17-5338-4C80-B819-43653A478161}" type="presOf" srcId="{35050F46-623C-4AC4-9FC1-6C8DD0DC2D03}" destId="{42F8EDF2-FCF5-4119-8E1C-F8F5EF9EF08D}" srcOrd="0" destOrd="0" presId="urn:microsoft.com/office/officeart/2005/8/layout/vList2"/>
    <dgm:cxn modelId="{C8590522-35E1-474D-A56F-A712CD367B7C}" type="presOf" srcId="{CEF8BDD7-EDF5-4289-B020-6C8B176271C2}" destId="{56AE4C9D-3D0E-4E28-BE28-57F8F0516C90}" srcOrd="0" destOrd="0" presId="urn:microsoft.com/office/officeart/2005/8/layout/vList2"/>
    <dgm:cxn modelId="{D529BD27-9016-40F2-B143-C39F6AB71F80}" type="presOf" srcId="{A5966CCF-8A53-4F90-B5D7-63383E4B9568}" destId="{AF0C6F55-7A72-4E0B-AAB1-2159D25FF5ED}" srcOrd="0" destOrd="0" presId="urn:microsoft.com/office/officeart/2005/8/layout/vList2"/>
    <dgm:cxn modelId="{E61C1C66-A5F4-4A8F-ABB2-93CD5CE207BA}" srcId="{CEF8BDD7-EDF5-4289-B020-6C8B176271C2}" destId="{A5966CCF-8A53-4F90-B5D7-63383E4B9568}" srcOrd="2" destOrd="0" parTransId="{ADCA34D7-1EA3-45F1-80F4-C65DFACEA78A}" sibTransId="{C07C8331-2EFD-4DF6-A803-3419506CCF93}"/>
    <dgm:cxn modelId="{0A41D67D-826B-44CB-838B-FC71C2B537EE}" srcId="{CEF8BDD7-EDF5-4289-B020-6C8B176271C2}" destId="{2F0626CB-314C-4E09-801A-935ADE9DB3FD}" srcOrd="1" destOrd="0" parTransId="{547A38A3-314D-4937-AB9D-96C49B078769}" sibTransId="{20103EF8-8F52-43CB-829E-5577B8CB82C1}"/>
    <dgm:cxn modelId="{0BE5FDAF-BB52-4D8B-B438-6C13E41B8420}" srcId="{CEF8BDD7-EDF5-4289-B020-6C8B176271C2}" destId="{35050F46-623C-4AC4-9FC1-6C8DD0DC2D03}" srcOrd="0" destOrd="0" parTransId="{A9360289-D09A-490C-A1A1-88AB6DF00492}" sibTransId="{76256308-107A-499E-A859-6E1BD9550F11}"/>
    <dgm:cxn modelId="{A5C273BC-56D0-463A-A9D1-0169EDFB04CC}" srcId="{CEF8BDD7-EDF5-4289-B020-6C8B176271C2}" destId="{3141EC29-0B37-4CD7-93A7-9F0E2A03A9C8}" srcOrd="3" destOrd="0" parTransId="{ED24CFDE-2F64-4143-840B-FBE47ADFAD2E}" sibTransId="{4D0643B8-5F34-4289-9F5C-706D90A4C284}"/>
    <dgm:cxn modelId="{C390C8CC-C3EB-4F9D-8EAC-AAA6302EBFE3}" type="presOf" srcId="{3141EC29-0B37-4CD7-93A7-9F0E2A03A9C8}" destId="{03921604-E9DF-494B-B4A5-50E8B7EE7268}" srcOrd="0" destOrd="0" presId="urn:microsoft.com/office/officeart/2005/8/layout/vList2"/>
    <dgm:cxn modelId="{77AC53F0-7293-47A6-A851-3E014139A733}" type="presOf" srcId="{2F0626CB-314C-4E09-801A-935ADE9DB3FD}" destId="{46943D58-D50A-484B-8758-5E2491C11C8E}" srcOrd="0" destOrd="0" presId="urn:microsoft.com/office/officeart/2005/8/layout/vList2"/>
    <dgm:cxn modelId="{F5BA7DD0-86F9-4ED0-A119-4706ADA1A0BD}" type="presParOf" srcId="{56AE4C9D-3D0E-4E28-BE28-57F8F0516C90}" destId="{42F8EDF2-FCF5-4119-8E1C-F8F5EF9EF08D}" srcOrd="0" destOrd="0" presId="urn:microsoft.com/office/officeart/2005/8/layout/vList2"/>
    <dgm:cxn modelId="{E5D67206-499C-4661-9516-E24E58B5126D}" type="presParOf" srcId="{56AE4C9D-3D0E-4E28-BE28-57F8F0516C90}" destId="{56CEBDA5-AD21-4A8B-91DE-9EB64A4A664F}" srcOrd="1" destOrd="0" presId="urn:microsoft.com/office/officeart/2005/8/layout/vList2"/>
    <dgm:cxn modelId="{0A553188-EE0B-440D-B491-01F28EA318BE}" type="presParOf" srcId="{56AE4C9D-3D0E-4E28-BE28-57F8F0516C90}" destId="{46943D58-D50A-484B-8758-5E2491C11C8E}" srcOrd="2" destOrd="0" presId="urn:microsoft.com/office/officeart/2005/8/layout/vList2"/>
    <dgm:cxn modelId="{46BA1397-AE52-4863-94E0-66805D3DF246}" type="presParOf" srcId="{56AE4C9D-3D0E-4E28-BE28-57F8F0516C90}" destId="{069551EC-ABCC-4DFA-BC3A-A80ED028B3BE}" srcOrd="3" destOrd="0" presId="urn:microsoft.com/office/officeart/2005/8/layout/vList2"/>
    <dgm:cxn modelId="{8B0D3748-0756-4656-933E-FE42B09AFDE7}" type="presParOf" srcId="{56AE4C9D-3D0E-4E28-BE28-57F8F0516C90}" destId="{AF0C6F55-7A72-4E0B-AAB1-2159D25FF5ED}" srcOrd="4" destOrd="0" presId="urn:microsoft.com/office/officeart/2005/8/layout/vList2"/>
    <dgm:cxn modelId="{563E45BE-2188-42D9-8608-8388083380EC}" type="presParOf" srcId="{56AE4C9D-3D0E-4E28-BE28-57F8F0516C90}" destId="{0A3E2BC6-0FC5-4CBF-90E7-6E696992E4ED}" srcOrd="5" destOrd="0" presId="urn:microsoft.com/office/officeart/2005/8/layout/vList2"/>
    <dgm:cxn modelId="{7BB9D5DF-6B72-4633-83E4-90A166316C92}" type="presParOf" srcId="{56AE4C9D-3D0E-4E28-BE28-57F8F0516C90}" destId="{03921604-E9DF-494B-B4A5-50E8B7EE7268}"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4.xml><?xml version="1.0" encoding="utf-8"?>
<dgm:dataModel xmlns:dgm="http://schemas.openxmlformats.org/drawingml/2006/diagram" xmlns:a="http://schemas.openxmlformats.org/drawingml/2006/main">
  <dgm:ptLst>
    <dgm:pt modelId="{E94D94EC-CBB1-4B40-BB19-BA398DD5D652}" type="doc">
      <dgm:prSet loTypeId="urn:microsoft.com/office/officeart/2005/8/layout/target3" loCatId="relationship" qsTypeId="urn:microsoft.com/office/officeart/2005/8/quickstyle/simple3" qsCatId="simple" csTypeId="urn:microsoft.com/office/officeart/2005/8/colors/accent2_2" csCatId="accent2"/>
      <dgm:spPr/>
      <dgm:t>
        <a:bodyPr/>
        <a:lstStyle/>
        <a:p>
          <a:endParaRPr lang="en-US"/>
        </a:p>
      </dgm:t>
    </dgm:pt>
    <dgm:pt modelId="{B044F43E-3887-4470-B582-CA1233B59A61}">
      <dgm:prSet/>
      <dgm:spPr/>
      <dgm:t>
        <a:bodyPr/>
        <a:lstStyle/>
        <a:p>
          <a:pPr rtl="0"/>
          <a:r>
            <a:rPr lang="fi-FI" b="0"/>
            <a:t>Viivästyskorko (KorkoL 4,2:n mukainen)? </a:t>
          </a:r>
          <a:endParaRPr lang="fi-FI"/>
        </a:p>
      </dgm:t>
    </dgm:pt>
    <dgm:pt modelId="{4A94188C-74EE-4DDC-8A9C-460048EE2FB5}" type="parTrans" cxnId="{F5E0AA78-469A-43D4-A9D4-E2FC860E878F}">
      <dgm:prSet/>
      <dgm:spPr/>
      <dgm:t>
        <a:bodyPr/>
        <a:lstStyle/>
        <a:p>
          <a:endParaRPr lang="en-US"/>
        </a:p>
      </dgm:t>
    </dgm:pt>
    <dgm:pt modelId="{9126BE2D-E2AD-49B1-9B50-2084074E8809}" type="sibTrans" cxnId="{F5E0AA78-469A-43D4-A9D4-E2FC860E878F}">
      <dgm:prSet/>
      <dgm:spPr/>
      <dgm:t>
        <a:bodyPr/>
        <a:lstStyle/>
        <a:p>
          <a:endParaRPr lang="en-US"/>
        </a:p>
      </dgm:t>
    </dgm:pt>
    <dgm:pt modelId="{C82FBE4E-8335-443E-B17C-38A81E0560D7}">
      <dgm:prSet/>
      <dgm:spPr/>
      <dgm:t>
        <a:bodyPr/>
        <a:lstStyle/>
        <a:p>
          <a:pPr rtl="0"/>
          <a:r>
            <a:rPr lang="fi-FI" b="0"/>
            <a:t>Viivästyskorko ei tässä tapauksessa  perustunut sopimusehtoon, vaan se oli KorkoL 4.2 §:n mukaisella tavalla seurausta sovitusta luottokorosta </a:t>
          </a:r>
          <a:endParaRPr lang="fi-FI"/>
        </a:p>
      </dgm:t>
    </dgm:pt>
    <dgm:pt modelId="{DA929537-AFEE-4188-A86A-5D8F95321783}" type="parTrans" cxnId="{D88FFDAA-5545-4ACB-8C3B-FBF6713F7A8F}">
      <dgm:prSet/>
      <dgm:spPr/>
      <dgm:t>
        <a:bodyPr/>
        <a:lstStyle/>
        <a:p>
          <a:endParaRPr lang="en-US"/>
        </a:p>
      </dgm:t>
    </dgm:pt>
    <dgm:pt modelId="{C0920E35-989C-498E-8E8B-12B7ED55ED40}" type="sibTrans" cxnId="{D88FFDAA-5545-4ACB-8C3B-FBF6713F7A8F}">
      <dgm:prSet/>
      <dgm:spPr/>
      <dgm:t>
        <a:bodyPr/>
        <a:lstStyle/>
        <a:p>
          <a:endParaRPr lang="en-US"/>
        </a:p>
      </dgm:t>
    </dgm:pt>
    <dgm:pt modelId="{E39F4397-FD4F-480F-A0C1-931E8184135F}">
      <dgm:prSet/>
      <dgm:spPr/>
      <dgm:t>
        <a:bodyPr/>
        <a:lstStyle/>
        <a:p>
          <a:pPr rtl="0"/>
          <a:r>
            <a:rPr lang="fi-FI" b="0"/>
            <a:t>Kun luottokorkoa koskevat vakioehdot kuuluvat  sopimusehtodirektiivin soveltamisalaan, KorkoL 4.2 §:ään perustuvan viivästyskoron kohtuuttomuutta voitiin arvioida luottokorkoa koskevan sääntelyn  perusteella  </a:t>
          </a:r>
          <a:endParaRPr lang="fi-FI"/>
        </a:p>
      </dgm:t>
    </dgm:pt>
    <dgm:pt modelId="{7AA02E00-B618-43A7-9A7A-04DBEFDF5EF9}" type="parTrans" cxnId="{F81C729D-8C4D-403D-A451-E867C09CF849}">
      <dgm:prSet/>
      <dgm:spPr/>
      <dgm:t>
        <a:bodyPr/>
        <a:lstStyle/>
        <a:p>
          <a:endParaRPr lang="en-US"/>
        </a:p>
      </dgm:t>
    </dgm:pt>
    <dgm:pt modelId="{12F55E2B-A4C4-43CE-B709-812E85CB5739}" type="sibTrans" cxnId="{F81C729D-8C4D-403D-A451-E867C09CF849}">
      <dgm:prSet/>
      <dgm:spPr/>
      <dgm:t>
        <a:bodyPr/>
        <a:lstStyle/>
        <a:p>
          <a:endParaRPr lang="en-US"/>
        </a:p>
      </dgm:t>
    </dgm:pt>
    <dgm:pt modelId="{4116E211-01C1-43CE-8115-54729E3EDC8A}">
      <dgm:prSet/>
      <dgm:spPr/>
      <dgm:t>
        <a:bodyPr/>
        <a:lstStyle/>
        <a:p>
          <a:pPr rtl="0"/>
          <a:r>
            <a:rPr lang="fi-FI" b="0"/>
            <a:t>Luottokorkoa koskevia vakioehtoja ei ollut laadittu  selkeästi ja ymmärrettävästi ja ne olivat kuluttajan kannalta kohtuuttomia.  Kohtuuttomat ehdot eivät sitoneet kuluttajaa. </a:t>
          </a:r>
          <a:endParaRPr lang="fi-FI"/>
        </a:p>
      </dgm:t>
    </dgm:pt>
    <dgm:pt modelId="{EB466D1A-9913-46AC-9085-E0D0C033A2EE}" type="parTrans" cxnId="{E6DBDEC2-8766-45DF-B5D2-BDEFB7CD8450}">
      <dgm:prSet/>
      <dgm:spPr/>
      <dgm:t>
        <a:bodyPr/>
        <a:lstStyle/>
        <a:p>
          <a:endParaRPr lang="en-US"/>
        </a:p>
      </dgm:t>
    </dgm:pt>
    <dgm:pt modelId="{81542691-323C-4E0B-9FFA-286DD6BA92DA}" type="sibTrans" cxnId="{E6DBDEC2-8766-45DF-B5D2-BDEFB7CD8450}">
      <dgm:prSet/>
      <dgm:spPr/>
      <dgm:t>
        <a:bodyPr/>
        <a:lstStyle/>
        <a:p>
          <a:endParaRPr lang="en-US"/>
        </a:p>
      </dgm:t>
    </dgm:pt>
    <dgm:pt modelId="{3743B835-4C5D-4C99-A4A0-56B36047ABBF}">
      <dgm:prSet/>
      <dgm:spPr/>
      <dgm:t>
        <a:bodyPr/>
        <a:lstStyle/>
        <a:p>
          <a:pPr rtl="0"/>
          <a:r>
            <a:rPr lang="fi-FI" b="0"/>
            <a:t>Vaatimus viivästyskorosta oli selvästi perusteeton. </a:t>
          </a:r>
          <a:endParaRPr lang="fi-FI"/>
        </a:p>
      </dgm:t>
    </dgm:pt>
    <dgm:pt modelId="{81326513-7194-47F7-97A7-BA12F7F8543E}" type="parTrans" cxnId="{B6ACA974-CAFF-4219-9A96-B89149EE385C}">
      <dgm:prSet/>
      <dgm:spPr/>
      <dgm:t>
        <a:bodyPr/>
        <a:lstStyle/>
        <a:p>
          <a:endParaRPr lang="en-US"/>
        </a:p>
      </dgm:t>
    </dgm:pt>
    <dgm:pt modelId="{B1B0690A-A0F8-432D-B0BD-3337DAD9F9CD}" type="sibTrans" cxnId="{B6ACA974-CAFF-4219-9A96-B89149EE385C}">
      <dgm:prSet/>
      <dgm:spPr/>
      <dgm:t>
        <a:bodyPr/>
        <a:lstStyle/>
        <a:p>
          <a:endParaRPr lang="en-US"/>
        </a:p>
      </dgm:t>
    </dgm:pt>
    <dgm:pt modelId="{3FC2EDBC-F3E4-4E06-B676-0F0ECB12EE49}" type="pres">
      <dgm:prSet presAssocID="{E94D94EC-CBB1-4B40-BB19-BA398DD5D652}" presName="Name0" presStyleCnt="0">
        <dgm:presLayoutVars>
          <dgm:chMax val="7"/>
          <dgm:dir/>
          <dgm:animLvl val="lvl"/>
          <dgm:resizeHandles val="exact"/>
        </dgm:presLayoutVars>
      </dgm:prSet>
      <dgm:spPr/>
    </dgm:pt>
    <dgm:pt modelId="{173860FC-A638-4E2B-A54A-E3D2532F5F29}" type="pres">
      <dgm:prSet presAssocID="{B044F43E-3887-4470-B582-CA1233B59A61}" presName="circle1" presStyleLbl="node1" presStyleIdx="0" presStyleCnt="5"/>
      <dgm:spPr/>
    </dgm:pt>
    <dgm:pt modelId="{AEF19BEC-BA7F-43A1-A1AD-05915A8D8045}" type="pres">
      <dgm:prSet presAssocID="{B044F43E-3887-4470-B582-CA1233B59A61}" presName="space" presStyleCnt="0"/>
      <dgm:spPr/>
    </dgm:pt>
    <dgm:pt modelId="{0DB8ACB4-FD68-4B1C-90C5-B6DDAD82DE4E}" type="pres">
      <dgm:prSet presAssocID="{B044F43E-3887-4470-B582-CA1233B59A61}" presName="rect1" presStyleLbl="alignAcc1" presStyleIdx="0" presStyleCnt="5"/>
      <dgm:spPr/>
    </dgm:pt>
    <dgm:pt modelId="{9DF020CD-BF92-4D97-A9AB-A881BE0298F0}" type="pres">
      <dgm:prSet presAssocID="{C82FBE4E-8335-443E-B17C-38A81E0560D7}" presName="vertSpace2" presStyleLbl="node1" presStyleIdx="0" presStyleCnt="5"/>
      <dgm:spPr/>
    </dgm:pt>
    <dgm:pt modelId="{6C5EF037-8842-466D-9642-B71A764E7E28}" type="pres">
      <dgm:prSet presAssocID="{C82FBE4E-8335-443E-B17C-38A81E0560D7}" presName="circle2" presStyleLbl="node1" presStyleIdx="1" presStyleCnt="5"/>
      <dgm:spPr/>
    </dgm:pt>
    <dgm:pt modelId="{E8C31C3A-CC43-45A8-B097-95FAE03F65D1}" type="pres">
      <dgm:prSet presAssocID="{C82FBE4E-8335-443E-B17C-38A81E0560D7}" presName="rect2" presStyleLbl="alignAcc1" presStyleIdx="1" presStyleCnt="5"/>
      <dgm:spPr/>
    </dgm:pt>
    <dgm:pt modelId="{33EB3688-B3DF-4411-B5A4-F77DB64569EA}" type="pres">
      <dgm:prSet presAssocID="{E39F4397-FD4F-480F-A0C1-931E8184135F}" presName="vertSpace3" presStyleLbl="node1" presStyleIdx="1" presStyleCnt="5"/>
      <dgm:spPr/>
    </dgm:pt>
    <dgm:pt modelId="{FAA6EB5A-6668-4B3A-A03C-67C1177FEB81}" type="pres">
      <dgm:prSet presAssocID="{E39F4397-FD4F-480F-A0C1-931E8184135F}" presName="circle3" presStyleLbl="node1" presStyleIdx="2" presStyleCnt="5"/>
      <dgm:spPr/>
    </dgm:pt>
    <dgm:pt modelId="{8037BDC8-02EA-4399-96D2-B65B9756DACB}" type="pres">
      <dgm:prSet presAssocID="{E39F4397-FD4F-480F-A0C1-931E8184135F}" presName="rect3" presStyleLbl="alignAcc1" presStyleIdx="2" presStyleCnt="5"/>
      <dgm:spPr/>
    </dgm:pt>
    <dgm:pt modelId="{7BBAC5BD-CF8B-4639-846B-2B37369FD3E2}" type="pres">
      <dgm:prSet presAssocID="{4116E211-01C1-43CE-8115-54729E3EDC8A}" presName="vertSpace4" presStyleLbl="node1" presStyleIdx="2" presStyleCnt="5"/>
      <dgm:spPr/>
    </dgm:pt>
    <dgm:pt modelId="{203D95CB-13E3-4A0F-9330-CDF3B0A3AAF0}" type="pres">
      <dgm:prSet presAssocID="{4116E211-01C1-43CE-8115-54729E3EDC8A}" presName="circle4" presStyleLbl="node1" presStyleIdx="3" presStyleCnt="5"/>
      <dgm:spPr/>
    </dgm:pt>
    <dgm:pt modelId="{660B34E0-D817-462A-B29D-E5ACEF480FA6}" type="pres">
      <dgm:prSet presAssocID="{4116E211-01C1-43CE-8115-54729E3EDC8A}" presName="rect4" presStyleLbl="alignAcc1" presStyleIdx="3" presStyleCnt="5"/>
      <dgm:spPr/>
    </dgm:pt>
    <dgm:pt modelId="{B94583A1-00CA-4BF0-A8C8-BDCF4B927498}" type="pres">
      <dgm:prSet presAssocID="{3743B835-4C5D-4C99-A4A0-56B36047ABBF}" presName="vertSpace5" presStyleLbl="node1" presStyleIdx="3" presStyleCnt="5"/>
      <dgm:spPr/>
    </dgm:pt>
    <dgm:pt modelId="{99AA18CF-1200-47E7-B7DC-1E47ED23C896}" type="pres">
      <dgm:prSet presAssocID="{3743B835-4C5D-4C99-A4A0-56B36047ABBF}" presName="circle5" presStyleLbl="node1" presStyleIdx="4" presStyleCnt="5"/>
      <dgm:spPr/>
    </dgm:pt>
    <dgm:pt modelId="{0CF13A48-0F82-4103-8FE1-261AFD7FC38E}" type="pres">
      <dgm:prSet presAssocID="{3743B835-4C5D-4C99-A4A0-56B36047ABBF}" presName="rect5" presStyleLbl="alignAcc1" presStyleIdx="4" presStyleCnt="5"/>
      <dgm:spPr/>
    </dgm:pt>
    <dgm:pt modelId="{A1C17180-EB47-41EB-84CB-E78B381EAB60}" type="pres">
      <dgm:prSet presAssocID="{B044F43E-3887-4470-B582-CA1233B59A61}" presName="rect1ParTxNoCh" presStyleLbl="alignAcc1" presStyleIdx="4" presStyleCnt="5">
        <dgm:presLayoutVars>
          <dgm:chMax val="1"/>
          <dgm:bulletEnabled val="1"/>
        </dgm:presLayoutVars>
      </dgm:prSet>
      <dgm:spPr/>
    </dgm:pt>
    <dgm:pt modelId="{7AD8388E-83F0-4FE1-98D9-E738011FE792}" type="pres">
      <dgm:prSet presAssocID="{C82FBE4E-8335-443E-B17C-38A81E0560D7}" presName="rect2ParTxNoCh" presStyleLbl="alignAcc1" presStyleIdx="4" presStyleCnt="5">
        <dgm:presLayoutVars>
          <dgm:chMax val="1"/>
          <dgm:bulletEnabled val="1"/>
        </dgm:presLayoutVars>
      </dgm:prSet>
      <dgm:spPr/>
    </dgm:pt>
    <dgm:pt modelId="{CDC524FE-4FD3-4ED7-9855-9DAB38D2D5C5}" type="pres">
      <dgm:prSet presAssocID="{E39F4397-FD4F-480F-A0C1-931E8184135F}" presName="rect3ParTxNoCh" presStyleLbl="alignAcc1" presStyleIdx="4" presStyleCnt="5">
        <dgm:presLayoutVars>
          <dgm:chMax val="1"/>
          <dgm:bulletEnabled val="1"/>
        </dgm:presLayoutVars>
      </dgm:prSet>
      <dgm:spPr/>
    </dgm:pt>
    <dgm:pt modelId="{5768D34E-A700-48D7-B69E-2B3B6F419609}" type="pres">
      <dgm:prSet presAssocID="{4116E211-01C1-43CE-8115-54729E3EDC8A}" presName="rect4ParTxNoCh" presStyleLbl="alignAcc1" presStyleIdx="4" presStyleCnt="5">
        <dgm:presLayoutVars>
          <dgm:chMax val="1"/>
          <dgm:bulletEnabled val="1"/>
        </dgm:presLayoutVars>
      </dgm:prSet>
      <dgm:spPr/>
    </dgm:pt>
    <dgm:pt modelId="{4EEF1341-4FDF-494C-AB14-CE414AD7AB18}" type="pres">
      <dgm:prSet presAssocID="{3743B835-4C5D-4C99-A4A0-56B36047ABBF}" presName="rect5ParTxNoCh" presStyleLbl="alignAcc1" presStyleIdx="4" presStyleCnt="5">
        <dgm:presLayoutVars>
          <dgm:chMax val="1"/>
          <dgm:bulletEnabled val="1"/>
        </dgm:presLayoutVars>
      </dgm:prSet>
      <dgm:spPr/>
    </dgm:pt>
  </dgm:ptLst>
  <dgm:cxnLst>
    <dgm:cxn modelId="{9AABE818-771D-4A44-87E0-C4810F07FED9}" type="presOf" srcId="{E94D94EC-CBB1-4B40-BB19-BA398DD5D652}" destId="{3FC2EDBC-F3E4-4E06-B676-0F0ECB12EE49}" srcOrd="0" destOrd="0" presId="urn:microsoft.com/office/officeart/2005/8/layout/target3"/>
    <dgm:cxn modelId="{155ED31E-2126-4C67-87E4-7C858C9E9026}" type="presOf" srcId="{B044F43E-3887-4470-B582-CA1233B59A61}" destId="{0DB8ACB4-FD68-4B1C-90C5-B6DDAD82DE4E}" srcOrd="0" destOrd="0" presId="urn:microsoft.com/office/officeart/2005/8/layout/target3"/>
    <dgm:cxn modelId="{47F12A27-1304-4645-B6F2-3A2A6B070387}" type="presOf" srcId="{E39F4397-FD4F-480F-A0C1-931E8184135F}" destId="{8037BDC8-02EA-4399-96D2-B65B9756DACB}" srcOrd="0" destOrd="0" presId="urn:microsoft.com/office/officeart/2005/8/layout/target3"/>
    <dgm:cxn modelId="{CDD5BF5C-1915-4730-9077-F10C0C867C2D}" type="presOf" srcId="{3743B835-4C5D-4C99-A4A0-56B36047ABBF}" destId="{4EEF1341-4FDF-494C-AB14-CE414AD7AB18}" srcOrd="1" destOrd="0" presId="urn:microsoft.com/office/officeart/2005/8/layout/target3"/>
    <dgm:cxn modelId="{689BCB52-39A7-4F75-A0A1-D3BFCB826F1B}" type="presOf" srcId="{4116E211-01C1-43CE-8115-54729E3EDC8A}" destId="{660B34E0-D817-462A-B29D-E5ACEF480FA6}" srcOrd="0" destOrd="0" presId="urn:microsoft.com/office/officeart/2005/8/layout/target3"/>
    <dgm:cxn modelId="{B6ACA974-CAFF-4219-9A96-B89149EE385C}" srcId="{E94D94EC-CBB1-4B40-BB19-BA398DD5D652}" destId="{3743B835-4C5D-4C99-A4A0-56B36047ABBF}" srcOrd="4" destOrd="0" parTransId="{81326513-7194-47F7-97A7-BA12F7F8543E}" sibTransId="{B1B0690A-A0F8-432D-B0BD-3337DAD9F9CD}"/>
    <dgm:cxn modelId="{F5E0AA78-469A-43D4-A9D4-E2FC860E878F}" srcId="{E94D94EC-CBB1-4B40-BB19-BA398DD5D652}" destId="{B044F43E-3887-4470-B582-CA1233B59A61}" srcOrd="0" destOrd="0" parTransId="{4A94188C-74EE-4DDC-8A9C-460048EE2FB5}" sibTransId="{9126BE2D-E2AD-49B1-9B50-2084074E8809}"/>
    <dgm:cxn modelId="{3D624C8F-A8F6-4E2C-BB11-92CCF41E29E2}" type="presOf" srcId="{C82FBE4E-8335-443E-B17C-38A81E0560D7}" destId="{E8C31C3A-CC43-45A8-B097-95FAE03F65D1}" srcOrd="0" destOrd="0" presId="urn:microsoft.com/office/officeart/2005/8/layout/target3"/>
    <dgm:cxn modelId="{F81C729D-8C4D-403D-A451-E867C09CF849}" srcId="{E94D94EC-CBB1-4B40-BB19-BA398DD5D652}" destId="{E39F4397-FD4F-480F-A0C1-931E8184135F}" srcOrd="2" destOrd="0" parTransId="{7AA02E00-B618-43A7-9A7A-04DBEFDF5EF9}" sibTransId="{12F55E2B-A4C4-43CE-B709-812E85CB5739}"/>
    <dgm:cxn modelId="{D88FFDAA-5545-4ACB-8C3B-FBF6713F7A8F}" srcId="{E94D94EC-CBB1-4B40-BB19-BA398DD5D652}" destId="{C82FBE4E-8335-443E-B17C-38A81E0560D7}" srcOrd="1" destOrd="0" parTransId="{DA929537-AFEE-4188-A86A-5D8F95321783}" sibTransId="{C0920E35-989C-498E-8E8B-12B7ED55ED40}"/>
    <dgm:cxn modelId="{FB8C25B9-9A66-4DA8-913F-B5A55D616AAF}" type="presOf" srcId="{C82FBE4E-8335-443E-B17C-38A81E0560D7}" destId="{7AD8388E-83F0-4FE1-98D9-E738011FE792}" srcOrd="1" destOrd="0" presId="urn:microsoft.com/office/officeart/2005/8/layout/target3"/>
    <dgm:cxn modelId="{24647FBB-273D-4420-96B3-2881D18D8230}" type="presOf" srcId="{4116E211-01C1-43CE-8115-54729E3EDC8A}" destId="{5768D34E-A700-48D7-B69E-2B3B6F419609}" srcOrd="1" destOrd="0" presId="urn:microsoft.com/office/officeart/2005/8/layout/target3"/>
    <dgm:cxn modelId="{E6DBDEC2-8766-45DF-B5D2-BDEFB7CD8450}" srcId="{E94D94EC-CBB1-4B40-BB19-BA398DD5D652}" destId="{4116E211-01C1-43CE-8115-54729E3EDC8A}" srcOrd="3" destOrd="0" parTransId="{EB466D1A-9913-46AC-9085-E0D0C033A2EE}" sibTransId="{81542691-323C-4E0B-9FFA-286DD6BA92DA}"/>
    <dgm:cxn modelId="{EFB536D0-1ECC-4F31-B2DC-91EF2895581C}" type="presOf" srcId="{3743B835-4C5D-4C99-A4A0-56B36047ABBF}" destId="{0CF13A48-0F82-4103-8FE1-261AFD7FC38E}" srcOrd="0" destOrd="0" presId="urn:microsoft.com/office/officeart/2005/8/layout/target3"/>
    <dgm:cxn modelId="{46F372F2-58B2-4045-8297-F39AB64A9611}" type="presOf" srcId="{B044F43E-3887-4470-B582-CA1233B59A61}" destId="{A1C17180-EB47-41EB-84CB-E78B381EAB60}" srcOrd="1" destOrd="0" presId="urn:microsoft.com/office/officeart/2005/8/layout/target3"/>
    <dgm:cxn modelId="{41769FF4-A53C-4A5A-961B-2F08DDF6D415}" type="presOf" srcId="{E39F4397-FD4F-480F-A0C1-931E8184135F}" destId="{CDC524FE-4FD3-4ED7-9855-9DAB38D2D5C5}" srcOrd="1" destOrd="0" presId="urn:microsoft.com/office/officeart/2005/8/layout/target3"/>
    <dgm:cxn modelId="{0C9F9557-9C49-40B0-BB51-43AAA28081A1}" type="presParOf" srcId="{3FC2EDBC-F3E4-4E06-B676-0F0ECB12EE49}" destId="{173860FC-A638-4E2B-A54A-E3D2532F5F29}" srcOrd="0" destOrd="0" presId="urn:microsoft.com/office/officeart/2005/8/layout/target3"/>
    <dgm:cxn modelId="{5B74AE35-B937-4505-BECA-5DEEF90EB1C5}" type="presParOf" srcId="{3FC2EDBC-F3E4-4E06-B676-0F0ECB12EE49}" destId="{AEF19BEC-BA7F-43A1-A1AD-05915A8D8045}" srcOrd="1" destOrd="0" presId="urn:microsoft.com/office/officeart/2005/8/layout/target3"/>
    <dgm:cxn modelId="{AA1BA104-4A99-4CB5-92D4-B71F4356DDD8}" type="presParOf" srcId="{3FC2EDBC-F3E4-4E06-B676-0F0ECB12EE49}" destId="{0DB8ACB4-FD68-4B1C-90C5-B6DDAD82DE4E}" srcOrd="2" destOrd="0" presId="urn:microsoft.com/office/officeart/2005/8/layout/target3"/>
    <dgm:cxn modelId="{524AB3B6-5860-4168-A392-78B9D5D5D24C}" type="presParOf" srcId="{3FC2EDBC-F3E4-4E06-B676-0F0ECB12EE49}" destId="{9DF020CD-BF92-4D97-A9AB-A881BE0298F0}" srcOrd="3" destOrd="0" presId="urn:microsoft.com/office/officeart/2005/8/layout/target3"/>
    <dgm:cxn modelId="{A7A2A6BF-770C-470E-9B1A-FFC11CE69AF5}" type="presParOf" srcId="{3FC2EDBC-F3E4-4E06-B676-0F0ECB12EE49}" destId="{6C5EF037-8842-466D-9642-B71A764E7E28}" srcOrd="4" destOrd="0" presId="urn:microsoft.com/office/officeart/2005/8/layout/target3"/>
    <dgm:cxn modelId="{AE760335-9EA7-4DA2-BD30-7F230B0A4D1D}" type="presParOf" srcId="{3FC2EDBC-F3E4-4E06-B676-0F0ECB12EE49}" destId="{E8C31C3A-CC43-45A8-B097-95FAE03F65D1}" srcOrd="5" destOrd="0" presId="urn:microsoft.com/office/officeart/2005/8/layout/target3"/>
    <dgm:cxn modelId="{2F14901D-13E3-4BA6-962F-76B4CEAE0AEE}" type="presParOf" srcId="{3FC2EDBC-F3E4-4E06-B676-0F0ECB12EE49}" destId="{33EB3688-B3DF-4411-B5A4-F77DB64569EA}" srcOrd="6" destOrd="0" presId="urn:microsoft.com/office/officeart/2005/8/layout/target3"/>
    <dgm:cxn modelId="{1318A5C4-E92A-4E54-B901-19E8C5065BFF}" type="presParOf" srcId="{3FC2EDBC-F3E4-4E06-B676-0F0ECB12EE49}" destId="{FAA6EB5A-6668-4B3A-A03C-67C1177FEB81}" srcOrd="7" destOrd="0" presId="urn:microsoft.com/office/officeart/2005/8/layout/target3"/>
    <dgm:cxn modelId="{CDC56198-0FAC-4A1A-BEFD-F7F1F8AD90C3}" type="presParOf" srcId="{3FC2EDBC-F3E4-4E06-B676-0F0ECB12EE49}" destId="{8037BDC8-02EA-4399-96D2-B65B9756DACB}" srcOrd="8" destOrd="0" presId="urn:microsoft.com/office/officeart/2005/8/layout/target3"/>
    <dgm:cxn modelId="{A3AF4837-21AE-46F3-A8AB-8FBACCA9C2EE}" type="presParOf" srcId="{3FC2EDBC-F3E4-4E06-B676-0F0ECB12EE49}" destId="{7BBAC5BD-CF8B-4639-846B-2B37369FD3E2}" srcOrd="9" destOrd="0" presId="urn:microsoft.com/office/officeart/2005/8/layout/target3"/>
    <dgm:cxn modelId="{5BAB7FFB-19B1-452E-B5BA-F7F22EB95980}" type="presParOf" srcId="{3FC2EDBC-F3E4-4E06-B676-0F0ECB12EE49}" destId="{203D95CB-13E3-4A0F-9330-CDF3B0A3AAF0}" srcOrd="10" destOrd="0" presId="urn:microsoft.com/office/officeart/2005/8/layout/target3"/>
    <dgm:cxn modelId="{00E2C546-F739-44B7-9391-810C0F940FB9}" type="presParOf" srcId="{3FC2EDBC-F3E4-4E06-B676-0F0ECB12EE49}" destId="{660B34E0-D817-462A-B29D-E5ACEF480FA6}" srcOrd="11" destOrd="0" presId="urn:microsoft.com/office/officeart/2005/8/layout/target3"/>
    <dgm:cxn modelId="{06FB7FC3-9CEC-4E73-B6C2-515215AFF384}" type="presParOf" srcId="{3FC2EDBC-F3E4-4E06-B676-0F0ECB12EE49}" destId="{B94583A1-00CA-4BF0-A8C8-BDCF4B927498}" srcOrd="12" destOrd="0" presId="urn:microsoft.com/office/officeart/2005/8/layout/target3"/>
    <dgm:cxn modelId="{30871872-B539-4495-B77A-B8B077354D12}" type="presParOf" srcId="{3FC2EDBC-F3E4-4E06-B676-0F0ECB12EE49}" destId="{99AA18CF-1200-47E7-B7DC-1E47ED23C896}" srcOrd="13" destOrd="0" presId="urn:microsoft.com/office/officeart/2005/8/layout/target3"/>
    <dgm:cxn modelId="{62D3A5B3-8AF5-4119-B347-879B355E323C}" type="presParOf" srcId="{3FC2EDBC-F3E4-4E06-B676-0F0ECB12EE49}" destId="{0CF13A48-0F82-4103-8FE1-261AFD7FC38E}" srcOrd="14" destOrd="0" presId="urn:microsoft.com/office/officeart/2005/8/layout/target3"/>
    <dgm:cxn modelId="{142CF22C-4F4C-4914-B8D2-70B776F15749}" type="presParOf" srcId="{3FC2EDBC-F3E4-4E06-B676-0F0ECB12EE49}" destId="{A1C17180-EB47-41EB-84CB-E78B381EAB60}" srcOrd="15" destOrd="0" presId="urn:microsoft.com/office/officeart/2005/8/layout/target3"/>
    <dgm:cxn modelId="{21A5C65C-25D3-4605-AC53-DE7974D16509}" type="presParOf" srcId="{3FC2EDBC-F3E4-4E06-B676-0F0ECB12EE49}" destId="{7AD8388E-83F0-4FE1-98D9-E738011FE792}" srcOrd="16" destOrd="0" presId="urn:microsoft.com/office/officeart/2005/8/layout/target3"/>
    <dgm:cxn modelId="{256CCD86-C886-4355-AED1-A7598E84EB1B}" type="presParOf" srcId="{3FC2EDBC-F3E4-4E06-B676-0F0ECB12EE49}" destId="{CDC524FE-4FD3-4ED7-9855-9DAB38D2D5C5}" srcOrd="17" destOrd="0" presId="urn:microsoft.com/office/officeart/2005/8/layout/target3"/>
    <dgm:cxn modelId="{1414C408-E319-4AC7-B03B-883FA6A0148D}" type="presParOf" srcId="{3FC2EDBC-F3E4-4E06-B676-0F0ECB12EE49}" destId="{5768D34E-A700-48D7-B69E-2B3B6F419609}" srcOrd="18" destOrd="0" presId="urn:microsoft.com/office/officeart/2005/8/layout/target3"/>
    <dgm:cxn modelId="{79AE6895-CCD5-40A4-BBC9-115243467BE2}" type="presParOf" srcId="{3FC2EDBC-F3E4-4E06-B676-0F0ECB12EE49}" destId="{4EEF1341-4FDF-494C-AB14-CE414AD7AB18}" srcOrd="19"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5.xml><?xml version="1.0" encoding="utf-8"?>
<dgm:dataModel xmlns:dgm="http://schemas.openxmlformats.org/drawingml/2006/diagram" xmlns:a="http://schemas.openxmlformats.org/drawingml/2006/main">
  <dgm:ptLst>
    <dgm:pt modelId="{E22D0B9B-CDFE-41BC-B9AA-8431B76AB59D}" type="doc">
      <dgm:prSet loTypeId="urn:microsoft.com/office/officeart/2008/layout/LinedList" loCatId="hierarchy" qsTypeId="urn:microsoft.com/office/officeart/2005/8/quickstyle/simple1" qsCatId="simple" csTypeId="urn:microsoft.com/office/officeart/2005/8/colors/accent1_2" csCatId="accent1" phldr="1"/>
      <dgm:spPr/>
      <dgm:t>
        <a:bodyPr/>
        <a:lstStyle/>
        <a:p>
          <a:endParaRPr lang="en-US"/>
        </a:p>
      </dgm:t>
    </dgm:pt>
    <dgm:pt modelId="{D2D7CF38-614D-4E74-AE35-4B8675FC2D8B}">
      <dgm:prSet/>
      <dgm:spPr/>
      <dgm:t>
        <a:bodyPr/>
        <a:lstStyle/>
        <a:p>
          <a:pPr rtl="0"/>
          <a:r>
            <a:rPr lang="fi-FI" b="1"/>
            <a:t>Kuluttajaluottokontrollin vaikutus prosessisääntöihin </a:t>
          </a:r>
          <a:endParaRPr lang="fi-FI"/>
        </a:p>
      </dgm:t>
    </dgm:pt>
    <dgm:pt modelId="{F7D2E32E-5D24-4C15-9D7F-895EF3AF38FD}" type="parTrans" cxnId="{2D347B38-3AC5-4B7D-9FCC-2734BAEA29AB}">
      <dgm:prSet/>
      <dgm:spPr/>
      <dgm:t>
        <a:bodyPr/>
        <a:lstStyle/>
        <a:p>
          <a:endParaRPr lang="en-US"/>
        </a:p>
      </dgm:t>
    </dgm:pt>
    <dgm:pt modelId="{9931AA2A-4A0E-4F97-B338-9BCBBDD5BC5D}" type="sibTrans" cxnId="{2D347B38-3AC5-4B7D-9FCC-2734BAEA29AB}">
      <dgm:prSet/>
      <dgm:spPr/>
      <dgm:t>
        <a:bodyPr/>
        <a:lstStyle/>
        <a:p>
          <a:endParaRPr lang="en-US"/>
        </a:p>
      </dgm:t>
    </dgm:pt>
    <dgm:pt modelId="{CC3A0B11-7540-48C6-AFFE-80708D659ECE}">
      <dgm:prSet/>
      <dgm:spPr/>
      <dgm:t>
        <a:bodyPr/>
        <a:lstStyle/>
        <a:p>
          <a:pPr rtl="0"/>
          <a:r>
            <a:rPr lang="fi-FI"/>
            <a:t>Vaikutus yleisiin prosessisääntöihin? </a:t>
          </a:r>
        </a:p>
      </dgm:t>
    </dgm:pt>
    <dgm:pt modelId="{BE3C6EE0-42A0-457F-A523-CE09175378F5}" type="parTrans" cxnId="{3C9A7EF9-AFA9-4BBC-A07B-CE340F0D53BA}">
      <dgm:prSet/>
      <dgm:spPr/>
      <dgm:t>
        <a:bodyPr/>
        <a:lstStyle/>
        <a:p>
          <a:endParaRPr lang="en-US"/>
        </a:p>
      </dgm:t>
    </dgm:pt>
    <dgm:pt modelId="{43696676-E7FD-4D2A-A3E6-749C7C2535FD}" type="sibTrans" cxnId="{3C9A7EF9-AFA9-4BBC-A07B-CE340F0D53BA}">
      <dgm:prSet/>
      <dgm:spPr/>
      <dgm:t>
        <a:bodyPr/>
        <a:lstStyle/>
        <a:p>
          <a:endParaRPr lang="en-US"/>
        </a:p>
      </dgm:t>
    </dgm:pt>
    <dgm:pt modelId="{92FEFBFF-0605-4E7C-90BB-EB2DB1AD327A}">
      <dgm:prSet/>
      <dgm:spPr/>
      <dgm:t>
        <a:bodyPr/>
        <a:lstStyle/>
        <a:p>
          <a:pPr rtl="0"/>
          <a:r>
            <a:rPr lang="fi-FI" i="1"/>
            <a:t>Kuluttajaprosessioikeuden</a:t>
          </a:r>
          <a:r>
            <a:rPr lang="fi-FI"/>
            <a:t> kehitys </a:t>
          </a:r>
        </a:p>
      </dgm:t>
    </dgm:pt>
    <dgm:pt modelId="{1FC3E431-5AF5-4141-B55D-68B7ACB26B7A}" type="parTrans" cxnId="{A2550AC8-1630-4904-A63A-A0EE99B87390}">
      <dgm:prSet/>
      <dgm:spPr/>
      <dgm:t>
        <a:bodyPr/>
        <a:lstStyle/>
        <a:p>
          <a:endParaRPr lang="en-US"/>
        </a:p>
      </dgm:t>
    </dgm:pt>
    <dgm:pt modelId="{2789AD47-F81F-4842-AE94-54028520E9D7}" type="sibTrans" cxnId="{A2550AC8-1630-4904-A63A-A0EE99B87390}">
      <dgm:prSet/>
      <dgm:spPr/>
      <dgm:t>
        <a:bodyPr/>
        <a:lstStyle/>
        <a:p>
          <a:endParaRPr lang="en-US"/>
        </a:p>
      </dgm:t>
    </dgm:pt>
    <dgm:pt modelId="{C5D7D6BC-1753-4755-8BFF-F8FED871E44B}">
      <dgm:prSet/>
      <dgm:spPr/>
      <dgm:t>
        <a:bodyPr/>
        <a:lstStyle/>
        <a:p>
          <a:pPr rtl="0"/>
          <a:r>
            <a:rPr lang="fi-FI" i="1"/>
            <a:t>Tuomioistuimen toimivalta (Bryssel I –asetus) </a:t>
          </a:r>
          <a:endParaRPr lang="fi-FI"/>
        </a:p>
      </dgm:t>
    </dgm:pt>
    <dgm:pt modelId="{328AAF12-BB6C-46B7-B43E-9CF1A2800341}" type="parTrans" cxnId="{51345B10-F400-47FB-A750-CCD070D0B177}">
      <dgm:prSet/>
      <dgm:spPr/>
      <dgm:t>
        <a:bodyPr/>
        <a:lstStyle/>
        <a:p>
          <a:endParaRPr lang="en-US"/>
        </a:p>
      </dgm:t>
    </dgm:pt>
    <dgm:pt modelId="{DC1D1169-B8A7-4E26-912D-35D513A3BB76}" type="sibTrans" cxnId="{51345B10-F400-47FB-A750-CCD070D0B177}">
      <dgm:prSet/>
      <dgm:spPr/>
      <dgm:t>
        <a:bodyPr/>
        <a:lstStyle/>
        <a:p>
          <a:endParaRPr lang="en-US"/>
        </a:p>
      </dgm:t>
    </dgm:pt>
    <dgm:pt modelId="{62D04E5A-1FA5-487B-A1E4-D65AA5C77C23}">
      <dgm:prSet/>
      <dgm:spPr/>
      <dgm:t>
        <a:bodyPr/>
        <a:lstStyle/>
        <a:p>
          <a:pPr rtl="0"/>
          <a:r>
            <a:rPr lang="fi-FI" i="1"/>
            <a:t>Kuluttajaviranomaisten ja –järjestöjen prosessilegitimaatio </a:t>
          </a:r>
          <a:endParaRPr lang="fi-FI"/>
        </a:p>
      </dgm:t>
    </dgm:pt>
    <dgm:pt modelId="{AC7A9FE3-496D-4B58-9EE1-A13048362CD8}" type="parTrans" cxnId="{7247F0B7-675F-4B49-8822-CFDC8A74572B}">
      <dgm:prSet/>
      <dgm:spPr/>
      <dgm:t>
        <a:bodyPr/>
        <a:lstStyle/>
        <a:p>
          <a:endParaRPr lang="en-US"/>
        </a:p>
      </dgm:t>
    </dgm:pt>
    <dgm:pt modelId="{EE182639-B6D8-457D-9B15-EAD2DE622B0C}" type="sibTrans" cxnId="{7247F0B7-675F-4B49-8822-CFDC8A74572B}">
      <dgm:prSet/>
      <dgm:spPr/>
      <dgm:t>
        <a:bodyPr/>
        <a:lstStyle/>
        <a:p>
          <a:endParaRPr lang="en-US"/>
        </a:p>
      </dgm:t>
    </dgm:pt>
    <dgm:pt modelId="{72BEEB51-F0C3-422D-9B84-ED746195F7B6}">
      <dgm:prSet/>
      <dgm:spPr/>
      <dgm:t>
        <a:bodyPr/>
        <a:lstStyle/>
        <a:p>
          <a:pPr rtl="0"/>
          <a:r>
            <a:rPr lang="fi-FI" i="1"/>
            <a:t>Tasavertaisen aseman edistäminen: julkinen oikeusapu </a:t>
          </a:r>
          <a:endParaRPr lang="fi-FI"/>
        </a:p>
      </dgm:t>
    </dgm:pt>
    <dgm:pt modelId="{CFFDD780-E84D-413E-8F2F-4AA7BA324AA4}" type="parTrans" cxnId="{8909FEF5-67C0-4851-AD6D-E537B181BACE}">
      <dgm:prSet/>
      <dgm:spPr/>
      <dgm:t>
        <a:bodyPr/>
        <a:lstStyle/>
        <a:p>
          <a:endParaRPr lang="en-US"/>
        </a:p>
      </dgm:t>
    </dgm:pt>
    <dgm:pt modelId="{95D574F5-AC03-40F4-8E24-C6ED94488422}" type="sibTrans" cxnId="{8909FEF5-67C0-4851-AD6D-E537B181BACE}">
      <dgm:prSet/>
      <dgm:spPr/>
      <dgm:t>
        <a:bodyPr/>
        <a:lstStyle/>
        <a:p>
          <a:endParaRPr lang="en-US"/>
        </a:p>
      </dgm:t>
    </dgm:pt>
    <dgm:pt modelId="{241DA936-4003-4AE1-8633-C9183B48DAAB}">
      <dgm:prSet/>
      <dgm:spPr/>
      <dgm:t>
        <a:bodyPr/>
        <a:lstStyle/>
        <a:p>
          <a:pPr rtl="0"/>
          <a:r>
            <a:rPr lang="fi-FI" i="1"/>
            <a:t>Ym. </a:t>
          </a:r>
          <a:endParaRPr lang="fi-FI"/>
        </a:p>
      </dgm:t>
    </dgm:pt>
    <dgm:pt modelId="{9837D93B-D9C0-471B-8C93-8C074B258950}" type="parTrans" cxnId="{4299D45B-B33C-4D4B-9F91-7B1A74FFCB2B}">
      <dgm:prSet/>
      <dgm:spPr/>
      <dgm:t>
        <a:bodyPr/>
        <a:lstStyle/>
        <a:p>
          <a:endParaRPr lang="en-US"/>
        </a:p>
      </dgm:t>
    </dgm:pt>
    <dgm:pt modelId="{38BEF438-E14F-4C59-B6A9-A863708CBDA0}" type="sibTrans" cxnId="{4299D45B-B33C-4D4B-9F91-7B1A74FFCB2B}">
      <dgm:prSet/>
      <dgm:spPr/>
      <dgm:t>
        <a:bodyPr/>
        <a:lstStyle/>
        <a:p>
          <a:endParaRPr lang="en-US"/>
        </a:p>
      </dgm:t>
    </dgm:pt>
    <dgm:pt modelId="{5D4E9DCD-82D3-44F2-BD12-CACE9B8CFF52}">
      <dgm:prSet/>
      <dgm:spPr/>
      <dgm:t>
        <a:bodyPr/>
        <a:lstStyle/>
        <a:p>
          <a:pPr rtl="0"/>
          <a:r>
            <a:rPr lang="fi-FI" b="1"/>
            <a:t>Kohtuullistamisjärjestelmien kehitys </a:t>
          </a:r>
          <a:endParaRPr lang="fi-FI"/>
        </a:p>
      </dgm:t>
    </dgm:pt>
    <dgm:pt modelId="{570EF407-E295-43AD-AC5A-DFFEFE5AAA0B}" type="parTrans" cxnId="{FB12D46D-7341-47B2-B472-808DE340FAF1}">
      <dgm:prSet/>
      <dgm:spPr/>
      <dgm:t>
        <a:bodyPr/>
        <a:lstStyle/>
        <a:p>
          <a:endParaRPr lang="en-US"/>
        </a:p>
      </dgm:t>
    </dgm:pt>
    <dgm:pt modelId="{E26A325F-5CAB-4CAC-87D3-1F116B8E0B78}" type="sibTrans" cxnId="{FB12D46D-7341-47B2-B472-808DE340FAF1}">
      <dgm:prSet/>
      <dgm:spPr/>
      <dgm:t>
        <a:bodyPr/>
        <a:lstStyle/>
        <a:p>
          <a:endParaRPr lang="en-US"/>
        </a:p>
      </dgm:t>
    </dgm:pt>
    <dgm:pt modelId="{4350D15F-454E-4B66-AF5D-B2AF853FE923}">
      <dgm:prSet/>
      <dgm:spPr/>
      <dgm:t>
        <a:bodyPr/>
        <a:lstStyle/>
        <a:p>
          <a:pPr rtl="0"/>
          <a:r>
            <a:rPr lang="fi-FI"/>
            <a:t>Pohjoismaiset ja EU-oikeuden järjestelmät </a:t>
          </a:r>
        </a:p>
      </dgm:t>
    </dgm:pt>
    <dgm:pt modelId="{D2707355-D19A-45DE-873A-9FEF1BEFB73F}" type="parTrans" cxnId="{432A135D-3FD6-44D5-BE86-7C3BDE00A575}">
      <dgm:prSet/>
      <dgm:spPr/>
      <dgm:t>
        <a:bodyPr/>
        <a:lstStyle/>
        <a:p>
          <a:endParaRPr lang="en-US"/>
        </a:p>
      </dgm:t>
    </dgm:pt>
    <dgm:pt modelId="{80DB6E3E-EE6C-4260-95D7-7D31A1EFA3F3}" type="sibTrans" cxnId="{432A135D-3FD6-44D5-BE86-7C3BDE00A575}">
      <dgm:prSet/>
      <dgm:spPr/>
      <dgm:t>
        <a:bodyPr/>
        <a:lstStyle/>
        <a:p>
          <a:endParaRPr lang="en-US"/>
        </a:p>
      </dgm:t>
    </dgm:pt>
    <dgm:pt modelId="{5C097017-A342-4005-9F19-A38453965A1B}">
      <dgm:prSet/>
      <dgm:spPr/>
      <dgm:t>
        <a:bodyPr/>
        <a:lstStyle/>
        <a:p>
          <a:pPr rtl="0"/>
          <a:r>
            <a:rPr lang="fi-FI" i="1"/>
            <a:t>Joustavuus (pohjoismaisissa enemmän) </a:t>
          </a:r>
          <a:endParaRPr lang="fi-FI"/>
        </a:p>
      </dgm:t>
    </dgm:pt>
    <dgm:pt modelId="{4CD96EC5-F1FD-45CD-A444-2005D3302DF4}" type="parTrans" cxnId="{4C256CC7-4A0F-4C1E-892B-E395891927A8}">
      <dgm:prSet/>
      <dgm:spPr/>
      <dgm:t>
        <a:bodyPr/>
        <a:lstStyle/>
        <a:p>
          <a:endParaRPr lang="en-US"/>
        </a:p>
      </dgm:t>
    </dgm:pt>
    <dgm:pt modelId="{306D1CE4-2A2A-41FA-A77E-2441D6F1FB7C}" type="sibTrans" cxnId="{4C256CC7-4A0F-4C1E-892B-E395891927A8}">
      <dgm:prSet/>
      <dgm:spPr/>
      <dgm:t>
        <a:bodyPr/>
        <a:lstStyle/>
        <a:p>
          <a:endParaRPr lang="en-US"/>
        </a:p>
      </dgm:t>
    </dgm:pt>
    <dgm:pt modelId="{415CDABC-F732-42F5-8099-8685A333B976}">
      <dgm:prSet/>
      <dgm:spPr/>
      <dgm:t>
        <a:bodyPr/>
        <a:lstStyle/>
        <a:p>
          <a:pPr rtl="0"/>
          <a:r>
            <a:rPr lang="fi-FI" i="1" dirty="0"/>
            <a:t>Pakottavuus ja läpäisevyys (EU-oikeudessa enemmän) </a:t>
          </a:r>
          <a:endParaRPr lang="fi-FI" dirty="0"/>
        </a:p>
      </dgm:t>
    </dgm:pt>
    <dgm:pt modelId="{F999C5D9-AEE6-48C9-8A16-EDCD97822576}" type="parTrans" cxnId="{2B6BF609-4C08-4B52-A643-3E83850DD811}">
      <dgm:prSet/>
      <dgm:spPr/>
      <dgm:t>
        <a:bodyPr/>
        <a:lstStyle/>
        <a:p>
          <a:endParaRPr lang="en-US"/>
        </a:p>
      </dgm:t>
    </dgm:pt>
    <dgm:pt modelId="{B0771A1D-E4AD-438B-9680-10FC249CA950}" type="sibTrans" cxnId="{2B6BF609-4C08-4B52-A643-3E83850DD811}">
      <dgm:prSet/>
      <dgm:spPr/>
      <dgm:t>
        <a:bodyPr/>
        <a:lstStyle/>
        <a:p>
          <a:endParaRPr lang="en-US"/>
        </a:p>
      </dgm:t>
    </dgm:pt>
    <dgm:pt modelId="{88888EAE-1B5D-4352-8687-541FF1DEDF81}" type="pres">
      <dgm:prSet presAssocID="{E22D0B9B-CDFE-41BC-B9AA-8431B76AB59D}" presName="vert0" presStyleCnt="0">
        <dgm:presLayoutVars>
          <dgm:dir/>
          <dgm:animOne val="branch"/>
          <dgm:animLvl val="lvl"/>
        </dgm:presLayoutVars>
      </dgm:prSet>
      <dgm:spPr/>
    </dgm:pt>
    <dgm:pt modelId="{D4981558-E477-4C48-93A7-1E4D1429C871}" type="pres">
      <dgm:prSet presAssocID="{D2D7CF38-614D-4E74-AE35-4B8675FC2D8B}" presName="thickLine" presStyleLbl="alignNode1" presStyleIdx="0" presStyleCnt="2"/>
      <dgm:spPr/>
    </dgm:pt>
    <dgm:pt modelId="{4D38221B-26F0-441A-947C-7C1B62B0F2D9}" type="pres">
      <dgm:prSet presAssocID="{D2D7CF38-614D-4E74-AE35-4B8675FC2D8B}" presName="horz1" presStyleCnt="0"/>
      <dgm:spPr/>
    </dgm:pt>
    <dgm:pt modelId="{94BA7A44-1F6F-43F4-A51C-9A3054299168}" type="pres">
      <dgm:prSet presAssocID="{D2D7CF38-614D-4E74-AE35-4B8675FC2D8B}" presName="tx1" presStyleLbl="revTx" presStyleIdx="0" presStyleCnt="11"/>
      <dgm:spPr/>
    </dgm:pt>
    <dgm:pt modelId="{26088586-DD54-49C8-BCA9-AAFD8F88AAA8}" type="pres">
      <dgm:prSet presAssocID="{D2D7CF38-614D-4E74-AE35-4B8675FC2D8B}" presName="vert1" presStyleCnt="0"/>
      <dgm:spPr/>
    </dgm:pt>
    <dgm:pt modelId="{F0EC40FC-8CDC-42C3-BF85-957437F81424}" type="pres">
      <dgm:prSet presAssocID="{CC3A0B11-7540-48C6-AFFE-80708D659ECE}" presName="vertSpace2a" presStyleCnt="0"/>
      <dgm:spPr/>
    </dgm:pt>
    <dgm:pt modelId="{80663104-EED9-41FC-8EDB-C112B237DE2D}" type="pres">
      <dgm:prSet presAssocID="{CC3A0B11-7540-48C6-AFFE-80708D659ECE}" presName="horz2" presStyleCnt="0"/>
      <dgm:spPr/>
    </dgm:pt>
    <dgm:pt modelId="{6BFC69F7-FAF1-4801-BEB3-C411B6647F47}" type="pres">
      <dgm:prSet presAssocID="{CC3A0B11-7540-48C6-AFFE-80708D659ECE}" presName="horzSpace2" presStyleCnt="0"/>
      <dgm:spPr/>
    </dgm:pt>
    <dgm:pt modelId="{8F3FA263-6DBE-4A7E-9444-B86834D39AD8}" type="pres">
      <dgm:prSet presAssocID="{CC3A0B11-7540-48C6-AFFE-80708D659ECE}" presName="tx2" presStyleLbl="revTx" presStyleIdx="1" presStyleCnt="11"/>
      <dgm:spPr/>
    </dgm:pt>
    <dgm:pt modelId="{353C3106-9507-4B44-9FBF-88029E32996F}" type="pres">
      <dgm:prSet presAssocID="{CC3A0B11-7540-48C6-AFFE-80708D659ECE}" presName="vert2" presStyleCnt="0"/>
      <dgm:spPr/>
    </dgm:pt>
    <dgm:pt modelId="{C2304FD4-2B47-45C4-A110-CF0D2970F02B}" type="pres">
      <dgm:prSet presAssocID="{CC3A0B11-7540-48C6-AFFE-80708D659ECE}" presName="thinLine2b" presStyleLbl="callout" presStyleIdx="0" presStyleCnt="7"/>
      <dgm:spPr/>
    </dgm:pt>
    <dgm:pt modelId="{48D81C43-CDD0-4EE5-B00F-132DED8A5B67}" type="pres">
      <dgm:prSet presAssocID="{CC3A0B11-7540-48C6-AFFE-80708D659ECE}" presName="vertSpace2b" presStyleCnt="0"/>
      <dgm:spPr/>
    </dgm:pt>
    <dgm:pt modelId="{032280A9-F510-44A3-9CA9-2999F42CD0FC}" type="pres">
      <dgm:prSet presAssocID="{92FEFBFF-0605-4E7C-90BB-EB2DB1AD327A}" presName="horz2" presStyleCnt="0"/>
      <dgm:spPr/>
    </dgm:pt>
    <dgm:pt modelId="{195CE29A-B02A-48CC-A47B-918D3DACC089}" type="pres">
      <dgm:prSet presAssocID="{92FEFBFF-0605-4E7C-90BB-EB2DB1AD327A}" presName="horzSpace2" presStyleCnt="0"/>
      <dgm:spPr/>
    </dgm:pt>
    <dgm:pt modelId="{6845B6FC-30F4-4471-A333-4950A8154C3A}" type="pres">
      <dgm:prSet presAssocID="{92FEFBFF-0605-4E7C-90BB-EB2DB1AD327A}" presName="tx2" presStyleLbl="revTx" presStyleIdx="2" presStyleCnt="11"/>
      <dgm:spPr/>
    </dgm:pt>
    <dgm:pt modelId="{185CEA5E-8965-49B6-8772-2F931012DC5F}" type="pres">
      <dgm:prSet presAssocID="{92FEFBFF-0605-4E7C-90BB-EB2DB1AD327A}" presName="vert2" presStyleCnt="0"/>
      <dgm:spPr/>
    </dgm:pt>
    <dgm:pt modelId="{A14D87A1-C871-487F-9FF2-8F728E006D7D}" type="pres">
      <dgm:prSet presAssocID="{C5D7D6BC-1753-4755-8BFF-F8FED871E44B}" presName="horz3" presStyleCnt="0"/>
      <dgm:spPr/>
    </dgm:pt>
    <dgm:pt modelId="{79B3559A-78DF-49C6-BF70-1B3F1F8C4652}" type="pres">
      <dgm:prSet presAssocID="{C5D7D6BC-1753-4755-8BFF-F8FED871E44B}" presName="horzSpace3" presStyleCnt="0"/>
      <dgm:spPr/>
    </dgm:pt>
    <dgm:pt modelId="{D2D3DB19-CDB1-454D-BCCD-C1DF2497256E}" type="pres">
      <dgm:prSet presAssocID="{C5D7D6BC-1753-4755-8BFF-F8FED871E44B}" presName="tx3" presStyleLbl="revTx" presStyleIdx="3" presStyleCnt="11"/>
      <dgm:spPr/>
    </dgm:pt>
    <dgm:pt modelId="{092032E7-80B6-4E9C-AECF-CA054F2BA6F3}" type="pres">
      <dgm:prSet presAssocID="{C5D7D6BC-1753-4755-8BFF-F8FED871E44B}" presName="vert3" presStyleCnt="0"/>
      <dgm:spPr/>
    </dgm:pt>
    <dgm:pt modelId="{3DD84FF5-D050-49AB-B180-122D6C550CED}" type="pres">
      <dgm:prSet presAssocID="{DC1D1169-B8A7-4E26-912D-35D513A3BB76}" presName="thinLine3" presStyleLbl="callout" presStyleIdx="1" presStyleCnt="7"/>
      <dgm:spPr/>
    </dgm:pt>
    <dgm:pt modelId="{EC3C6637-CE5B-47DF-9A61-0FF3D1ACE28D}" type="pres">
      <dgm:prSet presAssocID="{62D04E5A-1FA5-487B-A1E4-D65AA5C77C23}" presName="horz3" presStyleCnt="0"/>
      <dgm:spPr/>
    </dgm:pt>
    <dgm:pt modelId="{FD7D0985-53BB-46E9-B7DD-3D18711C3458}" type="pres">
      <dgm:prSet presAssocID="{62D04E5A-1FA5-487B-A1E4-D65AA5C77C23}" presName="horzSpace3" presStyleCnt="0"/>
      <dgm:spPr/>
    </dgm:pt>
    <dgm:pt modelId="{874CA0B3-0961-4D26-BD31-91288FF3CC0B}" type="pres">
      <dgm:prSet presAssocID="{62D04E5A-1FA5-487B-A1E4-D65AA5C77C23}" presName="tx3" presStyleLbl="revTx" presStyleIdx="4" presStyleCnt="11"/>
      <dgm:spPr/>
    </dgm:pt>
    <dgm:pt modelId="{BA4040F3-E56A-430D-B05E-A2ABFE13F3DB}" type="pres">
      <dgm:prSet presAssocID="{62D04E5A-1FA5-487B-A1E4-D65AA5C77C23}" presName="vert3" presStyleCnt="0"/>
      <dgm:spPr/>
    </dgm:pt>
    <dgm:pt modelId="{9C0F4F2F-1500-44CA-A4DF-5C2A048C52DE}" type="pres">
      <dgm:prSet presAssocID="{EE182639-B6D8-457D-9B15-EAD2DE622B0C}" presName="thinLine3" presStyleLbl="callout" presStyleIdx="2" presStyleCnt="7"/>
      <dgm:spPr/>
    </dgm:pt>
    <dgm:pt modelId="{801F4786-A9DB-4AD5-BA25-1196FF8635EB}" type="pres">
      <dgm:prSet presAssocID="{72BEEB51-F0C3-422D-9B84-ED746195F7B6}" presName="horz3" presStyleCnt="0"/>
      <dgm:spPr/>
    </dgm:pt>
    <dgm:pt modelId="{AD7EC20B-7758-4390-8A42-11DC5C02CE79}" type="pres">
      <dgm:prSet presAssocID="{72BEEB51-F0C3-422D-9B84-ED746195F7B6}" presName="horzSpace3" presStyleCnt="0"/>
      <dgm:spPr/>
    </dgm:pt>
    <dgm:pt modelId="{2FD80ED1-43AD-4A9D-80B9-AC05CE1ACC0C}" type="pres">
      <dgm:prSet presAssocID="{72BEEB51-F0C3-422D-9B84-ED746195F7B6}" presName="tx3" presStyleLbl="revTx" presStyleIdx="5" presStyleCnt="11"/>
      <dgm:spPr/>
    </dgm:pt>
    <dgm:pt modelId="{C8DB32F4-C9F1-47CC-8958-D132638240D4}" type="pres">
      <dgm:prSet presAssocID="{72BEEB51-F0C3-422D-9B84-ED746195F7B6}" presName="vert3" presStyleCnt="0"/>
      <dgm:spPr/>
    </dgm:pt>
    <dgm:pt modelId="{482ABF00-6EA6-45D2-9F9B-BD73534876A8}" type="pres">
      <dgm:prSet presAssocID="{95D574F5-AC03-40F4-8E24-C6ED94488422}" presName="thinLine3" presStyleLbl="callout" presStyleIdx="3" presStyleCnt="7"/>
      <dgm:spPr/>
    </dgm:pt>
    <dgm:pt modelId="{D8718513-C15F-41EB-A0E9-914C7662FE50}" type="pres">
      <dgm:prSet presAssocID="{241DA936-4003-4AE1-8633-C9183B48DAAB}" presName="horz3" presStyleCnt="0"/>
      <dgm:spPr/>
    </dgm:pt>
    <dgm:pt modelId="{4A772C47-6721-465A-B4EC-62686902A8FB}" type="pres">
      <dgm:prSet presAssocID="{241DA936-4003-4AE1-8633-C9183B48DAAB}" presName="horzSpace3" presStyleCnt="0"/>
      <dgm:spPr/>
    </dgm:pt>
    <dgm:pt modelId="{627A44A1-5B61-43A7-9844-55F5CCA40AD0}" type="pres">
      <dgm:prSet presAssocID="{241DA936-4003-4AE1-8633-C9183B48DAAB}" presName="tx3" presStyleLbl="revTx" presStyleIdx="6" presStyleCnt="11"/>
      <dgm:spPr/>
    </dgm:pt>
    <dgm:pt modelId="{B7AA9AFE-C263-4438-9CA9-6E73CF91C3F4}" type="pres">
      <dgm:prSet presAssocID="{241DA936-4003-4AE1-8633-C9183B48DAAB}" presName="vert3" presStyleCnt="0"/>
      <dgm:spPr/>
    </dgm:pt>
    <dgm:pt modelId="{22687A40-AE8F-4D3A-B5FD-FFA06C18A964}" type="pres">
      <dgm:prSet presAssocID="{92FEFBFF-0605-4E7C-90BB-EB2DB1AD327A}" presName="thinLine2b" presStyleLbl="callout" presStyleIdx="4" presStyleCnt="7"/>
      <dgm:spPr/>
    </dgm:pt>
    <dgm:pt modelId="{C5A9CB5C-494B-45F3-8F42-44C99A927CB3}" type="pres">
      <dgm:prSet presAssocID="{92FEFBFF-0605-4E7C-90BB-EB2DB1AD327A}" presName="vertSpace2b" presStyleCnt="0"/>
      <dgm:spPr/>
    </dgm:pt>
    <dgm:pt modelId="{3FE394BB-B5E1-4B8B-A7CE-6506AF1EE482}" type="pres">
      <dgm:prSet presAssocID="{5D4E9DCD-82D3-44F2-BD12-CACE9B8CFF52}" presName="thickLine" presStyleLbl="alignNode1" presStyleIdx="1" presStyleCnt="2"/>
      <dgm:spPr/>
    </dgm:pt>
    <dgm:pt modelId="{1A7493B2-B32E-47BF-8A24-786191E3FBF6}" type="pres">
      <dgm:prSet presAssocID="{5D4E9DCD-82D3-44F2-BD12-CACE9B8CFF52}" presName="horz1" presStyleCnt="0"/>
      <dgm:spPr/>
    </dgm:pt>
    <dgm:pt modelId="{BFA37F52-9747-4B79-8641-01FCA7205699}" type="pres">
      <dgm:prSet presAssocID="{5D4E9DCD-82D3-44F2-BD12-CACE9B8CFF52}" presName="tx1" presStyleLbl="revTx" presStyleIdx="7" presStyleCnt="11"/>
      <dgm:spPr/>
    </dgm:pt>
    <dgm:pt modelId="{09069423-5A39-441C-8734-61A6841C740D}" type="pres">
      <dgm:prSet presAssocID="{5D4E9DCD-82D3-44F2-BD12-CACE9B8CFF52}" presName="vert1" presStyleCnt="0"/>
      <dgm:spPr/>
    </dgm:pt>
    <dgm:pt modelId="{A7C6B718-82EE-4BA2-9EA9-257C70C6C616}" type="pres">
      <dgm:prSet presAssocID="{4350D15F-454E-4B66-AF5D-B2AF853FE923}" presName="vertSpace2a" presStyleCnt="0"/>
      <dgm:spPr/>
    </dgm:pt>
    <dgm:pt modelId="{7ADBDAB3-CD42-4056-B319-274651CE1A9B}" type="pres">
      <dgm:prSet presAssocID="{4350D15F-454E-4B66-AF5D-B2AF853FE923}" presName="horz2" presStyleCnt="0"/>
      <dgm:spPr/>
    </dgm:pt>
    <dgm:pt modelId="{3D113B99-6340-4A73-89F5-DA197BF279CC}" type="pres">
      <dgm:prSet presAssocID="{4350D15F-454E-4B66-AF5D-B2AF853FE923}" presName="horzSpace2" presStyleCnt="0"/>
      <dgm:spPr/>
    </dgm:pt>
    <dgm:pt modelId="{96B028A3-5109-4D8A-963E-F15B06A18636}" type="pres">
      <dgm:prSet presAssocID="{4350D15F-454E-4B66-AF5D-B2AF853FE923}" presName="tx2" presStyleLbl="revTx" presStyleIdx="8" presStyleCnt="11"/>
      <dgm:spPr/>
    </dgm:pt>
    <dgm:pt modelId="{91C8A2D5-8556-4B69-BC07-BD9F0388E63C}" type="pres">
      <dgm:prSet presAssocID="{4350D15F-454E-4B66-AF5D-B2AF853FE923}" presName="vert2" presStyleCnt="0"/>
      <dgm:spPr/>
    </dgm:pt>
    <dgm:pt modelId="{FD91F15C-E2D4-46B0-AECB-67F7BBF83862}" type="pres">
      <dgm:prSet presAssocID="{5C097017-A342-4005-9F19-A38453965A1B}" presName="horz3" presStyleCnt="0"/>
      <dgm:spPr/>
    </dgm:pt>
    <dgm:pt modelId="{BFD14DF2-8F72-43CB-A42F-FB3906B4197A}" type="pres">
      <dgm:prSet presAssocID="{5C097017-A342-4005-9F19-A38453965A1B}" presName="horzSpace3" presStyleCnt="0"/>
      <dgm:spPr/>
    </dgm:pt>
    <dgm:pt modelId="{62A04425-D7C6-4B2E-8F1B-0EEE99FAB08D}" type="pres">
      <dgm:prSet presAssocID="{5C097017-A342-4005-9F19-A38453965A1B}" presName="tx3" presStyleLbl="revTx" presStyleIdx="9" presStyleCnt="11"/>
      <dgm:spPr/>
    </dgm:pt>
    <dgm:pt modelId="{FF4400EA-2C15-464A-BF3F-9798538B0243}" type="pres">
      <dgm:prSet presAssocID="{5C097017-A342-4005-9F19-A38453965A1B}" presName="vert3" presStyleCnt="0"/>
      <dgm:spPr/>
    </dgm:pt>
    <dgm:pt modelId="{406567D0-606C-4014-BB98-4A8D0CAC1367}" type="pres">
      <dgm:prSet presAssocID="{306D1CE4-2A2A-41FA-A77E-2441D6F1FB7C}" presName="thinLine3" presStyleLbl="callout" presStyleIdx="5" presStyleCnt="7"/>
      <dgm:spPr/>
    </dgm:pt>
    <dgm:pt modelId="{3C8AA863-4C53-4542-BCAF-EEF294174388}" type="pres">
      <dgm:prSet presAssocID="{415CDABC-F732-42F5-8099-8685A333B976}" presName="horz3" presStyleCnt="0"/>
      <dgm:spPr/>
    </dgm:pt>
    <dgm:pt modelId="{2272A9E5-B4EB-4BE3-ABDB-E856008C80A2}" type="pres">
      <dgm:prSet presAssocID="{415CDABC-F732-42F5-8099-8685A333B976}" presName="horzSpace3" presStyleCnt="0"/>
      <dgm:spPr/>
    </dgm:pt>
    <dgm:pt modelId="{80079DDE-322D-4A11-9A8B-8F7982B836E4}" type="pres">
      <dgm:prSet presAssocID="{415CDABC-F732-42F5-8099-8685A333B976}" presName="tx3" presStyleLbl="revTx" presStyleIdx="10" presStyleCnt="11"/>
      <dgm:spPr/>
    </dgm:pt>
    <dgm:pt modelId="{40847E5F-2050-4A8F-9B96-67B371004037}" type="pres">
      <dgm:prSet presAssocID="{415CDABC-F732-42F5-8099-8685A333B976}" presName="vert3" presStyleCnt="0"/>
      <dgm:spPr/>
    </dgm:pt>
    <dgm:pt modelId="{81FA7D66-DD4B-48B6-8DC4-B35881F03231}" type="pres">
      <dgm:prSet presAssocID="{4350D15F-454E-4B66-AF5D-B2AF853FE923}" presName="thinLine2b" presStyleLbl="callout" presStyleIdx="6" presStyleCnt="7"/>
      <dgm:spPr/>
    </dgm:pt>
    <dgm:pt modelId="{CC280CA6-E56E-42AE-9701-B1BB170A7AD9}" type="pres">
      <dgm:prSet presAssocID="{4350D15F-454E-4B66-AF5D-B2AF853FE923}" presName="vertSpace2b" presStyleCnt="0"/>
      <dgm:spPr/>
    </dgm:pt>
  </dgm:ptLst>
  <dgm:cxnLst>
    <dgm:cxn modelId="{2B6BF609-4C08-4B52-A643-3E83850DD811}" srcId="{4350D15F-454E-4B66-AF5D-B2AF853FE923}" destId="{415CDABC-F732-42F5-8099-8685A333B976}" srcOrd="1" destOrd="0" parTransId="{F999C5D9-AEE6-48C9-8A16-EDCD97822576}" sibTransId="{B0771A1D-E4AD-438B-9680-10FC249CA950}"/>
    <dgm:cxn modelId="{9DB5860F-EF19-407C-BB2B-4BDFD12EEBA7}" type="presOf" srcId="{D2D7CF38-614D-4E74-AE35-4B8675FC2D8B}" destId="{94BA7A44-1F6F-43F4-A51C-9A3054299168}" srcOrd="0" destOrd="0" presId="urn:microsoft.com/office/officeart/2008/layout/LinedList"/>
    <dgm:cxn modelId="{51345B10-F400-47FB-A750-CCD070D0B177}" srcId="{92FEFBFF-0605-4E7C-90BB-EB2DB1AD327A}" destId="{C5D7D6BC-1753-4755-8BFF-F8FED871E44B}" srcOrd="0" destOrd="0" parTransId="{328AAF12-BB6C-46B7-B43E-9CF1A2800341}" sibTransId="{DC1D1169-B8A7-4E26-912D-35D513A3BB76}"/>
    <dgm:cxn modelId="{5824A330-7619-445D-BE63-4718BA97EB23}" type="presOf" srcId="{241DA936-4003-4AE1-8633-C9183B48DAAB}" destId="{627A44A1-5B61-43A7-9844-55F5CCA40AD0}" srcOrd="0" destOrd="0" presId="urn:microsoft.com/office/officeart/2008/layout/LinedList"/>
    <dgm:cxn modelId="{9FE30F37-BE00-4FF2-826A-1DFF4EA88D59}" type="presOf" srcId="{E22D0B9B-CDFE-41BC-B9AA-8431B76AB59D}" destId="{88888EAE-1B5D-4352-8687-541FF1DEDF81}" srcOrd="0" destOrd="0" presId="urn:microsoft.com/office/officeart/2008/layout/LinedList"/>
    <dgm:cxn modelId="{2D347B38-3AC5-4B7D-9FCC-2734BAEA29AB}" srcId="{E22D0B9B-CDFE-41BC-B9AA-8431B76AB59D}" destId="{D2D7CF38-614D-4E74-AE35-4B8675FC2D8B}" srcOrd="0" destOrd="0" parTransId="{F7D2E32E-5D24-4C15-9D7F-895EF3AF38FD}" sibTransId="{9931AA2A-4A0E-4F97-B338-9BCBBDD5BC5D}"/>
    <dgm:cxn modelId="{C121013B-8C68-40C2-A174-D7EDFA217D2E}" type="presOf" srcId="{C5D7D6BC-1753-4755-8BFF-F8FED871E44B}" destId="{D2D3DB19-CDB1-454D-BCCD-C1DF2497256E}" srcOrd="0" destOrd="0" presId="urn:microsoft.com/office/officeart/2008/layout/LinedList"/>
    <dgm:cxn modelId="{4299D45B-B33C-4D4B-9F91-7B1A74FFCB2B}" srcId="{92FEFBFF-0605-4E7C-90BB-EB2DB1AD327A}" destId="{241DA936-4003-4AE1-8633-C9183B48DAAB}" srcOrd="3" destOrd="0" parTransId="{9837D93B-D9C0-471B-8C93-8C074B258950}" sibTransId="{38BEF438-E14F-4C59-B6A9-A863708CBDA0}"/>
    <dgm:cxn modelId="{432A135D-3FD6-44D5-BE86-7C3BDE00A575}" srcId="{5D4E9DCD-82D3-44F2-BD12-CACE9B8CFF52}" destId="{4350D15F-454E-4B66-AF5D-B2AF853FE923}" srcOrd="0" destOrd="0" parTransId="{D2707355-D19A-45DE-873A-9FEF1BEFB73F}" sibTransId="{80DB6E3E-EE6C-4260-95D7-7D31A1EFA3F3}"/>
    <dgm:cxn modelId="{2BEA4242-6FE2-4FE8-85DF-3A7F5FC2419D}" type="presOf" srcId="{4350D15F-454E-4B66-AF5D-B2AF853FE923}" destId="{96B028A3-5109-4D8A-963E-F15B06A18636}" srcOrd="0" destOrd="0" presId="urn:microsoft.com/office/officeart/2008/layout/LinedList"/>
    <dgm:cxn modelId="{FB12D46D-7341-47B2-B472-808DE340FAF1}" srcId="{E22D0B9B-CDFE-41BC-B9AA-8431B76AB59D}" destId="{5D4E9DCD-82D3-44F2-BD12-CACE9B8CFF52}" srcOrd="1" destOrd="0" parTransId="{570EF407-E295-43AD-AC5A-DFFEFE5AAA0B}" sibTransId="{E26A325F-5CAB-4CAC-87D3-1F116B8E0B78}"/>
    <dgm:cxn modelId="{01A15F7E-ACDE-4BF5-B23E-4F3246FB24C1}" type="presOf" srcId="{415CDABC-F732-42F5-8099-8685A333B976}" destId="{80079DDE-322D-4A11-9A8B-8F7982B836E4}" srcOrd="0" destOrd="0" presId="urn:microsoft.com/office/officeart/2008/layout/LinedList"/>
    <dgm:cxn modelId="{1A409180-8A25-4350-81D4-DB3C5E67CB24}" type="presOf" srcId="{72BEEB51-F0C3-422D-9B84-ED746195F7B6}" destId="{2FD80ED1-43AD-4A9D-80B9-AC05CE1ACC0C}" srcOrd="0" destOrd="0" presId="urn:microsoft.com/office/officeart/2008/layout/LinedList"/>
    <dgm:cxn modelId="{F85984A3-EDE6-48AE-9CD2-609F864F031B}" type="presOf" srcId="{5C097017-A342-4005-9F19-A38453965A1B}" destId="{62A04425-D7C6-4B2E-8F1B-0EEE99FAB08D}" srcOrd="0" destOrd="0" presId="urn:microsoft.com/office/officeart/2008/layout/LinedList"/>
    <dgm:cxn modelId="{3CB0B2B7-8ADF-49EE-AB52-94E152E9A0D9}" type="presOf" srcId="{CC3A0B11-7540-48C6-AFFE-80708D659ECE}" destId="{8F3FA263-6DBE-4A7E-9444-B86834D39AD8}" srcOrd="0" destOrd="0" presId="urn:microsoft.com/office/officeart/2008/layout/LinedList"/>
    <dgm:cxn modelId="{7247F0B7-675F-4B49-8822-CFDC8A74572B}" srcId="{92FEFBFF-0605-4E7C-90BB-EB2DB1AD327A}" destId="{62D04E5A-1FA5-487B-A1E4-D65AA5C77C23}" srcOrd="1" destOrd="0" parTransId="{AC7A9FE3-496D-4B58-9EE1-A13048362CD8}" sibTransId="{EE182639-B6D8-457D-9B15-EAD2DE622B0C}"/>
    <dgm:cxn modelId="{662A11B9-5F0D-429E-B185-B17090B8AEDE}" type="presOf" srcId="{92FEFBFF-0605-4E7C-90BB-EB2DB1AD327A}" destId="{6845B6FC-30F4-4471-A333-4950A8154C3A}" srcOrd="0" destOrd="0" presId="urn:microsoft.com/office/officeart/2008/layout/LinedList"/>
    <dgm:cxn modelId="{4C256CC7-4A0F-4C1E-892B-E395891927A8}" srcId="{4350D15F-454E-4B66-AF5D-B2AF853FE923}" destId="{5C097017-A342-4005-9F19-A38453965A1B}" srcOrd="0" destOrd="0" parTransId="{4CD96EC5-F1FD-45CD-A444-2005D3302DF4}" sibTransId="{306D1CE4-2A2A-41FA-A77E-2441D6F1FB7C}"/>
    <dgm:cxn modelId="{A2550AC8-1630-4904-A63A-A0EE99B87390}" srcId="{D2D7CF38-614D-4E74-AE35-4B8675FC2D8B}" destId="{92FEFBFF-0605-4E7C-90BB-EB2DB1AD327A}" srcOrd="1" destOrd="0" parTransId="{1FC3E431-5AF5-4141-B55D-68B7ACB26B7A}" sibTransId="{2789AD47-F81F-4842-AE94-54028520E9D7}"/>
    <dgm:cxn modelId="{5E94C2E4-30F8-4F5A-89ED-05EAAEF3BC2D}" type="presOf" srcId="{5D4E9DCD-82D3-44F2-BD12-CACE9B8CFF52}" destId="{BFA37F52-9747-4B79-8641-01FCA7205699}" srcOrd="0" destOrd="0" presId="urn:microsoft.com/office/officeart/2008/layout/LinedList"/>
    <dgm:cxn modelId="{8B025FF1-3FEB-4211-A2B6-4C3DE68B569B}" type="presOf" srcId="{62D04E5A-1FA5-487B-A1E4-D65AA5C77C23}" destId="{874CA0B3-0961-4D26-BD31-91288FF3CC0B}" srcOrd="0" destOrd="0" presId="urn:microsoft.com/office/officeart/2008/layout/LinedList"/>
    <dgm:cxn modelId="{8909FEF5-67C0-4851-AD6D-E537B181BACE}" srcId="{92FEFBFF-0605-4E7C-90BB-EB2DB1AD327A}" destId="{72BEEB51-F0C3-422D-9B84-ED746195F7B6}" srcOrd="2" destOrd="0" parTransId="{CFFDD780-E84D-413E-8F2F-4AA7BA324AA4}" sibTransId="{95D574F5-AC03-40F4-8E24-C6ED94488422}"/>
    <dgm:cxn modelId="{3C9A7EF9-AFA9-4BBC-A07B-CE340F0D53BA}" srcId="{D2D7CF38-614D-4E74-AE35-4B8675FC2D8B}" destId="{CC3A0B11-7540-48C6-AFFE-80708D659ECE}" srcOrd="0" destOrd="0" parTransId="{BE3C6EE0-42A0-457F-A523-CE09175378F5}" sibTransId="{43696676-E7FD-4D2A-A3E6-749C7C2535FD}"/>
    <dgm:cxn modelId="{EA8E9F19-C260-4D5D-A864-E0FDFB0F2671}" type="presParOf" srcId="{88888EAE-1B5D-4352-8687-541FF1DEDF81}" destId="{D4981558-E477-4C48-93A7-1E4D1429C871}" srcOrd="0" destOrd="0" presId="urn:microsoft.com/office/officeart/2008/layout/LinedList"/>
    <dgm:cxn modelId="{B37081BE-7162-40BA-A2AA-9346BEDC1E85}" type="presParOf" srcId="{88888EAE-1B5D-4352-8687-541FF1DEDF81}" destId="{4D38221B-26F0-441A-947C-7C1B62B0F2D9}" srcOrd="1" destOrd="0" presId="urn:microsoft.com/office/officeart/2008/layout/LinedList"/>
    <dgm:cxn modelId="{39862D36-54BB-4001-B2A0-51354C1CEDD4}" type="presParOf" srcId="{4D38221B-26F0-441A-947C-7C1B62B0F2D9}" destId="{94BA7A44-1F6F-43F4-A51C-9A3054299168}" srcOrd="0" destOrd="0" presId="urn:microsoft.com/office/officeart/2008/layout/LinedList"/>
    <dgm:cxn modelId="{4F684299-7E9F-42BF-943C-9E2BDED236AD}" type="presParOf" srcId="{4D38221B-26F0-441A-947C-7C1B62B0F2D9}" destId="{26088586-DD54-49C8-BCA9-AAFD8F88AAA8}" srcOrd="1" destOrd="0" presId="urn:microsoft.com/office/officeart/2008/layout/LinedList"/>
    <dgm:cxn modelId="{8D4411AE-0E2F-4C76-9A06-993601D5B0A8}" type="presParOf" srcId="{26088586-DD54-49C8-BCA9-AAFD8F88AAA8}" destId="{F0EC40FC-8CDC-42C3-BF85-957437F81424}" srcOrd="0" destOrd="0" presId="urn:microsoft.com/office/officeart/2008/layout/LinedList"/>
    <dgm:cxn modelId="{DE59286D-9949-4114-A1A1-1D1A98F95677}" type="presParOf" srcId="{26088586-DD54-49C8-BCA9-AAFD8F88AAA8}" destId="{80663104-EED9-41FC-8EDB-C112B237DE2D}" srcOrd="1" destOrd="0" presId="urn:microsoft.com/office/officeart/2008/layout/LinedList"/>
    <dgm:cxn modelId="{08A727BC-6DD3-4F6A-9CCE-317184B1FE0E}" type="presParOf" srcId="{80663104-EED9-41FC-8EDB-C112B237DE2D}" destId="{6BFC69F7-FAF1-4801-BEB3-C411B6647F47}" srcOrd="0" destOrd="0" presId="urn:microsoft.com/office/officeart/2008/layout/LinedList"/>
    <dgm:cxn modelId="{B604EEEB-AFED-48B5-87EB-8A9BC59A3CB1}" type="presParOf" srcId="{80663104-EED9-41FC-8EDB-C112B237DE2D}" destId="{8F3FA263-6DBE-4A7E-9444-B86834D39AD8}" srcOrd="1" destOrd="0" presId="urn:microsoft.com/office/officeart/2008/layout/LinedList"/>
    <dgm:cxn modelId="{648F65B9-4544-4984-8310-2390BD1A4D89}" type="presParOf" srcId="{80663104-EED9-41FC-8EDB-C112B237DE2D}" destId="{353C3106-9507-4B44-9FBF-88029E32996F}" srcOrd="2" destOrd="0" presId="urn:microsoft.com/office/officeart/2008/layout/LinedList"/>
    <dgm:cxn modelId="{4C68699A-015E-414F-BA7C-1851C29030B0}" type="presParOf" srcId="{26088586-DD54-49C8-BCA9-AAFD8F88AAA8}" destId="{C2304FD4-2B47-45C4-A110-CF0D2970F02B}" srcOrd="2" destOrd="0" presId="urn:microsoft.com/office/officeart/2008/layout/LinedList"/>
    <dgm:cxn modelId="{8BD03EC5-13D2-4525-82E0-FFFA72CEDBAC}" type="presParOf" srcId="{26088586-DD54-49C8-BCA9-AAFD8F88AAA8}" destId="{48D81C43-CDD0-4EE5-B00F-132DED8A5B67}" srcOrd="3" destOrd="0" presId="urn:microsoft.com/office/officeart/2008/layout/LinedList"/>
    <dgm:cxn modelId="{7913A67C-2847-41FE-9871-8DB4E688ED8E}" type="presParOf" srcId="{26088586-DD54-49C8-BCA9-AAFD8F88AAA8}" destId="{032280A9-F510-44A3-9CA9-2999F42CD0FC}" srcOrd="4" destOrd="0" presId="urn:microsoft.com/office/officeart/2008/layout/LinedList"/>
    <dgm:cxn modelId="{4C53A383-71F8-4DF7-824F-11F20DCA9FAE}" type="presParOf" srcId="{032280A9-F510-44A3-9CA9-2999F42CD0FC}" destId="{195CE29A-B02A-48CC-A47B-918D3DACC089}" srcOrd="0" destOrd="0" presId="urn:microsoft.com/office/officeart/2008/layout/LinedList"/>
    <dgm:cxn modelId="{53DC8B12-3B87-4D42-BF88-EE2CB6F03DAF}" type="presParOf" srcId="{032280A9-F510-44A3-9CA9-2999F42CD0FC}" destId="{6845B6FC-30F4-4471-A333-4950A8154C3A}" srcOrd="1" destOrd="0" presId="urn:microsoft.com/office/officeart/2008/layout/LinedList"/>
    <dgm:cxn modelId="{2E71DA85-A86E-48ED-B127-D8B65926BE72}" type="presParOf" srcId="{032280A9-F510-44A3-9CA9-2999F42CD0FC}" destId="{185CEA5E-8965-49B6-8772-2F931012DC5F}" srcOrd="2" destOrd="0" presId="urn:microsoft.com/office/officeart/2008/layout/LinedList"/>
    <dgm:cxn modelId="{50204775-6C23-444B-A727-4AD2AE117A07}" type="presParOf" srcId="{185CEA5E-8965-49B6-8772-2F931012DC5F}" destId="{A14D87A1-C871-487F-9FF2-8F728E006D7D}" srcOrd="0" destOrd="0" presId="urn:microsoft.com/office/officeart/2008/layout/LinedList"/>
    <dgm:cxn modelId="{4AA076C2-2DB6-45C4-9642-A8A530E18834}" type="presParOf" srcId="{A14D87A1-C871-487F-9FF2-8F728E006D7D}" destId="{79B3559A-78DF-49C6-BF70-1B3F1F8C4652}" srcOrd="0" destOrd="0" presId="urn:microsoft.com/office/officeart/2008/layout/LinedList"/>
    <dgm:cxn modelId="{3D6BB0B3-A40A-46DC-9D4E-5752A1FBE56C}" type="presParOf" srcId="{A14D87A1-C871-487F-9FF2-8F728E006D7D}" destId="{D2D3DB19-CDB1-454D-BCCD-C1DF2497256E}" srcOrd="1" destOrd="0" presId="urn:microsoft.com/office/officeart/2008/layout/LinedList"/>
    <dgm:cxn modelId="{99F71250-75D8-42C0-88C7-E6A836AEFD42}" type="presParOf" srcId="{A14D87A1-C871-487F-9FF2-8F728E006D7D}" destId="{092032E7-80B6-4E9C-AECF-CA054F2BA6F3}" srcOrd="2" destOrd="0" presId="urn:microsoft.com/office/officeart/2008/layout/LinedList"/>
    <dgm:cxn modelId="{83311802-8BAB-42FE-96F0-82CF6D257FFF}" type="presParOf" srcId="{185CEA5E-8965-49B6-8772-2F931012DC5F}" destId="{3DD84FF5-D050-49AB-B180-122D6C550CED}" srcOrd="1" destOrd="0" presId="urn:microsoft.com/office/officeart/2008/layout/LinedList"/>
    <dgm:cxn modelId="{2594C282-66F2-4170-839D-00B1FAC1BFB4}" type="presParOf" srcId="{185CEA5E-8965-49B6-8772-2F931012DC5F}" destId="{EC3C6637-CE5B-47DF-9A61-0FF3D1ACE28D}" srcOrd="2" destOrd="0" presId="urn:microsoft.com/office/officeart/2008/layout/LinedList"/>
    <dgm:cxn modelId="{9E8D1EA8-DD71-4AC9-9525-5EFCE272669F}" type="presParOf" srcId="{EC3C6637-CE5B-47DF-9A61-0FF3D1ACE28D}" destId="{FD7D0985-53BB-46E9-B7DD-3D18711C3458}" srcOrd="0" destOrd="0" presId="urn:microsoft.com/office/officeart/2008/layout/LinedList"/>
    <dgm:cxn modelId="{ADD5DEC9-3E47-4EC7-8DE0-AD338D527EFF}" type="presParOf" srcId="{EC3C6637-CE5B-47DF-9A61-0FF3D1ACE28D}" destId="{874CA0B3-0961-4D26-BD31-91288FF3CC0B}" srcOrd="1" destOrd="0" presId="urn:microsoft.com/office/officeart/2008/layout/LinedList"/>
    <dgm:cxn modelId="{D269CBF8-F666-4311-B8DD-645A1A26ED55}" type="presParOf" srcId="{EC3C6637-CE5B-47DF-9A61-0FF3D1ACE28D}" destId="{BA4040F3-E56A-430D-B05E-A2ABFE13F3DB}" srcOrd="2" destOrd="0" presId="urn:microsoft.com/office/officeart/2008/layout/LinedList"/>
    <dgm:cxn modelId="{4166A517-1349-4202-8EC2-11A45B5142AE}" type="presParOf" srcId="{185CEA5E-8965-49B6-8772-2F931012DC5F}" destId="{9C0F4F2F-1500-44CA-A4DF-5C2A048C52DE}" srcOrd="3" destOrd="0" presId="urn:microsoft.com/office/officeart/2008/layout/LinedList"/>
    <dgm:cxn modelId="{1262DDBC-7C20-4A76-9365-F65FAC5F6522}" type="presParOf" srcId="{185CEA5E-8965-49B6-8772-2F931012DC5F}" destId="{801F4786-A9DB-4AD5-BA25-1196FF8635EB}" srcOrd="4" destOrd="0" presId="urn:microsoft.com/office/officeart/2008/layout/LinedList"/>
    <dgm:cxn modelId="{F2648B3C-4EFF-4743-A90D-D2AED7C37E30}" type="presParOf" srcId="{801F4786-A9DB-4AD5-BA25-1196FF8635EB}" destId="{AD7EC20B-7758-4390-8A42-11DC5C02CE79}" srcOrd="0" destOrd="0" presId="urn:microsoft.com/office/officeart/2008/layout/LinedList"/>
    <dgm:cxn modelId="{6587C11C-19E0-417B-887E-32E6F0D8B7AD}" type="presParOf" srcId="{801F4786-A9DB-4AD5-BA25-1196FF8635EB}" destId="{2FD80ED1-43AD-4A9D-80B9-AC05CE1ACC0C}" srcOrd="1" destOrd="0" presId="urn:microsoft.com/office/officeart/2008/layout/LinedList"/>
    <dgm:cxn modelId="{C30FF384-3646-42E5-8044-9A246D3A5FDB}" type="presParOf" srcId="{801F4786-A9DB-4AD5-BA25-1196FF8635EB}" destId="{C8DB32F4-C9F1-47CC-8958-D132638240D4}" srcOrd="2" destOrd="0" presId="urn:microsoft.com/office/officeart/2008/layout/LinedList"/>
    <dgm:cxn modelId="{74B4B4BA-2145-4327-885C-5D33C7E73673}" type="presParOf" srcId="{185CEA5E-8965-49B6-8772-2F931012DC5F}" destId="{482ABF00-6EA6-45D2-9F9B-BD73534876A8}" srcOrd="5" destOrd="0" presId="urn:microsoft.com/office/officeart/2008/layout/LinedList"/>
    <dgm:cxn modelId="{A9045BA1-7EE1-42B7-B58C-88ED27FA35D3}" type="presParOf" srcId="{185CEA5E-8965-49B6-8772-2F931012DC5F}" destId="{D8718513-C15F-41EB-A0E9-914C7662FE50}" srcOrd="6" destOrd="0" presId="urn:microsoft.com/office/officeart/2008/layout/LinedList"/>
    <dgm:cxn modelId="{5C1E87BA-47B4-4109-9E4C-F598F8C232B0}" type="presParOf" srcId="{D8718513-C15F-41EB-A0E9-914C7662FE50}" destId="{4A772C47-6721-465A-B4EC-62686902A8FB}" srcOrd="0" destOrd="0" presId="urn:microsoft.com/office/officeart/2008/layout/LinedList"/>
    <dgm:cxn modelId="{D515BD18-F109-470E-AF4F-9E05B5A00D95}" type="presParOf" srcId="{D8718513-C15F-41EB-A0E9-914C7662FE50}" destId="{627A44A1-5B61-43A7-9844-55F5CCA40AD0}" srcOrd="1" destOrd="0" presId="urn:microsoft.com/office/officeart/2008/layout/LinedList"/>
    <dgm:cxn modelId="{AAB67A1E-F7E1-4D1C-A1C9-845D49899173}" type="presParOf" srcId="{D8718513-C15F-41EB-A0E9-914C7662FE50}" destId="{B7AA9AFE-C263-4438-9CA9-6E73CF91C3F4}" srcOrd="2" destOrd="0" presId="urn:microsoft.com/office/officeart/2008/layout/LinedList"/>
    <dgm:cxn modelId="{4C75A79E-83C0-453D-9AB1-48A81B14F653}" type="presParOf" srcId="{26088586-DD54-49C8-BCA9-AAFD8F88AAA8}" destId="{22687A40-AE8F-4D3A-B5FD-FFA06C18A964}" srcOrd="5" destOrd="0" presId="urn:microsoft.com/office/officeart/2008/layout/LinedList"/>
    <dgm:cxn modelId="{2E7ACA29-2924-4722-8079-9DB0EB8083B8}" type="presParOf" srcId="{26088586-DD54-49C8-BCA9-AAFD8F88AAA8}" destId="{C5A9CB5C-494B-45F3-8F42-44C99A927CB3}" srcOrd="6" destOrd="0" presId="urn:microsoft.com/office/officeart/2008/layout/LinedList"/>
    <dgm:cxn modelId="{FA9F1B97-B9D9-421C-A641-CD15F4BF61EB}" type="presParOf" srcId="{88888EAE-1B5D-4352-8687-541FF1DEDF81}" destId="{3FE394BB-B5E1-4B8B-A7CE-6506AF1EE482}" srcOrd="2" destOrd="0" presId="urn:microsoft.com/office/officeart/2008/layout/LinedList"/>
    <dgm:cxn modelId="{8723CF40-A68A-4E2D-8860-07390917ED4A}" type="presParOf" srcId="{88888EAE-1B5D-4352-8687-541FF1DEDF81}" destId="{1A7493B2-B32E-47BF-8A24-786191E3FBF6}" srcOrd="3" destOrd="0" presId="urn:microsoft.com/office/officeart/2008/layout/LinedList"/>
    <dgm:cxn modelId="{0CD26B84-99F8-448D-8A76-3D795D349A58}" type="presParOf" srcId="{1A7493B2-B32E-47BF-8A24-786191E3FBF6}" destId="{BFA37F52-9747-4B79-8641-01FCA7205699}" srcOrd="0" destOrd="0" presId="urn:microsoft.com/office/officeart/2008/layout/LinedList"/>
    <dgm:cxn modelId="{FF4A36CE-20EC-41C2-8A14-A19B0C9E280E}" type="presParOf" srcId="{1A7493B2-B32E-47BF-8A24-786191E3FBF6}" destId="{09069423-5A39-441C-8734-61A6841C740D}" srcOrd="1" destOrd="0" presId="urn:microsoft.com/office/officeart/2008/layout/LinedList"/>
    <dgm:cxn modelId="{F2C905EF-FE95-4C06-9C79-25053210E01A}" type="presParOf" srcId="{09069423-5A39-441C-8734-61A6841C740D}" destId="{A7C6B718-82EE-4BA2-9EA9-257C70C6C616}" srcOrd="0" destOrd="0" presId="urn:microsoft.com/office/officeart/2008/layout/LinedList"/>
    <dgm:cxn modelId="{94A70588-E8A4-4262-9D4B-E0BC9FAC71EF}" type="presParOf" srcId="{09069423-5A39-441C-8734-61A6841C740D}" destId="{7ADBDAB3-CD42-4056-B319-274651CE1A9B}" srcOrd="1" destOrd="0" presId="urn:microsoft.com/office/officeart/2008/layout/LinedList"/>
    <dgm:cxn modelId="{E7372AF1-BC53-4F3F-AF62-DBA6F3F3C84E}" type="presParOf" srcId="{7ADBDAB3-CD42-4056-B319-274651CE1A9B}" destId="{3D113B99-6340-4A73-89F5-DA197BF279CC}" srcOrd="0" destOrd="0" presId="urn:microsoft.com/office/officeart/2008/layout/LinedList"/>
    <dgm:cxn modelId="{B2CF6CF7-12F5-48FC-8DFC-4C9685E4A6EF}" type="presParOf" srcId="{7ADBDAB3-CD42-4056-B319-274651CE1A9B}" destId="{96B028A3-5109-4D8A-963E-F15B06A18636}" srcOrd="1" destOrd="0" presId="urn:microsoft.com/office/officeart/2008/layout/LinedList"/>
    <dgm:cxn modelId="{95803E8B-36A1-484E-AAFA-73C0B022DA2A}" type="presParOf" srcId="{7ADBDAB3-CD42-4056-B319-274651CE1A9B}" destId="{91C8A2D5-8556-4B69-BC07-BD9F0388E63C}" srcOrd="2" destOrd="0" presId="urn:microsoft.com/office/officeart/2008/layout/LinedList"/>
    <dgm:cxn modelId="{22AC690A-9CFB-4144-A385-D6B030534A0D}" type="presParOf" srcId="{91C8A2D5-8556-4B69-BC07-BD9F0388E63C}" destId="{FD91F15C-E2D4-46B0-AECB-67F7BBF83862}" srcOrd="0" destOrd="0" presId="urn:microsoft.com/office/officeart/2008/layout/LinedList"/>
    <dgm:cxn modelId="{666F6B2A-763F-49C2-8108-33C9E5351FBA}" type="presParOf" srcId="{FD91F15C-E2D4-46B0-AECB-67F7BBF83862}" destId="{BFD14DF2-8F72-43CB-A42F-FB3906B4197A}" srcOrd="0" destOrd="0" presId="urn:microsoft.com/office/officeart/2008/layout/LinedList"/>
    <dgm:cxn modelId="{2253D8E9-FA17-4EE8-B45F-863D163831AE}" type="presParOf" srcId="{FD91F15C-E2D4-46B0-AECB-67F7BBF83862}" destId="{62A04425-D7C6-4B2E-8F1B-0EEE99FAB08D}" srcOrd="1" destOrd="0" presId="urn:microsoft.com/office/officeart/2008/layout/LinedList"/>
    <dgm:cxn modelId="{7596436D-4BFF-460F-B143-A58C06983B8F}" type="presParOf" srcId="{FD91F15C-E2D4-46B0-AECB-67F7BBF83862}" destId="{FF4400EA-2C15-464A-BF3F-9798538B0243}" srcOrd="2" destOrd="0" presId="urn:microsoft.com/office/officeart/2008/layout/LinedList"/>
    <dgm:cxn modelId="{B60DC273-27A2-4EFD-A661-49E87B4C6DF9}" type="presParOf" srcId="{91C8A2D5-8556-4B69-BC07-BD9F0388E63C}" destId="{406567D0-606C-4014-BB98-4A8D0CAC1367}" srcOrd="1" destOrd="0" presId="urn:microsoft.com/office/officeart/2008/layout/LinedList"/>
    <dgm:cxn modelId="{1E637657-8368-4139-82AD-BFBE123F6FF6}" type="presParOf" srcId="{91C8A2D5-8556-4B69-BC07-BD9F0388E63C}" destId="{3C8AA863-4C53-4542-BCAF-EEF294174388}" srcOrd="2" destOrd="0" presId="urn:microsoft.com/office/officeart/2008/layout/LinedList"/>
    <dgm:cxn modelId="{FA088C6B-EFD7-4DB2-8130-6444611410AF}" type="presParOf" srcId="{3C8AA863-4C53-4542-BCAF-EEF294174388}" destId="{2272A9E5-B4EB-4BE3-ABDB-E856008C80A2}" srcOrd="0" destOrd="0" presId="urn:microsoft.com/office/officeart/2008/layout/LinedList"/>
    <dgm:cxn modelId="{7AEE28BC-72FA-4DCE-8645-79BFDDDA8241}" type="presParOf" srcId="{3C8AA863-4C53-4542-BCAF-EEF294174388}" destId="{80079DDE-322D-4A11-9A8B-8F7982B836E4}" srcOrd="1" destOrd="0" presId="urn:microsoft.com/office/officeart/2008/layout/LinedList"/>
    <dgm:cxn modelId="{532A9D1F-5187-4038-A15D-46AA0D360848}" type="presParOf" srcId="{3C8AA863-4C53-4542-BCAF-EEF294174388}" destId="{40847E5F-2050-4A8F-9B96-67B371004037}" srcOrd="2" destOrd="0" presId="urn:microsoft.com/office/officeart/2008/layout/LinedList"/>
    <dgm:cxn modelId="{E1B37A05-D66F-4C69-BFB4-D382F5CBB796}" type="presParOf" srcId="{09069423-5A39-441C-8734-61A6841C740D}" destId="{81FA7D66-DD4B-48B6-8DC4-B35881F03231}" srcOrd="2" destOrd="0" presId="urn:microsoft.com/office/officeart/2008/layout/LinedList"/>
    <dgm:cxn modelId="{E920249D-DD68-4AB0-85FC-1D87FA1A4C50}" type="presParOf" srcId="{09069423-5A39-441C-8734-61A6841C740D}" destId="{CC280CA6-E56E-42AE-9701-B1BB170A7AD9}"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48127A3-D8F2-4D8A-AC92-A53E7307331E}"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fi-FI"/>
        </a:p>
      </dgm:t>
    </dgm:pt>
    <dgm:pt modelId="{70547578-D115-4670-B4E6-7C7D40AB7E53}">
      <dgm:prSet/>
      <dgm:spPr/>
      <dgm:t>
        <a:bodyPr/>
        <a:lstStyle/>
        <a:p>
          <a:r>
            <a:rPr lang="fi-FI" b="1" baseline="0"/>
            <a:t>Yksityinen tuomioistuin, jonka ratkaisut voidaan panna täytäntöön täytäntöönpanoviranomaisten toimesta </a:t>
          </a:r>
          <a:endParaRPr lang="fi-FI"/>
        </a:p>
      </dgm:t>
    </dgm:pt>
    <dgm:pt modelId="{D46EBBCE-01BA-4D1A-8574-C0E09176EDE2}" type="parTrans" cxnId="{7B9BE0E4-5EC4-4DB6-92EA-5DF3BB6F129E}">
      <dgm:prSet/>
      <dgm:spPr/>
      <dgm:t>
        <a:bodyPr/>
        <a:lstStyle/>
        <a:p>
          <a:endParaRPr lang="fi-FI"/>
        </a:p>
      </dgm:t>
    </dgm:pt>
    <dgm:pt modelId="{086E0925-4246-4FC3-95E7-C6E94752F596}" type="sibTrans" cxnId="{7B9BE0E4-5EC4-4DB6-92EA-5DF3BB6F129E}">
      <dgm:prSet/>
      <dgm:spPr/>
      <dgm:t>
        <a:bodyPr/>
        <a:lstStyle/>
        <a:p>
          <a:endParaRPr lang="fi-FI"/>
        </a:p>
      </dgm:t>
    </dgm:pt>
    <dgm:pt modelId="{9669999F-3462-44FE-BCCC-FB9414B58279}">
      <dgm:prSet/>
      <dgm:spPr/>
      <dgm:t>
        <a:bodyPr/>
        <a:lstStyle/>
        <a:p>
          <a:r>
            <a:rPr lang="fi-FI" baseline="0"/>
            <a:t>Etuja: nopeus, asiantuntemus, joustavuus ja salaisuus</a:t>
          </a:r>
          <a:endParaRPr lang="fi-FI"/>
        </a:p>
      </dgm:t>
    </dgm:pt>
    <dgm:pt modelId="{51E4D47A-488F-4954-B75A-629F71E41D8D}" type="parTrans" cxnId="{5DE674B4-16A3-46D8-8F51-EAD70799AE00}">
      <dgm:prSet/>
      <dgm:spPr/>
      <dgm:t>
        <a:bodyPr/>
        <a:lstStyle/>
        <a:p>
          <a:endParaRPr lang="fi-FI"/>
        </a:p>
      </dgm:t>
    </dgm:pt>
    <dgm:pt modelId="{833E9EFE-F317-4340-ABC9-8E5719782AFC}" type="sibTrans" cxnId="{5DE674B4-16A3-46D8-8F51-EAD70799AE00}">
      <dgm:prSet/>
      <dgm:spPr/>
      <dgm:t>
        <a:bodyPr/>
        <a:lstStyle/>
        <a:p>
          <a:endParaRPr lang="fi-FI"/>
        </a:p>
      </dgm:t>
    </dgm:pt>
    <dgm:pt modelId="{C0E6F05A-5276-4ABD-97E4-B365553D1262}">
      <dgm:prSet/>
      <dgm:spPr/>
      <dgm:t>
        <a:bodyPr/>
        <a:lstStyle/>
        <a:p>
          <a:r>
            <a:rPr lang="fi-FI" baseline="0"/>
            <a:t>Haittoja: kalleus, edellyttää tasaveroisia osapuolia </a:t>
          </a:r>
          <a:endParaRPr lang="fi-FI"/>
        </a:p>
      </dgm:t>
    </dgm:pt>
    <dgm:pt modelId="{08C5C6DD-6675-4DF7-AFF5-5578F9941204}" type="parTrans" cxnId="{09B0B593-EC9C-4329-B149-75487AB997E4}">
      <dgm:prSet/>
      <dgm:spPr/>
      <dgm:t>
        <a:bodyPr/>
        <a:lstStyle/>
        <a:p>
          <a:endParaRPr lang="fi-FI"/>
        </a:p>
      </dgm:t>
    </dgm:pt>
    <dgm:pt modelId="{A8816888-9B40-4CB9-9DAD-894141C9F94F}" type="sibTrans" cxnId="{09B0B593-EC9C-4329-B149-75487AB997E4}">
      <dgm:prSet/>
      <dgm:spPr/>
      <dgm:t>
        <a:bodyPr/>
        <a:lstStyle/>
        <a:p>
          <a:endParaRPr lang="fi-FI"/>
        </a:p>
      </dgm:t>
    </dgm:pt>
    <dgm:pt modelId="{D005B189-DAE2-4862-AC30-4E83C0524E2E}">
      <dgm:prSet/>
      <dgm:spPr/>
      <dgm:t>
        <a:bodyPr/>
        <a:lstStyle/>
        <a:p>
          <a:r>
            <a:rPr lang="fi-FI" baseline="0"/>
            <a:t>New Yorkin sopimus (1958): yleissopimus ulkomaisten välitystuomioiden tunnustamisesta ja täytäntöönpanosta </a:t>
          </a:r>
          <a:r>
            <a:rPr lang="fi-FI" baseline="0">
              <a:hlinkClick xmlns:r="http://schemas.openxmlformats.org/officeDocument/2006/relationships" r:id="rId1"/>
            </a:rPr>
            <a:t>8/1962 - Valtiosopimukset - FINLEX ®</a:t>
          </a:r>
          <a:r>
            <a:rPr lang="fi-FI" baseline="0"/>
            <a:t> </a:t>
          </a:r>
          <a:endParaRPr lang="fi-FI"/>
        </a:p>
      </dgm:t>
    </dgm:pt>
    <dgm:pt modelId="{54FDE2A8-4FB4-4A5C-9224-1395357BE215}" type="parTrans" cxnId="{9F6CF51D-4C2E-466A-82ED-FACC941A68C1}">
      <dgm:prSet/>
      <dgm:spPr/>
      <dgm:t>
        <a:bodyPr/>
        <a:lstStyle/>
        <a:p>
          <a:endParaRPr lang="fi-FI"/>
        </a:p>
      </dgm:t>
    </dgm:pt>
    <dgm:pt modelId="{2D624651-8CD6-4721-AAA3-414D394972FC}" type="sibTrans" cxnId="{9F6CF51D-4C2E-466A-82ED-FACC941A68C1}">
      <dgm:prSet/>
      <dgm:spPr/>
      <dgm:t>
        <a:bodyPr/>
        <a:lstStyle/>
        <a:p>
          <a:endParaRPr lang="fi-FI"/>
        </a:p>
      </dgm:t>
    </dgm:pt>
    <dgm:pt modelId="{0D4A3B85-3237-4C8A-A5A0-4E52E2215E4E}">
      <dgm:prSet/>
      <dgm:spPr/>
      <dgm:t>
        <a:bodyPr/>
        <a:lstStyle/>
        <a:p>
          <a:r>
            <a:rPr lang="fi-FI" baseline="0"/>
            <a:t>UNCITRALin mallilaki ja välimiesmenettelyn säännöt </a:t>
          </a:r>
          <a:r>
            <a:rPr lang="en-US" baseline="0">
              <a:hlinkClick xmlns:r="http://schemas.openxmlformats.org/officeDocument/2006/relationships" r:id="rId2"/>
            </a:rPr>
            <a:t>UNCITRAL Arbitration Rules | United Nations Commission On International Trade Law</a:t>
          </a:r>
          <a:r>
            <a:rPr lang="en-US" baseline="0"/>
            <a:t> </a:t>
          </a:r>
          <a:endParaRPr lang="fi-FI"/>
        </a:p>
      </dgm:t>
    </dgm:pt>
    <dgm:pt modelId="{3F72E8A9-EAC7-403C-A0D5-B5A48F109C00}" type="parTrans" cxnId="{7B995F5C-1A15-4707-AD2A-37F6AA23877B}">
      <dgm:prSet/>
      <dgm:spPr/>
      <dgm:t>
        <a:bodyPr/>
        <a:lstStyle/>
        <a:p>
          <a:endParaRPr lang="fi-FI"/>
        </a:p>
      </dgm:t>
    </dgm:pt>
    <dgm:pt modelId="{A38CD310-B93F-49FC-89E5-BB26CDC6AF0B}" type="sibTrans" cxnId="{7B995F5C-1A15-4707-AD2A-37F6AA23877B}">
      <dgm:prSet/>
      <dgm:spPr/>
      <dgm:t>
        <a:bodyPr/>
        <a:lstStyle/>
        <a:p>
          <a:endParaRPr lang="fi-FI"/>
        </a:p>
      </dgm:t>
    </dgm:pt>
    <dgm:pt modelId="{159975C1-1B80-4518-9208-D06490C8823D}">
      <dgm:prSet/>
      <dgm:spPr/>
      <dgm:t>
        <a:bodyPr/>
        <a:lstStyle/>
        <a:p>
          <a:r>
            <a:rPr lang="fi-FI" b="1" baseline="0"/>
            <a:t>Osapuolet sopivat menettelyn paikasta, kielestä, sovelletuista oikeussäännöistä ja tuomioistuimen kokoonpanosta</a:t>
          </a:r>
          <a:endParaRPr lang="fi-FI"/>
        </a:p>
      </dgm:t>
    </dgm:pt>
    <dgm:pt modelId="{3BF90574-F16D-43FA-B8C6-0E0C61BAF71A}" type="parTrans" cxnId="{E0917F14-F263-4C50-9DF3-E8E88866B465}">
      <dgm:prSet/>
      <dgm:spPr/>
      <dgm:t>
        <a:bodyPr/>
        <a:lstStyle/>
        <a:p>
          <a:endParaRPr lang="fi-FI"/>
        </a:p>
      </dgm:t>
    </dgm:pt>
    <dgm:pt modelId="{04186576-A804-4D94-BBC4-6A4C8EA8C251}" type="sibTrans" cxnId="{E0917F14-F263-4C50-9DF3-E8E88866B465}">
      <dgm:prSet/>
      <dgm:spPr/>
      <dgm:t>
        <a:bodyPr/>
        <a:lstStyle/>
        <a:p>
          <a:endParaRPr lang="fi-FI"/>
        </a:p>
      </dgm:t>
    </dgm:pt>
    <dgm:pt modelId="{07D216DA-2DD0-44E0-9F83-AF6AA9E7570C}">
      <dgm:prSet/>
      <dgm:spPr/>
      <dgm:t>
        <a:bodyPr/>
        <a:lstStyle/>
        <a:p>
          <a:r>
            <a:rPr lang="fi-FI" b="1" i="1" baseline="0"/>
            <a:t>Välityslauseke tai erillinen sopimus sitoo vain osapuolia </a:t>
          </a:r>
          <a:endParaRPr lang="fi-FI"/>
        </a:p>
      </dgm:t>
    </dgm:pt>
    <dgm:pt modelId="{85A3FCAE-26BA-4A78-9E30-01D3A553B1BF}" type="parTrans" cxnId="{AFA3C143-DE18-43E4-825F-5BFFAA565EC9}">
      <dgm:prSet/>
      <dgm:spPr/>
      <dgm:t>
        <a:bodyPr/>
        <a:lstStyle/>
        <a:p>
          <a:endParaRPr lang="fi-FI"/>
        </a:p>
      </dgm:t>
    </dgm:pt>
    <dgm:pt modelId="{01A14E73-0428-46FA-859B-2A4FDBF80204}" type="sibTrans" cxnId="{AFA3C143-DE18-43E4-825F-5BFFAA565EC9}">
      <dgm:prSet/>
      <dgm:spPr/>
      <dgm:t>
        <a:bodyPr/>
        <a:lstStyle/>
        <a:p>
          <a:endParaRPr lang="fi-FI"/>
        </a:p>
      </dgm:t>
    </dgm:pt>
    <dgm:pt modelId="{C76709F1-E776-47A8-A080-DFC8B1F9B8E2}">
      <dgm:prSet/>
      <dgm:spPr/>
      <dgm:t>
        <a:bodyPr/>
        <a:lstStyle/>
        <a:p>
          <a:r>
            <a:rPr lang="fi-FI" b="1" baseline="0"/>
            <a:t>Ad hoc / pysyvät välityslautakunnat</a:t>
          </a:r>
          <a:endParaRPr lang="fi-FI"/>
        </a:p>
      </dgm:t>
    </dgm:pt>
    <dgm:pt modelId="{02B3EF13-FE20-4DAC-8D9E-F51670CF75DA}" type="parTrans" cxnId="{A4402837-655E-4D85-8CE1-A7810CDE6188}">
      <dgm:prSet/>
      <dgm:spPr/>
      <dgm:t>
        <a:bodyPr/>
        <a:lstStyle/>
        <a:p>
          <a:endParaRPr lang="fi-FI"/>
        </a:p>
      </dgm:t>
    </dgm:pt>
    <dgm:pt modelId="{F9A04614-D170-49BF-823A-61B020B0E051}" type="sibTrans" cxnId="{A4402837-655E-4D85-8CE1-A7810CDE6188}">
      <dgm:prSet/>
      <dgm:spPr/>
      <dgm:t>
        <a:bodyPr/>
        <a:lstStyle/>
        <a:p>
          <a:endParaRPr lang="fi-FI"/>
        </a:p>
      </dgm:t>
    </dgm:pt>
    <dgm:pt modelId="{7FA5C7EE-50F5-42E1-828B-122F06271C54}">
      <dgm:prSet/>
      <dgm:spPr/>
      <dgm:t>
        <a:bodyPr/>
        <a:lstStyle/>
        <a:p>
          <a:r>
            <a:rPr lang="fi-FI" baseline="0"/>
            <a:t>ICC, Keskuskauppakamarin välityslautakunta: välimiesten nimeäminen, säännöt, palkkiot ym.  </a:t>
          </a:r>
          <a:endParaRPr lang="fi-FI"/>
        </a:p>
      </dgm:t>
    </dgm:pt>
    <dgm:pt modelId="{4C9BC0C0-7625-4907-BE38-5A0225E429A5}" type="parTrans" cxnId="{87323C09-03EA-4618-BEA3-03DBA507910C}">
      <dgm:prSet/>
      <dgm:spPr/>
      <dgm:t>
        <a:bodyPr/>
        <a:lstStyle/>
        <a:p>
          <a:endParaRPr lang="fi-FI"/>
        </a:p>
      </dgm:t>
    </dgm:pt>
    <dgm:pt modelId="{FE8EB84F-FD19-46F9-92F4-8077EF5C2A96}" type="sibTrans" cxnId="{87323C09-03EA-4618-BEA3-03DBA507910C}">
      <dgm:prSet/>
      <dgm:spPr/>
      <dgm:t>
        <a:bodyPr/>
        <a:lstStyle/>
        <a:p>
          <a:endParaRPr lang="fi-FI"/>
        </a:p>
      </dgm:t>
    </dgm:pt>
    <dgm:pt modelId="{2F46268C-C963-4FE6-B93C-2DF6C32B0D13}" type="pres">
      <dgm:prSet presAssocID="{E48127A3-D8F2-4D8A-AC92-A53E7307331E}" presName="vert0" presStyleCnt="0">
        <dgm:presLayoutVars>
          <dgm:dir/>
          <dgm:animOne val="branch"/>
          <dgm:animLvl val="lvl"/>
        </dgm:presLayoutVars>
      </dgm:prSet>
      <dgm:spPr/>
    </dgm:pt>
    <dgm:pt modelId="{0DD25760-5451-4C4B-B903-2F50376E7D02}" type="pres">
      <dgm:prSet presAssocID="{70547578-D115-4670-B4E6-7C7D40AB7E53}" presName="thickLine" presStyleLbl="alignNode1" presStyleIdx="0" presStyleCnt="4"/>
      <dgm:spPr/>
    </dgm:pt>
    <dgm:pt modelId="{CEF37AE2-B9A4-4927-8ED2-94B0B630B85A}" type="pres">
      <dgm:prSet presAssocID="{70547578-D115-4670-B4E6-7C7D40AB7E53}" presName="horz1" presStyleCnt="0"/>
      <dgm:spPr/>
    </dgm:pt>
    <dgm:pt modelId="{A816A4B5-CA67-4317-8570-BB521E6C6DC2}" type="pres">
      <dgm:prSet presAssocID="{70547578-D115-4670-B4E6-7C7D40AB7E53}" presName="tx1" presStyleLbl="revTx" presStyleIdx="0" presStyleCnt="9"/>
      <dgm:spPr/>
    </dgm:pt>
    <dgm:pt modelId="{354097CD-CB39-4F7D-BA06-69CB2DC7589C}" type="pres">
      <dgm:prSet presAssocID="{70547578-D115-4670-B4E6-7C7D40AB7E53}" presName="vert1" presStyleCnt="0"/>
      <dgm:spPr/>
    </dgm:pt>
    <dgm:pt modelId="{69E321CF-622C-4456-95D7-8313D36DC3AB}" type="pres">
      <dgm:prSet presAssocID="{9669999F-3462-44FE-BCCC-FB9414B58279}" presName="vertSpace2a" presStyleCnt="0"/>
      <dgm:spPr/>
    </dgm:pt>
    <dgm:pt modelId="{9FC8A151-027C-4A57-BF04-7199EFBC3FB9}" type="pres">
      <dgm:prSet presAssocID="{9669999F-3462-44FE-BCCC-FB9414B58279}" presName="horz2" presStyleCnt="0"/>
      <dgm:spPr/>
    </dgm:pt>
    <dgm:pt modelId="{F4417682-24A4-4721-A1D1-96DC697113BB}" type="pres">
      <dgm:prSet presAssocID="{9669999F-3462-44FE-BCCC-FB9414B58279}" presName="horzSpace2" presStyleCnt="0"/>
      <dgm:spPr/>
    </dgm:pt>
    <dgm:pt modelId="{5E215705-AF3B-4440-944F-27273A411877}" type="pres">
      <dgm:prSet presAssocID="{9669999F-3462-44FE-BCCC-FB9414B58279}" presName="tx2" presStyleLbl="revTx" presStyleIdx="1" presStyleCnt="9"/>
      <dgm:spPr/>
    </dgm:pt>
    <dgm:pt modelId="{ECB5EE0F-3C21-4E72-9F19-F4D653CBF5A2}" type="pres">
      <dgm:prSet presAssocID="{9669999F-3462-44FE-BCCC-FB9414B58279}" presName="vert2" presStyleCnt="0"/>
      <dgm:spPr/>
    </dgm:pt>
    <dgm:pt modelId="{71EE435A-E4D5-4A65-837B-F618D551DEFE}" type="pres">
      <dgm:prSet presAssocID="{9669999F-3462-44FE-BCCC-FB9414B58279}" presName="thinLine2b" presStyleLbl="callout" presStyleIdx="0" presStyleCnt="5"/>
      <dgm:spPr/>
    </dgm:pt>
    <dgm:pt modelId="{6B9D4BE7-CDED-4985-A77C-4D3602AA0840}" type="pres">
      <dgm:prSet presAssocID="{9669999F-3462-44FE-BCCC-FB9414B58279}" presName="vertSpace2b" presStyleCnt="0"/>
      <dgm:spPr/>
    </dgm:pt>
    <dgm:pt modelId="{A557146A-50E6-4F07-981D-F6ECD86C1108}" type="pres">
      <dgm:prSet presAssocID="{C0E6F05A-5276-4ABD-97E4-B365553D1262}" presName="horz2" presStyleCnt="0"/>
      <dgm:spPr/>
    </dgm:pt>
    <dgm:pt modelId="{4C8D33A1-8432-483C-8A85-347A3E968EED}" type="pres">
      <dgm:prSet presAssocID="{C0E6F05A-5276-4ABD-97E4-B365553D1262}" presName="horzSpace2" presStyleCnt="0"/>
      <dgm:spPr/>
    </dgm:pt>
    <dgm:pt modelId="{B9717B28-7091-47A0-B6EC-005CB58B5A40}" type="pres">
      <dgm:prSet presAssocID="{C0E6F05A-5276-4ABD-97E4-B365553D1262}" presName="tx2" presStyleLbl="revTx" presStyleIdx="2" presStyleCnt="9"/>
      <dgm:spPr/>
    </dgm:pt>
    <dgm:pt modelId="{3D653456-CB9C-4AFA-AD98-F1F4B5DD27EE}" type="pres">
      <dgm:prSet presAssocID="{C0E6F05A-5276-4ABD-97E4-B365553D1262}" presName="vert2" presStyleCnt="0"/>
      <dgm:spPr/>
    </dgm:pt>
    <dgm:pt modelId="{958D7BD6-6BB3-4E58-B433-CE9E95E0C3AB}" type="pres">
      <dgm:prSet presAssocID="{C0E6F05A-5276-4ABD-97E4-B365553D1262}" presName="thinLine2b" presStyleLbl="callout" presStyleIdx="1" presStyleCnt="5"/>
      <dgm:spPr/>
    </dgm:pt>
    <dgm:pt modelId="{5600CE54-987F-4849-830D-946E6BCBAFD5}" type="pres">
      <dgm:prSet presAssocID="{C0E6F05A-5276-4ABD-97E4-B365553D1262}" presName="vertSpace2b" presStyleCnt="0"/>
      <dgm:spPr/>
    </dgm:pt>
    <dgm:pt modelId="{D0F1545F-0959-4C51-ACD5-E46BBF5D572D}" type="pres">
      <dgm:prSet presAssocID="{D005B189-DAE2-4862-AC30-4E83C0524E2E}" presName="horz2" presStyleCnt="0"/>
      <dgm:spPr/>
    </dgm:pt>
    <dgm:pt modelId="{E8719162-45B8-4552-A56A-8E200EF2E151}" type="pres">
      <dgm:prSet presAssocID="{D005B189-DAE2-4862-AC30-4E83C0524E2E}" presName="horzSpace2" presStyleCnt="0"/>
      <dgm:spPr/>
    </dgm:pt>
    <dgm:pt modelId="{8EF79BE4-4994-4682-9750-AF76D719D74A}" type="pres">
      <dgm:prSet presAssocID="{D005B189-DAE2-4862-AC30-4E83C0524E2E}" presName="tx2" presStyleLbl="revTx" presStyleIdx="3" presStyleCnt="9"/>
      <dgm:spPr/>
    </dgm:pt>
    <dgm:pt modelId="{9CB6F73A-258E-41D9-AF08-C9987AB4032F}" type="pres">
      <dgm:prSet presAssocID="{D005B189-DAE2-4862-AC30-4E83C0524E2E}" presName="vert2" presStyleCnt="0"/>
      <dgm:spPr/>
    </dgm:pt>
    <dgm:pt modelId="{00B4B8BA-DAC3-4D48-AB4E-E6BE08F69111}" type="pres">
      <dgm:prSet presAssocID="{D005B189-DAE2-4862-AC30-4E83C0524E2E}" presName="thinLine2b" presStyleLbl="callout" presStyleIdx="2" presStyleCnt="5"/>
      <dgm:spPr/>
    </dgm:pt>
    <dgm:pt modelId="{FE6979C0-D9F3-4BC1-815E-BF93C0ECC07B}" type="pres">
      <dgm:prSet presAssocID="{D005B189-DAE2-4862-AC30-4E83C0524E2E}" presName="vertSpace2b" presStyleCnt="0"/>
      <dgm:spPr/>
    </dgm:pt>
    <dgm:pt modelId="{809E477C-08D8-4E27-9B78-12C1942B8A90}" type="pres">
      <dgm:prSet presAssocID="{0D4A3B85-3237-4C8A-A5A0-4E52E2215E4E}" presName="horz2" presStyleCnt="0"/>
      <dgm:spPr/>
    </dgm:pt>
    <dgm:pt modelId="{444377C2-2BA8-4B6A-84C1-FB04990ECBCF}" type="pres">
      <dgm:prSet presAssocID="{0D4A3B85-3237-4C8A-A5A0-4E52E2215E4E}" presName="horzSpace2" presStyleCnt="0"/>
      <dgm:spPr/>
    </dgm:pt>
    <dgm:pt modelId="{EA8E6C05-879D-47B2-8D08-B00328F156F5}" type="pres">
      <dgm:prSet presAssocID="{0D4A3B85-3237-4C8A-A5A0-4E52E2215E4E}" presName="tx2" presStyleLbl="revTx" presStyleIdx="4" presStyleCnt="9"/>
      <dgm:spPr/>
    </dgm:pt>
    <dgm:pt modelId="{2DBD0B24-A144-49BB-B12F-79376F3E0785}" type="pres">
      <dgm:prSet presAssocID="{0D4A3B85-3237-4C8A-A5A0-4E52E2215E4E}" presName="vert2" presStyleCnt="0"/>
      <dgm:spPr/>
    </dgm:pt>
    <dgm:pt modelId="{F8EE2991-D2B8-406F-9F29-CBBCCC67288C}" type="pres">
      <dgm:prSet presAssocID="{0D4A3B85-3237-4C8A-A5A0-4E52E2215E4E}" presName="thinLine2b" presStyleLbl="callout" presStyleIdx="3" presStyleCnt="5"/>
      <dgm:spPr/>
    </dgm:pt>
    <dgm:pt modelId="{7A54EFE4-2153-4075-9AEC-324F2FABC72C}" type="pres">
      <dgm:prSet presAssocID="{0D4A3B85-3237-4C8A-A5A0-4E52E2215E4E}" presName="vertSpace2b" presStyleCnt="0"/>
      <dgm:spPr/>
    </dgm:pt>
    <dgm:pt modelId="{A923B045-55D2-4D3D-9AF7-470A7F7BF2DD}" type="pres">
      <dgm:prSet presAssocID="{159975C1-1B80-4518-9208-D06490C8823D}" presName="thickLine" presStyleLbl="alignNode1" presStyleIdx="1" presStyleCnt="4"/>
      <dgm:spPr/>
    </dgm:pt>
    <dgm:pt modelId="{FBB147D4-5DE4-4236-9BDA-0A9872323BC3}" type="pres">
      <dgm:prSet presAssocID="{159975C1-1B80-4518-9208-D06490C8823D}" presName="horz1" presStyleCnt="0"/>
      <dgm:spPr/>
    </dgm:pt>
    <dgm:pt modelId="{2DF96B3C-5746-45AC-8086-2951BEEB6E21}" type="pres">
      <dgm:prSet presAssocID="{159975C1-1B80-4518-9208-D06490C8823D}" presName="tx1" presStyleLbl="revTx" presStyleIdx="5" presStyleCnt="9"/>
      <dgm:spPr/>
    </dgm:pt>
    <dgm:pt modelId="{8C310E22-20B1-4B8A-8C3F-E3A40B27EA6D}" type="pres">
      <dgm:prSet presAssocID="{159975C1-1B80-4518-9208-D06490C8823D}" presName="vert1" presStyleCnt="0"/>
      <dgm:spPr/>
    </dgm:pt>
    <dgm:pt modelId="{220326B4-6613-4482-8928-EC16E673308A}" type="pres">
      <dgm:prSet presAssocID="{07D216DA-2DD0-44E0-9F83-AF6AA9E7570C}" presName="thickLine" presStyleLbl="alignNode1" presStyleIdx="2" presStyleCnt="4"/>
      <dgm:spPr/>
    </dgm:pt>
    <dgm:pt modelId="{FF021734-A938-4819-979B-90E8F6A822AC}" type="pres">
      <dgm:prSet presAssocID="{07D216DA-2DD0-44E0-9F83-AF6AA9E7570C}" presName="horz1" presStyleCnt="0"/>
      <dgm:spPr/>
    </dgm:pt>
    <dgm:pt modelId="{8DD4E138-0681-4ED1-A469-578209F867FD}" type="pres">
      <dgm:prSet presAssocID="{07D216DA-2DD0-44E0-9F83-AF6AA9E7570C}" presName="tx1" presStyleLbl="revTx" presStyleIdx="6" presStyleCnt="9"/>
      <dgm:spPr/>
    </dgm:pt>
    <dgm:pt modelId="{7A73FB0D-0460-4271-AA24-4FDECA3E805D}" type="pres">
      <dgm:prSet presAssocID="{07D216DA-2DD0-44E0-9F83-AF6AA9E7570C}" presName="vert1" presStyleCnt="0"/>
      <dgm:spPr/>
    </dgm:pt>
    <dgm:pt modelId="{6C21E355-5BBC-46F5-BC60-4AC0987AB0BD}" type="pres">
      <dgm:prSet presAssocID="{C76709F1-E776-47A8-A080-DFC8B1F9B8E2}" presName="thickLine" presStyleLbl="alignNode1" presStyleIdx="3" presStyleCnt="4"/>
      <dgm:spPr/>
    </dgm:pt>
    <dgm:pt modelId="{926884DD-CD06-4E78-84F4-B1F7031E877F}" type="pres">
      <dgm:prSet presAssocID="{C76709F1-E776-47A8-A080-DFC8B1F9B8E2}" presName="horz1" presStyleCnt="0"/>
      <dgm:spPr/>
    </dgm:pt>
    <dgm:pt modelId="{9A03E7F6-B6A3-43A6-BF34-F13A8E4E0CC2}" type="pres">
      <dgm:prSet presAssocID="{C76709F1-E776-47A8-A080-DFC8B1F9B8E2}" presName="tx1" presStyleLbl="revTx" presStyleIdx="7" presStyleCnt="9"/>
      <dgm:spPr/>
    </dgm:pt>
    <dgm:pt modelId="{1A56204D-62EC-4E2A-9168-4EEED2300A22}" type="pres">
      <dgm:prSet presAssocID="{C76709F1-E776-47A8-A080-DFC8B1F9B8E2}" presName="vert1" presStyleCnt="0"/>
      <dgm:spPr/>
    </dgm:pt>
    <dgm:pt modelId="{27710152-4EA0-4F03-9AF9-559AF7809C50}" type="pres">
      <dgm:prSet presAssocID="{7FA5C7EE-50F5-42E1-828B-122F06271C54}" presName="vertSpace2a" presStyleCnt="0"/>
      <dgm:spPr/>
    </dgm:pt>
    <dgm:pt modelId="{8476DFD9-3EEA-4801-9F84-7EBF2920398A}" type="pres">
      <dgm:prSet presAssocID="{7FA5C7EE-50F5-42E1-828B-122F06271C54}" presName="horz2" presStyleCnt="0"/>
      <dgm:spPr/>
    </dgm:pt>
    <dgm:pt modelId="{F0900CCB-5689-4492-995B-A72B5E337CD8}" type="pres">
      <dgm:prSet presAssocID="{7FA5C7EE-50F5-42E1-828B-122F06271C54}" presName="horzSpace2" presStyleCnt="0"/>
      <dgm:spPr/>
    </dgm:pt>
    <dgm:pt modelId="{41E41909-78C0-46A4-B347-D30FB14C1AAE}" type="pres">
      <dgm:prSet presAssocID="{7FA5C7EE-50F5-42E1-828B-122F06271C54}" presName="tx2" presStyleLbl="revTx" presStyleIdx="8" presStyleCnt="9"/>
      <dgm:spPr/>
    </dgm:pt>
    <dgm:pt modelId="{06F77086-2C5C-4C41-A79E-04559813583D}" type="pres">
      <dgm:prSet presAssocID="{7FA5C7EE-50F5-42E1-828B-122F06271C54}" presName="vert2" presStyleCnt="0"/>
      <dgm:spPr/>
    </dgm:pt>
    <dgm:pt modelId="{195F14B1-4599-46CE-8D96-4BAABB8B2350}" type="pres">
      <dgm:prSet presAssocID="{7FA5C7EE-50F5-42E1-828B-122F06271C54}" presName="thinLine2b" presStyleLbl="callout" presStyleIdx="4" presStyleCnt="5"/>
      <dgm:spPr/>
    </dgm:pt>
    <dgm:pt modelId="{FF199EC2-F57D-471D-A47C-23F3D995FF2F}" type="pres">
      <dgm:prSet presAssocID="{7FA5C7EE-50F5-42E1-828B-122F06271C54}" presName="vertSpace2b" presStyleCnt="0"/>
      <dgm:spPr/>
    </dgm:pt>
  </dgm:ptLst>
  <dgm:cxnLst>
    <dgm:cxn modelId="{2C403B05-B9F0-440F-B36A-3BC7BE8A7FA1}" type="presOf" srcId="{C0E6F05A-5276-4ABD-97E4-B365553D1262}" destId="{B9717B28-7091-47A0-B6EC-005CB58B5A40}" srcOrd="0" destOrd="0" presId="urn:microsoft.com/office/officeart/2008/layout/LinedList"/>
    <dgm:cxn modelId="{87323C09-03EA-4618-BEA3-03DBA507910C}" srcId="{C76709F1-E776-47A8-A080-DFC8B1F9B8E2}" destId="{7FA5C7EE-50F5-42E1-828B-122F06271C54}" srcOrd="0" destOrd="0" parTransId="{4C9BC0C0-7625-4907-BE38-5A0225E429A5}" sibTransId="{FE8EB84F-FD19-46F9-92F4-8077EF5C2A96}"/>
    <dgm:cxn modelId="{5B58200F-D194-4D9E-AF5E-DDD8A3B19F9A}" type="presOf" srcId="{9669999F-3462-44FE-BCCC-FB9414B58279}" destId="{5E215705-AF3B-4440-944F-27273A411877}" srcOrd="0" destOrd="0" presId="urn:microsoft.com/office/officeart/2008/layout/LinedList"/>
    <dgm:cxn modelId="{E0917F14-F263-4C50-9DF3-E8E88866B465}" srcId="{E48127A3-D8F2-4D8A-AC92-A53E7307331E}" destId="{159975C1-1B80-4518-9208-D06490C8823D}" srcOrd="1" destOrd="0" parTransId="{3BF90574-F16D-43FA-B8C6-0E0C61BAF71A}" sibTransId="{04186576-A804-4D94-BBC4-6A4C8EA8C251}"/>
    <dgm:cxn modelId="{B3677B1A-E965-4D7B-87DA-58CF31EB90B8}" type="presOf" srcId="{C76709F1-E776-47A8-A080-DFC8B1F9B8E2}" destId="{9A03E7F6-B6A3-43A6-BF34-F13A8E4E0CC2}" srcOrd="0" destOrd="0" presId="urn:microsoft.com/office/officeart/2008/layout/LinedList"/>
    <dgm:cxn modelId="{9F6CF51D-4C2E-466A-82ED-FACC941A68C1}" srcId="{70547578-D115-4670-B4E6-7C7D40AB7E53}" destId="{D005B189-DAE2-4862-AC30-4E83C0524E2E}" srcOrd="2" destOrd="0" parTransId="{54FDE2A8-4FB4-4A5C-9224-1395357BE215}" sibTransId="{2D624651-8CD6-4721-AAA3-414D394972FC}"/>
    <dgm:cxn modelId="{14BD8626-DD1C-440A-B06F-BF1B07950485}" type="presOf" srcId="{0D4A3B85-3237-4C8A-A5A0-4E52E2215E4E}" destId="{EA8E6C05-879D-47B2-8D08-B00328F156F5}" srcOrd="0" destOrd="0" presId="urn:microsoft.com/office/officeart/2008/layout/LinedList"/>
    <dgm:cxn modelId="{A4402837-655E-4D85-8CE1-A7810CDE6188}" srcId="{E48127A3-D8F2-4D8A-AC92-A53E7307331E}" destId="{C76709F1-E776-47A8-A080-DFC8B1F9B8E2}" srcOrd="3" destOrd="0" parTransId="{02B3EF13-FE20-4DAC-8D9E-F51670CF75DA}" sibTransId="{F9A04614-D170-49BF-823A-61B020B0E051}"/>
    <dgm:cxn modelId="{7B995F5C-1A15-4707-AD2A-37F6AA23877B}" srcId="{70547578-D115-4670-B4E6-7C7D40AB7E53}" destId="{0D4A3B85-3237-4C8A-A5A0-4E52E2215E4E}" srcOrd="3" destOrd="0" parTransId="{3F72E8A9-EAC7-403C-A0D5-B5A48F109C00}" sibTransId="{A38CD310-B93F-49FC-89E5-BB26CDC6AF0B}"/>
    <dgm:cxn modelId="{26CCBA61-BA38-4622-8FFB-95A5D7952598}" type="presOf" srcId="{70547578-D115-4670-B4E6-7C7D40AB7E53}" destId="{A816A4B5-CA67-4317-8570-BB521E6C6DC2}" srcOrd="0" destOrd="0" presId="urn:microsoft.com/office/officeart/2008/layout/LinedList"/>
    <dgm:cxn modelId="{AFA3C143-DE18-43E4-825F-5BFFAA565EC9}" srcId="{E48127A3-D8F2-4D8A-AC92-A53E7307331E}" destId="{07D216DA-2DD0-44E0-9F83-AF6AA9E7570C}" srcOrd="2" destOrd="0" parTransId="{85A3FCAE-26BA-4A78-9E30-01D3A553B1BF}" sibTransId="{01A14E73-0428-46FA-859B-2A4FDBF80204}"/>
    <dgm:cxn modelId="{86931E59-BAD7-4DD8-B409-3E73519EABD9}" type="presOf" srcId="{D005B189-DAE2-4862-AC30-4E83C0524E2E}" destId="{8EF79BE4-4994-4682-9750-AF76D719D74A}" srcOrd="0" destOrd="0" presId="urn:microsoft.com/office/officeart/2008/layout/LinedList"/>
    <dgm:cxn modelId="{09B0B593-EC9C-4329-B149-75487AB997E4}" srcId="{70547578-D115-4670-B4E6-7C7D40AB7E53}" destId="{C0E6F05A-5276-4ABD-97E4-B365553D1262}" srcOrd="1" destOrd="0" parTransId="{08C5C6DD-6675-4DF7-AFF5-5578F9941204}" sibTransId="{A8816888-9B40-4CB9-9DAD-894141C9F94F}"/>
    <dgm:cxn modelId="{5DE674B4-16A3-46D8-8F51-EAD70799AE00}" srcId="{70547578-D115-4670-B4E6-7C7D40AB7E53}" destId="{9669999F-3462-44FE-BCCC-FB9414B58279}" srcOrd="0" destOrd="0" parTransId="{51E4D47A-488F-4954-B75A-629F71E41D8D}" sibTransId="{833E9EFE-F317-4340-ABC9-8E5719782AFC}"/>
    <dgm:cxn modelId="{748DC2D0-6E85-459A-9F30-6D0FD4EC7658}" type="presOf" srcId="{159975C1-1B80-4518-9208-D06490C8823D}" destId="{2DF96B3C-5746-45AC-8086-2951BEEB6E21}" srcOrd="0" destOrd="0" presId="urn:microsoft.com/office/officeart/2008/layout/LinedList"/>
    <dgm:cxn modelId="{6563CADA-4A9B-4710-A072-9340A7D74700}" type="presOf" srcId="{7FA5C7EE-50F5-42E1-828B-122F06271C54}" destId="{41E41909-78C0-46A4-B347-D30FB14C1AAE}" srcOrd="0" destOrd="0" presId="urn:microsoft.com/office/officeart/2008/layout/LinedList"/>
    <dgm:cxn modelId="{906FE6DD-3C20-4A20-AF70-FF8C0B3A3AF9}" type="presOf" srcId="{E48127A3-D8F2-4D8A-AC92-A53E7307331E}" destId="{2F46268C-C963-4FE6-B93C-2DF6C32B0D13}" srcOrd="0" destOrd="0" presId="urn:microsoft.com/office/officeart/2008/layout/LinedList"/>
    <dgm:cxn modelId="{7B9BE0E4-5EC4-4DB6-92EA-5DF3BB6F129E}" srcId="{E48127A3-D8F2-4D8A-AC92-A53E7307331E}" destId="{70547578-D115-4670-B4E6-7C7D40AB7E53}" srcOrd="0" destOrd="0" parTransId="{D46EBBCE-01BA-4D1A-8574-C0E09176EDE2}" sibTransId="{086E0925-4246-4FC3-95E7-C6E94752F596}"/>
    <dgm:cxn modelId="{ACDAB8F4-C8F7-4FDC-AB22-5516446559A8}" type="presOf" srcId="{07D216DA-2DD0-44E0-9F83-AF6AA9E7570C}" destId="{8DD4E138-0681-4ED1-A469-578209F867FD}" srcOrd="0" destOrd="0" presId="urn:microsoft.com/office/officeart/2008/layout/LinedList"/>
    <dgm:cxn modelId="{CD7BC9D5-F7BC-4C64-85FD-19CE2C4E9F33}" type="presParOf" srcId="{2F46268C-C963-4FE6-B93C-2DF6C32B0D13}" destId="{0DD25760-5451-4C4B-B903-2F50376E7D02}" srcOrd="0" destOrd="0" presId="urn:microsoft.com/office/officeart/2008/layout/LinedList"/>
    <dgm:cxn modelId="{9FD0E2B6-7679-4360-92F8-F4A6898CE688}" type="presParOf" srcId="{2F46268C-C963-4FE6-B93C-2DF6C32B0D13}" destId="{CEF37AE2-B9A4-4927-8ED2-94B0B630B85A}" srcOrd="1" destOrd="0" presId="urn:microsoft.com/office/officeart/2008/layout/LinedList"/>
    <dgm:cxn modelId="{041FDC1D-271B-42A1-8E2F-F25A574D4F83}" type="presParOf" srcId="{CEF37AE2-B9A4-4927-8ED2-94B0B630B85A}" destId="{A816A4B5-CA67-4317-8570-BB521E6C6DC2}" srcOrd="0" destOrd="0" presId="urn:microsoft.com/office/officeart/2008/layout/LinedList"/>
    <dgm:cxn modelId="{33A2C67E-6AEF-4E96-83B0-010D99C32D63}" type="presParOf" srcId="{CEF37AE2-B9A4-4927-8ED2-94B0B630B85A}" destId="{354097CD-CB39-4F7D-BA06-69CB2DC7589C}" srcOrd="1" destOrd="0" presId="urn:microsoft.com/office/officeart/2008/layout/LinedList"/>
    <dgm:cxn modelId="{BDE2958F-4616-4A0C-AC82-DA3BB41CE5D6}" type="presParOf" srcId="{354097CD-CB39-4F7D-BA06-69CB2DC7589C}" destId="{69E321CF-622C-4456-95D7-8313D36DC3AB}" srcOrd="0" destOrd="0" presId="urn:microsoft.com/office/officeart/2008/layout/LinedList"/>
    <dgm:cxn modelId="{353BA697-8BC7-4BC0-805E-8ABB0B2D07E6}" type="presParOf" srcId="{354097CD-CB39-4F7D-BA06-69CB2DC7589C}" destId="{9FC8A151-027C-4A57-BF04-7199EFBC3FB9}" srcOrd="1" destOrd="0" presId="urn:microsoft.com/office/officeart/2008/layout/LinedList"/>
    <dgm:cxn modelId="{F7789680-4ADA-4643-8AE7-8CB1261061BE}" type="presParOf" srcId="{9FC8A151-027C-4A57-BF04-7199EFBC3FB9}" destId="{F4417682-24A4-4721-A1D1-96DC697113BB}" srcOrd="0" destOrd="0" presId="urn:microsoft.com/office/officeart/2008/layout/LinedList"/>
    <dgm:cxn modelId="{FDD27E13-BBBB-4A66-8BFF-B2DC983A043D}" type="presParOf" srcId="{9FC8A151-027C-4A57-BF04-7199EFBC3FB9}" destId="{5E215705-AF3B-4440-944F-27273A411877}" srcOrd="1" destOrd="0" presId="urn:microsoft.com/office/officeart/2008/layout/LinedList"/>
    <dgm:cxn modelId="{7C7BA382-D1FE-4D43-9CC3-85ECA45C001B}" type="presParOf" srcId="{9FC8A151-027C-4A57-BF04-7199EFBC3FB9}" destId="{ECB5EE0F-3C21-4E72-9F19-F4D653CBF5A2}" srcOrd="2" destOrd="0" presId="urn:microsoft.com/office/officeart/2008/layout/LinedList"/>
    <dgm:cxn modelId="{2DAAFF34-7576-4C61-8BCE-52F935D20C3F}" type="presParOf" srcId="{354097CD-CB39-4F7D-BA06-69CB2DC7589C}" destId="{71EE435A-E4D5-4A65-837B-F618D551DEFE}" srcOrd="2" destOrd="0" presId="urn:microsoft.com/office/officeart/2008/layout/LinedList"/>
    <dgm:cxn modelId="{7C6DEA9F-A0BC-48D6-98D3-981500EE2E4B}" type="presParOf" srcId="{354097CD-CB39-4F7D-BA06-69CB2DC7589C}" destId="{6B9D4BE7-CDED-4985-A77C-4D3602AA0840}" srcOrd="3" destOrd="0" presId="urn:microsoft.com/office/officeart/2008/layout/LinedList"/>
    <dgm:cxn modelId="{62A76A23-3211-4DA0-96CB-43540347CA8F}" type="presParOf" srcId="{354097CD-CB39-4F7D-BA06-69CB2DC7589C}" destId="{A557146A-50E6-4F07-981D-F6ECD86C1108}" srcOrd="4" destOrd="0" presId="urn:microsoft.com/office/officeart/2008/layout/LinedList"/>
    <dgm:cxn modelId="{2C6D17DE-1921-4CC1-863F-BAE3F6A061FE}" type="presParOf" srcId="{A557146A-50E6-4F07-981D-F6ECD86C1108}" destId="{4C8D33A1-8432-483C-8A85-347A3E968EED}" srcOrd="0" destOrd="0" presId="urn:microsoft.com/office/officeart/2008/layout/LinedList"/>
    <dgm:cxn modelId="{E932A03B-CC33-4302-AFEA-70DCA56034C1}" type="presParOf" srcId="{A557146A-50E6-4F07-981D-F6ECD86C1108}" destId="{B9717B28-7091-47A0-B6EC-005CB58B5A40}" srcOrd="1" destOrd="0" presId="urn:microsoft.com/office/officeart/2008/layout/LinedList"/>
    <dgm:cxn modelId="{BDE718E2-E5D9-4A22-8362-B753ADFA23DB}" type="presParOf" srcId="{A557146A-50E6-4F07-981D-F6ECD86C1108}" destId="{3D653456-CB9C-4AFA-AD98-F1F4B5DD27EE}" srcOrd="2" destOrd="0" presId="urn:microsoft.com/office/officeart/2008/layout/LinedList"/>
    <dgm:cxn modelId="{351E244E-304B-4974-886A-4BE09E63341D}" type="presParOf" srcId="{354097CD-CB39-4F7D-BA06-69CB2DC7589C}" destId="{958D7BD6-6BB3-4E58-B433-CE9E95E0C3AB}" srcOrd="5" destOrd="0" presId="urn:microsoft.com/office/officeart/2008/layout/LinedList"/>
    <dgm:cxn modelId="{AFEE928D-A2FD-434B-BF04-D684A6A78F46}" type="presParOf" srcId="{354097CD-CB39-4F7D-BA06-69CB2DC7589C}" destId="{5600CE54-987F-4849-830D-946E6BCBAFD5}" srcOrd="6" destOrd="0" presId="urn:microsoft.com/office/officeart/2008/layout/LinedList"/>
    <dgm:cxn modelId="{0B60B3E6-88D2-4035-B280-9FBF137C25A4}" type="presParOf" srcId="{354097CD-CB39-4F7D-BA06-69CB2DC7589C}" destId="{D0F1545F-0959-4C51-ACD5-E46BBF5D572D}" srcOrd="7" destOrd="0" presId="urn:microsoft.com/office/officeart/2008/layout/LinedList"/>
    <dgm:cxn modelId="{55609222-1FD3-480B-975B-8A947FD2858D}" type="presParOf" srcId="{D0F1545F-0959-4C51-ACD5-E46BBF5D572D}" destId="{E8719162-45B8-4552-A56A-8E200EF2E151}" srcOrd="0" destOrd="0" presId="urn:microsoft.com/office/officeart/2008/layout/LinedList"/>
    <dgm:cxn modelId="{4E11842F-631B-46E0-8711-769E893703D1}" type="presParOf" srcId="{D0F1545F-0959-4C51-ACD5-E46BBF5D572D}" destId="{8EF79BE4-4994-4682-9750-AF76D719D74A}" srcOrd="1" destOrd="0" presId="urn:microsoft.com/office/officeart/2008/layout/LinedList"/>
    <dgm:cxn modelId="{8C1A8334-168A-4848-BC33-9A5821FA81A9}" type="presParOf" srcId="{D0F1545F-0959-4C51-ACD5-E46BBF5D572D}" destId="{9CB6F73A-258E-41D9-AF08-C9987AB4032F}" srcOrd="2" destOrd="0" presId="urn:microsoft.com/office/officeart/2008/layout/LinedList"/>
    <dgm:cxn modelId="{85FF4462-0533-4BAF-967A-AA595BFBAED9}" type="presParOf" srcId="{354097CD-CB39-4F7D-BA06-69CB2DC7589C}" destId="{00B4B8BA-DAC3-4D48-AB4E-E6BE08F69111}" srcOrd="8" destOrd="0" presId="urn:microsoft.com/office/officeart/2008/layout/LinedList"/>
    <dgm:cxn modelId="{FD8E41DE-8EC2-4EBF-B78F-8CBEDCFF2D71}" type="presParOf" srcId="{354097CD-CB39-4F7D-BA06-69CB2DC7589C}" destId="{FE6979C0-D9F3-4BC1-815E-BF93C0ECC07B}" srcOrd="9" destOrd="0" presId="urn:microsoft.com/office/officeart/2008/layout/LinedList"/>
    <dgm:cxn modelId="{4BD45CE8-04BB-4028-869A-7E74AC8D217A}" type="presParOf" srcId="{354097CD-CB39-4F7D-BA06-69CB2DC7589C}" destId="{809E477C-08D8-4E27-9B78-12C1942B8A90}" srcOrd="10" destOrd="0" presId="urn:microsoft.com/office/officeart/2008/layout/LinedList"/>
    <dgm:cxn modelId="{F3D823E7-B1E0-4B15-BE95-870AB84879FD}" type="presParOf" srcId="{809E477C-08D8-4E27-9B78-12C1942B8A90}" destId="{444377C2-2BA8-4B6A-84C1-FB04990ECBCF}" srcOrd="0" destOrd="0" presId="urn:microsoft.com/office/officeart/2008/layout/LinedList"/>
    <dgm:cxn modelId="{554A3B0D-D570-41D0-8812-C0D601F2F2B6}" type="presParOf" srcId="{809E477C-08D8-4E27-9B78-12C1942B8A90}" destId="{EA8E6C05-879D-47B2-8D08-B00328F156F5}" srcOrd="1" destOrd="0" presId="urn:microsoft.com/office/officeart/2008/layout/LinedList"/>
    <dgm:cxn modelId="{880AF56E-4DF6-4CD5-808D-350CFECCD97A}" type="presParOf" srcId="{809E477C-08D8-4E27-9B78-12C1942B8A90}" destId="{2DBD0B24-A144-49BB-B12F-79376F3E0785}" srcOrd="2" destOrd="0" presId="urn:microsoft.com/office/officeart/2008/layout/LinedList"/>
    <dgm:cxn modelId="{C3EA9393-83AA-4FA9-96FD-9EC27958C15D}" type="presParOf" srcId="{354097CD-CB39-4F7D-BA06-69CB2DC7589C}" destId="{F8EE2991-D2B8-406F-9F29-CBBCCC67288C}" srcOrd="11" destOrd="0" presId="urn:microsoft.com/office/officeart/2008/layout/LinedList"/>
    <dgm:cxn modelId="{F5B8E99A-F4D6-4679-90AB-B19352A1259F}" type="presParOf" srcId="{354097CD-CB39-4F7D-BA06-69CB2DC7589C}" destId="{7A54EFE4-2153-4075-9AEC-324F2FABC72C}" srcOrd="12" destOrd="0" presId="urn:microsoft.com/office/officeart/2008/layout/LinedList"/>
    <dgm:cxn modelId="{02AF6F2B-A422-420A-BD03-05ABD434AE8E}" type="presParOf" srcId="{2F46268C-C963-4FE6-B93C-2DF6C32B0D13}" destId="{A923B045-55D2-4D3D-9AF7-470A7F7BF2DD}" srcOrd="2" destOrd="0" presId="urn:microsoft.com/office/officeart/2008/layout/LinedList"/>
    <dgm:cxn modelId="{2183F619-62BB-4A6E-AC07-4B636F46BC0E}" type="presParOf" srcId="{2F46268C-C963-4FE6-B93C-2DF6C32B0D13}" destId="{FBB147D4-5DE4-4236-9BDA-0A9872323BC3}" srcOrd="3" destOrd="0" presId="urn:microsoft.com/office/officeart/2008/layout/LinedList"/>
    <dgm:cxn modelId="{8C89C0ED-EE29-49C7-B461-9110C79BB0D1}" type="presParOf" srcId="{FBB147D4-5DE4-4236-9BDA-0A9872323BC3}" destId="{2DF96B3C-5746-45AC-8086-2951BEEB6E21}" srcOrd="0" destOrd="0" presId="urn:microsoft.com/office/officeart/2008/layout/LinedList"/>
    <dgm:cxn modelId="{33198144-6E25-47CF-8FC8-528B38B8A616}" type="presParOf" srcId="{FBB147D4-5DE4-4236-9BDA-0A9872323BC3}" destId="{8C310E22-20B1-4B8A-8C3F-E3A40B27EA6D}" srcOrd="1" destOrd="0" presId="urn:microsoft.com/office/officeart/2008/layout/LinedList"/>
    <dgm:cxn modelId="{F052AB6F-AD78-4742-A9F5-622914CDE00E}" type="presParOf" srcId="{2F46268C-C963-4FE6-B93C-2DF6C32B0D13}" destId="{220326B4-6613-4482-8928-EC16E673308A}" srcOrd="4" destOrd="0" presId="urn:microsoft.com/office/officeart/2008/layout/LinedList"/>
    <dgm:cxn modelId="{1BD60C01-4811-4236-88B6-56CBAF7282BA}" type="presParOf" srcId="{2F46268C-C963-4FE6-B93C-2DF6C32B0D13}" destId="{FF021734-A938-4819-979B-90E8F6A822AC}" srcOrd="5" destOrd="0" presId="urn:microsoft.com/office/officeart/2008/layout/LinedList"/>
    <dgm:cxn modelId="{9FE15FDD-E58E-41FC-B08E-5BBE4882E1D6}" type="presParOf" srcId="{FF021734-A938-4819-979B-90E8F6A822AC}" destId="{8DD4E138-0681-4ED1-A469-578209F867FD}" srcOrd="0" destOrd="0" presId="urn:microsoft.com/office/officeart/2008/layout/LinedList"/>
    <dgm:cxn modelId="{20A83393-F05B-445B-9AD4-9A9BCE1E729F}" type="presParOf" srcId="{FF021734-A938-4819-979B-90E8F6A822AC}" destId="{7A73FB0D-0460-4271-AA24-4FDECA3E805D}" srcOrd="1" destOrd="0" presId="urn:microsoft.com/office/officeart/2008/layout/LinedList"/>
    <dgm:cxn modelId="{37D9D342-8695-4FD4-A186-FB52F8599D3F}" type="presParOf" srcId="{2F46268C-C963-4FE6-B93C-2DF6C32B0D13}" destId="{6C21E355-5BBC-46F5-BC60-4AC0987AB0BD}" srcOrd="6" destOrd="0" presId="urn:microsoft.com/office/officeart/2008/layout/LinedList"/>
    <dgm:cxn modelId="{A16E5030-152D-4031-8B77-E47EBB5A9A9F}" type="presParOf" srcId="{2F46268C-C963-4FE6-B93C-2DF6C32B0D13}" destId="{926884DD-CD06-4E78-84F4-B1F7031E877F}" srcOrd="7" destOrd="0" presId="urn:microsoft.com/office/officeart/2008/layout/LinedList"/>
    <dgm:cxn modelId="{23D29859-AC9D-4CD5-944C-5E93B5C69873}" type="presParOf" srcId="{926884DD-CD06-4E78-84F4-B1F7031E877F}" destId="{9A03E7F6-B6A3-43A6-BF34-F13A8E4E0CC2}" srcOrd="0" destOrd="0" presId="urn:microsoft.com/office/officeart/2008/layout/LinedList"/>
    <dgm:cxn modelId="{A7AA57DC-B566-4E4B-BAA3-562CED03A07A}" type="presParOf" srcId="{926884DD-CD06-4E78-84F4-B1F7031E877F}" destId="{1A56204D-62EC-4E2A-9168-4EEED2300A22}" srcOrd="1" destOrd="0" presId="urn:microsoft.com/office/officeart/2008/layout/LinedList"/>
    <dgm:cxn modelId="{499EAD9F-9544-4E1A-BFBB-E6040DF6FE3C}" type="presParOf" srcId="{1A56204D-62EC-4E2A-9168-4EEED2300A22}" destId="{27710152-4EA0-4F03-9AF9-559AF7809C50}" srcOrd="0" destOrd="0" presId="urn:microsoft.com/office/officeart/2008/layout/LinedList"/>
    <dgm:cxn modelId="{FEE2ACB4-A1BF-40CB-9133-F2985A4C6B8B}" type="presParOf" srcId="{1A56204D-62EC-4E2A-9168-4EEED2300A22}" destId="{8476DFD9-3EEA-4801-9F84-7EBF2920398A}" srcOrd="1" destOrd="0" presId="urn:microsoft.com/office/officeart/2008/layout/LinedList"/>
    <dgm:cxn modelId="{1532EA03-F3F1-4328-B2E4-D9CC44BFC94A}" type="presParOf" srcId="{8476DFD9-3EEA-4801-9F84-7EBF2920398A}" destId="{F0900CCB-5689-4492-995B-A72B5E337CD8}" srcOrd="0" destOrd="0" presId="urn:microsoft.com/office/officeart/2008/layout/LinedList"/>
    <dgm:cxn modelId="{EA7F67EF-0CB2-475C-86A9-78380655F606}" type="presParOf" srcId="{8476DFD9-3EEA-4801-9F84-7EBF2920398A}" destId="{41E41909-78C0-46A4-B347-D30FB14C1AAE}" srcOrd="1" destOrd="0" presId="urn:microsoft.com/office/officeart/2008/layout/LinedList"/>
    <dgm:cxn modelId="{3F8212A7-1AB9-4A61-98CE-687484C72571}" type="presParOf" srcId="{8476DFD9-3EEA-4801-9F84-7EBF2920398A}" destId="{06F77086-2C5C-4C41-A79E-04559813583D}" srcOrd="2" destOrd="0" presId="urn:microsoft.com/office/officeart/2008/layout/LinedList"/>
    <dgm:cxn modelId="{1028479E-C07A-407C-89CA-6642A38E4986}" type="presParOf" srcId="{1A56204D-62EC-4E2A-9168-4EEED2300A22}" destId="{195F14B1-4599-46CE-8D96-4BAABB8B2350}" srcOrd="2" destOrd="0" presId="urn:microsoft.com/office/officeart/2008/layout/LinedList"/>
    <dgm:cxn modelId="{99177DE7-A405-4B7A-A939-614EE66BC2C1}" type="presParOf" srcId="{1A56204D-62EC-4E2A-9168-4EEED2300A22}" destId="{FF199EC2-F57D-471D-A47C-23F3D995FF2F}" srcOrd="3"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F1EBF5A8-9806-4A68-BCDC-A70B3A5CAA9B}" type="doc">
      <dgm:prSet loTypeId="urn:microsoft.com/office/officeart/2005/8/layout/target3" loCatId="relationship" qsTypeId="urn:microsoft.com/office/officeart/2005/8/quickstyle/3d5" qsCatId="3D" csTypeId="urn:microsoft.com/office/officeart/2005/8/colors/accent1_5" csCatId="accent1"/>
      <dgm:spPr/>
      <dgm:t>
        <a:bodyPr/>
        <a:lstStyle/>
        <a:p>
          <a:endParaRPr lang="fi-FI"/>
        </a:p>
      </dgm:t>
    </dgm:pt>
    <dgm:pt modelId="{7AD0E4E4-2DF8-4BBE-8E76-F8EC5409342F}">
      <dgm:prSet/>
      <dgm:spPr/>
      <dgm:t>
        <a:bodyPr/>
        <a:lstStyle/>
        <a:p>
          <a:r>
            <a:rPr lang="fi-FI" b="1" baseline="0"/>
            <a:t>Yleiset tuomioistuimet </a:t>
          </a:r>
          <a:endParaRPr lang="fi-FI"/>
        </a:p>
      </dgm:t>
    </dgm:pt>
    <dgm:pt modelId="{CC7F26C7-326D-4300-9699-9945E8757200}" type="parTrans" cxnId="{73886990-DAE7-49F1-974B-5773EA5CACDA}">
      <dgm:prSet/>
      <dgm:spPr/>
      <dgm:t>
        <a:bodyPr/>
        <a:lstStyle/>
        <a:p>
          <a:endParaRPr lang="fi-FI"/>
        </a:p>
      </dgm:t>
    </dgm:pt>
    <dgm:pt modelId="{FF2B4A76-E809-4689-92D4-9A6D46484F06}" type="sibTrans" cxnId="{73886990-DAE7-49F1-974B-5773EA5CACDA}">
      <dgm:prSet/>
      <dgm:spPr/>
      <dgm:t>
        <a:bodyPr/>
        <a:lstStyle/>
        <a:p>
          <a:endParaRPr lang="fi-FI"/>
        </a:p>
      </dgm:t>
    </dgm:pt>
    <dgm:pt modelId="{8E1E08AE-EFBB-44B1-9DF1-3D0260881497}">
      <dgm:prSet/>
      <dgm:spPr/>
      <dgm:t>
        <a:bodyPr/>
        <a:lstStyle/>
        <a:p>
          <a:r>
            <a:rPr lang="fi-FI" baseline="0"/>
            <a:t>EUROOPAN PARLAMENTIN JA NEUVOSTON ASETUS (EU) N:o 1215/2012 </a:t>
          </a:r>
          <a:br>
            <a:rPr lang="fi-FI" baseline="0"/>
          </a:br>
          <a:r>
            <a:rPr lang="fi-FI" baseline="0"/>
            <a:t>tuomioistuimen toimivallasta sekä tuomioiden tunnustamisesta ja täytäntöönpanosta siviili- ja kauppaoikeuden alalla (Bryssel I –asetus) </a:t>
          </a:r>
          <a:r>
            <a:rPr lang="fi-FI" baseline="0">
              <a:hlinkClick xmlns:r="http://schemas.openxmlformats.org/officeDocument/2006/relationships" r:id="rId1"/>
            </a:rPr>
            <a:t>https://www.edilex.fi/eu-lainsaadanto/32012R1215</a:t>
          </a:r>
          <a:r>
            <a:rPr lang="fi-FI" baseline="0"/>
            <a:t> </a:t>
          </a:r>
          <a:endParaRPr lang="fi-FI"/>
        </a:p>
      </dgm:t>
    </dgm:pt>
    <dgm:pt modelId="{C1D379BE-A61D-4CA7-A77F-B3AFEF96F83D}" type="parTrans" cxnId="{282F6596-65BA-498E-A105-7D5DC29780B8}">
      <dgm:prSet/>
      <dgm:spPr/>
      <dgm:t>
        <a:bodyPr/>
        <a:lstStyle/>
        <a:p>
          <a:endParaRPr lang="fi-FI"/>
        </a:p>
      </dgm:t>
    </dgm:pt>
    <dgm:pt modelId="{BE45CA21-602C-4E7C-BF79-3A95692CF725}" type="sibTrans" cxnId="{282F6596-65BA-498E-A105-7D5DC29780B8}">
      <dgm:prSet/>
      <dgm:spPr/>
      <dgm:t>
        <a:bodyPr/>
        <a:lstStyle/>
        <a:p>
          <a:endParaRPr lang="fi-FI"/>
        </a:p>
      </dgm:t>
    </dgm:pt>
    <dgm:pt modelId="{7EA4E8B9-D90A-4581-959D-661563CE114A}">
      <dgm:prSet/>
      <dgm:spPr/>
      <dgm:t>
        <a:bodyPr/>
        <a:lstStyle/>
        <a:p>
          <a:r>
            <a:rPr lang="en-US" b="1" baseline="0" dirty="0" err="1"/>
            <a:t>Tuomioistuinten</a:t>
          </a:r>
          <a:r>
            <a:rPr lang="en-US" b="1" baseline="0" dirty="0"/>
            <a:t> </a:t>
          </a:r>
          <a:r>
            <a:rPr lang="en-US" b="1" baseline="0" dirty="0" err="1"/>
            <a:t>yleistoimivalta</a:t>
          </a:r>
          <a:r>
            <a:rPr lang="en-US" b="1" baseline="0" dirty="0"/>
            <a:t> (</a:t>
          </a:r>
          <a:r>
            <a:rPr lang="en-US" b="1" baseline="0" dirty="0" err="1"/>
            <a:t>kansainvälinen</a:t>
          </a:r>
          <a:r>
            <a:rPr lang="en-US" b="1" baseline="0" dirty="0"/>
            <a:t> </a:t>
          </a:r>
          <a:r>
            <a:rPr lang="en-US" b="1" baseline="0" dirty="0" err="1"/>
            <a:t>toimivalta</a:t>
          </a:r>
          <a:r>
            <a:rPr lang="en-US" b="1" baseline="0" dirty="0"/>
            <a:t>) </a:t>
          </a:r>
          <a:endParaRPr lang="fi-FI" dirty="0"/>
        </a:p>
      </dgm:t>
    </dgm:pt>
    <dgm:pt modelId="{6D822CCD-65BA-4F27-8F0F-C80CDBA0D64B}" type="parTrans" cxnId="{97ACC31B-C62C-4DC6-A1ED-00C2833341D0}">
      <dgm:prSet/>
      <dgm:spPr/>
      <dgm:t>
        <a:bodyPr/>
        <a:lstStyle/>
        <a:p>
          <a:endParaRPr lang="fi-FI"/>
        </a:p>
      </dgm:t>
    </dgm:pt>
    <dgm:pt modelId="{22B2A630-81CA-4C08-B854-329E0B6ADDDC}" type="sibTrans" cxnId="{97ACC31B-C62C-4DC6-A1ED-00C2833341D0}">
      <dgm:prSet/>
      <dgm:spPr/>
      <dgm:t>
        <a:bodyPr/>
        <a:lstStyle/>
        <a:p>
          <a:endParaRPr lang="fi-FI"/>
        </a:p>
      </dgm:t>
    </dgm:pt>
    <dgm:pt modelId="{C4F4126D-9B24-443A-A473-6C2B8213A931}">
      <dgm:prSet/>
      <dgm:spPr/>
      <dgm:t>
        <a:bodyPr/>
        <a:lstStyle/>
        <a:p>
          <a:r>
            <a:rPr lang="en-US" baseline="0"/>
            <a:t>Määrittää toimivaltaisen tuomioistuimen kotivaltion (siellä kotimaiset toimivaltasäännöst määrittävät tuomioistuimen) </a:t>
          </a:r>
          <a:endParaRPr lang="fi-FI"/>
        </a:p>
      </dgm:t>
    </dgm:pt>
    <dgm:pt modelId="{95ED85C2-1D99-4D82-A510-6251B849E480}" type="parTrans" cxnId="{4561B794-7224-432D-9B0A-C856714BCD92}">
      <dgm:prSet/>
      <dgm:spPr/>
      <dgm:t>
        <a:bodyPr/>
        <a:lstStyle/>
        <a:p>
          <a:endParaRPr lang="fi-FI"/>
        </a:p>
      </dgm:t>
    </dgm:pt>
    <dgm:pt modelId="{1898D206-4614-4EF7-B51D-43700FCC3D1E}" type="sibTrans" cxnId="{4561B794-7224-432D-9B0A-C856714BCD92}">
      <dgm:prSet/>
      <dgm:spPr/>
      <dgm:t>
        <a:bodyPr/>
        <a:lstStyle/>
        <a:p>
          <a:endParaRPr lang="fi-FI"/>
        </a:p>
      </dgm:t>
    </dgm:pt>
    <dgm:pt modelId="{D0376742-623B-4DB8-AAD5-7CB3B967253A}">
      <dgm:prSet/>
      <dgm:spPr/>
      <dgm:t>
        <a:bodyPr/>
        <a:lstStyle/>
        <a:p>
          <a:r>
            <a:rPr lang="en-US" baseline="0"/>
            <a:t>Yleesnä vastaajan kotivaltion (ja kotipaikan) tuomioistuin tai sopimussuorituksen toteuttamispaikan tuomioistuin (kantajan valinnan mukaan) </a:t>
          </a:r>
          <a:endParaRPr lang="fi-FI"/>
        </a:p>
      </dgm:t>
    </dgm:pt>
    <dgm:pt modelId="{9B63F376-0741-405C-B93D-52DE9DA789B0}" type="parTrans" cxnId="{B27E2DAF-AAC4-42A6-A025-CC32E62D4C33}">
      <dgm:prSet/>
      <dgm:spPr/>
      <dgm:t>
        <a:bodyPr/>
        <a:lstStyle/>
        <a:p>
          <a:endParaRPr lang="fi-FI"/>
        </a:p>
      </dgm:t>
    </dgm:pt>
    <dgm:pt modelId="{6E661133-40CE-44A4-BC42-F469C6CAB5EA}" type="sibTrans" cxnId="{B27E2DAF-AAC4-42A6-A025-CC32E62D4C33}">
      <dgm:prSet/>
      <dgm:spPr/>
      <dgm:t>
        <a:bodyPr/>
        <a:lstStyle/>
        <a:p>
          <a:endParaRPr lang="fi-FI"/>
        </a:p>
      </dgm:t>
    </dgm:pt>
    <dgm:pt modelId="{7C6B117C-18B8-4841-98DE-344E42CC3148}">
      <dgm:prSet/>
      <dgm:spPr/>
      <dgm:t>
        <a:bodyPr/>
        <a:lstStyle/>
        <a:p>
          <a:r>
            <a:rPr lang="en-US" i="1" baseline="0"/>
            <a:t>Toteuttamispaikka määräytyy sovellettavan lain mukaan</a:t>
          </a:r>
          <a:endParaRPr lang="fi-FI"/>
        </a:p>
      </dgm:t>
    </dgm:pt>
    <dgm:pt modelId="{79D8B5E2-DF4F-415E-B518-D90F72443F4A}" type="parTrans" cxnId="{5B0EE995-B45D-441B-BE17-55D4B534A332}">
      <dgm:prSet/>
      <dgm:spPr/>
      <dgm:t>
        <a:bodyPr/>
        <a:lstStyle/>
        <a:p>
          <a:endParaRPr lang="fi-FI"/>
        </a:p>
      </dgm:t>
    </dgm:pt>
    <dgm:pt modelId="{D9F7A70C-B6BB-4BC7-9760-8B6E7338B541}" type="sibTrans" cxnId="{5B0EE995-B45D-441B-BE17-55D4B534A332}">
      <dgm:prSet/>
      <dgm:spPr/>
      <dgm:t>
        <a:bodyPr/>
        <a:lstStyle/>
        <a:p>
          <a:endParaRPr lang="fi-FI"/>
        </a:p>
      </dgm:t>
    </dgm:pt>
    <dgm:pt modelId="{308861EC-25F6-4BD1-A2B4-70EE1FDBD820}">
      <dgm:prSet/>
      <dgm:spPr/>
      <dgm:t>
        <a:bodyPr/>
        <a:lstStyle/>
        <a:p>
          <a:r>
            <a:rPr lang="en-US" b="1" baseline="0"/>
            <a:t>Kuluttaja voi sekä kantaa että vastata kotivaltionsa tuomioistuimessa</a:t>
          </a:r>
          <a:endParaRPr lang="fi-FI"/>
        </a:p>
      </dgm:t>
    </dgm:pt>
    <dgm:pt modelId="{87E300BD-2DED-41AA-A153-03A5B7E09378}" type="parTrans" cxnId="{8330C9D5-E75A-4031-878C-EC98AEB9102D}">
      <dgm:prSet/>
      <dgm:spPr/>
      <dgm:t>
        <a:bodyPr/>
        <a:lstStyle/>
        <a:p>
          <a:endParaRPr lang="fi-FI"/>
        </a:p>
      </dgm:t>
    </dgm:pt>
    <dgm:pt modelId="{6D0D8245-849A-4AD6-A8B5-CD3F6E190A7D}" type="sibTrans" cxnId="{8330C9D5-E75A-4031-878C-EC98AEB9102D}">
      <dgm:prSet/>
      <dgm:spPr/>
      <dgm:t>
        <a:bodyPr/>
        <a:lstStyle/>
        <a:p>
          <a:endParaRPr lang="fi-FI"/>
        </a:p>
      </dgm:t>
    </dgm:pt>
    <dgm:pt modelId="{FBD00858-CCBC-43A7-88F2-73E945939E90}" type="pres">
      <dgm:prSet presAssocID="{F1EBF5A8-9806-4A68-BCDC-A70B3A5CAA9B}" presName="Name0" presStyleCnt="0">
        <dgm:presLayoutVars>
          <dgm:chMax val="7"/>
          <dgm:dir/>
          <dgm:animLvl val="lvl"/>
          <dgm:resizeHandles val="exact"/>
        </dgm:presLayoutVars>
      </dgm:prSet>
      <dgm:spPr/>
    </dgm:pt>
    <dgm:pt modelId="{1811D6FE-D155-4495-AA70-3141BE69D7DD}" type="pres">
      <dgm:prSet presAssocID="{7AD0E4E4-2DF8-4BBE-8E76-F8EC5409342F}" presName="circle1" presStyleLbl="node1" presStyleIdx="0" presStyleCnt="3"/>
      <dgm:spPr/>
    </dgm:pt>
    <dgm:pt modelId="{3D7A2216-EF9E-46A6-BF6E-B73F9E8D0D82}" type="pres">
      <dgm:prSet presAssocID="{7AD0E4E4-2DF8-4BBE-8E76-F8EC5409342F}" presName="space" presStyleCnt="0"/>
      <dgm:spPr/>
    </dgm:pt>
    <dgm:pt modelId="{3096C812-5A48-49F3-8EBD-6A8A2AA48A57}" type="pres">
      <dgm:prSet presAssocID="{7AD0E4E4-2DF8-4BBE-8E76-F8EC5409342F}" presName="rect1" presStyleLbl="alignAcc1" presStyleIdx="0" presStyleCnt="3"/>
      <dgm:spPr/>
    </dgm:pt>
    <dgm:pt modelId="{1F65D466-6CD0-4E34-8859-25C76B886165}" type="pres">
      <dgm:prSet presAssocID="{7EA4E8B9-D90A-4581-959D-661563CE114A}" presName="vertSpace2" presStyleLbl="node1" presStyleIdx="0" presStyleCnt="3"/>
      <dgm:spPr/>
    </dgm:pt>
    <dgm:pt modelId="{7935BD84-7FE8-4410-ACE0-9DB7ABB1EFAB}" type="pres">
      <dgm:prSet presAssocID="{7EA4E8B9-D90A-4581-959D-661563CE114A}" presName="circle2" presStyleLbl="node1" presStyleIdx="1" presStyleCnt="3"/>
      <dgm:spPr/>
    </dgm:pt>
    <dgm:pt modelId="{9A8F27B6-8C69-4EC5-9EA2-98532A335874}" type="pres">
      <dgm:prSet presAssocID="{7EA4E8B9-D90A-4581-959D-661563CE114A}" presName="rect2" presStyleLbl="alignAcc1" presStyleIdx="1" presStyleCnt="3"/>
      <dgm:spPr/>
    </dgm:pt>
    <dgm:pt modelId="{D82715AD-3B6F-4F53-8A5F-96A7FCB06930}" type="pres">
      <dgm:prSet presAssocID="{308861EC-25F6-4BD1-A2B4-70EE1FDBD820}" presName="vertSpace3" presStyleLbl="node1" presStyleIdx="1" presStyleCnt="3"/>
      <dgm:spPr/>
    </dgm:pt>
    <dgm:pt modelId="{1C1FF9BE-FDFE-46AB-8D4C-FE21C1FE26B0}" type="pres">
      <dgm:prSet presAssocID="{308861EC-25F6-4BD1-A2B4-70EE1FDBD820}" presName="circle3" presStyleLbl="node1" presStyleIdx="2" presStyleCnt="3"/>
      <dgm:spPr/>
    </dgm:pt>
    <dgm:pt modelId="{72FC2E16-48F9-4EFB-ADD4-0BBA8BABA2A7}" type="pres">
      <dgm:prSet presAssocID="{308861EC-25F6-4BD1-A2B4-70EE1FDBD820}" presName="rect3" presStyleLbl="alignAcc1" presStyleIdx="2" presStyleCnt="3"/>
      <dgm:spPr/>
    </dgm:pt>
    <dgm:pt modelId="{3671297C-BE06-4735-BA2A-FAA534A6FAE8}" type="pres">
      <dgm:prSet presAssocID="{7AD0E4E4-2DF8-4BBE-8E76-F8EC5409342F}" presName="rect1ParTx" presStyleLbl="alignAcc1" presStyleIdx="2" presStyleCnt="3">
        <dgm:presLayoutVars>
          <dgm:chMax val="1"/>
          <dgm:bulletEnabled val="1"/>
        </dgm:presLayoutVars>
      </dgm:prSet>
      <dgm:spPr/>
    </dgm:pt>
    <dgm:pt modelId="{1776FE9F-0932-438C-AC04-6691B112048C}" type="pres">
      <dgm:prSet presAssocID="{7AD0E4E4-2DF8-4BBE-8E76-F8EC5409342F}" presName="rect1ChTx" presStyleLbl="alignAcc1" presStyleIdx="2" presStyleCnt="3">
        <dgm:presLayoutVars>
          <dgm:bulletEnabled val="1"/>
        </dgm:presLayoutVars>
      </dgm:prSet>
      <dgm:spPr/>
    </dgm:pt>
    <dgm:pt modelId="{1CFA15D2-1AFD-4937-B314-B0B3B68C5ADD}" type="pres">
      <dgm:prSet presAssocID="{7EA4E8B9-D90A-4581-959D-661563CE114A}" presName="rect2ParTx" presStyleLbl="alignAcc1" presStyleIdx="2" presStyleCnt="3">
        <dgm:presLayoutVars>
          <dgm:chMax val="1"/>
          <dgm:bulletEnabled val="1"/>
        </dgm:presLayoutVars>
      </dgm:prSet>
      <dgm:spPr/>
    </dgm:pt>
    <dgm:pt modelId="{CFB85505-F2E8-42B6-B5F6-41F911710ABF}" type="pres">
      <dgm:prSet presAssocID="{7EA4E8B9-D90A-4581-959D-661563CE114A}" presName="rect2ChTx" presStyleLbl="alignAcc1" presStyleIdx="2" presStyleCnt="3">
        <dgm:presLayoutVars>
          <dgm:bulletEnabled val="1"/>
        </dgm:presLayoutVars>
      </dgm:prSet>
      <dgm:spPr/>
    </dgm:pt>
    <dgm:pt modelId="{8EEB81A3-EB12-4C78-A5B6-5D70B36E9B85}" type="pres">
      <dgm:prSet presAssocID="{308861EC-25F6-4BD1-A2B4-70EE1FDBD820}" presName="rect3ParTx" presStyleLbl="alignAcc1" presStyleIdx="2" presStyleCnt="3">
        <dgm:presLayoutVars>
          <dgm:chMax val="1"/>
          <dgm:bulletEnabled val="1"/>
        </dgm:presLayoutVars>
      </dgm:prSet>
      <dgm:spPr/>
    </dgm:pt>
    <dgm:pt modelId="{3DCAB6ED-B401-43C3-8DDE-442CD4241F1F}" type="pres">
      <dgm:prSet presAssocID="{308861EC-25F6-4BD1-A2B4-70EE1FDBD820}" presName="rect3ChTx" presStyleLbl="alignAcc1" presStyleIdx="2" presStyleCnt="3">
        <dgm:presLayoutVars>
          <dgm:bulletEnabled val="1"/>
        </dgm:presLayoutVars>
      </dgm:prSet>
      <dgm:spPr/>
    </dgm:pt>
  </dgm:ptLst>
  <dgm:cxnLst>
    <dgm:cxn modelId="{97ACC31B-C62C-4DC6-A1ED-00C2833341D0}" srcId="{F1EBF5A8-9806-4A68-BCDC-A70B3A5CAA9B}" destId="{7EA4E8B9-D90A-4581-959D-661563CE114A}" srcOrd="1" destOrd="0" parTransId="{6D822CCD-65BA-4F27-8F0F-C80CDBA0D64B}" sibTransId="{22B2A630-81CA-4C08-B854-329E0B6ADDDC}"/>
    <dgm:cxn modelId="{C9DBFE45-D805-485D-B00F-23643AA15B30}" type="presOf" srcId="{308861EC-25F6-4BD1-A2B4-70EE1FDBD820}" destId="{72FC2E16-48F9-4EFB-ADD4-0BBA8BABA2A7}" srcOrd="0" destOrd="0" presId="urn:microsoft.com/office/officeart/2005/8/layout/target3"/>
    <dgm:cxn modelId="{CF2AD94C-55D6-436E-A786-45BEB4257E95}" type="presOf" srcId="{7AD0E4E4-2DF8-4BBE-8E76-F8EC5409342F}" destId="{3096C812-5A48-49F3-8EBD-6A8A2AA48A57}" srcOrd="0" destOrd="0" presId="urn:microsoft.com/office/officeart/2005/8/layout/target3"/>
    <dgm:cxn modelId="{E4BB1D6D-22E5-4A8C-B7E8-672856E68828}" type="presOf" srcId="{D0376742-623B-4DB8-AAD5-7CB3B967253A}" destId="{CFB85505-F2E8-42B6-B5F6-41F911710ABF}" srcOrd="0" destOrd="1" presId="urn:microsoft.com/office/officeart/2005/8/layout/target3"/>
    <dgm:cxn modelId="{ED3F0E50-3208-4540-B082-B7894CCD92A9}" type="presOf" srcId="{8E1E08AE-EFBB-44B1-9DF1-3D0260881497}" destId="{1776FE9F-0932-438C-AC04-6691B112048C}" srcOrd="0" destOrd="0" presId="urn:microsoft.com/office/officeart/2005/8/layout/target3"/>
    <dgm:cxn modelId="{521B1D8E-7DBB-4EE0-8DC8-2BEE6EC708C1}" type="presOf" srcId="{308861EC-25F6-4BD1-A2B4-70EE1FDBD820}" destId="{8EEB81A3-EB12-4C78-A5B6-5D70B36E9B85}" srcOrd="1" destOrd="0" presId="urn:microsoft.com/office/officeart/2005/8/layout/target3"/>
    <dgm:cxn modelId="{73886990-DAE7-49F1-974B-5773EA5CACDA}" srcId="{F1EBF5A8-9806-4A68-BCDC-A70B3A5CAA9B}" destId="{7AD0E4E4-2DF8-4BBE-8E76-F8EC5409342F}" srcOrd="0" destOrd="0" parTransId="{CC7F26C7-326D-4300-9699-9945E8757200}" sibTransId="{FF2B4A76-E809-4689-92D4-9A6D46484F06}"/>
    <dgm:cxn modelId="{4561B794-7224-432D-9B0A-C856714BCD92}" srcId="{7EA4E8B9-D90A-4581-959D-661563CE114A}" destId="{C4F4126D-9B24-443A-A473-6C2B8213A931}" srcOrd="0" destOrd="0" parTransId="{95ED85C2-1D99-4D82-A510-6251B849E480}" sibTransId="{1898D206-4614-4EF7-B51D-43700FCC3D1E}"/>
    <dgm:cxn modelId="{5B0EE995-B45D-441B-BE17-55D4B534A332}" srcId="{D0376742-623B-4DB8-AAD5-7CB3B967253A}" destId="{7C6B117C-18B8-4841-98DE-344E42CC3148}" srcOrd="0" destOrd="0" parTransId="{79D8B5E2-DF4F-415E-B518-D90F72443F4A}" sibTransId="{D9F7A70C-B6BB-4BC7-9760-8B6E7338B541}"/>
    <dgm:cxn modelId="{282F6596-65BA-498E-A105-7D5DC29780B8}" srcId="{7AD0E4E4-2DF8-4BBE-8E76-F8EC5409342F}" destId="{8E1E08AE-EFBB-44B1-9DF1-3D0260881497}" srcOrd="0" destOrd="0" parTransId="{C1D379BE-A61D-4CA7-A77F-B3AFEF96F83D}" sibTransId="{BE45CA21-602C-4E7C-BF79-3A95692CF725}"/>
    <dgm:cxn modelId="{CA4112AA-5B8D-4B44-8CF6-E32227D95DAF}" type="presOf" srcId="{C4F4126D-9B24-443A-A473-6C2B8213A931}" destId="{CFB85505-F2E8-42B6-B5F6-41F911710ABF}" srcOrd="0" destOrd="0" presId="urn:microsoft.com/office/officeart/2005/8/layout/target3"/>
    <dgm:cxn modelId="{B27E2DAF-AAC4-42A6-A025-CC32E62D4C33}" srcId="{7EA4E8B9-D90A-4581-959D-661563CE114A}" destId="{D0376742-623B-4DB8-AAD5-7CB3B967253A}" srcOrd="1" destOrd="0" parTransId="{9B63F376-0741-405C-B93D-52DE9DA789B0}" sibTransId="{6E661133-40CE-44A4-BC42-F469C6CAB5EA}"/>
    <dgm:cxn modelId="{F5A4C9B5-92CF-4393-AD8B-02E108B6CF03}" type="presOf" srcId="{7EA4E8B9-D90A-4581-959D-661563CE114A}" destId="{9A8F27B6-8C69-4EC5-9EA2-98532A335874}" srcOrd="0" destOrd="0" presId="urn:microsoft.com/office/officeart/2005/8/layout/target3"/>
    <dgm:cxn modelId="{9F1821C5-96A3-4452-8E83-8C337250CFB6}" type="presOf" srcId="{F1EBF5A8-9806-4A68-BCDC-A70B3A5CAA9B}" destId="{FBD00858-CCBC-43A7-88F2-73E945939E90}" srcOrd="0" destOrd="0" presId="urn:microsoft.com/office/officeart/2005/8/layout/target3"/>
    <dgm:cxn modelId="{8330C9D5-E75A-4031-878C-EC98AEB9102D}" srcId="{F1EBF5A8-9806-4A68-BCDC-A70B3A5CAA9B}" destId="{308861EC-25F6-4BD1-A2B4-70EE1FDBD820}" srcOrd="2" destOrd="0" parTransId="{87E300BD-2DED-41AA-A153-03A5B7E09378}" sibTransId="{6D0D8245-849A-4AD6-A8B5-CD3F6E190A7D}"/>
    <dgm:cxn modelId="{3FF95FE3-B6AE-4754-9B93-113EFE194157}" type="presOf" srcId="{7EA4E8B9-D90A-4581-959D-661563CE114A}" destId="{1CFA15D2-1AFD-4937-B314-B0B3B68C5ADD}" srcOrd="1" destOrd="0" presId="urn:microsoft.com/office/officeart/2005/8/layout/target3"/>
    <dgm:cxn modelId="{8EE71BF6-7E33-47EA-B5F7-936FF586D0BC}" type="presOf" srcId="{7C6B117C-18B8-4841-98DE-344E42CC3148}" destId="{CFB85505-F2E8-42B6-B5F6-41F911710ABF}" srcOrd="0" destOrd="2" presId="urn:microsoft.com/office/officeart/2005/8/layout/target3"/>
    <dgm:cxn modelId="{318734FD-527A-4899-88D5-4E56A01BC1AE}" type="presOf" srcId="{7AD0E4E4-2DF8-4BBE-8E76-F8EC5409342F}" destId="{3671297C-BE06-4735-BA2A-FAA534A6FAE8}" srcOrd="1" destOrd="0" presId="urn:microsoft.com/office/officeart/2005/8/layout/target3"/>
    <dgm:cxn modelId="{1DDADFE8-F2F0-43DB-AECD-5A79E29BC00F}" type="presParOf" srcId="{FBD00858-CCBC-43A7-88F2-73E945939E90}" destId="{1811D6FE-D155-4495-AA70-3141BE69D7DD}" srcOrd="0" destOrd="0" presId="urn:microsoft.com/office/officeart/2005/8/layout/target3"/>
    <dgm:cxn modelId="{F0974932-218C-461E-B3F9-CA8C580B7580}" type="presParOf" srcId="{FBD00858-CCBC-43A7-88F2-73E945939E90}" destId="{3D7A2216-EF9E-46A6-BF6E-B73F9E8D0D82}" srcOrd="1" destOrd="0" presId="urn:microsoft.com/office/officeart/2005/8/layout/target3"/>
    <dgm:cxn modelId="{B8F542FC-4A9E-4AD2-8C43-284D898953D9}" type="presParOf" srcId="{FBD00858-CCBC-43A7-88F2-73E945939E90}" destId="{3096C812-5A48-49F3-8EBD-6A8A2AA48A57}" srcOrd="2" destOrd="0" presId="urn:microsoft.com/office/officeart/2005/8/layout/target3"/>
    <dgm:cxn modelId="{1633ECB4-F4D6-4693-BB4D-14AE48ED80B0}" type="presParOf" srcId="{FBD00858-CCBC-43A7-88F2-73E945939E90}" destId="{1F65D466-6CD0-4E34-8859-25C76B886165}" srcOrd="3" destOrd="0" presId="urn:microsoft.com/office/officeart/2005/8/layout/target3"/>
    <dgm:cxn modelId="{849A4EA6-1B4C-4161-AF2C-C2B014BB54A8}" type="presParOf" srcId="{FBD00858-CCBC-43A7-88F2-73E945939E90}" destId="{7935BD84-7FE8-4410-ACE0-9DB7ABB1EFAB}" srcOrd="4" destOrd="0" presId="urn:microsoft.com/office/officeart/2005/8/layout/target3"/>
    <dgm:cxn modelId="{CEAD953E-7579-4D37-863D-0AF13ED9E99C}" type="presParOf" srcId="{FBD00858-CCBC-43A7-88F2-73E945939E90}" destId="{9A8F27B6-8C69-4EC5-9EA2-98532A335874}" srcOrd="5" destOrd="0" presId="urn:microsoft.com/office/officeart/2005/8/layout/target3"/>
    <dgm:cxn modelId="{38317945-B57F-4DE9-AC55-4968A7A4D280}" type="presParOf" srcId="{FBD00858-CCBC-43A7-88F2-73E945939E90}" destId="{D82715AD-3B6F-4F53-8A5F-96A7FCB06930}" srcOrd="6" destOrd="0" presId="urn:microsoft.com/office/officeart/2005/8/layout/target3"/>
    <dgm:cxn modelId="{E0378B88-F987-40AF-BD4E-957DD6AA45AF}" type="presParOf" srcId="{FBD00858-CCBC-43A7-88F2-73E945939E90}" destId="{1C1FF9BE-FDFE-46AB-8D4C-FE21C1FE26B0}" srcOrd="7" destOrd="0" presId="urn:microsoft.com/office/officeart/2005/8/layout/target3"/>
    <dgm:cxn modelId="{3F39DBA5-11CA-4103-983A-C023B4C91CA3}" type="presParOf" srcId="{FBD00858-CCBC-43A7-88F2-73E945939E90}" destId="{72FC2E16-48F9-4EFB-ADD4-0BBA8BABA2A7}" srcOrd="8" destOrd="0" presId="urn:microsoft.com/office/officeart/2005/8/layout/target3"/>
    <dgm:cxn modelId="{EE7CA06F-B4E8-4536-9F9D-C943C21B8265}" type="presParOf" srcId="{FBD00858-CCBC-43A7-88F2-73E945939E90}" destId="{3671297C-BE06-4735-BA2A-FAA534A6FAE8}" srcOrd="9" destOrd="0" presId="urn:microsoft.com/office/officeart/2005/8/layout/target3"/>
    <dgm:cxn modelId="{C9222D43-8C04-4B84-A72D-ADD3EC08E70E}" type="presParOf" srcId="{FBD00858-CCBC-43A7-88F2-73E945939E90}" destId="{1776FE9F-0932-438C-AC04-6691B112048C}" srcOrd="10" destOrd="0" presId="urn:microsoft.com/office/officeart/2005/8/layout/target3"/>
    <dgm:cxn modelId="{07F412E8-A77C-4024-956E-E3434893CB25}" type="presParOf" srcId="{FBD00858-CCBC-43A7-88F2-73E945939E90}" destId="{1CFA15D2-1AFD-4937-B314-B0B3B68C5ADD}" srcOrd="11" destOrd="0" presId="urn:microsoft.com/office/officeart/2005/8/layout/target3"/>
    <dgm:cxn modelId="{E2312C34-EC79-4D61-8877-D139AAA78C42}" type="presParOf" srcId="{FBD00858-CCBC-43A7-88F2-73E945939E90}" destId="{CFB85505-F2E8-42B6-B5F6-41F911710ABF}" srcOrd="12" destOrd="0" presId="urn:microsoft.com/office/officeart/2005/8/layout/target3"/>
    <dgm:cxn modelId="{EA8F6855-4C62-40AC-90B4-82CE9EA4010B}" type="presParOf" srcId="{FBD00858-CCBC-43A7-88F2-73E945939E90}" destId="{8EEB81A3-EB12-4C78-A5B6-5D70B36E9B85}" srcOrd="13" destOrd="0" presId="urn:microsoft.com/office/officeart/2005/8/layout/target3"/>
    <dgm:cxn modelId="{9A2F7209-2AED-4918-87C0-16491E893B20}" type="presParOf" srcId="{FBD00858-CCBC-43A7-88F2-73E945939E90}" destId="{3DCAB6ED-B401-43C3-8DDE-442CD4241F1F}" srcOrd="14" destOrd="0" presId="urn:microsoft.com/office/officeart/2005/8/layout/targe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18909A1-39A9-4853-B05A-1237BDD12AC3}" type="doc">
      <dgm:prSet loTypeId="urn:microsoft.com/office/officeart/2005/8/layout/vList2" loCatId="list" qsTypeId="urn:microsoft.com/office/officeart/2005/8/quickstyle/simple1" qsCatId="simple" csTypeId="urn:microsoft.com/office/officeart/2005/8/colors/accent3_1" csCatId="accent3" phldr="1"/>
      <dgm:spPr/>
      <dgm:t>
        <a:bodyPr/>
        <a:lstStyle/>
        <a:p>
          <a:endParaRPr lang="fi-FI"/>
        </a:p>
      </dgm:t>
    </dgm:pt>
    <dgm:pt modelId="{E8C208D2-0CCA-426C-8176-CE0EA62DD8F9}">
      <dgm:prSet/>
      <dgm:spPr/>
      <dgm:t>
        <a:bodyPr/>
        <a:lstStyle/>
        <a:p>
          <a:pPr rtl="0"/>
          <a:r>
            <a:rPr lang="fi-FI" b="1" dirty="0"/>
            <a:t>Asianosaiset voivat yleensä sopia </a:t>
          </a:r>
          <a:r>
            <a:rPr lang="fi-FI" b="1" dirty="0" err="1"/>
            <a:t>toimivataisesta</a:t>
          </a:r>
          <a:r>
            <a:rPr lang="fi-FI" b="1" dirty="0"/>
            <a:t> tuomioistuimesta</a:t>
          </a:r>
          <a:endParaRPr lang="fi-FI" dirty="0"/>
        </a:p>
      </dgm:t>
    </dgm:pt>
    <dgm:pt modelId="{851CAF6E-53E8-45B4-BDE7-944E16F645BE}" type="parTrans" cxnId="{7DFC3BCC-CF55-4808-A37E-946F4BB4B80D}">
      <dgm:prSet/>
      <dgm:spPr/>
      <dgm:t>
        <a:bodyPr/>
        <a:lstStyle/>
        <a:p>
          <a:endParaRPr lang="fi-FI"/>
        </a:p>
      </dgm:t>
    </dgm:pt>
    <dgm:pt modelId="{A5D7C9B1-D220-40D1-B358-4E29A45ABF75}" type="sibTrans" cxnId="{7DFC3BCC-CF55-4808-A37E-946F4BB4B80D}">
      <dgm:prSet/>
      <dgm:spPr/>
      <dgm:t>
        <a:bodyPr/>
        <a:lstStyle/>
        <a:p>
          <a:endParaRPr lang="fi-FI"/>
        </a:p>
      </dgm:t>
    </dgm:pt>
    <dgm:pt modelId="{EA901668-1A48-4EC9-A3B4-10C89EFEE852}">
      <dgm:prSet/>
      <dgm:spPr/>
      <dgm:t>
        <a:bodyPr/>
        <a:lstStyle/>
        <a:p>
          <a:pPr rtl="0"/>
          <a:r>
            <a:rPr lang="fi-FI" b="1" dirty="0"/>
            <a:t>Kuluttaja- ja vakuutusriidoissa pakollinen oikeuspaikka on kuluttajan kotivaltion tuomioistuin</a:t>
          </a:r>
          <a:endParaRPr lang="fi-FI" dirty="0"/>
        </a:p>
      </dgm:t>
    </dgm:pt>
    <dgm:pt modelId="{D59ACEFD-6441-4AF5-8C48-E7A571E0CAA2}" type="parTrans" cxnId="{DEAEA548-DBD3-454B-A35B-E3A4B3E773AF}">
      <dgm:prSet/>
      <dgm:spPr/>
      <dgm:t>
        <a:bodyPr/>
        <a:lstStyle/>
        <a:p>
          <a:endParaRPr lang="fi-FI"/>
        </a:p>
      </dgm:t>
    </dgm:pt>
    <dgm:pt modelId="{B732A2CF-579E-4D8C-9845-A949EC97D7E5}" type="sibTrans" cxnId="{DEAEA548-DBD3-454B-A35B-E3A4B3E773AF}">
      <dgm:prSet/>
      <dgm:spPr/>
      <dgm:t>
        <a:bodyPr/>
        <a:lstStyle/>
        <a:p>
          <a:endParaRPr lang="fi-FI"/>
        </a:p>
      </dgm:t>
    </dgm:pt>
    <dgm:pt modelId="{655C7107-2868-42FA-BF7C-C19BA5B3E640}">
      <dgm:prSet/>
      <dgm:spPr/>
      <dgm:t>
        <a:bodyPr/>
        <a:lstStyle/>
        <a:p>
          <a:pPr rtl="0"/>
          <a:r>
            <a:rPr lang="fi-FI" dirty="0"/>
            <a:t>ei voida sopia toisin</a:t>
          </a:r>
        </a:p>
      </dgm:t>
    </dgm:pt>
    <dgm:pt modelId="{8F368F11-E214-4231-913C-A6ED039A0DFD}" type="parTrans" cxnId="{EBEB78A6-20EC-4B26-8530-DB3DA3E5318C}">
      <dgm:prSet/>
      <dgm:spPr/>
      <dgm:t>
        <a:bodyPr/>
        <a:lstStyle/>
        <a:p>
          <a:endParaRPr lang="fi-FI"/>
        </a:p>
      </dgm:t>
    </dgm:pt>
    <dgm:pt modelId="{BA828BF7-E982-4821-8BA9-8CBCA97A3430}" type="sibTrans" cxnId="{EBEB78A6-20EC-4B26-8530-DB3DA3E5318C}">
      <dgm:prSet/>
      <dgm:spPr/>
      <dgm:t>
        <a:bodyPr/>
        <a:lstStyle/>
        <a:p>
          <a:endParaRPr lang="fi-FI"/>
        </a:p>
      </dgm:t>
    </dgm:pt>
    <dgm:pt modelId="{6509EE67-A70C-45AE-A2FB-DA8D6C113809}" type="pres">
      <dgm:prSet presAssocID="{F18909A1-39A9-4853-B05A-1237BDD12AC3}" presName="linear" presStyleCnt="0">
        <dgm:presLayoutVars>
          <dgm:animLvl val="lvl"/>
          <dgm:resizeHandles val="exact"/>
        </dgm:presLayoutVars>
      </dgm:prSet>
      <dgm:spPr/>
    </dgm:pt>
    <dgm:pt modelId="{FDEE1E7F-F84F-4CCA-949D-DA39B2294B6F}" type="pres">
      <dgm:prSet presAssocID="{E8C208D2-0CCA-426C-8176-CE0EA62DD8F9}" presName="parentText" presStyleLbl="node1" presStyleIdx="0" presStyleCnt="2">
        <dgm:presLayoutVars>
          <dgm:chMax val="0"/>
          <dgm:bulletEnabled val="1"/>
        </dgm:presLayoutVars>
      </dgm:prSet>
      <dgm:spPr/>
    </dgm:pt>
    <dgm:pt modelId="{6AA23081-1581-4E06-BF84-D7BB8926D5E1}" type="pres">
      <dgm:prSet presAssocID="{A5D7C9B1-D220-40D1-B358-4E29A45ABF75}" presName="spacer" presStyleCnt="0"/>
      <dgm:spPr/>
    </dgm:pt>
    <dgm:pt modelId="{12442F27-8B6B-467F-A732-1FE917BBA6D9}" type="pres">
      <dgm:prSet presAssocID="{EA901668-1A48-4EC9-A3B4-10C89EFEE852}" presName="parentText" presStyleLbl="node1" presStyleIdx="1" presStyleCnt="2">
        <dgm:presLayoutVars>
          <dgm:chMax val="0"/>
          <dgm:bulletEnabled val="1"/>
        </dgm:presLayoutVars>
      </dgm:prSet>
      <dgm:spPr/>
    </dgm:pt>
    <dgm:pt modelId="{797CA3C8-AB11-405F-AD2A-6EDC9EC21301}" type="pres">
      <dgm:prSet presAssocID="{EA901668-1A48-4EC9-A3B4-10C89EFEE852}" presName="childText" presStyleLbl="revTx" presStyleIdx="0" presStyleCnt="1">
        <dgm:presLayoutVars>
          <dgm:bulletEnabled val="1"/>
        </dgm:presLayoutVars>
      </dgm:prSet>
      <dgm:spPr/>
    </dgm:pt>
  </dgm:ptLst>
  <dgm:cxnLst>
    <dgm:cxn modelId="{1380D45F-AA7C-4A8C-9FAE-44A99328EBE9}" type="presOf" srcId="{F18909A1-39A9-4853-B05A-1237BDD12AC3}" destId="{6509EE67-A70C-45AE-A2FB-DA8D6C113809}" srcOrd="0" destOrd="0" presId="urn:microsoft.com/office/officeart/2005/8/layout/vList2"/>
    <dgm:cxn modelId="{DEAEA548-DBD3-454B-A35B-E3A4B3E773AF}" srcId="{F18909A1-39A9-4853-B05A-1237BDD12AC3}" destId="{EA901668-1A48-4EC9-A3B4-10C89EFEE852}" srcOrd="1" destOrd="0" parTransId="{D59ACEFD-6441-4AF5-8C48-E7A571E0CAA2}" sibTransId="{B732A2CF-579E-4D8C-9845-A949EC97D7E5}"/>
    <dgm:cxn modelId="{CFF7D157-D8C7-40A5-AC23-2F2DE8B7A109}" type="presOf" srcId="{E8C208D2-0CCA-426C-8176-CE0EA62DD8F9}" destId="{FDEE1E7F-F84F-4CCA-949D-DA39B2294B6F}" srcOrd="0" destOrd="0" presId="urn:microsoft.com/office/officeart/2005/8/layout/vList2"/>
    <dgm:cxn modelId="{67F0B59B-52D9-424F-BEE0-6C0C6F75375F}" type="presOf" srcId="{655C7107-2868-42FA-BF7C-C19BA5B3E640}" destId="{797CA3C8-AB11-405F-AD2A-6EDC9EC21301}" srcOrd="0" destOrd="0" presId="urn:microsoft.com/office/officeart/2005/8/layout/vList2"/>
    <dgm:cxn modelId="{EBEB78A6-20EC-4B26-8530-DB3DA3E5318C}" srcId="{EA901668-1A48-4EC9-A3B4-10C89EFEE852}" destId="{655C7107-2868-42FA-BF7C-C19BA5B3E640}" srcOrd="0" destOrd="0" parTransId="{8F368F11-E214-4231-913C-A6ED039A0DFD}" sibTransId="{BA828BF7-E982-4821-8BA9-8CBCA97A3430}"/>
    <dgm:cxn modelId="{7DFC3BCC-CF55-4808-A37E-946F4BB4B80D}" srcId="{F18909A1-39A9-4853-B05A-1237BDD12AC3}" destId="{E8C208D2-0CCA-426C-8176-CE0EA62DD8F9}" srcOrd="0" destOrd="0" parTransId="{851CAF6E-53E8-45B4-BDE7-944E16F645BE}" sibTransId="{A5D7C9B1-D220-40D1-B358-4E29A45ABF75}"/>
    <dgm:cxn modelId="{246984E4-76D9-449B-A2F9-2142ECA50240}" type="presOf" srcId="{EA901668-1A48-4EC9-A3B4-10C89EFEE852}" destId="{12442F27-8B6B-467F-A732-1FE917BBA6D9}" srcOrd="0" destOrd="0" presId="urn:microsoft.com/office/officeart/2005/8/layout/vList2"/>
    <dgm:cxn modelId="{668D77F4-D547-40DF-A596-AE893BBD9E73}" type="presParOf" srcId="{6509EE67-A70C-45AE-A2FB-DA8D6C113809}" destId="{FDEE1E7F-F84F-4CCA-949D-DA39B2294B6F}" srcOrd="0" destOrd="0" presId="urn:microsoft.com/office/officeart/2005/8/layout/vList2"/>
    <dgm:cxn modelId="{B66AEBB4-C9AB-4C3D-B807-8DC0EEA53890}" type="presParOf" srcId="{6509EE67-A70C-45AE-A2FB-DA8D6C113809}" destId="{6AA23081-1581-4E06-BF84-D7BB8926D5E1}" srcOrd="1" destOrd="0" presId="urn:microsoft.com/office/officeart/2005/8/layout/vList2"/>
    <dgm:cxn modelId="{59386830-BC8F-47EA-BC8B-FA51396BE83E}" type="presParOf" srcId="{6509EE67-A70C-45AE-A2FB-DA8D6C113809}" destId="{12442F27-8B6B-467F-A732-1FE917BBA6D9}" srcOrd="2" destOrd="0" presId="urn:microsoft.com/office/officeart/2005/8/layout/vList2"/>
    <dgm:cxn modelId="{FC187D77-ACCE-41CE-A989-0D29C1AD5F85}" type="presParOf" srcId="{6509EE67-A70C-45AE-A2FB-DA8D6C113809}" destId="{797CA3C8-AB11-405F-AD2A-6EDC9EC21301}" srcOrd="3"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9B2709B0-F689-4BED-B6CC-E5C4147C8E2F}" type="doc">
      <dgm:prSet loTypeId="urn:microsoft.com/office/officeart/2005/8/layout/vList2" loCatId="list" qsTypeId="urn:microsoft.com/office/officeart/2005/8/quickstyle/3d4" qsCatId="3D" csTypeId="urn:microsoft.com/office/officeart/2005/8/colors/accent1_1" csCatId="accent1"/>
      <dgm:spPr/>
      <dgm:t>
        <a:bodyPr/>
        <a:lstStyle/>
        <a:p>
          <a:endParaRPr lang="fi-FI"/>
        </a:p>
      </dgm:t>
    </dgm:pt>
    <dgm:pt modelId="{163F7504-0AE9-411A-B993-1B670F125A3F}">
      <dgm:prSet/>
      <dgm:spPr/>
      <dgm:t>
        <a:bodyPr/>
        <a:lstStyle/>
        <a:p>
          <a:r>
            <a:rPr lang="fi-FI" b="1" baseline="0"/>
            <a:t>Yleensä ulkomaisia tuomioita ei tunnusteta</a:t>
          </a:r>
          <a:endParaRPr lang="fi-FI"/>
        </a:p>
      </dgm:t>
    </dgm:pt>
    <dgm:pt modelId="{C5084010-5A06-4A47-B43A-EB1824D08226}" type="parTrans" cxnId="{15D2A4DA-CC53-4192-849E-D41399A9698B}">
      <dgm:prSet/>
      <dgm:spPr/>
      <dgm:t>
        <a:bodyPr/>
        <a:lstStyle/>
        <a:p>
          <a:endParaRPr lang="fi-FI"/>
        </a:p>
      </dgm:t>
    </dgm:pt>
    <dgm:pt modelId="{58BF4C0C-E9E3-4EB2-8102-8FF83A22865E}" type="sibTrans" cxnId="{15D2A4DA-CC53-4192-849E-D41399A9698B}">
      <dgm:prSet/>
      <dgm:spPr/>
      <dgm:t>
        <a:bodyPr/>
        <a:lstStyle/>
        <a:p>
          <a:endParaRPr lang="fi-FI"/>
        </a:p>
      </dgm:t>
    </dgm:pt>
    <dgm:pt modelId="{E07319C5-63AE-47C7-81EC-ADEAC8979590}">
      <dgm:prSet/>
      <dgm:spPr/>
      <dgm:t>
        <a:bodyPr/>
        <a:lstStyle/>
        <a:p>
          <a:r>
            <a:rPr lang="fi-FI" b="1" baseline="0"/>
            <a:t>Bryssel I –asetus: EU:n sisäinen tunnustaminen ja täytäntöönpano </a:t>
          </a:r>
          <a:endParaRPr lang="fi-FI"/>
        </a:p>
      </dgm:t>
    </dgm:pt>
    <dgm:pt modelId="{6A051434-A0AC-44BB-AE53-88100E968064}" type="parTrans" cxnId="{ECC95958-8D00-4FC2-9D2F-FEEB2E2BB0FA}">
      <dgm:prSet/>
      <dgm:spPr/>
      <dgm:t>
        <a:bodyPr/>
        <a:lstStyle/>
        <a:p>
          <a:endParaRPr lang="fi-FI"/>
        </a:p>
      </dgm:t>
    </dgm:pt>
    <dgm:pt modelId="{937C2F14-4D45-4120-9788-1465783B1842}" type="sibTrans" cxnId="{ECC95958-8D00-4FC2-9D2F-FEEB2E2BB0FA}">
      <dgm:prSet/>
      <dgm:spPr/>
      <dgm:t>
        <a:bodyPr/>
        <a:lstStyle/>
        <a:p>
          <a:endParaRPr lang="fi-FI"/>
        </a:p>
      </dgm:t>
    </dgm:pt>
    <dgm:pt modelId="{EFE887A1-99F6-4877-B4C1-519E256B9E98}">
      <dgm:prSet/>
      <dgm:spPr/>
      <dgm:t>
        <a:bodyPr/>
        <a:lstStyle/>
        <a:p>
          <a:r>
            <a:rPr lang="fi-FI" baseline="0"/>
            <a:t>Ei edellytä (enää) täytäntöönpanovaltion tuomioistuimen tutkintaa (exequatur-prosessia)</a:t>
          </a:r>
          <a:endParaRPr lang="fi-FI"/>
        </a:p>
      </dgm:t>
    </dgm:pt>
    <dgm:pt modelId="{CBB78330-A9DA-45CC-A539-606E1F5674C1}" type="parTrans" cxnId="{DB455A58-0B6D-4322-B20A-EF99B333A8D6}">
      <dgm:prSet/>
      <dgm:spPr/>
      <dgm:t>
        <a:bodyPr/>
        <a:lstStyle/>
        <a:p>
          <a:endParaRPr lang="fi-FI"/>
        </a:p>
      </dgm:t>
    </dgm:pt>
    <dgm:pt modelId="{0F41B9FB-B2A8-460B-914A-58258607C505}" type="sibTrans" cxnId="{DB455A58-0B6D-4322-B20A-EF99B333A8D6}">
      <dgm:prSet/>
      <dgm:spPr/>
      <dgm:t>
        <a:bodyPr/>
        <a:lstStyle/>
        <a:p>
          <a:endParaRPr lang="fi-FI"/>
        </a:p>
      </dgm:t>
    </dgm:pt>
    <dgm:pt modelId="{F25CE28C-D45D-411B-A441-06B1CD369E38}">
      <dgm:prSet/>
      <dgm:spPr/>
      <dgm:t>
        <a:bodyPr/>
        <a:lstStyle/>
        <a:p>
          <a:r>
            <a:rPr lang="fi-FI" baseline="0"/>
            <a:t>Vain muodollisten edellytysten tutkinta </a:t>
          </a:r>
          <a:endParaRPr lang="fi-FI"/>
        </a:p>
      </dgm:t>
    </dgm:pt>
    <dgm:pt modelId="{8C664BB1-8112-4753-B7CD-4F3EA6958091}" type="parTrans" cxnId="{C211037E-8502-471A-9FA5-7F97FB36949C}">
      <dgm:prSet/>
      <dgm:spPr/>
      <dgm:t>
        <a:bodyPr/>
        <a:lstStyle/>
        <a:p>
          <a:endParaRPr lang="fi-FI"/>
        </a:p>
      </dgm:t>
    </dgm:pt>
    <dgm:pt modelId="{80DE7A1E-CA7C-4C21-80E1-2A469859E485}" type="sibTrans" cxnId="{C211037E-8502-471A-9FA5-7F97FB36949C}">
      <dgm:prSet/>
      <dgm:spPr/>
      <dgm:t>
        <a:bodyPr/>
        <a:lstStyle/>
        <a:p>
          <a:endParaRPr lang="fi-FI"/>
        </a:p>
      </dgm:t>
    </dgm:pt>
    <dgm:pt modelId="{617B72F3-9B47-42D6-93B2-E9AA295A0C56}">
      <dgm:prSet/>
      <dgm:spPr/>
      <dgm:t>
        <a:bodyPr/>
        <a:lstStyle/>
        <a:p>
          <a:r>
            <a:rPr lang="fi-FI" b="1" baseline="0" dirty="0"/>
            <a:t>Kahden- ja monenvälisiä sopimuksia erityiskysymyksistä mm. Pohjoismaiden välillä </a:t>
          </a:r>
          <a:endParaRPr lang="fi-FI" dirty="0"/>
        </a:p>
      </dgm:t>
    </dgm:pt>
    <dgm:pt modelId="{86C59D27-C4D3-4683-B7BE-DD7E4E4B0079}" type="parTrans" cxnId="{6BA87D2C-FE43-4B01-B72B-7292BADDE1F0}">
      <dgm:prSet/>
      <dgm:spPr/>
      <dgm:t>
        <a:bodyPr/>
        <a:lstStyle/>
        <a:p>
          <a:endParaRPr lang="fi-FI"/>
        </a:p>
      </dgm:t>
    </dgm:pt>
    <dgm:pt modelId="{EEC2D8AB-BEEB-4B4D-9FA0-1817AE79487F}" type="sibTrans" cxnId="{6BA87D2C-FE43-4B01-B72B-7292BADDE1F0}">
      <dgm:prSet/>
      <dgm:spPr/>
      <dgm:t>
        <a:bodyPr/>
        <a:lstStyle/>
        <a:p>
          <a:endParaRPr lang="fi-FI"/>
        </a:p>
      </dgm:t>
    </dgm:pt>
    <dgm:pt modelId="{A292C000-786F-47A3-B4F4-6758B47302B1}">
      <dgm:prSet/>
      <dgm:spPr/>
      <dgm:t>
        <a:bodyPr/>
        <a:lstStyle/>
        <a:p>
          <a:r>
            <a:rPr lang="fi-FI" b="1" baseline="0"/>
            <a:t>Välitystuomiot tunnustetaan ja pannaan täytäntöön laajalti New Yorkin sopimuksen perusteella </a:t>
          </a:r>
          <a:endParaRPr lang="fi-FI"/>
        </a:p>
      </dgm:t>
    </dgm:pt>
    <dgm:pt modelId="{75C7ED07-2C8E-49D0-AA16-B93844817878}" type="parTrans" cxnId="{15D6D1F1-25C2-4269-9ACC-A576C8830E17}">
      <dgm:prSet/>
      <dgm:spPr/>
      <dgm:t>
        <a:bodyPr/>
        <a:lstStyle/>
        <a:p>
          <a:endParaRPr lang="fi-FI"/>
        </a:p>
      </dgm:t>
    </dgm:pt>
    <dgm:pt modelId="{214DDA3C-687F-4BEF-9500-F9595A44547D}" type="sibTrans" cxnId="{15D6D1F1-25C2-4269-9ACC-A576C8830E17}">
      <dgm:prSet/>
      <dgm:spPr/>
      <dgm:t>
        <a:bodyPr/>
        <a:lstStyle/>
        <a:p>
          <a:endParaRPr lang="fi-FI"/>
        </a:p>
      </dgm:t>
    </dgm:pt>
    <dgm:pt modelId="{6F7DAE2A-5BF4-4713-8695-0DC73ABD09EF}" type="pres">
      <dgm:prSet presAssocID="{9B2709B0-F689-4BED-B6CC-E5C4147C8E2F}" presName="linear" presStyleCnt="0">
        <dgm:presLayoutVars>
          <dgm:animLvl val="lvl"/>
          <dgm:resizeHandles val="exact"/>
        </dgm:presLayoutVars>
      </dgm:prSet>
      <dgm:spPr/>
    </dgm:pt>
    <dgm:pt modelId="{9CEF28CF-9919-40C0-8C02-5E77D3853892}" type="pres">
      <dgm:prSet presAssocID="{163F7504-0AE9-411A-B993-1B670F125A3F}" presName="parentText" presStyleLbl="node1" presStyleIdx="0" presStyleCnt="4">
        <dgm:presLayoutVars>
          <dgm:chMax val="0"/>
          <dgm:bulletEnabled val="1"/>
        </dgm:presLayoutVars>
      </dgm:prSet>
      <dgm:spPr/>
    </dgm:pt>
    <dgm:pt modelId="{BDF3CE55-457E-4C78-B66F-150C3D4A27CB}" type="pres">
      <dgm:prSet presAssocID="{58BF4C0C-E9E3-4EB2-8102-8FF83A22865E}" presName="spacer" presStyleCnt="0"/>
      <dgm:spPr/>
    </dgm:pt>
    <dgm:pt modelId="{80EE4E4D-25BA-42CE-820B-FB68F9A5AAB0}" type="pres">
      <dgm:prSet presAssocID="{E07319C5-63AE-47C7-81EC-ADEAC8979590}" presName="parentText" presStyleLbl="node1" presStyleIdx="1" presStyleCnt="4">
        <dgm:presLayoutVars>
          <dgm:chMax val="0"/>
          <dgm:bulletEnabled val="1"/>
        </dgm:presLayoutVars>
      </dgm:prSet>
      <dgm:spPr/>
    </dgm:pt>
    <dgm:pt modelId="{67F3FE7F-270C-4A28-AD85-69A80E7F37BE}" type="pres">
      <dgm:prSet presAssocID="{E07319C5-63AE-47C7-81EC-ADEAC8979590}" presName="childText" presStyleLbl="revTx" presStyleIdx="0" presStyleCnt="1">
        <dgm:presLayoutVars>
          <dgm:bulletEnabled val="1"/>
        </dgm:presLayoutVars>
      </dgm:prSet>
      <dgm:spPr/>
    </dgm:pt>
    <dgm:pt modelId="{76C1FADB-1C49-4B1C-B219-DDC9C52A0756}" type="pres">
      <dgm:prSet presAssocID="{617B72F3-9B47-42D6-93B2-E9AA295A0C56}" presName="parentText" presStyleLbl="node1" presStyleIdx="2" presStyleCnt="4">
        <dgm:presLayoutVars>
          <dgm:chMax val="0"/>
          <dgm:bulletEnabled val="1"/>
        </dgm:presLayoutVars>
      </dgm:prSet>
      <dgm:spPr/>
    </dgm:pt>
    <dgm:pt modelId="{D01A9D65-4721-4B41-93BB-84CE512D1CE5}" type="pres">
      <dgm:prSet presAssocID="{EEC2D8AB-BEEB-4B4D-9FA0-1817AE79487F}" presName="spacer" presStyleCnt="0"/>
      <dgm:spPr/>
    </dgm:pt>
    <dgm:pt modelId="{36C8AC30-D52C-41DA-819B-A7E65A1EBDCF}" type="pres">
      <dgm:prSet presAssocID="{A292C000-786F-47A3-B4F4-6758B47302B1}" presName="parentText" presStyleLbl="node1" presStyleIdx="3" presStyleCnt="4">
        <dgm:presLayoutVars>
          <dgm:chMax val="0"/>
          <dgm:bulletEnabled val="1"/>
        </dgm:presLayoutVars>
      </dgm:prSet>
      <dgm:spPr/>
    </dgm:pt>
  </dgm:ptLst>
  <dgm:cxnLst>
    <dgm:cxn modelId="{BE9C9619-03E9-4472-8C3D-400A00AD15DE}" type="presOf" srcId="{EFE887A1-99F6-4877-B4C1-519E256B9E98}" destId="{67F3FE7F-270C-4A28-AD85-69A80E7F37BE}" srcOrd="0" destOrd="0" presId="urn:microsoft.com/office/officeart/2005/8/layout/vList2"/>
    <dgm:cxn modelId="{7B68D327-362D-4E3E-8A5F-5ED442068E28}" type="presOf" srcId="{A292C000-786F-47A3-B4F4-6758B47302B1}" destId="{36C8AC30-D52C-41DA-819B-A7E65A1EBDCF}" srcOrd="0" destOrd="0" presId="urn:microsoft.com/office/officeart/2005/8/layout/vList2"/>
    <dgm:cxn modelId="{6BA87D2C-FE43-4B01-B72B-7292BADDE1F0}" srcId="{9B2709B0-F689-4BED-B6CC-E5C4147C8E2F}" destId="{617B72F3-9B47-42D6-93B2-E9AA295A0C56}" srcOrd="2" destOrd="0" parTransId="{86C59D27-C4D3-4683-B7BE-DD7E4E4B0079}" sibTransId="{EEC2D8AB-BEEB-4B4D-9FA0-1817AE79487F}"/>
    <dgm:cxn modelId="{82B24637-F153-4DB7-B195-E1907563B502}" type="presOf" srcId="{E07319C5-63AE-47C7-81EC-ADEAC8979590}" destId="{80EE4E4D-25BA-42CE-820B-FB68F9A5AAB0}" srcOrd="0" destOrd="0" presId="urn:microsoft.com/office/officeart/2005/8/layout/vList2"/>
    <dgm:cxn modelId="{ED845638-D253-4F92-BF2B-4CB4629D52AE}" type="presOf" srcId="{F25CE28C-D45D-411B-A441-06B1CD369E38}" destId="{67F3FE7F-270C-4A28-AD85-69A80E7F37BE}" srcOrd="0" destOrd="1" presId="urn:microsoft.com/office/officeart/2005/8/layout/vList2"/>
    <dgm:cxn modelId="{67697E4F-D3BB-4B38-8965-7BE963732E91}" type="presOf" srcId="{163F7504-0AE9-411A-B993-1B670F125A3F}" destId="{9CEF28CF-9919-40C0-8C02-5E77D3853892}" srcOrd="0" destOrd="0" presId="urn:microsoft.com/office/officeart/2005/8/layout/vList2"/>
    <dgm:cxn modelId="{ECC95958-8D00-4FC2-9D2F-FEEB2E2BB0FA}" srcId="{9B2709B0-F689-4BED-B6CC-E5C4147C8E2F}" destId="{E07319C5-63AE-47C7-81EC-ADEAC8979590}" srcOrd="1" destOrd="0" parTransId="{6A051434-A0AC-44BB-AE53-88100E968064}" sibTransId="{937C2F14-4D45-4120-9788-1465783B1842}"/>
    <dgm:cxn modelId="{DB455A58-0B6D-4322-B20A-EF99B333A8D6}" srcId="{E07319C5-63AE-47C7-81EC-ADEAC8979590}" destId="{EFE887A1-99F6-4877-B4C1-519E256B9E98}" srcOrd="0" destOrd="0" parTransId="{CBB78330-A9DA-45CC-A539-606E1F5674C1}" sibTransId="{0F41B9FB-B2A8-460B-914A-58258607C505}"/>
    <dgm:cxn modelId="{C211037E-8502-471A-9FA5-7F97FB36949C}" srcId="{E07319C5-63AE-47C7-81EC-ADEAC8979590}" destId="{F25CE28C-D45D-411B-A441-06B1CD369E38}" srcOrd="1" destOrd="0" parTransId="{8C664BB1-8112-4753-B7CD-4F3EA6958091}" sibTransId="{80DE7A1E-CA7C-4C21-80E1-2A469859E485}"/>
    <dgm:cxn modelId="{5FE0FCAD-908B-4E34-B402-971651103F8B}" type="presOf" srcId="{9B2709B0-F689-4BED-B6CC-E5C4147C8E2F}" destId="{6F7DAE2A-5BF4-4713-8695-0DC73ABD09EF}" srcOrd="0" destOrd="0" presId="urn:microsoft.com/office/officeart/2005/8/layout/vList2"/>
    <dgm:cxn modelId="{15D2A4DA-CC53-4192-849E-D41399A9698B}" srcId="{9B2709B0-F689-4BED-B6CC-E5C4147C8E2F}" destId="{163F7504-0AE9-411A-B993-1B670F125A3F}" srcOrd="0" destOrd="0" parTransId="{C5084010-5A06-4A47-B43A-EB1824D08226}" sibTransId="{58BF4C0C-E9E3-4EB2-8102-8FF83A22865E}"/>
    <dgm:cxn modelId="{0DAAE4E8-B8F1-459E-888B-8DAC2335EB45}" type="presOf" srcId="{617B72F3-9B47-42D6-93B2-E9AA295A0C56}" destId="{76C1FADB-1C49-4B1C-B219-DDC9C52A0756}" srcOrd="0" destOrd="0" presId="urn:microsoft.com/office/officeart/2005/8/layout/vList2"/>
    <dgm:cxn modelId="{15D6D1F1-25C2-4269-9ACC-A576C8830E17}" srcId="{9B2709B0-F689-4BED-B6CC-E5C4147C8E2F}" destId="{A292C000-786F-47A3-B4F4-6758B47302B1}" srcOrd="3" destOrd="0" parTransId="{75C7ED07-2C8E-49D0-AA16-B93844817878}" sibTransId="{214DDA3C-687F-4BEF-9500-F9595A44547D}"/>
    <dgm:cxn modelId="{19B0C406-EAC0-4CBE-AF9F-858D790DA3BF}" type="presParOf" srcId="{6F7DAE2A-5BF4-4713-8695-0DC73ABD09EF}" destId="{9CEF28CF-9919-40C0-8C02-5E77D3853892}" srcOrd="0" destOrd="0" presId="urn:microsoft.com/office/officeart/2005/8/layout/vList2"/>
    <dgm:cxn modelId="{67A61A26-0853-414F-BC6E-153A2A221A04}" type="presParOf" srcId="{6F7DAE2A-5BF4-4713-8695-0DC73ABD09EF}" destId="{BDF3CE55-457E-4C78-B66F-150C3D4A27CB}" srcOrd="1" destOrd="0" presId="urn:microsoft.com/office/officeart/2005/8/layout/vList2"/>
    <dgm:cxn modelId="{6CF2EAFE-B18A-473A-9D85-7AEA8C191DA8}" type="presParOf" srcId="{6F7DAE2A-5BF4-4713-8695-0DC73ABD09EF}" destId="{80EE4E4D-25BA-42CE-820B-FB68F9A5AAB0}" srcOrd="2" destOrd="0" presId="urn:microsoft.com/office/officeart/2005/8/layout/vList2"/>
    <dgm:cxn modelId="{6FFBD8B5-CCA2-469D-B87D-ADE31E33116D}" type="presParOf" srcId="{6F7DAE2A-5BF4-4713-8695-0DC73ABD09EF}" destId="{67F3FE7F-270C-4A28-AD85-69A80E7F37BE}" srcOrd="3" destOrd="0" presId="urn:microsoft.com/office/officeart/2005/8/layout/vList2"/>
    <dgm:cxn modelId="{4BF505D3-53F4-4827-8469-5F05CA5C701F}" type="presParOf" srcId="{6F7DAE2A-5BF4-4713-8695-0DC73ABD09EF}" destId="{76C1FADB-1C49-4B1C-B219-DDC9C52A0756}" srcOrd="4" destOrd="0" presId="urn:microsoft.com/office/officeart/2005/8/layout/vList2"/>
    <dgm:cxn modelId="{5254A420-BEE7-4055-81C2-FCF72AF3D7CE}" type="presParOf" srcId="{6F7DAE2A-5BF4-4713-8695-0DC73ABD09EF}" destId="{D01A9D65-4721-4B41-93BB-84CE512D1CE5}" srcOrd="5" destOrd="0" presId="urn:microsoft.com/office/officeart/2005/8/layout/vList2"/>
    <dgm:cxn modelId="{407E89E5-2692-43B1-895C-AB43A4C9B696}" type="presParOf" srcId="{6F7DAE2A-5BF4-4713-8695-0DC73ABD09EF}" destId="{36C8AC30-D52C-41DA-819B-A7E65A1EBDCF}"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CE379C65-BCF1-400E-AD56-CC0472AE4C66}" type="doc">
      <dgm:prSet loTypeId="urn:microsoft.com/office/officeart/2008/layout/LinedList" loCatId="list" qsTypeId="urn:microsoft.com/office/officeart/2005/8/quickstyle/simple1" qsCatId="simple" csTypeId="urn:microsoft.com/office/officeart/2005/8/colors/accent1_2" csCatId="accent1"/>
      <dgm:spPr/>
      <dgm:t>
        <a:bodyPr/>
        <a:lstStyle/>
        <a:p>
          <a:endParaRPr lang="fi-FI"/>
        </a:p>
      </dgm:t>
    </dgm:pt>
    <dgm:pt modelId="{80F9E1DF-C469-44EE-9220-1435BD3478B2}">
      <dgm:prSet/>
      <dgm:spPr/>
      <dgm:t>
        <a:bodyPr/>
        <a:lstStyle/>
        <a:p>
          <a:pPr rtl="0"/>
          <a:r>
            <a:rPr lang="fi-FI" b="1"/>
            <a:t>Oikeustoimilaki (OikTL) 36 §</a:t>
          </a:r>
          <a:endParaRPr lang="fi-FI"/>
        </a:p>
      </dgm:t>
    </dgm:pt>
    <dgm:pt modelId="{DC8F2835-D987-40AF-B0FB-3E41EA7157A9}" type="parTrans" cxnId="{C1813839-6D25-4B25-8A93-E9EECBD2B182}">
      <dgm:prSet/>
      <dgm:spPr/>
      <dgm:t>
        <a:bodyPr/>
        <a:lstStyle/>
        <a:p>
          <a:endParaRPr lang="fi-FI"/>
        </a:p>
      </dgm:t>
    </dgm:pt>
    <dgm:pt modelId="{8348C5ED-FF62-4AEB-B778-BBC2B637478D}" type="sibTrans" cxnId="{C1813839-6D25-4B25-8A93-E9EECBD2B182}">
      <dgm:prSet/>
      <dgm:spPr/>
      <dgm:t>
        <a:bodyPr/>
        <a:lstStyle/>
        <a:p>
          <a:endParaRPr lang="fi-FI"/>
        </a:p>
      </dgm:t>
    </dgm:pt>
    <dgm:pt modelId="{C399E9AD-2902-48A2-A24A-764C113E9E4F}">
      <dgm:prSet/>
      <dgm:spPr/>
      <dgm:t>
        <a:bodyPr/>
        <a:lstStyle/>
        <a:p>
          <a:pPr rtl="0"/>
          <a:r>
            <a:rPr lang="fi-FI"/>
            <a:t>Jos oikeustoimen ehto on kohtuuton tai sen soveltaminen johtaisi kohtuuttomuuteen, ehtoa voidaan joko sovitella tai jättää se huomioon ottamatta. Kohtuuttomuutta arvosteltaessa on otettava huomioon oikeustoimen koko sisältö, osapuolten asema, oikeustointa tehtäessä ja sen jälkeen vallinneet olosuhteet sekä muut seikat. </a:t>
          </a:r>
        </a:p>
      </dgm:t>
    </dgm:pt>
    <dgm:pt modelId="{627EE7C6-1690-476D-B14B-0F2F4E993961}" type="parTrans" cxnId="{32816173-9F14-43E7-9F0C-1AD5DF688C9D}">
      <dgm:prSet/>
      <dgm:spPr/>
      <dgm:t>
        <a:bodyPr/>
        <a:lstStyle/>
        <a:p>
          <a:endParaRPr lang="fi-FI"/>
        </a:p>
      </dgm:t>
    </dgm:pt>
    <dgm:pt modelId="{AED15BE4-35CC-4059-8BB6-BDDD5C3876F2}" type="sibTrans" cxnId="{32816173-9F14-43E7-9F0C-1AD5DF688C9D}">
      <dgm:prSet/>
      <dgm:spPr/>
      <dgm:t>
        <a:bodyPr/>
        <a:lstStyle/>
        <a:p>
          <a:endParaRPr lang="fi-FI"/>
        </a:p>
      </dgm:t>
    </dgm:pt>
    <dgm:pt modelId="{E9E19D37-FCCB-4AF2-9155-BA8D08496E64}">
      <dgm:prSet/>
      <dgm:spPr/>
      <dgm:t>
        <a:bodyPr/>
        <a:lstStyle/>
        <a:p>
          <a:pPr rtl="0"/>
          <a:r>
            <a:rPr lang="fi-FI"/>
            <a:t>Jos ehto on sellainen, että sopimuksen jääminen voimaan muilta osin muuttumattomana ei ole ehdon sovittelun vuoksi kohtuullista, sopimusta voidaan sovitella muiltakin osin tai se voidaan määrätä raukeamaan. </a:t>
          </a:r>
        </a:p>
      </dgm:t>
    </dgm:pt>
    <dgm:pt modelId="{4B3C500B-83E9-4FD9-A7D8-FA0D523B4B8E}" type="parTrans" cxnId="{A3F50042-9953-4829-BF6B-57632B62BCD0}">
      <dgm:prSet/>
      <dgm:spPr/>
      <dgm:t>
        <a:bodyPr/>
        <a:lstStyle/>
        <a:p>
          <a:endParaRPr lang="fi-FI"/>
        </a:p>
      </dgm:t>
    </dgm:pt>
    <dgm:pt modelId="{3575BBE7-C0B6-4466-8791-B4D374A20936}" type="sibTrans" cxnId="{A3F50042-9953-4829-BF6B-57632B62BCD0}">
      <dgm:prSet/>
      <dgm:spPr/>
      <dgm:t>
        <a:bodyPr/>
        <a:lstStyle/>
        <a:p>
          <a:endParaRPr lang="fi-FI"/>
        </a:p>
      </dgm:t>
    </dgm:pt>
    <dgm:pt modelId="{7C2EF577-A98F-43B2-8466-8359C8458DEB}">
      <dgm:prSet/>
      <dgm:spPr/>
      <dgm:t>
        <a:bodyPr/>
        <a:lstStyle/>
        <a:p>
          <a:pPr rtl="0"/>
          <a:r>
            <a:rPr lang="fi-FI" b="1"/>
            <a:t>KSL 4:1-2: </a:t>
          </a:r>
          <a:endParaRPr lang="fi-FI"/>
        </a:p>
      </dgm:t>
    </dgm:pt>
    <dgm:pt modelId="{42CC6BEF-538A-4221-B6D1-E649D174F388}" type="parTrans" cxnId="{707AC680-9503-42C5-8C85-5F3630A282AE}">
      <dgm:prSet/>
      <dgm:spPr/>
      <dgm:t>
        <a:bodyPr/>
        <a:lstStyle/>
        <a:p>
          <a:endParaRPr lang="fi-FI"/>
        </a:p>
      </dgm:t>
    </dgm:pt>
    <dgm:pt modelId="{8D299C40-C331-4429-ABDC-7251328252C7}" type="sibTrans" cxnId="{707AC680-9503-42C5-8C85-5F3630A282AE}">
      <dgm:prSet/>
      <dgm:spPr/>
      <dgm:t>
        <a:bodyPr/>
        <a:lstStyle/>
        <a:p>
          <a:endParaRPr lang="fi-FI"/>
        </a:p>
      </dgm:t>
    </dgm:pt>
    <dgm:pt modelId="{CA2CB099-34CC-4482-B903-364BA80313A6}">
      <dgm:prSet/>
      <dgm:spPr/>
      <dgm:t>
        <a:bodyPr/>
        <a:lstStyle/>
        <a:p>
          <a:pPr rtl="0"/>
          <a:r>
            <a:rPr lang="fi-FI" b="0"/>
            <a:t>sovittelu / jättäminen huomiotta. </a:t>
          </a:r>
          <a:endParaRPr lang="fi-FI"/>
        </a:p>
      </dgm:t>
    </dgm:pt>
    <dgm:pt modelId="{822D1780-0CE9-4E6E-8886-9B87782B15A4}" type="parTrans" cxnId="{632BD883-E6C7-4B36-A75A-828C014F8894}">
      <dgm:prSet/>
      <dgm:spPr/>
      <dgm:t>
        <a:bodyPr/>
        <a:lstStyle/>
        <a:p>
          <a:endParaRPr lang="fi-FI"/>
        </a:p>
      </dgm:t>
    </dgm:pt>
    <dgm:pt modelId="{28FE56D0-7F3A-4E09-8D80-B158DB386223}" type="sibTrans" cxnId="{632BD883-E6C7-4B36-A75A-828C014F8894}">
      <dgm:prSet/>
      <dgm:spPr/>
      <dgm:t>
        <a:bodyPr/>
        <a:lstStyle/>
        <a:p>
          <a:endParaRPr lang="fi-FI"/>
        </a:p>
      </dgm:t>
    </dgm:pt>
    <dgm:pt modelId="{A7F4C406-BE18-4AA7-A473-E3944E8530B5}">
      <dgm:prSet/>
      <dgm:spPr/>
      <dgm:t>
        <a:bodyPr/>
        <a:lstStyle/>
        <a:p>
          <a:pPr rtl="0"/>
          <a:r>
            <a:rPr lang="fi-FI" b="0"/>
            <a:t>myös vastikkeen määrä </a:t>
          </a:r>
          <a:endParaRPr lang="fi-FI"/>
        </a:p>
      </dgm:t>
    </dgm:pt>
    <dgm:pt modelId="{43ADAB96-C2C7-4AC6-9AC4-EAA71373E24F}" type="parTrans" cxnId="{F2C807F9-5E20-4139-90DF-9A2766DC1B7E}">
      <dgm:prSet/>
      <dgm:spPr/>
      <dgm:t>
        <a:bodyPr/>
        <a:lstStyle/>
        <a:p>
          <a:endParaRPr lang="fi-FI"/>
        </a:p>
      </dgm:t>
    </dgm:pt>
    <dgm:pt modelId="{2E906605-94EE-4958-8461-D6CE4E5C7728}" type="sibTrans" cxnId="{F2C807F9-5E20-4139-90DF-9A2766DC1B7E}">
      <dgm:prSet/>
      <dgm:spPr/>
      <dgm:t>
        <a:bodyPr/>
        <a:lstStyle/>
        <a:p>
          <a:endParaRPr lang="fi-FI"/>
        </a:p>
      </dgm:t>
    </dgm:pt>
    <dgm:pt modelId="{FC5B585A-9CE5-41ED-AC91-3B430DDAE3B4}">
      <dgm:prSet/>
      <dgm:spPr/>
      <dgm:t>
        <a:bodyPr/>
        <a:lstStyle/>
        <a:p>
          <a:pPr rtl="0"/>
          <a:r>
            <a:rPr lang="fi-FI" b="0"/>
            <a:t>sopimusta voidaan sovitella muiltakin osin tai se voidaan määrätä raukeamaan</a:t>
          </a:r>
          <a:r>
            <a:rPr lang="fi-FI"/>
            <a:t> </a:t>
          </a:r>
        </a:p>
      </dgm:t>
    </dgm:pt>
    <dgm:pt modelId="{9E123C2B-22F3-4E42-AB4D-C5A72E9B90B0}" type="parTrans" cxnId="{E6C25923-A4A6-4C19-B2F7-E07098B972E8}">
      <dgm:prSet/>
      <dgm:spPr/>
      <dgm:t>
        <a:bodyPr/>
        <a:lstStyle/>
        <a:p>
          <a:endParaRPr lang="fi-FI"/>
        </a:p>
      </dgm:t>
    </dgm:pt>
    <dgm:pt modelId="{8A26937E-1447-4A12-8EA5-557784C06C5D}" type="sibTrans" cxnId="{E6C25923-A4A6-4C19-B2F7-E07098B972E8}">
      <dgm:prSet/>
      <dgm:spPr/>
      <dgm:t>
        <a:bodyPr/>
        <a:lstStyle/>
        <a:p>
          <a:endParaRPr lang="fi-FI"/>
        </a:p>
      </dgm:t>
    </dgm:pt>
    <dgm:pt modelId="{F7B80EDF-B040-4499-BB71-403F12DF8311}">
      <dgm:prSet/>
      <dgm:spPr/>
      <dgm:t>
        <a:bodyPr/>
        <a:lstStyle/>
        <a:p>
          <a:pPr rtl="0"/>
          <a:r>
            <a:rPr lang="fi-FI" b="0"/>
            <a:t>Jos </a:t>
          </a:r>
          <a:r>
            <a:rPr lang="fi-FI" b="0" i="1"/>
            <a:t>vakioehdon</a:t>
          </a:r>
          <a:r>
            <a:rPr lang="fi-FI" b="0"/>
            <a:t>  sovittelu tai sen jättäminen huomioon ottamatta koskee ehtoa, joka  hyvän tavan vastaisesti johtaa osapuolten oikeuksien ja velvollisuuksien huomattavaan epätasapainoon kuluttajan vahingoksi, sopimusta ei voida sovitella muilta osin: sopimus jää voimaan muilta osin muuttumattomana, jos se  sellaisenaan voi pysyä voimassa </a:t>
          </a:r>
          <a:endParaRPr lang="fi-FI"/>
        </a:p>
      </dgm:t>
    </dgm:pt>
    <dgm:pt modelId="{D1AEFAA9-874E-47DE-A0A5-2B91E4605DFC}" type="parTrans" cxnId="{4B2ADE62-5ED2-4265-AD92-6DB097A3FBC0}">
      <dgm:prSet/>
      <dgm:spPr/>
      <dgm:t>
        <a:bodyPr/>
        <a:lstStyle/>
        <a:p>
          <a:endParaRPr lang="fi-FI"/>
        </a:p>
      </dgm:t>
    </dgm:pt>
    <dgm:pt modelId="{620CC33A-F912-48D0-9A80-2644A426F351}" type="sibTrans" cxnId="{4B2ADE62-5ED2-4265-AD92-6DB097A3FBC0}">
      <dgm:prSet/>
      <dgm:spPr/>
      <dgm:t>
        <a:bodyPr/>
        <a:lstStyle/>
        <a:p>
          <a:endParaRPr lang="fi-FI"/>
        </a:p>
      </dgm:t>
    </dgm:pt>
    <dgm:pt modelId="{084BD0C0-C0CB-4E5A-8D7A-0D0E98F3AAD8}" type="pres">
      <dgm:prSet presAssocID="{CE379C65-BCF1-400E-AD56-CC0472AE4C66}" presName="vert0" presStyleCnt="0">
        <dgm:presLayoutVars>
          <dgm:dir/>
          <dgm:animOne val="branch"/>
          <dgm:animLvl val="lvl"/>
        </dgm:presLayoutVars>
      </dgm:prSet>
      <dgm:spPr/>
    </dgm:pt>
    <dgm:pt modelId="{EC24789A-20E7-4AB9-BF5B-EA55E180012B}" type="pres">
      <dgm:prSet presAssocID="{80F9E1DF-C469-44EE-9220-1435BD3478B2}" presName="thickLine" presStyleLbl="alignNode1" presStyleIdx="0" presStyleCnt="2"/>
      <dgm:spPr/>
    </dgm:pt>
    <dgm:pt modelId="{815C3262-5610-45DF-8699-D5CBF9164434}" type="pres">
      <dgm:prSet presAssocID="{80F9E1DF-C469-44EE-9220-1435BD3478B2}" presName="horz1" presStyleCnt="0"/>
      <dgm:spPr/>
    </dgm:pt>
    <dgm:pt modelId="{2A43E86A-0A0D-45FA-83D4-B8B2A851D44B}" type="pres">
      <dgm:prSet presAssocID="{80F9E1DF-C469-44EE-9220-1435BD3478B2}" presName="tx1" presStyleLbl="revTx" presStyleIdx="0" presStyleCnt="8"/>
      <dgm:spPr/>
    </dgm:pt>
    <dgm:pt modelId="{B2FF8A02-16E0-44CF-B30B-1A0BCCFE28B2}" type="pres">
      <dgm:prSet presAssocID="{80F9E1DF-C469-44EE-9220-1435BD3478B2}" presName="vert1" presStyleCnt="0"/>
      <dgm:spPr/>
    </dgm:pt>
    <dgm:pt modelId="{FA57CD08-74FA-4677-AE87-91ECAAB4FAB3}" type="pres">
      <dgm:prSet presAssocID="{C399E9AD-2902-48A2-A24A-764C113E9E4F}" presName="vertSpace2a" presStyleCnt="0"/>
      <dgm:spPr/>
    </dgm:pt>
    <dgm:pt modelId="{D1EF5305-14A7-4942-BA10-6100A077ADE5}" type="pres">
      <dgm:prSet presAssocID="{C399E9AD-2902-48A2-A24A-764C113E9E4F}" presName="horz2" presStyleCnt="0"/>
      <dgm:spPr/>
    </dgm:pt>
    <dgm:pt modelId="{A6DC1744-441E-46AC-9D8E-716B7763E093}" type="pres">
      <dgm:prSet presAssocID="{C399E9AD-2902-48A2-A24A-764C113E9E4F}" presName="horzSpace2" presStyleCnt="0"/>
      <dgm:spPr/>
    </dgm:pt>
    <dgm:pt modelId="{8EB4DA9C-2B81-4394-B521-5D48A9C2A77D}" type="pres">
      <dgm:prSet presAssocID="{C399E9AD-2902-48A2-A24A-764C113E9E4F}" presName="tx2" presStyleLbl="revTx" presStyleIdx="1" presStyleCnt="8"/>
      <dgm:spPr/>
    </dgm:pt>
    <dgm:pt modelId="{7033372D-1F9A-46B3-996F-8B4B58E85ECC}" type="pres">
      <dgm:prSet presAssocID="{C399E9AD-2902-48A2-A24A-764C113E9E4F}" presName="vert2" presStyleCnt="0"/>
      <dgm:spPr/>
    </dgm:pt>
    <dgm:pt modelId="{81D30F75-D9C4-4AF7-84C3-1B42D8AE9AE8}" type="pres">
      <dgm:prSet presAssocID="{C399E9AD-2902-48A2-A24A-764C113E9E4F}" presName="thinLine2b" presStyleLbl="callout" presStyleIdx="0" presStyleCnt="6"/>
      <dgm:spPr/>
    </dgm:pt>
    <dgm:pt modelId="{16C9B34B-8921-4F19-8087-1DDF1D13CB99}" type="pres">
      <dgm:prSet presAssocID="{C399E9AD-2902-48A2-A24A-764C113E9E4F}" presName="vertSpace2b" presStyleCnt="0"/>
      <dgm:spPr/>
    </dgm:pt>
    <dgm:pt modelId="{A46B68F2-EC3F-46E4-90C2-568883094428}" type="pres">
      <dgm:prSet presAssocID="{E9E19D37-FCCB-4AF2-9155-BA8D08496E64}" presName="horz2" presStyleCnt="0"/>
      <dgm:spPr/>
    </dgm:pt>
    <dgm:pt modelId="{227B086F-2E0B-4824-9FB5-3E8C11CCC106}" type="pres">
      <dgm:prSet presAssocID="{E9E19D37-FCCB-4AF2-9155-BA8D08496E64}" presName="horzSpace2" presStyleCnt="0"/>
      <dgm:spPr/>
    </dgm:pt>
    <dgm:pt modelId="{8245B70E-812A-460C-B895-4782EDE46512}" type="pres">
      <dgm:prSet presAssocID="{E9E19D37-FCCB-4AF2-9155-BA8D08496E64}" presName="tx2" presStyleLbl="revTx" presStyleIdx="2" presStyleCnt="8"/>
      <dgm:spPr/>
    </dgm:pt>
    <dgm:pt modelId="{C485E991-48D3-4C20-849B-F5E750273B33}" type="pres">
      <dgm:prSet presAssocID="{E9E19D37-FCCB-4AF2-9155-BA8D08496E64}" presName="vert2" presStyleCnt="0"/>
      <dgm:spPr/>
    </dgm:pt>
    <dgm:pt modelId="{53344370-2B2D-4A7C-913B-FD6C27724E1B}" type="pres">
      <dgm:prSet presAssocID="{E9E19D37-FCCB-4AF2-9155-BA8D08496E64}" presName="thinLine2b" presStyleLbl="callout" presStyleIdx="1" presStyleCnt="6"/>
      <dgm:spPr/>
    </dgm:pt>
    <dgm:pt modelId="{9C4BA5D4-5C94-4A6F-8EE8-24E0309DE1C3}" type="pres">
      <dgm:prSet presAssocID="{E9E19D37-FCCB-4AF2-9155-BA8D08496E64}" presName="vertSpace2b" presStyleCnt="0"/>
      <dgm:spPr/>
    </dgm:pt>
    <dgm:pt modelId="{604F4440-D487-458F-A540-1170D4D0991F}" type="pres">
      <dgm:prSet presAssocID="{7C2EF577-A98F-43B2-8466-8359C8458DEB}" presName="thickLine" presStyleLbl="alignNode1" presStyleIdx="1" presStyleCnt="2"/>
      <dgm:spPr/>
    </dgm:pt>
    <dgm:pt modelId="{BE4F6FE1-7D5E-44C9-9D67-AF9B351AC559}" type="pres">
      <dgm:prSet presAssocID="{7C2EF577-A98F-43B2-8466-8359C8458DEB}" presName="horz1" presStyleCnt="0"/>
      <dgm:spPr/>
    </dgm:pt>
    <dgm:pt modelId="{D2D71FD8-15F8-4E9D-B104-8790A87529A7}" type="pres">
      <dgm:prSet presAssocID="{7C2EF577-A98F-43B2-8466-8359C8458DEB}" presName="tx1" presStyleLbl="revTx" presStyleIdx="3" presStyleCnt="8"/>
      <dgm:spPr/>
    </dgm:pt>
    <dgm:pt modelId="{75FF6FAB-7D7F-4169-9BE4-2AF73B56B180}" type="pres">
      <dgm:prSet presAssocID="{7C2EF577-A98F-43B2-8466-8359C8458DEB}" presName="vert1" presStyleCnt="0"/>
      <dgm:spPr/>
    </dgm:pt>
    <dgm:pt modelId="{2DF7E98E-E282-4E3F-85A2-0045D28BF11E}" type="pres">
      <dgm:prSet presAssocID="{CA2CB099-34CC-4482-B903-364BA80313A6}" presName="vertSpace2a" presStyleCnt="0"/>
      <dgm:spPr/>
    </dgm:pt>
    <dgm:pt modelId="{0B97E5E0-78EF-47C8-A72A-0601B8A39AEB}" type="pres">
      <dgm:prSet presAssocID="{CA2CB099-34CC-4482-B903-364BA80313A6}" presName="horz2" presStyleCnt="0"/>
      <dgm:spPr/>
    </dgm:pt>
    <dgm:pt modelId="{DD135935-9F88-4B0E-9413-7BA902605478}" type="pres">
      <dgm:prSet presAssocID="{CA2CB099-34CC-4482-B903-364BA80313A6}" presName="horzSpace2" presStyleCnt="0"/>
      <dgm:spPr/>
    </dgm:pt>
    <dgm:pt modelId="{5C106A76-3EC4-4ABD-B299-61C5F2C867D8}" type="pres">
      <dgm:prSet presAssocID="{CA2CB099-34CC-4482-B903-364BA80313A6}" presName="tx2" presStyleLbl="revTx" presStyleIdx="4" presStyleCnt="8"/>
      <dgm:spPr/>
    </dgm:pt>
    <dgm:pt modelId="{7B76EE22-C13D-48E3-A0FF-2EA5DD19CC13}" type="pres">
      <dgm:prSet presAssocID="{CA2CB099-34CC-4482-B903-364BA80313A6}" presName="vert2" presStyleCnt="0"/>
      <dgm:spPr/>
    </dgm:pt>
    <dgm:pt modelId="{F8B14277-B743-4049-B4A8-AA7A82C1E4EF}" type="pres">
      <dgm:prSet presAssocID="{CA2CB099-34CC-4482-B903-364BA80313A6}" presName="thinLine2b" presStyleLbl="callout" presStyleIdx="2" presStyleCnt="6"/>
      <dgm:spPr/>
    </dgm:pt>
    <dgm:pt modelId="{FFD6D94C-54CD-4466-B2BA-A29B9C6404C6}" type="pres">
      <dgm:prSet presAssocID="{CA2CB099-34CC-4482-B903-364BA80313A6}" presName="vertSpace2b" presStyleCnt="0"/>
      <dgm:spPr/>
    </dgm:pt>
    <dgm:pt modelId="{F632AB53-E043-4EB7-92A0-338DF25F5D28}" type="pres">
      <dgm:prSet presAssocID="{A7F4C406-BE18-4AA7-A473-E3944E8530B5}" presName="horz2" presStyleCnt="0"/>
      <dgm:spPr/>
    </dgm:pt>
    <dgm:pt modelId="{7C4C5470-768B-4DC3-9297-E5D5206C06A9}" type="pres">
      <dgm:prSet presAssocID="{A7F4C406-BE18-4AA7-A473-E3944E8530B5}" presName="horzSpace2" presStyleCnt="0"/>
      <dgm:spPr/>
    </dgm:pt>
    <dgm:pt modelId="{34019435-2FD9-44E2-B3A3-D2CF2F638166}" type="pres">
      <dgm:prSet presAssocID="{A7F4C406-BE18-4AA7-A473-E3944E8530B5}" presName="tx2" presStyleLbl="revTx" presStyleIdx="5" presStyleCnt="8"/>
      <dgm:spPr/>
    </dgm:pt>
    <dgm:pt modelId="{EE419844-2719-40B3-B98A-1F1C5426CC0D}" type="pres">
      <dgm:prSet presAssocID="{A7F4C406-BE18-4AA7-A473-E3944E8530B5}" presName="vert2" presStyleCnt="0"/>
      <dgm:spPr/>
    </dgm:pt>
    <dgm:pt modelId="{F638F47C-6D20-45D9-A264-4850831EB15E}" type="pres">
      <dgm:prSet presAssocID="{A7F4C406-BE18-4AA7-A473-E3944E8530B5}" presName="thinLine2b" presStyleLbl="callout" presStyleIdx="3" presStyleCnt="6"/>
      <dgm:spPr/>
    </dgm:pt>
    <dgm:pt modelId="{A031A19C-3A92-409F-A91A-AE3A19176D38}" type="pres">
      <dgm:prSet presAssocID="{A7F4C406-BE18-4AA7-A473-E3944E8530B5}" presName="vertSpace2b" presStyleCnt="0"/>
      <dgm:spPr/>
    </dgm:pt>
    <dgm:pt modelId="{854DFFFE-43F7-4146-9B58-198D2E70CDD7}" type="pres">
      <dgm:prSet presAssocID="{FC5B585A-9CE5-41ED-AC91-3B430DDAE3B4}" presName="horz2" presStyleCnt="0"/>
      <dgm:spPr/>
    </dgm:pt>
    <dgm:pt modelId="{C38D782F-90A9-42B3-94B5-BB1DA15AC96F}" type="pres">
      <dgm:prSet presAssocID="{FC5B585A-9CE5-41ED-AC91-3B430DDAE3B4}" presName="horzSpace2" presStyleCnt="0"/>
      <dgm:spPr/>
    </dgm:pt>
    <dgm:pt modelId="{ABA72844-008A-4E30-949D-ADC5B619173B}" type="pres">
      <dgm:prSet presAssocID="{FC5B585A-9CE5-41ED-AC91-3B430DDAE3B4}" presName="tx2" presStyleLbl="revTx" presStyleIdx="6" presStyleCnt="8"/>
      <dgm:spPr/>
    </dgm:pt>
    <dgm:pt modelId="{4402C09B-B0D1-498A-8080-C9597B1131F9}" type="pres">
      <dgm:prSet presAssocID="{FC5B585A-9CE5-41ED-AC91-3B430DDAE3B4}" presName="vert2" presStyleCnt="0"/>
      <dgm:spPr/>
    </dgm:pt>
    <dgm:pt modelId="{BA05752F-B2FF-4E0D-81BE-A70FC7D0F5E1}" type="pres">
      <dgm:prSet presAssocID="{FC5B585A-9CE5-41ED-AC91-3B430DDAE3B4}" presName="thinLine2b" presStyleLbl="callout" presStyleIdx="4" presStyleCnt="6"/>
      <dgm:spPr/>
    </dgm:pt>
    <dgm:pt modelId="{01860A4F-18DD-4E6A-AE32-E44529F13D7D}" type="pres">
      <dgm:prSet presAssocID="{FC5B585A-9CE5-41ED-AC91-3B430DDAE3B4}" presName="vertSpace2b" presStyleCnt="0"/>
      <dgm:spPr/>
    </dgm:pt>
    <dgm:pt modelId="{D4718AF7-68F0-4D3F-B278-B4A2567A0C15}" type="pres">
      <dgm:prSet presAssocID="{F7B80EDF-B040-4499-BB71-403F12DF8311}" presName="horz2" presStyleCnt="0"/>
      <dgm:spPr/>
    </dgm:pt>
    <dgm:pt modelId="{888D1892-DD84-4A23-A26E-B0A7B897D5E2}" type="pres">
      <dgm:prSet presAssocID="{F7B80EDF-B040-4499-BB71-403F12DF8311}" presName="horzSpace2" presStyleCnt="0"/>
      <dgm:spPr/>
    </dgm:pt>
    <dgm:pt modelId="{775ABE0E-06A9-4943-B981-7C8FDF5FBC07}" type="pres">
      <dgm:prSet presAssocID="{F7B80EDF-B040-4499-BB71-403F12DF8311}" presName="tx2" presStyleLbl="revTx" presStyleIdx="7" presStyleCnt="8"/>
      <dgm:spPr/>
    </dgm:pt>
    <dgm:pt modelId="{E533AD35-9CA0-4337-8732-82A3C2C45C0B}" type="pres">
      <dgm:prSet presAssocID="{F7B80EDF-B040-4499-BB71-403F12DF8311}" presName="vert2" presStyleCnt="0"/>
      <dgm:spPr/>
    </dgm:pt>
    <dgm:pt modelId="{B1B2A4AA-CD70-44D2-9F6C-FC8A8620DAD1}" type="pres">
      <dgm:prSet presAssocID="{F7B80EDF-B040-4499-BB71-403F12DF8311}" presName="thinLine2b" presStyleLbl="callout" presStyleIdx="5" presStyleCnt="6"/>
      <dgm:spPr/>
    </dgm:pt>
    <dgm:pt modelId="{B83D4B3C-D564-4BEF-9193-0AE59E61ABC1}" type="pres">
      <dgm:prSet presAssocID="{F7B80EDF-B040-4499-BB71-403F12DF8311}" presName="vertSpace2b" presStyleCnt="0"/>
      <dgm:spPr/>
    </dgm:pt>
  </dgm:ptLst>
  <dgm:cxnLst>
    <dgm:cxn modelId="{B1937F21-B389-458E-A9D8-09DCC1A8B0E5}" type="presOf" srcId="{E9E19D37-FCCB-4AF2-9155-BA8D08496E64}" destId="{8245B70E-812A-460C-B895-4782EDE46512}" srcOrd="0" destOrd="0" presId="urn:microsoft.com/office/officeart/2008/layout/LinedList"/>
    <dgm:cxn modelId="{E6C25923-A4A6-4C19-B2F7-E07098B972E8}" srcId="{7C2EF577-A98F-43B2-8466-8359C8458DEB}" destId="{FC5B585A-9CE5-41ED-AC91-3B430DDAE3B4}" srcOrd="2" destOrd="0" parTransId="{9E123C2B-22F3-4E42-AB4D-C5A72E9B90B0}" sibTransId="{8A26937E-1447-4A12-8EA5-557784C06C5D}"/>
    <dgm:cxn modelId="{C1813839-6D25-4B25-8A93-E9EECBD2B182}" srcId="{CE379C65-BCF1-400E-AD56-CC0472AE4C66}" destId="{80F9E1DF-C469-44EE-9220-1435BD3478B2}" srcOrd="0" destOrd="0" parTransId="{DC8F2835-D987-40AF-B0FB-3E41EA7157A9}" sibTransId="{8348C5ED-FF62-4AEB-B778-BBC2B637478D}"/>
    <dgm:cxn modelId="{9BC42D3B-9F65-469D-8696-24D0D91C6C62}" type="presOf" srcId="{A7F4C406-BE18-4AA7-A473-E3944E8530B5}" destId="{34019435-2FD9-44E2-B3A3-D2CF2F638166}" srcOrd="0" destOrd="0" presId="urn:microsoft.com/office/officeart/2008/layout/LinedList"/>
    <dgm:cxn modelId="{A3F50042-9953-4829-BF6B-57632B62BCD0}" srcId="{80F9E1DF-C469-44EE-9220-1435BD3478B2}" destId="{E9E19D37-FCCB-4AF2-9155-BA8D08496E64}" srcOrd="1" destOrd="0" parTransId="{4B3C500B-83E9-4FD9-A7D8-FA0D523B4B8E}" sibTransId="{3575BBE7-C0B6-4466-8791-B4D374A20936}"/>
    <dgm:cxn modelId="{4B2ADE62-5ED2-4265-AD92-6DB097A3FBC0}" srcId="{7C2EF577-A98F-43B2-8466-8359C8458DEB}" destId="{F7B80EDF-B040-4499-BB71-403F12DF8311}" srcOrd="3" destOrd="0" parTransId="{D1AEFAA9-874E-47DE-A0A5-2B91E4605DFC}" sibTransId="{620CC33A-F912-48D0-9A80-2644A426F351}"/>
    <dgm:cxn modelId="{742F0C4C-8882-4B20-ABA7-4BC3F44C7E08}" type="presOf" srcId="{FC5B585A-9CE5-41ED-AC91-3B430DDAE3B4}" destId="{ABA72844-008A-4E30-949D-ADC5B619173B}" srcOrd="0" destOrd="0" presId="urn:microsoft.com/office/officeart/2008/layout/LinedList"/>
    <dgm:cxn modelId="{0916BD4D-CE3C-4D82-AEC6-B1636EA99A50}" type="presOf" srcId="{80F9E1DF-C469-44EE-9220-1435BD3478B2}" destId="{2A43E86A-0A0D-45FA-83D4-B8B2A851D44B}" srcOrd="0" destOrd="0" presId="urn:microsoft.com/office/officeart/2008/layout/LinedList"/>
    <dgm:cxn modelId="{BA980451-93A5-42E9-B590-FB5E99D9E663}" type="presOf" srcId="{7C2EF577-A98F-43B2-8466-8359C8458DEB}" destId="{D2D71FD8-15F8-4E9D-B104-8790A87529A7}" srcOrd="0" destOrd="0" presId="urn:microsoft.com/office/officeart/2008/layout/LinedList"/>
    <dgm:cxn modelId="{32816173-9F14-43E7-9F0C-1AD5DF688C9D}" srcId="{80F9E1DF-C469-44EE-9220-1435BD3478B2}" destId="{C399E9AD-2902-48A2-A24A-764C113E9E4F}" srcOrd="0" destOrd="0" parTransId="{627EE7C6-1690-476D-B14B-0F2F4E993961}" sibTransId="{AED15BE4-35CC-4059-8BB6-BDDD5C3876F2}"/>
    <dgm:cxn modelId="{29038F77-F335-4375-9FBC-F2FC28700267}" type="presOf" srcId="{C399E9AD-2902-48A2-A24A-764C113E9E4F}" destId="{8EB4DA9C-2B81-4394-B521-5D48A9C2A77D}" srcOrd="0" destOrd="0" presId="urn:microsoft.com/office/officeart/2008/layout/LinedList"/>
    <dgm:cxn modelId="{707AC680-9503-42C5-8C85-5F3630A282AE}" srcId="{CE379C65-BCF1-400E-AD56-CC0472AE4C66}" destId="{7C2EF577-A98F-43B2-8466-8359C8458DEB}" srcOrd="1" destOrd="0" parTransId="{42CC6BEF-538A-4221-B6D1-E649D174F388}" sibTransId="{8D299C40-C331-4429-ABDC-7251328252C7}"/>
    <dgm:cxn modelId="{632BD883-E6C7-4B36-A75A-828C014F8894}" srcId="{7C2EF577-A98F-43B2-8466-8359C8458DEB}" destId="{CA2CB099-34CC-4482-B903-364BA80313A6}" srcOrd="0" destOrd="0" parTransId="{822D1780-0CE9-4E6E-8886-9B87782B15A4}" sibTransId="{28FE56D0-7F3A-4E09-8D80-B158DB386223}"/>
    <dgm:cxn modelId="{868A6FA3-0071-459E-9BFA-307A5FD32743}" type="presOf" srcId="{CA2CB099-34CC-4482-B903-364BA80313A6}" destId="{5C106A76-3EC4-4ABD-B299-61C5F2C867D8}" srcOrd="0" destOrd="0" presId="urn:microsoft.com/office/officeart/2008/layout/LinedList"/>
    <dgm:cxn modelId="{52FF31C0-696F-435F-B433-F88CBDFF4CA0}" type="presOf" srcId="{F7B80EDF-B040-4499-BB71-403F12DF8311}" destId="{775ABE0E-06A9-4943-B981-7C8FDF5FBC07}" srcOrd="0" destOrd="0" presId="urn:microsoft.com/office/officeart/2008/layout/LinedList"/>
    <dgm:cxn modelId="{88BF58F6-1030-4318-A27D-2EED9D913D84}" type="presOf" srcId="{CE379C65-BCF1-400E-AD56-CC0472AE4C66}" destId="{084BD0C0-C0CB-4E5A-8D7A-0D0E98F3AAD8}" srcOrd="0" destOrd="0" presId="urn:microsoft.com/office/officeart/2008/layout/LinedList"/>
    <dgm:cxn modelId="{F2C807F9-5E20-4139-90DF-9A2766DC1B7E}" srcId="{7C2EF577-A98F-43B2-8466-8359C8458DEB}" destId="{A7F4C406-BE18-4AA7-A473-E3944E8530B5}" srcOrd="1" destOrd="0" parTransId="{43ADAB96-C2C7-4AC6-9AC4-EAA71373E24F}" sibTransId="{2E906605-94EE-4958-8461-D6CE4E5C7728}"/>
    <dgm:cxn modelId="{FE47CAB7-B949-4E19-97A8-C12CC34AF66F}" type="presParOf" srcId="{084BD0C0-C0CB-4E5A-8D7A-0D0E98F3AAD8}" destId="{EC24789A-20E7-4AB9-BF5B-EA55E180012B}" srcOrd="0" destOrd="0" presId="urn:microsoft.com/office/officeart/2008/layout/LinedList"/>
    <dgm:cxn modelId="{64D1D9AB-73BE-4CDC-95B8-1F1BB74835BF}" type="presParOf" srcId="{084BD0C0-C0CB-4E5A-8D7A-0D0E98F3AAD8}" destId="{815C3262-5610-45DF-8699-D5CBF9164434}" srcOrd="1" destOrd="0" presId="urn:microsoft.com/office/officeart/2008/layout/LinedList"/>
    <dgm:cxn modelId="{DB517390-E441-43FB-882D-C6714DB380E4}" type="presParOf" srcId="{815C3262-5610-45DF-8699-D5CBF9164434}" destId="{2A43E86A-0A0D-45FA-83D4-B8B2A851D44B}" srcOrd="0" destOrd="0" presId="urn:microsoft.com/office/officeart/2008/layout/LinedList"/>
    <dgm:cxn modelId="{00DA4A28-AD7D-42DE-AF69-98F2EC10E599}" type="presParOf" srcId="{815C3262-5610-45DF-8699-D5CBF9164434}" destId="{B2FF8A02-16E0-44CF-B30B-1A0BCCFE28B2}" srcOrd="1" destOrd="0" presId="urn:microsoft.com/office/officeart/2008/layout/LinedList"/>
    <dgm:cxn modelId="{C91A1176-C682-4ECF-BF02-877579B47A39}" type="presParOf" srcId="{B2FF8A02-16E0-44CF-B30B-1A0BCCFE28B2}" destId="{FA57CD08-74FA-4677-AE87-91ECAAB4FAB3}" srcOrd="0" destOrd="0" presId="urn:microsoft.com/office/officeart/2008/layout/LinedList"/>
    <dgm:cxn modelId="{AB447DFB-6519-4F21-ACD9-B3E74B03088A}" type="presParOf" srcId="{B2FF8A02-16E0-44CF-B30B-1A0BCCFE28B2}" destId="{D1EF5305-14A7-4942-BA10-6100A077ADE5}" srcOrd="1" destOrd="0" presId="urn:microsoft.com/office/officeart/2008/layout/LinedList"/>
    <dgm:cxn modelId="{ED297F09-E954-4DC2-BE71-73E2504A690A}" type="presParOf" srcId="{D1EF5305-14A7-4942-BA10-6100A077ADE5}" destId="{A6DC1744-441E-46AC-9D8E-716B7763E093}" srcOrd="0" destOrd="0" presId="urn:microsoft.com/office/officeart/2008/layout/LinedList"/>
    <dgm:cxn modelId="{1E59CF06-51F6-48D1-9AA4-ED58655CE01A}" type="presParOf" srcId="{D1EF5305-14A7-4942-BA10-6100A077ADE5}" destId="{8EB4DA9C-2B81-4394-B521-5D48A9C2A77D}" srcOrd="1" destOrd="0" presId="urn:microsoft.com/office/officeart/2008/layout/LinedList"/>
    <dgm:cxn modelId="{1B0D038A-11EA-41C6-BFFE-C0157800096C}" type="presParOf" srcId="{D1EF5305-14A7-4942-BA10-6100A077ADE5}" destId="{7033372D-1F9A-46B3-996F-8B4B58E85ECC}" srcOrd="2" destOrd="0" presId="urn:microsoft.com/office/officeart/2008/layout/LinedList"/>
    <dgm:cxn modelId="{38A152BF-A310-42B3-A671-0D73D215DEDB}" type="presParOf" srcId="{B2FF8A02-16E0-44CF-B30B-1A0BCCFE28B2}" destId="{81D30F75-D9C4-4AF7-84C3-1B42D8AE9AE8}" srcOrd="2" destOrd="0" presId="urn:microsoft.com/office/officeart/2008/layout/LinedList"/>
    <dgm:cxn modelId="{C63FA681-0630-48AD-9DA6-B3B896276EDB}" type="presParOf" srcId="{B2FF8A02-16E0-44CF-B30B-1A0BCCFE28B2}" destId="{16C9B34B-8921-4F19-8087-1DDF1D13CB99}" srcOrd="3" destOrd="0" presId="urn:microsoft.com/office/officeart/2008/layout/LinedList"/>
    <dgm:cxn modelId="{47308583-3C6A-45EC-9969-3D29C2B08233}" type="presParOf" srcId="{B2FF8A02-16E0-44CF-B30B-1A0BCCFE28B2}" destId="{A46B68F2-EC3F-46E4-90C2-568883094428}" srcOrd="4" destOrd="0" presId="urn:microsoft.com/office/officeart/2008/layout/LinedList"/>
    <dgm:cxn modelId="{C33B39CC-BDED-4067-92F1-1DE940F8FB2E}" type="presParOf" srcId="{A46B68F2-EC3F-46E4-90C2-568883094428}" destId="{227B086F-2E0B-4824-9FB5-3E8C11CCC106}" srcOrd="0" destOrd="0" presId="urn:microsoft.com/office/officeart/2008/layout/LinedList"/>
    <dgm:cxn modelId="{9A6A4C1B-6824-4B35-9153-0D02196381BA}" type="presParOf" srcId="{A46B68F2-EC3F-46E4-90C2-568883094428}" destId="{8245B70E-812A-460C-B895-4782EDE46512}" srcOrd="1" destOrd="0" presId="urn:microsoft.com/office/officeart/2008/layout/LinedList"/>
    <dgm:cxn modelId="{D617E194-C0EC-402F-8E2F-B6469D9724E5}" type="presParOf" srcId="{A46B68F2-EC3F-46E4-90C2-568883094428}" destId="{C485E991-48D3-4C20-849B-F5E750273B33}" srcOrd="2" destOrd="0" presId="urn:microsoft.com/office/officeart/2008/layout/LinedList"/>
    <dgm:cxn modelId="{55EE5F5A-CECC-4ABD-931D-11C0AEB130CD}" type="presParOf" srcId="{B2FF8A02-16E0-44CF-B30B-1A0BCCFE28B2}" destId="{53344370-2B2D-4A7C-913B-FD6C27724E1B}" srcOrd="5" destOrd="0" presId="urn:microsoft.com/office/officeart/2008/layout/LinedList"/>
    <dgm:cxn modelId="{6D73B52D-F08D-435F-A7D3-A047750CB2A0}" type="presParOf" srcId="{B2FF8A02-16E0-44CF-B30B-1A0BCCFE28B2}" destId="{9C4BA5D4-5C94-4A6F-8EE8-24E0309DE1C3}" srcOrd="6" destOrd="0" presId="urn:microsoft.com/office/officeart/2008/layout/LinedList"/>
    <dgm:cxn modelId="{4B415E0A-D171-415A-9B3A-E6A83EE6A9F3}" type="presParOf" srcId="{084BD0C0-C0CB-4E5A-8D7A-0D0E98F3AAD8}" destId="{604F4440-D487-458F-A540-1170D4D0991F}" srcOrd="2" destOrd="0" presId="urn:microsoft.com/office/officeart/2008/layout/LinedList"/>
    <dgm:cxn modelId="{79D2ADC1-B2A8-4BD1-AB62-1ECAF98599E1}" type="presParOf" srcId="{084BD0C0-C0CB-4E5A-8D7A-0D0E98F3AAD8}" destId="{BE4F6FE1-7D5E-44C9-9D67-AF9B351AC559}" srcOrd="3" destOrd="0" presId="urn:microsoft.com/office/officeart/2008/layout/LinedList"/>
    <dgm:cxn modelId="{393A78ED-FFF6-4C0C-AF4C-FAA4742F1BBF}" type="presParOf" srcId="{BE4F6FE1-7D5E-44C9-9D67-AF9B351AC559}" destId="{D2D71FD8-15F8-4E9D-B104-8790A87529A7}" srcOrd="0" destOrd="0" presId="urn:microsoft.com/office/officeart/2008/layout/LinedList"/>
    <dgm:cxn modelId="{079BD0C4-9F9B-4324-BF88-E9D46B964A25}" type="presParOf" srcId="{BE4F6FE1-7D5E-44C9-9D67-AF9B351AC559}" destId="{75FF6FAB-7D7F-4169-9BE4-2AF73B56B180}" srcOrd="1" destOrd="0" presId="urn:microsoft.com/office/officeart/2008/layout/LinedList"/>
    <dgm:cxn modelId="{19816158-7BF9-4110-BEFC-3FF9AA140E43}" type="presParOf" srcId="{75FF6FAB-7D7F-4169-9BE4-2AF73B56B180}" destId="{2DF7E98E-E282-4E3F-85A2-0045D28BF11E}" srcOrd="0" destOrd="0" presId="urn:microsoft.com/office/officeart/2008/layout/LinedList"/>
    <dgm:cxn modelId="{049AD697-173F-43B9-BA58-E5334934615E}" type="presParOf" srcId="{75FF6FAB-7D7F-4169-9BE4-2AF73B56B180}" destId="{0B97E5E0-78EF-47C8-A72A-0601B8A39AEB}" srcOrd="1" destOrd="0" presId="urn:microsoft.com/office/officeart/2008/layout/LinedList"/>
    <dgm:cxn modelId="{1907E308-83CA-4123-8025-009BC97276FE}" type="presParOf" srcId="{0B97E5E0-78EF-47C8-A72A-0601B8A39AEB}" destId="{DD135935-9F88-4B0E-9413-7BA902605478}" srcOrd="0" destOrd="0" presId="urn:microsoft.com/office/officeart/2008/layout/LinedList"/>
    <dgm:cxn modelId="{492CF880-3978-48EF-8762-BF336827A613}" type="presParOf" srcId="{0B97E5E0-78EF-47C8-A72A-0601B8A39AEB}" destId="{5C106A76-3EC4-4ABD-B299-61C5F2C867D8}" srcOrd="1" destOrd="0" presId="urn:microsoft.com/office/officeart/2008/layout/LinedList"/>
    <dgm:cxn modelId="{9F54A2CD-58A8-4D3B-8023-F41E16A01569}" type="presParOf" srcId="{0B97E5E0-78EF-47C8-A72A-0601B8A39AEB}" destId="{7B76EE22-C13D-48E3-A0FF-2EA5DD19CC13}" srcOrd="2" destOrd="0" presId="urn:microsoft.com/office/officeart/2008/layout/LinedList"/>
    <dgm:cxn modelId="{BFC49DE4-E8D9-4BF5-8FF5-805F5EA710E0}" type="presParOf" srcId="{75FF6FAB-7D7F-4169-9BE4-2AF73B56B180}" destId="{F8B14277-B743-4049-B4A8-AA7A82C1E4EF}" srcOrd="2" destOrd="0" presId="urn:microsoft.com/office/officeart/2008/layout/LinedList"/>
    <dgm:cxn modelId="{4D649111-0062-4B17-9856-E1DD5BE1639F}" type="presParOf" srcId="{75FF6FAB-7D7F-4169-9BE4-2AF73B56B180}" destId="{FFD6D94C-54CD-4466-B2BA-A29B9C6404C6}" srcOrd="3" destOrd="0" presId="urn:microsoft.com/office/officeart/2008/layout/LinedList"/>
    <dgm:cxn modelId="{A69CCA1E-38EC-4AD7-8539-E5755AB1F5DA}" type="presParOf" srcId="{75FF6FAB-7D7F-4169-9BE4-2AF73B56B180}" destId="{F632AB53-E043-4EB7-92A0-338DF25F5D28}" srcOrd="4" destOrd="0" presId="urn:microsoft.com/office/officeart/2008/layout/LinedList"/>
    <dgm:cxn modelId="{CB609EE8-310D-4C03-A887-2BC2C1B11DA9}" type="presParOf" srcId="{F632AB53-E043-4EB7-92A0-338DF25F5D28}" destId="{7C4C5470-768B-4DC3-9297-E5D5206C06A9}" srcOrd="0" destOrd="0" presId="urn:microsoft.com/office/officeart/2008/layout/LinedList"/>
    <dgm:cxn modelId="{44EA4AEF-5EE1-40D2-B7B3-AFFF11AFCD3F}" type="presParOf" srcId="{F632AB53-E043-4EB7-92A0-338DF25F5D28}" destId="{34019435-2FD9-44E2-B3A3-D2CF2F638166}" srcOrd="1" destOrd="0" presId="urn:microsoft.com/office/officeart/2008/layout/LinedList"/>
    <dgm:cxn modelId="{211EACB1-C6A4-4E81-A05E-A7EA53109CB2}" type="presParOf" srcId="{F632AB53-E043-4EB7-92A0-338DF25F5D28}" destId="{EE419844-2719-40B3-B98A-1F1C5426CC0D}" srcOrd="2" destOrd="0" presId="urn:microsoft.com/office/officeart/2008/layout/LinedList"/>
    <dgm:cxn modelId="{6034CDFD-E0B5-452A-8B5C-7ABB6E538AB6}" type="presParOf" srcId="{75FF6FAB-7D7F-4169-9BE4-2AF73B56B180}" destId="{F638F47C-6D20-45D9-A264-4850831EB15E}" srcOrd="5" destOrd="0" presId="urn:microsoft.com/office/officeart/2008/layout/LinedList"/>
    <dgm:cxn modelId="{7AB88CA4-6D6A-4225-AE02-14BE658CB38B}" type="presParOf" srcId="{75FF6FAB-7D7F-4169-9BE4-2AF73B56B180}" destId="{A031A19C-3A92-409F-A91A-AE3A19176D38}" srcOrd="6" destOrd="0" presId="urn:microsoft.com/office/officeart/2008/layout/LinedList"/>
    <dgm:cxn modelId="{3A3E6327-D562-4B73-B3F4-68718A4EA9FA}" type="presParOf" srcId="{75FF6FAB-7D7F-4169-9BE4-2AF73B56B180}" destId="{854DFFFE-43F7-4146-9B58-198D2E70CDD7}" srcOrd="7" destOrd="0" presId="urn:microsoft.com/office/officeart/2008/layout/LinedList"/>
    <dgm:cxn modelId="{7C3BE702-CCCD-451F-AC48-3A4E7AD6E359}" type="presParOf" srcId="{854DFFFE-43F7-4146-9B58-198D2E70CDD7}" destId="{C38D782F-90A9-42B3-94B5-BB1DA15AC96F}" srcOrd="0" destOrd="0" presId="urn:microsoft.com/office/officeart/2008/layout/LinedList"/>
    <dgm:cxn modelId="{5B676A67-8655-4046-B431-96C3A38DCAF6}" type="presParOf" srcId="{854DFFFE-43F7-4146-9B58-198D2E70CDD7}" destId="{ABA72844-008A-4E30-949D-ADC5B619173B}" srcOrd="1" destOrd="0" presId="urn:microsoft.com/office/officeart/2008/layout/LinedList"/>
    <dgm:cxn modelId="{FBA8FA9F-6B80-45D6-8F9F-EEA90A7040BC}" type="presParOf" srcId="{854DFFFE-43F7-4146-9B58-198D2E70CDD7}" destId="{4402C09B-B0D1-498A-8080-C9597B1131F9}" srcOrd="2" destOrd="0" presId="urn:microsoft.com/office/officeart/2008/layout/LinedList"/>
    <dgm:cxn modelId="{13083D91-AD5D-4A90-9243-4BD52BF61A6F}" type="presParOf" srcId="{75FF6FAB-7D7F-4169-9BE4-2AF73B56B180}" destId="{BA05752F-B2FF-4E0D-81BE-A70FC7D0F5E1}" srcOrd="8" destOrd="0" presId="urn:microsoft.com/office/officeart/2008/layout/LinedList"/>
    <dgm:cxn modelId="{523E4EC4-6FB1-4BCC-A38C-6ABAA5BDAD52}" type="presParOf" srcId="{75FF6FAB-7D7F-4169-9BE4-2AF73B56B180}" destId="{01860A4F-18DD-4E6A-AE32-E44529F13D7D}" srcOrd="9" destOrd="0" presId="urn:microsoft.com/office/officeart/2008/layout/LinedList"/>
    <dgm:cxn modelId="{964E9506-2859-4E87-A141-209382571847}" type="presParOf" srcId="{75FF6FAB-7D7F-4169-9BE4-2AF73B56B180}" destId="{D4718AF7-68F0-4D3F-B278-B4A2567A0C15}" srcOrd="10" destOrd="0" presId="urn:microsoft.com/office/officeart/2008/layout/LinedList"/>
    <dgm:cxn modelId="{ADEA81E8-B4EA-4C36-AD92-A9C1CFBAB988}" type="presParOf" srcId="{D4718AF7-68F0-4D3F-B278-B4A2567A0C15}" destId="{888D1892-DD84-4A23-A26E-B0A7B897D5E2}" srcOrd="0" destOrd="0" presId="urn:microsoft.com/office/officeart/2008/layout/LinedList"/>
    <dgm:cxn modelId="{34689872-AD20-44A7-9F8B-0E8A5681AA9A}" type="presParOf" srcId="{D4718AF7-68F0-4D3F-B278-B4A2567A0C15}" destId="{775ABE0E-06A9-4943-B981-7C8FDF5FBC07}" srcOrd="1" destOrd="0" presId="urn:microsoft.com/office/officeart/2008/layout/LinedList"/>
    <dgm:cxn modelId="{85665D99-2524-4631-BA04-441D947E863C}" type="presParOf" srcId="{D4718AF7-68F0-4D3F-B278-B4A2567A0C15}" destId="{E533AD35-9CA0-4337-8732-82A3C2C45C0B}" srcOrd="2" destOrd="0" presId="urn:microsoft.com/office/officeart/2008/layout/LinedList"/>
    <dgm:cxn modelId="{D7FFE705-CA34-4734-BBBC-D370463C0F8E}" type="presParOf" srcId="{75FF6FAB-7D7F-4169-9BE4-2AF73B56B180}" destId="{B1B2A4AA-CD70-44D2-9F6C-FC8A8620DAD1}" srcOrd="11" destOrd="0" presId="urn:microsoft.com/office/officeart/2008/layout/LinedList"/>
    <dgm:cxn modelId="{9D4CE661-930B-4791-9506-20A8BFE5A1FC}" type="presParOf" srcId="{75FF6FAB-7D7F-4169-9BE4-2AF73B56B180}" destId="{B83D4B3C-D564-4BEF-9193-0AE59E61ABC1}" srcOrd="12"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70B4912F-36B3-43FD-8812-6393C9F61CB5}" type="doc">
      <dgm:prSet loTypeId="urn:microsoft.com/office/officeart/2005/8/layout/hProcess9" loCatId="process" qsTypeId="urn:microsoft.com/office/officeart/2005/8/quickstyle/simple1" qsCatId="simple" csTypeId="urn:microsoft.com/office/officeart/2005/8/colors/accent2_1" csCatId="accent2"/>
      <dgm:spPr/>
      <dgm:t>
        <a:bodyPr/>
        <a:lstStyle/>
        <a:p>
          <a:endParaRPr lang="en-US"/>
        </a:p>
      </dgm:t>
    </dgm:pt>
    <dgm:pt modelId="{520C9BCA-7A0F-47AA-BD29-C8CAD8ED9CCB}">
      <dgm:prSet/>
      <dgm:spPr/>
      <dgm:t>
        <a:bodyPr/>
        <a:lstStyle/>
        <a:p>
          <a:pPr rtl="0"/>
          <a:r>
            <a:rPr lang="fi-FI" b="0" i="1"/>
            <a:t>Vähimmäisdirektiivi: </a:t>
          </a:r>
          <a:r>
            <a:rPr lang="fi-FI" b="0"/>
            <a:t>sallii tiukemman kansallisen suojan </a:t>
          </a:r>
          <a:endParaRPr lang="fi-FI"/>
        </a:p>
      </dgm:t>
    </dgm:pt>
    <dgm:pt modelId="{B5298A25-9623-455C-B218-99C23F5C2CE0}" type="parTrans" cxnId="{9AF0ADB4-7A30-4B35-A365-4CDE1D9F619F}">
      <dgm:prSet/>
      <dgm:spPr/>
      <dgm:t>
        <a:bodyPr/>
        <a:lstStyle/>
        <a:p>
          <a:endParaRPr lang="en-US"/>
        </a:p>
      </dgm:t>
    </dgm:pt>
    <dgm:pt modelId="{CDA445BA-291C-4B6F-8985-655FC02C2282}" type="sibTrans" cxnId="{9AF0ADB4-7A30-4B35-A365-4CDE1D9F619F}">
      <dgm:prSet/>
      <dgm:spPr/>
      <dgm:t>
        <a:bodyPr/>
        <a:lstStyle/>
        <a:p>
          <a:endParaRPr lang="en-US"/>
        </a:p>
      </dgm:t>
    </dgm:pt>
    <dgm:pt modelId="{9B2538F1-D117-4FE0-A4B2-189D49BF85F7}">
      <dgm:prSet/>
      <dgm:spPr/>
      <dgm:t>
        <a:bodyPr/>
        <a:lstStyle/>
        <a:p>
          <a:pPr rtl="0"/>
          <a:r>
            <a:rPr lang="fi-FI" b="0" i="1"/>
            <a:t>Koskee elinkeinonharjoittajan ja kuluttajan välisiä vakioehtoja</a:t>
          </a:r>
          <a:endParaRPr lang="fi-FI"/>
        </a:p>
      </dgm:t>
    </dgm:pt>
    <dgm:pt modelId="{ECD42F0B-ADA9-47A8-91ED-E58F50A8781A}" type="parTrans" cxnId="{5D94461C-75B7-4AE1-B442-9F3F4F850650}">
      <dgm:prSet/>
      <dgm:spPr/>
      <dgm:t>
        <a:bodyPr/>
        <a:lstStyle/>
        <a:p>
          <a:endParaRPr lang="en-US"/>
        </a:p>
      </dgm:t>
    </dgm:pt>
    <dgm:pt modelId="{1E922E37-6A1D-48AC-A34D-D8416E77DDF7}" type="sibTrans" cxnId="{5D94461C-75B7-4AE1-B442-9F3F4F850650}">
      <dgm:prSet/>
      <dgm:spPr/>
      <dgm:t>
        <a:bodyPr/>
        <a:lstStyle/>
        <a:p>
          <a:endParaRPr lang="en-US"/>
        </a:p>
      </dgm:t>
    </dgm:pt>
    <dgm:pt modelId="{9EB81024-2B6B-47CA-8C14-9349CE9410FC}">
      <dgm:prSet/>
      <dgm:spPr/>
      <dgm:t>
        <a:bodyPr/>
        <a:lstStyle/>
        <a:p>
          <a:pPr rtl="0"/>
          <a:r>
            <a:rPr lang="fi-FI" b="0"/>
            <a:t>Tällaista sopimusehtoa pidetään kohtuuttomana,  jos se hyvän tavan vastaisesti aiheuttaa kuluttajan vahingoksi huomattavan epätasapainon osapuolten sopimuksesta johtuvien oikeuksien ja velvollisuuksien  välille. </a:t>
          </a:r>
          <a:endParaRPr lang="fi-FI"/>
        </a:p>
      </dgm:t>
    </dgm:pt>
    <dgm:pt modelId="{1BE608A1-387D-468F-8854-9C625E98AED9}" type="parTrans" cxnId="{DC237910-7F6F-406D-97EA-1473C3DA04F4}">
      <dgm:prSet/>
      <dgm:spPr/>
      <dgm:t>
        <a:bodyPr/>
        <a:lstStyle/>
        <a:p>
          <a:endParaRPr lang="en-US"/>
        </a:p>
      </dgm:t>
    </dgm:pt>
    <dgm:pt modelId="{F5F61B8E-A954-4432-9095-85C48FC7481A}" type="sibTrans" cxnId="{DC237910-7F6F-406D-97EA-1473C3DA04F4}">
      <dgm:prSet/>
      <dgm:spPr/>
      <dgm:t>
        <a:bodyPr/>
        <a:lstStyle/>
        <a:p>
          <a:endParaRPr lang="en-US"/>
        </a:p>
      </dgm:t>
    </dgm:pt>
    <dgm:pt modelId="{6E69E6FD-11B3-4A31-A1EE-13FEE0234086}">
      <dgm:prSet/>
      <dgm:spPr/>
      <dgm:t>
        <a:bodyPr/>
        <a:lstStyle/>
        <a:p>
          <a:pPr rtl="0"/>
          <a:r>
            <a:rPr lang="fi-FI" b="0"/>
            <a:t>Sopimus jää direktiivin mukaan muilta osin osapuolia sitovaksi, jos sopimus voi olla olemassa ilman  kohtuuttomia ehtoja </a:t>
          </a:r>
          <a:endParaRPr lang="fi-FI"/>
        </a:p>
      </dgm:t>
    </dgm:pt>
    <dgm:pt modelId="{887B438F-4A43-4803-B114-5197A417B218}" type="parTrans" cxnId="{704E432A-AE66-4225-B9FF-15A76AF02C6F}">
      <dgm:prSet/>
      <dgm:spPr/>
      <dgm:t>
        <a:bodyPr/>
        <a:lstStyle/>
        <a:p>
          <a:endParaRPr lang="en-US"/>
        </a:p>
      </dgm:t>
    </dgm:pt>
    <dgm:pt modelId="{841F404A-40F1-4263-9B58-B95B6217AA36}" type="sibTrans" cxnId="{704E432A-AE66-4225-B9FF-15A76AF02C6F}">
      <dgm:prSet/>
      <dgm:spPr/>
      <dgm:t>
        <a:bodyPr/>
        <a:lstStyle/>
        <a:p>
          <a:endParaRPr lang="en-US"/>
        </a:p>
      </dgm:t>
    </dgm:pt>
    <dgm:pt modelId="{7DC6B65B-1988-4AC9-9B39-5F8A4A23F50C}">
      <dgm:prSet/>
      <dgm:spPr/>
      <dgm:t>
        <a:bodyPr/>
        <a:lstStyle/>
        <a:p>
          <a:pPr rtl="0"/>
          <a:r>
            <a:rPr lang="fi-FI" b="0" i="1"/>
            <a:t>KSL:ia suppeampi soveltuvuus: </a:t>
          </a:r>
          <a:endParaRPr lang="fi-FI"/>
        </a:p>
      </dgm:t>
    </dgm:pt>
    <dgm:pt modelId="{B9A2E246-1A4C-4131-BB59-3E0D7D48AA18}" type="parTrans" cxnId="{2E0EF0F7-2DE3-4B90-8966-26D9CE4569B4}">
      <dgm:prSet/>
      <dgm:spPr/>
      <dgm:t>
        <a:bodyPr/>
        <a:lstStyle/>
        <a:p>
          <a:endParaRPr lang="en-US"/>
        </a:p>
      </dgm:t>
    </dgm:pt>
    <dgm:pt modelId="{627323B3-1FB6-442B-B930-42E05CA01F6B}" type="sibTrans" cxnId="{2E0EF0F7-2DE3-4B90-8966-26D9CE4569B4}">
      <dgm:prSet/>
      <dgm:spPr/>
      <dgm:t>
        <a:bodyPr/>
        <a:lstStyle/>
        <a:p>
          <a:endParaRPr lang="en-US"/>
        </a:p>
      </dgm:t>
    </dgm:pt>
    <dgm:pt modelId="{E1148A64-2754-4504-9F76-462428CAF946}">
      <dgm:prSet/>
      <dgm:spPr/>
      <dgm:t>
        <a:bodyPr/>
        <a:lstStyle/>
        <a:p>
          <a:pPr rtl="0"/>
          <a:r>
            <a:rPr lang="fi-FI" b="0" i="1"/>
            <a:t>ei koske hinnan riittävyyttä eikä vastineena toimitettavia palveluja ja tavaroita, jos ehdot on laadittu selkeästi ja ymmärrettävästi </a:t>
          </a:r>
          <a:endParaRPr lang="fi-FI"/>
        </a:p>
      </dgm:t>
    </dgm:pt>
    <dgm:pt modelId="{C8AB5670-50C5-422F-A74A-B035B074D9D0}" type="parTrans" cxnId="{00C8FF6E-E8BA-4873-8267-8D5CCCC260A9}">
      <dgm:prSet/>
      <dgm:spPr/>
      <dgm:t>
        <a:bodyPr/>
        <a:lstStyle/>
        <a:p>
          <a:endParaRPr lang="en-US"/>
        </a:p>
      </dgm:t>
    </dgm:pt>
    <dgm:pt modelId="{45FC126D-4C8D-440F-8F37-877BA1419FA8}" type="sibTrans" cxnId="{00C8FF6E-E8BA-4873-8267-8D5CCCC260A9}">
      <dgm:prSet/>
      <dgm:spPr/>
      <dgm:t>
        <a:bodyPr/>
        <a:lstStyle/>
        <a:p>
          <a:endParaRPr lang="en-US"/>
        </a:p>
      </dgm:t>
    </dgm:pt>
    <dgm:pt modelId="{081C0AF8-B0E9-47EC-8979-A4AEF5D02CCB}">
      <dgm:prSet/>
      <dgm:spPr/>
      <dgm:t>
        <a:bodyPr/>
        <a:lstStyle/>
        <a:p>
          <a:pPr rtl="0"/>
          <a:r>
            <a:rPr lang="fi-FI" i="1"/>
            <a:t>ei koske ”pakollisia lakeja tai asetuksia heijastavia sopimusehtoja” </a:t>
          </a:r>
          <a:endParaRPr lang="fi-FI"/>
        </a:p>
      </dgm:t>
    </dgm:pt>
    <dgm:pt modelId="{9C795287-2E69-40CD-8B9B-549E4A2E5E57}" type="parTrans" cxnId="{E62DCF3D-DAE6-4091-8245-3B113AED01C6}">
      <dgm:prSet/>
      <dgm:spPr/>
      <dgm:t>
        <a:bodyPr/>
        <a:lstStyle/>
        <a:p>
          <a:endParaRPr lang="en-US"/>
        </a:p>
      </dgm:t>
    </dgm:pt>
    <dgm:pt modelId="{D661A767-45A5-408B-8A8A-25B02C51E8F7}" type="sibTrans" cxnId="{E62DCF3D-DAE6-4091-8245-3B113AED01C6}">
      <dgm:prSet/>
      <dgm:spPr/>
      <dgm:t>
        <a:bodyPr/>
        <a:lstStyle/>
        <a:p>
          <a:endParaRPr lang="en-US"/>
        </a:p>
      </dgm:t>
    </dgm:pt>
    <dgm:pt modelId="{E00E38C0-0281-4B50-81EB-6B7BC6B0D3B9}" type="pres">
      <dgm:prSet presAssocID="{70B4912F-36B3-43FD-8812-6393C9F61CB5}" presName="CompostProcess" presStyleCnt="0">
        <dgm:presLayoutVars>
          <dgm:dir/>
          <dgm:resizeHandles val="exact"/>
        </dgm:presLayoutVars>
      </dgm:prSet>
      <dgm:spPr/>
    </dgm:pt>
    <dgm:pt modelId="{2DA6B2DF-F0CE-421D-909C-C438BE55F2DF}" type="pres">
      <dgm:prSet presAssocID="{70B4912F-36B3-43FD-8812-6393C9F61CB5}" presName="arrow" presStyleLbl="bgShp" presStyleIdx="0" presStyleCnt="1"/>
      <dgm:spPr/>
    </dgm:pt>
    <dgm:pt modelId="{CDCCC711-8B16-4577-8A75-F2583E75410D}" type="pres">
      <dgm:prSet presAssocID="{70B4912F-36B3-43FD-8812-6393C9F61CB5}" presName="linearProcess" presStyleCnt="0"/>
      <dgm:spPr/>
    </dgm:pt>
    <dgm:pt modelId="{FD324EBF-4098-4F7F-9ACB-3FDD32A81D49}" type="pres">
      <dgm:prSet presAssocID="{520C9BCA-7A0F-47AA-BD29-C8CAD8ED9CCB}" presName="textNode" presStyleLbl="node1" presStyleIdx="0" presStyleCnt="5">
        <dgm:presLayoutVars>
          <dgm:bulletEnabled val="1"/>
        </dgm:presLayoutVars>
      </dgm:prSet>
      <dgm:spPr/>
    </dgm:pt>
    <dgm:pt modelId="{972F22E5-B857-4C19-BCA9-5AF384FF26A9}" type="pres">
      <dgm:prSet presAssocID="{CDA445BA-291C-4B6F-8985-655FC02C2282}" presName="sibTrans" presStyleCnt="0"/>
      <dgm:spPr/>
    </dgm:pt>
    <dgm:pt modelId="{4A175CF4-B34A-490A-B4A1-2E4B5371B4FC}" type="pres">
      <dgm:prSet presAssocID="{9B2538F1-D117-4FE0-A4B2-189D49BF85F7}" presName="textNode" presStyleLbl="node1" presStyleIdx="1" presStyleCnt="5">
        <dgm:presLayoutVars>
          <dgm:bulletEnabled val="1"/>
        </dgm:presLayoutVars>
      </dgm:prSet>
      <dgm:spPr/>
    </dgm:pt>
    <dgm:pt modelId="{FC32F657-8C2B-4442-9DB1-6C2D7E294CF7}" type="pres">
      <dgm:prSet presAssocID="{1E922E37-6A1D-48AC-A34D-D8416E77DDF7}" presName="sibTrans" presStyleCnt="0"/>
      <dgm:spPr/>
    </dgm:pt>
    <dgm:pt modelId="{46EA5C4D-DCE3-4882-B787-A69F9C4AB1EF}" type="pres">
      <dgm:prSet presAssocID="{9EB81024-2B6B-47CA-8C14-9349CE9410FC}" presName="textNode" presStyleLbl="node1" presStyleIdx="2" presStyleCnt="5">
        <dgm:presLayoutVars>
          <dgm:bulletEnabled val="1"/>
        </dgm:presLayoutVars>
      </dgm:prSet>
      <dgm:spPr/>
    </dgm:pt>
    <dgm:pt modelId="{FFCD648A-998B-40F1-991D-1D2EAD24ADEB}" type="pres">
      <dgm:prSet presAssocID="{F5F61B8E-A954-4432-9095-85C48FC7481A}" presName="sibTrans" presStyleCnt="0"/>
      <dgm:spPr/>
    </dgm:pt>
    <dgm:pt modelId="{8EF07D68-4DB7-4CE8-8276-63443DFA3541}" type="pres">
      <dgm:prSet presAssocID="{6E69E6FD-11B3-4A31-A1EE-13FEE0234086}" presName="textNode" presStyleLbl="node1" presStyleIdx="3" presStyleCnt="5">
        <dgm:presLayoutVars>
          <dgm:bulletEnabled val="1"/>
        </dgm:presLayoutVars>
      </dgm:prSet>
      <dgm:spPr/>
    </dgm:pt>
    <dgm:pt modelId="{B6184F2B-C930-40E7-B384-E354EDC818C8}" type="pres">
      <dgm:prSet presAssocID="{841F404A-40F1-4263-9B58-B95B6217AA36}" presName="sibTrans" presStyleCnt="0"/>
      <dgm:spPr/>
    </dgm:pt>
    <dgm:pt modelId="{33A95FBC-6FCB-4749-8AE3-44079F2AABB0}" type="pres">
      <dgm:prSet presAssocID="{7DC6B65B-1988-4AC9-9B39-5F8A4A23F50C}" presName="textNode" presStyleLbl="node1" presStyleIdx="4" presStyleCnt="5">
        <dgm:presLayoutVars>
          <dgm:bulletEnabled val="1"/>
        </dgm:presLayoutVars>
      </dgm:prSet>
      <dgm:spPr/>
    </dgm:pt>
  </dgm:ptLst>
  <dgm:cxnLst>
    <dgm:cxn modelId="{DC237910-7F6F-406D-97EA-1473C3DA04F4}" srcId="{70B4912F-36B3-43FD-8812-6393C9F61CB5}" destId="{9EB81024-2B6B-47CA-8C14-9349CE9410FC}" srcOrd="2" destOrd="0" parTransId="{1BE608A1-387D-468F-8854-9C625E98AED9}" sibTransId="{F5F61B8E-A954-4432-9095-85C48FC7481A}"/>
    <dgm:cxn modelId="{08F9FC12-32B4-4BF9-B7E2-6914C0734383}" type="presOf" srcId="{6E69E6FD-11B3-4A31-A1EE-13FEE0234086}" destId="{8EF07D68-4DB7-4CE8-8276-63443DFA3541}" srcOrd="0" destOrd="0" presId="urn:microsoft.com/office/officeart/2005/8/layout/hProcess9"/>
    <dgm:cxn modelId="{5D94461C-75B7-4AE1-B442-9F3F4F850650}" srcId="{70B4912F-36B3-43FD-8812-6393C9F61CB5}" destId="{9B2538F1-D117-4FE0-A4B2-189D49BF85F7}" srcOrd="1" destOrd="0" parTransId="{ECD42F0B-ADA9-47A8-91ED-E58F50A8781A}" sibTransId="{1E922E37-6A1D-48AC-A34D-D8416E77DDF7}"/>
    <dgm:cxn modelId="{363BA525-8868-4ACC-B53E-D9C0D3FB1856}" type="presOf" srcId="{9B2538F1-D117-4FE0-A4B2-189D49BF85F7}" destId="{4A175CF4-B34A-490A-B4A1-2E4B5371B4FC}" srcOrd="0" destOrd="0" presId="urn:microsoft.com/office/officeart/2005/8/layout/hProcess9"/>
    <dgm:cxn modelId="{704E432A-AE66-4225-B9FF-15A76AF02C6F}" srcId="{70B4912F-36B3-43FD-8812-6393C9F61CB5}" destId="{6E69E6FD-11B3-4A31-A1EE-13FEE0234086}" srcOrd="3" destOrd="0" parTransId="{887B438F-4A43-4803-B114-5197A417B218}" sibTransId="{841F404A-40F1-4263-9B58-B95B6217AA36}"/>
    <dgm:cxn modelId="{E62DCF3D-DAE6-4091-8245-3B113AED01C6}" srcId="{7DC6B65B-1988-4AC9-9B39-5F8A4A23F50C}" destId="{081C0AF8-B0E9-47EC-8979-A4AEF5D02CCB}" srcOrd="1" destOrd="0" parTransId="{9C795287-2E69-40CD-8B9B-549E4A2E5E57}" sibTransId="{D661A767-45A5-408B-8A8A-25B02C51E8F7}"/>
    <dgm:cxn modelId="{FCAE1E5F-4216-41F5-A746-1CB1F62A9290}" type="presOf" srcId="{7DC6B65B-1988-4AC9-9B39-5F8A4A23F50C}" destId="{33A95FBC-6FCB-4749-8AE3-44079F2AABB0}" srcOrd="0" destOrd="0" presId="urn:microsoft.com/office/officeart/2005/8/layout/hProcess9"/>
    <dgm:cxn modelId="{657C9043-0697-41EE-B3B4-D88947962FC4}" type="presOf" srcId="{081C0AF8-B0E9-47EC-8979-A4AEF5D02CCB}" destId="{33A95FBC-6FCB-4749-8AE3-44079F2AABB0}" srcOrd="0" destOrd="2" presId="urn:microsoft.com/office/officeart/2005/8/layout/hProcess9"/>
    <dgm:cxn modelId="{00C8FF6E-E8BA-4873-8267-8D5CCCC260A9}" srcId="{7DC6B65B-1988-4AC9-9B39-5F8A4A23F50C}" destId="{E1148A64-2754-4504-9F76-462428CAF946}" srcOrd="0" destOrd="0" parTransId="{C8AB5670-50C5-422F-A74A-B035B074D9D0}" sibTransId="{45FC126D-4C8D-440F-8F37-877BA1419FA8}"/>
    <dgm:cxn modelId="{A574754F-9B77-4A8B-85F0-5ABEE8FF6D8E}" type="presOf" srcId="{520C9BCA-7A0F-47AA-BD29-C8CAD8ED9CCB}" destId="{FD324EBF-4098-4F7F-9ACB-3FDD32A81D49}" srcOrd="0" destOrd="0" presId="urn:microsoft.com/office/officeart/2005/8/layout/hProcess9"/>
    <dgm:cxn modelId="{74CEFA7E-C86E-49E0-9996-9E004B7841BE}" type="presOf" srcId="{9EB81024-2B6B-47CA-8C14-9349CE9410FC}" destId="{46EA5C4D-DCE3-4882-B787-A69F9C4AB1EF}" srcOrd="0" destOrd="0" presId="urn:microsoft.com/office/officeart/2005/8/layout/hProcess9"/>
    <dgm:cxn modelId="{9AF0ADB4-7A30-4B35-A365-4CDE1D9F619F}" srcId="{70B4912F-36B3-43FD-8812-6393C9F61CB5}" destId="{520C9BCA-7A0F-47AA-BD29-C8CAD8ED9CCB}" srcOrd="0" destOrd="0" parTransId="{B5298A25-9623-455C-B218-99C23F5C2CE0}" sibTransId="{CDA445BA-291C-4B6F-8985-655FC02C2282}"/>
    <dgm:cxn modelId="{B71301BC-6D83-45B8-8E28-1F25DD60A284}" type="presOf" srcId="{E1148A64-2754-4504-9F76-462428CAF946}" destId="{33A95FBC-6FCB-4749-8AE3-44079F2AABB0}" srcOrd="0" destOrd="1" presId="urn:microsoft.com/office/officeart/2005/8/layout/hProcess9"/>
    <dgm:cxn modelId="{879593E0-0AD3-412A-BA0E-5122A55C7535}" type="presOf" srcId="{70B4912F-36B3-43FD-8812-6393C9F61CB5}" destId="{E00E38C0-0281-4B50-81EB-6B7BC6B0D3B9}" srcOrd="0" destOrd="0" presId="urn:microsoft.com/office/officeart/2005/8/layout/hProcess9"/>
    <dgm:cxn modelId="{2E0EF0F7-2DE3-4B90-8966-26D9CE4569B4}" srcId="{70B4912F-36B3-43FD-8812-6393C9F61CB5}" destId="{7DC6B65B-1988-4AC9-9B39-5F8A4A23F50C}" srcOrd="4" destOrd="0" parTransId="{B9A2E246-1A4C-4131-BB59-3E0D7D48AA18}" sibTransId="{627323B3-1FB6-442B-B930-42E05CA01F6B}"/>
    <dgm:cxn modelId="{8FD708B1-6075-4468-B184-87BB0F285564}" type="presParOf" srcId="{E00E38C0-0281-4B50-81EB-6B7BC6B0D3B9}" destId="{2DA6B2DF-F0CE-421D-909C-C438BE55F2DF}" srcOrd="0" destOrd="0" presId="urn:microsoft.com/office/officeart/2005/8/layout/hProcess9"/>
    <dgm:cxn modelId="{4EB98043-4A6F-4254-888D-62575313C597}" type="presParOf" srcId="{E00E38C0-0281-4B50-81EB-6B7BC6B0D3B9}" destId="{CDCCC711-8B16-4577-8A75-F2583E75410D}" srcOrd="1" destOrd="0" presId="urn:microsoft.com/office/officeart/2005/8/layout/hProcess9"/>
    <dgm:cxn modelId="{1A5EA2FA-665F-4264-AE12-C6B7E83044F5}" type="presParOf" srcId="{CDCCC711-8B16-4577-8A75-F2583E75410D}" destId="{FD324EBF-4098-4F7F-9ACB-3FDD32A81D49}" srcOrd="0" destOrd="0" presId="urn:microsoft.com/office/officeart/2005/8/layout/hProcess9"/>
    <dgm:cxn modelId="{80B7C6C6-FE75-491A-A7A4-E1D816175703}" type="presParOf" srcId="{CDCCC711-8B16-4577-8A75-F2583E75410D}" destId="{972F22E5-B857-4C19-BCA9-5AF384FF26A9}" srcOrd="1" destOrd="0" presId="urn:microsoft.com/office/officeart/2005/8/layout/hProcess9"/>
    <dgm:cxn modelId="{6CF57318-3F17-456E-B34D-4FFEAD42AD3B}" type="presParOf" srcId="{CDCCC711-8B16-4577-8A75-F2583E75410D}" destId="{4A175CF4-B34A-490A-B4A1-2E4B5371B4FC}" srcOrd="2" destOrd="0" presId="urn:microsoft.com/office/officeart/2005/8/layout/hProcess9"/>
    <dgm:cxn modelId="{212DF397-EF77-43B4-89F8-80F8FF33DAA6}" type="presParOf" srcId="{CDCCC711-8B16-4577-8A75-F2583E75410D}" destId="{FC32F657-8C2B-4442-9DB1-6C2D7E294CF7}" srcOrd="3" destOrd="0" presId="urn:microsoft.com/office/officeart/2005/8/layout/hProcess9"/>
    <dgm:cxn modelId="{05E35D8A-BB1D-4EFA-88E9-8B91912F394D}" type="presParOf" srcId="{CDCCC711-8B16-4577-8A75-F2583E75410D}" destId="{46EA5C4D-DCE3-4882-B787-A69F9C4AB1EF}" srcOrd="4" destOrd="0" presId="urn:microsoft.com/office/officeart/2005/8/layout/hProcess9"/>
    <dgm:cxn modelId="{E667B4D4-6F6E-4F61-ABB0-AD9030A7FD0D}" type="presParOf" srcId="{CDCCC711-8B16-4577-8A75-F2583E75410D}" destId="{FFCD648A-998B-40F1-991D-1D2EAD24ADEB}" srcOrd="5" destOrd="0" presId="urn:microsoft.com/office/officeart/2005/8/layout/hProcess9"/>
    <dgm:cxn modelId="{8AFA92D3-3B09-4F5F-95FB-229E2184D011}" type="presParOf" srcId="{CDCCC711-8B16-4577-8A75-F2583E75410D}" destId="{8EF07D68-4DB7-4CE8-8276-63443DFA3541}" srcOrd="6" destOrd="0" presId="urn:microsoft.com/office/officeart/2005/8/layout/hProcess9"/>
    <dgm:cxn modelId="{6C8679A2-151F-4FBD-9C55-95B5EE1A5DAC}" type="presParOf" srcId="{CDCCC711-8B16-4577-8A75-F2583E75410D}" destId="{B6184F2B-C930-40E7-B384-E354EDC818C8}" srcOrd="7" destOrd="0" presId="urn:microsoft.com/office/officeart/2005/8/layout/hProcess9"/>
    <dgm:cxn modelId="{6498A37D-9955-41DB-B517-FB8A78E7860B}" type="presParOf" srcId="{CDCCC711-8B16-4577-8A75-F2583E75410D}" destId="{33A95FBC-6FCB-4749-8AE3-44079F2AABB0}" srcOrd="8" destOrd="0" presId="urn:microsoft.com/office/officeart/2005/8/layout/hProcess9"/>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192CDFAD-3325-4D72-A4BF-CB8911A1D092}" type="doc">
      <dgm:prSet loTypeId="urn:microsoft.com/office/officeart/2005/8/layout/vList2" loCatId="list" qsTypeId="urn:microsoft.com/office/officeart/2005/8/quickstyle/simple3" qsCatId="simple" csTypeId="urn:microsoft.com/office/officeart/2005/8/colors/accent1_2" csCatId="accent1" phldr="1"/>
      <dgm:spPr/>
      <dgm:t>
        <a:bodyPr/>
        <a:lstStyle/>
        <a:p>
          <a:endParaRPr lang="fi-FI"/>
        </a:p>
      </dgm:t>
    </dgm:pt>
    <dgm:pt modelId="{4DE63A2A-AE35-4C2B-9418-A8382138A189}">
      <dgm:prSet/>
      <dgm:spPr/>
      <dgm:t>
        <a:bodyPr/>
        <a:lstStyle/>
        <a:p>
          <a:pPr rtl="0"/>
          <a:r>
            <a:rPr lang="fi-FI" b="1" i="1" dirty="0"/>
            <a:t>Prosessioikeuden</a:t>
          </a:r>
          <a:r>
            <a:rPr lang="fi-FI" b="1" dirty="0"/>
            <a:t> ja muiden oikeussuojajärjestelmien tulee turvata </a:t>
          </a:r>
          <a:r>
            <a:rPr lang="fi-FI" b="1" i="1" dirty="0"/>
            <a:t>käytännön mahdollisuudet </a:t>
          </a:r>
          <a:r>
            <a:rPr lang="fi-FI" b="1" dirty="0"/>
            <a:t>toteuttaa aineellisiin normeihin perustuvat oikeudet </a:t>
          </a:r>
          <a:endParaRPr lang="fi-FI" dirty="0"/>
        </a:p>
      </dgm:t>
    </dgm:pt>
    <dgm:pt modelId="{D2246940-7524-483B-904F-A072D7BA4E3E}" type="parTrans" cxnId="{BD490178-CFB2-4922-AA7B-B02D2AB8D51B}">
      <dgm:prSet/>
      <dgm:spPr/>
      <dgm:t>
        <a:bodyPr/>
        <a:lstStyle/>
        <a:p>
          <a:endParaRPr lang="fi-FI"/>
        </a:p>
      </dgm:t>
    </dgm:pt>
    <dgm:pt modelId="{CE70DCB9-253F-4FC1-97CA-C0D96AB8EDF5}" type="sibTrans" cxnId="{BD490178-CFB2-4922-AA7B-B02D2AB8D51B}">
      <dgm:prSet/>
      <dgm:spPr/>
      <dgm:t>
        <a:bodyPr/>
        <a:lstStyle/>
        <a:p>
          <a:endParaRPr lang="fi-FI"/>
        </a:p>
      </dgm:t>
    </dgm:pt>
    <dgm:pt modelId="{53CF3094-8BDB-4BC3-80A7-3A9DDCAB3EB1}">
      <dgm:prSet/>
      <dgm:spPr/>
      <dgm:t>
        <a:bodyPr/>
        <a:lstStyle/>
        <a:p>
          <a:pPr rtl="0"/>
          <a:r>
            <a:rPr lang="fi-FI" b="1"/>
            <a:t>Myös on estettävä </a:t>
          </a:r>
          <a:r>
            <a:rPr lang="fi-FI" b="1" i="1"/>
            <a:t>prosessijärjestelmien väärinkäyttö </a:t>
          </a:r>
          <a:r>
            <a:rPr lang="fi-FI" b="1"/>
            <a:t>aineellisten oikeuksien mitätöimiseksi. </a:t>
          </a:r>
          <a:endParaRPr lang="fi-FI"/>
        </a:p>
      </dgm:t>
    </dgm:pt>
    <dgm:pt modelId="{8C5548E1-8729-49BE-95AA-B17D6C3FA3EA}" type="parTrans" cxnId="{0C806D05-1799-4BD1-BA26-F0215D4B592B}">
      <dgm:prSet/>
      <dgm:spPr/>
      <dgm:t>
        <a:bodyPr/>
        <a:lstStyle/>
        <a:p>
          <a:endParaRPr lang="fi-FI"/>
        </a:p>
      </dgm:t>
    </dgm:pt>
    <dgm:pt modelId="{2BEFC361-9A53-42A2-88DD-26E7EFA242A8}" type="sibTrans" cxnId="{0C806D05-1799-4BD1-BA26-F0215D4B592B}">
      <dgm:prSet/>
      <dgm:spPr/>
      <dgm:t>
        <a:bodyPr/>
        <a:lstStyle/>
        <a:p>
          <a:endParaRPr lang="fi-FI"/>
        </a:p>
      </dgm:t>
    </dgm:pt>
    <dgm:pt modelId="{38518627-4CB7-484F-B04A-1AADD0A06888}">
      <dgm:prSet/>
      <dgm:spPr/>
      <dgm:t>
        <a:bodyPr/>
        <a:lstStyle/>
        <a:p>
          <a:pPr rtl="0"/>
          <a:r>
            <a:rPr lang="fi-FI" b="0" dirty="0"/>
            <a:t>Prosessioikeus kuuluu kansalliseen lainsäädäntövaltaan myös silloin, kun menettelysäännöt  koskevat yksityisten oikeuksia turvaavan EU:n aineellisen sääntelyn toteuttamista </a:t>
          </a:r>
          <a:endParaRPr lang="fi-FI" dirty="0"/>
        </a:p>
      </dgm:t>
    </dgm:pt>
    <dgm:pt modelId="{01886B5E-EB5E-4EA6-A333-33F0ACB7DE26}" type="parTrans" cxnId="{7ADADA89-9749-4F18-A39A-10C8D6F20E55}">
      <dgm:prSet/>
      <dgm:spPr/>
      <dgm:t>
        <a:bodyPr/>
        <a:lstStyle/>
        <a:p>
          <a:endParaRPr lang="fi-FI"/>
        </a:p>
      </dgm:t>
    </dgm:pt>
    <dgm:pt modelId="{3C986BFC-307F-4593-8B0D-6681492C8D73}" type="sibTrans" cxnId="{7ADADA89-9749-4F18-A39A-10C8D6F20E55}">
      <dgm:prSet/>
      <dgm:spPr/>
      <dgm:t>
        <a:bodyPr/>
        <a:lstStyle/>
        <a:p>
          <a:endParaRPr lang="fi-FI"/>
        </a:p>
      </dgm:t>
    </dgm:pt>
    <dgm:pt modelId="{89BD219F-F44D-47D1-AC66-8615919D895B}">
      <dgm:prSet/>
      <dgm:spPr/>
      <dgm:t>
        <a:bodyPr/>
        <a:lstStyle/>
        <a:p>
          <a:pPr rtl="0"/>
          <a:r>
            <a:rPr lang="fi-FI" b="0"/>
            <a:t>EU-tuomioistuin (EUT): </a:t>
          </a:r>
          <a:endParaRPr lang="fi-FI"/>
        </a:p>
      </dgm:t>
    </dgm:pt>
    <dgm:pt modelId="{4714DB0B-3F0B-41E6-A409-3DB8ABCA3F71}" type="parTrans" cxnId="{05E77700-7773-4510-8F1C-9544D9E3D134}">
      <dgm:prSet/>
      <dgm:spPr/>
      <dgm:t>
        <a:bodyPr/>
        <a:lstStyle/>
        <a:p>
          <a:endParaRPr lang="fi-FI"/>
        </a:p>
      </dgm:t>
    </dgm:pt>
    <dgm:pt modelId="{F5490A1E-BBFA-4999-AAD7-83CB6F984DD9}" type="sibTrans" cxnId="{05E77700-7773-4510-8F1C-9544D9E3D134}">
      <dgm:prSet/>
      <dgm:spPr/>
      <dgm:t>
        <a:bodyPr/>
        <a:lstStyle/>
        <a:p>
          <a:endParaRPr lang="fi-FI"/>
        </a:p>
      </dgm:t>
    </dgm:pt>
    <dgm:pt modelId="{636046EF-1751-4FF9-B4C9-55E9E83663C9}">
      <dgm:prSet/>
      <dgm:spPr/>
      <dgm:t>
        <a:bodyPr/>
        <a:lstStyle/>
        <a:p>
          <a:pPr rtl="0"/>
          <a:r>
            <a:rPr lang="fi-FI" b="0"/>
            <a:t>kansalliset menettelysäännöt eivät kuitenkaan  saa olla epäedullisempia kuin ne, jotka koskevat samankaltaisia jäsenvaltioiden  sisäiseen oikeuteen perustuvia vaatimuksia (</a:t>
          </a:r>
          <a:r>
            <a:rPr lang="fi-FI" b="0" i="1"/>
            <a:t>vastaavuusperiaate</a:t>
          </a:r>
          <a:r>
            <a:rPr lang="fi-FI" b="0"/>
            <a:t>), </a:t>
          </a:r>
          <a:endParaRPr lang="fi-FI"/>
        </a:p>
      </dgm:t>
    </dgm:pt>
    <dgm:pt modelId="{D4A0FC36-296F-4B93-9CCB-EFAFD7FFF92B}" type="parTrans" cxnId="{8460FFF7-1153-462A-B979-CE76D4A8CF76}">
      <dgm:prSet/>
      <dgm:spPr/>
      <dgm:t>
        <a:bodyPr/>
        <a:lstStyle/>
        <a:p>
          <a:endParaRPr lang="fi-FI"/>
        </a:p>
      </dgm:t>
    </dgm:pt>
    <dgm:pt modelId="{C0058676-3117-4F06-BA5C-51B0591CBBDE}" type="sibTrans" cxnId="{8460FFF7-1153-462A-B979-CE76D4A8CF76}">
      <dgm:prSet/>
      <dgm:spPr/>
      <dgm:t>
        <a:bodyPr/>
        <a:lstStyle/>
        <a:p>
          <a:endParaRPr lang="fi-FI"/>
        </a:p>
      </dgm:t>
    </dgm:pt>
    <dgm:pt modelId="{F4F94225-A46E-4ED5-BE93-F0C7C6A8273C}">
      <dgm:prSet/>
      <dgm:spPr/>
      <dgm:t>
        <a:bodyPr/>
        <a:lstStyle/>
        <a:p>
          <a:pPr rtl="0"/>
          <a:r>
            <a:rPr lang="fi-FI" b="0"/>
            <a:t>eivätkä ne  saa tehdä unionin oikeuteen perustuvien oikeuksien käyttämistä käytännössä  mahdottomaksi tai suhteettoman vaikeaksi (</a:t>
          </a:r>
          <a:r>
            <a:rPr lang="fi-FI" b="0" i="1"/>
            <a:t>tehokkuusperiaate</a:t>
          </a:r>
          <a:r>
            <a:rPr lang="fi-FI" b="0"/>
            <a:t>) </a:t>
          </a:r>
          <a:endParaRPr lang="fi-FI"/>
        </a:p>
      </dgm:t>
    </dgm:pt>
    <dgm:pt modelId="{8D8A0EFE-67C1-419E-A3F7-C5C0F802EF1F}" type="parTrans" cxnId="{0ECD6E99-7B47-4F8C-BFA6-5A25B779829D}">
      <dgm:prSet/>
      <dgm:spPr/>
      <dgm:t>
        <a:bodyPr/>
        <a:lstStyle/>
        <a:p>
          <a:endParaRPr lang="fi-FI"/>
        </a:p>
      </dgm:t>
    </dgm:pt>
    <dgm:pt modelId="{354B8B04-A1D8-45DC-B23C-392A36605026}" type="sibTrans" cxnId="{0ECD6E99-7B47-4F8C-BFA6-5A25B779829D}">
      <dgm:prSet/>
      <dgm:spPr/>
      <dgm:t>
        <a:bodyPr/>
        <a:lstStyle/>
        <a:p>
          <a:endParaRPr lang="fi-FI"/>
        </a:p>
      </dgm:t>
    </dgm:pt>
    <dgm:pt modelId="{8C135EC1-E8A3-41ED-9F33-F57463986093}" type="pres">
      <dgm:prSet presAssocID="{192CDFAD-3325-4D72-A4BF-CB8911A1D092}" presName="linear" presStyleCnt="0">
        <dgm:presLayoutVars>
          <dgm:animLvl val="lvl"/>
          <dgm:resizeHandles val="exact"/>
        </dgm:presLayoutVars>
      </dgm:prSet>
      <dgm:spPr/>
    </dgm:pt>
    <dgm:pt modelId="{3BC9E4EB-45E2-4426-BF17-ACC4BB263059}" type="pres">
      <dgm:prSet presAssocID="{4DE63A2A-AE35-4C2B-9418-A8382138A189}" presName="parentText" presStyleLbl="node1" presStyleIdx="0" presStyleCnt="4">
        <dgm:presLayoutVars>
          <dgm:chMax val="0"/>
          <dgm:bulletEnabled val="1"/>
        </dgm:presLayoutVars>
      </dgm:prSet>
      <dgm:spPr/>
    </dgm:pt>
    <dgm:pt modelId="{D9940EE8-C2BA-43CA-8D14-91367332583E}" type="pres">
      <dgm:prSet presAssocID="{CE70DCB9-253F-4FC1-97CA-C0D96AB8EDF5}" presName="spacer" presStyleCnt="0"/>
      <dgm:spPr/>
    </dgm:pt>
    <dgm:pt modelId="{BBD83779-6A58-499F-A396-99C5866EC76E}" type="pres">
      <dgm:prSet presAssocID="{53CF3094-8BDB-4BC3-80A7-3A9DDCAB3EB1}" presName="parentText" presStyleLbl="node1" presStyleIdx="1" presStyleCnt="4">
        <dgm:presLayoutVars>
          <dgm:chMax val="0"/>
          <dgm:bulletEnabled val="1"/>
        </dgm:presLayoutVars>
      </dgm:prSet>
      <dgm:spPr/>
    </dgm:pt>
    <dgm:pt modelId="{8CB537A7-DAF8-4C9A-89BE-399FF2CF0EAD}" type="pres">
      <dgm:prSet presAssocID="{2BEFC361-9A53-42A2-88DD-26E7EFA242A8}" presName="spacer" presStyleCnt="0"/>
      <dgm:spPr/>
    </dgm:pt>
    <dgm:pt modelId="{8FCCF6FE-DA41-4060-B5CA-AA23274975E9}" type="pres">
      <dgm:prSet presAssocID="{38518627-4CB7-484F-B04A-1AADD0A06888}" presName="parentText" presStyleLbl="node1" presStyleIdx="2" presStyleCnt="4">
        <dgm:presLayoutVars>
          <dgm:chMax val="0"/>
          <dgm:bulletEnabled val="1"/>
        </dgm:presLayoutVars>
      </dgm:prSet>
      <dgm:spPr/>
    </dgm:pt>
    <dgm:pt modelId="{17EAB99F-2BAB-47EA-984D-FBBB9A9D504A}" type="pres">
      <dgm:prSet presAssocID="{3C986BFC-307F-4593-8B0D-6681492C8D73}" presName="spacer" presStyleCnt="0"/>
      <dgm:spPr/>
    </dgm:pt>
    <dgm:pt modelId="{2BDB77F8-F41A-482E-AB7E-48E2A6A991D0}" type="pres">
      <dgm:prSet presAssocID="{89BD219F-F44D-47D1-AC66-8615919D895B}" presName="parentText" presStyleLbl="node1" presStyleIdx="3" presStyleCnt="4">
        <dgm:presLayoutVars>
          <dgm:chMax val="0"/>
          <dgm:bulletEnabled val="1"/>
        </dgm:presLayoutVars>
      </dgm:prSet>
      <dgm:spPr/>
    </dgm:pt>
    <dgm:pt modelId="{35AA07A6-28D1-41D2-AC6A-F966638D87F8}" type="pres">
      <dgm:prSet presAssocID="{89BD219F-F44D-47D1-AC66-8615919D895B}" presName="childText" presStyleLbl="revTx" presStyleIdx="0" presStyleCnt="1">
        <dgm:presLayoutVars>
          <dgm:bulletEnabled val="1"/>
        </dgm:presLayoutVars>
      </dgm:prSet>
      <dgm:spPr/>
    </dgm:pt>
  </dgm:ptLst>
  <dgm:cxnLst>
    <dgm:cxn modelId="{05E77700-7773-4510-8F1C-9544D9E3D134}" srcId="{192CDFAD-3325-4D72-A4BF-CB8911A1D092}" destId="{89BD219F-F44D-47D1-AC66-8615919D895B}" srcOrd="3" destOrd="0" parTransId="{4714DB0B-3F0B-41E6-A409-3DB8ABCA3F71}" sibTransId="{F5490A1E-BBFA-4999-AAD7-83CB6F984DD9}"/>
    <dgm:cxn modelId="{0C806D05-1799-4BD1-BA26-F0215D4B592B}" srcId="{192CDFAD-3325-4D72-A4BF-CB8911A1D092}" destId="{53CF3094-8BDB-4BC3-80A7-3A9DDCAB3EB1}" srcOrd="1" destOrd="0" parTransId="{8C5548E1-8729-49BE-95AA-B17D6C3FA3EA}" sibTransId="{2BEFC361-9A53-42A2-88DD-26E7EFA242A8}"/>
    <dgm:cxn modelId="{5B85CC05-9965-4203-A379-F147E065E39A}" type="presOf" srcId="{636046EF-1751-4FF9-B4C9-55E9E83663C9}" destId="{35AA07A6-28D1-41D2-AC6A-F966638D87F8}" srcOrd="0" destOrd="0" presId="urn:microsoft.com/office/officeart/2005/8/layout/vList2"/>
    <dgm:cxn modelId="{4D31081B-6649-4CA6-ADDB-F81DE6740050}" type="presOf" srcId="{4DE63A2A-AE35-4C2B-9418-A8382138A189}" destId="{3BC9E4EB-45E2-4426-BF17-ACC4BB263059}" srcOrd="0" destOrd="0" presId="urn:microsoft.com/office/officeart/2005/8/layout/vList2"/>
    <dgm:cxn modelId="{1B5D2236-EA2E-42D1-8510-505D88323DFB}" type="presOf" srcId="{89BD219F-F44D-47D1-AC66-8615919D895B}" destId="{2BDB77F8-F41A-482E-AB7E-48E2A6A991D0}" srcOrd="0" destOrd="0" presId="urn:microsoft.com/office/officeart/2005/8/layout/vList2"/>
    <dgm:cxn modelId="{2A82C64E-AB91-4FAC-A4E8-9B418F846882}" type="presOf" srcId="{F4F94225-A46E-4ED5-BE93-F0C7C6A8273C}" destId="{35AA07A6-28D1-41D2-AC6A-F966638D87F8}" srcOrd="0" destOrd="1" presId="urn:microsoft.com/office/officeart/2005/8/layout/vList2"/>
    <dgm:cxn modelId="{BD490178-CFB2-4922-AA7B-B02D2AB8D51B}" srcId="{192CDFAD-3325-4D72-A4BF-CB8911A1D092}" destId="{4DE63A2A-AE35-4C2B-9418-A8382138A189}" srcOrd="0" destOrd="0" parTransId="{D2246940-7524-483B-904F-A072D7BA4E3E}" sibTransId="{CE70DCB9-253F-4FC1-97CA-C0D96AB8EDF5}"/>
    <dgm:cxn modelId="{7ADADA89-9749-4F18-A39A-10C8D6F20E55}" srcId="{192CDFAD-3325-4D72-A4BF-CB8911A1D092}" destId="{38518627-4CB7-484F-B04A-1AADD0A06888}" srcOrd="2" destOrd="0" parTransId="{01886B5E-EB5E-4EA6-A333-33F0ACB7DE26}" sibTransId="{3C986BFC-307F-4593-8B0D-6681492C8D73}"/>
    <dgm:cxn modelId="{0ECD6E99-7B47-4F8C-BFA6-5A25B779829D}" srcId="{89BD219F-F44D-47D1-AC66-8615919D895B}" destId="{F4F94225-A46E-4ED5-BE93-F0C7C6A8273C}" srcOrd="1" destOrd="0" parTransId="{8D8A0EFE-67C1-419E-A3F7-C5C0F802EF1F}" sibTransId="{354B8B04-A1D8-45DC-B23C-392A36605026}"/>
    <dgm:cxn modelId="{FF12B99F-E971-4CDD-A327-485202BE5DC3}" type="presOf" srcId="{38518627-4CB7-484F-B04A-1AADD0A06888}" destId="{8FCCF6FE-DA41-4060-B5CA-AA23274975E9}" srcOrd="0" destOrd="0" presId="urn:microsoft.com/office/officeart/2005/8/layout/vList2"/>
    <dgm:cxn modelId="{1DE6BDB9-76FA-4FBE-B3B6-465A7FDDAD63}" type="presOf" srcId="{53CF3094-8BDB-4BC3-80A7-3A9DDCAB3EB1}" destId="{BBD83779-6A58-499F-A396-99C5866EC76E}" srcOrd="0" destOrd="0" presId="urn:microsoft.com/office/officeart/2005/8/layout/vList2"/>
    <dgm:cxn modelId="{6A07F5E7-1AC7-4D9E-9552-2A6230439F4E}" type="presOf" srcId="{192CDFAD-3325-4D72-A4BF-CB8911A1D092}" destId="{8C135EC1-E8A3-41ED-9F33-F57463986093}" srcOrd="0" destOrd="0" presId="urn:microsoft.com/office/officeart/2005/8/layout/vList2"/>
    <dgm:cxn modelId="{8460FFF7-1153-462A-B979-CE76D4A8CF76}" srcId="{89BD219F-F44D-47D1-AC66-8615919D895B}" destId="{636046EF-1751-4FF9-B4C9-55E9E83663C9}" srcOrd="0" destOrd="0" parTransId="{D4A0FC36-296F-4B93-9CCB-EFAFD7FFF92B}" sibTransId="{C0058676-3117-4F06-BA5C-51B0591CBBDE}"/>
    <dgm:cxn modelId="{93C74684-8D4B-46A0-AD19-72524E490932}" type="presParOf" srcId="{8C135EC1-E8A3-41ED-9F33-F57463986093}" destId="{3BC9E4EB-45E2-4426-BF17-ACC4BB263059}" srcOrd="0" destOrd="0" presId="urn:microsoft.com/office/officeart/2005/8/layout/vList2"/>
    <dgm:cxn modelId="{7EF4EE6E-04EC-4685-B307-EDD3C4C628C2}" type="presParOf" srcId="{8C135EC1-E8A3-41ED-9F33-F57463986093}" destId="{D9940EE8-C2BA-43CA-8D14-91367332583E}" srcOrd="1" destOrd="0" presId="urn:microsoft.com/office/officeart/2005/8/layout/vList2"/>
    <dgm:cxn modelId="{7AF6DE57-1942-48AB-A512-AF0C5429B261}" type="presParOf" srcId="{8C135EC1-E8A3-41ED-9F33-F57463986093}" destId="{BBD83779-6A58-499F-A396-99C5866EC76E}" srcOrd="2" destOrd="0" presId="urn:microsoft.com/office/officeart/2005/8/layout/vList2"/>
    <dgm:cxn modelId="{BE23EEFE-C217-4BD9-8EC4-3F741AF0B3F6}" type="presParOf" srcId="{8C135EC1-E8A3-41ED-9F33-F57463986093}" destId="{8CB537A7-DAF8-4C9A-89BE-399FF2CF0EAD}" srcOrd="3" destOrd="0" presId="urn:microsoft.com/office/officeart/2005/8/layout/vList2"/>
    <dgm:cxn modelId="{4F0377EB-455D-4556-AF01-F7ABB590C031}" type="presParOf" srcId="{8C135EC1-E8A3-41ED-9F33-F57463986093}" destId="{8FCCF6FE-DA41-4060-B5CA-AA23274975E9}" srcOrd="4" destOrd="0" presId="urn:microsoft.com/office/officeart/2005/8/layout/vList2"/>
    <dgm:cxn modelId="{BA8F0D06-1BEA-4E08-A0DF-36B71A3CFA2D}" type="presParOf" srcId="{8C135EC1-E8A3-41ED-9F33-F57463986093}" destId="{17EAB99F-2BAB-47EA-984D-FBBB9A9D504A}" srcOrd="5" destOrd="0" presId="urn:microsoft.com/office/officeart/2005/8/layout/vList2"/>
    <dgm:cxn modelId="{51FA5741-922F-40E4-957B-A3C5C0A47E3E}" type="presParOf" srcId="{8C135EC1-E8A3-41ED-9F33-F57463986093}" destId="{2BDB77F8-F41A-482E-AB7E-48E2A6A991D0}" srcOrd="6" destOrd="0" presId="urn:microsoft.com/office/officeart/2005/8/layout/vList2"/>
    <dgm:cxn modelId="{26B0C464-75CA-4E24-B914-0AF2D5C6F753}" type="presParOf" srcId="{8C135EC1-E8A3-41ED-9F33-F57463986093}" destId="{35AA07A6-28D1-41D2-AC6A-F966638D87F8}" srcOrd="7"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F7B0C31-D9B0-4753-91AA-C7685E3B9966}">
      <dsp:nvSpPr>
        <dsp:cNvPr id="0" name=""/>
        <dsp:cNvSpPr/>
      </dsp:nvSpPr>
      <dsp:spPr>
        <a:xfrm>
          <a:off x="0" y="0"/>
          <a:ext cx="3831557" cy="3831557"/>
        </a:xfrm>
        <a:prstGeom prst="pie">
          <a:avLst>
            <a:gd name="adj1" fmla="val 5400000"/>
            <a:gd name="adj2" fmla="val 1620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5F51783-BB8C-4735-8A24-072732376B0F}">
      <dsp:nvSpPr>
        <dsp:cNvPr id="0" name=""/>
        <dsp:cNvSpPr/>
      </dsp:nvSpPr>
      <dsp:spPr>
        <a:xfrm>
          <a:off x="1915778" y="0"/>
          <a:ext cx="8865020" cy="3831557"/>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baseline="0"/>
            <a:t>Yhteiset vapaaehtoiset järjestelyt sitoutumisen vahvistamiseksi</a:t>
          </a:r>
          <a:endParaRPr lang="fi-FI" sz="2100" kern="1200"/>
        </a:p>
      </dsp:txBody>
      <dsp:txXfrm>
        <a:off x="1915778" y="0"/>
        <a:ext cx="4432510" cy="1819989"/>
      </dsp:txXfrm>
    </dsp:sp>
    <dsp:sp modelId="{FD478DFF-4BAC-430A-9F27-EA5F85D4701B}">
      <dsp:nvSpPr>
        <dsp:cNvPr id="0" name=""/>
        <dsp:cNvSpPr/>
      </dsp:nvSpPr>
      <dsp:spPr>
        <a:xfrm>
          <a:off x="1005783" y="1819989"/>
          <a:ext cx="1819989" cy="1819989"/>
        </a:xfrm>
        <a:prstGeom prst="pie">
          <a:avLst>
            <a:gd name="adj1" fmla="val 5400000"/>
            <a:gd name="adj2" fmla="val 1620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9C5C14B4-CF02-4B56-A095-CCE45ECD074A}">
      <dsp:nvSpPr>
        <dsp:cNvPr id="0" name=""/>
        <dsp:cNvSpPr/>
      </dsp:nvSpPr>
      <dsp:spPr>
        <a:xfrm>
          <a:off x="1915778" y="1819989"/>
          <a:ext cx="8865020" cy="1819989"/>
        </a:xfrm>
        <a:prstGeom prst="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0" lvl="0" indent="0" algn="ctr" defTabSz="933450">
            <a:lnSpc>
              <a:spcPct val="90000"/>
            </a:lnSpc>
            <a:spcBef>
              <a:spcPct val="0"/>
            </a:spcBef>
            <a:spcAft>
              <a:spcPct val="35000"/>
            </a:spcAft>
            <a:buNone/>
          </a:pPr>
          <a:r>
            <a:rPr lang="en-US" sz="2100" b="1" kern="1200" baseline="0"/>
            <a:t>Julkisen vallan täytäntöönpanomahdollisuutta tarvitaan viimekätisenä sidonnaisuustakeena, vaikka siihen turvautumista halutaan viimeiseen asti välttää </a:t>
          </a:r>
          <a:endParaRPr lang="fi-FI" sz="2100" kern="1200"/>
        </a:p>
      </dsp:txBody>
      <dsp:txXfrm>
        <a:off x="1915778" y="1819989"/>
        <a:ext cx="4432510" cy="1819989"/>
      </dsp:txXfrm>
    </dsp:sp>
    <dsp:sp modelId="{CAFA46E9-83D9-4B93-ACF6-5A1FF8D43E3E}">
      <dsp:nvSpPr>
        <dsp:cNvPr id="0" name=""/>
        <dsp:cNvSpPr/>
      </dsp:nvSpPr>
      <dsp:spPr>
        <a:xfrm>
          <a:off x="6348288" y="0"/>
          <a:ext cx="4432510" cy="1819989"/>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80010" tIns="80010" rIns="80010" bIns="80010" numCol="1" spcCol="1270" anchor="ctr" anchorCtr="0">
          <a:noAutofit/>
        </a:bodyPr>
        <a:lstStyle/>
        <a:p>
          <a:pPr marL="228600" lvl="1" indent="-228600" algn="l" defTabSz="933450">
            <a:lnSpc>
              <a:spcPct val="90000"/>
            </a:lnSpc>
            <a:spcBef>
              <a:spcPct val="0"/>
            </a:spcBef>
            <a:spcAft>
              <a:spcPct val="15000"/>
            </a:spcAft>
            <a:buChar char="•"/>
          </a:pPr>
          <a:r>
            <a:rPr lang="en-US" sz="2100" kern="1200" baseline="0"/>
            <a:t>Yhteiset investoinnit ym.  </a:t>
          </a:r>
          <a:endParaRPr lang="fi-FI" sz="2100" kern="1200"/>
        </a:p>
        <a:p>
          <a:pPr marL="228600" lvl="1" indent="-228600" algn="l" defTabSz="933450">
            <a:lnSpc>
              <a:spcPct val="90000"/>
            </a:lnSpc>
            <a:spcBef>
              <a:spcPct val="0"/>
            </a:spcBef>
            <a:spcAft>
              <a:spcPct val="15000"/>
            </a:spcAft>
            <a:buChar char="•"/>
          </a:pPr>
          <a:r>
            <a:rPr lang="en-US" sz="2100" kern="1200" baseline="0"/>
            <a:t>Imagotekijöiden vaikutus</a:t>
          </a:r>
          <a:endParaRPr lang="fi-FI" sz="2100" kern="1200"/>
        </a:p>
        <a:p>
          <a:pPr marL="228600" lvl="1" indent="-228600" algn="l" defTabSz="933450">
            <a:lnSpc>
              <a:spcPct val="90000"/>
            </a:lnSpc>
            <a:spcBef>
              <a:spcPct val="0"/>
            </a:spcBef>
            <a:spcAft>
              <a:spcPct val="15000"/>
            </a:spcAft>
            <a:buChar char="•"/>
          </a:pPr>
          <a:r>
            <a:rPr lang="en-US" sz="2100" kern="1200" baseline="0"/>
            <a:t>“Panttivankien vaihtaminen”: esim. ennakot ja vakuudet </a:t>
          </a:r>
          <a:endParaRPr lang="fi-FI" sz="2100" kern="1200"/>
        </a:p>
        <a:p>
          <a:pPr marL="228600" lvl="1" indent="-228600" algn="l" defTabSz="933450">
            <a:lnSpc>
              <a:spcPct val="90000"/>
            </a:lnSpc>
            <a:spcBef>
              <a:spcPct val="0"/>
            </a:spcBef>
            <a:spcAft>
              <a:spcPct val="15000"/>
            </a:spcAft>
            <a:buChar char="•"/>
          </a:pPr>
          <a:r>
            <a:rPr lang="en-US" sz="2100" kern="1200" baseline="0"/>
            <a:t>Yhteisen organisaation perustaminen</a:t>
          </a:r>
          <a:endParaRPr lang="fi-FI" sz="2100" kern="1200"/>
        </a:p>
      </dsp:txBody>
      <dsp:txXfrm>
        <a:off x="6348288" y="0"/>
        <a:ext cx="4432510" cy="1819989"/>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2D3A1DE-9AF1-47AB-B334-747D35F1F37B}">
      <dsp:nvSpPr>
        <dsp:cNvPr id="0" name=""/>
        <dsp:cNvSpPr/>
      </dsp:nvSpPr>
      <dsp:spPr>
        <a:xfrm>
          <a:off x="0" y="0"/>
          <a:ext cx="80855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3F13F7-1F6C-4945-A4DA-7CD183C33734}">
      <dsp:nvSpPr>
        <dsp:cNvPr id="0" name=""/>
        <dsp:cNvSpPr/>
      </dsp:nvSpPr>
      <dsp:spPr>
        <a:xfrm>
          <a:off x="0" y="0"/>
          <a:ext cx="1617119" cy="1915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fi-FI" sz="2100" b="1" kern="1200" dirty="0"/>
            <a:t>Miksi vastaaja on passiivinen </a:t>
          </a:r>
          <a:endParaRPr lang="fi-FI" sz="2100" kern="1200" dirty="0"/>
        </a:p>
      </dsp:txBody>
      <dsp:txXfrm>
        <a:off x="0" y="0"/>
        <a:ext cx="1617119" cy="1915778"/>
      </dsp:txXfrm>
    </dsp:sp>
    <dsp:sp modelId="{D57325CF-29B0-44A4-A858-9C57B52BC13D}">
      <dsp:nvSpPr>
        <dsp:cNvPr id="0" name=""/>
        <dsp:cNvSpPr/>
      </dsp:nvSpPr>
      <dsp:spPr>
        <a:xfrm>
          <a:off x="1738403" y="29934"/>
          <a:ext cx="6347195" cy="598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fi-FI" sz="1800" kern="1200"/>
            <a:t>Prosessuaalisten resurssien epätasapaino </a:t>
          </a:r>
        </a:p>
      </dsp:txBody>
      <dsp:txXfrm>
        <a:off x="1738403" y="29934"/>
        <a:ext cx="6347195" cy="598680"/>
      </dsp:txXfrm>
    </dsp:sp>
    <dsp:sp modelId="{D59154C2-3B42-4B45-8315-88CF54C9472A}">
      <dsp:nvSpPr>
        <dsp:cNvPr id="0" name=""/>
        <dsp:cNvSpPr/>
      </dsp:nvSpPr>
      <dsp:spPr>
        <a:xfrm>
          <a:off x="1617119" y="628614"/>
          <a:ext cx="646847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B4C8546-F5D5-407B-BAA0-24C23F4EACD9}">
      <dsp:nvSpPr>
        <dsp:cNvPr id="0" name=""/>
        <dsp:cNvSpPr/>
      </dsp:nvSpPr>
      <dsp:spPr>
        <a:xfrm>
          <a:off x="1738403" y="658548"/>
          <a:ext cx="6347195" cy="598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fi-FI" sz="1800" kern="1200"/>
            <a:t>Sääntelyn tulkinnanvaraisuus ja oikeudenkäyntikulujen riski </a:t>
          </a:r>
        </a:p>
      </dsp:txBody>
      <dsp:txXfrm>
        <a:off x="1738403" y="658548"/>
        <a:ext cx="6347195" cy="598680"/>
      </dsp:txXfrm>
    </dsp:sp>
    <dsp:sp modelId="{B3D9A2A8-8499-42F8-A6D7-43474641CDB8}">
      <dsp:nvSpPr>
        <dsp:cNvPr id="0" name=""/>
        <dsp:cNvSpPr/>
      </dsp:nvSpPr>
      <dsp:spPr>
        <a:xfrm>
          <a:off x="1617119" y="1257229"/>
          <a:ext cx="646847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BBF22A-5CAF-4000-A0D6-CEA9E49D89AE}">
      <dsp:nvSpPr>
        <dsp:cNvPr id="0" name=""/>
        <dsp:cNvSpPr/>
      </dsp:nvSpPr>
      <dsp:spPr>
        <a:xfrm>
          <a:off x="1738403" y="1287163"/>
          <a:ext cx="6347195" cy="5986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fi-FI" sz="1800" kern="1200"/>
            <a:t>Sosiaaliset tai terveydelliset syyt, elämäntilanne ym. </a:t>
          </a:r>
        </a:p>
      </dsp:txBody>
      <dsp:txXfrm>
        <a:off x="1738403" y="1287163"/>
        <a:ext cx="6347195" cy="598680"/>
      </dsp:txXfrm>
    </dsp:sp>
    <dsp:sp modelId="{38124096-E580-45A4-A9E9-044CDEF1A35A}">
      <dsp:nvSpPr>
        <dsp:cNvPr id="0" name=""/>
        <dsp:cNvSpPr/>
      </dsp:nvSpPr>
      <dsp:spPr>
        <a:xfrm>
          <a:off x="1617119" y="1885844"/>
          <a:ext cx="646847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30EC4DF-5812-4091-9D8D-1FE9DA7E4634}">
      <dsp:nvSpPr>
        <dsp:cNvPr id="0" name=""/>
        <dsp:cNvSpPr/>
      </dsp:nvSpPr>
      <dsp:spPr>
        <a:xfrm>
          <a:off x="0" y="1915778"/>
          <a:ext cx="80855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976C1E4-9C13-4F99-8C85-56F9B70DE410}">
      <dsp:nvSpPr>
        <dsp:cNvPr id="0" name=""/>
        <dsp:cNvSpPr/>
      </dsp:nvSpPr>
      <dsp:spPr>
        <a:xfrm>
          <a:off x="0" y="1915778"/>
          <a:ext cx="1617119" cy="1915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0010" tIns="80010" rIns="80010" bIns="80010" numCol="1" spcCol="1270" anchor="t" anchorCtr="0">
          <a:noAutofit/>
        </a:bodyPr>
        <a:lstStyle/>
        <a:p>
          <a:pPr marL="0" lvl="0" indent="0" algn="l" defTabSz="933450" rtl="0">
            <a:lnSpc>
              <a:spcPct val="90000"/>
            </a:lnSpc>
            <a:spcBef>
              <a:spcPct val="0"/>
            </a:spcBef>
            <a:spcAft>
              <a:spcPct val="35000"/>
            </a:spcAft>
            <a:buNone/>
          </a:pPr>
          <a:r>
            <a:rPr lang="fi-FI" sz="2100" b="1" kern="1200"/>
            <a:t>Vastaajan poissaolo: </a:t>
          </a:r>
          <a:endParaRPr lang="fi-FI" sz="2100" kern="1200"/>
        </a:p>
      </dsp:txBody>
      <dsp:txXfrm>
        <a:off x="0" y="1915778"/>
        <a:ext cx="1617119" cy="1915778"/>
      </dsp:txXfrm>
    </dsp:sp>
    <dsp:sp modelId="{2EC58DCF-2DE1-449B-884B-333D259F76EB}">
      <dsp:nvSpPr>
        <dsp:cNvPr id="0" name=""/>
        <dsp:cNvSpPr/>
      </dsp:nvSpPr>
      <dsp:spPr>
        <a:xfrm>
          <a:off x="1738403" y="2002774"/>
          <a:ext cx="6347195" cy="1739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fi-FI" sz="1800" b="1" kern="1200" dirty="0"/>
            <a:t>Yksipuolinen tuomio</a:t>
          </a:r>
          <a:r>
            <a:rPr lang="fi-FI" sz="1800" kern="1200" dirty="0"/>
            <a:t>: kanne tulisi yleensä hyväksyä, mikäli se ei ole </a:t>
          </a:r>
          <a:r>
            <a:rPr lang="fi-FI" sz="1800" b="1" kern="1200" dirty="0">
              <a:solidFill>
                <a:srgbClr val="FF0000"/>
              </a:solidFill>
            </a:rPr>
            <a:t>selvästi perusteeton </a:t>
          </a:r>
          <a:r>
            <a:rPr lang="fi-FI" sz="1800" kern="1200" dirty="0"/>
            <a:t>(oikeudenkäymiskaari, 4/1734, OK, 5:13 ja 12:13) </a:t>
          </a:r>
        </a:p>
      </dsp:txBody>
      <dsp:txXfrm>
        <a:off x="1738403" y="2002774"/>
        <a:ext cx="6347195" cy="1739916"/>
      </dsp:txXfrm>
    </dsp:sp>
    <dsp:sp modelId="{FF286A8A-418C-42CC-A93D-78736969949E}">
      <dsp:nvSpPr>
        <dsp:cNvPr id="0" name=""/>
        <dsp:cNvSpPr/>
      </dsp:nvSpPr>
      <dsp:spPr>
        <a:xfrm>
          <a:off x="1617119" y="3742690"/>
          <a:ext cx="646847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1EB168-AC21-48CC-B1C1-1461304C1111}">
      <dsp:nvSpPr>
        <dsp:cNvPr id="0" name=""/>
        <dsp:cNvSpPr/>
      </dsp:nvSpPr>
      <dsp:spPr>
        <a:xfrm>
          <a:off x="0" y="0"/>
          <a:ext cx="8085599" cy="0"/>
        </a:xfrm>
        <a:prstGeom prst="line">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E2E7977-4C6E-4A9E-AD72-02D88519D046}">
      <dsp:nvSpPr>
        <dsp:cNvPr id="0" name=""/>
        <dsp:cNvSpPr/>
      </dsp:nvSpPr>
      <dsp:spPr>
        <a:xfrm>
          <a:off x="0" y="0"/>
          <a:ext cx="1617119" cy="3831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0" lvl="0" indent="0" algn="l" defTabSz="666750" rtl="0">
            <a:lnSpc>
              <a:spcPct val="90000"/>
            </a:lnSpc>
            <a:spcBef>
              <a:spcPct val="0"/>
            </a:spcBef>
            <a:spcAft>
              <a:spcPct val="35000"/>
            </a:spcAft>
            <a:buNone/>
          </a:pPr>
          <a:r>
            <a:rPr lang="fi-FI" sz="1500" b="1" kern="1200"/>
            <a:t>Väittämistaakka (OK 24:3.2): </a:t>
          </a:r>
          <a:endParaRPr lang="fi-FI" sz="1500" kern="1200"/>
        </a:p>
      </dsp:txBody>
      <dsp:txXfrm>
        <a:off x="0" y="0"/>
        <a:ext cx="1617119" cy="3831557"/>
      </dsp:txXfrm>
    </dsp:sp>
    <dsp:sp modelId="{17C2E1C5-1B38-4998-9D3B-2CB4D37C9219}">
      <dsp:nvSpPr>
        <dsp:cNvPr id="0" name=""/>
        <dsp:cNvSpPr/>
      </dsp:nvSpPr>
      <dsp:spPr>
        <a:xfrm>
          <a:off x="1738403" y="45041"/>
          <a:ext cx="6347195" cy="900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fi-FI" sz="1900" kern="1200" dirty="0"/>
            <a:t>asiassa, jossa sovinto on sallittu, tuomiota ei saa perustaa seikkaan, johon asianosainen ei ole vaatimuksensa tai vastustamisensa tueksi vedonnut </a:t>
          </a:r>
        </a:p>
      </dsp:txBody>
      <dsp:txXfrm>
        <a:off x="1738403" y="45041"/>
        <a:ext cx="6347195" cy="900827"/>
      </dsp:txXfrm>
    </dsp:sp>
    <dsp:sp modelId="{01D80ED5-FA24-4738-A0A9-A2587F5B9476}">
      <dsp:nvSpPr>
        <dsp:cNvPr id="0" name=""/>
        <dsp:cNvSpPr/>
      </dsp:nvSpPr>
      <dsp:spPr>
        <a:xfrm>
          <a:off x="1617119" y="945868"/>
          <a:ext cx="646847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A692686-2E9B-43D5-B96D-05B31CEAA049}">
      <dsp:nvSpPr>
        <dsp:cNvPr id="0" name=""/>
        <dsp:cNvSpPr/>
      </dsp:nvSpPr>
      <dsp:spPr>
        <a:xfrm>
          <a:off x="1738403" y="990910"/>
          <a:ext cx="6347195" cy="900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fi-FI" sz="1900" kern="1200"/>
            <a:t>ilman vetoamista ei tutkita mahdollisia tosiseikkoja eikä edes tiedossa olevien tosiseikkojen oikeudellista merkitystä </a:t>
          </a:r>
        </a:p>
      </dsp:txBody>
      <dsp:txXfrm>
        <a:off x="1738403" y="990910"/>
        <a:ext cx="6347195" cy="900827"/>
      </dsp:txXfrm>
    </dsp:sp>
    <dsp:sp modelId="{38FA59EF-9467-42C1-AB28-EA716ACBBFE1}">
      <dsp:nvSpPr>
        <dsp:cNvPr id="0" name=""/>
        <dsp:cNvSpPr/>
      </dsp:nvSpPr>
      <dsp:spPr>
        <a:xfrm>
          <a:off x="1617119" y="1891737"/>
          <a:ext cx="646847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F8AE89A-3EE0-457D-A46D-867230510060}">
      <dsp:nvSpPr>
        <dsp:cNvPr id="0" name=""/>
        <dsp:cNvSpPr/>
      </dsp:nvSpPr>
      <dsp:spPr>
        <a:xfrm>
          <a:off x="1738403" y="1936779"/>
          <a:ext cx="6347195" cy="900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fi-FI" sz="1900" kern="1200" dirty="0"/>
            <a:t>Ei koske oikeussääntöjä eli sitä, miten tosiseikkoja on oikeudellisesti arvioitava</a:t>
          </a:r>
        </a:p>
      </dsp:txBody>
      <dsp:txXfrm>
        <a:off x="1738403" y="1936779"/>
        <a:ext cx="6347195" cy="900827"/>
      </dsp:txXfrm>
    </dsp:sp>
    <dsp:sp modelId="{1C4B38C2-52D9-41AB-9C55-DB1DF2870ECA}">
      <dsp:nvSpPr>
        <dsp:cNvPr id="0" name=""/>
        <dsp:cNvSpPr/>
      </dsp:nvSpPr>
      <dsp:spPr>
        <a:xfrm>
          <a:off x="1617119" y="2837606"/>
          <a:ext cx="646847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B9E880E-48FC-46B8-96EB-9B248596D4D7}">
      <dsp:nvSpPr>
        <dsp:cNvPr id="0" name=""/>
        <dsp:cNvSpPr/>
      </dsp:nvSpPr>
      <dsp:spPr>
        <a:xfrm>
          <a:off x="1738403" y="2882647"/>
          <a:ext cx="6347195" cy="90082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fi-FI" sz="1900" kern="1200" dirty="0"/>
            <a:t>Tämä erottelu ei ole yksiselitteinen: esim. sopimusvastuu / sopimuksenulkoinen vastuu korvausvaatimuksen perusteena tai sopimuksen kohtuullisuus  </a:t>
          </a:r>
        </a:p>
      </dsp:txBody>
      <dsp:txXfrm>
        <a:off x="1738403" y="2882647"/>
        <a:ext cx="6347195" cy="900827"/>
      </dsp:txXfrm>
    </dsp:sp>
    <dsp:sp modelId="{9BA93FB9-D5A5-45EB-A7C0-F0F93E41B001}">
      <dsp:nvSpPr>
        <dsp:cNvPr id="0" name=""/>
        <dsp:cNvSpPr/>
      </dsp:nvSpPr>
      <dsp:spPr>
        <a:xfrm>
          <a:off x="1617119" y="3783475"/>
          <a:ext cx="6468479"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D7F55D7-93C4-495F-8BD3-687D9253F2CD}">
      <dsp:nvSpPr>
        <dsp:cNvPr id="0" name=""/>
        <dsp:cNvSpPr/>
      </dsp:nvSpPr>
      <dsp:spPr>
        <a:xfrm>
          <a:off x="0" y="3142706"/>
          <a:ext cx="8085599" cy="687547"/>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fi-FI" sz="1300" b="1" kern="1200"/>
            <a:t>Resurssien epätasapaino voi vaatia tutkintamenetelmää </a:t>
          </a:r>
          <a:endParaRPr lang="fi-FI" sz="1300" kern="1200"/>
        </a:p>
      </dsp:txBody>
      <dsp:txXfrm>
        <a:off x="0" y="3142706"/>
        <a:ext cx="8085599" cy="687547"/>
      </dsp:txXfrm>
    </dsp:sp>
    <dsp:sp modelId="{BA511336-6B8F-4F95-92DB-082EAEFCC666}">
      <dsp:nvSpPr>
        <dsp:cNvPr id="0" name=""/>
        <dsp:cNvSpPr/>
      </dsp:nvSpPr>
      <dsp:spPr>
        <a:xfrm rot="10800000">
          <a:off x="0" y="2095572"/>
          <a:ext cx="8085599" cy="1057447"/>
        </a:xfrm>
        <a:prstGeom prst="upArrowCallout">
          <a:avLst/>
        </a:prstGeom>
        <a:gradFill rotWithShape="0">
          <a:gsLst>
            <a:gs pos="0">
              <a:schemeClr val="accent2">
                <a:hueOff val="503869"/>
                <a:satOff val="-2886"/>
                <a:lumOff val="1504"/>
                <a:alphaOff val="0"/>
                <a:lumMod val="110000"/>
                <a:satMod val="105000"/>
                <a:tint val="67000"/>
              </a:schemeClr>
            </a:gs>
            <a:gs pos="50000">
              <a:schemeClr val="accent2">
                <a:hueOff val="503869"/>
                <a:satOff val="-2886"/>
                <a:lumOff val="1504"/>
                <a:alphaOff val="0"/>
                <a:lumMod val="105000"/>
                <a:satMod val="103000"/>
                <a:tint val="73000"/>
              </a:schemeClr>
            </a:gs>
            <a:gs pos="100000">
              <a:schemeClr val="accent2">
                <a:hueOff val="503869"/>
                <a:satOff val="-2886"/>
                <a:lumOff val="1504"/>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fi-FI" sz="1300" b="1" kern="1200"/>
            <a:t>Ns. aineellinen / prosessuaalinen totuus </a:t>
          </a:r>
          <a:endParaRPr lang="fi-FI" sz="1300" kern="1200"/>
        </a:p>
      </dsp:txBody>
      <dsp:txXfrm rot="-10800000">
        <a:off x="0" y="2095572"/>
        <a:ext cx="8085599" cy="371164"/>
      </dsp:txXfrm>
    </dsp:sp>
    <dsp:sp modelId="{D7936FBB-3F8E-4DDD-8E53-BEC0175105FC}">
      <dsp:nvSpPr>
        <dsp:cNvPr id="0" name=""/>
        <dsp:cNvSpPr/>
      </dsp:nvSpPr>
      <dsp:spPr>
        <a:xfrm>
          <a:off x="3948" y="2466736"/>
          <a:ext cx="2692567" cy="316176"/>
        </a:xfrm>
        <a:prstGeom prst="rect">
          <a:avLst/>
        </a:prstGeom>
        <a:solidFill>
          <a:schemeClr val="accent2">
            <a:tint val="40000"/>
            <a:alpha val="90000"/>
            <a:hueOff val="0"/>
            <a:satOff val="0"/>
            <a:lumOff val="0"/>
            <a:alphaOff val="0"/>
          </a:schemeClr>
        </a:solidFill>
        <a:ln w="6350" cap="flat" cmpd="sng" algn="ctr">
          <a:solidFill>
            <a:schemeClr val="accent2">
              <a:tint val="40000"/>
              <a:alpha val="9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rtl="0">
            <a:lnSpc>
              <a:spcPct val="90000"/>
            </a:lnSpc>
            <a:spcBef>
              <a:spcPct val="0"/>
            </a:spcBef>
            <a:spcAft>
              <a:spcPct val="35000"/>
            </a:spcAft>
            <a:buNone/>
          </a:pPr>
          <a:r>
            <a:rPr lang="fi-FI" sz="1100" kern="1200"/>
            <a:t>Asianosaisen intressi olla vetoamatta edulliseen seikkaan </a:t>
          </a:r>
        </a:p>
      </dsp:txBody>
      <dsp:txXfrm>
        <a:off x="3948" y="2466736"/>
        <a:ext cx="2692567" cy="316176"/>
      </dsp:txXfrm>
    </dsp:sp>
    <dsp:sp modelId="{787B8D23-B54E-463B-B77D-FE13E04AE7A6}">
      <dsp:nvSpPr>
        <dsp:cNvPr id="0" name=""/>
        <dsp:cNvSpPr/>
      </dsp:nvSpPr>
      <dsp:spPr>
        <a:xfrm>
          <a:off x="2696515" y="2466736"/>
          <a:ext cx="2692567" cy="316176"/>
        </a:xfrm>
        <a:prstGeom prst="rect">
          <a:avLst/>
        </a:prstGeom>
        <a:solidFill>
          <a:schemeClr val="accent2">
            <a:tint val="40000"/>
            <a:alpha val="90000"/>
            <a:hueOff val="361992"/>
            <a:satOff val="904"/>
            <a:lumOff val="169"/>
            <a:alphaOff val="0"/>
          </a:schemeClr>
        </a:solidFill>
        <a:ln w="6350" cap="flat" cmpd="sng" algn="ctr">
          <a:solidFill>
            <a:schemeClr val="accent2">
              <a:tint val="40000"/>
              <a:alpha val="90000"/>
              <a:hueOff val="361992"/>
              <a:satOff val="904"/>
              <a:lumOff val="169"/>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rtl="0">
            <a:lnSpc>
              <a:spcPct val="90000"/>
            </a:lnSpc>
            <a:spcBef>
              <a:spcPct val="0"/>
            </a:spcBef>
            <a:spcAft>
              <a:spcPct val="35000"/>
            </a:spcAft>
            <a:buNone/>
          </a:pPr>
          <a:r>
            <a:rPr lang="fi-FI" sz="1100" kern="1200"/>
            <a:t>Vastapuolella oltava mahdollisuus lausua aineistosta </a:t>
          </a:r>
        </a:p>
      </dsp:txBody>
      <dsp:txXfrm>
        <a:off x="2696515" y="2466736"/>
        <a:ext cx="2692567" cy="316176"/>
      </dsp:txXfrm>
    </dsp:sp>
    <dsp:sp modelId="{866903A9-EE8A-4FBD-8B30-C8C21D53DD64}">
      <dsp:nvSpPr>
        <dsp:cNvPr id="0" name=""/>
        <dsp:cNvSpPr/>
      </dsp:nvSpPr>
      <dsp:spPr>
        <a:xfrm>
          <a:off x="5389083" y="2466736"/>
          <a:ext cx="2692567" cy="316176"/>
        </a:xfrm>
        <a:prstGeom prst="rect">
          <a:avLst/>
        </a:prstGeom>
        <a:solidFill>
          <a:schemeClr val="accent2">
            <a:tint val="40000"/>
            <a:alpha val="90000"/>
            <a:hueOff val="723984"/>
            <a:satOff val="1808"/>
            <a:lumOff val="338"/>
            <a:alphaOff val="0"/>
          </a:schemeClr>
        </a:solidFill>
        <a:ln w="6350" cap="flat" cmpd="sng" algn="ctr">
          <a:solidFill>
            <a:schemeClr val="accent2">
              <a:tint val="40000"/>
              <a:alpha val="90000"/>
              <a:hueOff val="723984"/>
              <a:satOff val="1808"/>
              <a:lumOff val="338"/>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rtl="0">
            <a:lnSpc>
              <a:spcPct val="90000"/>
            </a:lnSpc>
            <a:spcBef>
              <a:spcPct val="0"/>
            </a:spcBef>
            <a:spcAft>
              <a:spcPct val="35000"/>
            </a:spcAft>
            <a:buNone/>
          </a:pPr>
          <a:r>
            <a:rPr lang="fi-FI" sz="1100" kern="1200"/>
            <a:t>Tuomioistuimen puolueettomuus </a:t>
          </a:r>
        </a:p>
      </dsp:txBody>
      <dsp:txXfrm>
        <a:off x="5389083" y="2466736"/>
        <a:ext cx="2692567" cy="316176"/>
      </dsp:txXfrm>
    </dsp:sp>
    <dsp:sp modelId="{D82F1294-6FA7-4534-B4C6-944D423A647F}">
      <dsp:nvSpPr>
        <dsp:cNvPr id="0" name=""/>
        <dsp:cNvSpPr/>
      </dsp:nvSpPr>
      <dsp:spPr>
        <a:xfrm rot="10800000">
          <a:off x="0" y="1048437"/>
          <a:ext cx="8085599" cy="1057447"/>
        </a:xfrm>
        <a:prstGeom prst="upArrowCallout">
          <a:avLst/>
        </a:prstGeom>
        <a:gradFill rotWithShape="0">
          <a:gsLst>
            <a:gs pos="0">
              <a:schemeClr val="accent2">
                <a:hueOff val="1007737"/>
                <a:satOff val="-5772"/>
                <a:lumOff val="3007"/>
                <a:alphaOff val="0"/>
                <a:lumMod val="110000"/>
                <a:satMod val="105000"/>
                <a:tint val="67000"/>
              </a:schemeClr>
            </a:gs>
            <a:gs pos="50000">
              <a:schemeClr val="accent2">
                <a:hueOff val="1007737"/>
                <a:satOff val="-5772"/>
                <a:lumOff val="3007"/>
                <a:alphaOff val="0"/>
                <a:lumMod val="105000"/>
                <a:satMod val="103000"/>
                <a:tint val="73000"/>
              </a:schemeClr>
            </a:gs>
            <a:gs pos="100000">
              <a:schemeClr val="accent2">
                <a:hueOff val="1007737"/>
                <a:satOff val="-5772"/>
                <a:lumOff val="3007"/>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fi-FI" sz="1300" b="1" kern="1200"/>
            <a:t>Määräämisperiaate / virallisperiaate </a:t>
          </a:r>
          <a:endParaRPr lang="fi-FI" sz="1300" kern="1200"/>
        </a:p>
      </dsp:txBody>
      <dsp:txXfrm rot="-10800000">
        <a:off x="0" y="1048437"/>
        <a:ext cx="8085599" cy="371164"/>
      </dsp:txXfrm>
    </dsp:sp>
    <dsp:sp modelId="{F3BCF9E7-2C3B-492A-845E-D219D41FA1D6}">
      <dsp:nvSpPr>
        <dsp:cNvPr id="0" name=""/>
        <dsp:cNvSpPr/>
      </dsp:nvSpPr>
      <dsp:spPr>
        <a:xfrm>
          <a:off x="0" y="1419601"/>
          <a:ext cx="4042799" cy="316176"/>
        </a:xfrm>
        <a:prstGeom prst="rect">
          <a:avLst/>
        </a:prstGeom>
        <a:solidFill>
          <a:schemeClr val="accent2">
            <a:tint val="40000"/>
            <a:alpha val="90000"/>
            <a:hueOff val="1085977"/>
            <a:satOff val="2711"/>
            <a:lumOff val="506"/>
            <a:alphaOff val="0"/>
          </a:schemeClr>
        </a:solidFill>
        <a:ln w="6350" cap="flat" cmpd="sng" algn="ctr">
          <a:solidFill>
            <a:schemeClr val="accent2">
              <a:tint val="40000"/>
              <a:alpha val="90000"/>
              <a:hueOff val="1085977"/>
              <a:satOff val="2711"/>
              <a:lumOff val="506"/>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rtl="0">
            <a:lnSpc>
              <a:spcPct val="90000"/>
            </a:lnSpc>
            <a:spcBef>
              <a:spcPct val="0"/>
            </a:spcBef>
            <a:spcAft>
              <a:spcPct val="35000"/>
            </a:spcAft>
            <a:buNone/>
          </a:pPr>
          <a:r>
            <a:rPr lang="fi-FI" sz="1100" kern="1200"/>
            <a:t>Asianosaisten määräysvalta / tuomioistuimen aktiivisuus </a:t>
          </a:r>
        </a:p>
      </dsp:txBody>
      <dsp:txXfrm>
        <a:off x="0" y="1419601"/>
        <a:ext cx="4042799" cy="316176"/>
      </dsp:txXfrm>
    </dsp:sp>
    <dsp:sp modelId="{27F655B3-8D16-4E52-B231-DD01C2D94789}">
      <dsp:nvSpPr>
        <dsp:cNvPr id="0" name=""/>
        <dsp:cNvSpPr/>
      </dsp:nvSpPr>
      <dsp:spPr>
        <a:xfrm>
          <a:off x="4042799" y="1419601"/>
          <a:ext cx="4042799" cy="316176"/>
        </a:xfrm>
        <a:prstGeom prst="rect">
          <a:avLst/>
        </a:prstGeom>
        <a:solidFill>
          <a:schemeClr val="accent2">
            <a:tint val="40000"/>
            <a:alpha val="90000"/>
            <a:hueOff val="1447969"/>
            <a:satOff val="3615"/>
            <a:lumOff val="675"/>
            <a:alphaOff val="0"/>
          </a:schemeClr>
        </a:solidFill>
        <a:ln w="6350" cap="flat" cmpd="sng" algn="ctr">
          <a:solidFill>
            <a:schemeClr val="accent2">
              <a:tint val="40000"/>
              <a:alpha val="90000"/>
              <a:hueOff val="1447969"/>
              <a:satOff val="3615"/>
              <a:lumOff val="675"/>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78232" tIns="13970" rIns="78232" bIns="13970" numCol="1" spcCol="1270" anchor="ctr" anchorCtr="0">
          <a:noAutofit/>
        </a:bodyPr>
        <a:lstStyle/>
        <a:p>
          <a:pPr marL="0" lvl="0" indent="0" algn="ctr" defTabSz="488950" rtl="0">
            <a:lnSpc>
              <a:spcPct val="90000"/>
            </a:lnSpc>
            <a:spcBef>
              <a:spcPct val="0"/>
            </a:spcBef>
            <a:spcAft>
              <a:spcPct val="35000"/>
            </a:spcAft>
            <a:buNone/>
          </a:pPr>
          <a:r>
            <a:rPr lang="fi-FI" sz="1100" kern="1200"/>
            <a:t>Käsittelymenetelmä / tutkintamenetelmä </a:t>
          </a:r>
        </a:p>
      </dsp:txBody>
      <dsp:txXfrm>
        <a:off x="4042799" y="1419601"/>
        <a:ext cx="4042799" cy="316176"/>
      </dsp:txXfrm>
    </dsp:sp>
    <dsp:sp modelId="{1BE54765-6D23-40A6-A656-657986A997BD}">
      <dsp:nvSpPr>
        <dsp:cNvPr id="0" name=""/>
        <dsp:cNvSpPr/>
      </dsp:nvSpPr>
      <dsp:spPr>
        <a:xfrm rot="10800000">
          <a:off x="0" y="1302"/>
          <a:ext cx="8085599" cy="1057447"/>
        </a:xfrm>
        <a:prstGeom prst="upArrowCallout">
          <a:avLst/>
        </a:prstGeom>
        <a:gradFill rotWithShape="0">
          <a:gsLst>
            <a:gs pos="0">
              <a:schemeClr val="accent2">
                <a:hueOff val="1511606"/>
                <a:satOff val="-8658"/>
                <a:lumOff val="4511"/>
                <a:alphaOff val="0"/>
                <a:lumMod val="110000"/>
                <a:satMod val="105000"/>
                <a:tint val="67000"/>
              </a:schemeClr>
            </a:gs>
            <a:gs pos="50000">
              <a:schemeClr val="accent2">
                <a:hueOff val="1511606"/>
                <a:satOff val="-8658"/>
                <a:lumOff val="4511"/>
                <a:alphaOff val="0"/>
                <a:lumMod val="105000"/>
                <a:satMod val="103000"/>
                <a:tint val="73000"/>
              </a:schemeClr>
            </a:gs>
            <a:gs pos="100000">
              <a:schemeClr val="accent2">
                <a:hueOff val="1511606"/>
                <a:satOff val="-8658"/>
                <a:lumOff val="4511"/>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fi-FI" sz="1300" b="1" kern="1200"/>
            <a:t>Vastuu oikeudenkäyntiaineiston (vaatimukset, todistelu, normit) hankkimisesta </a:t>
          </a:r>
          <a:endParaRPr lang="fi-FI" sz="1300" kern="1200"/>
        </a:p>
      </dsp:txBody>
      <dsp:txXfrm rot="10800000">
        <a:off x="0" y="1302"/>
        <a:ext cx="8085599" cy="687097"/>
      </dsp:txXfrm>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98F89BB-94EF-4A92-BE53-9058BB7C4897}">
      <dsp:nvSpPr>
        <dsp:cNvPr id="0" name=""/>
        <dsp:cNvSpPr/>
      </dsp:nvSpPr>
      <dsp:spPr>
        <a:xfrm>
          <a:off x="39" y="525127"/>
          <a:ext cx="3778280" cy="1348412"/>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fi-FI" sz="1800" b="1" kern="1200"/>
            <a:t>Asiassa on sovinto sallittu – ei ole sallittu: dispositiiviset – indispositiiviset jutut </a:t>
          </a:r>
          <a:endParaRPr lang="fi-FI" sz="1800" kern="1200"/>
        </a:p>
      </dsp:txBody>
      <dsp:txXfrm>
        <a:off x="39" y="525127"/>
        <a:ext cx="3778280" cy="1348412"/>
      </dsp:txXfrm>
    </dsp:sp>
    <dsp:sp modelId="{73FDBA4D-8E6C-468F-A76D-EC04FFC0F9A5}">
      <dsp:nvSpPr>
        <dsp:cNvPr id="0" name=""/>
        <dsp:cNvSpPr/>
      </dsp:nvSpPr>
      <dsp:spPr>
        <a:xfrm>
          <a:off x="39" y="1873539"/>
          <a:ext cx="3778280" cy="143288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fi-FI" sz="1800" kern="1200"/>
            <a:t>Dispositiivisissa jutuissa määräämisperiaate ja käsittelymenetelmä – indispositiivissa virallisperiaate ja tutkintamenetelmä </a:t>
          </a:r>
        </a:p>
      </dsp:txBody>
      <dsp:txXfrm>
        <a:off x="39" y="1873539"/>
        <a:ext cx="3778280" cy="1432889"/>
      </dsp:txXfrm>
    </dsp:sp>
    <dsp:sp modelId="{DBB681C2-E9B8-4EDD-B45D-A023E45E0EB8}">
      <dsp:nvSpPr>
        <dsp:cNvPr id="0" name=""/>
        <dsp:cNvSpPr/>
      </dsp:nvSpPr>
      <dsp:spPr>
        <a:xfrm>
          <a:off x="4307279" y="525127"/>
          <a:ext cx="3778280" cy="1348412"/>
        </a:xfrm>
        <a:prstGeom prst="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w="6350" cap="flat" cmpd="sng" algn="ctr">
          <a:solidFill>
            <a:schemeClr val="accent1">
              <a:hueOff val="0"/>
              <a:satOff val="0"/>
              <a:lumOff val="0"/>
              <a:alphaOff val="0"/>
            </a:schemeClr>
          </a:solidFill>
          <a:prstDash val="solid"/>
          <a:miter lim="800000"/>
        </a:ln>
        <a:effectLst/>
      </dsp:spPr>
      <dsp:style>
        <a:lnRef idx="1">
          <a:scrgbClr r="0" g="0" b="0"/>
        </a:lnRef>
        <a:fillRef idx="2">
          <a:scrgbClr r="0" g="0" b="0"/>
        </a:fillRef>
        <a:effectRef idx="1">
          <a:scrgbClr r="0" g="0" b="0"/>
        </a:effectRef>
        <a:fontRef idx="minor">
          <a:schemeClr val="dk1"/>
        </a:fontRef>
      </dsp:style>
      <dsp:txBody>
        <a:bodyPr spcFirstLastPara="0" vert="horz" wrap="square" lIns="128016" tIns="73152" rIns="128016" bIns="73152" numCol="1" spcCol="1270" anchor="ctr" anchorCtr="0">
          <a:noAutofit/>
        </a:bodyPr>
        <a:lstStyle/>
        <a:p>
          <a:pPr marL="0" lvl="0" indent="0" algn="ctr" defTabSz="800100" rtl="0">
            <a:lnSpc>
              <a:spcPct val="90000"/>
            </a:lnSpc>
            <a:spcBef>
              <a:spcPct val="0"/>
            </a:spcBef>
            <a:spcAft>
              <a:spcPct val="35000"/>
            </a:spcAft>
            <a:buNone/>
          </a:pPr>
          <a:r>
            <a:rPr lang="fi-FI" sz="1800" b="1" kern="1200"/>
            <a:t>Prosessissa indispositiivisia ovat vain jutut, joissa ei voida tehdä sovintoa edes oikeudessa eli tarvitaan viranomaisen myötävaikutusta </a:t>
          </a:r>
          <a:endParaRPr lang="fi-FI" sz="1800" kern="1200"/>
        </a:p>
      </dsp:txBody>
      <dsp:txXfrm>
        <a:off x="4307279" y="525127"/>
        <a:ext cx="3778280" cy="1348412"/>
      </dsp:txXfrm>
    </dsp:sp>
    <dsp:sp modelId="{7B5D0B50-435D-4790-B327-99681E066C1D}">
      <dsp:nvSpPr>
        <dsp:cNvPr id="0" name=""/>
        <dsp:cNvSpPr/>
      </dsp:nvSpPr>
      <dsp:spPr>
        <a:xfrm>
          <a:off x="4307279" y="1873539"/>
          <a:ext cx="3778280" cy="1432889"/>
        </a:xfrm>
        <a:prstGeom prst="rect">
          <a:avLst/>
        </a:prstGeom>
        <a:solidFill>
          <a:schemeClr val="accent1">
            <a:alpha val="90000"/>
            <a:tint val="40000"/>
            <a:hueOff val="0"/>
            <a:satOff val="0"/>
            <a:lumOff val="0"/>
            <a:alphaOff val="0"/>
          </a:schemeClr>
        </a:solidFill>
        <a:ln w="6350" cap="flat" cmpd="sng" algn="ctr">
          <a:solidFill>
            <a:schemeClr val="accent1">
              <a:alpha val="90000"/>
              <a:tint val="40000"/>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rtl="0">
            <a:lnSpc>
              <a:spcPct val="90000"/>
            </a:lnSpc>
            <a:spcBef>
              <a:spcPct val="0"/>
            </a:spcBef>
            <a:spcAft>
              <a:spcPct val="15000"/>
            </a:spcAft>
            <a:buChar char="•"/>
          </a:pPr>
          <a:r>
            <a:rPr lang="fi-FI" sz="1800" kern="1200"/>
            <a:t>Perhe- ja lapsioikeudelliset asiat </a:t>
          </a:r>
        </a:p>
        <a:p>
          <a:pPr marL="171450" lvl="1" indent="-171450" algn="l" defTabSz="800100" rtl="0">
            <a:lnSpc>
              <a:spcPct val="90000"/>
            </a:lnSpc>
            <a:spcBef>
              <a:spcPct val="0"/>
            </a:spcBef>
            <a:spcAft>
              <a:spcPct val="15000"/>
            </a:spcAft>
            <a:buChar char="•"/>
          </a:pPr>
          <a:r>
            <a:rPr lang="fi-FI" sz="1800" kern="1200"/>
            <a:t>Vrt. siviilioikeudellinen pakottavuus esim. kuluttajaoikeudessa </a:t>
          </a:r>
        </a:p>
      </dsp:txBody>
      <dsp:txXfrm>
        <a:off x="4307279" y="1873539"/>
        <a:ext cx="3778280" cy="1432889"/>
      </dsp:txXfrm>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E420CC1-45AC-46BB-BEA9-995E6B7CDAB3}">
      <dsp:nvSpPr>
        <dsp:cNvPr id="0" name=""/>
        <dsp:cNvSpPr/>
      </dsp:nvSpPr>
      <dsp:spPr>
        <a:xfrm>
          <a:off x="0" y="165638"/>
          <a:ext cx="8085599" cy="171990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fi-FI" sz="2100" b="1" kern="1200" dirty="0"/>
            <a:t>1. Kuluttaja voi nostaa kanteen toista sopimuspuolta vastaan joko sen jäsenvaltion tuomioistuimissa, jossa tällä sopimuspuolella on kotipaikka, tai toisen sopimuspuolen kotipaikasta riippumatta sen paikkakunnan tuomioistuimessa, jossa kuluttajalla on kotipaikka.</a:t>
          </a:r>
          <a:endParaRPr lang="fi-FI" sz="2100" kern="1200" dirty="0"/>
        </a:p>
      </dsp:txBody>
      <dsp:txXfrm>
        <a:off x="83959" y="249597"/>
        <a:ext cx="7917681" cy="1551982"/>
      </dsp:txXfrm>
    </dsp:sp>
    <dsp:sp modelId="{E46BD855-481E-409B-9A06-07A338933126}">
      <dsp:nvSpPr>
        <dsp:cNvPr id="0" name=""/>
        <dsp:cNvSpPr/>
      </dsp:nvSpPr>
      <dsp:spPr>
        <a:xfrm>
          <a:off x="0" y="1946018"/>
          <a:ext cx="8085599" cy="171990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fi-FI" sz="2100" b="1" kern="1200"/>
            <a:t>2. Toinen sopimuspuoli voi nostaa kanteen kuluttajaa vastaan ainoastaan sen jäsenvaltion tuomioistuimissa, jossa kuluttajalla on kotipaikka. (18 artikla) </a:t>
          </a:r>
          <a:endParaRPr lang="fi-FI" sz="2100" kern="1200"/>
        </a:p>
      </dsp:txBody>
      <dsp:txXfrm>
        <a:off x="83959" y="2029977"/>
        <a:ext cx="7917681" cy="1551982"/>
      </dsp:txXfrm>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13A44B-B44F-427C-AB5A-807AEF92C82E}">
      <dsp:nvSpPr>
        <dsp:cNvPr id="0" name=""/>
        <dsp:cNvSpPr/>
      </dsp:nvSpPr>
      <dsp:spPr>
        <a:xfrm>
          <a:off x="0" y="0"/>
          <a:ext cx="80855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EE4B083-628D-442E-B580-392397381BDB}">
      <dsp:nvSpPr>
        <dsp:cNvPr id="0" name=""/>
        <dsp:cNvSpPr/>
      </dsp:nvSpPr>
      <dsp:spPr>
        <a:xfrm>
          <a:off x="0" y="0"/>
          <a:ext cx="1617119" cy="383155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4770" tIns="64770" rIns="64770" bIns="64770" numCol="1" spcCol="1270" anchor="t" anchorCtr="0">
          <a:noAutofit/>
        </a:bodyPr>
        <a:lstStyle/>
        <a:p>
          <a:pPr marL="0" lvl="0" indent="0" algn="l" defTabSz="755650" rtl="0">
            <a:lnSpc>
              <a:spcPct val="90000"/>
            </a:lnSpc>
            <a:spcBef>
              <a:spcPct val="0"/>
            </a:spcBef>
            <a:spcAft>
              <a:spcPct val="35000"/>
            </a:spcAft>
            <a:buNone/>
          </a:pPr>
          <a:r>
            <a:rPr lang="fi-FI" sz="1700" b="1" kern="1200"/>
            <a:t>Tämän jakson säännöksistä voidaan poiketa ainoastaan sopimuksella,</a:t>
          </a:r>
          <a:endParaRPr lang="fi-FI" sz="1700" kern="1200"/>
        </a:p>
      </dsp:txBody>
      <dsp:txXfrm>
        <a:off x="0" y="0"/>
        <a:ext cx="1617119" cy="3831557"/>
      </dsp:txXfrm>
    </dsp:sp>
    <dsp:sp modelId="{52E6A8A0-A214-4A4F-AAAF-932B055C5D41}">
      <dsp:nvSpPr>
        <dsp:cNvPr id="0" name=""/>
        <dsp:cNvSpPr/>
      </dsp:nvSpPr>
      <dsp:spPr>
        <a:xfrm>
          <a:off x="1738403" y="59868"/>
          <a:ext cx="6347195" cy="1197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fi-FI" sz="1600" kern="1200"/>
            <a:t>1) joka tehdään riidan syntymisen jälkeen;</a:t>
          </a:r>
        </a:p>
      </dsp:txBody>
      <dsp:txXfrm>
        <a:off x="1738403" y="59868"/>
        <a:ext cx="6347195" cy="1197361"/>
      </dsp:txXfrm>
    </dsp:sp>
    <dsp:sp modelId="{38F71B71-87AD-4A29-81D2-905A1FC3163E}">
      <dsp:nvSpPr>
        <dsp:cNvPr id="0" name=""/>
        <dsp:cNvSpPr/>
      </dsp:nvSpPr>
      <dsp:spPr>
        <a:xfrm>
          <a:off x="1617119" y="1257229"/>
          <a:ext cx="646847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2E3181D-7D9C-40E3-9B19-1AC65F128211}">
      <dsp:nvSpPr>
        <dsp:cNvPr id="0" name=""/>
        <dsp:cNvSpPr/>
      </dsp:nvSpPr>
      <dsp:spPr>
        <a:xfrm>
          <a:off x="1738403" y="1317097"/>
          <a:ext cx="6347195" cy="1197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fi-FI" sz="1600" kern="1200" dirty="0"/>
            <a:t>2) joka antaa kuluttajalle mahdollisuuden nostaa kanne muissa kuin tässä jaksossa tarkoitetuissa tuomioistuimissa; tai</a:t>
          </a:r>
        </a:p>
      </dsp:txBody>
      <dsp:txXfrm>
        <a:off x="1738403" y="1317097"/>
        <a:ext cx="6347195" cy="1197361"/>
      </dsp:txXfrm>
    </dsp:sp>
    <dsp:sp modelId="{D49B8A94-A420-4219-A8B9-BA045EF8D652}">
      <dsp:nvSpPr>
        <dsp:cNvPr id="0" name=""/>
        <dsp:cNvSpPr/>
      </dsp:nvSpPr>
      <dsp:spPr>
        <a:xfrm>
          <a:off x="1617119" y="2514459"/>
          <a:ext cx="646847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5C2510D4-8C5A-4FD6-8252-11175D37FD77}">
      <dsp:nvSpPr>
        <dsp:cNvPr id="0" name=""/>
        <dsp:cNvSpPr/>
      </dsp:nvSpPr>
      <dsp:spPr>
        <a:xfrm>
          <a:off x="1738403" y="2574327"/>
          <a:ext cx="6347195" cy="119736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0960" tIns="60960" rIns="60960" bIns="60960" numCol="1" spcCol="1270" anchor="t" anchorCtr="0">
          <a:noAutofit/>
        </a:bodyPr>
        <a:lstStyle/>
        <a:p>
          <a:pPr marL="0" lvl="0" indent="0" algn="l" defTabSz="711200" rtl="0">
            <a:lnSpc>
              <a:spcPct val="90000"/>
            </a:lnSpc>
            <a:spcBef>
              <a:spcPct val="0"/>
            </a:spcBef>
            <a:spcAft>
              <a:spcPct val="35000"/>
            </a:spcAft>
            <a:buNone/>
          </a:pPr>
          <a:r>
            <a:rPr lang="fi-FI" sz="1600" kern="1200"/>
            <a:t>3) jonka tekevät kuluttaja ja toinen sopimuspuoli, joista kummallakin on kotipaikka tai asuinpaikka sopimusta tehtäessä samassa jäsenvaltiossa, ja jossa annetaan toimivalta tuon jäsenvaltion tuomioistuimille, edellyttäen, että tällainen sopimus ei ole tuon jäsenvaltion lain vastainen.</a:t>
          </a:r>
        </a:p>
      </dsp:txBody>
      <dsp:txXfrm>
        <a:off x="1738403" y="2574327"/>
        <a:ext cx="6347195" cy="1197361"/>
      </dsp:txXfrm>
    </dsp:sp>
    <dsp:sp modelId="{24FEA719-2204-4FA0-90B1-FCA67A1E6C2C}">
      <dsp:nvSpPr>
        <dsp:cNvPr id="0" name=""/>
        <dsp:cNvSpPr/>
      </dsp:nvSpPr>
      <dsp:spPr>
        <a:xfrm>
          <a:off x="1617119" y="3771688"/>
          <a:ext cx="646847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D974D2-2502-41B0-AB39-7C167AD77E98}">
      <dsp:nvSpPr>
        <dsp:cNvPr id="0" name=""/>
        <dsp:cNvSpPr/>
      </dsp:nvSpPr>
      <dsp:spPr>
        <a:xfrm>
          <a:off x="0" y="0"/>
          <a:ext cx="3831557" cy="3831557"/>
        </a:xfrm>
        <a:prstGeom prst="pie">
          <a:avLst>
            <a:gd name="adj1" fmla="val 5400000"/>
            <a:gd name="adj2" fmla="val 1620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AEB0570F-641E-4B72-B057-64E19BAA57BE}">
      <dsp:nvSpPr>
        <dsp:cNvPr id="0" name=""/>
        <dsp:cNvSpPr/>
      </dsp:nvSpPr>
      <dsp:spPr>
        <a:xfrm>
          <a:off x="1915778" y="0"/>
          <a:ext cx="6169820" cy="3831557"/>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fi-FI" sz="1300" b="1" kern="1200"/>
            <a:t>Tuomioistuin on toimivaltainen, jos vastaaja vastaa kyseisessä tuomioistuimessa </a:t>
          </a:r>
          <a:endParaRPr lang="fi-FI" sz="1300" kern="1200"/>
        </a:p>
      </dsp:txBody>
      <dsp:txXfrm>
        <a:off x="1915778" y="0"/>
        <a:ext cx="3084910" cy="1149469"/>
      </dsp:txXfrm>
    </dsp:sp>
    <dsp:sp modelId="{ADC0131E-FC5C-4777-87E3-17696D680FFF}">
      <dsp:nvSpPr>
        <dsp:cNvPr id="0" name=""/>
        <dsp:cNvSpPr/>
      </dsp:nvSpPr>
      <dsp:spPr>
        <a:xfrm>
          <a:off x="670523" y="1149469"/>
          <a:ext cx="2490509" cy="2490509"/>
        </a:xfrm>
        <a:prstGeom prst="pie">
          <a:avLst>
            <a:gd name="adj1" fmla="val 5400000"/>
            <a:gd name="adj2" fmla="val 1620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2C585993-94DC-4782-AEB1-05B4EC0F44F1}">
      <dsp:nvSpPr>
        <dsp:cNvPr id="0" name=""/>
        <dsp:cNvSpPr/>
      </dsp:nvSpPr>
      <dsp:spPr>
        <a:xfrm>
          <a:off x="1915778" y="1149469"/>
          <a:ext cx="6169820" cy="2490509"/>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fi-FI" sz="1300" b="1" kern="1200"/>
            <a:t>Tätä säännöstä ei kuitenkaan sovelleta</a:t>
          </a:r>
          <a:r>
            <a:rPr lang="fi-FI" sz="1300" b="0" kern="1200"/>
            <a:t>, </a:t>
          </a:r>
          <a:endParaRPr lang="fi-FI" sz="1300" kern="1200"/>
        </a:p>
      </dsp:txBody>
      <dsp:txXfrm>
        <a:off x="1915778" y="1149469"/>
        <a:ext cx="3084910" cy="1149465"/>
      </dsp:txXfrm>
    </dsp:sp>
    <dsp:sp modelId="{0B894D1C-1090-4A25-8A0F-BC94C67D9A66}">
      <dsp:nvSpPr>
        <dsp:cNvPr id="0" name=""/>
        <dsp:cNvSpPr/>
      </dsp:nvSpPr>
      <dsp:spPr>
        <a:xfrm>
          <a:off x="1341045" y="2298935"/>
          <a:ext cx="1149465" cy="1149465"/>
        </a:xfrm>
        <a:prstGeom prst="pie">
          <a:avLst>
            <a:gd name="adj1" fmla="val 5400000"/>
            <a:gd name="adj2" fmla="val 16200000"/>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5EAC1DA7-3C5C-42B4-9ABF-21430E6F48DE}">
      <dsp:nvSpPr>
        <dsp:cNvPr id="0" name=""/>
        <dsp:cNvSpPr/>
      </dsp:nvSpPr>
      <dsp:spPr>
        <a:xfrm>
          <a:off x="1915778" y="2298935"/>
          <a:ext cx="6169820" cy="1149465"/>
        </a:xfrm>
        <a:prstGeom prst="rect">
          <a:avLst/>
        </a:prstGeom>
        <a:solidFill>
          <a:schemeClr val="lt1">
            <a:alpha val="90000"/>
            <a:hueOff val="0"/>
            <a:satOff val="0"/>
            <a:lumOff val="0"/>
            <a:alphaOff val="0"/>
          </a:schemeClr>
        </a:solidFill>
        <a:ln w="6350" cap="flat" cmpd="sng" algn="ctr">
          <a:solidFill>
            <a:schemeClr val="accent3">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fi-FI" sz="1300" b="0" kern="1200" dirty="0"/>
            <a:t>Edellä 3, 4 tai 5 jaksossa tarkoitetussa asiassa, kun vastaajana on </a:t>
          </a:r>
          <a:r>
            <a:rPr lang="fi-FI" sz="1300" b="0" kern="1200" dirty="0">
              <a:solidFill>
                <a:srgbClr val="FF0000"/>
              </a:solidFill>
            </a:rPr>
            <a:t>vakuutuksenottaja, vakuutettu, vakuutussopimuksen edunsaaja, vahingon kärsinyt, kuluttaja tai työntekijä</a:t>
          </a:r>
          <a:r>
            <a:rPr lang="fi-FI" sz="1300" b="0" kern="1200" dirty="0"/>
            <a:t>, </a:t>
          </a:r>
          <a:endParaRPr lang="fi-FI" sz="1300" kern="1200" dirty="0"/>
        </a:p>
      </dsp:txBody>
      <dsp:txXfrm>
        <a:off x="1915778" y="2298935"/>
        <a:ext cx="3084910" cy="1149465"/>
      </dsp:txXfrm>
    </dsp:sp>
    <dsp:sp modelId="{0258D3B5-935C-46D4-B33B-52287D8ABB35}">
      <dsp:nvSpPr>
        <dsp:cNvPr id="0" name=""/>
        <dsp:cNvSpPr/>
      </dsp:nvSpPr>
      <dsp:spPr>
        <a:xfrm>
          <a:off x="5000688" y="1149469"/>
          <a:ext cx="3084910" cy="1149465"/>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rtl="0">
            <a:lnSpc>
              <a:spcPct val="90000"/>
            </a:lnSpc>
            <a:spcBef>
              <a:spcPct val="0"/>
            </a:spcBef>
            <a:spcAft>
              <a:spcPct val="15000"/>
            </a:spcAft>
            <a:buChar char="•"/>
          </a:pPr>
          <a:r>
            <a:rPr lang="fi-FI" sz="1100" b="1" kern="1200"/>
            <a:t>jos vastaaja on vastannut kiistääkseen toimivallan tai </a:t>
          </a:r>
          <a:endParaRPr lang="fi-FI" sz="1100" kern="1200"/>
        </a:p>
        <a:p>
          <a:pPr marL="57150" lvl="1" indent="-57150" algn="l" defTabSz="488950" rtl="0">
            <a:lnSpc>
              <a:spcPct val="90000"/>
            </a:lnSpc>
            <a:spcBef>
              <a:spcPct val="0"/>
            </a:spcBef>
            <a:spcAft>
              <a:spcPct val="15000"/>
            </a:spcAft>
            <a:buChar char="•"/>
          </a:pPr>
          <a:r>
            <a:rPr lang="fi-FI" sz="1100" b="1" kern="1200"/>
            <a:t>jos toinen tuomioistuin on 24 artiklan mukaan yksinomaisesti toimivaltainen </a:t>
          </a:r>
          <a:r>
            <a:rPr lang="fi-FI" sz="1100" b="0" kern="1200"/>
            <a:t>(mm. kiinteistöjutut sekä rekisterimerkintöjen pätevyys)</a:t>
          </a:r>
          <a:endParaRPr lang="fi-FI" sz="1100" kern="1200"/>
        </a:p>
      </dsp:txBody>
      <dsp:txXfrm>
        <a:off x="5000688" y="1149469"/>
        <a:ext cx="3084910" cy="1149465"/>
      </dsp:txXfrm>
    </dsp:sp>
    <dsp:sp modelId="{6D7556B9-D82B-416E-9731-8764210FD655}">
      <dsp:nvSpPr>
        <dsp:cNvPr id="0" name=""/>
        <dsp:cNvSpPr/>
      </dsp:nvSpPr>
      <dsp:spPr>
        <a:xfrm>
          <a:off x="5000688" y="2298935"/>
          <a:ext cx="3084910" cy="1149465"/>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41910" tIns="41910" rIns="41910" bIns="41910" numCol="1" spcCol="1270" anchor="ctr" anchorCtr="0">
          <a:noAutofit/>
        </a:bodyPr>
        <a:lstStyle/>
        <a:p>
          <a:pPr marL="57150" lvl="1" indent="-57150" algn="l" defTabSz="488950" rtl="0">
            <a:lnSpc>
              <a:spcPct val="90000"/>
            </a:lnSpc>
            <a:spcBef>
              <a:spcPct val="0"/>
            </a:spcBef>
            <a:spcAft>
              <a:spcPct val="15000"/>
            </a:spcAft>
            <a:buChar char="•"/>
          </a:pPr>
          <a:r>
            <a:rPr lang="fi-FI" sz="1100" b="0" kern="1200"/>
            <a:t>tuomioistuimen on, ennen kuin se toteaa olevansa toimivaltainen 1 kohdan nojalla, varmistettava, että vastaajalle on annettu tietoa hänen oikeudestaan kiistää tuomioistuimen toimivalta sekä haasteeseen vastaamisen tai vastaamatta jättämisen seurauksista.</a:t>
          </a:r>
          <a:endParaRPr lang="fi-FI" sz="1100" kern="1200"/>
        </a:p>
      </dsp:txBody>
      <dsp:txXfrm>
        <a:off x="5000688" y="2298935"/>
        <a:ext cx="3084910" cy="1149465"/>
      </dsp:txXfrm>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337913-7A2F-41EF-A4DF-6AA31F5B39ED}">
      <dsp:nvSpPr>
        <dsp:cNvPr id="0" name=""/>
        <dsp:cNvSpPr/>
      </dsp:nvSpPr>
      <dsp:spPr>
        <a:xfrm>
          <a:off x="0" y="165638"/>
          <a:ext cx="8085599" cy="171990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fi-FI" sz="2100" b="1" kern="1200"/>
            <a:t>Jos jäsenvaltion tuomioistuimessa nostettu kanne koskee pääasiallisesti asiaa, jonka toisen jäsenvaltion tuomioistuimet ovat 24 artiklan mukaan yksinomaisesti toimivaltaisia tutkimaan, tuomioistuimen on omasta aloitteestaan jätettävä asia tutkimatta.</a:t>
          </a:r>
          <a:endParaRPr lang="fi-FI" sz="2100" kern="1200"/>
        </a:p>
      </dsp:txBody>
      <dsp:txXfrm>
        <a:off x="83959" y="249597"/>
        <a:ext cx="7917681" cy="1551982"/>
      </dsp:txXfrm>
    </dsp:sp>
    <dsp:sp modelId="{73A9F4D8-70C0-4F93-9C0A-E6C6C3434C97}">
      <dsp:nvSpPr>
        <dsp:cNvPr id="0" name=""/>
        <dsp:cNvSpPr/>
      </dsp:nvSpPr>
      <dsp:spPr>
        <a:xfrm>
          <a:off x="0" y="1946018"/>
          <a:ext cx="8085599" cy="1719900"/>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ctr" anchorCtr="0">
          <a:noAutofit/>
        </a:bodyPr>
        <a:lstStyle/>
        <a:p>
          <a:pPr marL="0" lvl="0" indent="0" algn="l" defTabSz="933450" rtl="0">
            <a:lnSpc>
              <a:spcPct val="90000"/>
            </a:lnSpc>
            <a:spcBef>
              <a:spcPct val="0"/>
            </a:spcBef>
            <a:spcAft>
              <a:spcPct val="35000"/>
            </a:spcAft>
            <a:buNone/>
          </a:pPr>
          <a:r>
            <a:rPr lang="fi-FI" sz="2100" b="1" kern="1200"/>
            <a:t>Jos jäsenvaltion tuomioistuimessa nostetaan kanne sellaista vastaajaa vastaan, jolla on kotipaikka toisessa jäsenvaltiossa ja jos vastaaja ei vastaa, tuomioistuimen on omasta aloitteestaan jätettävä asia tutkimatta, jollei se ole toimivaltainen tämän asetuksen säännösten perusteella.</a:t>
          </a:r>
          <a:endParaRPr lang="fi-FI" sz="2100" kern="1200"/>
        </a:p>
      </dsp:txBody>
      <dsp:txXfrm>
        <a:off x="83959" y="2029977"/>
        <a:ext cx="7917681" cy="1551982"/>
      </dsp:txXfrm>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5F0665B-5E4F-4284-8437-A1F415788502}">
      <dsp:nvSpPr>
        <dsp:cNvPr id="0" name=""/>
        <dsp:cNvSpPr/>
      </dsp:nvSpPr>
      <dsp:spPr>
        <a:xfrm>
          <a:off x="0" y="0"/>
          <a:ext cx="3831557" cy="3831557"/>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C8D7E79-21D9-4445-8CC3-AB18B49B1F8D}">
      <dsp:nvSpPr>
        <dsp:cNvPr id="0" name=""/>
        <dsp:cNvSpPr/>
      </dsp:nvSpPr>
      <dsp:spPr>
        <a:xfrm>
          <a:off x="1915778" y="0"/>
          <a:ext cx="8865020" cy="3831557"/>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b="0" i="1" kern="1200" baseline="0"/>
            <a:t>Sopimusehtodirektiivin päämäärää ei EU-tuomioistuimen mukaan voitaisi saavuttaa, jos kuluttajan tulisi aina vedota ehdon kohtuuttomuuteen </a:t>
          </a:r>
          <a:endParaRPr lang="fi-FI" sz="1500" kern="1200"/>
        </a:p>
      </dsp:txBody>
      <dsp:txXfrm>
        <a:off x="1915778" y="0"/>
        <a:ext cx="4432510" cy="814205"/>
      </dsp:txXfrm>
    </dsp:sp>
    <dsp:sp modelId="{BE4A65C4-6B8F-4FDC-B4EA-1063EC14E97D}">
      <dsp:nvSpPr>
        <dsp:cNvPr id="0" name=""/>
        <dsp:cNvSpPr/>
      </dsp:nvSpPr>
      <dsp:spPr>
        <a:xfrm>
          <a:off x="502891" y="814205"/>
          <a:ext cx="2825773" cy="2825773"/>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BEBE5F1-BD76-4EFA-9EAB-CF29B66C057D}">
      <dsp:nvSpPr>
        <dsp:cNvPr id="0" name=""/>
        <dsp:cNvSpPr/>
      </dsp:nvSpPr>
      <dsp:spPr>
        <a:xfrm>
          <a:off x="1915778" y="814205"/>
          <a:ext cx="8865020" cy="2825773"/>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b="0" kern="1200" baseline="0"/>
            <a:t>Sopimusehtodirektiivi perustuu yleiseen etuun ja vastaa jäsenvaltioiden kansallisen oikeusjärjestyksen perusteisiin kuuluvia säännöksiä. </a:t>
          </a:r>
          <a:endParaRPr lang="fi-FI" sz="1500" kern="1200"/>
        </a:p>
      </dsp:txBody>
      <dsp:txXfrm>
        <a:off x="1915778" y="814205"/>
        <a:ext cx="4432510" cy="814205"/>
      </dsp:txXfrm>
    </dsp:sp>
    <dsp:sp modelId="{2D4737F1-234D-4E4E-A233-994C40CC4149}">
      <dsp:nvSpPr>
        <dsp:cNvPr id="0" name=""/>
        <dsp:cNvSpPr/>
      </dsp:nvSpPr>
      <dsp:spPr>
        <a:xfrm>
          <a:off x="1005783" y="1628411"/>
          <a:ext cx="1819989" cy="1819989"/>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7B146A5-9F73-40F6-9601-B7A95365D083}">
      <dsp:nvSpPr>
        <dsp:cNvPr id="0" name=""/>
        <dsp:cNvSpPr/>
      </dsp:nvSpPr>
      <dsp:spPr>
        <a:xfrm>
          <a:off x="1915778" y="1628411"/>
          <a:ext cx="8865020" cy="1819989"/>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b="0" kern="1200" baseline="0"/>
            <a:t>Tuomioistuimella on </a:t>
          </a:r>
          <a:r>
            <a:rPr lang="fi-FI" sz="1500" b="0" i="1" kern="1200" baseline="0"/>
            <a:t>tutkimisvelvollisuus</a:t>
          </a:r>
          <a:r>
            <a:rPr lang="fi-FI" sz="1500" b="0" kern="1200" baseline="0"/>
            <a:t>, </a:t>
          </a:r>
          <a:endParaRPr lang="fi-FI" sz="1500" kern="1200"/>
        </a:p>
      </dsp:txBody>
      <dsp:txXfrm>
        <a:off x="1915778" y="1628411"/>
        <a:ext cx="4432510" cy="814205"/>
      </dsp:txXfrm>
    </dsp:sp>
    <dsp:sp modelId="{88B5995F-84B1-4DBD-9C0F-C2D9A3B0EABF}">
      <dsp:nvSpPr>
        <dsp:cNvPr id="0" name=""/>
        <dsp:cNvSpPr/>
      </dsp:nvSpPr>
      <dsp:spPr>
        <a:xfrm>
          <a:off x="1508675" y="2442617"/>
          <a:ext cx="814205" cy="814205"/>
        </a:xfrm>
        <a:prstGeom prst="pie">
          <a:avLst>
            <a:gd name="adj1" fmla="val 5400000"/>
            <a:gd name="adj2" fmla="val 1620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D74D9C8-EA8D-4FF9-8868-9C44A31933CC}">
      <dsp:nvSpPr>
        <dsp:cNvPr id="0" name=""/>
        <dsp:cNvSpPr/>
      </dsp:nvSpPr>
      <dsp:spPr>
        <a:xfrm>
          <a:off x="1915778" y="2442617"/>
          <a:ext cx="8865020" cy="814205"/>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i-FI" sz="1500" b="0" i="1" kern="1200" baseline="0"/>
            <a:t>jos kansallisen prosessioikeuden mukaan tuomioistuin saa viran puolesta tutkia näiden perusteiden mukaisuuden …</a:t>
          </a:r>
          <a:endParaRPr lang="fi-FI" sz="1500" kern="1200"/>
        </a:p>
      </dsp:txBody>
      <dsp:txXfrm>
        <a:off x="1915778" y="2442617"/>
        <a:ext cx="4432510" cy="814205"/>
      </dsp:txXfrm>
    </dsp:sp>
    <dsp:sp modelId="{CDFC5C82-4E55-4B8C-B8C1-F890929CB303}">
      <dsp:nvSpPr>
        <dsp:cNvPr id="0" name=""/>
        <dsp:cNvSpPr/>
      </dsp:nvSpPr>
      <dsp:spPr>
        <a:xfrm>
          <a:off x="6348288" y="814205"/>
          <a:ext cx="4432510" cy="814205"/>
        </a:xfrm>
        <a:prstGeom prst="rect">
          <a:avLst/>
        </a:prstGeom>
        <a:noFill/>
        <a:ln w="12700" cap="flat" cmpd="sng" algn="ctr">
          <a:noFill/>
          <a:prstDash val="solid"/>
          <a:miter lim="800000"/>
        </a:ln>
        <a:effectLst/>
        <a:sp3d/>
      </dsp:spPr>
      <dsp:style>
        <a:lnRef idx="2">
          <a:scrgbClr r="0" g="0" b="0"/>
        </a:lnRef>
        <a:fillRef idx="1">
          <a:scrgbClr r="0" g="0" b="0"/>
        </a:fillRef>
        <a:effectRef idx="0">
          <a:scrgbClr r="0" g="0" b="0"/>
        </a:effectRef>
        <a:fontRef idx="minor"/>
      </dsp:style>
      <dsp:txBody>
        <a:bodyPr spcFirstLastPara="0" vert="horz" wrap="square" lIns="247650" tIns="247650" rIns="247650" bIns="247650" numCol="1" spcCol="1270" anchor="ctr" anchorCtr="0">
          <a:noAutofit/>
        </a:bodyPr>
        <a:lstStyle/>
        <a:p>
          <a:pPr marL="171450" lvl="1" indent="-171450" algn="l" defTabSz="711200">
            <a:lnSpc>
              <a:spcPct val="90000"/>
            </a:lnSpc>
            <a:spcBef>
              <a:spcPct val="0"/>
            </a:spcBef>
            <a:spcAft>
              <a:spcPct val="15000"/>
            </a:spcAft>
            <a:buChar char="•"/>
          </a:pPr>
          <a:r>
            <a:rPr lang="fi-FI" sz="1600" b="0" kern="1200" baseline="0" dirty="0"/>
            <a:t>Kiskonta on virallisen syytteen alainen rikos</a:t>
          </a:r>
          <a:endParaRPr lang="fi-FI" sz="1600" kern="1200" dirty="0"/>
        </a:p>
        <a:p>
          <a:pPr marL="171450" lvl="1" indent="-171450" algn="l" defTabSz="711200">
            <a:lnSpc>
              <a:spcPct val="90000"/>
            </a:lnSpc>
            <a:spcBef>
              <a:spcPct val="0"/>
            </a:spcBef>
            <a:spcAft>
              <a:spcPct val="15000"/>
            </a:spcAft>
            <a:buChar char="•"/>
          </a:pPr>
          <a:r>
            <a:rPr lang="fi-FI" sz="1600" b="0" kern="1200" baseline="0" dirty="0"/>
            <a:t>Ylivelkaantuminen yhteiskunnallisena ongelmana ja pankkisääntelyn tavoitteena </a:t>
          </a:r>
          <a:endParaRPr lang="fi-FI" sz="1600" kern="1200" dirty="0"/>
        </a:p>
      </dsp:txBody>
      <dsp:txXfrm>
        <a:off x="6348288" y="814205"/>
        <a:ext cx="4432510" cy="814205"/>
      </dsp:txXfrm>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6374C56-45D3-4C19-A7DC-1B640A1F0F58}">
      <dsp:nvSpPr>
        <dsp:cNvPr id="0" name=""/>
        <dsp:cNvSpPr/>
      </dsp:nvSpPr>
      <dsp:spPr>
        <a:xfrm>
          <a:off x="0" y="3289977"/>
          <a:ext cx="8085599" cy="539748"/>
        </a:xfrm>
        <a:prstGeom prst="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fi-FI" sz="1300" b="1" kern="1200"/>
            <a:t>Tutkimisvelvollisuus koskee direktiivin soveltamista </a:t>
          </a:r>
          <a:endParaRPr lang="fi-FI" sz="1300" kern="1200"/>
        </a:p>
      </dsp:txBody>
      <dsp:txXfrm>
        <a:off x="0" y="3289977"/>
        <a:ext cx="8085599" cy="539748"/>
      </dsp:txXfrm>
    </dsp:sp>
    <dsp:sp modelId="{621A9055-9DF9-495B-B9A2-1C155C9E74C8}">
      <dsp:nvSpPr>
        <dsp:cNvPr id="0" name=""/>
        <dsp:cNvSpPr/>
      </dsp:nvSpPr>
      <dsp:spPr>
        <a:xfrm rot="10800000">
          <a:off x="0" y="2467940"/>
          <a:ext cx="8085599" cy="830132"/>
        </a:xfrm>
        <a:prstGeom prst="upArrowCallou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fi-FI" sz="1300" b="1" kern="1200"/>
            <a:t>Tutkimisvelvollisuus on olemassa jopa vastakkaisista kansallisen oikeuden säännöistä huolimatta </a:t>
          </a:r>
          <a:endParaRPr lang="fi-FI" sz="1300" kern="1200"/>
        </a:p>
      </dsp:txBody>
      <dsp:txXfrm rot="10800000">
        <a:off x="0" y="2467940"/>
        <a:ext cx="8085599" cy="539395"/>
      </dsp:txXfrm>
    </dsp:sp>
    <dsp:sp modelId="{BE2EF277-E6CA-4FF4-AE52-3C18F9197070}">
      <dsp:nvSpPr>
        <dsp:cNvPr id="0" name=""/>
        <dsp:cNvSpPr/>
      </dsp:nvSpPr>
      <dsp:spPr>
        <a:xfrm rot="10800000">
          <a:off x="0" y="1645904"/>
          <a:ext cx="8085599" cy="830132"/>
        </a:xfrm>
        <a:prstGeom prst="upArrowCallou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fi-FI" sz="1300" b="1" kern="1200"/>
            <a:t>sillä on käytettävissään kaikki arviointiin tarvittavat oikeudelliset seikat ja tosiseikat </a:t>
          </a:r>
          <a:endParaRPr lang="fi-FI" sz="1300" kern="1200"/>
        </a:p>
      </dsp:txBody>
      <dsp:txXfrm rot="10800000">
        <a:off x="0" y="1645904"/>
        <a:ext cx="8085599" cy="539395"/>
      </dsp:txXfrm>
    </dsp:sp>
    <dsp:sp modelId="{46C21169-9642-490C-93AA-F12CB4C77084}">
      <dsp:nvSpPr>
        <dsp:cNvPr id="0" name=""/>
        <dsp:cNvSpPr/>
      </dsp:nvSpPr>
      <dsp:spPr>
        <a:xfrm rot="10800000">
          <a:off x="0" y="823868"/>
          <a:ext cx="8085599" cy="830132"/>
        </a:xfrm>
        <a:prstGeom prst="upArrowCallout">
          <a:avLst/>
        </a:prstGeom>
        <a:gradFill rotWithShape="0">
          <a:gsLst>
            <a:gs pos="0">
              <a:schemeClr val="accent5">
                <a:hueOff val="0"/>
                <a:satOff val="0"/>
                <a:lumOff val="0"/>
                <a:alphaOff val="0"/>
                <a:lumMod val="110000"/>
                <a:satMod val="105000"/>
                <a:tint val="67000"/>
              </a:schemeClr>
            </a:gs>
            <a:gs pos="50000">
              <a:schemeClr val="accent5">
                <a:hueOff val="0"/>
                <a:satOff val="0"/>
                <a:lumOff val="0"/>
                <a:alphaOff val="0"/>
                <a:lumMod val="105000"/>
                <a:satMod val="103000"/>
                <a:tint val="73000"/>
              </a:schemeClr>
            </a:gs>
            <a:gs pos="100000">
              <a:schemeClr val="accent5">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fi-FI" sz="1300" b="1" kern="1200"/>
            <a:t>Jos tuomioistuimen on (väittämistaakkasääntöjen vuoksi) mahdotonta arvioida viran puolesta ehtojen kohtuuttomuutta ja</a:t>
          </a:r>
          <a:endParaRPr lang="fi-FI" sz="1300" kern="1200"/>
        </a:p>
      </dsp:txBody>
      <dsp:txXfrm rot="10800000">
        <a:off x="0" y="823868"/>
        <a:ext cx="8085599" cy="539395"/>
      </dsp:txXfrm>
    </dsp:sp>
    <dsp:sp modelId="{647A06D8-813E-466E-9F0E-67BB5472C91E}">
      <dsp:nvSpPr>
        <dsp:cNvPr id="0" name=""/>
        <dsp:cNvSpPr/>
      </dsp:nvSpPr>
      <dsp:spPr>
        <a:xfrm rot="10800000">
          <a:off x="0" y="1831"/>
          <a:ext cx="8085599" cy="830132"/>
        </a:xfrm>
        <a:prstGeom prst="upArrowCallout">
          <a:avLst/>
        </a:prstGeom>
        <a:gradFill rotWithShape="0">
          <a:gsLst>
            <a:gs pos="0">
              <a:schemeClr val="accent6">
                <a:hueOff val="0"/>
                <a:satOff val="0"/>
                <a:lumOff val="0"/>
                <a:alphaOff val="0"/>
                <a:lumMod val="110000"/>
                <a:satMod val="105000"/>
                <a:tint val="67000"/>
              </a:schemeClr>
            </a:gs>
            <a:gs pos="50000">
              <a:schemeClr val="accent6">
                <a:hueOff val="0"/>
                <a:satOff val="0"/>
                <a:lumOff val="0"/>
                <a:alphaOff val="0"/>
                <a:lumMod val="105000"/>
                <a:satMod val="103000"/>
                <a:tint val="73000"/>
              </a:schemeClr>
            </a:gs>
            <a:gs pos="100000">
              <a:schemeClr val="accent6">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92456" tIns="92456" rIns="92456" bIns="92456" numCol="1" spcCol="1270" anchor="ctr" anchorCtr="0">
          <a:noAutofit/>
        </a:bodyPr>
        <a:lstStyle/>
        <a:p>
          <a:pPr marL="0" lvl="0" indent="0" algn="ctr" defTabSz="577850" rtl="0">
            <a:lnSpc>
              <a:spcPct val="90000"/>
            </a:lnSpc>
            <a:spcBef>
              <a:spcPct val="0"/>
            </a:spcBef>
            <a:spcAft>
              <a:spcPct val="35000"/>
            </a:spcAft>
            <a:buNone/>
          </a:pPr>
          <a:r>
            <a:rPr lang="fi-FI" sz="1300" b="0" kern="1200"/>
            <a:t>Tuomioistuimella on </a:t>
          </a:r>
          <a:r>
            <a:rPr lang="fi-FI" sz="1300" b="0" i="1" kern="1200"/>
            <a:t>tutkimisvelvollisuus</a:t>
          </a:r>
          <a:r>
            <a:rPr lang="fi-FI" sz="1300" b="0" kern="1200"/>
            <a:t> (jatkoa) </a:t>
          </a:r>
          <a:endParaRPr lang="fi-FI" sz="1300" kern="1200"/>
        </a:p>
      </dsp:txBody>
      <dsp:txXfrm rot="10800000">
        <a:off x="0" y="1831"/>
        <a:ext cx="8085599" cy="5393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EA811E-0DF7-43CD-A5EE-36DB23140BE1}">
      <dsp:nvSpPr>
        <dsp:cNvPr id="0" name=""/>
        <dsp:cNvSpPr/>
      </dsp:nvSpPr>
      <dsp:spPr>
        <a:xfrm>
          <a:off x="0" y="0"/>
          <a:ext cx="10780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0092FE1-5FCA-4D38-8BD6-1F262A5BFFE9}">
      <dsp:nvSpPr>
        <dsp:cNvPr id="0" name=""/>
        <dsp:cNvSpPr/>
      </dsp:nvSpPr>
      <dsp:spPr>
        <a:xfrm>
          <a:off x="0" y="0"/>
          <a:ext cx="2156159" cy="1915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fi-FI" sz="2300" b="1" kern="1200" baseline="0"/>
            <a:t>Sovittelu tai sovinto tuomioistuimessa</a:t>
          </a:r>
          <a:endParaRPr lang="fi-FI" sz="2300" kern="1200"/>
        </a:p>
      </dsp:txBody>
      <dsp:txXfrm>
        <a:off x="0" y="0"/>
        <a:ext cx="2156159" cy="1915778"/>
      </dsp:txXfrm>
    </dsp:sp>
    <dsp:sp modelId="{635FC0B7-6115-4F8D-962C-E9AEF7F3E0FA}">
      <dsp:nvSpPr>
        <dsp:cNvPr id="0" name=""/>
        <dsp:cNvSpPr/>
      </dsp:nvSpPr>
      <dsp:spPr>
        <a:xfrm>
          <a:off x="2317871" y="22520"/>
          <a:ext cx="8462927" cy="450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fi-FI" sz="1100" kern="1200" baseline="0"/>
            <a:t>Laki riita-asioiden sovittelusta ja sovinnon vahvistamisesta yleisissä tuomioistuimissa 29.4.2011/394 </a:t>
          </a:r>
          <a:r>
            <a:rPr lang="fi-FI" sz="1100" kern="1200" baseline="0">
              <a:hlinkClick xmlns:r="http://schemas.openxmlformats.org/officeDocument/2006/relationships" r:id="rId1"/>
            </a:rPr>
            <a:t>https://www.edilex.fi/lainsaadanto/20110394</a:t>
          </a:r>
          <a:r>
            <a:rPr lang="fi-FI" sz="1100" kern="1200" baseline="0"/>
            <a:t> </a:t>
          </a:r>
          <a:endParaRPr lang="fi-FI" sz="1100" kern="1200"/>
        </a:p>
      </dsp:txBody>
      <dsp:txXfrm>
        <a:off x="2317871" y="22520"/>
        <a:ext cx="8462927" cy="450413"/>
      </dsp:txXfrm>
    </dsp:sp>
    <dsp:sp modelId="{AE0B3DF1-C787-450F-8C2C-3BEB1A148258}">
      <dsp:nvSpPr>
        <dsp:cNvPr id="0" name=""/>
        <dsp:cNvSpPr/>
      </dsp:nvSpPr>
      <dsp:spPr>
        <a:xfrm>
          <a:off x="2156159" y="472934"/>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F3360876-F9B9-448E-A1EE-54921AD3DC67}">
      <dsp:nvSpPr>
        <dsp:cNvPr id="0" name=""/>
        <dsp:cNvSpPr/>
      </dsp:nvSpPr>
      <dsp:spPr>
        <a:xfrm>
          <a:off x="2317871" y="495455"/>
          <a:ext cx="8462927" cy="450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fi-FI" sz="1100" kern="1200" baseline="0"/>
            <a:t>EPNDir 2008/52/EY tietyistä sovittelun näkökohdista siviili- ja kauppaoikeuden alalla 21.5.2008 </a:t>
          </a:r>
          <a:r>
            <a:rPr lang="fi-FI" sz="1100" kern="1200" baseline="0">
              <a:hlinkClick xmlns:r="http://schemas.openxmlformats.org/officeDocument/2006/relationships" r:id="rId2"/>
            </a:rPr>
            <a:t>https://www.edilex.fi/eu-lainsaadanto/32008L0052</a:t>
          </a:r>
          <a:r>
            <a:rPr lang="fi-FI" sz="1100" kern="1200" baseline="0"/>
            <a:t> </a:t>
          </a:r>
          <a:endParaRPr lang="fi-FI" sz="1100" kern="1200"/>
        </a:p>
      </dsp:txBody>
      <dsp:txXfrm>
        <a:off x="2317871" y="495455"/>
        <a:ext cx="8462927" cy="450413"/>
      </dsp:txXfrm>
    </dsp:sp>
    <dsp:sp modelId="{83A4FFCD-A013-4BFE-8874-F53D231F5B29}">
      <dsp:nvSpPr>
        <dsp:cNvPr id="0" name=""/>
        <dsp:cNvSpPr/>
      </dsp:nvSpPr>
      <dsp:spPr>
        <a:xfrm>
          <a:off x="2156159" y="945868"/>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420BD7A2-720B-4B94-A049-99F98727E9AB}">
      <dsp:nvSpPr>
        <dsp:cNvPr id="0" name=""/>
        <dsp:cNvSpPr/>
      </dsp:nvSpPr>
      <dsp:spPr>
        <a:xfrm>
          <a:off x="2317871" y="968389"/>
          <a:ext cx="8462927" cy="450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en-US" sz="1100" kern="1200" baseline="0" dirty="0"/>
            <a:t>ADR Rules, in force as from 1 July 2001 </a:t>
          </a:r>
          <a:r>
            <a:rPr lang="fi-FI" sz="1100" kern="1200" baseline="0" dirty="0">
              <a:hlinkClick xmlns:r="http://schemas.openxmlformats.org/officeDocument/2006/relationships" r:id="rId3"/>
            </a:rPr>
            <a:t>ICC Digital Library (iccwbo.org)</a:t>
          </a:r>
          <a:endParaRPr lang="fi-FI" sz="1100" kern="1200" baseline="0" dirty="0"/>
        </a:p>
        <a:p>
          <a:pPr marL="0" lvl="0" indent="0" algn="l" defTabSz="488950">
            <a:lnSpc>
              <a:spcPct val="90000"/>
            </a:lnSpc>
            <a:spcBef>
              <a:spcPct val="0"/>
            </a:spcBef>
            <a:spcAft>
              <a:spcPct val="35000"/>
            </a:spcAft>
            <a:buNone/>
          </a:pPr>
          <a:r>
            <a:rPr lang="fi-FI" sz="1100" kern="1200" baseline="0" dirty="0"/>
            <a:t> UNCITRAL </a:t>
          </a:r>
          <a:r>
            <a:rPr lang="fi-FI" sz="1100" kern="1200" baseline="0" dirty="0" err="1"/>
            <a:t>Conciliation</a:t>
          </a:r>
          <a:r>
            <a:rPr lang="fi-FI" sz="1100" kern="1200" baseline="0" dirty="0"/>
            <a:t> </a:t>
          </a:r>
          <a:r>
            <a:rPr lang="fi-FI" sz="1100" kern="1200" baseline="0" dirty="0" err="1"/>
            <a:t>Rules</a:t>
          </a:r>
          <a:r>
            <a:rPr lang="fi-FI" sz="1100" kern="1200" baseline="0" dirty="0"/>
            <a:t> 1980 </a:t>
          </a:r>
          <a:r>
            <a:rPr lang="fi-FI" sz="1100" kern="1200" baseline="0" dirty="0">
              <a:hlinkClick xmlns:r="http://schemas.openxmlformats.org/officeDocument/2006/relationships" r:id="rId4"/>
            </a:rPr>
            <a:t>http://www.uncitral.org/uncitral/en/uncitral_texts/arbitration/1980Conciliation_rules</a:t>
          </a:r>
          <a:r>
            <a:rPr lang="fi-FI" sz="1100" kern="1200" baseline="0" dirty="0"/>
            <a:t>. </a:t>
          </a:r>
          <a:endParaRPr lang="fi-FI" sz="1100" kern="1200" dirty="0"/>
        </a:p>
      </dsp:txBody>
      <dsp:txXfrm>
        <a:off x="2317871" y="968389"/>
        <a:ext cx="8462927" cy="450413"/>
      </dsp:txXfrm>
    </dsp:sp>
    <dsp:sp modelId="{5B64BD80-61A1-42A4-A1CC-C4546D533827}">
      <dsp:nvSpPr>
        <dsp:cNvPr id="0" name=""/>
        <dsp:cNvSpPr/>
      </dsp:nvSpPr>
      <dsp:spPr>
        <a:xfrm>
          <a:off x="2156159" y="1418803"/>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11A5FF4-17D2-497B-8B2B-F918339946A0}">
      <dsp:nvSpPr>
        <dsp:cNvPr id="0" name=""/>
        <dsp:cNvSpPr/>
      </dsp:nvSpPr>
      <dsp:spPr>
        <a:xfrm>
          <a:off x="2317871" y="1441323"/>
          <a:ext cx="8462927" cy="450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fi-FI" sz="1100" kern="1200" baseline="0"/>
            <a:t>Viralliset toimielimet: esim. KRiL (kuluttajariitalautakunta: suositukset</a:t>
          </a:r>
          <a:r>
            <a:rPr lang="en-US" sz="1100" kern="1200" baseline="0"/>
            <a:t>  </a:t>
          </a:r>
          <a:endParaRPr lang="fi-FI" sz="1100" kern="1200"/>
        </a:p>
      </dsp:txBody>
      <dsp:txXfrm>
        <a:off x="2317871" y="1441323"/>
        <a:ext cx="8462927" cy="450413"/>
      </dsp:txXfrm>
    </dsp:sp>
    <dsp:sp modelId="{CD92DE05-EE69-4B14-9A7F-A4A9DFCD44D6}">
      <dsp:nvSpPr>
        <dsp:cNvPr id="0" name=""/>
        <dsp:cNvSpPr/>
      </dsp:nvSpPr>
      <dsp:spPr>
        <a:xfrm>
          <a:off x="2156159" y="1891737"/>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2FFDA00-C594-4CC4-BB7D-44F0D63E4669}">
      <dsp:nvSpPr>
        <dsp:cNvPr id="0" name=""/>
        <dsp:cNvSpPr/>
      </dsp:nvSpPr>
      <dsp:spPr>
        <a:xfrm>
          <a:off x="0" y="1915778"/>
          <a:ext cx="10780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99CCF8D-DEE8-4109-8F2E-1C07AC4F360E}">
      <dsp:nvSpPr>
        <dsp:cNvPr id="0" name=""/>
        <dsp:cNvSpPr/>
      </dsp:nvSpPr>
      <dsp:spPr>
        <a:xfrm>
          <a:off x="0" y="1915778"/>
          <a:ext cx="2156159" cy="1915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marL="0" lvl="0" indent="0" algn="l" defTabSz="1022350">
            <a:lnSpc>
              <a:spcPct val="90000"/>
            </a:lnSpc>
            <a:spcBef>
              <a:spcPct val="0"/>
            </a:spcBef>
            <a:spcAft>
              <a:spcPct val="35000"/>
            </a:spcAft>
            <a:buNone/>
          </a:pPr>
          <a:r>
            <a:rPr lang="fi-FI" sz="2300" b="1" kern="1200" baseline="0"/>
            <a:t>ADR:n (amicable dispute resolution) edut </a:t>
          </a:r>
          <a:endParaRPr lang="fi-FI" sz="2300" kern="1200"/>
        </a:p>
      </dsp:txBody>
      <dsp:txXfrm>
        <a:off x="0" y="1915778"/>
        <a:ext cx="2156159" cy="1915778"/>
      </dsp:txXfrm>
    </dsp:sp>
    <dsp:sp modelId="{BDA7A09C-E2B4-478E-B717-C62058FADC7C}">
      <dsp:nvSpPr>
        <dsp:cNvPr id="0" name=""/>
        <dsp:cNvSpPr/>
      </dsp:nvSpPr>
      <dsp:spPr>
        <a:xfrm>
          <a:off x="2317871" y="1938299"/>
          <a:ext cx="8462927" cy="450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fi-FI" sz="1100" kern="1200" baseline="0"/>
            <a:t>Liikesuhteiden jatkuvuus</a:t>
          </a:r>
          <a:endParaRPr lang="fi-FI" sz="1100" kern="1200"/>
        </a:p>
      </dsp:txBody>
      <dsp:txXfrm>
        <a:off x="2317871" y="1938299"/>
        <a:ext cx="8462927" cy="450413"/>
      </dsp:txXfrm>
    </dsp:sp>
    <dsp:sp modelId="{C2994ACF-00B9-4A9B-8AF1-B72BFAD614B5}">
      <dsp:nvSpPr>
        <dsp:cNvPr id="0" name=""/>
        <dsp:cNvSpPr/>
      </dsp:nvSpPr>
      <dsp:spPr>
        <a:xfrm>
          <a:off x="2156159" y="2388712"/>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C01CFF3F-6E6D-4600-9EA4-5BF3B796E73A}">
      <dsp:nvSpPr>
        <dsp:cNvPr id="0" name=""/>
        <dsp:cNvSpPr/>
      </dsp:nvSpPr>
      <dsp:spPr>
        <a:xfrm>
          <a:off x="2317871" y="2411233"/>
          <a:ext cx="8462927" cy="450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fi-FI" sz="1100" kern="1200" baseline="0"/>
            <a:t>Markkinahäiriöiden välttäminen</a:t>
          </a:r>
          <a:endParaRPr lang="fi-FI" sz="1100" kern="1200"/>
        </a:p>
      </dsp:txBody>
      <dsp:txXfrm>
        <a:off x="2317871" y="2411233"/>
        <a:ext cx="8462927" cy="450413"/>
      </dsp:txXfrm>
    </dsp:sp>
    <dsp:sp modelId="{C671F854-5074-403F-A69A-77EB80E86893}">
      <dsp:nvSpPr>
        <dsp:cNvPr id="0" name=""/>
        <dsp:cNvSpPr/>
      </dsp:nvSpPr>
      <dsp:spPr>
        <a:xfrm>
          <a:off x="2156159" y="2861647"/>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5BF6B59-A6AB-4BB9-908C-FFA09FE06674}">
      <dsp:nvSpPr>
        <dsp:cNvPr id="0" name=""/>
        <dsp:cNvSpPr/>
      </dsp:nvSpPr>
      <dsp:spPr>
        <a:xfrm>
          <a:off x="2317871" y="2884168"/>
          <a:ext cx="8462927" cy="450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fi-FI" sz="1100" kern="1200" baseline="0"/>
            <a:t>Tuomioistuinoikeudenkäynnin epävarmuus, hitaus ja kalleus </a:t>
          </a:r>
          <a:endParaRPr lang="fi-FI" sz="1100" kern="1200"/>
        </a:p>
      </dsp:txBody>
      <dsp:txXfrm>
        <a:off x="2317871" y="2884168"/>
        <a:ext cx="8462927" cy="450413"/>
      </dsp:txXfrm>
    </dsp:sp>
    <dsp:sp modelId="{CAB9F42C-C9AA-4D63-B039-12333E014FD6}">
      <dsp:nvSpPr>
        <dsp:cNvPr id="0" name=""/>
        <dsp:cNvSpPr/>
      </dsp:nvSpPr>
      <dsp:spPr>
        <a:xfrm>
          <a:off x="2156159" y="3334581"/>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DDEDD76-0D4B-4AA3-9357-D6FDD61580EB}">
      <dsp:nvSpPr>
        <dsp:cNvPr id="0" name=""/>
        <dsp:cNvSpPr/>
      </dsp:nvSpPr>
      <dsp:spPr>
        <a:xfrm>
          <a:off x="2317871" y="3357102"/>
          <a:ext cx="8462927" cy="450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1910" tIns="41910" rIns="41910" bIns="41910" numCol="1" spcCol="1270" anchor="t" anchorCtr="0">
          <a:noAutofit/>
        </a:bodyPr>
        <a:lstStyle/>
        <a:p>
          <a:pPr marL="0" lvl="0" indent="0" algn="l" defTabSz="488950">
            <a:lnSpc>
              <a:spcPct val="90000"/>
            </a:lnSpc>
            <a:spcBef>
              <a:spcPct val="0"/>
            </a:spcBef>
            <a:spcAft>
              <a:spcPct val="35000"/>
            </a:spcAft>
            <a:buNone/>
          </a:pPr>
          <a:r>
            <a:rPr lang="fi-FI" sz="1100" kern="1200" baseline="0"/>
            <a:t>Täytäntöönpanon epävarmuus</a:t>
          </a:r>
          <a:endParaRPr lang="fi-FI" sz="1100" kern="1200"/>
        </a:p>
      </dsp:txBody>
      <dsp:txXfrm>
        <a:off x="2317871" y="3357102"/>
        <a:ext cx="8462927" cy="450413"/>
      </dsp:txXfrm>
    </dsp:sp>
    <dsp:sp modelId="{97173E51-DC9B-49EF-B0F0-14079D4380A0}">
      <dsp:nvSpPr>
        <dsp:cNvPr id="0" name=""/>
        <dsp:cNvSpPr/>
      </dsp:nvSpPr>
      <dsp:spPr>
        <a:xfrm>
          <a:off x="2156159" y="3807516"/>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856978-449F-4644-BCB2-7A17A4E33E7C}">
      <dsp:nvSpPr>
        <dsp:cNvPr id="0" name=""/>
        <dsp:cNvSpPr/>
      </dsp:nvSpPr>
      <dsp:spPr>
        <a:xfrm>
          <a:off x="1839654" y="0"/>
          <a:ext cx="3831557" cy="3831557"/>
        </a:xfrm>
        <a:prstGeom prst="triangle">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9289542-3577-47FE-91A2-629880BCCA81}">
      <dsp:nvSpPr>
        <dsp:cNvPr id="0" name=""/>
        <dsp:cNvSpPr/>
      </dsp:nvSpPr>
      <dsp:spPr>
        <a:xfrm>
          <a:off x="3755432" y="383529"/>
          <a:ext cx="2490512" cy="544799"/>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rtl="0">
            <a:lnSpc>
              <a:spcPct val="90000"/>
            </a:lnSpc>
            <a:spcBef>
              <a:spcPct val="0"/>
            </a:spcBef>
            <a:spcAft>
              <a:spcPct val="35000"/>
            </a:spcAft>
            <a:buNone/>
          </a:pPr>
          <a:r>
            <a:rPr lang="fi-FI" sz="800" b="0" kern="1200"/>
            <a:t>Vastaaja (kuluttaja) ei vastannut </a:t>
          </a:r>
          <a:endParaRPr lang="fi-FI" sz="800" kern="1200"/>
        </a:p>
      </dsp:txBody>
      <dsp:txXfrm>
        <a:off x="3782027" y="410124"/>
        <a:ext cx="2437322" cy="491609"/>
      </dsp:txXfrm>
    </dsp:sp>
    <dsp:sp modelId="{1F9616CD-B0F3-4F8F-A08A-EDE4AB603733}">
      <dsp:nvSpPr>
        <dsp:cNvPr id="0" name=""/>
        <dsp:cNvSpPr/>
      </dsp:nvSpPr>
      <dsp:spPr>
        <a:xfrm>
          <a:off x="3755432" y="996429"/>
          <a:ext cx="2490512" cy="544799"/>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rtl="0">
            <a:lnSpc>
              <a:spcPct val="90000"/>
            </a:lnSpc>
            <a:spcBef>
              <a:spcPct val="0"/>
            </a:spcBef>
            <a:spcAft>
              <a:spcPct val="35000"/>
            </a:spcAft>
            <a:buNone/>
          </a:pPr>
          <a:r>
            <a:rPr lang="fi-FI" sz="800" b="0" kern="1200"/>
            <a:t>Viivästyskorkovaatimus 118,80 % </a:t>
          </a:r>
          <a:endParaRPr lang="fi-FI" sz="800" kern="1200"/>
        </a:p>
      </dsp:txBody>
      <dsp:txXfrm>
        <a:off x="3782027" y="1023024"/>
        <a:ext cx="2437322" cy="491609"/>
      </dsp:txXfrm>
    </dsp:sp>
    <dsp:sp modelId="{08108D5B-18F0-46DC-90EF-C3ACEBF9D7BE}">
      <dsp:nvSpPr>
        <dsp:cNvPr id="0" name=""/>
        <dsp:cNvSpPr/>
      </dsp:nvSpPr>
      <dsp:spPr>
        <a:xfrm>
          <a:off x="3755432" y="1609328"/>
          <a:ext cx="2490512" cy="544799"/>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rtl="0">
            <a:lnSpc>
              <a:spcPct val="90000"/>
            </a:lnSpc>
            <a:spcBef>
              <a:spcPct val="0"/>
            </a:spcBef>
            <a:spcAft>
              <a:spcPct val="35000"/>
            </a:spcAft>
            <a:buNone/>
          </a:pPr>
          <a:r>
            <a:rPr lang="fi-FI" sz="800" b="0" kern="1200"/>
            <a:t>perustui KorkoL 4.2:ään, jonka mukaan viivästyskorkoa oli määräajan suoritettava luottoaikaisen koron suuruisena. </a:t>
          </a:r>
          <a:endParaRPr lang="fi-FI" sz="800" kern="1200"/>
        </a:p>
      </dsp:txBody>
      <dsp:txXfrm>
        <a:off x="3782027" y="1635923"/>
        <a:ext cx="2437322" cy="491609"/>
      </dsp:txXfrm>
    </dsp:sp>
    <dsp:sp modelId="{B5014B13-3F59-4561-AFB9-DB8162B96DAF}">
      <dsp:nvSpPr>
        <dsp:cNvPr id="0" name=""/>
        <dsp:cNvSpPr/>
      </dsp:nvSpPr>
      <dsp:spPr>
        <a:xfrm>
          <a:off x="3755432" y="2222228"/>
          <a:ext cx="2490512" cy="544799"/>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ctr" anchorCtr="0">
          <a:noAutofit/>
        </a:bodyPr>
        <a:lstStyle/>
        <a:p>
          <a:pPr marL="0" lvl="0" indent="0" algn="ctr" defTabSz="355600" rtl="0">
            <a:lnSpc>
              <a:spcPct val="90000"/>
            </a:lnSpc>
            <a:spcBef>
              <a:spcPct val="0"/>
            </a:spcBef>
            <a:spcAft>
              <a:spcPct val="35000"/>
            </a:spcAft>
            <a:buNone/>
          </a:pPr>
          <a:r>
            <a:rPr lang="fi-FI" sz="800" b="0" kern="1200"/>
            <a:t>KSL 7:17a:ssä säädetty korkokatto ei soveltunut tapaukseen, koska luottorajan  suuruus oli 2 000 euroa </a:t>
          </a:r>
          <a:endParaRPr lang="fi-FI" sz="800" kern="1200"/>
        </a:p>
      </dsp:txBody>
      <dsp:txXfrm>
        <a:off x="3782027" y="2248823"/>
        <a:ext cx="2437322" cy="491609"/>
      </dsp:txXfrm>
    </dsp:sp>
    <dsp:sp modelId="{74FEE886-D238-41B9-AD87-8E0B1F058FF2}">
      <dsp:nvSpPr>
        <dsp:cNvPr id="0" name=""/>
        <dsp:cNvSpPr/>
      </dsp:nvSpPr>
      <dsp:spPr>
        <a:xfrm>
          <a:off x="3755432" y="2835127"/>
          <a:ext cx="2490512" cy="544799"/>
        </a:xfrm>
        <a:prstGeom prst="roundRect">
          <a:avLst/>
        </a:prstGeom>
        <a:solidFill>
          <a:schemeClr val="lt1">
            <a:alpha val="9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rtl="0">
            <a:lnSpc>
              <a:spcPct val="90000"/>
            </a:lnSpc>
            <a:spcBef>
              <a:spcPct val="0"/>
            </a:spcBef>
            <a:spcAft>
              <a:spcPct val="35000"/>
            </a:spcAft>
            <a:buNone/>
          </a:pPr>
          <a:r>
            <a:rPr lang="fi-FI" sz="800" b="0" kern="1200"/>
            <a:t>KKO: direktiivin mukainen tutkimisvelvollisuus ei koske </a:t>
          </a:r>
          <a:endParaRPr lang="fi-FI" sz="800" kern="1200"/>
        </a:p>
        <a:p>
          <a:pPr marL="57150" lvl="1" indent="-57150" algn="l" defTabSz="266700" rtl="0">
            <a:lnSpc>
              <a:spcPct val="90000"/>
            </a:lnSpc>
            <a:spcBef>
              <a:spcPct val="0"/>
            </a:spcBef>
            <a:spcAft>
              <a:spcPct val="15000"/>
            </a:spcAft>
            <a:buChar char="•"/>
          </a:pPr>
          <a:r>
            <a:rPr lang="fi-FI" sz="600" b="0" kern="1200"/>
            <a:t>Selkeitä pääehtoja </a:t>
          </a:r>
          <a:endParaRPr lang="fi-FI" sz="600" kern="1200"/>
        </a:p>
        <a:p>
          <a:pPr marL="57150" lvl="1" indent="-57150" algn="l" defTabSz="266700" rtl="0">
            <a:lnSpc>
              <a:spcPct val="90000"/>
            </a:lnSpc>
            <a:spcBef>
              <a:spcPct val="0"/>
            </a:spcBef>
            <a:spcAft>
              <a:spcPct val="15000"/>
            </a:spcAft>
            <a:buChar char="•"/>
          </a:pPr>
          <a:r>
            <a:rPr lang="fi-FI" sz="600" kern="1200"/>
            <a:t>Lain sisältöä toistavaa sopimusehtoa </a:t>
          </a:r>
        </a:p>
      </dsp:txBody>
      <dsp:txXfrm>
        <a:off x="3782027" y="2861722"/>
        <a:ext cx="2437322" cy="491609"/>
      </dsp:txXfrm>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F5E923-59F2-4903-B159-307318565786}">
      <dsp:nvSpPr>
        <dsp:cNvPr id="0" name=""/>
        <dsp:cNvSpPr/>
      </dsp:nvSpPr>
      <dsp:spPr>
        <a:xfrm>
          <a:off x="0" y="0"/>
          <a:ext cx="3831557" cy="3831557"/>
        </a:xfrm>
        <a:prstGeom prst="pie">
          <a:avLst>
            <a:gd name="adj1" fmla="val 5400000"/>
            <a:gd name="adj2" fmla="val 1620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4CCDA4CE-70E2-4959-A74E-7777BF8F7D7F}">
      <dsp:nvSpPr>
        <dsp:cNvPr id="0" name=""/>
        <dsp:cNvSpPr/>
      </dsp:nvSpPr>
      <dsp:spPr>
        <a:xfrm>
          <a:off x="1915778" y="0"/>
          <a:ext cx="6169820" cy="3831557"/>
        </a:xfrm>
        <a:prstGeom prst="rect">
          <a:avLst/>
        </a:prstGeom>
        <a:solidFill>
          <a:schemeClr val="accent2">
            <a:alpha val="90000"/>
            <a:tint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fi-FI" sz="1600" b="0" kern="1200"/>
            <a:t>Tuomioistuimen tutkimisvelvollisuutta ei voida ilman lainsäädännöllistä tai EUT:n tukea laajentaa koskemaan  kaikkia kuluttajasopimusten ehtoja. </a:t>
          </a:r>
          <a:endParaRPr lang="fi-FI" sz="1600" kern="1200"/>
        </a:p>
      </dsp:txBody>
      <dsp:txXfrm>
        <a:off x="1915778" y="0"/>
        <a:ext cx="6169820" cy="1149469"/>
      </dsp:txXfrm>
    </dsp:sp>
    <dsp:sp modelId="{407F64A8-399B-4C4A-AA1D-F958D73BF593}">
      <dsp:nvSpPr>
        <dsp:cNvPr id="0" name=""/>
        <dsp:cNvSpPr/>
      </dsp:nvSpPr>
      <dsp:spPr>
        <a:xfrm>
          <a:off x="670523" y="1149469"/>
          <a:ext cx="2490509" cy="2490509"/>
        </a:xfrm>
        <a:prstGeom prst="pie">
          <a:avLst>
            <a:gd name="adj1" fmla="val 5400000"/>
            <a:gd name="adj2" fmla="val 1620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8B2718E-1CCD-4FAA-8728-56926A878E90}">
      <dsp:nvSpPr>
        <dsp:cNvPr id="0" name=""/>
        <dsp:cNvSpPr/>
      </dsp:nvSpPr>
      <dsp:spPr>
        <a:xfrm>
          <a:off x="1915778" y="1149469"/>
          <a:ext cx="6169820" cy="2490509"/>
        </a:xfrm>
        <a:prstGeom prst="rect">
          <a:avLst/>
        </a:prstGeom>
        <a:solidFill>
          <a:schemeClr val="accent2">
            <a:alpha val="90000"/>
            <a:tint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fi-FI" sz="1600" b="0" kern="1200"/>
            <a:t>Ymmärrettävien ja selkeiden sopimusehtojen kohtuuttomuus (kansallisen sääntelyn mukaan, direktiivi ei koske): nimenomaisen  velvoitteen puuttuessa tutkiminen viran puolesta ei ollut perusteltua (vrt. Itä-Suomen hovioikeus 28.4.2016) </a:t>
          </a:r>
          <a:endParaRPr lang="fi-FI" sz="1600" kern="1200"/>
        </a:p>
      </dsp:txBody>
      <dsp:txXfrm>
        <a:off x="1915778" y="1149469"/>
        <a:ext cx="6169820" cy="1149465"/>
      </dsp:txXfrm>
    </dsp:sp>
    <dsp:sp modelId="{1C79873E-F076-4343-BF8A-1333A82982B3}">
      <dsp:nvSpPr>
        <dsp:cNvPr id="0" name=""/>
        <dsp:cNvSpPr/>
      </dsp:nvSpPr>
      <dsp:spPr>
        <a:xfrm>
          <a:off x="1341045" y="2298935"/>
          <a:ext cx="1149465" cy="1149465"/>
        </a:xfrm>
        <a:prstGeom prst="pie">
          <a:avLst>
            <a:gd name="adj1" fmla="val 5400000"/>
            <a:gd name="adj2" fmla="val 16200000"/>
          </a:avLst>
        </a:prstGeom>
        <a:gradFill rotWithShape="0">
          <a:gsLst>
            <a:gs pos="0">
              <a:schemeClr val="lt1">
                <a:hueOff val="0"/>
                <a:satOff val="0"/>
                <a:lumOff val="0"/>
                <a:alphaOff val="0"/>
                <a:lumMod val="110000"/>
                <a:satMod val="105000"/>
                <a:tint val="67000"/>
              </a:schemeClr>
            </a:gs>
            <a:gs pos="50000">
              <a:schemeClr val="lt1">
                <a:hueOff val="0"/>
                <a:satOff val="0"/>
                <a:lumOff val="0"/>
                <a:alphaOff val="0"/>
                <a:lumMod val="105000"/>
                <a:satMod val="103000"/>
                <a:tint val="73000"/>
              </a:schemeClr>
            </a:gs>
            <a:gs pos="100000">
              <a:schemeClr val="l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DA8988A7-3B71-48CD-A29D-B89BF6E30070}">
      <dsp:nvSpPr>
        <dsp:cNvPr id="0" name=""/>
        <dsp:cNvSpPr/>
      </dsp:nvSpPr>
      <dsp:spPr>
        <a:xfrm>
          <a:off x="1915778" y="2298935"/>
          <a:ext cx="6169820" cy="1149465"/>
        </a:xfrm>
        <a:prstGeom prst="rect">
          <a:avLst/>
        </a:prstGeom>
        <a:solidFill>
          <a:schemeClr val="accent2">
            <a:alpha val="90000"/>
            <a:tint val="4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fi-FI" sz="1600" b="0" kern="1200"/>
            <a:t>Vrt. pikaluotot: vahva sosiaalinen tilaus pitkälle menevälle virallistutkinnalle </a:t>
          </a:r>
          <a:endParaRPr lang="fi-FI" sz="1600" kern="1200"/>
        </a:p>
      </dsp:txBody>
      <dsp:txXfrm>
        <a:off x="1915778" y="2298935"/>
        <a:ext cx="6169820" cy="1149465"/>
      </dsp:txXfrm>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419C96-9DEE-4E95-B038-2D43FA7E8CE0}">
      <dsp:nvSpPr>
        <dsp:cNvPr id="0" name=""/>
        <dsp:cNvSpPr/>
      </dsp:nvSpPr>
      <dsp:spPr>
        <a:xfrm>
          <a:off x="0" y="37320"/>
          <a:ext cx="8085599" cy="902508"/>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i-FI" sz="1700" b="0" kern="1200"/>
            <a:t>Viivästyskorkoa on seitsemän prosenttiyksikköä korkeampi kuin kulloinkin voimassa oleva lain 12 §:ssä tarkoitettu viitekorko </a:t>
          </a:r>
          <a:endParaRPr lang="fi-FI" sz="1700" kern="1200"/>
        </a:p>
      </dsp:txBody>
      <dsp:txXfrm>
        <a:off x="44057" y="81377"/>
        <a:ext cx="7997485" cy="814394"/>
      </dsp:txXfrm>
    </dsp:sp>
    <dsp:sp modelId="{14D6B004-1653-4D92-B130-E90CF46B2032}">
      <dsp:nvSpPr>
        <dsp:cNvPr id="0" name=""/>
        <dsp:cNvSpPr/>
      </dsp:nvSpPr>
      <dsp:spPr>
        <a:xfrm>
          <a:off x="0" y="988789"/>
          <a:ext cx="8085599" cy="902508"/>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i-FI" sz="1700" b="0" kern="1200"/>
            <a:t>Jos lainmukainen viivästyskorko on alempi kuin velalle eräpäivää edeltäneeltä ajalta  maksettava korko, viivästyskorkoa on maksettava saman perusteen mukaan kuin  ennen eräpäivää. </a:t>
          </a:r>
          <a:endParaRPr lang="fi-FI" sz="1700" kern="1200"/>
        </a:p>
      </dsp:txBody>
      <dsp:txXfrm>
        <a:off x="44057" y="1032846"/>
        <a:ext cx="7997485" cy="814394"/>
      </dsp:txXfrm>
    </dsp:sp>
    <dsp:sp modelId="{CA65ED97-23FD-452D-9C2F-88017A439996}">
      <dsp:nvSpPr>
        <dsp:cNvPr id="0" name=""/>
        <dsp:cNvSpPr/>
      </dsp:nvSpPr>
      <dsp:spPr>
        <a:xfrm>
          <a:off x="0" y="1940258"/>
          <a:ext cx="8085599" cy="902508"/>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i-FI" sz="1700" b="0" kern="1200"/>
            <a:t>Jos velallisen sitoumus liittyy kulutusluottosopimukseen, viivästyskorkoa on maksettava saman perusteen mukaan kuin ennen eräpäivää enintään 180 vuorokauden ajan siitä, kun velka on kokonaisuudessaan  erääntynyt </a:t>
          </a:r>
          <a:endParaRPr lang="fi-FI" sz="1700" kern="1200"/>
        </a:p>
      </dsp:txBody>
      <dsp:txXfrm>
        <a:off x="44057" y="1984315"/>
        <a:ext cx="7997485" cy="814394"/>
      </dsp:txXfrm>
    </dsp:sp>
    <dsp:sp modelId="{77E65EBF-4554-4739-844B-B40CE332C8C9}">
      <dsp:nvSpPr>
        <dsp:cNvPr id="0" name=""/>
        <dsp:cNvSpPr/>
      </dsp:nvSpPr>
      <dsp:spPr>
        <a:xfrm>
          <a:off x="0" y="2891727"/>
          <a:ext cx="8085599" cy="902508"/>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l" defTabSz="755650">
            <a:lnSpc>
              <a:spcPct val="90000"/>
            </a:lnSpc>
            <a:spcBef>
              <a:spcPct val="0"/>
            </a:spcBef>
            <a:spcAft>
              <a:spcPct val="35000"/>
            </a:spcAft>
            <a:buNone/>
          </a:pPr>
          <a:r>
            <a:rPr lang="fi-FI" sz="1700" b="0" kern="1200"/>
            <a:t>Provisio, palkkio ym. luetaan viivästyskorkoon </a:t>
          </a:r>
          <a:endParaRPr lang="fi-FI" sz="1700" kern="1200"/>
        </a:p>
      </dsp:txBody>
      <dsp:txXfrm>
        <a:off x="44057" y="2935784"/>
        <a:ext cx="7997485" cy="814394"/>
      </dsp:txXfrm>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2F8EDF2-FCF5-4119-8E1C-F8F5EF9EF08D}">
      <dsp:nvSpPr>
        <dsp:cNvPr id="0" name=""/>
        <dsp:cNvSpPr/>
      </dsp:nvSpPr>
      <dsp:spPr>
        <a:xfrm>
          <a:off x="0" y="105715"/>
          <a:ext cx="8085599" cy="876951"/>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i-FI" sz="1300" b="1" kern="1200"/>
            <a:t>Kuluttajan nostamalle luotolle perittävää luoton korkoa ei saa sopia 20:tä prosenttia suuremmaksi.</a:t>
          </a:r>
          <a:endParaRPr lang="fi-FI" sz="1300" kern="1200"/>
        </a:p>
      </dsp:txBody>
      <dsp:txXfrm>
        <a:off x="42809" y="148524"/>
        <a:ext cx="7999981" cy="791333"/>
      </dsp:txXfrm>
    </dsp:sp>
    <dsp:sp modelId="{46943D58-D50A-484B-8758-5E2491C11C8E}">
      <dsp:nvSpPr>
        <dsp:cNvPr id="0" name=""/>
        <dsp:cNvSpPr/>
      </dsp:nvSpPr>
      <dsp:spPr>
        <a:xfrm>
          <a:off x="0" y="1020106"/>
          <a:ext cx="8085599" cy="876951"/>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i-FI" sz="1300" b="1" kern="1200"/>
            <a:t>Jos kuluttajan on sopimuksen mukaan maksettava muita kuin 1 momentissa tarkoitettuja luottokustannuksia, näiden määrä ei saa ylittää päivää kohden 0,01:tä prosenttia luottosopimuksen mukaisesta luoton määrästä tai luottorajasta luottosopimuksen voimassaoloajalta.</a:t>
          </a:r>
          <a:endParaRPr lang="fi-FI" sz="1300" kern="1200"/>
        </a:p>
      </dsp:txBody>
      <dsp:txXfrm>
        <a:off x="42809" y="1062915"/>
        <a:ext cx="7999981" cy="791333"/>
      </dsp:txXfrm>
    </dsp:sp>
    <dsp:sp modelId="{AF0C6F55-7A72-4E0B-AAB1-2159D25FF5ED}">
      <dsp:nvSpPr>
        <dsp:cNvPr id="0" name=""/>
        <dsp:cNvSpPr/>
      </dsp:nvSpPr>
      <dsp:spPr>
        <a:xfrm>
          <a:off x="0" y="1934498"/>
          <a:ext cx="8085599" cy="876951"/>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i-FI" sz="1300" b="1" kern="1200"/>
            <a:t>Sen estämättä, mitä 2 momentissa säädetään, muiden luottokustannusten enimmäismäärä voidaan sopia 5 euroksi edellyttäen, että luottoaika on sopimuksen mukaan vähintään 30 päivää. Kuluttajan 2 momentin perusteella maksettavaksi tulevat kustannukset eivät saa ylittää 150:tä euroa vuodessa, eikä luottokustannuksia saa periä kuluttajalta ennakolta pidemmältä kuin vuoden ajalta.</a:t>
          </a:r>
          <a:endParaRPr lang="fi-FI" sz="1300" kern="1200"/>
        </a:p>
      </dsp:txBody>
      <dsp:txXfrm>
        <a:off x="42809" y="1977307"/>
        <a:ext cx="7999981" cy="791333"/>
      </dsp:txXfrm>
    </dsp:sp>
    <dsp:sp modelId="{03921604-E9DF-494B-B4A5-50E8B7EE7268}">
      <dsp:nvSpPr>
        <dsp:cNvPr id="0" name=""/>
        <dsp:cNvSpPr/>
      </dsp:nvSpPr>
      <dsp:spPr>
        <a:xfrm>
          <a:off x="0" y="2848890"/>
          <a:ext cx="8085599" cy="876951"/>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l" defTabSz="577850">
            <a:lnSpc>
              <a:spcPct val="90000"/>
            </a:lnSpc>
            <a:spcBef>
              <a:spcPct val="0"/>
            </a:spcBef>
            <a:spcAft>
              <a:spcPct val="35000"/>
            </a:spcAft>
            <a:buNone/>
          </a:pPr>
          <a:r>
            <a:rPr lang="fi-FI" sz="1300" b="1" kern="1200"/>
            <a:t>Jos luotonantaja tai luotonvälittäjä rikkoo, mitä tässä pykälässä säädetään, kuluttajalla ei ole velvollisuutta maksaa luoton korkoa eikä muita luottokustannuksia lainkaan.</a:t>
          </a:r>
          <a:endParaRPr lang="fi-FI" sz="1300" kern="1200"/>
        </a:p>
      </dsp:txBody>
      <dsp:txXfrm>
        <a:off x="42809" y="2891699"/>
        <a:ext cx="7999981" cy="791333"/>
      </dsp:txXfrm>
    </dsp:sp>
  </dsp:spTree>
</dsp:drawing>
</file>

<file path=ppt/diagrams/drawing2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73860FC-A638-4E2B-A54A-E3D2532F5F29}">
      <dsp:nvSpPr>
        <dsp:cNvPr id="0" name=""/>
        <dsp:cNvSpPr/>
      </dsp:nvSpPr>
      <dsp:spPr>
        <a:xfrm>
          <a:off x="0" y="0"/>
          <a:ext cx="3831557" cy="3831557"/>
        </a:xfrm>
        <a:prstGeom prst="pie">
          <a:avLst>
            <a:gd name="adj1" fmla="val 5400000"/>
            <a:gd name="adj2" fmla="val 1620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DB8ACB4-FD68-4B1C-90C5-B6DDAD82DE4E}">
      <dsp:nvSpPr>
        <dsp:cNvPr id="0" name=""/>
        <dsp:cNvSpPr/>
      </dsp:nvSpPr>
      <dsp:spPr>
        <a:xfrm>
          <a:off x="1915778" y="0"/>
          <a:ext cx="6169820" cy="3831557"/>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fi-FI" sz="1200" b="0" kern="1200"/>
            <a:t>Viivästyskorko (KorkoL 4,2:n mukainen)? </a:t>
          </a:r>
          <a:endParaRPr lang="fi-FI" sz="1200" kern="1200"/>
        </a:p>
      </dsp:txBody>
      <dsp:txXfrm>
        <a:off x="1915778" y="0"/>
        <a:ext cx="6169820" cy="613049"/>
      </dsp:txXfrm>
    </dsp:sp>
    <dsp:sp modelId="{6C5EF037-8842-466D-9642-B71A764E7E28}">
      <dsp:nvSpPr>
        <dsp:cNvPr id="0" name=""/>
        <dsp:cNvSpPr/>
      </dsp:nvSpPr>
      <dsp:spPr>
        <a:xfrm>
          <a:off x="402313" y="613049"/>
          <a:ext cx="3026930" cy="3026930"/>
        </a:xfrm>
        <a:prstGeom prst="pie">
          <a:avLst>
            <a:gd name="adj1" fmla="val 5400000"/>
            <a:gd name="adj2" fmla="val 1620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E8C31C3A-CC43-45A8-B097-95FAE03F65D1}">
      <dsp:nvSpPr>
        <dsp:cNvPr id="0" name=""/>
        <dsp:cNvSpPr/>
      </dsp:nvSpPr>
      <dsp:spPr>
        <a:xfrm>
          <a:off x="1915778" y="613049"/>
          <a:ext cx="6169820" cy="3026930"/>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fi-FI" sz="1200" b="0" kern="1200"/>
            <a:t>Viivästyskorko ei tässä tapauksessa  perustunut sopimusehtoon, vaan se oli KorkoL 4.2 §:n mukaisella tavalla seurausta sovitusta luottokorosta </a:t>
          </a:r>
          <a:endParaRPr lang="fi-FI" sz="1200" kern="1200"/>
        </a:p>
      </dsp:txBody>
      <dsp:txXfrm>
        <a:off x="1915778" y="613049"/>
        <a:ext cx="6169820" cy="613049"/>
      </dsp:txXfrm>
    </dsp:sp>
    <dsp:sp modelId="{FAA6EB5A-6668-4B3A-A03C-67C1177FEB81}">
      <dsp:nvSpPr>
        <dsp:cNvPr id="0" name=""/>
        <dsp:cNvSpPr/>
      </dsp:nvSpPr>
      <dsp:spPr>
        <a:xfrm>
          <a:off x="804626" y="1226098"/>
          <a:ext cx="2222303" cy="2222303"/>
        </a:xfrm>
        <a:prstGeom prst="pie">
          <a:avLst>
            <a:gd name="adj1" fmla="val 5400000"/>
            <a:gd name="adj2" fmla="val 1620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8037BDC8-02EA-4399-96D2-B65B9756DACB}">
      <dsp:nvSpPr>
        <dsp:cNvPr id="0" name=""/>
        <dsp:cNvSpPr/>
      </dsp:nvSpPr>
      <dsp:spPr>
        <a:xfrm>
          <a:off x="1915778" y="1226098"/>
          <a:ext cx="6169820" cy="2222303"/>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fi-FI" sz="1200" b="0" kern="1200"/>
            <a:t>Kun luottokorkoa koskevat vakioehdot kuuluvat  sopimusehtodirektiivin soveltamisalaan, KorkoL 4.2 §:ään perustuvan viivästyskoron kohtuuttomuutta voitiin arvioida luottokorkoa koskevan sääntelyn  perusteella  </a:t>
          </a:r>
          <a:endParaRPr lang="fi-FI" sz="1200" kern="1200"/>
        </a:p>
      </dsp:txBody>
      <dsp:txXfrm>
        <a:off x="1915778" y="1226098"/>
        <a:ext cx="6169820" cy="613049"/>
      </dsp:txXfrm>
    </dsp:sp>
    <dsp:sp modelId="{203D95CB-13E3-4A0F-9330-CDF3B0A3AAF0}">
      <dsp:nvSpPr>
        <dsp:cNvPr id="0" name=""/>
        <dsp:cNvSpPr/>
      </dsp:nvSpPr>
      <dsp:spPr>
        <a:xfrm>
          <a:off x="1206940" y="1839147"/>
          <a:ext cx="1417676" cy="1417676"/>
        </a:xfrm>
        <a:prstGeom prst="pie">
          <a:avLst>
            <a:gd name="adj1" fmla="val 5400000"/>
            <a:gd name="adj2" fmla="val 1620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660B34E0-D817-462A-B29D-E5ACEF480FA6}">
      <dsp:nvSpPr>
        <dsp:cNvPr id="0" name=""/>
        <dsp:cNvSpPr/>
      </dsp:nvSpPr>
      <dsp:spPr>
        <a:xfrm>
          <a:off x="1915778" y="1839147"/>
          <a:ext cx="6169820" cy="1417676"/>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fi-FI" sz="1200" b="0" kern="1200"/>
            <a:t>Luottokorkoa koskevia vakioehtoja ei ollut laadittu  selkeästi ja ymmärrettävästi ja ne olivat kuluttajan kannalta kohtuuttomia.  Kohtuuttomat ehdot eivät sitoneet kuluttajaa. </a:t>
          </a:r>
          <a:endParaRPr lang="fi-FI" sz="1200" kern="1200"/>
        </a:p>
      </dsp:txBody>
      <dsp:txXfrm>
        <a:off x="1915778" y="1839147"/>
        <a:ext cx="6169820" cy="613049"/>
      </dsp:txXfrm>
    </dsp:sp>
    <dsp:sp modelId="{99AA18CF-1200-47E7-B7DC-1E47ED23C896}">
      <dsp:nvSpPr>
        <dsp:cNvPr id="0" name=""/>
        <dsp:cNvSpPr/>
      </dsp:nvSpPr>
      <dsp:spPr>
        <a:xfrm>
          <a:off x="1609253" y="2452196"/>
          <a:ext cx="613049" cy="613049"/>
        </a:xfrm>
        <a:prstGeom prst="pie">
          <a:avLst>
            <a:gd name="adj1" fmla="val 5400000"/>
            <a:gd name="adj2" fmla="val 16200000"/>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sp>
    <dsp:sp modelId="{0CF13A48-0F82-4103-8FE1-261AFD7FC38E}">
      <dsp:nvSpPr>
        <dsp:cNvPr id="0" name=""/>
        <dsp:cNvSpPr/>
      </dsp:nvSpPr>
      <dsp:spPr>
        <a:xfrm>
          <a:off x="1915778" y="2452196"/>
          <a:ext cx="6169820" cy="613049"/>
        </a:xfrm>
        <a:prstGeom prst="rect">
          <a:avLst/>
        </a:prstGeom>
        <a:solidFill>
          <a:schemeClr val="lt1">
            <a:alpha val="90000"/>
            <a:hueOff val="0"/>
            <a:satOff val="0"/>
            <a:lumOff val="0"/>
            <a:alphaOff val="0"/>
          </a:schemeClr>
        </a:solidFill>
        <a:ln w="6350" cap="flat" cmpd="sng" algn="ctr">
          <a:solidFill>
            <a:schemeClr val="accent2">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0" lvl="0" indent="0" algn="ctr" defTabSz="533400" rtl="0">
            <a:lnSpc>
              <a:spcPct val="90000"/>
            </a:lnSpc>
            <a:spcBef>
              <a:spcPct val="0"/>
            </a:spcBef>
            <a:spcAft>
              <a:spcPct val="35000"/>
            </a:spcAft>
            <a:buNone/>
          </a:pPr>
          <a:r>
            <a:rPr lang="fi-FI" sz="1200" b="0" kern="1200"/>
            <a:t>Vaatimus viivästyskorosta oli selvästi perusteeton. </a:t>
          </a:r>
          <a:endParaRPr lang="fi-FI" sz="1200" kern="1200"/>
        </a:p>
      </dsp:txBody>
      <dsp:txXfrm>
        <a:off x="1915778" y="2452196"/>
        <a:ext cx="6169820" cy="613049"/>
      </dsp:txXfrm>
    </dsp:sp>
  </dsp:spTree>
</dsp:drawing>
</file>

<file path=ppt/diagrams/drawing2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4981558-E477-4C48-93A7-1E4D1429C871}">
      <dsp:nvSpPr>
        <dsp:cNvPr id="0" name=""/>
        <dsp:cNvSpPr/>
      </dsp:nvSpPr>
      <dsp:spPr>
        <a:xfrm>
          <a:off x="0" y="0"/>
          <a:ext cx="80855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4BA7A44-1F6F-43F4-A51C-9A3054299168}">
      <dsp:nvSpPr>
        <dsp:cNvPr id="0" name=""/>
        <dsp:cNvSpPr/>
      </dsp:nvSpPr>
      <dsp:spPr>
        <a:xfrm>
          <a:off x="0" y="0"/>
          <a:ext cx="1617119" cy="1915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rtl="0">
            <a:lnSpc>
              <a:spcPct val="90000"/>
            </a:lnSpc>
            <a:spcBef>
              <a:spcPct val="0"/>
            </a:spcBef>
            <a:spcAft>
              <a:spcPct val="35000"/>
            </a:spcAft>
            <a:buNone/>
          </a:pPr>
          <a:r>
            <a:rPr lang="fi-FI" sz="800" b="1" kern="1200"/>
            <a:t>Kuluttajaluottokontrollin vaikutus prosessisääntöihin </a:t>
          </a:r>
          <a:endParaRPr lang="fi-FI" sz="800" kern="1200"/>
        </a:p>
      </dsp:txBody>
      <dsp:txXfrm>
        <a:off x="0" y="0"/>
        <a:ext cx="1617119" cy="1915778"/>
      </dsp:txXfrm>
    </dsp:sp>
    <dsp:sp modelId="{8F3FA263-6DBE-4A7E-9444-B86834D39AD8}">
      <dsp:nvSpPr>
        <dsp:cNvPr id="0" name=""/>
        <dsp:cNvSpPr/>
      </dsp:nvSpPr>
      <dsp:spPr>
        <a:xfrm>
          <a:off x="1738403" y="44526"/>
          <a:ext cx="3112955" cy="89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fi-FI" sz="1900" kern="1200"/>
            <a:t>Vaikutus yleisiin prosessisääntöihin? </a:t>
          </a:r>
        </a:p>
      </dsp:txBody>
      <dsp:txXfrm>
        <a:off x="1738403" y="44526"/>
        <a:ext cx="3112955" cy="890537"/>
      </dsp:txXfrm>
    </dsp:sp>
    <dsp:sp modelId="{C2304FD4-2B47-45C4-A110-CF0D2970F02B}">
      <dsp:nvSpPr>
        <dsp:cNvPr id="0" name=""/>
        <dsp:cNvSpPr/>
      </dsp:nvSpPr>
      <dsp:spPr>
        <a:xfrm>
          <a:off x="1617119" y="935064"/>
          <a:ext cx="646847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845B6FC-30F4-4471-A333-4950A8154C3A}">
      <dsp:nvSpPr>
        <dsp:cNvPr id="0" name=""/>
        <dsp:cNvSpPr/>
      </dsp:nvSpPr>
      <dsp:spPr>
        <a:xfrm>
          <a:off x="1738403" y="979591"/>
          <a:ext cx="3112955" cy="89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fi-FI" sz="1900" i="1" kern="1200"/>
            <a:t>Kuluttajaprosessioikeuden</a:t>
          </a:r>
          <a:r>
            <a:rPr lang="fi-FI" sz="1900" kern="1200"/>
            <a:t> kehitys </a:t>
          </a:r>
        </a:p>
      </dsp:txBody>
      <dsp:txXfrm>
        <a:off x="1738403" y="979591"/>
        <a:ext cx="3112955" cy="890537"/>
      </dsp:txXfrm>
    </dsp:sp>
    <dsp:sp modelId="{D2D3DB19-CDB1-454D-BCCD-C1DF2497256E}">
      <dsp:nvSpPr>
        <dsp:cNvPr id="0" name=""/>
        <dsp:cNvSpPr/>
      </dsp:nvSpPr>
      <dsp:spPr>
        <a:xfrm>
          <a:off x="4972643" y="979591"/>
          <a:ext cx="3112955" cy="222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rtl="0">
            <a:lnSpc>
              <a:spcPct val="90000"/>
            </a:lnSpc>
            <a:spcBef>
              <a:spcPct val="0"/>
            </a:spcBef>
            <a:spcAft>
              <a:spcPct val="35000"/>
            </a:spcAft>
            <a:buNone/>
          </a:pPr>
          <a:r>
            <a:rPr lang="fi-FI" sz="900" i="1" kern="1200"/>
            <a:t>Tuomioistuimen toimivalta (Bryssel I –asetus) </a:t>
          </a:r>
          <a:endParaRPr lang="fi-FI" sz="900" kern="1200"/>
        </a:p>
      </dsp:txBody>
      <dsp:txXfrm>
        <a:off x="4972643" y="979591"/>
        <a:ext cx="3112955" cy="222634"/>
      </dsp:txXfrm>
    </dsp:sp>
    <dsp:sp modelId="{3DD84FF5-D050-49AB-B180-122D6C550CED}">
      <dsp:nvSpPr>
        <dsp:cNvPr id="0" name=""/>
        <dsp:cNvSpPr/>
      </dsp:nvSpPr>
      <dsp:spPr>
        <a:xfrm>
          <a:off x="4851359" y="1202225"/>
          <a:ext cx="311295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74CA0B3-0961-4D26-BD31-91288FF3CC0B}">
      <dsp:nvSpPr>
        <dsp:cNvPr id="0" name=""/>
        <dsp:cNvSpPr/>
      </dsp:nvSpPr>
      <dsp:spPr>
        <a:xfrm>
          <a:off x="4972643" y="1202225"/>
          <a:ext cx="3112955" cy="222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rtl="0">
            <a:lnSpc>
              <a:spcPct val="90000"/>
            </a:lnSpc>
            <a:spcBef>
              <a:spcPct val="0"/>
            </a:spcBef>
            <a:spcAft>
              <a:spcPct val="35000"/>
            </a:spcAft>
            <a:buNone/>
          </a:pPr>
          <a:r>
            <a:rPr lang="fi-FI" sz="900" i="1" kern="1200"/>
            <a:t>Kuluttajaviranomaisten ja –järjestöjen prosessilegitimaatio </a:t>
          </a:r>
          <a:endParaRPr lang="fi-FI" sz="900" kern="1200"/>
        </a:p>
      </dsp:txBody>
      <dsp:txXfrm>
        <a:off x="4972643" y="1202225"/>
        <a:ext cx="3112955" cy="222634"/>
      </dsp:txXfrm>
    </dsp:sp>
    <dsp:sp modelId="{9C0F4F2F-1500-44CA-A4DF-5C2A048C52DE}">
      <dsp:nvSpPr>
        <dsp:cNvPr id="0" name=""/>
        <dsp:cNvSpPr/>
      </dsp:nvSpPr>
      <dsp:spPr>
        <a:xfrm>
          <a:off x="4851359" y="1424860"/>
          <a:ext cx="311295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2FD80ED1-43AD-4A9D-80B9-AC05CE1ACC0C}">
      <dsp:nvSpPr>
        <dsp:cNvPr id="0" name=""/>
        <dsp:cNvSpPr/>
      </dsp:nvSpPr>
      <dsp:spPr>
        <a:xfrm>
          <a:off x="4972643" y="1424860"/>
          <a:ext cx="3112955" cy="222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rtl="0">
            <a:lnSpc>
              <a:spcPct val="90000"/>
            </a:lnSpc>
            <a:spcBef>
              <a:spcPct val="0"/>
            </a:spcBef>
            <a:spcAft>
              <a:spcPct val="35000"/>
            </a:spcAft>
            <a:buNone/>
          </a:pPr>
          <a:r>
            <a:rPr lang="fi-FI" sz="900" i="1" kern="1200"/>
            <a:t>Tasavertaisen aseman edistäminen: julkinen oikeusapu </a:t>
          </a:r>
          <a:endParaRPr lang="fi-FI" sz="900" kern="1200"/>
        </a:p>
      </dsp:txBody>
      <dsp:txXfrm>
        <a:off x="4972643" y="1424860"/>
        <a:ext cx="3112955" cy="222634"/>
      </dsp:txXfrm>
    </dsp:sp>
    <dsp:sp modelId="{482ABF00-6EA6-45D2-9F9B-BD73534876A8}">
      <dsp:nvSpPr>
        <dsp:cNvPr id="0" name=""/>
        <dsp:cNvSpPr/>
      </dsp:nvSpPr>
      <dsp:spPr>
        <a:xfrm>
          <a:off x="4851359" y="1647494"/>
          <a:ext cx="311295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27A44A1-5B61-43A7-9844-55F5CCA40AD0}">
      <dsp:nvSpPr>
        <dsp:cNvPr id="0" name=""/>
        <dsp:cNvSpPr/>
      </dsp:nvSpPr>
      <dsp:spPr>
        <a:xfrm>
          <a:off x="4972643" y="1647494"/>
          <a:ext cx="3112955" cy="2226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rtl="0">
            <a:lnSpc>
              <a:spcPct val="90000"/>
            </a:lnSpc>
            <a:spcBef>
              <a:spcPct val="0"/>
            </a:spcBef>
            <a:spcAft>
              <a:spcPct val="35000"/>
            </a:spcAft>
            <a:buNone/>
          </a:pPr>
          <a:r>
            <a:rPr lang="fi-FI" sz="900" i="1" kern="1200"/>
            <a:t>Ym. </a:t>
          </a:r>
          <a:endParaRPr lang="fi-FI" sz="900" kern="1200"/>
        </a:p>
      </dsp:txBody>
      <dsp:txXfrm>
        <a:off x="4972643" y="1647494"/>
        <a:ext cx="3112955" cy="222634"/>
      </dsp:txXfrm>
    </dsp:sp>
    <dsp:sp modelId="{22687A40-AE8F-4D3A-B5FD-FFA06C18A964}">
      <dsp:nvSpPr>
        <dsp:cNvPr id="0" name=""/>
        <dsp:cNvSpPr/>
      </dsp:nvSpPr>
      <dsp:spPr>
        <a:xfrm>
          <a:off x="1617119" y="1870129"/>
          <a:ext cx="646847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FE394BB-B5E1-4B8B-A7CE-6506AF1EE482}">
      <dsp:nvSpPr>
        <dsp:cNvPr id="0" name=""/>
        <dsp:cNvSpPr/>
      </dsp:nvSpPr>
      <dsp:spPr>
        <a:xfrm>
          <a:off x="0" y="1915778"/>
          <a:ext cx="80855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FA37F52-9747-4B79-8641-01FCA7205699}">
      <dsp:nvSpPr>
        <dsp:cNvPr id="0" name=""/>
        <dsp:cNvSpPr/>
      </dsp:nvSpPr>
      <dsp:spPr>
        <a:xfrm>
          <a:off x="0" y="1915778"/>
          <a:ext cx="1617119" cy="1915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0480" tIns="30480" rIns="30480" bIns="30480" numCol="1" spcCol="1270" anchor="t" anchorCtr="0">
          <a:noAutofit/>
        </a:bodyPr>
        <a:lstStyle/>
        <a:p>
          <a:pPr marL="0" lvl="0" indent="0" algn="l" defTabSz="355600" rtl="0">
            <a:lnSpc>
              <a:spcPct val="90000"/>
            </a:lnSpc>
            <a:spcBef>
              <a:spcPct val="0"/>
            </a:spcBef>
            <a:spcAft>
              <a:spcPct val="35000"/>
            </a:spcAft>
            <a:buNone/>
          </a:pPr>
          <a:r>
            <a:rPr lang="fi-FI" sz="800" b="1" kern="1200"/>
            <a:t>Kohtuullistamisjärjestelmien kehitys </a:t>
          </a:r>
          <a:endParaRPr lang="fi-FI" sz="800" kern="1200"/>
        </a:p>
      </dsp:txBody>
      <dsp:txXfrm>
        <a:off x="0" y="1915778"/>
        <a:ext cx="1617119" cy="1915778"/>
      </dsp:txXfrm>
    </dsp:sp>
    <dsp:sp modelId="{96B028A3-5109-4D8A-963E-F15B06A18636}">
      <dsp:nvSpPr>
        <dsp:cNvPr id="0" name=""/>
        <dsp:cNvSpPr/>
      </dsp:nvSpPr>
      <dsp:spPr>
        <a:xfrm>
          <a:off x="1738403" y="2002774"/>
          <a:ext cx="3112955" cy="173991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2390" tIns="72390" rIns="72390" bIns="72390" numCol="1" spcCol="1270" anchor="t" anchorCtr="0">
          <a:noAutofit/>
        </a:bodyPr>
        <a:lstStyle/>
        <a:p>
          <a:pPr marL="0" lvl="0" indent="0" algn="l" defTabSz="844550" rtl="0">
            <a:lnSpc>
              <a:spcPct val="90000"/>
            </a:lnSpc>
            <a:spcBef>
              <a:spcPct val="0"/>
            </a:spcBef>
            <a:spcAft>
              <a:spcPct val="35000"/>
            </a:spcAft>
            <a:buNone/>
          </a:pPr>
          <a:r>
            <a:rPr lang="fi-FI" sz="1900" kern="1200"/>
            <a:t>Pohjoismaiset ja EU-oikeuden järjestelmät </a:t>
          </a:r>
        </a:p>
      </dsp:txBody>
      <dsp:txXfrm>
        <a:off x="1738403" y="2002774"/>
        <a:ext cx="3112955" cy="1739916"/>
      </dsp:txXfrm>
    </dsp:sp>
    <dsp:sp modelId="{62A04425-D7C6-4B2E-8F1B-0EEE99FAB08D}">
      <dsp:nvSpPr>
        <dsp:cNvPr id="0" name=""/>
        <dsp:cNvSpPr/>
      </dsp:nvSpPr>
      <dsp:spPr>
        <a:xfrm>
          <a:off x="4972643" y="2002774"/>
          <a:ext cx="3112955" cy="869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rtl="0">
            <a:lnSpc>
              <a:spcPct val="90000"/>
            </a:lnSpc>
            <a:spcBef>
              <a:spcPct val="0"/>
            </a:spcBef>
            <a:spcAft>
              <a:spcPct val="35000"/>
            </a:spcAft>
            <a:buNone/>
          </a:pPr>
          <a:r>
            <a:rPr lang="fi-FI" sz="900" i="1" kern="1200"/>
            <a:t>Joustavuus (pohjoismaisissa enemmän) </a:t>
          </a:r>
          <a:endParaRPr lang="fi-FI" sz="900" kern="1200"/>
        </a:p>
      </dsp:txBody>
      <dsp:txXfrm>
        <a:off x="4972643" y="2002774"/>
        <a:ext cx="3112955" cy="869958"/>
      </dsp:txXfrm>
    </dsp:sp>
    <dsp:sp modelId="{406567D0-606C-4014-BB98-4A8D0CAC1367}">
      <dsp:nvSpPr>
        <dsp:cNvPr id="0" name=""/>
        <dsp:cNvSpPr/>
      </dsp:nvSpPr>
      <dsp:spPr>
        <a:xfrm>
          <a:off x="4851359" y="2872732"/>
          <a:ext cx="3112955"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0079DDE-322D-4A11-9A8B-8F7982B836E4}">
      <dsp:nvSpPr>
        <dsp:cNvPr id="0" name=""/>
        <dsp:cNvSpPr/>
      </dsp:nvSpPr>
      <dsp:spPr>
        <a:xfrm>
          <a:off x="4972643" y="2872732"/>
          <a:ext cx="3112955" cy="869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rtl="0">
            <a:lnSpc>
              <a:spcPct val="90000"/>
            </a:lnSpc>
            <a:spcBef>
              <a:spcPct val="0"/>
            </a:spcBef>
            <a:spcAft>
              <a:spcPct val="35000"/>
            </a:spcAft>
            <a:buNone/>
          </a:pPr>
          <a:r>
            <a:rPr lang="fi-FI" sz="900" i="1" kern="1200" dirty="0"/>
            <a:t>Pakottavuus ja läpäisevyys (EU-oikeudessa enemmän) </a:t>
          </a:r>
          <a:endParaRPr lang="fi-FI" sz="900" kern="1200" dirty="0"/>
        </a:p>
      </dsp:txBody>
      <dsp:txXfrm>
        <a:off x="4972643" y="2872732"/>
        <a:ext cx="3112955" cy="869958"/>
      </dsp:txXfrm>
    </dsp:sp>
    <dsp:sp modelId="{81FA7D66-DD4B-48B6-8DC4-B35881F03231}">
      <dsp:nvSpPr>
        <dsp:cNvPr id="0" name=""/>
        <dsp:cNvSpPr/>
      </dsp:nvSpPr>
      <dsp:spPr>
        <a:xfrm>
          <a:off x="1617119" y="3742690"/>
          <a:ext cx="646847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D25760-5451-4C4B-B903-2F50376E7D02}">
      <dsp:nvSpPr>
        <dsp:cNvPr id="0" name=""/>
        <dsp:cNvSpPr/>
      </dsp:nvSpPr>
      <dsp:spPr>
        <a:xfrm>
          <a:off x="0" y="0"/>
          <a:ext cx="10780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816A4B5-CA67-4317-8570-BB521E6C6DC2}">
      <dsp:nvSpPr>
        <dsp:cNvPr id="0" name=""/>
        <dsp:cNvSpPr/>
      </dsp:nvSpPr>
      <dsp:spPr>
        <a:xfrm>
          <a:off x="0" y="0"/>
          <a:ext cx="2156159" cy="957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fi-FI" sz="1300" b="1" kern="1200" baseline="0"/>
            <a:t>Yksityinen tuomioistuin, jonka ratkaisut voidaan panna täytäntöön täytäntöönpanoviranomaisten toimesta </a:t>
          </a:r>
          <a:endParaRPr lang="fi-FI" sz="1300" kern="1200"/>
        </a:p>
      </dsp:txBody>
      <dsp:txXfrm>
        <a:off x="0" y="0"/>
        <a:ext cx="2156159" cy="957889"/>
      </dsp:txXfrm>
    </dsp:sp>
    <dsp:sp modelId="{5E215705-AF3B-4440-944F-27273A411877}">
      <dsp:nvSpPr>
        <dsp:cNvPr id="0" name=""/>
        <dsp:cNvSpPr/>
      </dsp:nvSpPr>
      <dsp:spPr>
        <a:xfrm>
          <a:off x="2317871" y="11260"/>
          <a:ext cx="8462927" cy="225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fi-FI" sz="1000" kern="1200" baseline="0"/>
            <a:t>Etuja: nopeus, asiantuntemus, joustavuus ja salaisuus</a:t>
          </a:r>
          <a:endParaRPr lang="fi-FI" sz="1000" kern="1200"/>
        </a:p>
      </dsp:txBody>
      <dsp:txXfrm>
        <a:off x="2317871" y="11260"/>
        <a:ext cx="8462927" cy="225206"/>
      </dsp:txXfrm>
    </dsp:sp>
    <dsp:sp modelId="{71EE435A-E4D5-4A65-837B-F618D551DEFE}">
      <dsp:nvSpPr>
        <dsp:cNvPr id="0" name=""/>
        <dsp:cNvSpPr/>
      </dsp:nvSpPr>
      <dsp:spPr>
        <a:xfrm>
          <a:off x="2156159" y="236467"/>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B9717B28-7091-47A0-B6EC-005CB58B5A40}">
      <dsp:nvSpPr>
        <dsp:cNvPr id="0" name=""/>
        <dsp:cNvSpPr/>
      </dsp:nvSpPr>
      <dsp:spPr>
        <a:xfrm>
          <a:off x="2317871" y="247727"/>
          <a:ext cx="8462927" cy="225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fi-FI" sz="1000" kern="1200" baseline="0"/>
            <a:t>Haittoja: kalleus, edellyttää tasaveroisia osapuolia </a:t>
          </a:r>
          <a:endParaRPr lang="fi-FI" sz="1000" kern="1200"/>
        </a:p>
      </dsp:txBody>
      <dsp:txXfrm>
        <a:off x="2317871" y="247727"/>
        <a:ext cx="8462927" cy="225206"/>
      </dsp:txXfrm>
    </dsp:sp>
    <dsp:sp modelId="{958D7BD6-6BB3-4E58-B433-CE9E95E0C3AB}">
      <dsp:nvSpPr>
        <dsp:cNvPr id="0" name=""/>
        <dsp:cNvSpPr/>
      </dsp:nvSpPr>
      <dsp:spPr>
        <a:xfrm>
          <a:off x="2156159" y="472934"/>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EF79BE4-4994-4682-9750-AF76D719D74A}">
      <dsp:nvSpPr>
        <dsp:cNvPr id="0" name=""/>
        <dsp:cNvSpPr/>
      </dsp:nvSpPr>
      <dsp:spPr>
        <a:xfrm>
          <a:off x="2317871" y="484194"/>
          <a:ext cx="8462927" cy="225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fi-FI" sz="1000" kern="1200" baseline="0"/>
            <a:t>New Yorkin sopimus (1958): yleissopimus ulkomaisten välitystuomioiden tunnustamisesta ja täytäntöönpanosta </a:t>
          </a:r>
          <a:r>
            <a:rPr lang="fi-FI" sz="1000" kern="1200" baseline="0">
              <a:hlinkClick xmlns:r="http://schemas.openxmlformats.org/officeDocument/2006/relationships" r:id="rId1"/>
            </a:rPr>
            <a:t>8/1962 - Valtiosopimukset - FINLEX ®</a:t>
          </a:r>
          <a:r>
            <a:rPr lang="fi-FI" sz="1000" kern="1200" baseline="0"/>
            <a:t> </a:t>
          </a:r>
          <a:endParaRPr lang="fi-FI" sz="1000" kern="1200"/>
        </a:p>
      </dsp:txBody>
      <dsp:txXfrm>
        <a:off x="2317871" y="484194"/>
        <a:ext cx="8462927" cy="225206"/>
      </dsp:txXfrm>
    </dsp:sp>
    <dsp:sp modelId="{00B4B8BA-DAC3-4D48-AB4E-E6BE08F69111}">
      <dsp:nvSpPr>
        <dsp:cNvPr id="0" name=""/>
        <dsp:cNvSpPr/>
      </dsp:nvSpPr>
      <dsp:spPr>
        <a:xfrm>
          <a:off x="2156159" y="709401"/>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EA8E6C05-879D-47B2-8D08-B00328F156F5}">
      <dsp:nvSpPr>
        <dsp:cNvPr id="0" name=""/>
        <dsp:cNvSpPr/>
      </dsp:nvSpPr>
      <dsp:spPr>
        <a:xfrm>
          <a:off x="2317871" y="720661"/>
          <a:ext cx="8462927" cy="22520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fi-FI" sz="1000" kern="1200" baseline="0"/>
            <a:t>UNCITRALin mallilaki ja välimiesmenettelyn säännöt </a:t>
          </a:r>
          <a:r>
            <a:rPr lang="en-US" sz="1000" kern="1200" baseline="0">
              <a:hlinkClick xmlns:r="http://schemas.openxmlformats.org/officeDocument/2006/relationships" r:id="rId2"/>
            </a:rPr>
            <a:t>UNCITRAL Arbitration Rules | United Nations Commission On International Trade Law</a:t>
          </a:r>
          <a:r>
            <a:rPr lang="en-US" sz="1000" kern="1200" baseline="0"/>
            <a:t> </a:t>
          </a:r>
          <a:endParaRPr lang="fi-FI" sz="1000" kern="1200"/>
        </a:p>
      </dsp:txBody>
      <dsp:txXfrm>
        <a:off x="2317871" y="720661"/>
        <a:ext cx="8462927" cy="225206"/>
      </dsp:txXfrm>
    </dsp:sp>
    <dsp:sp modelId="{F8EE2991-D2B8-406F-9F29-CBBCCC67288C}">
      <dsp:nvSpPr>
        <dsp:cNvPr id="0" name=""/>
        <dsp:cNvSpPr/>
      </dsp:nvSpPr>
      <dsp:spPr>
        <a:xfrm>
          <a:off x="2156159" y="945868"/>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923B045-55D2-4D3D-9AF7-470A7F7BF2DD}">
      <dsp:nvSpPr>
        <dsp:cNvPr id="0" name=""/>
        <dsp:cNvSpPr/>
      </dsp:nvSpPr>
      <dsp:spPr>
        <a:xfrm>
          <a:off x="0" y="957889"/>
          <a:ext cx="10780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DF96B3C-5746-45AC-8086-2951BEEB6E21}">
      <dsp:nvSpPr>
        <dsp:cNvPr id="0" name=""/>
        <dsp:cNvSpPr/>
      </dsp:nvSpPr>
      <dsp:spPr>
        <a:xfrm>
          <a:off x="0" y="957889"/>
          <a:ext cx="2156159" cy="957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fi-FI" sz="1300" b="1" kern="1200" baseline="0"/>
            <a:t>Osapuolet sopivat menettelyn paikasta, kielestä, sovelletuista oikeussäännöistä ja tuomioistuimen kokoonpanosta</a:t>
          </a:r>
          <a:endParaRPr lang="fi-FI" sz="1300" kern="1200"/>
        </a:p>
      </dsp:txBody>
      <dsp:txXfrm>
        <a:off x="0" y="957889"/>
        <a:ext cx="2156159" cy="957889"/>
      </dsp:txXfrm>
    </dsp:sp>
    <dsp:sp modelId="{220326B4-6613-4482-8928-EC16E673308A}">
      <dsp:nvSpPr>
        <dsp:cNvPr id="0" name=""/>
        <dsp:cNvSpPr/>
      </dsp:nvSpPr>
      <dsp:spPr>
        <a:xfrm>
          <a:off x="0" y="1915778"/>
          <a:ext cx="10780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8DD4E138-0681-4ED1-A469-578209F867FD}">
      <dsp:nvSpPr>
        <dsp:cNvPr id="0" name=""/>
        <dsp:cNvSpPr/>
      </dsp:nvSpPr>
      <dsp:spPr>
        <a:xfrm>
          <a:off x="0" y="1915778"/>
          <a:ext cx="2156159" cy="957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fi-FI" sz="1300" b="1" i="1" kern="1200" baseline="0"/>
            <a:t>Välityslauseke tai erillinen sopimus sitoo vain osapuolia </a:t>
          </a:r>
          <a:endParaRPr lang="fi-FI" sz="1300" kern="1200"/>
        </a:p>
      </dsp:txBody>
      <dsp:txXfrm>
        <a:off x="0" y="1915778"/>
        <a:ext cx="2156159" cy="957889"/>
      </dsp:txXfrm>
    </dsp:sp>
    <dsp:sp modelId="{6C21E355-5BBC-46F5-BC60-4AC0987AB0BD}">
      <dsp:nvSpPr>
        <dsp:cNvPr id="0" name=""/>
        <dsp:cNvSpPr/>
      </dsp:nvSpPr>
      <dsp:spPr>
        <a:xfrm>
          <a:off x="0" y="2873667"/>
          <a:ext cx="107807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A03E7F6-B6A3-43A6-BF34-F13A8E4E0CC2}">
      <dsp:nvSpPr>
        <dsp:cNvPr id="0" name=""/>
        <dsp:cNvSpPr/>
      </dsp:nvSpPr>
      <dsp:spPr>
        <a:xfrm>
          <a:off x="0" y="2873667"/>
          <a:ext cx="2156159" cy="9578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9530" tIns="49530" rIns="49530" bIns="49530" numCol="1" spcCol="1270" anchor="t" anchorCtr="0">
          <a:noAutofit/>
        </a:bodyPr>
        <a:lstStyle/>
        <a:p>
          <a:pPr marL="0" lvl="0" indent="0" algn="l" defTabSz="577850">
            <a:lnSpc>
              <a:spcPct val="90000"/>
            </a:lnSpc>
            <a:spcBef>
              <a:spcPct val="0"/>
            </a:spcBef>
            <a:spcAft>
              <a:spcPct val="35000"/>
            </a:spcAft>
            <a:buNone/>
          </a:pPr>
          <a:r>
            <a:rPr lang="fi-FI" sz="1300" b="1" kern="1200" baseline="0"/>
            <a:t>Ad hoc / pysyvät välityslautakunnat</a:t>
          </a:r>
          <a:endParaRPr lang="fi-FI" sz="1300" kern="1200"/>
        </a:p>
      </dsp:txBody>
      <dsp:txXfrm>
        <a:off x="0" y="2873667"/>
        <a:ext cx="2156159" cy="957889"/>
      </dsp:txXfrm>
    </dsp:sp>
    <dsp:sp modelId="{41E41909-78C0-46A4-B347-D30FB14C1AAE}">
      <dsp:nvSpPr>
        <dsp:cNvPr id="0" name=""/>
        <dsp:cNvSpPr/>
      </dsp:nvSpPr>
      <dsp:spPr>
        <a:xfrm>
          <a:off x="2317871" y="2917165"/>
          <a:ext cx="8462927" cy="86995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8100" tIns="38100" rIns="38100" bIns="38100" numCol="1" spcCol="1270" anchor="t" anchorCtr="0">
          <a:noAutofit/>
        </a:bodyPr>
        <a:lstStyle/>
        <a:p>
          <a:pPr marL="0" lvl="0" indent="0" algn="l" defTabSz="444500">
            <a:lnSpc>
              <a:spcPct val="90000"/>
            </a:lnSpc>
            <a:spcBef>
              <a:spcPct val="0"/>
            </a:spcBef>
            <a:spcAft>
              <a:spcPct val="35000"/>
            </a:spcAft>
            <a:buNone/>
          </a:pPr>
          <a:r>
            <a:rPr lang="fi-FI" sz="1000" kern="1200" baseline="0"/>
            <a:t>ICC, Keskuskauppakamarin välityslautakunta: välimiesten nimeäminen, säännöt, palkkiot ym.  </a:t>
          </a:r>
          <a:endParaRPr lang="fi-FI" sz="1000" kern="1200"/>
        </a:p>
      </dsp:txBody>
      <dsp:txXfrm>
        <a:off x="2317871" y="2917165"/>
        <a:ext cx="8462927" cy="869958"/>
      </dsp:txXfrm>
    </dsp:sp>
    <dsp:sp modelId="{195F14B1-4599-46CE-8D96-4BAABB8B2350}">
      <dsp:nvSpPr>
        <dsp:cNvPr id="0" name=""/>
        <dsp:cNvSpPr/>
      </dsp:nvSpPr>
      <dsp:spPr>
        <a:xfrm>
          <a:off x="2156159" y="3787123"/>
          <a:ext cx="862463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811D6FE-D155-4495-AA70-3141BE69D7DD}">
      <dsp:nvSpPr>
        <dsp:cNvPr id="0" name=""/>
        <dsp:cNvSpPr/>
      </dsp:nvSpPr>
      <dsp:spPr>
        <a:xfrm>
          <a:off x="0" y="0"/>
          <a:ext cx="3831557" cy="3831557"/>
        </a:xfrm>
        <a:prstGeom prst="pie">
          <a:avLst>
            <a:gd name="adj1" fmla="val 5400000"/>
            <a:gd name="adj2" fmla="val 16200000"/>
          </a:avLst>
        </a:prstGeom>
        <a:solidFill>
          <a:schemeClr val="accent1">
            <a:alpha val="90000"/>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3096C812-5A48-49F3-8EBD-6A8A2AA48A57}">
      <dsp:nvSpPr>
        <dsp:cNvPr id="0" name=""/>
        <dsp:cNvSpPr/>
      </dsp:nvSpPr>
      <dsp:spPr>
        <a:xfrm>
          <a:off x="1915778" y="0"/>
          <a:ext cx="8865020" cy="3831557"/>
        </a:xfrm>
        <a:prstGeom prst="rect">
          <a:avLst/>
        </a:prstGeom>
        <a:solidFill>
          <a:schemeClr val="lt1">
            <a:alpha val="90000"/>
            <a:hueOff val="0"/>
            <a:satOff val="0"/>
            <a:lumOff val="0"/>
            <a:alphaOff val="0"/>
          </a:schemeClr>
        </a:solidFill>
        <a:ln w="6350" cap="flat" cmpd="sng" algn="ctr">
          <a:solidFill>
            <a:schemeClr val="accent1">
              <a:alpha val="90000"/>
              <a:hueOff val="0"/>
              <a:satOff val="0"/>
              <a:lumOff val="0"/>
              <a:alphaOff val="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fi-FI" sz="2500" b="1" kern="1200" baseline="0"/>
            <a:t>Yleiset tuomioistuimet </a:t>
          </a:r>
          <a:endParaRPr lang="fi-FI" sz="2500" kern="1200"/>
        </a:p>
      </dsp:txBody>
      <dsp:txXfrm>
        <a:off x="1915778" y="0"/>
        <a:ext cx="4432510" cy="1149469"/>
      </dsp:txXfrm>
    </dsp:sp>
    <dsp:sp modelId="{7935BD84-7FE8-4410-ACE0-9DB7ABB1EFAB}">
      <dsp:nvSpPr>
        <dsp:cNvPr id="0" name=""/>
        <dsp:cNvSpPr/>
      </dsp:nvSpPr>
      <dsp:spPr>
        <a:xfrm>
          <a:off x="670523" y="1149469"/>
          <a:ext cx="2490509" cy="2490509"/>
        </a:xfrm>
        <a:prstGeom prst="pie">
          <a:avLst>
            <a:gd name="adj1" fmla="val 5400000"/>
            <a:gd name="adj2" fmla="val 16200000"/>
          </a:avLst>
        </a:prstGeom>
        <a:solidFill>
          <a:schemeClr val="accent1">
            <a:alpha val="90000"/>
            <a:hueOff val="0"/>
            <a:satOff val="0"/>
            <a:lumOff val="0"/>
            <a:alphaOff val="-2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9A8F27B6-8C69-4EC5-9EA2-98532A335874}">
      <dsp:nvSpPr>
        <dsp:cNvPr id="0" name=""/>
        <dsp:cNvSpPr/>
      </dsp:nvSpPr>
      <dsp:spPr>
        <a:xfrm>
          <a:off x="1915778" y="1149469"/>
          <a:ext cx="8865020" cy="2490509"/>
        </a:xfrm>
        <a:prstGeom prst="rect">
          <a:avLst/>
        </a:prstGeom>
        <a:solidFill>
          <a:schemeClr val="lt1">
            <a:alpha val="90000"/>
            <a:hueOff val="0"/>
            <a:satOff val="0"/>
            <a:lumOff val="0"/>
            <a:alphaOff val="0"/>
          </a:schemeClr>
        </a:solidFill>
        <a:ln w="6350" cap="flat" cmpd="sng" algn="ctr">
          <a:solidFill>
            <a:schemeClr val="accent1">
              <a:alpha val="90000"/>
              <a:hueOff val="0"/>
              <a:satOff val="0"/>
              <a:lumOff val="0"/>
              <a:alphaOff val="-2000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baseline="0" dirty="0" err="1"/>
            <a:t>Tuomioistuinten</a:t>
          </a:r>
          <a:r>
            <a:rPr lang="en-US" sz="2500" b="1" kern="1200" baseline="0" dirty="0"/>
            <a:t> </a:t>
          </a:r>
          <a:r>
            <a:rPr lang="en-US" sz="2500" b="1" kern="1200" baseline="0" dirty="0" err="1"/>
            <a:t>yleistoimivalta</a:t>
          </a:r>
          <a:r>
            <a:rPr lang="en-US" sz="2500" b="1" kern="1200" baseline="0" dirty="0"/>
            <a:t> (</a:t>
          </a:r>
          <a:r>
            <a:rPr lang="en-US" sz="2500" b="1" kern="1200" baseline="0" dirty="0" err="1"/>
            <a:t>kansainvälinen</a:t>
          </a:r>
          <a:r>
            <a:rPr lang="en-US" sz="2500" b="1" kern="1200" baseline="0" dirty="0"/>
            <a:t> </a:t>
          </a:r>
          <a:r>
            <a:rPr lang="en-US" sz="2500" b="1" kern="1200" baseline="0" dirty="0" err="1"/>
            <a:t>toimivalta</a:t>
          </a:r>
          <a:r>
            <a:rPr lang="en-US" sz="2500" b="1" kern="1200" baseline="0" dirty="0"/>
            <a:t>) </a:t>
          </a:r>
          <a:endParaRPr lang="fi-FI" sz="2500" kern="1200" dirty="0"/>
        </a:p>
      </dsp:txBody>
      <dsp:txXfrm>
        <a:off x="1915778" y="1149469"/>
        <a:ext cx="4432510" cy="1149465"/>
      </dsp:txXfrm>
    </dsp:sp>
    <dsp:sp modelId="{1C1FF9BE-FDFE-46AB-8D4C-FE21C1FE26B0}">
      <dsp:nvSpPr>
        <dsp:cNvPr id="0" name=""/>
        <dsp:cNvSpPr/>
      </dsp:nvSpPr>
      <dsp:spPr>
        <a:xfrm>
          <a:off x="1341045" y="2298935"/>
          <a:ext cx="1149465" cy="1149465"/>
        </a:xfrm>
        <a:prstGeom prst="pie">
          <a:avLst>
            <a:gd name="adj1" fmla="val 5400000"/>
            <a:gd name="adj2" fmla="val 16200000"/>
          </a:avLst>
        </a:prstGeom>
        <a:solidFill>
          <a:schemeClr val="accent1">
            <a:alpha val="90000"/>
            <a:hueOff val="0"/>
            <a:satOff val="0"/>
            <a:lumOff val="0"/>
            <a:alphaOff val="-4000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sp>
    <dsp:sp modelId="{72FC2E16-48F9-4EFB-ADD4-0BBA8BABA2A7}">
      <dsp:nvSpPr>
        <dsp:cNvPr id="0" name=""/>
        <dsp:cNvSpPr/>
      </dsp:nvSpPr>
      <dsp:spPr>
        <a:xfrm>
          <a:off x="1915778" y="2298935"/>
          <a:ext cx="8865020" cy="1149465"/>
        </a:xfrm>
        <a:prstGeom prst="rect">
          <a:avLst/>
        </a:prstGeom>
        <a:solidFill>
          <a:schemeClr val="lt1">
            <a:alpha val="90000"/>
            <a:hueOff val="0"/>
            <a:satOff val="0"/>
            <a:lumOff val="0"/>
            <a:alphaOff val="0"/>
          </a:schemeClr>
        </a:solidFill>
        <a:ln w="6350" cap="flat" cmpd="sng" algn="ctr">
          <a:solidFill>
            <a:schemeClr val="accent1">
              <a:alpha val="90000"/>
              <a:hueOff val="0"/>
              <a:satOff val="0"/>
              <a:lumOff val="0"/>
              <a:alphaOff val="-40000"/>
            </a:schemeClr>
          </a:solidFill>
          <a:prstDash val="solid"/>
          <a:miter lim="800000"/>
        </a:ln>
        <a:effectLst/>
        <a:sp3d z="-60000" extrusionH="63500" prstMaterial="matte"/>
      </dsp:spPr>
      <dsp:style>
        <a:lnRef idx="1">
          <a:scrgbClr r="0" g="0" b="0"/>
        </a:lnRef>
        <a:fillRef idx="1">
          <a:scrgbClr r="0" g="0" b="0"/>
        </a:fillRef>
        <a:effectRef idx="0">
          <a:scrgbClr r="0" g="0" b="0"/>
        </a:effectRef>
        <a:fontRef idx="minor"/>
      </dsp:style>
      <dsp:txBody>
        <a:bodyPr spcFirstLastPara="0" vert="horz" wrap="square" lIns="95250" tIns="95250" rIns="95250" bIns="95250" numCol="1" spcCol="1270" anchor="ctr" anchorCtr="0">
          <a:noAutofit/>
        </a:bodyPr>
        <a:lstStyle/>
        <a:p>
          <a:pPr marL="0" lvl="0" indent="0" algn="ctr" defTabSz="1111250">
            <a:lnSpc>
              <a:spcPct val="90000"/>
            </a:lnSpc>
            <a:spcBef>
              <a:spcPct val="0"/>
            </a:spcBef>
            <a:spcAft>
              <a:spcPct val="35000"/>
            </a:spcAft>
            <a:buNone/>
          </a:pPr>
          <a:r>
            <a:rPr lang="en-US" sz="2500" b="1" kern="1200" baseline="0"/>
            <a:t>Kuluttaja voi sekä kantaa että vastata kotivaltionsa tuomioistuimessa</a:t>
          </a:r>
          <a:endParaRPr lang="fi-FI" sz="2500" kern="1200"/>
        </a:p>
      </dsp:txBody>
      <dsp:txXfrm>
        <a:off x="1915778" y="2298935"/>
        <a:ext cx="4432510" cy="1149465"/>
      </dsp:txXfrm>
    </dsp:sp>
    <dsp:sp modelId="{1776FE9F-0932-438C-AC04-6691B112048C}">
      <dsp:nvSpPr>
        <dsp:cNvPr id="0" name=""/>
        <dsp:cNvSpPr/>
      </dsp:nvSpPr>
      <dsp:spPr>
        <a:xfrm>
          <a:off x="6348288" y="0"/>
          <a:ext cx="4432510" cy="1149469"/>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fi-FI" sz="1200" kern="1200" baseline="0"/>
            <a:t>EUROOPAN PARLAMENTIN JA NEUVOSTON ASETUS (EU) N:o 1215/2012 </a:t>
          </a:r>
          <a:br>
            <a:rPr lang="fi-FI" sz="1200" kern="1200" baseline="0"/>
          </a:br>
          <a:r>
            <a:rPr lang="fi-FI" sz="1200" kern="1200" baseline="0"/>
            <a:t>tuomioistuimen toimivallasta sekä tuomioiden tunnustamisesta ja täytäntöönpanosta siviili- ja kauppaoikeuden alalla (Bryssel I –asetus) </a:t>
          </a:r>
          <a:r>
            <a:rPr lang="fi-FI" sz="1200" kern="1200" baseline="0">
              <a:hlinkClick xmlns:r="http://schemas.openxmlformats.org/officeDocument/2006/relationships" r:id="rId1"/>
            </a:rPr>
            <a:t>https://www.edilex.fi/eu-lainsaadanto/32012R1215</a:t>
          </a:r>
          <a:r>
            <a:rPr lang="fi-FI" sz="1200" kern="1200" baseline="0"/>
            <a:t> </a:t>
          </a:r>
          <a:endParaRPr lang="fi-FI" sz="1200" kern="1200"/>
        </a:p>
      </dsp:txBody>
      <dsp:txXfrm>
        <a:off x="6348288" y="0"/>
        <a:ext cx="4432510" cy="1149469"/>
      </dsp:txXfrm>
    </dsp:sp>
    <dsp:sp modelId="{CFB85505-F2E8-42B6-B5F6-41F911710ABF}">
      <dsp:nvSpPr>
        <dsp:cNvPr id="0" name=""/>
        <dsp:cNvSpPr/>
      </dsp:nvSpPr>
      <dsp:spPr>
        <a:xfrm>
          <a:off x="6348288" y="1149469"/>
          <a:ext cx="4432510" cy="1149465"/>
        </a:xfrm>
        <a:prstGeom prst="rect">
          <a:avLst/>
        </a:prstGeom>
        <a:noFill/>
        <a:ln w="6350" cap="flat" cmpd="sng" algn="ctr">
          <a:noFill/>
          <a:prstDash val="solid"/>
          <a:miter lim="800000"/>
        </a:ln>
        <a:effectLst/>
        <a:sp3d/>
      </dsp:spPr>
      <dsp:style>
        <a:lnRef idx="1">
          <a:scrgbClr r="0" g="0" b="0"/>
        </a:lnRef>
        <a:fillRef idx="1">
          <a:scrgbClr r="0" g="0" b="0"/>
        </a:fillRef>
        <a:effectRef idx="0">
          <a:scrgbClr r="0" g="0" b="0"/>
        </a:effectRef>
        <a:fontRef idx="minor"/>
      </dsp:style>
      <dsp:txBody>
        <a:bodyPr spcFirstLastPara="0" vert="horz" wrap="square" lIns="45720" tIns="45720" rIns="45720" bIns="45720" numCol="1" spcCol="1270" anchor="ctr" anchorCtr="0">
          <a:noAutofit/>
        </a:bodyPr>
        <a:lstStyle/>
        <a:p>
          <a:pPr marL="114300" lvl="1" indent="-114300" algn="l" defTabSz="533400">
            <a:lnSpc>
              <a:spcPct val="90000"/>
            </a:lnSpc>
            <a:spcBef>
              <a:spcPct val="0"/>
            </a:spcBef>
            <a:spcAft>
              <a:spcPct val="15000"/>
            </a:spcAft>
            <a:buChar char="•"/>
          </a:pPr>
          <a:r>
            <a:rPr lang="en-US" sz="1200" kern="1200" baseline="0"/>
            <a:t>Määrittää toimivaltaisen tuomioistuimen kotivaltion (siellä kotimaiset toimivaltasäännöst määrittävät tuomioistuimen) </a:t>
          </a:r>
          <a:endParaRPr lang="fi-FI" sz="1200" kern="1200"/>
        </a:p>
        <a:p>
          <a:pPr marL="114300" lvl="1" indent="-114300" algn="l" defTabSz="533400">
            <a:lnSpc>
              <a:spcPct val="90000"/>
            </a:lnSpc>
            <a:spcBef>
              <a:spcPct val="0"/>
            </a:spcBef>
            <a:spcAft>
              <a:spcPct val="15000"/>
            </a:spcAft>
            <a:buChar char="•"/>
          </a:pPr>
          <a:r>
            <a:rPr lang="en-US" sz="1200" kern="1200" baseline="0"/>
            <a:t>Yleesnä vastaajan kotivaltion (ja kotipaikan) tuomioistuin tai sopimussuorituksen toteuttamispaikan tuomioistuin (kantajan valinnan mukaan) </a:t>
          </a:r>
          <a:endParaRPr lang="fi-FI" sz="1200" kern="1200"/>
        </a:p>
        <a:p>
          <a:pPr marL="228600" lvl="2" indent="-114300" algn="l" defTabSz="533400">
            <a:lnSpc>
              <a:spcPct val="90000"/>
            </a:lnSpc>
            <a:spcBef>
              <a:spcPct val="0"/>
            </a:spcBef>
            <a:spcAft>
              <a:spcPct val="15000"/>
            </a:spcAft>
            <a:buChar char="•"/>
          </a:pPr>
          <a:r>
            <a:rPr lang="en-US" sz="1200" i="1" kern="1200" baseline="0"/>
            <a:t>Toteuttamispaikka määräytyy sovellettavan lain mukaan</a:t>
          </a:r>
          <a:endParaRPr lang="fi-FI" sz="1200" kern="1200"/>
        </a:p>
      </dsp:txBody>
      <dsp:txXfrm>
        <a:off x="6348288" y="1149469"/>
        <a:ext cx="4432510" cy="114946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DEE1E7F-F84F-4CCA-949D-DA39B2294B6F}">
      <dsp:nvSpPr>
        <dsp:cNvPr id="0" name=""/>
        <dsp:cNvSpPr/>
      </dsp:nvSpPr>
      <dsp:spPr>
        <a:xfrm>
          <a:off x="0" y="43514"/>
          <a:ext cx="8085599" cy="1570944"/>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fi-FI" sz="3100" b="1" kern="1200" dirty="0"/>
            <a:t>Asianosaiset voivat yleensä sopia </a:t>
          </a:r>
          <a:r>
            <a:rPr lang="fi-FI" sz="3100" b="1" kern="1200" dirty="0" err="1"/>
            <a:t>toimivataisesta</a:t>
          </a:r>
          <a:r>
            <a:rPr lang="fi-FI" sz="3100" b="1" kern="1200" dirty="0"/>
            <a:t> tuomioistuimesta</a:t>
          </a:r>
          <a:endParaRPr lang="fi-FI" sz="3100" kern="1200" dirty="0"/>
        </a:p>
      </dsp:txBody>
      <dsp:txXfrm>
        <a:off x="76687" y="120201"/>
        <a:ext cx="7932225" cy="1417570"/>
      </dsp:txXfrm>
    </dsp:sp>
    <dsp:sp modelId="{12442F27-8B6B-467F-A732-1FE917BBA6D9}">
      <dsp:nvSpPr>
        <dsp:cNvPr id="0" name=""/>
        <dsp:cNvSpPr/>
      </dsp:nvSpPr>
      <dsp:spPr>
        <a:xfrm>
          <a:off x="0" y="1703738"/>
          <a:ext cx="8085599" cy="1570944"/>
        </a:xfrm>
        <a:prstGeom prst="roundRect">
          <a:avLst/>
        </a:prstGeom>
        <a:solidFill>
          <a:schemeClr val="lt1">
            <a:hueOff val="0"/>
            <a:satOff val="0"/>
            <a:lumOff val="0"/>
            <a:alphaOff val="0"/>
          </a:schemeClr>
        </a:solidFill>
        <a:ln w="12700" cap="flat" cmpd="sng" algn="ctr">
          <a:solidFill>
            <a:schemeClr val="accent3">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8110" tIns="118110" rIns="118110" bIns="118110" numCol="1" spcCol="1270" anchor="ctr" anchorCtr="0">
          <a:noAutofit/>
        </a:bodyPr>
        <a:lstStyle/>
        <a:p>
          <a:pPr marL="0" lvl="0" indent="0" algn="l" defTabSz="1377950" rtl="0">
            <a:lnSpc>
              <a:spcPct val="90000"/>
            </a:lnSpc>
            <a:spcBef>
              <a:spcPct val="0"/>
            </a:spcBef>
            <a:spcAft>
              <a:spcPct val="35000"/>
            </a:spcAft>
            <a:buNone/>
          </a:pPr>
          <a:r>
            <a:rPr lang="fi-FI" sz="3100" b="1" kern="1200" dirty="0"/>
            <a:t>Kuluttaja- ja vakuutusriidoissa pakollinen oikeuspaikka on kuluttajan kotivaltion tuomioistuin</a:t>
          </a:r>
          <a:endParaRPr lang="fi-FI" sz="3100" kern="1200" dirty="0"/>
        </a:p>
      </dsp:txBody>
      <dsp:txXfrm>
        <a:off x="76687" y="1780425"/>
        <a:ext cx="7932225" cy="1417570"/>
      </dsp:txXfrm>
    </dsp:sp>
    <dsp:sp modelId="{797CA3C8-AB11-405F-AD2A-6EDC9EC21301}">
      <dsp:nvSpPr>
        <dsp:cNvPr id="0" name=""/>
        <dsp:cNvSpPr/>
      </dsp:nvSpPr>
      <dsp:spPr>
        <a:xfrm>
          <a:off x="0" y="3274682"/>
          <a:ext cx="8085599" cy="51336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718" tIns="39370" rIns="220472" bIns="39370" numCol="1" spcCol="1270" anchor="t" anchorCtr="0">
          <a:noAutofit/>
        </a:bodyPr>
        <a:lstStyle/>
        <a:p>
          <a:pPr marL="228600" lvl="1" indent="-228600" algn="l" defTabSz="1066800" rtl="0">
            <a:lnSpc>
              <a:spcPct val="90000"/>
            </a:lnSpc>
            <a:spcBef>
              <a:spcPct val="0"/>
            </a:spcBef>
            <a:spcAft>
              <a:spcPct val="20000"/>
            </a:spcAft>
            <a:buChar char="•"/>
          </a:pPr>
          <a:r>
            <a:rPr lang="fi-FI" sz="2400" kern="1200" dirty="0"/>
            <a:t>ei voida sopia toisin</a:t>
          </a:r>
        </a:p>
      </dsp:txBody>
      <dsp:txXfrm>
        <a:off x="0" y="3274682"/>
        <a:ext cx="8085599" cy="513360"/>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CEF28CF-9919-40C0-8C02-5E77D3853892}">
      <dsp:nvSpPr>
        <dsp:cNvPr id="0" name=""/>
        <dsp:cNvSpPr/>
      </dsp:nvSpPr>
      <dsp:spPr>
        <a:xfrm>
          <a:off x="0" y="575318"/>
          <a:ext cx="10780799" cy="50193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i-FI" sz="2200" b="1" kern="1200" baseline="0"/>
            <a:t>Yleensä ulkomaisia tuomioita ei tunnusteta</a:t>
          </a:r>
          <a:endParaRPr lang="fi-FI" sz="2200" kern="1200"/>
        </a:p>
      </dsp:txBody>
      <dsp:txXfrm>
        <a:off x="24502" y="599820"/>
        <a:ext cx="10731795" cy="452926"/>
      </dsp:txXfrm>
    </dsp:sp>
    <dsp:sp modelId="{80EE4E4D-25BA-42CE-820B-FB68F9A5AAB0}">
      <dsp:nvSpPr>
        <dsp:cNvPr id="0" name=""/>
        <dsp:cNvSpPr/>
      </dsp:nvSpPr>
      <dsp:spPr>
        <a:xfrm>
          <a:off x="0" y="1140608"/>
          <a:ext cx="10780799" cy="50193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i-FI" sz="2200" b="1" kern="1200" baseline="0"/>
            <a:t>Bryssel I –asetus: EU:n sisäinen tunnustaminen ja täytäntöönpano </a:t>
          </a:r>
          <a:endParaRPr lang="fi-FI" sz="2200" kern="1200"/>
        </a:p>
      </dsp:txBody>
      <dsp:txXfrm>
        <a:off x="24502" y="1165110"/>
        <a:ext cx="10731795" cy="452926"/>
      </dsp:txXfrm>
    </dsp:sp>
    <dsp:sp modelId="{67F3FE7F-270C-4A28-AD85-69A80E7F37BE}">
      <dsp:nvSpPr>
        <dsp:cNvPr id="0" name=""/>
        <dsp:cNvSpPr/>
      </dsp:nvSpPr>
      <dsp:spPr>
        <a:xfrm>
          <a:off x="0" y="1642538"/>
          <a:ext cx="10780799" cy="54648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290"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fi-FI" sz="1700" kern="1200" baseline="0"/>
            <a:t>Ei edellytä (enää) täytäntöönpanovaltion tuomioistuimen tutkintaa (exequatur-prosessia)</a:t>
          </a:r>
          <a:endParaRPr lang="fi-FI" sz="1700" kern="1200"/>
        </a:p>
        <a:p>
          <a:pPr marL="171450" lvl="1" indent="-171450" algn="l" defTabSz="755650">
            <a:lnSpc>
              <a:spcPct val="90000"/>
            </a:lnSpc>
            <a:spcBef>
              <a:spcPct val="0"/>
            </a:spcBef>
            <a:spcAft>
              <a:spcPct val="20000"/>
            </a:spcAft>
            <a:buChar char="•"/>
          </a:pPr>
          <a:r>
            <a:rPr lang="fi-FI" sz="1700" kern="1200" baseline="0"/>
            <a:t>Vain muodollisten edellytysten tutkinta </a:t>
          </a:r>
          <a:endParaRPr lang="fi-FI" sz="1700" kern="1200"/>
        </a:p>
      </dsp:txBody>
      <dsp:txXfrm>
        <a:off x="0" y="1642538"/>
        <a:ext cx="10780799" cy="546480"/>
      </dsp:txXfrm>
    </dsp:sp>
    <dsp:sp modelId="{76C1FADB-1C49-4B1C-B219-DDC9C52A0756}">
      <dsp:nvSpPr>
        <dsp:cNvPr id="0" name=""/>
        <dsp:cNvSpPr/>
      </dsp:nvSpPr>
      <dsp:spPr>
        <a:xfrm>
          <a:off x="0" y="2189018"/>
          <a:ext cx="10780799" cy="50193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i-FI" sz="2200" b="1" kern="1200" baseline="0" dirty="0"/>
            <a:t>Kahden- ja monenvälisiä sopimuksia erityiskysymyksistä mm. Pohjoismaiden välillä </a:t>
          </a:r>
          <a:endParaRPr lang="fi-FI" sz="2200" kern="1200" dirty="0"/>
        </a:p>
      </dsp:txBody>
      <dsp:txXfrm>
        <a:off x="24502" y="2213520"/>
        <a:ext cx="10731795" cy="452926"/>
      </dsp:txXfrm>
    </dsp:sp>
    <dsp:sp modelId="{36C8AC30-D52C-41DA-819B-A7E65A1EBDCF}">
      <dsp:nvSpPr>
        <dsp:cNvPr id="0" name=""/>
        <dsp:cNvSpPr/>
      </dsp:nvSpPr>
      <dsp:spPr>
        <a:xfrm>
          <a:off x="0" y="2754308"/>
          <a:ext cx="10780799" cy="501930"/>
        </a:xfrm>
        <a:prstGeom prst="roundRect">
          <a:avLst/>
        </a:prstGeom>
        <a:solidFill>
          <a:schemeClr val="lt1">
            <a:hueOff val="0"/>
            <a:satOff val="0"/>
            <a:lumOff val="0"/>
            <a:alphaOff val="0"/>
          </a:schemeClr>
        </a:solidFill>
        <a:ln>
          <a:noFill/>
        </a:ln>
        <a:effectLst/>
        <a:scene3d>
          <a:camera prst="orthographicFront"/>
          <a:lightRig rig="chilly" dir="t"/>
        </a:scene3d>
        <a:sp3d prstMaterial="translucentPowder">
          <a:bevelT w="127000" h="25400" prst="softRound"/>
        </a:sp3d>
      </dsp:spPr>
      <dsp:style>
        <a:lnRef idx="0">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fi-FI" sz="2200" b="1" kern="1200" baseline="0"/>
            <a:t>Välitystuomiot tunnustetaan ja pannaan täytäntöön laajalti New Yorkin sopimuksen perusteella </a:t>
          </a:r>
          <a:endParaRPr lang="fi-FI" sz="2200" kern="1200"/>
        </a:p>
      </dsp:txBody>
      <dsp:txXfrm>
        <a:off x="24502" y="2778810"/>
        <a:ext cx="10731795" cy="45292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C24789A-20E7-4AB9-BF5B-EA55E180012B}">
      <dsp:nvSpPr>
        <dsp:cNvPr id="0" name=""/>
        <dsp:cNvSpPr/>
      </dsp:nvSpPr>
      <dsp:spPr>
        <a:xfrm>
          <a:off x="0" y="0"/>
          <a:ext cx="80855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2A43E86A-0A0D-45FA-83D4-B8B2A851D44B}">
      <dsp:nvSpPr>
        <dsp:cNvPr id="0" name=""/>
        <dsp:cNvSpPr/>
      </dsp:nvSpPr>
      <dsp:spPr>
        <a:xfrm>
          <a:off x="0" y="0"/>
          <a:ext cx="1617119" cy="1915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fi-FI" sz="1800" b="1" kern="1200"/>
            <a:t>Oikeustoimilaki (OikTL) 36 §</a:t>
          </a:r>
          <a:endParaRPr lang="fi-FI" sz="1800" kern="1200"/>
        </a:p>
      </dsp:txBody>
      <dsp:txXfrm>
        <a:off x="0" y="0"/>
        <a:ext cx="1617119" cy="1915778"/>
      </dsp:txXfrm>
    </dsp:sp>
    <dsp:sp modelId="{8EB4DA9C-2B81-4394-B521-5D48A9C2A77D}">
      <dsp:nvSpPr>
        <dsp:cNvPr id="0" name=""/>
        <dsp:cNvSpPr/>
      </dsp:nvSpPr>
      <dsp:spPr>
        <a:xfrm>
          <a:off x="1738403" y="44526"/>
          <a:ext cx="6347195" cy="89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rtl="0">
            <a:lnSpc>
              <a:spcPct val="90000"/>
            </a:lnSpc>
            <a:spcBef>
              <a:spcPct val="0"/>
            </a:spcBef>
            <a:spcAft>
              <a:spcPct val="35000"/>
            </a:spcAft>
            <a:buNone/>
          </a:pPr>
          <a:r>
            <a:rPr lang="fi-FI" sz="900" kern="1200"/>
            <a:t>Jos oikeustoimen ehto on kohtuuton tai sen soveltaminen johtaisi kohtuuttomuuteen, ehtoa voidaan joko sovitella tai jättää se huomioon ottamatta. Kohtuuttomuutta arvosteltaessa on otettava huomioon oikeustoimen koko sisältö, osapuolten asema, oikeustointa tehtäessä ja sen jälkeen vallinneet olosuhteet sekä muut seikat. </a:t>
          </a:r>
        </a:p>
      </dsp:txBody>
      <dsp:txXfrm>
        <a:off x="1738403" y="44526"/>
        <a:ext cx="6347195" cy="890537"/>
      </dsp:txXfrm>
    </dsp:sp>
    <dsp:sp modelId="{81D30F75-D9C4-4AF7-84C3-1B42D8AE9AE8}">
      <dsp:nvSpPr>
        <dsp:cNvPr id="0" name=""/>
        <dsp:cNvSpPr/>
      </dsp:nvSpPr>
      <dsp:spPr>
        <a:xfrm>
          <a:off x="1617119" y="935064"/>
          <a:ext cx="646847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8245B70E-812A-460C-B895-4782EDE46512}">
      <dsp:nvSpPr>
        <dsp:cNvPr id="0" name=""/>
        <dsp:cNvSpPr/>
      </dsp:nvSpPr>
      <dsp:spPr>
        <a:xfrm>
          <a:off x="1738403" y="979591"/>
          <a:ext cx="6347195" cy="89053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rtl="0">
            <a:lnSpc>
              <a:spcPct val="90000"/>
            </a:lnSpc>
            <a:spcBef>
              <a:spcPct val="0"/>
            </a:spcBef>
            <a:spcAft>
              <a:spcPct val="35000"/>
            </a:spcAft>
            <a:buNone/>
          </a:pPr>
          <a:r>
            <a:rPr lang="fi-FI" sz="900" kern="1200"/>
            <a:t>Jos ehto on sellainen, että sopimuksen jääminen voimaan muilta osin muuttumattomana ei ole ehdon sovittelun vuoksi kohtuullista, sopimusta voidaan sovitella muiltakin osin tai se voidaan määrätä raukeamaan. </a:t>
          </a:r>
        </a:p>
      </dsp:txBody>
      <dsp:txXfrm>
        <a:off x="1738403" y="979591"/>
        <a:ext cx="6347195" cy="890537"/>
      </dsp:txXfrm>
    </dsp:sp>
    <dsp:sp modelId="{53344370-2B2D-4A7C-913B-FD6C27724E1B}">
      <dsp:nvSpPr>
        <dsp:cNvPr id="0" name=""/>
        <dsp:cNvSpPr/>
      </dsp:nvSpPr>
      <dsp:spPr>
        <a:xfrm>
          <a:off x="1617119" y="1870129"/>
          <a:ext cx="646847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604F4440-D487-458F-A540-1170D4D0991F}">
      <dsp:nvSpPr>
        <dsp:cNvPr id="0" name=""/>
        <dsp:cNvSpPr/>
      </dsp:nvSpPr>
      <dsp:spPr>
        <a:xfrm>
          <a:off x="0" y="1915778"/>
          <a:ext cx="8085599" cy="0"/>
        </a:xfrm>
        <a:prstGeom prst="line">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2D71FD8-15F8-4E9D-B104-8790A87529A7}">
      <dsp:nvSpPr>
        <dsp:cNvPr id="0" name=""/>
        <dsp:cNvSpPr/>
      </dsp:nvSpPr>
      <dsp:spPr>
        <a:xfrm>
          <a:off x="0" y="1915778"/>
          <a:ext cx="1617119" cy="191577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68580" tIns="68580" rIns="68580" bIns="68580" numCol="1" spcCol="1270" anchor="t" anchorCtr="0">
          <a:noAutofit/>
        </a:bodyPr>
        <a:lstStyle/>
        <a:p>
          <a:pPr marL="0" lvl="0" indent="0" algn="l" defTabSz="800100" rtl="0">
            <a:lnSpc>
              <a:spcPct val="90000"/>
            </a:lnSpc>
            <a:spcBef>
              <a:spcPct val="0"/>
            </a:spcBef>
            <a:spcAft>
              <a:spcPct val="35000"/>
            </a:spcAft>
            <a:buNone/>
          </a:pPr>
          <a:r>
            <a:rPr lang="fi-FI" sz="1800" b="1" kern="1200"/>
            <a:t>KSL 4:1-2: </a:t>
          </a:r>
          <a:endParaRPr lang="fi-FI" sz="1800" kern="1200"/>
        </a:p>
      </dsp:txBody>
      <dsp:txXfrm>
        <a:off x="0" y="1915778"/>
        <a:ext cx="1617119" cy="1915778"/>
      </dsp:txXfrm>
    </dsp:sp>
    <dsp:sp modelId="{5C106A76-3EC4-4ABD-B299-61C5F2C867D8}">
      <dsp:nvSpPr>
        <dsp:cNvPr id="0" name=""/>
        <dsp:cNvSpPr/>
      </dsp:nvSpPr>
      <dsp:spPr>
        <a:xfrm>
          <a:off x="1738403" y="1938299"/>
          <a:ext cx="6347195" cy="450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rtl="0">
            <a:lnSpc>
              <a:spcPct val="90000"/>
            </a:lnSpc>
            <a:spcBef>
              <a:spcPct val="0"/>
            </a:spcBef>
            <a:spcAft>
              <a:spcPct val="35000"/>
            </a:spcAft>
            <a:buNone/>
          </a:pPr>
          <a:r>
            <a:rPr lang="fi-FI" sz="900" b="0" kern="1200"/>
            <a:t>sovittelu / jättäminen huomiotta. </a:t>
          </a:r>
          <a:endParaRPr lang="fi-FI" sz="900" kern="1200"/>
        </a:p>
      </dsp:txBody>
      <dsp:txXfrm>
        <a:off x="1738403" y="1938299"/>
        <a:ext cx="6347195" cy="450413"/>
      </dsp:txXfrm>
    </dsp:sp>
    <dsp:sp modelId="{F8B14277-B743-4049-B4A8-AA7A82C1E4EF}">
      <dsp:nvSpPr>
        <dsp:cNvPr id="0" name=""/>
        <dsp:cNvSpPr/>
      </dsp:nvSpPr>
      <dsp:spPr>
        <a:xfrm>
          <a:off x="1617119" y="2388712"/>
          <a:ext cx="646847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34019435-2FD9-44E2-B3A3-D2CF2F638166}">
      <dsp:nvSpPr>
        <dsp:cNvPr id="0" name=""/>
        <dsp:cNvSpPr/>
      </dsp:nvSpPr>
      <dsp:spPr>
        <a:xfrm>
          <a:off x="1738403" y="2411233"/>
          <a:ext cx="6347195" cy="450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rtl="0">
            <a:lnSpc>
              <a:spcPct val="90000"/>
            </a:lnSpc>
            <a:spcBef>
              <a:spcPct val="0"/>
            </a:spcBef>
            <a:spcAft>
              <a:spcPct val="35000"/>
            </a:spcAft>
            <a:buNone/>
          </a:pPr>
          <a:r>
            <a:rPr lang="fi-FI" sz="900" b="0" kern="1200"/>
            <a:t>myös vastikkeen määrä </a:t>
          </a:r>
          <a:endParaRPr lang="fi-FI" sz="900" kern="1200"/>
        </a:p>
      </dsp:txBody>
      <dsp:txXfrm>
        <a:off x="1738403" y="2411233"/>
        <a:ext cx="6347195" cy="450413"/>
      </dsp:txXfrm>
    </dsp:sp>
    <dsp:sp modelId="{F638F47C-6D20-45D9-A264-4850831EB15E}">
      <dsp:nvSpPr>
        <dsp:cNvPr id="0" name=""/>
        <dsp:cNvSpPr/>
      </dsp:nvSpPr>
      <dsp:spPr>
        <a:xfrm>
          <a:off x="1617119" y="2861647"/>
          <a:ext cx="646847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ABA72844-008A-4E30-949D-ADC5B619173B}">
      <dsp:nvSpPr>
        <dsp:cNvPr id="0" name=""/>
        <dsp:cNvSpPr/>
      </dsp:nvSpPr>
      <dsp:spPr>
        <a:xfrm>
          <a:off x="1738403" y="2884168"/>
          <a:ext cx="6347195" cy="450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rtl="0">
            <a:lnSpc>
              <a:spcPct val="90000"/>
            </a:lnSpc>
            <a:spcBef>
              <a:spcPct val="0"/>
            </a:spcBef>
            <a:spcAft>
              <a:spcPct val="35000"/>
            </a:spcAft>
            <a:buNone/>
          </a:pPr>
          <a:r>
            <a:rPr lang="fi-FI" sz="900" b="0" kern="1200"/>
            <a:t>sopimusta voidaan sovitella muiltakin osin tai se voidaan määrätä raukeamaan</a:t>
          </a:r>
          <a:r>
            <a:rPr lang="fi-FI" sz="900" kern="1200"/>
            <a:t> </a:t>
          </a:r>
        </a:p>
      </dsp:txBody>
      <dsp:txXfrm>
        <a:off x="1738403" y="2884168"/>
        <a:ext cx="6347195" cy="450413"/>
      </dsp:txXfrm>
    </dsp:sp>
    <dsp:sp modelId="{BA05752F-B2FF-4E0D-81BE-A70FC7D0F5E1}">
      <dsp:nvSpPr>
        <dsp:cNvPr id="0" name=""/>
        <dsp:cNvSpPr/>
      </dsp:nvSpPr>
      <dsp:spPr>
        <a:xfrm>
          <a:off x="1617119" y="3334581"/>
          <a:ext cx="646847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775ABE0E-06A9-4943-B981-7C8FDF5FBC07}">
      <dsp:nvSpPr>
        <dsp:cNvPr id="0" name=""/>
        <dsp:cNvSpPr/>
      </dsp:nvSpPr>
      <dsp:spPr>
        <a:xfrm>
          <a:off x="1738403" y="3357102"/>
          <a:ext cx="6347195" cy="45041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290" tIns="34290" rIns="34290" bIns="34290" numCol="1" spcCol="1270" anchor="t" anchorCtr="0">
          <a:noAutofit/>
        </a:bodyPr>
        <a:lstStyle/>
        <a:p>
          <a:pPr marL="0" lvl="0" indent="0" algn="l" defTabSz="400050" rtl="0">
            <a:lnSpc>
              <a:spcPct val="90000"/>
            </a:lnSpc>
            <a:spcBef>
              <a:spcPct val="0"/>
            </a:spcBef>
            <a:spcAft>
              <a:spcPct val="35000"/>
            </a:spcAft>
            <a:buNone/>
          </a:pPr>
          <a:r>
            <a:rPr lang="fi-FI" sz="900" b="0" kern="1200"/>
            <a:t>Jos </a:t>
          </a:r>
          <a:r>
            <a:rPr lang="fi-FI" sz="900" b="0" i="1" kern="1200"/>
            <a:t>vakioehdon</a:t>
          </a:r>
          <a:r>
            <a:rPr lang="fi-FI" sz="900" b="0" kern="1200"/>
            <a:t>  sovittelu tai sen jättäminen huomioon ottamatta koskee ehtoa, joka  hyvän tavan vastaisesti johtaa osapuolten oikeuksien ja velvollisuuksien huomattavaan epätasapainoon kuluttajan vahingoksi, sopimusta ei voida sovitella muilta osin: sopimus jää voimaan muilta osin muuttumattomana, jos se  sellaisenaan voi pysyä voimassa </a:t>
          </a:r>
          <a:endParaRPr lang="fi-FI" sz="900" kern="1200"/>
        </a:p>
      </dsp:txBody>
      <dsp:txXfrm>
        <a:off x="1738403" y="3357102"/>
        <a:ext cx="6347195" cy="450413"/>
      </dsp:txXfrm>
    </dsp:sp>
    <dsp:sp modelId="{B1B2A4AA-CD70-44D2-9F6C-FC8A8620DAD1}">
      <dsp:nvSpPr>
        <dsp:cNvPr id="0" name=""/>
        <dsp:cNvSpPr/>
      </dsp:nvSpPr>
      <dsp:spPr>
        <a:xfrm>
          <a:off x="1617119" y="3807516"/>
          <a:ext cx="6468479" cy="0"/>
        </a:xfrm>
        <a:prstGeom prst="line">
          <a:avLst/>
        </a:prstGeom>
        <a:solidFill>
          <a:schemeClr val="accent1">
            <a:hueOff val="0"/>
            <a:satOff val="0"/>
            <a:lumOff val="0"/>
            <a:alphaOff val="0"/>
          </a:schemeClr>
        </a:solidFill>
        <a:ln w="12700" cap="flat" cmpd="sng" algn="ctr">
          <a:solidFill>
            <a:schemeClr val="accent1">
              <a:tint val="5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6B2DF-F0CE-421D-909C-C438BE55F2DF}">
      <dsp:nvSpPr>
        <dsp:cNvPr id="0" name=""/>
        <dsp:cNvSpPr/>
      </dsp:nvSpPr>
      <dsp:spPr>
        <a:xfrm>
          <a:off x="606419" y="0"/>
          <a:ext cx="6872759" cy="3831557"/>
        </a:xfrm>
        <a:prstGeom prst="rightArrow">
          <a:avLst/>
        </a:prstGeom>
        <a:solidFill>
          <a:schemeClr val="accent2">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FD324EBF-4098-4F7F-9ACB-3FDD32A81D49}">
      <dsp:nvSpPr>
        <dsp:cNvPr id="0" name=""/>
        <dsp:cNvSpPr/>
      </dsp:nvSpPr>
      <dsp:spPr>
        <a:xfrm>
          <a:off x="3553" y="1149467"/>
          <a:ext cx="1553556" cy="1532622"/>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fi-FI" sz="900" b="0" i="1" kern="1200"/>
            <a:t>Vähimmäisdirektiivi: </a:t>
          </a:r>
          <a:r>
            <a:rPr lang="fi-FI" sz="900" b="0" kern="1200"/>
            <a:t>sallii tiukemman kansallisen suojan </a:t>
          </a:r>
          <a:endParaRPr lang="fi-FI" sz="900" kern="1200"/>
        </a:p>
      </dsp:txBody>
      <dsp:txXfrm>
        <a:off x="78369" y="1224283"/>
        <a:ext cx="1403924" cy="1382990"/>
      </dsp:txXfrm>
    </dsp:sp>
    <dsp:sp modelId="{4A175CF4-B34A-490A-B4A1-2E4B5371B4FC}">
      <dsp:nvSpPr>
        <dsp:cNvPr id="0" name=""/>
        <dsp:cNvSpPr/>
      </dsp:nvSpPr>
      <dsp:spPr>
        <a:xfrm>
          <a:off x="1634787" y="1149467"/>
          <a:ext cx="1553556" cy="1532622"/>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fi-FI" sz="900" b="0" i="1" kern="1200"/>
            <a:t>Koskee elinkeinonharjoittajan ja kuluttajan välisiä vakioehtoja</a:t>
          </a:r>
          <a:endParaRPr lang="fi-FI" sz="900" kern="1200"/>
        </a:p>
      </dsp:txBody>
      <dsp:txXfrm>
        <a:off x="1709603" y="1224283"/>
        <a:ext cx="1403924" cy="1382990"/>
      </dsp:txXfrm>
    </dsp:sp>
    <dsp:sp modelId="{46EA5C4D-DCE3-4882-B787-A69F9C4AB1EF}">
      <dsp:nvSpPr>
        <dsp:cNvPr id="0" name=""/>
        <dsp:cNvSpPr/>
      </dsp:nvSpPr>
      <dsp:spPr>
        <a:xfrm>
          <a:off x="3266021" y="1149467"/>
          <a:ext cx="1553556" cy="1532622"/>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fi-FI" sz="900" b="0" kern="1200"/>
            <a:t>Tällaista sopimusehtoa pidetään kohtuuttomana,  jos se hyvän tavan vastaisesti aiheuttaa kuluttajan vahingoksi huomattavan epätasapainon osapuolten sopimuksesta johtuvien oikeuksien ja velvollisuuksien  välille. </a:t>
          </a:r>
          <a:endParaRPr lang="fi-FI" sz="900" kern="1200"/>
        </a:p>
      </dsp:txBody>
      <dsp:txXfrm>
        <a:off x="3340837" y="1224283"/>
        <a:ext cx="1403924" cy="1382990"/>
      </dsp:txXfrm>
    </dsp:sp>
    <dsp:sp modelId="{8EF07D68-4DB7-4CE8-8276-63443DFA3541}">
      <dsp:nvSpPr>
        <dsp:cNvPr id="0" name=""/>
        <dsp:cNvSpPr/>
      </dsp:nvSpPr>
      <dsp:spPr>
        <a:xfrm>
          <a:off x="4897255" y="1149467"/>
          <a:ext cx="1553556" cy="1532622"/>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ctr" anchorCtr="0">
          <a:noAutofit/>
        </a:bodyPr>
        <a:lstStyle/>
        <a:p>
          <a:pPr marL="0" lvl="0" indent="0" algn="ctr" defTabSz="400050" rtl="0">
            <a:lnSpc>
              <a:spcPct val="90000"/>
            </a:lnSpc>
            <a:spcBef>
              <a:spcPct val="0"/>
            </a:spcBef>
            <a:spcAft>
              <a:spcPct val="35000"/>
            </a:spcAft>
            <a:buNone/>
          </a:pPr>
          <a:r>
            <a:rPr lang="fi-FI" sz="900" b="0" kern="1200"/>
            <a:t>Sopimus jää direktiivin mukaan muilta osin osapuolia sitovaksi, jos sopimus voi olla olemassa ilman  kohtuuttomia ehtoja </a:t>
          </a:r>
          <a:endParaRPr lang="fi-FI" sz="900" kern="1200"/>
        </a:p>
      </dsp:txBody>
      <dsp:txXfrm>
        <a:off x="4972071" y="1224283"/>
        <a:ext cx="1403924" cy="1382990"/>
      </dsp:txXfrm>
    </dsp:sp>
    <dsp:sp modelId="{33A95FBC-6FCB-4749-8AE3-44079F2AABB0}">
      <dsp:nvSpPr>
        <dsp:cNvPr id="0" name=""/>
        <dsp:cNvSpPr/>
      </dsp:nvSpPr>
      <dsp:spPr>
        <a:xfrm>
          <a:off x="6528489" y="1149467"/>
          <a:ext cx="1553556" cy="1532622"/>
        </a:xfrm>
        <a:prstGeom prst="roundRect">
          <a:avLst/>
        </a:prstGeom>
        <a:solidFill>
          <a:schemeClr val="lt1">
            <a:hueOff val="0"/>
            <a:satOff val="0"/>
            <a:lumOff val="0"/>
            <a:alphaOff val="0"/>
          </a:schemeClr>
        </a:solidFill>
        <a:ln w="12700" cap="flat" cmpd="sng" algn="ctr">
          <a:solidFill>
            <a:schemeClr val="accent2">
              <a:shade val="8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34290" rIns="34290" bIns="34290" numCol="1" spcCol="1270" anchor="t" anchorCtr="0">
          <a:noAutofit/>
        </a:bodyPr>
        <a:lstStyle/>
        <a:p>
          <a:pPr marL="0" lvl="0" indent="0" algn="l" defTabSz="400050" rtl="0">
            <a:lnSpc>
              <a:spcPct val="90000"/>
            </a:lnSpc>
            <a:spcBef>
              <a:spcPct val="0"/>
            </a:spcBef>
            <a:spcAft>
              <a:spcPct val="35000"/>
            </a:spcAft>
            <a:buNone/>
          </a:pPr>
          <a:r>
            <a:rPr lang="fi-FI" sz="900" b="0" i="1" kern="1200"/>
            <a:t>KSL:ia suppeampi soveltuvuus: </a:t>
          </a:r>
          <a:endParaRPr lang="fi-FI" sz="900" kern="1200"/>
        </a:p>
        <a:p>
          <a:pPr marL="57150" lvl="1" indent="-57150" algn="l" defTabSz="311150" rtl="0">
            <a:lnSpc>
              <a:spcPct val="90000"/>
            </a:lnSpc>
            <a:spcBef>
              <a:spcPct val="0"/>
            </a:spcBef>
            <a:spcAft>
              <a:spcPct val="15000"/>
            </a:spcAft>
            <a:buChar char="•"/>
          </a:pPr>
          <a:r>
            <a:rPr lang="fi-FI" sz="700" b="0" i="1" kern="1200"/>
            <a:t>ei koske hinnan riittävyyttä eikä vastineena toimitettavia palveluja ja tavaroita, jos ehdot on laadittu selkeästi ja ymmärrettävästi </a:t>
          </a:r>
          <a:endParaRPr lang="fi-FI" sz="700" kern="1200"/>
        </a:p>
        <a:p>
          <a:pPr marL="57150" lvl="1" indent="-57150" algn="l" defTabSz="311150" rtl="0">
            <a:lnSpc>
              <a:spcPct val="90000"/>
            </a:lnSpc>
            <a:spcBef>
              <a:spcPct val="0"/>
            </a:spcBef>
            <a:spcAft>
              <a:spcPct val="15000"/>
            </a:spcAft>
            <a:buChar char="•"/>
          </a:pPr>
          <a:r>
            <a:rPr lang="fi-FI" sz="700" i="1" kern="1200"/>
            <a:t>ei koske ”pakollisia lakeja tai asetuksia heijastavia sopimusehtoja” </a:t>
          </a:r>
          <a:endParaRPr lang="fi-FI" sz="700" kern="1200"/>
        </a:p>
      </dsp:txBody>
      <dsp:txXfrm>
        <a:off x="6603305" y="1224283"/>
        <a:ext cx="1403924" cy="1382990"/>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BC9E4EB-45E2-4426-BF17-ACC4BB263059}">
      <dsp:nvSpPr>
        <dsp:cNvPr id="0" name=""/>
        <dsp:cNvSpPr/>
      </dsp:nvSpPr>
      <dsp:spPr>
        <a:xfrm>
          <a:off x="0" y="335603"/>
          <a:ext cx="8085599" cy="579149"/>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fi-FI" sz="1500" b="1" i="1" kern="1200" dirty="0"/>
            <a:t>Prosessioikeuden</a:t>
          </a:r>
          <a:r>
            <a:rPr lang="fi-FI" sz="1500" b="1" kern="1200" dirty="0"/>
            <a:t> ja muiden oikeussuojajärjestelmien tulee turvata </a:t>
          </a:r>
          <a:r>
            <a:rPr lang="fi-FI" sz="1500" b="1" i="1" kern="1200" dirty="0"/>
            <a:t>käytännön mahdollisuudet </a:t>
          </a:r>
          <a:r>
            <a:rPr lang="fi-FI" sz="1500" b="1" kern="1200" dirty="0"/>
            <a:t>toteuttaa aineellisiin normeihin perustuvat oikeudet </a:t>
          </a:r>
          <a:endParaRPr lang="fi-FI" sz="1500" kern="1200" dirty="0"/>
        </a:p>
      </dsp:txBody>
      <dsp:txXfrm>
        <a:off x="28272" y="363875"/>
        <a:ext cx="8029055" cy="522605"/>
      </dsp:txXfrm>
    </dsp:sp>
    <dsp:sp modelId="{BBD83779-6A58-499F-A396-99C5866EC76E}">
      <dsp:nvSpPr>
        <dsp:cNvPr id="0" name=""/>
        <dsp:cNvSpPr/>
      </dsp:nvSpPr>
      <dsp:spPr>
        <a:xfrm>
          <a:off x="0" y="957953"/>
          <a:ext cx="8085599" cy="579149"/>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fi-FI" sz="1500" b="1" kern="1200"/>
            <a:t>Myös on estettävä </a:t>
          </a:r>
          <a:r>
            <a:rPr lang="fi-FI" sz="1500" b="1" i="1" kern="1200"/>
            <a:t>prosessijärjestelmien väärinkäyttö </a:t>
          </a:r>
          <a:r>
            <a:rPr lang="fi-FI" sz="1500" b="1" kern="1200"/>
            <a:t>aineellisten oikeuksien mitätöimiseksi. </a:t>
          </a:r>
          <a:endParaRPr lang="fi-FI" sz="1500" kern="1200"/>
        </a:p>
      </dsp:txBody>
      <dsp:txXfrm>
        <a:off x="28272" y="986225"/>
        <a:ext cx="8029055" cy="522605"/>
      </dsp:txXfrm>
    </dsp:sp>
    <dsp:sp modelId="{8FCCF6FE-DA41-4060-B5CA-AA23274975E9}">
      <dsp:nvSpPr>
        <dsp:cNvPr id="0" name=""/>
        <dsp:cNvSpPr/>
      </dsp:nvSpPr>
      <dsp:spPr>
        <a:xfrm>
          <a:off x="0" y="1580303"/>
          <a:ext cx="8085599" cy="579149"/>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fi-FI" sz="1500" b="0" kern="1200" dirty="0"/>
            <a:t>Prosessioikeus kuuluu kansalliseen lainsäädäntövaltaan myös silloin, kun menettelysäännöt  koskevat yksityisten oikeuksia turvaavan EU:n aineellisen sääntelyn toteuttamista </a:t>
          </a:r>
          <a:endParaRPr lang="fi-FI" sz="1500" kern="1200" dirty="0"/>
        </a:p>
      </dsp:txBody>
      <dsp:txXfrm>
        <a:off x="28272" y="1608575"/>
        <a:ext cx="8029055" cy="522605"/>
      </dsp:txXfrm>
    </dsp:sp>
    <dsp:sp modelId="{2BDB77F8-F41A-482E-AB7E-48E2A6A991D0}">
      <dsp:nvSpPr>
        <dsp:cNvPr id="0" name=""/>
        <dsp:cNvSpPr/>
      </dsp:nvSpPr>
      <dsp:spPr>
        <a:xfrm>
          <a:off x="0" y="2202653"/>
          <a:ext cx="8085599" cy="579149"/>
        </a:xfrm>
        <a:prstGeom prst="roundRect">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57150" tIns="57150" rIns="57150" bIns="57150" numCol="1" spcCol="1270" anchor="ctr" anchorCtr="0">
          <a:noAutofit/>
        </a:bodyPr>
        <a:lstStyle/>
        <a:p>
          <a:pPr marL="0" lvl="0" indent="0" algn="l" defTabSz="666750" rtl="0">
            <a:lnSpc>
              <a:spcPct val="90000"/>
            </a:lnSpc>
            <a:spcBef>
              <a:spcPct val="0"/>
            </a:spcBef>
            <a:spcAft>
              <a:spcPct val="35000"/>
            </a:spcAft>
            <a:buNone/>
          </a:pPr>
          <a:r>
            <a:rPr lang="fi-FI" sz="1500" b="0" kern="1200"/>
            <a:t>EU-tuomioistuin (EUT): </a:t>
          </a:r>
          <a:endParaRPr lang="fi-FI" sz="1500" kern="1200"/>
        </a:p>
      </dsp:txBody>
      <dsp:txXfrm>
        <a:off x="28272" y="2230925"/>
        <a:ext cx="8029055" cy="522605"/>
      </dsp:txXfrm>
    </dsp:sp>
    <dsp:sp modelId="{35AA07A6-28D1-41D2-AC6A-F966638D87F8}">
      <dsp:nvSpPr>
        <dsp:cNvPr id="0" name=""/>
        <dsp:cNvSpPr/>
      </dsp:nvSpPr>
      <dsp:spPr>
        <a:xfrm>
          <a:off x="0" y="2781803"/>
          <a:ext cx="8085599" cy="71415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56718" tIns="19050" rIns="106680" bIns="19050" numCol="1" spcCol="1270" anchor="t" anchorCtr="0">
          <a:noAutofit/>
        </a:bodyPr>
        <a:lstStyle/>
        <a:p>
          <a:pPr marL="114300" lvl="1" indent="-114300" algn="l" defTabSz="533400" rtl="0">
            <a:lnSpc>
              <a:spcPct val="90000"/>
            </a:lnSpc>
            <a:spcBef>
              <a:spcPct val="0"/>
            </a:spcBef>
            <a:spcAft>
              <a:spcPct val="20000"/>
            </a:spcAft>
            <a:buChar char="•"/>
          </a:pPr>
          <a:r>
            <a:rPr lang="fi-FI" sz="1200" b="0" kern="1200"/>
            <a:t>kansalliset menettelysäännöt eivät kuitenkaan  saa olla epäedullisempia kuin ne, jotka koskevat samankaltaisia jäsenvaltioiden  sisäiseen oikeuteen perustuvia vaatimuksia (</a:t>
          </a:r>
          <a:r>
            <a:rPr lang="fi-FI" sz="1200" b="0" i="1" kern="1200"/>
            <a:t>vastaavuusperiaate</a:t>
          </a:r>
          <a:r>
            <a:rPr lang="fi-FI" sz="1200" b="0" kern="1200"/>
            <a:t>), </a:t>
          </a:r>
          <a:endParaRPr lang="fi-FI" sz="1200" kern="1200"/>
        </a:p>
        <a:p>
          <a:pPr marL="114300" lvl="1" indent="-114300" algn="l" defTabSz="533400" rtl="0">
            <a:lnSpc>
              <a:spcPct val="90000"/>
            </a:lnSpc>
            <a:spcBef>
              <a:spcPct val="0"/>
            </a:spcBef>
            <a:spcAft>
              <a:spcPct val="20000"/>
            </a:spcAft>
            <a:buChar char="•"/>
          </a:pPr>
          <a:r>
            <a:rPr lang="fi-FI" sz="1200" b="0" kern="1200"/>
            <a:t>eivätkä ne  saa tehdä unionin oikeuteen perustuvien oikeuksien käyttämistä käytännössä  mahdottomaksi tai suhteettoman vaikeaksi (</a:t>
          </a:r>
          <a:r>
            <a:rPr lang="fi-FI" sz="1200" b="0" i="1" kern="1200"/>
            <a:t>tehokkuusperiaate</a:t>
          </a:r>
          <a:r>
            <a:rPr lang="fi-FI" sz="1200" b="0" kern="1200"/>
            <a:t>) </a:t>
          </a:r>
          <a:endParaRPr lang="fi-FI" sz="1200" kern="1200"/>
        </a:p>
      </dsp:txBody>
      <dsp:txXfrm>
        <a:off x="0" y="2781803"/>
        <a:ext cx="8085599" cy="714150"/>
      </dsp:txXfrm>
    </dsp:sp>
  </dsp:spTree>
</dsp:drawing>
</file>

<file path=ppt/diagrams/layout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13.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1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18.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19.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1.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2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target3">
  <dgm:title val=""/>
  <dgm:desc val=""/>
  <dgm:catLst>
    <dgm:cat type="relationship" pri="11000"/>
    <dgm:cat type="list" pri="22000"/>
    <dgm:cat type="convert"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tyleData>
  <dgm:clrData>
    <dgm:dataModel>
      <dgm:ptLst>
        <dgm:pt modelId="0" type="doc"/>
        <dgm:pt modelId="1"/>
        <dgm:pt modelId="11"/>
        <dgm:pt modelId="12"/>
        <dgm:pt modelId="2"/>
        <dgm:pt modelId="21"/>
        <dgm:pt modelId="22"/>
        <dgm:pt modelId="3"/>
        <dgm:pt modelId="31"/>
        <dgm:pt modelId="32"/>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clrData>
  <dgm:layoutNode name="Name0">
    <dgm:varLst>
      <dgm:chMax val="7"/>
      <dgm:dir/>
      <dgm:animLvl val="lvl"/>
      <dgm:resizeHandles val="exact"/>
    </dgm:varLst>
    <dgm:alg type="composite"/>
    <dgm:shape xmlns:r="http://schemas.openxmlformats.org/officeDocument/2006/relationships" r:blip="">
      <dgm:adjLst/>
    </dgm:shape>
    <dgm:presOf/>
    <dgm:choose name="Name1">
      <dgm:if name="Name2" func="var" arg="dir" op="equ" val="norm">
        <dgm:choose name="Name3">
          <dgm:if name="Name4" axis="ch" ptType="node" func="cnt" op="equ" val="1">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rect1ParTx" refType="r" refFor="ch" refForName="space"/>
              <dgm:constr type="w" for="ch" forName="rect1ParTx" refType="w" refFor="ch" refForName="rect1" fact="0.5"/>
              <dgm:constr type="t" for="ch" forName="rect1ParTx" refType="t" refFor="ch" refForName="rect1"/>
              <dgm:constr type="b" for="ch" forName="rect1ParTx" refType="b" refFor="ch" refForName="rect1"/>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5" axis="ch" ptType="node" func="cnt" op="equ" val="2">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rect2ParTx" refType="r" refFor="ch" refForName="space"/>
              <dgm:constr type="w" for="ch" forName="rect2ParTx" refType="w" refFor="ch" refForName="rect2" fact="0.5"/>
              <dgm:constr type="t" for="ch" forName="rect2ParTx" refType="t" refFor="ch" refForName="rect2"/>
              <dgm:constr type="b" for="ch" forName="rect2ParTx" refType="b" refFor="ch" refForName="rect2"/>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b" refFor="ch" refForName="rect2"/>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6" axis="ch" ptType="node" func="cnt" op="equ" val="3">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rect3ParTx" refType="r" refFor="ch" refForName="space"/>
              <dgm:constr type="w" for="ch" forName="rect3ParTx" refType="w" refFor="ch" refForName="rect3" fact="0.5"/>
              <dgm:constr type="t" for="ch" forName="rect3ParTx" refType="t" refFor="ch" refForName="rect3"/>
              <dgm:constr type="b" for="ch" forName="rect3ParTx" refType="b" refFor="ch" refForName="rect3"/>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b" refFor="ch" refForName="rect3"/>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7" axis="ch" ptType="node" func="cnt" op="equ" val="4">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rect4ParTx" refType="r" refFor="ch" refForName="space"/>
              <dgm:constr type="w" for="ch" forName="rect4ParTx" refType="w" refFor="ch" refForName="rect4" fact="0.5"/>
              <dgm:constr type="t" for="ch" forName="rect4ParTx" refType="t" refFor="ch" refForName="rect4"/>
              <dgm:constr type="b" for="ch" forName="rect4ParTx" refType="b" refFor="ch" refForName="rect4"/>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b" refFor="ch" refForName="rect4"/>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8" axis="ch" ptType="node" func="cnt" op="equ" val="5">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rect5ParTx" refType="r" refFor="ch" refForName="space"/>
              <dgm:constr type="w" for="ch" forName="rect5ParTx" refType="w" refFor="ch" refForName="rect5" fact="0.5"/>
              <dgm:constr type="t" for="ch" forName="rect5ParTx" refType="t" refFor="ch" refForName="rect5"/>
              <dgm:constr type="b" for="ch" forName="rect5ParTx" refType="b" refFor="ch" refForName="rect5"/>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b" refFor="ch" refForName="rect5"/>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9" axis="ch" ptType="node" func="cnt" op="equ" val="6">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rect6ParTx" refType="r" refFor="ch" refForName="space"/>
              <dgm:constr type="w" for="ch" forName="rect6ParTx" refType="w" refFor="ch" refForName="rect6" fact="0.5"/>
              <dgm:constr type="t" for="ch" forName="rect6ParTx" refType="t" refFor="ch" refForName="rect6"/>
              <dgm:constr type="b" for="ch" forName="rect6ParTx" refType="b" refFor="ch" refForName="rect6"/>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b" refFor="ch" refForName="rect6"/>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10" axis="ch" ptType="node" func="cnt" op="gte" val="7">
            <dgm:constrLst>
              <dgm:constr type="userA" refType="w" fact="0.3"/>
              <dgm:constr type="w" for="ch" forName="circle1" refType="userA" fact="2"/>
              <dgm:constr type="h" for="ch" forName="circle1" refType="w" refFor="ch" refForName="circle1" op="equ"/>
              <dgm:constr type="l" for="ch" forName="circle1"/>
              <dgm:constr type="ctrY" for="ch" forName="circle1" refType="h" fact="0.5"/>
              <dgm:constr type="l" for="ch" forName="space" refType="ctrX" refFor="ch" refForName="circle1"/>
              <dgm:constr type="w" for="ch" forName="space"/>
              <dgm:constr type="h" for="ch" forName="space" refType="h" refFor="ch" refForName="circle1"/>
              <dgm:constr type="b" for="ch" forName="space" refType="b" refFor="ch" refForName="circle1"/>
              <dgm:constr type="l" for="ch" forName="rect1" refType="r" refFor="ch" refForName="space"/>
              <dgm:constr type="r" for="ch" forName="rect1" refType="w"/>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l"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l" for="ch" forName="rect2" refType="r" refFor="ch" refForName="space"/>
              <dgm:constr type="r" for="ch" forName="rect2" refType="w"/>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l"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l" for="ch" forName="rect3" refType="r" refFor="ch" refForName="space"/>
              <dgm:constr type="r" for="ch" forName="rect3" refType="w"/>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l"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l" for="ch" forName="rect4" refType="r" refFor="ch" refForName="space"/>
              <dgm:constr type="r" for="ch" forName="rect4" refType="w"/>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l"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l" for="ch" forName="rect5" refType="r" refFor="ch" refForName="space"/>
              <dgm:constr type="r" for="ch" forName="rect5" refType="w"/>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l"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l" for="ch" forName="rect6" refType="r" refFor="ch" refForName="space"/>
              <dgm:constr type="r" for="ch" forName="rect6" refType="w"/>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l"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l" for="ch" forName="rect7" refType="r" refFor="ch" refForName="space"/>
              <dgm:constr type="r" for="ch" forName="rect7" refType="w"/>
              <dgm:constr type="h" for="ch" forName="rect7" refType="h" refFor="ch" refForName="circle7"/>
              <dgm:constr type="hOff" for="ch" forName="rect7" refType="hOff" refFor="ch" refForName="circle7"/>
              <dgm:constr type="b" for="ch" forName="rect7" refType="b" refFor="ch" refForName="circle7"/>
              <dgm:constr type="l" for="ch" forName="rect7ParTx" refType="r" refFor="ch" refForName="space"/>
              <dgm:constr type="w" for="ch" forName="rect7ParTx" refType="w" refFor="ch" refForName="rect7" fact="0.5"/>
              <dgm:constr type="t" for="ch" forName="rect7ParTx" refType="t" refFor="ch" refForName="rect7"/>
              <dgm:constr type="b" for="ch" forName="rect7ParTx" refType="b" refFor="ch" refForName="rect7"/>
              <dgm:constr type="l" for="ch" forName="rect7ChTx" refType="r" refFor="ch" refForName="rect7ParTx"/>
              <dgm:constr type="w" for="ch" forName="rect7ChTx" refType="w" refFor="ch" refForName="rect7ParTx"/>
              <dgm:constr type="t" for="ch" forName="rect7ChTx" refType="t" refFor="ch" refForName="rect7ParTx"/>
              <dgm:constr type="b" for="ch" forName="rect7ChTx" refType="b" refFor="ch" refForName="rect7ParTx"/>
              <dgm:constr type="l" for="ch" forName="rect7ParTxNoCh" refType="r" refFor="ch" refForName="space"/>
              <dgm:constr type="w" for="ch" forName="rect7ParTxNoCh" refType="w" refFor="ch" refForName="rect7"/>
              <dgm:constr type="t" for="ch" forName="rect7ParTxNoCh" refType="t" refFor="ch" refForName="rect7"/>
              <dgm:constr type="b" for="ch" forName="rect7ParTxNoCh" refType="b" refFor="ch" refForName="rect7"/>
              <dgm:constr type="l" for="ch" forName="rect1ParTx" refType="r" refFor="ch" refForName="space"/>
              <dgm:constr type="w" for="ch" forName="rect1ParTx" refType="w" refFor="ch" refForName="rect1" fact="0.5"/>
              <dgm:constr type="t" for="ch" forName="rect1ParTx" refType="t" refFor="ch" refForName="rect1"/>
              <dgm:constr type="b" for="ch" forName="rect1ParTx" refType="t" refFor="ch" refForName="rect2"/>
              <dgm:constr type="l" for="ch" forName="rect1ChTx" refType="r" refFor="ch" refForName="rect1ParTx"/>
              <dgm:constr type="w" for="ch" forName="rect1ChTx" refType="w" refFor="ch" refForName="rect1ParTx"/>
              <dgm:constr type="t" for="ch" forName="rect1ChTx" refType="t" refFor="ch" refForName="rect1ParTx"/>
              <dgm:constr type="b" for="ch" forName="rect1ChTx" refType="b" refFor="ch" refForName="rect1ParTx"/>
              <dgm:constr type="l" for="ch" forName="rect1ParTxNoCh" refType="r" refFor="ch" refForName="space"/>
              <dgm:constr type="w" for="ch" forName="rect1ParTxNoCh" refType="w" refFor="ch" refForName="rect1"/>
              <dgm:constr type="t" for="ch" forName="rect1ParTxNoCh" refType="t" refFor="ch" refForName="rect1"/>
              <dgm:constr type="b" for="ch" forName="rect1ParTxNoCh" refType="t" refFor="ch" refForName="rect2"/>
              <dgm:constr type="l" for="ch" forName="rect2ParTx" refType="r" refFor="ch" refForName="space"/>
              <dgm:constr type="w" for="ch" forName="rect2ParTx" refType="w" refFor="ch" refForName="rect2" fact="0.5"/>
              <dgm:constr type="t" for="ch" forName="rect2ParTx" refType="t" refFor="ch" refForName="rect2"/>
              <dgm:constr type="b" for="ch" forName="rect2ParTx" refType="t" refFor="ch" refForName="rect3"/>
              <dgm:constr type="l" for="ch" forName="rect2ChTx" refType="r" refFor="ch" refForName="rect2ParTx"/>
              <dgm:constr type="w" for="ch" forName="rect2ChTx" refType="w" refFor="ch" refForName="rect2ParTx"/>
              <dgm:constr type="t" for="ch" forName="rect2ChTx" refType="t" refFor="ch" refForName="rect2ParTx"/>
              <dgm:constr type="b" for="ch" forName="rect2ChTx" refType="b" refFor="ch" refForName="rect2ParTx"/>
              <dgm:constr type="l" for="ch" forName="rect2ParTxNoCh" refType="r" refFor="ch" refForName="space"/>
              <dgm:constr type="w" for="ch" forName="rect2ParTxNoCh" refType="w" refFor="ch" refForName="rect2"/>
              <dgm:constr type="t" for="ch" forName="rect2ParTxNoCh" refType="t" refFor="ch" refForName="rect2"/>
              <dgm:constr type="b" for="ch" forName="rect2ParTxNoCh" refType="t" refFor="ch" refForName="rect3"/>
              <dgm:constr type="l" for="ch" forName="rect3ParTx" refType="r" refFor="ch" refForName="space"/>
              <dgm:constr type="w" for="ch" forName="rect3ParTx" refType="w" refFor="ch" refForName="rect3" fact="0.5"/>
              <dgm:constr type="t" for="ch" forName="rect3ParTx" refType="t" refFor="ch" refForName="rect3"/>
              <dgm:constr type="b" for="ch" forName="rect3ParTx" refType="t" refFor="ch" refForName="rect4"/>
              <dgm:constr type="l" for="ch" forName="rect3ChTx" refType="r" refFor="ch" refForName="rect3ParTx"/>
              <dgm:constr type="w" for="ch" forName="rect3ChTx" refType="w" refFor="ch" refForName="rect3ParTx"/>
              <dgm:constr type="t" for="ch" forName="rect3ChTx" refType="t" refFor="ch" refForName="rect3ParTx"/>
              <dgm:constr type="b" for="ch" forName="rect3ChTx" refType="b" refFor="ch" refForName="rect3ParTx"/>
              <dgm:constr type="l" for="ch" forName="rect3ParTxNoCh" refType="r" refFor="ch" refForName="space"/>
              <dgm:constr type="w" for="ch" forName="rect3ParTxNoCh" refType="w" refFor="ch" refForName="rect3"/>
              <dgm:constr type="t" for="ch" forName="rect3ParTxNoCh" refType="t" refFor="ch" refForName="rect3"/>
              <dgm:constr type="b" for="ch" forName="rect3ParTxNoCh" refType="t" refFor="ch" refForName="rect4"/>
              <dgm:constr type="l" for="ch" forName="rect4ParTx" refType="r" refFor="ch" refForName="space"/>
              <dgm:constr type="w" for="ch" forName="rect4ParTx" refType="w" refFor="ch" refForName="rect4" fact="0.5"/>
              <dgm:constr type="t" for="ch" forName="rect4ParTx" refType="t" refFor="ch" refForName="rect4"/>
              <dgm:constr type="b" for="ch" forName="rect4ParTx" refType="t" refFor="ch" refForName="rect5"/>
              <dgm:constr type="l" for="ch" forName="rect4ChTx" refType="r" refFor="ch" refForName="rect4ParTx"/>
              <dgm:constr type="w" for="ch" forName="rect4ChTx" refType="w" refFor="ch" refForName="rect4ParTx"/>
              <dgm:constr type="t" for="ch" forName="rect4ChTx" refType="t" refFor="ch" refForName="rect4ParTx"/>
              <dgm:constr type="b" for="ch" forName="rect4ChTx" refType="b" refFor="ch" refForName="rect4ParTx"/>
              <dgm:constr type="l" for="ch" forName="rect4ParTxNoCh" refType="r" refFor="ch" refForName="space"/>
              <dgm:constr type="w" for="ch" forName="rect4ParTxNoCh" refType="w" refFor="ch" refForName="rect4"/>
              <dgm:constr type="t" for="ch" forName="rect4ParTxNoCh" refType="t" refFor="ch" refForName="rect4"/>
              <dgm:constr type="b" for="ch" forName="rect4ParTxNoCh" refType="t" refFor="ch" refForName="rect5"/>
              <dgm:constr type="l" for="ch" forName="rect5ParTx" refType="r" refFor="ch" refForName="space"/>
              <dgm:constr type="w" for="ch" forName="rect5ParTx" refType="w" refFor="ch" refForName="rect5" fact="0.5"/>
              <dgm:constr type="t" for="ch" forName="rect5ParTx" refType="t" refFor="ch" refForName="rect5"/>
              <dgm:constr type="b" for="ch" forName="rect5ParTx" refType="t" refFor="ch" refForName="rect6"/>
              <dgm:constr type="l" for="ch" forName="rect5ChTx" refType="r" refFor="ch" refForName="rect5ParTx"/>
              <dgm:constr type="w" for="ch" forName="rect5ChTx" refType="w" refFor="ch" refForName="rect5ParTx"/>
              <dgm:constr type="t" for="ch" forName="rect5ChTx" refType="t" refFor="ch" refForName="rect5ParTx"/>
              <dgm:constr type="b" for="ch" forName="rect5ChTx" refType="b" refFor="ch" refForName="rect5ParTx"/>
              <dgm:constr type="l" for="ch" forName="rect5ParTxNoCh" refType="r" refFor="ch" refForName="space"/>
              <dgm:constr type="w" for="ch" forName="rect5ParTxNoCh" refType="w" refFor="ch" refForName="rect5"/>
              <dgm:constr type="t" for="ch" forName="rect5ParTxNoCh" refType="t" refFor="ch" refForName="rect5"/>
              <dgm:constr type="b" for="ch" forName="rect5ParTxNoCh" refType="t" refFor="ch" refForName="rect6"/>
              <dgm:constr type="l" for="ch" forName="rect6ParTx" refType="r" refFor="ch" refForName="space"/>
              <dgm:constr type="w" for="ch" forName="rect6ParTx" refType="w" refFor="ch" refForName="rect6" fact="0.5"/>
              <dgm:constr type="t" for="ch" forName="rect6ParTx" refType="t" refFor="ch" refForName="rect6"/>
              <dgm:constr type="b" for="ch" forName="rect6ParTx" refType="t" refFor="ch" refForName="rect7"/>
              <dgm:constr type="l" for="ch" forName="rect6ChTx" refType="r" refFor="ch" refForName="rect6ParTx"/>
              <dgm:constr type="w" for="ch" forName="rect6ChTx" refType="w" refFor="ch" refForName="rect6ParTx"/>
              <dgm:constr type="t" for="ch" forName="rect6ChTx" refType="t" refFor="ch" refForName="rect6ParTx"/>
              <dgm:constr type="b" for="ch" forName="rect6ChTx" refType="b" refFor="ch" refForName="rect6ParTx"/>
              <dgm:constr type="l" for="ch" forName="rect6ParTxNoCh" refType="r"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11">
            <dgm:constrLst/>
          </dgm:else>
        </dgm:choose>
      </dgm:if>
      <dgm:else name="Name12">
        <dgm:choose name="Name13">
          <dgm:if name="Name14" axis="ch" ptType="node" func="cnt" op="equ" val="1">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r" for="ch" forName="rect1ParTx" refType="l" refFor="ch" refForName="space"/>
              <dgm:constr type="w" for="ch" forName="rect1ParTx" refType="w" refFor="ch" refForName="rect1" fact="0.5"/>
              <dgm:constr type="t" for="ch" forName="rect1ParTx" refType="t" refFor="ch" refForName="rect1"/>
              <dgm:constr type="b" for="ch" forName="rect1ParTx" refType="b" refFor="ch" refForName="rect1"/>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b" refFor="ch" refForName="rect1"/>
              <dgm:constr type="primFontSz" for="ch" op="equ" val="65"/>
              <dgm:constr type="secFontSz" for="ch" op="equ" val="65"/>
            </dgm:constrLst>
          </dgm:if>
          <dgm:if name="Name15" axis="ch" ptType="node" func="cnt" op="equ" val="2">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5"/>
              <dgm:constr type="hOff" for="ch" forName="circle2" refType="h" refFor="ch" refForName="vertSpace2" fact="-0.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r" for="ch" forName="rect2ParTx" refType="l" refFor="ch" refForName="space"/>
              <dgm:constr type="w" for="ch" forName="rect2ParTx" refType="w" refFor="ch" refForName="rect2" fact="0.5"/>
              <dgm:constr type="t" for="ch" forName="rect2ParTx" refType="t" refFor="ch" refForName="rect2"/>
              <dgm:constr type="b" for="ch" forName="rect2ParTx" refType="b" refFor="ch" refForName="rect2"/>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b" refFor="ch" refForName="rect2"/>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primFontSz" for="ch" op="equ" val="65"/>
              <dgm:constr type="secFontSz" for="ch" op="equ" val="65"/>
            </dgm:constrLst>
          </dgm:if>
          <dgm:if name="Name16" axis="ch" ptType="node" func="cnt" op="equ" val="3">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66667"/>
              <dgm:constr type="hOff" for="ch" forName="circle2" refType="h" refFor="ch" refForName="vertSpace2" fact="-0.33333"/>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33333"/>
              <dgm:constr type="hOff" for="ch" forName="circle3" refType="h" refFor="ch" refForName="vertSpace2" fact="-0.66667"/>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r" for="ch" forName="rect3ParTx" refType="l" refFor="ch" refForName="space"/>
              <dgm:constr type="w" for="ch" forName="rect3ParTx" refType="w" refFor="ch" refForName="rect3" fact="0.5"/>
              <dgm:constr type="t" for="ch" forName="rect3ParTx" refType="t" refFor="ch" refForName="rect3"/>
              <dgm:constr type="b" for="ch" forName="rect3ParTx" refType="b" refFor="ch" refForName="rect3"/>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b" refFor="ch" refForName="rect3"/>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primFontSz" for="ch" op="equ" val="65"/>
              <dgm:constr type="secFontSz" for="ch" op="equ" val="65"/>
            </dgm:constrLst>
          </dgm:if>
          <dgm:if name="Name17" axis="ch" ptType="node" func="cnt" op="equ" val="4">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75"/>
              <dgm:constr type="hOff" for="ch" forName="circle2" refType="h" refFor="ch" refForName="vertSpace2" fact="-0.25"/>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5"/>
              <dgm:constr type="hOff" for="ch" forName="circle3" refType="h" refFor="ch" refForName="vertSpace2" fact="-0.5"/>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25"/>
              <dgm:constr type="hOff" for="ch" forName="circle4" refType="h" refFor="ch" refForName="vertSpace2" fact="-0.7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r" for="ch" forName="rect4ParTx" refType="l" refFor="ch" refForName="space"/>
              <dgm:constr type="w" for="ch" forName="rect4ParTx" refType="w" refFor="ch" refForName="rect4" fact="0.5"/>
              <dgm:constr type="t" for="ch" forName="rect4ParTx" refType="t" refFor="ch" refForName="rect4"/>
              <dgm:constr type="b" for="ch" forName="rect4ParTx" refType="b" refFor="ch" refForName="rect4"/>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b" refFor="ch" refForName="rect4"/>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primFontSz" for="ch" op="equ" val="65"/>
              <dgm:constr type="secFontSz" for="ch" op="equ" val="65"/>
            </dgm:constrLst>
          </dgm:if>
          <dgm:if name="Name18" axis="ch" ptType="node" func="cnt" op="equ" val="5">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
              <dgm:constr type="hOff" for="ch" forName="circle2" refType="h" refFor="ch" refForName="vertSpace2" fact="-0.2"/>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
              <dgm:constr type="hOff" for="ch" forName="circle3" refType="h" refFor="ch" refForName="vertSpace2" fact="-0.4"/>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4"/>
              <dgm:constr type="hOff" for="ch" forName="circle4" refType="h" refFor="ch" refForName="vertSpace2" fact="-0.6"/>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2"/>
              <dgm:constr type="hOff" for="ch" forName="circle5" refType="h" refFor="ch" refForName="vertSpace2" fact="-0.8"/>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r" for="ch" forName="rect5ParTx" refType="l" refFor="ch" refForName="space"/>
              <dgm:constr type="w" for="ch" forName="rect5ParTx" refType="w" refFor="ch" refForName="rect5" fact="0.5"/>
              <dgm:constr type="t" for="ch" forName="rect5ParTx" refType="t" refFor="ch" refForName="rect5"/>
              <dgm:constr type="b" for="ch" forName="rect5ParTx" refType="b" refFor="ch" refForName="rect5"/>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b" refFor="ch" refForName="rect5"/>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primFontSz" for="ch" op="equ" val="65"/>
              <dgm:constr type="secFontSz" for="ch" op="equ" val="65"/>
            </dgm:constrLst>
          </dgm:if>
          <dgm:if name="Name19" axis="ch" ptType="node" func="cnt" op="equ" val="6">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3333"/>
              <dgm:constr type="hOff" for="ch" forName="circle2" refType="h" refFor="ch" refForName="vertSpace2" fact="-0.16667"/>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66667"/>
              <dgm:constr type="hOff" for="ch" forName="circle3" refType="h" refFor="ch" refForName="vertSpace2" fact="-0.33333"/>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
              <dgm:constr type="hOff" for="ch" forName="circle4" refType="h" refFor="ch" refForName="vertSpace2" fact="-0.5"/>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33333"/>
              <dgm:constr type="hOff" for="ch" forName="circle5" refType="h" refFor="ch" refForName="vertSpace2" fact="-0.66667"/>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16667"/>
              <dgm:constr type="hOff" for="ch" forName="circle6" refType="h" refFor="ch" refForName="vertSpace2" fact="-0.83333"/>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r" for="ch" forName="rect6ParTx" refType="l" refFor="ch" refForName="space"/>
              <dgm:constr type="w" for="ch" forName="rect6ParTx" refType="w" refFor="ch" refForName="rect6" fact="0.5"/>
              <dgm:constr type="t" for="ch" forName="rect6ParTx" refType="t" refFor="ch" refForName="rect6"/>
              <dgm:constr type="b" for="ch" forName="rect6ParTx" refType="b" refFor="ch" refForName="rect6"/>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b" refFor="ch" refForName="rect6"/>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primFontSz" for="ch" op="equ" val="65"/>
              <dgm:constr type="secFontSz" for="ch" op="equ" val="65"/>
            </dgm:constrLst>
          </dgm:if>
          <dgm:if name="Name20" axis="ch" ptType="node" func="cnt" op="gte" val="7">
            <dgm:constrLst>
              <dgm:constr type="userA" refType="w" fact="0.3"/>
              <dgm:constr type="w" for="ch" forName="circle1" refType="userA" fact="2"/>
              <dgm:constr type="h" for="ch" forName="circle1" refType="w" refFor="ch" refForName="circle1" op="equ"/>
              <dgm:constr type="r" for="ch" forName="circle1" refType="w"/>
              <dgm:constr type="ctrY" for="ch" forName="circle1" refType="h" fact="0.5"/>
              <dgm:constr type="r" for="ch" forName="space" refType="ctrX" refFor="ch" refForName="circle1"/>
              <dgm:constr type="w" for="ch" forName="space"/>
              <dgm:constr type="h" for="ch" forName="space" refType="h" refFor="ch" refForName="circle1"/>
              <dgm:constr type="b" for="ch" forName="space" refType="b" refFor="ch" refForName="circle1"/>
              <dgm:constr type="r" for="ch" forName="rect1" refType="l" refFor="ch" refForName="space"/>
              <dgm:constr type="l" for="ch" forName="rect1"/>
              <dgm:constr type="h" for="ch" forName="rect1" refType="h" refFor="ch" refForName="circle1"/>
              <dgm:constr type="b" for="ch" forName="rect1" refType="b" refFor="ch" refForName="circle1"/>
              <dgm:constr type="l" for="ch" forName="vertSpace2"/>
              <dgm:constr type="w" for="ch" forName="vertSpace2" refType="w"/>
              <dgm:constr type="h" for="ch" forName="vertSpace2" refType="h" refFor="ch" refForName="circle1" fact="0.05"/>
              <dgm:constr type="b" for="ch" forName="vertSpace2" refType="b" refFor="ch" refForName="circle1"/>
              <dgm:constr type="ctrX" for="ch" forName="circle2" refType="r" refFor="ch" refForName="space"/>
              <dgm:constr type="h" for="ch" forName="circle2" refType="h" refFor="ch" refForName="circle1" fact="0.85714"/>
              <dgm:constr type="hOff" for="ch" forName="circle2" refType="h" refFor="ch" refForName="vertSpace2" fact="-0.14286"/>
              <dgm:constr type="w" for="ch" forName="circle2" refType="h" refFor="ch" refForName="circle2" op="equ"/>
              <dgm:constr type="wOff" for="ch" forName="circle2" refType="hOff" refFor="ch" refForName="circle2" op="equ"/>
              <dgm:constr type="b" for="ch" forName="circle2" refType="t" refFor="ch" refForName="vertSpace2"/>
              <dgm:constr type="r" for="ch" forName="rect2" refType="l" refFor="ch" refForName="space"/>
              <dgm:constr type="l" for="ch" forName="rect2"/>
              <dgm:constr type="h" for="ch" forName="rect2" refType="h" refFor="ch" refForName="circle2"/>
              <dgm:constr type="hOff" for="ch" forName="rect2" refType="hOff" refFor="ch" refForName="circle2"/>
              <dgm:constr type="b" for="ch" forName="rect2" refType="b" refFor="ch" refForName="circle2"/>
              <dgm:constr type="l" for="ch" forName="vertSpace3"/>
              <dgm:constr type="w" for="ch" forName="vertSpace3" refType="w"/>
              <dgm:constr type="h" for="ch" forName="vertSpace3" refType="h" refFor="ch" refForName="vertSpace2"/>
              <dgm:constr type="b" for="ch" forName="vertSpace3" refType="t" refFor="ch" refForName="vertSpace2"/>
              <dgm:constr type="ctrX" for="ch" forName="circle3" refType="r" refFor="ch" refForName="space"/>
              <dgm:constr type="h" for="ch" forName="circle3" refType="h" refFor="ch" refForName="circle1" fact="0.71429"/>
              <dgm:constr type="hOff" for="ch" forName="circle3" refType="h" refFor="ch" refForName="vertSpace2" fact="-0.28571"/>
              <dgm:constr type="w" for="ch" forName="circle3" refType="h" refFor="ch" refForName="circle3" op="equ"/>
              <dgm:constr type="wOff" for="ch" forName="circle3" refType="hOff" refFor="ch" refForName="circle3" op="equ"/>
              <dgm:constr type="b" for="ch" forName="circle3" refType="t" refFor="ch" refForName="vertSpace3"/>
              <dgm:constr type="r" for="ch" forName="rect3" refType="l" refFor="ch" refForName="space"/>
              <dgm:constr type="l" for="ch" forName="rect3"/>
              <dgm:constr type="h" for="ch" forName="rect3" refType="h" refFor="ch" refForName="circle3"/>
              <dgm:constr type="hOff" for="ch" forName="rect3" refType="hOff" refFor="ch" refForName="circle3"/>
              <dgm:constr type="b" for="ch" forName="rect3" refType="b" refFor="ch" refForName="circle3"/>
              <dgm:constr type="l" for="ch" forName="vertSpace4"/>
              <dgm:constr type="w" for="ch" forName="vertSpace4" refType="w"/>
              <dgm:constr type="h" for="ch" forName="vertSpace4" refType="h" refFor="ch" refForName="vertSpace3"/>
              <dgm:constr type="b" for="ch" forName="vertSpace4" refType="t" refFor="ch" refForName="vertSpace3"/>
              <dgm:constr type="ctrX" for="ch" forName="circle4" refType="r" refFor="ch" refForName="space"/>
              <dgm:constr type="h" for="ch" forName="circle4" refType="h" refFor="ch" refForName="circle1" fact="0.57143"/>
              <dgm:constr type="hOff" for="ch" forName="circle4" refType="h" refFor="ch" refForName="vertSpace2" fact="-0.42857"/>
              <dgm:constr type="w" for="ch" forName="circle4" refType="h" refFor="ch" refForName="circle4" op="equ"/>
              <dgm:constr type="wOff" for="ch" forName="circle4" refType="hOff" refFor="ch" refForName="circle4" op="equ"/>
              <dgm:constr type="b" for="ch" forName="circle4" refType="t" refFor="ch" refForName="vertSpace4"/>
              <dgm:constr type="r" for="ch" forName="rect4" refType="l" refFor="ch" refForName="space"/>
              <dgm:constr type="l" for="ch" forName="rect4"/>
              <dgm:constr type="h" for="ch" forName="rect4" refType="h" refFor="ch" refForName="circle4"/>
              <dgm:constr type="hOff" for="ch" forName="rect4" refType="hOff" refFor="ch" refForName="circle4"/>
              <dgm:constr type="b" for="ch" forName="rect4" refType="b" refFor="ch" refForName="circle4"/>
              <dgm:constr type="l" for="ch" forName="vertSpace5"/>
              <dgm:constr type="w" for="ch" forName="vertSpace5" refType="w"/>
              <dgm:constr type="h" for="ch" forName="vertSpace5" refType="h" refFor="ch" refForName="vertSpace4"/>
              <dgm:constr type="b" for="ch" forName="vertSpace5" refType="t" refFor="ch" refForName="vertSpace4"/>
              <dgm:constr type="ctrX" for="ch" forName="circle5" refType="r" refFor="ch" refForName="space"/>
              <dgm:constr type="h" for="ch" forName="circle5" refType="h" refFor="ch" refForName="circle1" fact="0.42857"/>
              <dgm:constr type="hOff" for="ch" forName="circle5" refType="h" refFor="ch" refForName="vertSpace2" fact="-0.57143"/>
              <dgm:constr type="w" for="ch" forName="circle5" refType="h" refFor="ch" refForName="circle5" op="equ"/>
              <dgm:constr type="wOff" for="ch" forName="circle5" refType="hOff" refFor="ch" refForName="circle5" op="equ"/>
              <dgm:constr type="b" for="ch" forName="circle5" refType="t" refFor="ch" refForName="vertSpace5"/>
              <dgm:constr type="r" for="ch" forName="rect5" refType="l" refFor="ch" refForName="space"/>
              <dgm:constr type="l" for="ch" forName="rect5"/>
              <dgm:constr type="h" for="ch" forName="rect5" refType="h" refFor="ch" refForName="circle5"/>
              <dgm:constr type="hOff" for="ch" forName="rect5" refType="hOff" refFor="ch" refForName="circle5"/>
              <dgm:constr type="b" for="ch" forName="rect5" refType="b" refFor="ch" refForName="circle5"/>
              <dgm:constr type="l" for="ch" forName="vertSpace6"/>
              <dgm:constr type="w" for="ch" forName="vertSpace6" refType="w"/>
              <dgm:constr type="h" for="ch" forName="vertSpace6" refType="h" refFor="ch" refForName="vertSpace5"/>
              <dgm:constr type="b" for="ch" forName="vertSpace6" refType="t" refFor="ch" refForName="vertSpace5"/>
              <dgm:constr type="ctrX" for="ch" forName="circle6" refType="r" refFor="ch" refForName="space"/>
              <dgm:constr type="h" for="ch" forName="circle6" refType="h" refFor="ch" refForName="circle1" fact="0.28571"/>
              <dgm:constr type="hOff" for="ch" forName="circle6" refType="h" refFor="ch" refForName="vertSpace2" fact="-0.71429"/>
              <dgm:constr type="w" for="ch" forName="circle6" refType="h" refFor="ch" refForName="circle6" op="equ"/>
              <dgm:constr type="wOff" for="ch" forName="circle6" refType="hOff" refFor="ch" refForName="circle6" op="equ"/>
              <dgm:constr type="b" for="ch" forName="circle6" refType="t" refFor="ch" refForName="vertSpace6"/>
              <dgm:constr type="r" for="ch" forName="rect6" refType="l" refFor="ch" refForName="space"/>
              <dgm:constr type="l" for="ch" forName="rect6"/>
              <dgm:constr type="h" for="ch" forName="rect6" refType="h" refFor="ch" refForName="circle6"/>
              <dgm:constr type="hOff" for="ch" forName="rect6" refType="hOff" refFor="ch" refForName="circle6"/>
              <dgm:constr type="b" for="ch" forName="rect6" refType="b" refFor="ch" refForName="circle6"/>
              <dgm:constr type="l" for="ch" forName="vertSpace7"/>
              <dgm:constr type="w" for="ch" forName="vertSpace7" refType="w"/>
              <dgm:constr type="h" for="ch" forName="vertSpace7" refType="h" refFor="ch" refForName="vertSpace6"/>
              <dgm:constr type="b" for="ch" forName="vertSpace7" refType="t" refFor="ch" refForName="vertSpace6"/>
              <dgm:constr type="ctrX" for="ch" forName="circle7" refType="r" refFor="ch" refForName="space"/>
              <dgm:constr type="h" for="ch" forName="circle7" refType="h" refFor="ch" refForName="circle1" fact="0.14286"/>
              <dgm:constr type="hOff" for="ch" forName="circle7" refType="h" refFor="ch" refForName="vertSpace2" fact="-0.85714"/>
              <dgm:constr type="w" for="ch" forName="circle7" refType="h" refFor="ch" refForName="circle7" op="equ"/>
              <dgm:constr type="wOff" for="ch" forName="circle7" refType="hOff" refFor="ch" refForName="circle7" op="equ"/>
              <dgm:constr type="b" for="ch" forName="circle7" refType="t" refFor="ch" refForName="vertSpace7"/>
              <dgm:constr type="r" for="ch" forName="rect7" refType="l" refFor="ch" refForName="space"/>
              <dgm:constr type="l" for="ch" forName="rect7"/>
              <dgm:constr type="h" for="ch" forName="rect7" refType="h" refFor="ch" refForName="circle7"/>
              <dgm:constr type="hOff" for="ch" forName="rect7" refType="hOff" refFor="ch" refForName="circle7"/>
              <dgm:constr type="b" for="ch" forName="rect7" refType="b" refFor="ch" refForName="circle7"/>
              <dgm:constr type="r" for="ch" forName="rect7ParTx" refType="l" refFor="ch" refForName="space"/>
              <dgm:constr type="w" for="ch" forName="rect7ParTx" refType="w" refFor="ch" refForName="rect7" fact="0.5"/>
              <dgm:constr type="t" for="ch" forName="rect7ParTx" refType="t" refFor="ch" refForName="rect7"/>
              <dgm:constr type="b" for="ch" forName="rect7ParTx" refType="b" refFor="ch" refForName="rect7"/>
              <dgm:constr type="r" for="ch" forName="rect7ChTx" refType="l" refFor="ch" refForName="rect7ParTx"/>
              <dgm:constr type="w" for="ch" forName="rect7ChTx" refType="w" refFor="ch" refForName="rect7ParTx"/>
              <dgm:constr type="t" for="ch" forName="rect7ChTx" refType="t" refFor="ch" refForName="rect7ParTx"/>
              <dgm:constr type="b" for="ch" forName="rect7ChTx" refType="b" refFor="ch" refForName="rect7ParTx"/>
              <dgm:constr type="r" for="ch" forName="rect7ParTxNoCh" refType="l" refFor="ch" refForName="space"/>
              <dgm:constr type="w" for="ch" forName="rect7ParTxNoCh" refType="w" refFor="ch" refForName="rect7"/>
              <dgm:constr type="t" for="ch" forName="rect7ParTxNoCh" refType="t" refFor="ch" refForName="rect7"/>
              <dgm:constr type="b" for="ch" forName="rect7ParTxNoCh" refType="b" refFor="ch" refForName="rect7"/>
              <dgm:constr type="r" for="ch" forName="rect1ParTx" refType="l" refFor="ch" refForName="space"/>
              <dgm:constr type="w" for="ch" forName="rect1ParTx" refType="w" refFor="ch" refForName="rect1" fact="0.5"/>
              <dgm:constr type="t" for="ch" forName="rect1ParTx" refType="t" refFor="ch" refForName="rect1"/>
              <dgm:constr type="b" for="ch" forName="rect1ParTx" refType="t" refFor="ch" refForName="rect2"/>
              <dgm:constr type="r" for="ch" forName="rect1ChTx" refType="l" refFor="ch" refForName="rect1ParTx"/>
              <dgm:constr type="w" for="ch" forName="rect1ChTx" refType="w" refFor="ch" refForName="rect1ParTx"/>
              <dgm:constr type="t" for="ch" forName="rect1ChTx" refType="t" refFor="ch" refForName="rect1ParTx"/>
              <dgm:constr type="b" for="ch" forName="rect1ChTx" refType="b" refFor="ch" refForName="rect1ParTx"/>
              <dgm:constr type="r" for="ch" forName="rect1ParTxNoCh" refType="l" refFor="ch" refForName="space"/>
              <dgm:constr type="w" for="ch" forName="rect1ParTxNoCh" refType="w" refFor="ch" refForName="rect1"/>
              <dgm:constr type="t" for="ch" forName="rect1ParTxNoCh" refType="t" refFor="ch" refForName="rect1"/>
              <dgm:constr type="b" for="ch" forName="rect1ParTxNoCh" refType="t" refFor="ch" refForName="rect2"/>
              <dgm:constr type="r" for="ch" forName="rect2ParTx" refType="l" refFor="ch" refForName="space"/>
              <dgm:constr type="w" for="ch" forName="rect2ParTx" refType="w" refFor="ch" refForName="rect2" fact="0.5"/>
              <dgm:constr type="t" for="ch" forName="rect2ParTx" refType="t" refFor="ch" refForName="rect2"/>
              <dgm:constr type="b" for="ch" forName="rect2ParTx" refType="t" refFor="ch" refForName="rect3"/>
              <dgm:constr type="r" for="ch" forName="rect2ChTx" refType="l" refFor="ch" refForName="rect2ParTx"/>
              <dgm:constr type="w" for="ch" forName="rect2ChTx" refType="w" refFor="ch" refForName="rect2ParTx"/>
              <dgm:constr type="t" for="ch" forName="rect2ChTx" refType="t" refFor="ch" refForName="rect2ParTx"/>
              <dgm:constr type="b" for="ch" forName="rect2ChTx" refType="b" refFor="ch" refForName="rect2ParTx"/>
              <dgm:constr type="r" for="ch" forName="rect2ParTxNoCh" refType="l" refFor="ch" refForName="space"/>
              <dgm:constr type="w" for="ch" forName="rect2ParTxNoCh" refType="w" refFor="ch" refForName="rect2"/>
              <dgm:constr type="t" for="ch" forName="rect2ParTxNoCh" refType="t" refFor="ch" refForName="rect2"/>
              <dgm:constr type="b" for="ch" forName="rect2ParTxNoCh" refType="t" refFor="ch" refForName="rect3"/>
              <dgm:constr type="r" for="ch" forName="rect3ParTx" refType="l" refFor="ch" refForName="space"/>
              <dgm:constr type="w" for="ch" forName="rect3ParTx" refType="w" refFor="ch" refForName="rect3" fact="0.5"/>
              <dgm:constr type="t" for="ch" forName="rect3ParTx" refType="t" refFor="ch" refForName="rect3"/>
              <dgm:constr type="b" for="ch" forName="rect3ParTx" refType="t" refFor="ch" refForName="rect4"/>
              <dgm:constr type="r" for="ch" forName="rect3ChTx" refType="l" refFor="ch" refForName="rect3ParTx"/>
              <dgm:constr type="w" for="ch" forName="rect3ChTx" refType="w" refFor="ch" refForName="rect3ParTx"/>
              <dgm:constr type="t" for="ch" forName="rect3ChTx" refType="t" refFor="ch" refForName="rect3ParTx"/>
              <dgm:constr type="b" for="ch" forName="rect3ChTx" refType="b" refFor="ch" refForName="rect3ParTx"/>
              <dgm:constr type="r" for="ch" forName="rect3ParTxNoCh" refType="l" refFor="ch" refForName="space"/>
              <dgm:constr type="w" for="ch" forName="rect3ParTxNoCh" refType="w" refFor="ch" refForName="rect3"/>
              <dgm:constr type="t" for="ch" forName="rect3ParTxNoCh" refType="t" refFor="ch" refForName="rect3"/>
              <dgm:constr type="b" for="ch" forName="rect3ParTxNoCh" refType="t" refFor="ch" refForName="rect4"/>
              <dgm:constr type="r" for="ch" forName="rect4ParTx" refType="l" refFor="ch" refForName="space"/>
              <dgm:constr type="w" for="ch" forName="rect4ParTx" refType="w" refFor="ch" refForName="rect4" fact="0.5"/>
              <dgm:constr type="t" for="ch" forName="rect4ParTx" refType="t" refFor="ch" refForName="rect4"/>
              <dgm:constr type="b" for="ch" forName="rect4ParTx" refType="t" refFor="ch" refForName="rect5"/>
              <dgm:constr type="r" for="ch" forName="rect4ChTx" refType="l" refFor="ch" refForName="rect4ParTx"/>
              <dgm:constr type="w" for="ch" forName="rect4ChTx" refType="w" refFor="ch" refForName="rect4ParTx"/>
              <dgm:constr type="t" for="ch" forName="rect4ChTx" refType="t" refFor="ch" refForName="rect4ParTx"/>
              <dgm:constr type="b" for="ch" forName="rect4ChTx" refType="b" refFor="ch" refForName="rect4ParTx"/>
              <dgm:constr type="r" for="ch" forName="rect4ParTxNoCh" refType="l" refFor="ch" refForName="space"/>
              <dgm:constr type="w" for="ch" forName="rect4ParTxNoCh" refType="w" refFor="ch" refForName="rect4"/>
              <dgm:constr type="t" for="ch" forName="rect4ParTxNoCh" refType="t" refFor="ch" refForName="rect4"/>
              <dgm:constr type="b" for="ch" forName="rect4ParTxNoCh" refType="t" refFor="ch" refForName="rect5"/>
              <dgm:constr type="r" for="ch" forName="rect5ParTx" refType="l" refFor="ch" refForName="space"/>
              <dgm:constr type="w" for="ch" forName="rect5ParTx" refType="w" refFor="ch" refForName="rect5" fact="0.5"/>
              <dgm:constr type="t" for="ch" forName="rect5ParTx" refType="t" refFor="ch" refForName="rect5"/>
              <dgm:constr type="b" for="ch" forName="rect5ParTx" refType="t" refFor="ch" refForName="rect6"/>
              <dgm:constr type="r" for="ch" forName="rect5ChTx" refType="l" refFor="ch" refForName="rect5ParTx"/>
              <dgm:constr type="w" for="ch" forName="rect5ChTx" refType="w" refFor="ch" refForName="rect5ParTx"/>
              <dgm:constr type="t" for="ch" forName="rect5ChTx" refType="t" refFor="ch" refForName="rect5ParTx"/>
              <dgm:constr type="b" for="ch" forName="rect5ChTx" refType="b" refFor="ch" refForName="rect5ParTx"/>
              <dgm:constr type="r" for="ch" forName="rect5ParTxNoCh" refType="l" refFor="ch" refForName="space"/>
              <dgm:constr type="w" for="ch" forName="rect5ParTxNoCh" refType="w" refFor="ch" refForName="rect5"/>
              <dgm:constr type="t" for="ch" forName="rect5ParTxNoCh" refType="t" refFor="ch" refForName="rect5"/>
              <dgm:constr type="b" for="ch" forName="rect5ParTxNoCh" refType="t" refFor="ch" refForName="rect6"/>
              <dgm:constr type="r" for="ch" forName="rect6ParTx" refType="l" refFor="ch" refForName="space"/>
              <dgm:constr type="w" for="ch" forName="rect6ParTx" refType="w" refFor="ch" refForName="rect6" fact="0.5"/>
              <dgm:constr type="t" for="ch" forName="rect6ParTx" refType="t" refFor="ch" refForName="rect6"/>
              <dgm:constr type="b" for="ch" forName="rect6ParTx" refType="t" refFor="ch" refForName="rect7"/>
              <dgm:constr type="r" for="ch" forName="rect6ChTx" refType="l" refFor="ch" refForName="rect6ParTx"/>
              <dgm:constr type="w" for="ch" forName="rect6ChTx" refType="w" refFor="ch" refForName="rect6ParTx"/>
              <dgm:constr type="t" for="ch" forName="rect6ChTx" refType="t" refFor="ch" refForName="rect6ParTx"/>
              <dgm:constr type="b" for="ch" forName="rect6ChTx" refType="b" refFor="ch" refForName="rect6ParTx"/>
              <dgm:constr type="r" for="ch" forName="rect6ParTxNoCh" refType="l" refFor="ch" refForName="space"/>
              <dgm:constr type="w" for="ch" forName="rect6ParTxNoCh" refType="w" refFor="ch" refForName="rect6"/>
              <dgm:constr type="t" for="ch" forName="rect6ParTxNoCh" refType="t" refFor="ch" refForName="rect6"/>
              <dgm:constr type="b" for="ch" forName="rect6ParTxNoCh" refType="t" refFor="ch" refForName="rect7"/>
              <dgm:constr type="primFontSz" for="ch" op="equ" val="65"/>
              <dgm:constr type="secFontSz" for="ch" op="equ" val="65"/>
            </dgm:constrLst>
          </dgm:if>
          <dgm:else name="Name21">
            <dgm:constrLst/>
          </dgm:else>
        </dgm:choose>
      </dgm:else>
    </dgm:choose>
    <dgm:ruleLst/>
    <dgm:forEach name="Name22" axis="ch" ptType="node" cnt="1">
      <dgm:layoutNode name="circle1" styleLbl="node1">
        <dgm:alg type="sp"/>
        <dgm:choose name="Name23">
          <dgm:if name="Name24" func="var" arg="dir" op="equ" val="norm">
            <dgm:shape xmlns:r="http://schemas.openxmlformats.org/officeDocument/2006/relationships" type="pie" r:blip="">
              <dgm:adjLst>
                <dgm:adj idx="1" val="90"/>
                <dgm:adj idx="2" val="270"/>
              </dgm:adjLst>
            </dgm:shape>
          </dgm:if>
          <dgm:else name="Name25">
            <dgm:shape xmlns:r="http://schemas.openxmlformats.org/officeDocument/2006/relationships" type="pie" r:blip="">
              <dgm:adjLst>
                <dgm:adj idx="1" val="270"/>
                <dgm:adj idx="2" val="90"/>
              </dgm:adjLst>
            </dgm:shape>
          </dgm:else>
        </dgm:choose>
        <dgm:presOf/>
        <dgm:constrLst/>
        <dgm:ruleLst/>
      </dgm:layoutNode>
      <dgm:layoutNode name="space">
        <dgm:alg type="sp"/>
        <dgm:shape xmlns:r="http://schemas.openxmlformats.org/officeDocument/2006/relationships" r:blip="">
          <dgm:adjLst/>
        </dgm:shape>
        <dgm:presOf/>
        <dgm:constrLst/>
        <dgm:ruleLst/>
      </dgm:layoutNode>
      <dgm:layoutNode name="rect1" styleLbl="alignAcc1">
        <dgm:alg type="sp"/>
        <dgm:shape xmlns:r="http://schemas.openxmlformats.org/officeDocument/2006/relationships" type="rect" r:blip="">
          <dgm:adjLst/>
        </dgm:shape>
        <dgm:presOf axis="self"/>
        <dgm:constrLst/>
        <dgm:ruleLst/>
      </dgm:layoutNode>
    </dgm:forEach>
    <dgm:forEach name="Name26" axis="ch" ptType="node" st="2" cnt="1">
      <dgm:layoutNode name="vertSpace2">
        <dgm:alg type="sp"/>
        <dgm:shape xmlns:r="http://schemas.openxmlformats.org/officeDocument/2006/relationships" type="rect" r:blip="" hideGeom="1">
          <dgm:adjLst/>
        </dgm:shape>
        <dgm:presOf/>
        <dgm:constrLst/>
        <dgm:ruleLst/>
      </dgm:layoutNode>
      <dgm:layoutNode name="circle2" styleLbl="node1">
        <dgm:alg type="sp"/>
        <dgm:choose name="Name27">
          <dgm:if name="Name28" func="var" arg="dir" op="equ" val="norm">
            <dgm:shape xmlns:r="http://schemas.openxmlformats.org/officeDocument/2006/relationships" type="pie" r:blip="">
              <dgm:adjLst>
                <dgm:adj idx="1" val="90"/>
                <dgm:adj idx="2" val="270"/>
              </dgm:adjLst>
            </dgm:shape>
          </dgm:if>
          <dgm:else name="Name29">
            <dgm:shape xmlns:r="http://schemas.openxmlformats.org/officeDocument/2006/relationships" type="pie" r:blip="">
              <dgm:adjLst>
                <dgm:adj idx="1" val="270"/>
                <dgm:adj idx="2" val="90"/>
              </dgm:adjLst>
            </dgm:shape>
          </dgm:else>
        </dgm:choose>
        <dgm:presOf/>
        <dgm:constrLst/>
        <dgm:ruleLst/>
      </dgm:layoutNode>
      <dgm:layoutNode name="rect2" styleLbl="alignAcc1">
        <dgm:alg type="sp"/>
        <dgm:shape xmlns:r="http://schemas.openxmlformats.org/officeDocument/2006/relationships" type="rect" r:blip="">
          <dgm:adjLst/>
        </dgm:shape>
        <dgm:presOf axis="self"/>
        <dgm:constrLst/>
        <dgm:ruleLst/>
      </dgm:layoutNode>
    </dgm:forEach>
    <dgm:forEach name="Name30" axis="ch" ptType="node" st="3" cnt="1">
      <dgm:layoutNode name="vertSpace3">
        <dgm:alg type="sp"/>
        <dgm:shape xmlns:r="http://schemas.openxmlformats.org/officeDocument/2006/relationships" type="rect" r:blip="" hideGeom="1">
          <dgm:adjLst/>
        </dgm:shape>
        <dgm:presOf/>
        <dgm:constrLst/>
        <dgm:ruleLst/>
      </dgm:layoutNode>
      <dgm:layoutNode name="circle3" styleLbl="node1">
        <dgm:alg type="sp"/>
        <dgm:choose name="Name31">
          <dgm:if name="Name32" func="var" arg="dir" op="equ" val="norm">
            <dgm:shape xmlns:r="http://schemas.openxmlformats.org/officeDocument/2006/relationships" type="pie" r:blip="">
              <dgm:adjLst>
                <dgm:adj idx="1" val="90"/>
                <dgm:adj idx="2" val="270"/>
              </dgm:adjLst>
            </dgm:shape>
          </dgm:if>
          <dgm:else name="Name33">
            <dgm:shape xmlns:r="http://schemas.openxmlformats.org/officeDocument/2006/relationships" type="pie" r:blip="">
              <dgm:adjLst>
                <dgm:adj idx="1" val="270"/>
                <dgm:adj idx="2" val="90"/>
              </dgm:adjLst>
            </dgm:shape>
          </dgm:else>
        </dgm:choose>
        <dgm:presOf/>
        <dgm:constrLst/>
        <dgm:ruleLst/>
      </dgm:layoutNode>
      <dgm:layoutNode name="rect3" styleLbl="alignAcc1">
        <dgm:alg type="sp"/>
        <dgm:shape xmlns:r="http://schemas.openxmlformats.org/officeDocument/2006/relationships" type="rect" r:blip="">
          <dgm:adjLst/>
        </dgm:shape>
        <dgm:presOf axis="self"/>
        <dgm:constrLst/>
        <dgm:ruleLst/>
      </dgm:layoutNode>
    </dgm:forEach>
    <dgm:forEach name="Name34" axis="ch" ptType="node" st="4" cnt="1">
      <dgm:layoutNode name="vertSpace4">
        <dgm:alg type="sp"/>
        <dgm:shape xmlns:r="http://schemas.openxmlformats.org/officeDocument/2006/relationships" type="rect" r:blip="" hideGeom="1">
          <dgm:adjLst/>
        </dgm:shape>
        <dgm:presOf/>
        <dgm:constrLst/>
        <dgm:ruleLst/>
      </dgm:layoutNode>
      <dgm:layoutNode name="circle4" styleLbl="node1">
        <dgm:alg type="sp"/>
        <dgm:choose name="Name35">
          <dgm:if name="Name36" func="var" arg="dir" op="equ" val="norm">
            <dgm:shape xmlns:r="http://schemas.openxmlformats.org/officeDocument/2006/relationships" type="pie" r:blip="">
              <dgm:adjLst>
                <dgm:adj idx="1" val="90"/>
                <dgm:adj idx="2" val="270"/>
              </dgm:adjLst>
            </dgm:shape>
          </dgm:if>
          <dgm:else name="Name37">
            <dgm:shape xmlns:r="http://schemas.openxmlformats.org/officeDocument/2006/relationships" type="pie" r:blip="">
              <dgm:adjLst>
                <dgm:adj idx="1" val="270"/>
                <dgm:adj idx="2" val="90"/>
              </dgm:adjLst>
            </dgm:shape>
          </dgm:else>
        </dgm:choose>
        <dgm:presOf/>
        <dgm:constrLst/>
        <dgm:ruleLst/>
      </dgm:layoutNode>
      <dgm:layoutNode name="rect4" styleLbl="alignAcc1">
        <dgm:alg type="sp"/>
        <dgm:shape xmlns:r="http://schemas.openxmlformats.org/officeDocument/2006/relationships" type="rect" r:blip="">
          <dgm:adjLst/>
        </dgm:shape>
        <dgm:presOf axis="self"/>
        <dgm:constrLst/>
        <dgm:ruleLst/>
      </dgm:layoutNode>
    </dgm:forEach>
    <dgm:forEach name="Name38" axis="ch" ptType="node" st="5" cnt="1">
      <dgm:layoutNode name="vertSpace5">
        <dgm:alg type="sp"/>
        <dgm:shape xmlns:r="http://schemas.openxmlformats.org/officeDocument/2006/relationships" type="rect" r:blip="" hideGeom="1">
          <dgm:adjLst/>
        </dgm:shape>
        <dgm:presOf/>
        <dgm:constrLst/>
        <dgm:ruleLst/>
      </dgm:layoutNode>
      <dgm:layoutNode name="circle5" styleLbl="node1">
        <dgm:alg type="sp"/>
        <dgm:choose name="Name39">
          <dgm:if name="Name40" func="var" arg="dir" op="equ" val="norm">
            <dgm:shape xmlns:r="http://schemas.openxmlformats.org/officeDocument/2006/relationships" type="pie" r:blip="">
              <dgm:adjLst>
                <dgm:adj idx="1" val="90"/>
                <dgm:adj idx="2" val="270"/>
              </dgm:adjLst>
            </dgm:shape>
          </dgm:if>
          <dgm:else name="Name41">
            <dgm:shape xmlns:r="http://schemas.openxmlformats.org/officeDocument/2006/relationships" type="pie" r:blip="">
              <dgm:adjLst>
                <dgm:adj idx="1" val="270"/>
                <dgm:adj idx="2" val="90"/>
              </dgm:adjLst>
            </dgm:shape>
          </dgm:else>
        </dgm:choose>
        <dgm:presOf/>
        <dgm:constrLst/>
        <dgm:ruleLst/>
      </dgm:layoutNode>
      <dgm:layoutNode name="rect5" styleLbl="alignAcc1">
        <dgm:alg type="sp"/>
        <dgm:shape xmlns:r="http://schemas.openxmlformats.org/officeDocument/2006/relationships" type="rect" r:blip="">
          <dgm:adjLst/>
        </dgm:shape>
        <dgm:presOf axis="self"/>
        <dgm:constrLst/>
        <dgm:ruleLst/>
      </dgm:layoutNode>
    </dgm:forEach>
    <dgm:forEach name="Name42" axis="ch" ptType="node" st="6" cnt="1">
      <dgm:layoutNode name="vertSpace6">
        <dgm:alg type="sp"/>
        <dgm:shape xmlns:r="http://schemas.openxmlformats.org/officeDocument/2006/relationships" type="rect" r:blip="" hideGeom="1">
          <dgm:adjLst/>
        </dgm:shape>
        <dgm:presOf/>
        <dgm:constrLst/>
        <dgm:ruleLst/>
      </dgm:layoutNode>
      <dgm:layoutNode name="circle6" styleLbl="node1">
        <dgm:alg type="sp"/>
        <dgm:choose name="Name43">
          <dgm:if name="Name44" func="var" arg="dir" op="equ" val="norm">
            <dgm:shape xmlns:r="http://schemas.openxmlformats.org/officeDocument/2006/relationships" type="pie" r:blip="">
              <dgm:adjLst>
                <dgm:adj idx="1" val="90"/>
                <dgm:adj idx="2" val="270"/>
              </dgm:adjLst>
            </dgm:shape>
          </dgm:if>
          <dgm:else name="Name45">
            <dgm:shape xmlns:r="http://schemas.openxmlformats.org/officeDocument/2006/relationships" type="pie" r:blip="">
              <dgm:adjLst>
                <dgm:adj idx="1" val="270"/>
                <dgm:adj idx="2" val="90"/>
              </dgm:adjLst>
            </dgm:shape>
          </dgm:else>
        </dgm:choose>
        <dgm:presOf/>
        <dgm:constrLst/>
        <dgm:ruleLst/>
      </dgm:layoutNode>
      <dgm:layoutNode name="rect6" styleLbl="alignAcc1">
        <dgm:alg type="sp"/>
        <dgm:shape xmlns:r="http://schemas.openxmlformats.org/officeDocument/2006/relationships" type="rect" r:blip="">
          <dgm:adjLst/>
        </dgm:shape>
        <dgm:presOf axis="self"/>
        <dgm:constrLst/>
        <dgm:ruleLst/>
      </dgm:layoutNode>
    </dgm:forEach>
    <dgm:forEach name="Name46" axis="ch" ptType="node" st="7" cnt="1">
      <dgm:layoutNode name="vertSpace7">
        <dgm:alg type="sp"/>
        <dgm:shape xmlns:r="http://schemas.openxmlformats.org/officeDocument/2006/relationships" type="rect" r:blip="" hideGeom="1">
          <dgm:adjLst/>
        </dgm:shape>
        <dgm:presOf/>
        <dgm:constrLst/>
        <dgm:ruleLst/>
      </dgm:layoutNode>
      <dgm:layoutNode name="circle7" styleLbl="node1">
        <dgm:alg type="sp"/>
        <dgm:choose name="Name47">
          <dgm:if name="Name48" func="var" arg="dir" op="equ" val="norm">
            <dgm:shape xmlns:r="http://schemas.openxmlformats.org/officeDocument/2006/relationships" type="pie" r:blip="">
              <dgm:adjLst>
                <dgm:adj idx="1" val="90"/>
                <dgm:adj idx="2" val="270"/>
              </dgm:adjLst>
            </dgm:shape>
          </dgm:if>
          <dgm:else name="Name49">
            <dgm:shape xmlns:r="http://schemas.openxmlformats.org/officeDocument/2006/relationships" type="pie" r:blip="">
              <dgm:adjLst>
                <dgm:adj idx="1" val="270"/>
                <dgm:adj idx="2" val="90"/>
              </dgm:adjLst>
            </dgm:shape>
          </dgm:else>
        </dgm:choose>
        <dgm:presOf/>
        <dgm:constrLst/>
        <dgm:ruleLst/>
      </dgm:layoutNode>
      <dgm:layoutNode name="rect7" styleLbl="alignAcc1">
        <dgm:alg type="sp"/>
        <dgm:shape xmlns:r="http://schemas.openxmlformats.org/officeDocument/2006/relationships" type="rect" r:blip="">
          <dgm:adjLst/>
        </dgm:shape>
        <dgm:presOf axis="self"/>
        <dgm:constrLst/>
        <dgm:ruleLst/>
      </dgm:layoutNode>
    </dgm:forEach>
    <dgm:forEach name="Name50" axis="ch" ptType="node" cnt="1">
      <dgm:choose name="Name51">
        <dgm:if name="Name52" axis="root des" ptType="all node" func="maxDepth" op="gte" val="2">
          <dgm:layoutNode name="rect1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1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3">
          <dgm:layoutNode name="rect1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4" axis="ch" ptType="node" st="2" cnt="1">
      <dgm:choose name="Name55">
        <dgm:if name="Name56" axis="root des" ptType="all node" func="maxDepth" op="gte" val="2">
          <dgm:layoutNode name="rect2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2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57">
          <dgm:layoutNode name="rect2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58" axis="ch" ptType="node" st="3" cnt="1">
      <dgm:choose name="Name59">
        <dgm:if name="Name60" axis="root des" ptType="all node" func="maxDepth" op="gte" val="2">
          <dgm:layoutNode name="rect3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3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1">
          <dgm:layoutNode name="rect3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2" axis="ch" ptType="node" st="4" cnt="1">
      <dgm:choose name="Name63">
        <dgm:if name="Name64" axis="root des" ptType="all node" func="maxDepth" op="gte" val="2">
          <dgm:layoutNode name="rect4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4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5">
          <dgm:layoutNode name="rect4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66" axis="ch" ptType="node" st="5" cnt="1">
      <dgm:choose name="Name67">
        <dgm:if name="Name68" axis="root des" ptType="all node" func="maxDepth" op="gte" val="2">
          <dgm:layoutNode name="rect5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5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69">
          <dgm:layoutNode name="rect5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0" axis="ch" ptType="node" st="6" cnt="1">
      <dgm:choose name="Name71">
        <dgm:if name="Name72" axis="root des" ptType="all node" func="maxDepth" op="gte" val="2">
          <dgm:layoutNode name="rect6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6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3">
          <dgm:layoutNode name="rect6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forEach name="Name74" axis="ch" ptType="node" st="7" cnt="1">
      <dgm:choose name="Name75">
        <dgm:if name="Name76" axis="root des" ptType="all node" func="maxDepth" op="gte" val="2">
          <dgm:layoutNode name="rect7ParTx"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rect7ChTx" styleLbl="alignAcc1">
            <dgm:varLst>
              <dgm:bulletEnabled val="1"/>
            </dgm:varLst>
            <dgm:alg type="tx">
              <dgm:param type="stBulletLvl" val="1"/>
              <dgm:param type="txAnchorVertCh" val="mid"/>
            </dgm:alg>
            <dgm:shape xmlns:r="http://schemas.openxmlformats.org/officeDocument/2006/relationships" type="rect" r:blip="" hideGeom="1">
              <dgm:adjLst/>
            </dgm:shape>
            <dgm:presOf axis="des" ptType="node"/>
            <dgm:constrLst>
              <dgm:constr type="lMarg" refType="secFontSz" fact="0.3"/>
              <dgm:constr type="rMarg" refType="secFontSz" fact="0.3"/>
              <dgm:constr type="tMarg" refType="secFontSz" fact="0.3"/>
              <dgm:constr type="bMarg" refType="secFontSz" fact="0.3"/>
            </dgm:constrLst>
            <dgm:ruleLst>
              <dgm:rule type="secFontSz" val="5" fact="NaN" max="NaN"/>
            </dgm:ruleLst>
          </dgm:layoutNode>
        </dgm:if>
        <dgm:else name="Name77">
          <dgm:layoutNode name="rect7ParTxNoCh" styleLbl="alignAcc1">
            <dgm:varLst>
              <dgm:chMax val="1"/>
              <dgm:bulletEnabled val="1"/>
            </dgm:varLst>
            <dgm:alg type="tx"/>
            <dgm:shape xmlns:r="http://schemas.openxmlformats.org/officeDocument/2006/relationships" type="rect" r:blip="" hideGeom="1">
              <dgm:adjLst/>
            </dgm:shape>
            <dgm:presOf axis="self"/>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3d4">
  <dgm:title val=""/>
  <dgm:desc val=""/>
  <dgm:catLst>
    <dgm:cat type="3D" pri="11400"/>
  </dgm:catLst>
  <dgm:scene3d>
    <a:camera prst="orthographicFront"/>
    <a:lightRig rig="threePt" dir="t"/>
  </dgm:scene3d>
  <dgm:styleLbl name="node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chilly" dir="t"/>
    </dgm:scene3d>
    <dgm:sp3d prstMaterial="translucentPowder">
      <a:bevelT w="127000" h="25400" prst="softRound"/>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chilly" dir="t"/>
    </dgm:scene3d>
    <dgm:sp3d z="12700" extrusionH="12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alignImgPlace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bgImgPlace1">
    <dgm:scene3d>
      <a:camera prst="orthographicFront"/>
      <a:lightRig rig="chilly" dir="t"/>
    </dgm:scene3d>
    <dgm:sp3d z="-257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chilly" dir="t"/>
    </dgm:scene3d>
    <dgm:sp3d z="-70000" extrusionH="1700" prstMaterial="translucentPowder">
      <a:bevelT w="25400" h="6350" prst="softRound"/>
      <a:bevelB w="0" h="0" prst="convex"/>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bgSibTrans2D1">
    <dgm:scene3d>
      <a:camera prst="orthographicFront"/>
      <a:lightRig rig="chilly" dir="t"/>
    </dgm:scene3d>
    <dgm:sp3d z="-25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sibTrans1D1">
    <dgm:scene3d>
      <a:camera prst="orthographicFront"/>
      <a:lightRig rig="chilly"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chilly"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chilly" dir="t"/>
    </dgm:scene3d>
    <dgm:sp3d prstMaterial="translucentPowder">
      <a:bevelT w="127000" h="25400" prst="softRound"/>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2">
    <dgm:scene3d>
      <a:camera prst="orthographicFront"/>
      <a:lightRig rig="chilly" dir="t"/>
    </dgm:scene3d>
    <dgm:sp3d z="1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3">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2D4">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parChTrans1D1">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chilly"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con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1">
    <dgm:scene3d>
      <a:camera prst="orthographicFront"/>
      <a:lightRig rig="chilly" dir="t"/>
    </dgm:scene3d>
    <dgm:sp3d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trAlignAcc1">
    <dgm:scene3d>
      <a:camera prst="orthographicFront"/>
      <a:lightRig rig="chilly" dir="t"/>
    </dgm:scene3d>
    <dgm:sp3d prstMaterial="dkEdge">
      <a:bevelT w="127000" h="25400"/>
    </dgm:sp3d>
    <dgm:txPr/>
    <dgm:style>
      <a:lnRef idx="1">
        <a:scrgbClr r="0" g="0" b="0"/>
      </a:lnRef>
      <a:fillRef idx="1">
        <a:scrgbClr r="0" g="0" b="0"/>
      </a:fillRef>
      <a:effectRef idx="0">
        <a:scrgbClr r="0" g="0" b="0"/>
      </a:effectRef>
      <a:fontRef idx="minor">
        <a:schemeClr val="lt1"/>
      </a:fontRef>
    </dgm:style>
  </dgm:styleLbl>
  <dgm:styleLbl name="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F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AlignAcc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solidBgAcc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chilly" dir="t"/>
    </dgm:scene3d>
    <dgm:sp3d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AccFollowNode1">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0">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2">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3">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fgAcc4">
    <dgm:scene3d>
      <a:camera prst="orthographicFront"/>
      <a:lightRig rig="chilly" dir="t"/>
    </dgm:scene3d>
    <dgm:sp3d z="12700" extrusionH="1700" prstMaterial="dkEdge">
      <a:bevelT w="25400" h="6350" prst="softRound"/>
      <a:bevelB w="0" h="0" prst="convex"/>
    </dgm:sp3d>
    <dgm:txPr/>
    <dgm:style>
      <a:lnRef idx="1">
        <a:scrgbClr r="0" g="0" b="0"/>
      </a:lnRef>
      <a:fillRef idx="1">
        <a:scrgbClr r="0" g="0" b="0"/>
      </a:fillRef>
      <a:effectRef idx="0">
        <a:scrgbClr r="0" g="0" b="0"/>
      </a:effectRef>
      <a:fontRef idx="minor"/>
    </dgm:style>
  </dgm:styleLbl>
  <dgm:styleLbl name="b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dkBgShp">
    <dgm:scene3d>
      <a:camera prst="orthographicFront"/>
      <a:lightRig rig="chilly" dir="t"/>
    </dgm:scene3d>
    <dgm:sp3d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trBgShp">
    <dgm:scene3d>
      <a:camera prst="orthographicFront"/>
      <a:lightRig rig="chilly"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chilly" dir="t"/>
    </dgm:scene3d>
    <dgm:sp3d z="12700" extrusionH="1700" prstMaterial="translucentPowder">
      <a:bevelT w="25400" h="6350" prst="softRound"/>
      <a:bevelB w="0" h="0" prst="convex"/>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20-09-21T21:29:10.219"/>
    </inkml:context>
    <inkml:brush xml:id="br0">
      <inkml:brushProperty name="width" value="0.05" units="cm"/>
      <inkml:brushProperty name="height" value="0.05" units="cm"/>
    </inkml:brush>
  </inkml:definitions>
  <inkml:trace contextRef="#ctx0" brushRef="#br0">1 0 32</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CA01D69-D1BA-42CF-838D-70BA0C3EEFF2}" type="datetimeFigureOut">
              <a:rPr lang="fi-FI" smtClean="0"/>
              <a:t>19.1.2021</a:t>
            </a:fld>
            <a:endParaRPr lang="fi-FI"/>
          </a:p>
        </p:txBody>
      </p:sp>
      <p:sp>
        <p:nvSpPr>
          <p:cNvPr id="4" name="Dian kuvan paikkamerkki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i-FI"/>
              <a:t>Muokkaa tekstin perustyylejä napsauttamalla</a:t>
            </a:r>
          </a:p>
          <a:p>
            <a:pPr lvl="1"/>
            <a:r>
              <a:rPr lang="fi-FI"/>
              <a:t>toinen taso</a:t>
            </a:r>
          </a:p>
          <a:p>
            <a:pPr lvl="2"/>
            <a:r>
              <a:rPr lang="fi-FI"/>
              <a:t>kolmas taso</a:t>
            </a:r>
          </a:p>
          <a:p>
            <a:pPr lvl="3"/>
            <a:r>
              <a:rPr lang="fi-FI"/>
              <a:t>neljäs taso</a:t>
            </a:r>
          </a:p>
          <a:p>
            <a:pPr lvl="4"/>
            <a:r>
              <a:rPr lang="fi-FI"/>
              <a:t>viides taso</a:t>
            </a:r>
          </a:p>
        </p:txBody>
      </p:sp>
      <p:sp>
        <p:nvSpPr>
          <p:cNvPr id="6" name="Alatunnisteen paikkamerk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5432ADE-356D-4DC3-B4AE-951290B5EFBB}" type="slidenum">
              <a:rPr lang="fi-FI" smtClean="0"/>
              <a:t>‹#›</a:t>
            </a:fld>
            <a:endParaRPr lang="fi-FI"/>
          </a:p>
        </p:txBody>
      </p:sp>
    </p:spTree>
    <p:extLst>
      <p:ext uri="{BB962C8B-B14F-4D97-AF65-F5344CB8AC3E}">
        <p14:creationId xmlns:p14="http://schemas.microsoft.com/office/powerpoint/2010/main" val="42585754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i-FI"/>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92FAFA5-1651-4DE8-B486-890A9EFA8B65}" type="slidenum">
              <a:rPr kumimoji="0" lang="fi-FI"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fi-FI"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9374616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EE56D6-F195-48D7-978E-7EE16D430469}"/>
              </a:ext>
            </a:extLst>
          </p:cNvPr>
          <p:cNvSpPr>
            <a:spLocks noGrp="1"/>
          </p:cNvSpPr>
          <p:nvPr>
            <p:ph type="ctrTitle"/>
          </p:nvPr>
        </p:nvSpPr>
        <p:spPr>
          <a:xfrm>
            <a:off x="1756946" y="1104900"/>
            <a:ext cx="8376514" cy="3120504"/>
          </a:xfrm>
        </p:spPr>
        <p:txBody>
          <a:bodyPr anchor="b">
            <a:normAutofit/>
          </a:bodyPr>
          <a:lstStyle>
            <a:lvl1pPr algn="ctr">
              <a:lnSpc>
                <a:spcPct val="110000"/>
              </a:lnSpc>
              <a:defRPr sz="28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10A72F42-5C88-4F7D-803B-C371B570D784}"/>
              </a:ext>
            </a:extLst>
          </p:cNvPr>
          <p:cNvSpPr>
            <a:spLocks noGrp="1"/>
          </p:cNvSpPr>
          <p:nvPr>
            <p:ph type="subTitle" idx="1"/>
          </p:nvPr>
        </p:nvSpPr>
        <p:spPr>
          <a:xfrm>
            <a:off x="2908039" y="4442385"/>
            <a:ext cx="6074328" cy="984023"/>
          </a:xfrm>
        </p:spPr>
        <p:txBody>
          <a:bodyPr>
            <a:normAutofit/>
          </a:bodyPr>
          <a:lstStyle>
            <a:lvl1pPr marL="0" indent="0" algn="ctr">
              <a:lnSpc>
                <a:spcPct val="100000"/>
              </a:lnSpc>
              <a:buNone/>
              <a:defRPr sz="2000" i="0" spc="16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7A0384F3-2D6A-49F6-8F79-F3955E90484E}"/>
              </a:ext>
            </a:extLst>
          </p:cNvPr>
          <p:cNvSpPr>
            <a:spLocks noGrp="1"/>
          </p:cNvSpPr>
          <p:nvPr>
            <p:ph type="dt" sz="half" idx="10"/>
          </p:nvPr>
        </p:nvSpPr>
        <p:spPr/>
        <p:txBody>
          <a:bodyPr/>
          <a:lstStyle/>
          <a:p>
            <a:fld id="{91F9259A-1FE3-4FF9-8A07-BDD8177164ED}" type="datetime4">
              <a:rPr lang="en-US" smtClean="0"/>
              <a:t>January 19, 2021</a:t>
            </a:fld>
            <a:endParaRPr lang="en-US"/>
          </a:p>
        </p:txBody>
      </p:sp>
      <p:sp>
        <p:nvSpPr>
          <p:cNvPr id="5" name="Footer Placeholder 4">
            <a:extLst>
              <a:ext uri="{FF2B5EF4-FFF2-40B4-BE49-F238E27FC236}">
                <a16:creationId xmlns:a16="http://schemas.microsoft.com/office/drawing/2014/main" id="{95363F32-CD31-4801-BAE4-09EEB12629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FD5D34C-49ED-4ADB-8693-73B790764F39}"/>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1894324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3" name="Vertical Text Placeholder 2">
            <a:extLst>
              <a:ext uri="{FF2B5EF4-FFF2-40B4-BE49-F238E27FC236}">
                <a16:creationId xmlns:a16="http://schemas.microsoft.com/office/drawing/2014/main" id="{BF0171A2-02C1-4543-8B6B-FCF7E69712DF}"/>
              </a:ext>
            </a:extLst>
          </p:cNvPr>
          <p:cNvSpPr>
            <a:spLocks noGrp="1"/>
          </p:cNvSpPr>
          <p:nvPr>
            <p:ph type="body" orient="vert" idx="1"/>
          </p:nvPr>
        </p:nvSpPr>
        <p:spPr>
          <a:xfrm>
            <a:off x="1050879" y="1825625"/>
            <a:ext cx="9810604" cy="4516696"/>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a:extLst>
              <a:ext uri="{FF2B5EF4-FFF2-40B4-BE49-F238E27FC236}">
                <a16:creationId xmlns:a16="http://schemas.microsoft.com/office/drawing/2014/main" id="{3F95027C-A386-44E4-AFE1-33AFFDA3AD8F}"/>
              </a:ext>
            </a:extLst>
          </p:cNvPr>
          <p:cNvSpPr>
            <a:spLocks noGrp="1"/>
          </p:cNvSpPr>
          <p:nvPr>
            <p:ph type="dt" sz="half" idx="10"/>
          </p:nvPr>
        </p:nvSpPr>
        <p:spPr/>
        <p:txBody>
          <a:bodyPr/>
          <a:lstStyle/>
          <a:p>
            <a:fld id="{E5CC3C8F-D4A7-4EAD-92AD-82C91CB8BB85}" type="datetime4">
              <a:rPr lang="en-US" smtClean="0"/>
              <a:t>January 19, 2021</a:t>
            </a:fld>
            <a:endParaRPr lang="en-US"/>
          </a:p>
        </p:txBody>
      </p:sp>
      <p:sp>
        <p:nvSpPr>
          <p:cNvPr id="5" name="Footer Placeholder 4">
            <a:extLst>
              <a:ext uri="{FF2B5EF4-FFF2-40B4-BE49-F238E27FC236}">
                <a16:creationId xmlns:a16="http://schemas.microsoft.com/office/drawing/2014/main" id="{FB1BF710-0558-4457-825D-48713CAED3D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7A7F93D-5DC3-4C36-AEB0-79CDB15C316A}"/>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7" name="Title 6">
            <a:extLst>
              <a:ext uri="{FF2B5EF4-FFF2-40B4-BE49-F238E27FC236}">
                <a16:creationId xmlns:a16="http://schemas.microsoft.com/office/drawing/2014/main" id="{87CFC0C8-11FE-4003-B2D6-B7B8E2790566}"/>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06071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CEB41C5-3638-439D-BA61-4DAA142226E8}"/>
              </a:ext>
            </a:extLst>
          </p:cNvPr>
          <p:cNvSpPr>
            <a:spLocks noGrp="1"/>
          </p:cNvSpPr>
          <p:nvPr>
            <p:ph type="title" orient="vert"/>
          </p:nvPr>
        </p:nvSpPr>
        <p:spPr>
          <a:xfrm>
            <a:off x="8724901" y="464025"/>
            <a:ext cx="2161540" cy="5800298"/>
          </a:xfrm>
        </p:spPr>
        <p:txBody>
          <a:bodyPr vert="eaVert"/>
          <a:lstStyle/>
          <a:p>
            <a:r>
              <a:rPr lang="en-US" dirty="0"/>
              <a:t>Click to edit Master title style</a:t>
            </a:r>
          </a:p>
        </p:txBody>
      </p:sp>
      <p:sp>
        <p:nvSpPr>
          <p:cNvPr id="3" name="Vertical Text Placeholder 2">
            <a:extLst>
              <a:ext uri="{FF2B5EF4-FFF2-40B4-BE49-F238E27FC236}">
                <a16:creationId xmlns:a16="http://schemas.microsoft.com/office/drawing/2014/main" id="{E99B91A0-A376-483C-926E-189F376E5520}"/>
              </a:ext>
            </a:extLst>
          </p:cNvPr>
          <p:cNvSpPr>
            <a:spLocks noGrp="1"/>
          </p:cNvSpPr>
          <p:nvPr>
            <p:ph type="body" orient="vert" idx="1"/>
          </p:nvPr>
        </p:nvSpPr>
        <p:spPr>
          <a:xfrm>
            <a:off x="838200" y="464023"/>
            <a:ext cx="7886700" cy="580029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FA14134E-B7D5-4664-BB2E-6A98ED630A9F}"/>
              </a:ext>
            </a:extLst>
          </p:cNvPr>
          <p:cNvSpPr>
            <a:spLocks noGrp="1"/>
          </p:cNvSpPr>
          <p:nvPr>
            <p:ph type="dt" sz="half" idx="10"/>
          </p:nvPr>
        </p:nvSpPr>
        <p:spPr/>
        <p:txBody>
          <a:bodyPr/>
          <a:lstStyle/>
          <a:p>
            <a:fld id="{BC011D41-E33C-4BC7-8272-37E8417FD097}" type="datetime4">
              <a:rPr lang="en-US" smtClean="0"/>
              <a:t>January 19, 2021</a:t>
            </a:fld>
            <a:endParaRPr lang="en-US"/>
          </a:p>
        </p:txBody>
      </p:sp>
      <p:sp>
        <p:nvSpPr>
          <p:cNvPr id="5" name="Footer Placeholder 4">
            <a:extLst>
              <a:ext uri="{FF2B5EF4-FFF2-40B4-BE49-F238E27FC236}">
                <a16:creationId xmlns:a16="http://schemas.microsoft.com/office/drawing/2014/main" id="{92A54E2A-B1CE-4F2E-9D9A-D47E514D59A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EE7C304-46A8-4179-87A2-B8CC10BAAFAE}"/>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4539760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Sisältö">
    <p:spTree>
      <p:nvGrpSpPr>
        <p:cNvPr id="1" name=""/>
        <p:cNvGrpSpPr/>
        <p:nvPr/>
      </p:nvGrpSpPr>
      <p:grpSpPr>
        <a:xfrm>
          <a:off x="0" y="0"/>
          <a:ext cx="0" cy="0"/>
          <a:chOff x="0" y="0"/>
          <a:chExt cx="0" cy="0"/>
        </a:xfrm>
      </p:grpSpPr>
      <p:cxnSp>
        <p:nvCxnSpPr>
          <p:cNvPr id="5" name="Straight Connector 4"/>
          <p:cNvCxnSpPr/>
          <p:nvPr userDrawn="1"/>
        </p:nvCxnSpPr>
        <p:spPr>
          <a:xfrm>
            <a:off x="719667" y="5765800"/>
            <a:ext cx="10780184" cy="0"/>
          </a:xfrm>
          <a:prstGeom prst="line">
            <a:avLst/>
          </a:prstGeom>
          <a:ln w="12700" cmpd="sng">
            <a:solidFill>
              <a:schemeClr val="accent1"/>
            </a:solidFill>
          </a:ln>
          <a:effectLst/>
        </p:spPr>
        <p:style>
          <a:lnRef idx="2">
            <a:schemeClr val="accent1"/>
          </a:lnRef>
          <a:fillRef idx="0">
            <a:schemeClr val="accent1"/>
          </a:fillRef>
          <a:effectRef idx="1">
            <a:schemeClr val="accent1"/>
          </a:effectRef>
          <a:fontRef idx="minor">
            <a:schemeClr val="tx1"/>
          </a:fontRef>
        </p:style>
      </p:cxnSp>
      <p:sp>
        <p:nvSpPr>
          <p:cNvPr id="9" name="Title 1"/>
          <p:cNvSpPr>
            <a:spLocks noGrp="1"/>
          </p:cNvSpPr>
          <p:nvPr>
            <p:ph type="ctrTitle"/>
          </p:nvPr>
        </p:nvSpPr>
        <p:spPr>
          <a:xfrm>
            <a:off x="720002" y="381000"/>
            <a:ext cx="10780799" cy="1195798"/>
          </a:xfrm>
          <a:prstGeom prst="rect">
            <a:avLst/>
          </a:prstGeom>
        </p:spPr>
        <p:txBody>
          <a:bodyPr lIns="0" tIns="0" rIns="0" bIns="0" anchor="t" anchorCtr="0">
            <a:noAutofit/>
          </a:bodyPr>
          <a:lstStyle>
            <a:lvl1pPr algn="l">
              <a:lnSpc>
                <a:spcPct val="85000"/>
              </a:lnSpc>
              <a:defRPr sz="3600" b="1" spc="-100">
                <a:solidFill>
                  <a:schemeClr val="accent1"/>
                </a:solidFill>
              </a:defRPr>
            </a:lvl1pPr>
          </a:lstStyle>
          <a:p>
            <a:r>
              <a:rPr lang="fi-FI"/>
              <a:t>Click to edit Master title style</a:t>
            </a:r>
            <a:endParaRPr lang="en-US" dirty="0"/>
          </a:p>
        </p:txBody>
      </p:sp>
      <p:sp>
        <p:nvSpPr>
          <p:cNvPr id="11" name="Content Placeholder 10"/>
          <p:cNvSpPr>
            <a:spLocks noGrp="1"/>
          </p:cNvSpPr>
          <p:nvPr>
            <p:ph sz="quarter" idx="14"/>
          </p:nvPr>
        </p:nvSpPr>
        <p:spPr>
          <a:xfrm>
            <a:off x="720002" y="1685676"/>
            <a:ext cx="10780799" cy="3831557"/>
          </a:xfrm>
          <a:prstGeom prst="rect">
            <a:avLst/>
          </a:prstGeom>
        </p:spPr>
        <p:txBody>
          <a:bodyPr vert="horz" lIns="0" tIns="0" rIns="0" bIns="0"/>
          <a:lstStyle>
            <a:lvl1pPr marL="0" indent="0">
              <a:buNone/>
              <a:defRPr sz="2100" b="1">
                <a:latin typeface="+mj-lt"/>
              </a:defRPr>
            </a:lvl1pPr>
            <a:lvl2pPr marL="237600" indent="-212400">
              <a:buFont typeface="Arial"/>
              <a:buChar char="•"/>
              <a:defRPr sz="2000">
                <a:latin typeface="Georgia"/>
              </a:defRPr>
            </a:lvl2pPr>
            <a:lvl3pPr marL="460800" indent="-230400">
              <a:buFont typeface="Lucida Grande"/>
              <a:buChar char="-"/>
              <a:defRPr sz="1600" i="1">
                <a:latin typeface="Georgia"/>
                <a:cs typeface="Georgia"/>
              </a:defRPr>
            </a:lvl3pPr>
            <a:lvl4pPr marL="792000" indent="-194400">
              <a:buFont typeface="Arial"/>
              <a:buChar char="•"/>
              <a:defRPr sz="1400" baseline="0">
                <a:latin typeface="Georgia"/>
              </a:defRPr>
            </a:lvl4pPr>
            <a:lvl5pPr marL="1087200" indent="-228600">
              <a:buFont typeface="Courier New"/>
              <a:buChar char="o"/>
              <a:defRPr sz="1300" baseline="0"/>
            </a:lvl5pPr>
          </a:lstStyle>
          <a:p>
            <a:pPr lvl="0"/>
            <a:r>
              <a:rPr lang="fi-FI"/>
              <a:t>Click to edit Master text styles</a:t>
            </a:r>
          </a:p>
          <a:p>
            <a:pPr lvl="1"/>
            <a:r>
              <a:rPr lang="fi-FI"/>
              <a:t>Second level</a:t>
            </a:r>
          </a:p>
          <a:p>
            <a:pPr lvl="2"/>
            <a:r>
              <a:rPr lang="fi-FI"/>
              <a:t>Third level</a:t>
            </a:r>
          </a:p>
          <a:p>
            <a:pPr lvl="3"/>
            <a:r>
              <a:rPr lang="fi-FI"/>
              <a:t>Fourth level</a:t>
            </a:r>
          </a:p>
          <a:p>
            <a:pPr lvl="4"/>
            <a:r>
              <a:rPr lang="fi-FI"/>
              <a:t>Fifth level</a:t>
            </a:r>
          </a:p>
        </p:txBody>
      </p:sp>
      <p:sp>
        <p:nvSpPr>
          <p:cNvPr id="6" name="Date Placeholder 7"/>
          <p:cNvSpPr>
            <a:spLocks noGrp="1"/>
          </p:cNvSpPr>
          <p:nvPr>
            <p:ph type="dt" sz="half" idx="15"/>
          </p:nvPr>
        </p:nvSpPr>
        <p:spPr/>
        <p:txBody>
          <a:bodyPr/>
          <a:lstStyle>
            <a:lvl1pPr>
              <a:defRPr/>
            </a:lvl1pPr>
          </a:lstStyle>
          <a:p>
            <a:pPr>
              <a:defRPr/>
            </a:pPr>
            <a:fld id="{B114837C-7152-4B8C-A41D-AAADD212BC59}" type="datetime1">
              <a:rPr lang="fi-FI" smtClean="0">
                <a:solidFill>
                  <a:prstClr val="black">
                    <a:tint val="75000"/>
                  </a:prstClr>
                </a:solidFill>
              </a:rPr>
              <a:t>19.1.2021</a:t>
            </a:fld>
            <a:endParaRPr lang="fi-FI">
              <a:solidFill>
                <a:prstClr val="black">
                  <a:tint val="75000"/>
                </a:prstClr>
              </a:solidFill>
            </a:endParaRPr>
          </a:p>
        </p:txBody>
      </p:sp>
      <p:sp>
        <p:nvSpPr>
          <p:cNvPr id="7" name="Footer Placeholder 8"/>
          <p:cNvSpPr>
            <a:spLocks noGrp="1"/>
          </p:cNvSpPr>
          <p:nvPr>
            <p:ph type="ftr" sz="quarter" idx="16"/>
          </p:nvPr>
        </p:nvSpPr>
        <p:spPr/>
        <p:txBody>
          <a:bodyPr/>
          <a:lstStyle>
            <a:lvl1pPr>
              <a:defRPr/>
            </a:lvl1pPr>
          </a:lstStyle>
          <a:p>
            <a:pPr>
              <a:defRPr/>
            </a:pPr>
            <a:r>
              <a:rPr lang="fi-FI">
                <a:solidFill>
                  <a:prstClr val="black">
                    <a:tint val="75000"/>
                  </a:prstClr>
                </a:solidFill>
              </a:rPr>
              <a:t>Markkinoiden juridinen toimintaympäristö Kalvot 20</a:t>
            </a:r>
          </a:p>
        </p:txBody>
      </p:sp>
      <p:sp>
        <p:nvSpPr>
          <p:cNvPr id="8" name="Slide Number Placeholder 9"/>
          <p:cNvSpPr>
            <a:spLocks noGrp="1"/>
          </p:cNvSpPr>
          <p:nvPr>
            <p:ph type="sldNum" sz="quarter" idx="17"/>
          </p:nvPr>
        </p:nvSpPr>
        <p:spPr/>
        <p:txBody>
          <a:bodyPr/>
          <a:lstStyle>
            <a:lvl1pPr>
              <a:defRPr/>
            </a:lvl1pPr>
          </a:lstStyle>
          <a:p>
            <a:pPr>
              <a:defRPr/>
            </a:pPr>
            <a:fld id="{1C07628F-9402-FB47-93B5-FC3C3BFEEBE0}" type="slidenum">
              <a:rPr lang="fi-FI">
                <a:solidFill>
                  <a:prstClr val="black">
                    <a:tint val="75000"/>
                  </a:prstClr>
                </a:solidFill>
              </a:rPr>
              <a:pPr>
                <a:defRPr/>
              </a:pPr>
              <a:t>‹#›</a:t>
            </a:fld>
            <a:endParaRPr lang="fi-FI">
              <a:solidFill>
                <a:prstClr val="black">
                  <a:tint val="75000"/>
                </a:prstClr>
              </a:solidFill>
            </a:endParaRPr>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85345" y="5598247"/>
            <a:ext cx="3767459" cy="1196423"/>
          </a:xfrm>
          <a:prstGeom prst="rect">
            <a:avLst/>
          </a:prstGeom>
        </p:spPr>
      </p:pic>
    </p:spTree>
    <p:extLst>
      <p:ext uri="{BB962C8B-B14F-4D97-AF65-F5344CB8AC3E}">
        <p14:creationId xmlns:p14="http://schemas.microsoft.com/office/powerpoint/2010/main" val="1867616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A7B333-9E16-4502-96B5-3F586B7E0030}"/>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6ED0795-5EC7-4FF8-9FC7-22AFA3C552F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6A2DA5B-9862-4A23-8FEC-5C1ABC2EEF1B}"/>
              </a:ext>
            </a:extLst>
          </p:cNvPr>
          <p:cNvSpPr>
            <a:spLocks noGrp="1"/>
          </p:cNvSpPr>
          <p:nvPr>
            <p:ph type="dt" sz="half" idx="10"/>
          </p:nvPr>
        </p:nvSpPr>
        <p:spPr>
          <a:xfrm rot="5400000">
            <a:off x="10506456" y="5074920"/>
            <a:ext cx="2647667" cy="365125"/>
          </a:xfrm>
        </p:spPr>
        <p:txBody>
          <a:bodyPr/>
          <a:lstStyle/>
          <a:p>
            <a:fld id="{5D340FED-6E95-4177-A7EF-CD303B9E611D}" type="datetime4">
              <a:rPr lang="en-US" smtClean="0"/>
              <a:t>January 19, 2021</a:t>
            </a:fld>
            <a:endParaRPr lang="en-US"/>
          </a:p>
        </p:txBody>
      </p:sp>
      <p:sp>
        <p:nvSpPr>
          <p:cNvPr id="5" name="Footer Placeholder 4">
            <a:extLst>
              <a:ext uri="{FF2B5EF4-FFF2-40B4-BE49-F238E27FC236}">
                <a16:creationId xmlns:a16="http://schemas.microsoft.com/office/drawing/2014/main" id="{C63D9A4B-0DA7-46BB-9DCE-3F26075C44C6}"/>
              </a:ext>
            </a:extLst>
          </p:cNvPr>
          <p:cNvSpPr>
            <a:spLocks noGrp="1"/>
          </p:cNvSpPr>
          <p:nvPr>
            <p:ph type="ftr" sz="quarter" idx="11"/>
          </p:nvPr>
        </p:nvSpPr>
        <p:spPr>
          <a:xfrm rot="5400000">
            <a:off x="10451592" y="1408176"/>
            <a:ext cx="2770499" cy="365125"/>
          </a:xfrm>
        </p:spPr>
        <p:txBody>
          <a:bodyPr/>
          <a:lstStyle/>
          <a:p>
            <a:endParaRPr lang="en-US" dirty="0"/>
          </a:p>
        </p:txBody>
      </p:sp>
      <p:sp>
        <p:nvSpPr>
          <p:cNvPr id="6" name="Slide Number Placeholder 5">
            <a:extLst>
              <a:ext uri="{FF2B5EF4-FFF2-40B4-BE49-F238E27FC236}">
                <a16:creationId xmlns:a16="http://schemas.microsoft.com/office/drawing/2014/main" id="{EE6A7C47-81AC-431C-A7C3-2BC71AD14417}"/>
              </a:ext>
            </a:extLst>
          </p:cNvPr>
          <p:cNvSpPr>
            <a:spLocks noGrp="1"/>
          </p:cNvSpPr>
          <p:nvPr>
            <p:ph type="sldNum" sz="quarter" idx="12"/>
          </p:nvPr>
        </p:nvSpPr>
        <p:spPr>
          <a:xfrm>
            <a:off x="11558016" y="3136392"/>
            <a:ext cx="545911" cy="580029"/>
          </a:xfrm>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24390544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BD2E47-4DC7-46C4-9407-FA4CF7E0AAE3}"/>
              </a:ext>
            </a:extLst>
          </p:cNvPr>
          <p:cNvSpPr>
            <a:spLocks noGrp="1"/>
          </p:cNvSpPr>
          <p:nvPr>
            <p:ph type="title"/>
          </p:nvPr>
        </p:nvSpPr>
        <p:spPr>
          <a:xfrm>
            <a:off x="1052513" y="1709738"/>
            <a:ext cx="9087774" cy="3438524"/>
          </a:xfrm>
        </p:spPr>
        <p:txBody>
          <a:bodyPr anchor="b">
            <a:normAutofit/>
          </a:bodyPr>
          <a:lstStyle>
            <a:lvl1pPr>
              <a:defRPr sz="40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BF7B502-122E-4177-A408-FC436A254215}"/>
              </a:ext>
            </a:extLst>
          </p:cNvPr>
          <p:cNvSpPr>
            <a:spLocks noGrp="1"/>
          </p:cNvSpPr>
          <p:nvPr>
            <p:ph type="body" idx="1"/>
          </p:nvPr>
        </p:nvSpPr>
        <p:spPr>
          <a:xfrm>
            <a:off x="1052513" y="5148262"/>
            <a:ext cx="8844522" cy="1138238"/>
          </a:xfrm>
        </p:spPr>
        <p:txBody>
          <a:bodyPr>
            <a:normAutofit/>
          </a:bodyPr>
          <a:lstStyle>
            <a:lvl1pPr marL="0" indent="0">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8229696-2AEF-4765-B33E-7DA328E464FF}"/>
              </a:ext>
            </a:extLst>
          </p:cNvPr>
          <p:cNvSpPr>
            <a:spLocks noGrp="1"/>
          </p:cNvSpPr>
          <p:nvPr>
            <p:ph type="dt" sz="half" idx="10"/>
          </p:nvPr>
        </p:nvSpPr>
        <p:spPr/>
        <p:txBody>
          <a:bodyPr/>
          <a:lstStyle/>
          <a:p>
            <a:fld id="{477962CB-39AD-45A9-800F-54DAB53D6021}" type="datetime4">
              <a:rPr lang="en-US" smtClean="0"/>
              <a:t>January 19, 2021</a:t>
            </a:fld>
            <a:endParaRPr lang="en-US"/>
          </a:p>
        </p:txBody>
      </p:sp>
      <p:sp>
        <p:nvSpPr>
          <p:cNvPr id="5" name="Footer Placeholder 4">
            <a:extLst>
              <a:ext uri="{FF2B5EF4-FFF2-40B4-BE49-F238E27FC236}">
                <a16:creationId xmlns:a16="http://schemas.microsoft.com/office/drawing/2014/main" id="{4729B2E4-2F1C-4FEE-AAB2-4FCC3EEFD1D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27D4B8-E107-480A-AA17-261CA49BBB5D}"/>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91098488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8BAE8-3305-4F08-BECB-56AD7FD4E4B1}"/>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E77021AC-6D8D-4D24-8B01-8AE8F41BE4B8}"/>
              </a:ext>
            </a:extLst>
          </p:cNvPr>
          <p:cNvSpPr>
            <a:spLocks noGrp="1"/>
          </p:cNvSpPr>
          <p:nvPr>
            <p:ph sz="half" idx="1"/>
          </p:nvPr>
        </p:nvSpPr>
        <p:spPr>
          <a:xfrm>
            <a:off x="1050878" y="1825624"/>
            <a:ext cx="4473622" cy="4460875"/>
          </a:xfrm>
        </p:spPr>
        <p:txBody>
          <a:bodyPr/>
          <a:lstStyle>
            <a:lvl2pPr marL="274320" indent="0">
              <a:buFontTx/>
              <a:buNone/>
              <a:defRPr/>
            </a:lvl2pPr>
            <a:lvl3pPr marL="502920">
              <a:defRPr/>
            </a:lvl3pPr>
            <a:lvl4pPr marL="548640" indent="0">
              <a:buFontTx/>
              <a:buNone/>
              <a:defRPr/>
            </a:lvl4pPr>
            <a:lvl5pPr marL="73152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a:extLst>
              <a:ext uri="{FF2B5EF4-FFF2-40B4-BE49-F238E27FC236}">
                <a16:creationId xmlns:a16="http://schemas.microsoft.com/office/drawing/2014/main" id="{E8E7F49C-3DB3-40B7-89B3-E3BC32FC110F}"/>
              </a:ext>
            </a:extLst>
          </p:cNvPr>
          <p:cNvSpPr>
            <a:spLocks noGrp="1"/>
          </p:cNvSpPr>
          <p:nvPr>
            <p:ph sz="half" idx="2"/>
          </p:nvPr>
        </p:nvSpPr>
        <p:spPr>
          <a:xfrm>
            <a:off x="5844540" y="1825624"/>
            <a:ext cx="5016943" cy="4460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1E33D58-BDF5-4F1F-806B-0491CB3624A9}"/>
              </a:ext>
            </a:extLst>
          </p:cNvPr>
          <p:cNvSpPr>
            <a:spLocks noGrp="1"/>
          </p:cNvSpPr>
          <p:nvPr>
            <p:ph type="dt" sz="half" idx="10"/>
          </p:nvPr>
        </p:nvSpPr>
        <p:spPr/>
        <p:txBody>
          <a:bodyPr/>
          <a:lstStyle/>
          <a:p>
            <a:fld id="{2DEDF93D-55AB-4606-B9D7-742F1FC51983}" type="datetime4">
              <a:rPr lang="en-US" smtClean="0"/>
              <a:t>January 19, 2021</a:t>
            </a:fld>
            <a:endParaRPr lang="en-US" dirty="0"/>
          </a:p>
        </p:txBody>
      </p:sp>
      <p:sp>
        <p:nvSpPr>
          <p:cNvPr id="6" name="Footer Placeholder 5">
            <a:extLst>
              <a:ext uri="{FF2B5EF4-FFF2-40B4-BE49-F238E27FC236}">
                <a16:creationId xmlns:a16="http://schemas.microsoft.com/office/drawing/2014/main" id="{848BCBFD-1FE1-441A-B3AF-C3E7E7B8D11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C70CE272-E6FB-455B-BACB-2471D66D956F}"/>
              </a:ext>
            </a:extLst>
          </p:cNvPr>
          <p:cNvSpPr>
            <a:spLocks noGrp="1"/>
          </p:cNvSpPr>
          <p:nvPr>
            <p:ph type="sldNum" sz="quarter" idx="12"/>
          </p:nvPr>
        </p:nvSpPr>
        <p:spPr/>
        <p:txBody>
          <a:bodyPr/>
          <a:lstStyle/>
          <a:p>
            <a:fld id="{9D4AEF59-F28E-467C-9EA3-92D1CFAD475A}" type="slidenum">
              <a:rPr lang="en-US" smtClean="0"/>
              <a:t>‹#›</a:t>
            </a:fld>
            <a:endParaRPr lang="en-US" dirty="0"/>
          </a:p>
        </p:txBody>
      </p:sp>
    </p:spTree>
    <p:extLst>
      <p:ext uri="{BB962C8B-B14F-4D97-AF65-F5344CB8AC3E}">
        <p14:creationId xmlns:p14="http://schemas.microsoft.com/office/powerpoint/2010/main" val="8793742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1E73A4FB-9EF5-4D6C-A275-2DE1077A29E7}"/>
              </a:ext>
            </a:extLst>
          </p:cNvPr>
          <p:cNvSpPr>
            <a:spLocks noGrp="1"/>
          </p:cNvSpPr>
          <p:nvPr>
            <p:ph type="body" idx="1"/>
          </p:nvPr>
        </p:nvSpPr>
        <p:spPr>
          <a:xfrm>
            <a:off x="1071563" y="1835219"/>
            <a:ext cx="4452938"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a:extLst>
              <a:ext uri="{FF2B5EF4-FFF2-40B4-BE49-F238E27FC236}">
                <a16:creationId xmlns:a16="http://schemas.microsoft.com/office/drawing/2014/main" id="{BDC9972A-4D34-4A9F-84EB-8D64A703B56C}"/>
              </a:ext>
            </a:extLst>
          </p:cNvPr>
          <p:cNvSpPr>
            <a:spLocks noGrp="1"/>
          </p:cNvSpPr>
          <p:nvPr>
            <p:ph sz="half" idx="2"/>
          </p:nvPr>
        </p:nvSpPr>
        <p:spPr>
          <a:xfrm>
            <a:off x="1071562" y="2717801"/>
            <a:ext cx="4452938" cy="3559452"/>
          </a:xfrm>
        </p:spPr>
        <p:txBody>
          <a:bodyPr/>
          <a:lstStyle>
            <a:lvl2pPr marL="274320" indent="0">
              <a:buFontTx/>
              <a:buNone/>
              <a:defRPr/>
            </a:lvl2pPr>
            <a:lvl3pPr marL="548640">
              <a:defRPr/>
            </a:lvl3pPr>
            <a:lvl4pPr marL="594360" indent="0">
              <a:buFontTx/>
              <a:buNone/>
              <a:defRPr/>
            </a:lvl4pPr>
            <a:lvl5pPr marL="82296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a:extLst>
              <a:ext uri="{FF2B5EF4-FFF2-40B4-BE49-F238E27FC236}">
                <a16:creationId xmlns:a16="http://schemas.microsoft.com/office/drawing/2014/main" id="{CDBBDDE3-C8D7-4600-8259-24E1F8118A41}"/>
              </a:ext>
            </a:extLst>
          </p:cNvPr>
          <p:cNvSpPr>
            <a:spLocks noGrp="1"/>
          </p:cNvSpPr>
          <p:nvPr>
            <p:ph type="body" sz="quarter" idx="3"/>
          </p:nvPr>
        </p:nvSpPr>
        <p:spPr>
          <a:xfrm>
            <a:off x="5844540" y="1835219"/>
            <a:ext cx="5016943" cy="823912"/>
          </a:xfrm>
        </p:spPr>
        <p:txBody>
          <a:bodyPr anchor="b">
            <a:normAutofit/>
          </a:bodyPr>
          <a:lstStyle>
            <a:lvl1pPr marL="0" indent="0">
              <a:buNone/>
              <a:defRPr sz="2000" b="1" i="0"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a:extLst>
              <a:ext uri="{FF2B5EF4-FFF2-40B4-BE49-F238E27FC236}">
                <a16:creationId xmlns:a16="http://schemas.microsoft.com/office/drawing/2014/main" id="{B4649FFF-44C7-4256-AFE1-C5457C7AB501}"/>
              </a:ext>
            </a:extLst>
          </p:cNvPr>
          <p:cNvSpPr>
            <a:spLocks noGrp="1"/>
          </p:cNvSpPr>
          <p:nvPr>
            <p:ph sz="quarter" idx="4"/>
          </p:nvPr>
        </p:nvSpPr>
        <p:spPr>
          <a:xfrm>
            <a:off x="5844540" y="2717800"/>
            <a:ext cx="5016943" cy="3559453"/>
          </a:xfrm>
        </p:spPr>
        <p:txBody>
          <a:bodyPr/>
          <a:lstStyle>
            <a:lvl2pPr marL="457200" indent="0">
              <a:buNone/>
              <a:defRPr/>
            </a:lvl2pPr>
            <a:lvl3pPr marL="548640">
              <a:defRPr/>
            </a:lvl3pPr>
            <a:lvl4pPr marL="594360" indent="0">
              <a:buFontTx/>
              <a:buNone/>
              <a:defRPr/>
            </a:lvl4pPr>
            <a:lvl5pPr marL="82296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1BEC6ACF-080E-4B7C-B0C0-77E90C16E9F6}"/>
              </a:ext>
            </a:extLst>
          </p:cNvPr>
          <p:cNvSpPr>
            <a:spLocks noGrp="1"/>
          </p:cNvSpPr>
          <p:nvPr>
            <p:ph type="dt" sz="half" idx="10"/>
          </p:nvPr>
        </p:nvSpPr>
        <p:spPr/>
        <p:txBody>
          <a:bodyPr/>
          <a:lstStyle/>
          <a:p>
            <a:fld id="{DDF2841D-FB5C-47AB-B2FF-32E855C1EA71}" type="datetime4">
              <a:rPr lang="en-US" smtClean="0"/>
              <a:t>January 19, 2021</a:t>
            </a:fld>
            <a:endParaRPr lang="en-US"/>
          </a:p>
        </p:txBody>
      </p:sp>
      <p:sp>
        <p:nvSpPr>
          <p:cNvPr id="8" name="Footer Placeholder 7">
            <a:extLst>
              <a:ext uri="{FF2B5EF4-FFF2-40B4-BE49-F238E27FC236}">
                <a16:creationId xmlns:a16="http://schemas.microsoft.com/office/drawing/2014/main" id="{39A68C0B-BC90-4ADA-B6E6-2B30BFF9E71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3BCE559-C82B-4E27-965B-4AC3C66FC8F8}"/>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12" name="Title 11">
            <a:extLst>
              <a:ext uri="{FF2B5EF4-FFF2-40B4-BE49-F238E27FC236}">
                <a16:creationId xmlns:a16="http://schemas.microsoft.com/office/drawing/2014/main" id="{3752B99E-38EC-4745-889B-124D34759641}"/>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135289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23DE7304-D393-47F0-ACCC-1F72EFCCE7CA}"/>
              </a:ext>
            </a:extLst>
          </p:cNvPr>
          <p:cNvSpPr>
            <a:spLocks noGrp="1"/>
          </p:cNvSpPr>
          <p:nvPr>
            <p:ph type="dt" sz="half" idx="10"/>
          </p:nvPr>
        </p:nvSpPr>
        <p:spPr/>
        <p:txBody>
          <a:bodyPr/>
          <a:lstStyle/>
          <a:p>
            <a:fld id="{118537E9-D174-424D-BEE8-AFC4CA5F9F97}" type="datetime4">
              <a:rPr lang="en-US" smtClean="0"/>
              <a:t>January 19, 2021</a:t>
            </a:fld>
            <a:endParaRPr lang="en-US"/>
          </a:p>
        </p:txBody>
      </p:sp>
      <p:sp>
        <p:nvSpPr>
          <p:cNvPr id="4" name="Footer Placeholder 3">
            <a:extLst>
              <a:ext uri="{FF2B5EF4-FFF2-40B4-BE49-F238E27FC236}">
                <a16:creationId xmlns:a16="http://schemas.microsoft.com/office/drawing/2014/main" id="{B68451FF-032D-4787-BA4B-5EB415494AC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89B7511D-7256-4A08-BF62-3B3F821A6F02}"/>
              </a:ext>
            </a:extLst>
          </p:cNvPr>
          <p:cNvSpPr>
            <a:spLocks noGrp="1"/>
          </p:cNvSpPr>
          <p:nvPr>
            <p:ph type="sldNum" sz="quarter" idx="12"/>
          </p:nvPr>
        </p:nvSpPr>
        <p:spPr/>
        <p:txBody>
          <a:bodyPr/>
          <a:lstStyle/>
          <a:p>
            <a:fld id="{9D4AEF59-F28E-467C-9EA3-92D1CFAD475A}" type="slidenum">
              <a:rPr lang="en-US" smtClean="0"/>
              <a:t>‹#›</a:t>
            </a:fld>
            <a:endParaRPr lang="en-US"/>
          </a:p>
        </p:txBody>
      </p:sp>
      <p:sp>
        <p:nvSpPr>
          <p:cNvPr id="6" name="Title 5">
            <a:extLst>
              <a:ext uri="{FF2B5EF4-FFF2-40B4-BE49-F238E27FC236}">
                <a16:creationId xmlns:a16="http://schemas.microsoft.com/office/drawing/2014/main" id="{03FCDA27-1C47-4EA1-A160-EC91FD88BC34}"/>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19842235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DE8ADA-7BF8-433A-8770-61C690F37DCB}"/>
              </a:ext>
            </a:extLst>
          </p:cNvPr>
          <p:cNvSpPr>
            <a:spLocks noGrp="1"/>
          </p:cNvSpPr>
          <p:nvPr>
            <p:ph type="dt" sz="half" idx="10"/>
          </p:nvPr>
        </p:nvSpPr>
        <p:spPr/>
        <p:txBody>
          <a:bodyPr/>
          <a:lstStyle/>
          <a:p>
            <a:fld id="{1C7A44C0-F7AC-49C2-8289-1E7A86D9FB50}" type="datetime4">
              <a:rPr lang="en-US" smtClean="0"/>
              <a:t>January 19, 2021</a:t>
            </a:fld>
            <a:endParaRPr lang="en-US"/>
          </a:p>
        </p:txBody>
      </p:sp>
      <p:sp>
        <p:nvSpPr>
          <p:cNvPr id="3" name="Footer Placeholder 2">
            <a:extLst>
              <a:ext uri="{FF2B5EF4-FFF2-40B4-BE49-F238E27FC236}">
                <a16:creationId xmlns:a16="http://schemas.microsoft.com/office/drawing/2014/main" id="{16357B86-EC22-49C6-BBC6-639D57D1AFB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D63764B-CF91-4C81-B4C3-5B5E5A973610}"/>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6893875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8E4801-B0C7-4458-B413-24D6E68FAA57}"/>
              </a:ext>
            </a:extLst>
          </p:cNvPr>
          <p:cNvSpPr>
            <a:spLocks noGrp="1"/>
          </p:cNvSpPr>
          <p:nvPr>
            <p:ph type="title"/>
          </p:nvPr>
        </p:nvSpPr>
        <p:spPr>
          <a:xfrm>
            <a:off x="1063633" y="457200"/>
            <a:ext cx="4170355" cy="1917509"/>
          </a:xfrm>
        </p:spPr>
        <p:txBody>
          <a:bodyPr anchor="b"/>
          <a:lstStyle>
            <a:lvl1pPr>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A2FA0C76-733A-488A-89FB-7D04FD64BD68}"/>
              </a:ext>
            </a:extLst>
          </p:cNvPr>
          <p:cNvSpPr>
            <a:spLocks noGrp="1"/>
          </p:cNvSpPr>
          <p:nvPr>
            <p:ph idx="1"/>
          </p:nvPr>
        </p:nvSpPr>
        <p:spPr>
          <a:xfrm>
            <a:off x="5481637" y="457200"/>
            <a:ext cx="5562601" cy="59436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CD45B9DE-016A-4B31-BB52-99C76E28B4B9}"/>
              </a:ext>
            </a:extLst>
          </p:cNvPr>
          <p:cNvSpPr>
            <a:spLocks noGrp="1"/>
          </p:cNvSpPr>
          <p:nvPr>
            <p:ph type="body" sz="half" idx="2"/>
          </p:nvPr>
        </p:nvSpPr>
        <p:spPr>
          <a:xfrm>
            <a:off x="1063633" y="2374708"/>
            <a:ext cx="4170355" cy="402609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52ED6CC3-66DD-4D9A-A9C7-F588BA88C992}"/>
              </a:ext>
            </a:extLst>
          </p:cNvPr>
          <p:cNvSpPr>
            <a:spLocks noGrp="1"/>
          </p:cNvSpPr>
          <p:nvPr>
            <p:ph type="dt" sz="half" idx="10"/>
          </p:nvPr>
        </p:nvSpPr>
        <p:spPr/>
        <p:txBody>
          <a:bodyPr/>
          <a:lstStyle/>
          <a:p>
            <a:fld id="{73BB84BC-6E78-40D1-8831-40AB1F596614}" type="datetime4">
              <a:rPr lang="en-US" smtClean="0"/>
              <a:t>January 19, 2021</a:t>
            </a:fld>
            <a:endParaRPr lang="en-US"/>
          </a:p>
        </p:txBody>
      </p:sp>
      <p:sp>
        <p:nvSpPr>
          <p:cNvPr id="6" name="Footer Placeholder 5">
            <a:extLst>
              <a:ext uri="{FF2B5EF4-FFF2-40B4-BE49-F238E27FC236}">
                <a16:creationId xmlns:a16="http://schemas.microsoft.com/office/drawing/2014/main" id="{31359FC8-04EF-4F7D-8E43-4EE0E95DA99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E71C964-4227-4DEE-87A1-026162DDF664}"/>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178203239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0EB4E-D4BB-4C86-A820-63474E5A4086}"/>
              </a:ext>
            </a:extLst>
          </p:cNvPr>
          <p:cNvSpPr>
            <a:spLocks noGrp="1"/>
          </p:cNvSpPr>
          <p:nvPr>
            <p:ph type="title"/>
          </p:nvPr>
        </p:nvSpPr>
        <p:spPr>
          <a:xfrm>
            <a:off x="1062038" y="457199"/>
            <a:ext cx="3913241" cy="1928813"/>
          </a:xfrm>
        </p:spPr>
        <p:txBody>
          <a:bodyPr anchor="b"/>
          <a:lstStyle>
            <a:lvl1pPr>
              <a:defRPr sz="32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54FA99A1-8FAF-415D-A399-1B2C2A0F2300}"/>
              </a:ext>
            </a:extLst>
          </p:cNvPr>
          <p:cNvSpPr>
            <a:spLocks noGrp="1"/>
          </p:cNvSpPr>
          <p:nvPr>
            <p:ph type="pic" idx="1"/>
          </p:nvPr>
        </p:nvSpPr>
        <p:spPr>
          <a:xfrm>
            <a:off x="5257752" y="457200"/>
            <a:ext cx="6110288" cy="59436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4A15BEE-9915-4637-85A2-2AF2872C72BC}"/>
              </a:ext>
            </a:extLst>
          </p:cNvPr>
          <p:cNvSpPr>
            <a:spLocks noGrp="1"/>
          </p:cNvSpPr>
          <p:nvPr>
            <p:ph type="body" sz="half" idx="2"/>
          </p:nvPr>
        </p:nvSpPr>
        <p:spPr>
          <a:xfrm>
            <a:off x="1062038" y="2386013"/>
            <a:ext cx="3913241" cy="401478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A73427C-3B67-4ED4-925D-04B9C09AA54B}"/>
              </a:ext>
            </a:extLst>
          </p:cNvPr>
          <p:cNvSpPr>
            <a:spLocks noGrp="1"/>
          </p:cNvSpPr>
          <p:nvPr>
            <p:ph type="dt" sz="half" idx="10"/>
          </p:nvPr>
        </p:nvSpPr>
        <p:spPr/>
        <p:txBody>
          <a:bodyPr/>
          <a:lstStyle/>
          <a:p>
            <a:fld id="{ADFA080F-3961-4D42-BEDE-84A1FED032F1}" type="datetime4">
              <a:rPr lang="en-US" smtClean="0"/>
              <a:t>January 19, 2021</a:t>
            </a:fld>
            <a:endParaRPr lang="en-US"/>
          </a:p>
        </p:txBody>
      </p:sp>
      <p:sp>
        <p:nvSpPr>
          <p:cNvPr id="6" name="Footer Placeholder 5">
            <a:extLst>
              <a:ext uri="{FF2B5EF4-FFF2-40B4-BE49-F238E27FC236}">
                <a16:creationId xmlns:a16="http://schemas.microsoft.com/office/drawing/2014/main" id="{EEB5DAFD-22DE-4E9E-9C72-B16C1F273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E8EE99-49CC-4A30-8ADA-39EFD8DAAD22}"/>
              </a:ext>
            </a:extLst>
          </p:cNvPr>
          <p:cNvSpPr>
            <a:spLocks noGrp="1"/>
          </p:cNvSpPr>
          <p:nvPr>
            <p:ph type="sldNum" sz="quarter" idx="12"/>
          </p:nvPr>
        </p:nvSpPr>
        <p:spPr/>
        <p:txBody>
          <a:bodyPr/>
          <a:lstStyle/>
          <a:p>
            <a:fld id="{9D4AEF59-F28E-467C-9EA3-92D1CFAD475A}" type="slidenum">
              <a:rPr lang="en-US" smtClean="0"/>
              <a:t>‹#›</a:t>
            </a:fld>
            <a:endParaRPr lang="en-US"/>
          </a:p>
        </p:txBody>
      </p:sp>
    </p:spTree>
    <p:extLst>
      <p:ext uri="{BB962C8B-B14F-4D97-AF65-F5344CB8AC3E}">
        <p14:creationId xmlns:p14="http://schemas.microsoft.com/office/powerpoint/2010/main" val="38742334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customXml" Target="../ink/ink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 name="Picture 9" descr="A person in a dark room&#10;&#10;Description automatically generated">
            <a:extLst>
              <a:ext uri="{FF2B5EF4-FFF2-40B4-BE49-F238E27FC236}">
                <a16:creationId xmlns:a16="http://schemas.microsoft.com/office/drawing/2014/main" id="{DEB2E8C4-C3E7-4048-A43D-9859510CFA98}"/>
              </a:ext>
            </a:extLst>
          </p:cNvPr>
          <p:cNvPicPr>
            <a:picLocks noChangeAspect="1"/>
          </p:cNvPicPr>
          <p:nvPr/>
        </p:nvPicPr>
        <p:blipFill>
          <a:blip r:embed="rId14">
            <a:extLst>
              <a:ext uri="{28A0092B-C50C-407E-A947-70E740481C1C}">
                <a14:useLocalDpi xmlns:a14="http://schemas.microsoft.com/office/drawing/2010/main" val="0"/>
              </a:ext>
            </a:extLst>
          </a:blip>
          <a:stretch>
            <a:fillRect/>
          </a:stretch>
        </p:blipFill>
        <p:spPr>
          <a:xfrm>
            <a:off x="10905744" y="0"/>
            <a:ext cx="1286256" cy="6858000"/>
          </a:xfrm>
          <a:prstGeom prst="rect">
            <a:avLst/>
          </a:prstGeom>
        </p:spPr>
      </p:pic>
      <p:sp>
        <p:nvSpPr>
          <p:cNvPr id="2" name="Title Placeholder 1">
            <a:extLst>
              <a:ext uri="{FF2B5EF4-FFF2-40B4-BE49-F238E27FC236}">
                <a16:creationId xmlns:a16="http://schemas.microsoft.com/office/drawing/2014/main" id="{9AFBD2E1-C16B-4996-869C-DD03823A80A4}"/>
              </a:ext>
            </a:extLst>
          </p:cNvPr>
          <p:cNvSpPr>
            <a:spLocks noGrp="1"/>
          </p:cNvSpPr>
          <p:nvPr>
            <p:ph type="title"/>
          </p:nvPr>
        </p:nvSpPr>
        <p:spPr>
          <a:xfrm>
            <a:off x="1050879" y="609601"/>
            <a:ext cx="9810604" cy="1216024"/>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A844DB6A-ED8E-4755-BC7A-B7AA65244231}"/>
              </a:ext>
            </a:extLst>
          </p:cNvPr>
          <p:cNvSpPr>
            <a:spLocks noGrp="1"/>
          </p:cNvSpPr>
          <p:nvPr>
            <p:ph type="body" idx="1"/>
          </p:nvPr>
        </p:nvSpPr>
        <p:spPr>
          <a:xfrm>
            <a:off x="1050879" y="1825624"/>
            <a:ext cx="9810604" cy="442875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6FF5CE27-B558-4B88-ACE3-B70423127730}"/>
              </a:ext>
            </a:extLst>
          </p:cNvPr>
          <p:cNvSpPr>
            <a:spLocks noGrp="1"/>
          </p:cNvSpPr>
          <p:nvPr>
            <p:ph type="dt" sz="half" idx="2"/>
          </p:nvPr>
        </p:nvSpPr>
        <p:spPr>
          <a:xfrm rot="5400000">
            <a:off x="10509243" y="5071825"/>
            <a:ext cx="2647667" cy="365125"/>
          </a:xfrm>
          <a:prstGeom prst="rect">
            <a:avLst/>
          </a:prstGeom>
        </p:spPr>
        <p:txBody>
          <a:bodyPr vert="horz" lIns="91440" tIns="45720" rIns="91440" bIns="45720" rtlCol="0" anchor="ctr"/>
          <a:lstStyle>
            <a:lvl1pPr algn="l">
              <a:defRPr sz="900" cap="all" spc="300" baseline="0">
                <a:solidFill>
                  <a:schemeClr val="tx1">
                    <a:lumMod val="85000"/>
                    <a:lumOff val="15000"/>
                  </a:schemeClr>
                </a:solidFill>
                <a:latin typeface="+mn-lt"/>
              </a:defRPr>
            </a:lvl1pPr>
          </a:lstStyle>
          <a:p>
            <a:fld id="{A33960BD-7AC1-4217-9611-AAA56D3EE38F}" type="datetime4">
              <a:rPr lang="en-US" smtClean="0"/>
              <a:pPr/>
              <a:t>January 19, 2021</a:t>
            </a:fld>
            <a:endParaRPr lang="en-US" dirty="0">
              <a:latin typeface="+mn-lt"/>
            </a:endParaRPr>
          </a:p>
        </p:txBody>
      </p:sp>
      <p:sp>
        <p:nvSpPr>
          <p:cNvPr id="5" name="Footer Placeholder 4">
            <a:extLst>
              <a:ext uri="{FF2B5EF4-FFF2-40B4-BE49-F238E27FC236}">
                <a16:creationId xmlns:a16="http://schemas.microsoft.com/office/drawing/2014/main" id="{4ACE5D61-F203-4F00-9CF1-AB0AE4937006}"/>
              </a:ext>
            </a:extLst>
          </p:cNvPr>
          <p:cNvSpPr>
            <a:spLocks noGrp="1"/>
          </p:cNvSpPr>
          <p:nvPr>
            <p:ph type="ftr" sz="quarter" idx="3"/>
          </p:nvPr>
        </p:nvSpPr>
        <p:spPr>
          <a:xfrm rot="5400000">
            <a:off x="10447827" y="1407402"/>
            <a:ext cx="2770499" cy="365125"/>
          </a:xfrm>
          <a:prstGeom prst="rect">
            <a:avLst/>
          </a:prstGeom>
        </p:spPr>
        <p:txBody>
          <a:bodyPr vert="horz" lIns="91440" tIns="45720" rIns="91440" bIns="45720" rtlCol="0" anchor="ctr"/>
          <a:lstStyle>
            <a:lvl1pPr algn="r">
              <a:defRPr sz="900" cap="all" spc="300" baseline="0">
                <a:solidFill>
                  <a:schemeClr val="tx1">
                    <a:lumMod val="85000"/>
                    <a:lumOff val="15000"/>
                  </a:schemeClr>
                </a:solidFill>
                <a:latin typeface="+mn-lt"/>
              </a:defRPr>
            </a:lvl1pPr>
          </a:lstStyle>
          <a:p>
            <a:endParaRPr lang="en-US" dirty="0">
              <a:latin typeface="+mn-lt"/>
            </a:endParaRPr>
          </a:p>
        </p:txBody>
      </p:sp>
      <p:sp>
        <p:nvSpPr>
          <p:cNvPr id="6" name="Slide Number Placeholder 5">
            <a:extLst>
              <a:ext uri="{FF2B5EF4-FFF2-40B4-BE49-F238E27FC236}">
                <a16:creationId xmlns:a16="http://schemas.microsoft.com/office/drawing/2014/main" id="{39FF38BD-5F38-4F6E-B5DD-EB1AF06002E2}"/>
              </a:ext>
            </a:extLst>
          </p:cNvPr>
          <p:cNvSpPr>
            <a:spLocks noGrp="1"/>
          </p:cNvSpPr>
          <p:nvPr>
            <p:ph type="sldNum" sz="quarter" idx="4"/>
          </p:nvPr>
        </p:nvSpPr>
        <p:spPr>
          <a:xfrm>
            <a:off x="11560121" y="3138985"/>
            <a:ext cx="545911" cy="580029"/>
          </a:xfrm>
          <a:prstGeom prst="rect">
            <a:avLst/>
          </a:prstGeom>
        </p:spPr>
        <p:txBody>
          <a:bodyPr vert="horz" lIns="91440" tIns="45720" rIns="91440" bIns="45720" rtlCol="0" anchor="ctr"/>
          <a:lstStyle>
            <a:lvl1pPr algn="ctr">
              <a:defRPr sz="1600">
                <a:solidFill>
                  <a:schemeClr val="tx1">
                    <a:lumMod val="85000"/>
                    <a:lumOff val="15000"/>
                  </a:schemeClr>
                </a:solidFill>
                <a:latin typeface="+mn-lt"/>
              </a:defRPr>
            </a:lvl1pPr>
          </a:lstStyle>
          <a:p>
            <a:fld id="{9D4AEF59-F28E-467C-9EA3-92D1CFAD475A}" type="slidenum">
              <a:rPr lang="en-US" smtClean="0"/>
              <a:pPr/>
              <a:t>‹#›</a:t>
            </a:fld>
            <a:endParaRPr lang="en-US">
              <a:latin typeface="+mn-lt"/>
            </a:endParaRPr>
          </a:p>
        </p:txBody>
      </p:sp>
      <mc:AlternateContent xmlns:mc="http://schemas.openxmlformats.org/markup-compatibility/2006">
        <mc:Choice xmlns:p14="http://schemas.microsoft.com/office/powerpoint/2010/main" Requires="p14">
          <p:contentPart p14:bwMode="auto" r:id="rId15">
            <p14:nvContentPartPr>
              <p14:cNvPr id="18" name="Ink 17">
                <a:extLst>
                  <a:ext uri="{FF2B5EF4-FFF2-40B4-BE49-F238E27FC236}">
                    <a16:creationId xmlns:a16="http://schemas.microsoft.com/office/drawing/2014/main" id="{24D29CCB-7956-4E3E-8880-304085F04BF4}"/>
                  </a:ext>
                </a:extLst>
              </p14:cNvPr>
              <p14:cNvContentPartPr/>
              <p14:nvPr/>
            </p14:nvContentPartPr>
            <p14:xfrm>
              <a:off x="12490710" y="6342652"/>
              <a:ext cx="360" cy="360"/>
            </p14:xfrm>
          </p:contentPart>
        </mc:Choice>
        <mc:Fallback>
          <p:pic>
            <p:nvPicPr>
              <p:cNvPr id="18" name="Ink 17">
                <a:extLst>
                  <a:ext uri="{FF2B5EF4-FFF2-40B4-BE49-F238E27FC236}">
                    <a16:creationId xmlns:a16="http://schemas.microsoft.com/office/drawing/2014/main" id="{24D29CCB-7956-4E3E-8880-304085F04BF4}"/>
                  </a:ext>
                </a:extLst>
              </p:cNvPr>
              <p:cNvPicPr/>
              <p:nvPr/>
            </p:nvPicPr>
            <p:blipFill>
              <a:blip r:embed="rId16"/>
              <a:stretch>
                <a:fillRect/>
              </a:stretch>
            </p:blipFill>
            <p:spPr>
              <a:xfrm>
                <a:off x="12481710" y="6333652"/>
                <a:ext cx="18000" cy="18000"/>
              </a:xfrm>
              <a:prstGeom prst="rect">
                <a:avLst/>
              </a:prstGeom>
            </p:spPr>
          </p:pic>
        </mc:Fallback>
      </mc:AlternateContent>
    </p:spTree>
    <p:extLst>
      <p:ext uri="{BB962C8B-B14F-4D97-AF65-F5344CB8AC3E}">
        <p14:creationId xmlns:p14="http://schemas.microsoft.com/office/powerpoint/2010/main" val="59119282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72" r:id="rId7"/>
    <p:sldLayoutId id="2147483668" r:id="rId8"/>
    <p:sldLayoutId id="2147483669" r:id="rId9"/>
    <p:sldLayoutId id="2147483670" r:id="rId10"/>
    <p:sldLayoutId id="2147483671" r:id="rId11"/>
    <p:sldLayoutId id="2147483674" r:id="rId12"/>
  </p:sldLayoutIdLst>
  <p:hf sldNum="0" hdr="0" ftr="0" dt="0"/>
  <p:txStyles>
    <p:titleStyle>
      <a:lvl1pPr algn="l" defTabSz="914400" rtl="0" eaLnBrk="1" latinLnBrk="0" hangingPunct="1">
        <a:lnSpc>
          <a:spcPct val="110000"/>
        </a:lnSpc>
        <a:spcBef>
          <a:spcPct val="0"/>
        </a:spcBef>
        <a:buNone/>
        <a:defRPr sz="2800" kern="1200" cap="all" spc="600" baseline="0">
          <a:solidFill>
            <a:schemeClr val="tx1">
              <a:lumMod val="85000"/>
              <a:lumOff val="15000"/>
            </a:schemeClr>
          </a:solidFill>
          <a:latin typeface="+mj-lt"/>
          <a:ea typeface="Batang" panose="02030600000101010101" pitchFamily="18" charset="-127"/>
          <a:cs typeface="+mj-cs"/>
        </a:defRPr>
      </a:lvl1pPr>
    </p:titleStyle>
    <p:bodyStyle>
      <a:lvl1pPr marL="228600" indent="-228600" algn="l" defTabSz="914400" rtl="0" eaLnBrk="1" latinLnBrk="0" hangingPunct="1">
        <a:lnSpc>
          <a:spcPct val="100000"/>
        </a:lnSpc>
        <a:spcBef>
          <a:spcPts val="1000"/>
        </a:spcBef>
        <a:buSzPct val="80000"/>
        <a:buFont typeface="Arial" panose="020B0604020202020204" pitchFamily="34" charset="0"/>
        <a:buChar char="•"/>
        <a:defRPr sz="2000" kern="1200" spc="50" baseline="0">
          <a:solidFill>
            <a:schemeClr val="tx1">
              <a:lumMod val="85000"/>
              <a:lumOff val="15000"/>
            </a:schemeClr>
          </a:solidFill>
          <a:latin typeface="+mn-lt"/>
          <a:ea typeface="Batang" panose="02030600000101010101" pitchFamily="18" charset="-127"/>
          <a:cs typeface="+mn-cs"/>
        </a:defRPr>
      </a:lvl1pPr>
      <a:lvl2pPr marL="274320" indent="0" algn="l" defTabSz="914400" rtl="0" eaLnBrk="1" latinLnBrk="0" hangingPunct="1">
        <a:lnSpc>
          <a:spcPct val="100000"/>
        </a:lnSpc>
        <a:spcBef>
          <a:spcPts val="500"/>
        </a:spcBef>
        <a:buFontTx/>
        <a:buNone/>
        <a:defRPr sz="1800" kern="1200" spc="50" baseline="0">
          <a:solidFill>
            <a:schemeClr val="tx1">
              <a:lumMod val="85000"/>
              <a:lumOff val="15000"/>
            </a:schemeClr>
          </a:solidFill>
          <a:latin typeface="+mn-lt"/>
          <a:ea typeface="Batang" panose="02030600000101010101" pitchFamily="18" charset="-127"/>
          <a:cs typeface="+mn-cs"/>
        </a:defRPr>
      </a:lvl2pPr>
      <a:lvl3pPr marL="605790" indent="-285750" algn="l" defTabSz="914400" rtl="0" eaLnBrk="1" latinLnBrk="0" hangingPunct="1">
        <a:lnSpc>
          <a:spcPct val="100000"/>
        </a:lnSpc>
        <a:spcBef>
          <a:spcPts val="500"/>
        </a:spcBef>
        <a:buSzPct val="80000"/>
        <a:buFont typeface="Arial" panose="020B0604020202020204" pitchFamily="34" charset="0"/>
        <a:buChar char="•"/>
        <a:defRPr sz="1600" kern="1200" spc="50" baseline="0">
          <a:solidFill>
            <a:schemeClr val="tx1">
              <a:lumMod val="85000"/>
              <a:lumOff val="15000"/>
            </a:schemeClr>
          </a:solidFill>
          <a:latin typeface="+mn-lt"/>
          <a:ea typeface="Batang" panose="02030600000101010101" pitchFamily="18" charset="-127"/>
          <a:cs typeface="+mn-cs"/>
        </a:defRPr>
      </a:lvl3pPr>
      <a:lvl4pPr marL="630936" indent="0" algn="l" defTabSz="914400" rtl="0" eaLnBrk="1" latinLnBrk="0" hangingPunct="1">
        <a:lnSpc>
          <a:spcPct val="100000"/>
        </a:lnSpc>
        <a:spcBef>
          <a:spcPts val="500"/>
        </a:spcBef>
        <a:buFontTx/>
        <a:buNone/>
        <a:defRPr sz="1400" kern="1200" spc="50" baseline="0">
          <a:solidFill>
            <a:schemeClr val="tx1">
              <a:lumMod val="85000"/>
              <a:lumOff val="15000"/>
            </a:schemeClr>
          </a:solidFill>
          <a:latin typeface="+mn-lt"/>
          <a:ea typeface="Batang" panose="02030600000101010101" pitchFamily="18" charset="-127"/>
          <a:cs typeface="+mn-cs"/>
        </a:defRPr>
      </a:lvl4pPr>
      <a:lvl5pPr marL="822960" indent="-228600" algn="l" defTabSz="914400" rtl="0" eaLnBrk="1" latinLnBrk="0" hangingPunct="1">
        <a:lnSpc>
          <a:spcPct val="100000"/>
        </a:lnSpc>
        <a:spcBef>
          <a:spcPts val="500"/>
        </a:spcBef>
        <a:buSzPct val="80000"/>
        <a:buFont typeface="Arial" panose="020B0604020202020204" pitchFamily="34" charset="0"/>
        <a:buChar char="•"/>
        <a:defRPr sz="1400" kern="1200" spc="50" baseline="0">
          <a:solidFill>
            <a:schemeClr val="tx1">
              <a:lumMod val="85000"/>
              <a:lumOff val="15000"/>
            </a:schemeClr>
          </a:solidFill>
          <a:latin typeface="+mn-lt"/>
          <a:ea typeface="Batang" panose="02030600000101010101" pitchFamily="18" charset="-127"/>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1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11.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1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1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2.xml"/><Relationship Id="rId2" Type="http://schemas.openxmlformats.org/officeDocument/2006/relationships/diagramData" Target="../diagrams/data12.xml"/><Relationship Id="rId1" Type="http://schemas.openxmlformats.org/officeDocument/2006/relationships/slideLayout" Target="../slideLayouts/slideLayout12.xml"/><Relationship Id="rId6" Type="http://schemas.microsoft.com/office/2007/relationships/diagramDrawing" Target="../diagrams/drawing12.xml"/><Relationship Id="rId5" Type="http://schemas.openxmlformats.org/officeDocument/2006/relationships/diagramColors" Target="../diagrams/colors12.xml"/><Relationship Id="rId4" Type="http://schemas.openxmlformats.org/officeDocument/2006/relationships/diagramQuickStyle" Target="../diagrams/quickStyle1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13.xml"/><Relationship Id="rId2" Type="http://schemas.openxmlformats.org/officeDocument/2006/relationships/diagramData" Target="../diagrams/data13.xml"/><Relationship Id="rId1" Type="http://schemas.openxmlformats.org/officeDocument/2006/relationships/slideLayout" Target="../slideLayouts/slideLayout12.xml"/><Relationship Id="rId6" Type="http://schemas.microsoft.com/office/2007/relationships/diagramDrawing" Target="../diagrams/drawing13.xml"/><Relationship Id="rId5" Type="http://schemas.openxmlformats.org/officeDocument/2006/relationships/diagramColors" Target="../diagrams/colors13.xml"/><Relationship Id="rId4" Type="http://schemas.openxmlformats.org/officeDocument/2006/relationships/diagramQuickStyle" Target="../diagrams/quickStyle13.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14.xml"/><Relationship Id="rId2" Type="http://schemas.openxmlformats.org/officeDocument/2006/relationships/diagramData" Target="../diagrams/data14.xml"/><Relationship Id="rId1" Type="http://schemas.openxmlformats.org/officeDocument/2006/relationships/slideLayout" Target="../slideLayouts/slideLayout12.xml"/><Relationship Id="rId6" Type="http://schemas.microsoft.com/office/2007/relationships/diagramDrawing" Target="../diagrams/drawing14.xml"/><Relationship Id="rId5" Type="http://schemas.openxmlformats.org/officeDocument/2006/relationships/diagramColors" Target="../diagrams/colors14.xml"/><Relationship Id="rId4" Type="http://schemas.openxmlformats.org/officeDocument/2006/relationships/diagramQuickStyle" Target="../diagrams/quickStyle14.xml"/></Relationships>
</file>

<file path=ppt/slides/_rels/slide16.xml.rels><?xml version="1.0" encoding="UTF-8" standalone="yes"?>
<Relationships xmlns="http://schemas.openxmlformats.org/package/2006/relationships"><Relationship Id="rId3" Type="http://schemas.openxmlformats.org/officeDocument/2006/relationships/diagramLayout" Target="../diagrams/layout15.xml"/><Relationship Id="rId2" Type="http://schemas.openxmlformats.org/officeDocument/2006/relationships/diagramData" Target="../diagrams/data15.xml"/><Relationship Id="rId1" Type="http://schemas.openxmlformats.org/officeDocument/2006/relationships/slideLayout" Target="../slideLayouts/slideLayout12.xml"/><Relationship Id="rId6" Type="http://schemas.microsoft.com/office/2007/relationships/diagramDrawing" Target="../diagrams/drawing15.xml"/><Relationship Id="rId5" Type="http://schemas.openxmlformats.org/officeDocument/2006/relationships/diagramColors" Target="../diagrams/colors15.xml"/><Relationship Id="rId4" Type="http://schemas.openxmlformats.org/officeDocument/2006/relationships/diagramQuickStyle" Target="../diagrams/quickStyle15.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6.xml"/><Relationship Id="rId2" Type="http://schemas.openxmlformats.org/officeDocument/2006/relationships/diagramData" Target="../diagrams/data16.xml"/><Relationship Id="rId1" Type="http://schemas.openxmlformats.org/officeDocument/2006/relationships/slideLayout" Target="../slideLayouts/slideLayout12.xml"/><Relationship Id="rId6" Type="http://schemas.microsoft.com/office/2007/relationships/diagramDrawing" Target="../diagrams/drawing16.xml"/><Relationship Id="rId5" Type="http://schemas.openxmlformats.org/officeDocument/2006/relationships/diagramColors" Target="../diagrams/colors16.xml"/><Relationship Id="rId4" Type="http://schemas.openxmlformats.org/officeDocument/2006/relationships/diagramQuickStyle" Target="../diagrams/quickStyle16.xml"/></Relationships>
</file>

<file path=ppt/slides/_rels/slide18.xml.rels><?xml version="1.0" encoding="UTF-8" standalone="yes"?>
<Relationships xmlns="http://schemas.openxmlformats.org/package/2006/relationships"><Relationship Id="rId3" Type="http://schemas.openxmlformats.org/officeDocument/2006/relationships/diagramLayout" Target="../diagrams/layout17.xml"/><Relationship Id="rId2" Type="http://schemas.openxmlformats.org/officeDocument/2006/relationships/diagramData" Target="../diagrams/data17.xml"/><Relationship Id="rId1" Type="http://schemas.openxmlformats.org/officeDocument/2006/relationships/slideLayout" Target="../slideLayouts/slideLayout12.xml"/><Relationship Id="rId6" Type="http://schemas.microsoft.com/office/2007/relationships/diagramDrawing" Target="../diagrams/drawing17.xml"/><Relationship Id="rId5" Type="http://schemas.openxmlformats.org/officeDocument/2006/relationships/diagramColors" Target="../diagrams/colors17.xml"/><Relationship Id="rId4" Type="http://schemas.openxmlformats.org/officeDocument/2006/relationships/diagramQuickStyle" Target="../diagrams/quickStyle17.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18.xml"/><Relationship Id="rId2" Type="http://schemas.openxmlformats.org/officeDocument/2006/relationships/diagramData" Target="../diagrams/data18.xml"/><Relationship Id="rId1" Type="http://schemas.openxmlformats.org/officeDocument/2006/relationships/slideLayout" Target="../slideLayouts/slideLayout12.xml"/><Relationship Id="rId6" Type="http://schemas.microsoft.com/office/2007/relationships/diagramDrawing" Target="../diagrams/drawing18.xml"/><Relationship Id="rId5" Type="http://schemas.openxmlformats.org/officeDocument/2006/relationships/diagramColors" Target="../diagrams/colors18.xml"/><Relationship Id="rId4" Type="http://schemas.openxmlformats.org/officeDocument/2006/relationships/diagramQuickStyle" Target="../diagrams/quickStyle18.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19.xml"/><Relationship Id="rId2" Type="http://schemas.openxmlformats.org/officeDocument/2006/relationships/diagramData" Target="../diagrams/data19.xml"/><Relationship Id="rId1" Type="http://schemas.openxmlformats.org/officeDocument/2006/relationships/slideLayout" Target="../slideLayouts/slideLayout12.xml"/><Relationship Id="rId6" Type="http://schemas.microsoft.com/office/2007/relationships/diagramDrawing" Target="../diagrams/drawing19.xml"/><Relationship Id="rId5" Type="http://schemas.openxmlformats.org/officeDocument/2006/relationships/diagramColors" Target="../diagrams/colors19.xml"/><Relationship Id="rId4" Type="http://schemas.openxmlformats.org/officeDocument/2006/relationships/diagramQuickStyle" Target="../diagrams/quickStyle19.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20.xml"/><Relationship Id="rId2" Type="http://schemas.openxmlformats.org/officeDocument/2006/relationships/diagramData" Target="../diagrams/data20.xml"/><Relationship Id="rId1" Type="http://schemas.openxmlformats.org/officeDocument/2006/relationships/slideLayout" Target="../slideLayouts/slideLayout12.xml"/><Relationship Id="rId6" Type="http://schemas.microsoft.com/office/2007/relationships/diagramDrawing" Target="../diagrams/drawing20.xml"/><Relationship Id="rId5" Type="http://schemas.openxmlformats.org/officeDocument/2006/relationships/diagramColors" Target="../diagrams/colors20.xml"/><Relationship Id="rId4" Type="http://schemas.openxmlformats.org/officeDocument/2006/relationships/diagramQuickStyle" Target="../diagrams/quickStyle20.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21.xml"/><Relationship Id="rId2" Type="http://schemas.openxmlformats.org/officeDocument/2006/relationships/diagramData" Target="../diagrams/data21.xml"/><Relationship Id="rId1" Type="http://schemas.openxmlformats.org/officeDocument/2006/relationships/slideLayout" Target="../slideLayouts/slideLayout12.xml"/><Relationship Id="rId6" Type="http://schemas.microsoft.com/office/2007/relationships/diagramDrawing" Target="../diagrams/drawing21.xml"/><Relationship Id="rId5" Type="http://schemas.openxmlformats.org/officeDocument/2006/relationships/diagramColors" Target="../diagrams/colors21.xml"/><Relationship Id="rId4" Type="http://schemas.openxmlformats.org/officeDocument/2006/relationships/diagramQuickStyle" Target="../diagrams/quickStyle2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22.xml"/><Relationship Id="rId2" Type="http://schemas.openxmlformats.org/officeDocument/2006/relationships/diagramData" Target="../diagrams/data22.xml"/><Relationship Id="rId1" Type="http://schemas.openxmlformats.org/officeDocument/2006/relationships/slideLayout" Target="../slideLayouts/slideLayout12.xml"/><Relationship Id="rId6" Type="http://schemas.microsoft.com/office/2007/relationships/diagramDrawing" Target="../diagrams/drawing22.xml"/><Relationship Id="rId5" Type="http://schemas.openxmlformats.org/officeDocument/2006/relationships/diagramColors" Target="../diagrams/colors22.xml"/><Relationship Id="rId4" Type="http://schemas.openxmlformats.org/officeDocument/2006/relationships/diagramQuickStyle" Target="../diagrams/quickStyle2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3.xml"/><Relationship Id="rId2" Type="http://schemas.openxmlformats.org/officeDocument/2006/relationships/diagramData" Target="../diagrams/data23.xml"/><Relationship Id="rId1" Type="http://schemas.openxmlformats.org/officeDocument/2006/relationships/slideLayout" Target="../slideLayouts/slideLayout12.xml"/><Relationship Id="rId6" Type="http://schemas.microsoft.com/office/2007/relationships/diagramDrawing" Target="../diagrams/drawing23.xml"/><Relationship Id="rId5" Type="http://schemas.openxmlformats.org/officeDocument/2006/relationships/diagramColors" Target="../diagrams/colors23.xml"/><Relationship Id="rId4" Type="http://schemas.openxmlformats.org/officeDocument/2006/relationships/diagramQuickStyle" Target="../diagrams/quickStyle23.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24.xml"/><Relationship Id="rId2" Type="http://schemas.openxmlformats.org/officeDocument/2006/relationships/diagramData" Target="../diagrams/data24.xml"/><Relationship Id="rId1" Type="http://schemas.openxmlformats.org/officeDocument/2006/relationships/slideLayout" Target="../slideLayouts/slideLayout12.xml"/><Relationship Id="rId6" Type="http://schemas.microsoft.com/office/2007/relationships/diagramDrawing" Target="../diagrams/drawing24.xml"/><Relationship Id="rId5" Type="http://schemas.openxmlformats.org/officeDocument/2006/relationships/diagramColors" Target="../diagrams/colors24.xml"/><Relationship Id="rId4" Type="http://schemas.openxmlformats.org/officeDocument/2006/relationships/diagramQuickStyle" Target="../diagrams/quickStyle24.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25.xml"/><Relationship Id="rId2" Type="http://schemas.openxmlformats.org/officeDocument/2006/relationships/diagramData" Target="../diagrams/data25.xml"/><Relationship Id="rId1" Type="http://schemas.openxmlformats.org/officeDocument/2006/relationships/slideLayout" Target="../slideLayouts/slideLayout12.xml"/><Relationship Id="rId6" Type="http://schemas.microsoft.com/office/2007/relationships/diagramDrawing" Target="../diagrams/drawing25.xml"/><Relationship Id="rId5" Type="http://schemas.openxmlformats.org/officeDocument/2006/relationships/diagramColors" Target="../diagrams/colors25.xml"/><Relationship Id="rId4" Type="http://schemas.openxmlformats.org/officeDocument/2006/relationships/diagramQuickStyle" Target="../diagrams/quickStyle2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1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1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1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7.xml"/><Relationship Id="rId2" Type="http://schemas.openxmlformats.org/officeDocument/2006/relationships/diagramData" Target="../diagrams/data7.xml"/><Relationship Id="rId1" Type="http://schemas.openxmlformats.org/officeDocument/2006/relationships/slideLayout" Target="../slideLayouts/slideLayout1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1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E91F5CA-B392-444C-88E3-BF5BAAEBDE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E98582A7-16A9-4938-95AB-4FB2052FF5C6}"/>
              </a:ext>
            </a:extLst>
          </p:cNvPr>
          <p:cNvPicPr>
            <a:picLocks noChangeAspect="1"/>
          </p:cNvPicPr>
          <p:nvPr/>
        </p:nvPicPr>
        <p:blipFill rotWithShape="1">
          <a:blip r:embed="rId2"/>
          <a:srcRect t="23623" b="1377"/>
          <a:stretch/>
        </p:blipFill>
        <p:spPr>
          <a:xfrm>
            <a:off x="20" y="10"/>
            <a:ext cx="12191979" cy="6857989"/>
          </a:xfrm>
          <a:prstGeom prst="rect">
            <a:avLst/>
          </a:prstGeom>
        </p:spPr>
      </p:pic>
      <p:sp useBgFill="1">
        <p:nvSpPr>
          <p:cNvPr id="11" name="Freeform: Shape 10">
            <a:extLst>
              <a:ext uri="{FF2B5EF4-FFF2-40B4-BE49-F238E27FC236}">
                <a16:creationId xmlns:a16="http://schemas.microsoft.com/office/drawing/2014/main" id="{9752D771-2D72-4B2C-B816-121D10C38ED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3232" y="727064"/>
            <a:ext cx="3898347" cy="4256103"/>
          </a:xfrm>
          <a:custGeom>
            <a:avLst/>
            <a:gdLst>
              <a:gd name="connsiteX0" fmla="*/ 3898347 w 3898347"/>
              <a:gd name="connsiteY0" fmla="*/ 0 h 4299085"/>
              <a:gd name="connsiteX1" fmla="*/ 3898347 w 3898347"/>
              <a:gd name="connsiteY1" fmla="*/ 3834445 h 4299085"/>
              <a:gd name="connsiteX2" fmla="*/ 3892314 w 3898347"/>
              <a:gd name="connsiteY2" fmla="*/ 3832951 h 4299085"/>
              <a:gd name="connsiteX3" fmla="*/ 3851953 w 3898347"/>
              <a:gd name="connsiteY3" fmla="*/ 3802983 h 4299085"/>
              <a:gd name="connsiteX4" fmla="*/ 3836418 w 3898347"/>
              <a:gd name="connsiteY4" fmla="*/ 3811513 h 4299085"/>
              <a:gd name="connsiteX5" fmla="*/ 3833758 w 3898347"/>
              <a:gd name="connsiteY5" fmla="*/ 3813341 h 4299085"/>
              <a:gd name="connsiteX6" fmla="*/ 3822673 w 3898347"/>
              <a:gd name="connsiteY6" fmla="*/ 3812913 h 4299085"/>
              <a:gd name="connsiteX7" fmla="*/ 3820104 w 3898347"/>
              <a:gd name="connsiteY7" fmla="*/ 3822466 h 4299085"/>
              <a:gd name="connsiteX8" fmla="*/ 3803816 w 3898347"/>
              <a:gd name="connsiteY8" fmla="*/ 3828757 h 4299085"/>
              <a:gd name="connsiteX9" fmla="*/ 3783259 w 3898347"/>
              <a:gd name="connsiteY9" fmla="*/ 3825276 h 4299085"/>
              <a:gd name="connsiteX10" fmla="*/ 3729936 w 3898347"/>
              <a:gd name="connsiteY10" fmla="*/ 3815386 h 4299085"/>
              <a:gd name="connsiteX11" fmla="*/ 3726018 w 3898347"/>
              <a:gd name="connsiteY11" fmla="*/ 3815100 h 4299085"/>
              <a:gd name="connsiteX12" fmla="*/ 3725413 w 3898347"/>
              <a:gd name="connsiteY12" fmla="*/ 3814615 h 4299085"/>
              <a:gd name="connsiteX13" fmla="*/ 3713801 w 3898347"/>
              <a:gd name="connsiteY13" fmla="*/ 3811018 h 4299085"/>
              <a:gd name="connsiteX14" fmla="*/ 3709087 w 3898347"/>
              <a:gd name="connsiteY14" fmla="*/ 3813195 h 4299085"/>
              <a:gd name="connsiteX15" fmla="*/ 3698038 w 3898347"/>
              <a:gd name="connsiteY15" fmla="*/ 3806182 h 4299085"/>
              <a:gd name="connsiteX16" fmla="*/ 3662227 w 3898347"/>
              <a:gd name="connsiteY16" fmla="*/ 3807761 h 4299085"/>
              <a:gd name="connsiteX17" fmla="*/ 3659872 w 3898347"/>
              <a:gd name="connsiteY17" fmla="*/ 3805524 h 4299085"/>
              <a:gd name="connsiteX18" fmla="*/ 3643454 w 3898347"/>
              <a:gd name="connsiteY18" fmla="*/ 3794831 h 4299085"/>
              <a:gd name="connsiteX19" fmla="*/ 3624789 w 3898347"/>
              <a:gd name="connsiteY19" fmla="*/ 3803185 h 4299085"/>
              <a:gd name="connsiteX20" fmla="*/ 3602327 w 3898347"/>
              <a:gd name="connsiteY20" fmla="*/ 3794616 h 4299085"/>
              <a:gd name="connsiteX21" fmla="*/ 3596645 w 3898347"/>
              <a:gd name="connsiteY21" fmla="*/ 3797108 h 4299085"/>
              <a:gd name="connsiteX22" fmla="*/ 3574144 w 3898347"/>
              <a:gd name="connsiteY22" fmla="*/ 3795108 h 4299085"/>
              <a:gd name="connsiteX23" fmla="*/ 3562310 w 3898347"/>
              <a:gd name="connsiteY23" fmla="*/ 3787534 h 4299085"/>
              <a:gd name="connsiteX24" fmla="*/ 3551635 w 3898347"/>
              <a:gd name="connsiteY24" fmla="*/ 3797705 h 4299085"/>
              <a:gd name="connsiteX25" fmla="*/ 3550175 w 3898347"/>
              <a:gd name="connsiteY25" fmla="*/ 3803199 h 4299085"/>
              <a:gd name="connsiteX26" fmla="*/ 3542668 w 3898347"/>
              <a:gd name="connsiteY26" fmla="*/ 3803283 h 4299085"/>
              <a:gd name="connsiteX27" fmla="*/ 3533033 w 3898347"/>
              <a:gd name="connsiteY27" fmla="*/ 3799071 h 4299085"/>
              <a:gd name="connsiteX28" fmla="*/ 3521726 w 3898347"/>
              <a:gd name="connsiteY28" fmla="*/ 3804691 h 4299085"/>
              <a:gd name="connsiteX29" fmla="*/ 3520080 w 3898347"/>
              <a:gd name="connsiteY29" fmla="*/ 3805210 h 4299085"/>
              <a:gd name="connsiteX30" fmla="*/ 3508491 w 3898347"/>
              <a:gd name="connsiteY30" fmla="*/ 3797398 h 4299085"/>
              <a:gd name="connsiteX31" fmla="*/ 3503787 w 3898347"/>
              <a:gd name="connsiteY31" fmla="*/ 3797787 h 4299085"/>
              <a:gd name="connsiteX32" fmla="*/ 3492165 w 3898347"/>
              <a:gd name="connsiteY32" fmla="*/ 3799887 h 4299085"/>
              <a:gd name="connsiteX33" fmla="*/ 3472233 w 3898347"/>
              <a:gd name="connsiteY33" fmla="*/ 3805682 h 4299085"/>
              <a:gd name="connsiteX34" fmla="*/ 3465921 w 3898347"/>
              <a:gd name="connsiteY34" fmla="*/ 3805814 h 4299085"/>
              <a:gd name="connsiteX35" fmla="*/ 3455541 w 3898347"/>
              <a:gd name="connsiteY35" fmla="*/ 3815505 h 4299085"/>
              <a:gd name="connsiteX36" fmla="*/ 3429027 w 3898347"/>
              <a:gd name="connsiteY36" fmla="*/ 3816906 h 4299085"/>
              <a:gd name="connsiteX37" fmla="*/ 3369507 w 3898347"/>
              <a:gd name="connsiteY37" fmla="*/ 3825563 h 4299085"/>
              <a:gd name="connsiteX38" fmla="*/ 3324491 w 3898347"/>
              <a:gd name="connsiteY38" fmla="*/ 3832006 h 4299085"/>
              <a:gd name="connsiteX39" fmla="*/ 3244235 w 3898347"/>
              <a:gd name="connsiteY39" fmla="*/ 3834376 h 4299085"/>
              <a:gd name="connsiteX40" fmla="*/ 3226507 w 3898347"/>
              <a:gd name="connsiteY40" fmla="*/ 3820131 h 4299085"/>
              <a:gd name="connsiteX41" fmla="*/ 3191688 w 3898347"/>
              <a:gd name="connsiteY41" fmla="*/ 3837359 h 4299085"/>
              <a:gd name="connsiteX42" fmla="*/ 3185553 w 3898347"/>
              <a:gd name="connsiteY42" fmla="*/ 3859030 h 4299085"/>
              <a:gd name="connsiteX43" fmla="*/ 3137926 w 3898347"/>
              <a:gd name="connsiteY43" fmla="*/ 3867782 h 4299085"/>
              <a:gd name="connsiteX44" fmla="*/ 3090188 w 3898347"/>
              <a:gd name="connsiteY44" fmla="*/ 3855036 h 4299085"/>
              <a:gd name="connsiteX45" fmla="*/ 3031422 w 3898347"/>
              <a:gd name="connsiteY45" fmla="*/ 3858298 h 4299085"/>
              <a:gd name="connsiteX46" fmla="*/ 2996288 w 3898347"/>
              <a:gd name="connsiteY46" fmla="*/ 3860020 h 4299085"/>
              <a:gd name="connsiteX47" fmla="*/ 2901661 w 3898347"/>
              <a:gd name="connsiteY47" fmla="*/ 3882243 h 4299085"/>
              <a:gd name="connsiteX48" fmla="*/ 2782141 w 3898347"/>
              <a:gd name="connsiteY48" fmla="*/ 3932983 h 4299085"/>
              <a:gd name="connsiteX49" fmla="*/ 2749597 w 3898347"/>
              <a:gd name="connsiteY49" fmla="*/ 3956746 h 4299085"/>
              <a:gd name="connsiteX50" fmla="*/ 2730493 w 3898347"/>
              <a:gd name="connsiteY50" fmla="*/ 3955236 h 4299085"/>
              <a:gd name="connsiteX51" fmla="*/ 2707507 w 3898347"/>
              <a:gd name="connsiteY51" fmla="*/ 3947771 h 4299085"/>
              <a:gd name="connsiteX52" fmla="*/ 2701937 w 3898347"/>
              <a:gd name="connsiteY52" fmla="*/ 3950565 h 4299085"/>
              <a:gd name="connsiteX53" fmla="*/ 2679435 w 3898347"/>
              <a:gd name="connsiteY53" fmla="*/ 3949768 h 4299085"/>
              <a:gd name="connsiteX54" fmla="*/ 2667352 w 3898347"/>
              <a:gd name="connsiteY54" fmla="*/ 3942821 h 4299085"/>
              <a:gd name="connsiteX55" fmla="*/ 2657096 w 3898347"/>
              <a:gd name="connsiteY55" fmla="*/ 3953571 h 4299085"/>
              <a:gd name="connsiteX56" fmla="*/ 2655161 w 3898347"/>
              <a:gd name="connsiteY56" fmla="*/ 3962216 h 4299085"/>
              <a:gd name="connsiteX57" fmla="*/ 2638604 w 3898347"/>
              <a:gd name="connsiteY57" fmla="*/ 3955936 h 4299085"/>
              <a:gd name="connsiteX58" fmla="*/ 2626185 w 3898347"/>
              <a:gd name="connsiteY58" fmla="*/ 3962937 h 4299085"/>
              <a:gd name="connsiteX59" fmla="*/ 2614077 w 3898347"/>
              <a:gd name="connsiteY59" fmla="*/ 3955576 h 4299085"/>
              <a:gd name="connsiteX60" fmla="*/ 2609403 w 3898347"/>
              <a:gd name="connsiteY60" fmla="*/ 3956215 h 4299085"/>
              <a:gd name="connsiteX61" fmla="*/ 2597896 w 3898347"/>
              <a:gd name="connsiteY61" fmla="*/ 3958939 h 4299085"/>
              <a:gd name="connsiteX62" fmla="*/ 2578251 w 3898347"/>
              <a:gd name="connsiteY62" fmla="*/ 3965812 h 4299085"/>
              <a:gd name="connsiteX63" fmla="*/ 2571961 w 3898347"/>
              <a:gd name="connsiteY63" fmla="*/ 3966278 h 4299085"/>
              <a:gd name="connsiteX64" fmla="*/ 2559399 w 3898347"/>
              <a:gd name="connsiteY64" fmla="*/ 3979193 h 4299085"/>
              <a:gd name="connsiteX65" fmla="*/ 2533560 w 3898347"/>
              <a:gd name="connsiteY65" fmla="*/ 3988160 h 4299085"/>
              <a:gd name="connsiteX66" fmla="*/ 2515299 w 3898347"/>
              <a:gd name="connsiteY66" fmla="*/ 4016867 h 4299085"/>
              <a:gd name="connsiteX67" fmla="*/ 2513423 w 3898347"/>
              <a:gd name="connsiteY67" fmla="*/ 4018759 h 4299085"/>
              <a:gd name="connsiteX68" fmla="*/ 2482991 w 3898347"/>
              <a:gd name="connsiteY68" fmla="*/ 4012935 h 4299085"/>
              <a:gd name="connsiteX69" fmla="*/ 2446940 w 3898347"/>
              <a:gd name="connsiteY69" fmla="*/ 4021172 h 4299085"/>
              <a:gd name="connsiteX70" fmla="*/ 2404883 w 3898347"/>
              <a:gd name="connsiteY70" fmla="*/ 4024808 h 4299085"/>
              <a:gd name="connsiteX71" fmla="*/ 2373894 w 3898347"/>
              <a:gd name="connsiteY71" fmla="*/ 4023827 h 4299085"/>
              <a:gd name="connsiteX72" fmla="*/ 2297080 w 3898347"/>
              <a:gd name="connsiteY72" fmla="*/ 4040841 h 4299085"/>
              <a:gd name="connsiteX73" fmla="*/ 2170615 w 3898347"/>
              <a:gd name="connsiteY73" fmla="*/ 4077196 h 4299085"/>
              <a:gd name="connsiteX74" fmla="*/ 2143580 w 3898347"/>
              <a:gd name="connsiteY74" fmla="*/ 4083102 h 4299085"/>
              <a:gd name="connsiteX75" fmla="*/ 2119893 w 3898347"/>
              <a:gd name="connsiteY75" fmla="*/ 4080874 h 4299085"/>
              <a:gd name="connsiteX76" fmla="*/ 2114008 w 3898347"/>
              <a:gd name="connsiteY76" fmla="*/ 4073996 h 4299085"/>
              <a:gd name="connsiteX77" fmla="*/ 2099067 w 3898347"/>
              <a:gd name="connsiteY77" fmla="*/ 4076068 h 4299085"/>
              <a:gd name="connsiteX78" fmla="*/ 2095000 w 3898347"/>
              <a:gd name="connsiteY78" fmla="*/ 4075096 h 4299085"/>
              <a:gd name="connsiteX79" fmla="*/ 2071767 w 3898347"/>
              <a:gd name="connsiteY79" fmla="*/ 4071044 h 4299085"/>
              <a:gd name="connsiteX80" fmla="*/ 2024486 w 3898347"/>
              <a:gd name="connsiteY80" fmla="*/ 4100276 h 4299085"/>
              <a:gd name="connsiteX81" fmla="*/ 1964411 w 3898347"/>
              <a:gd name="connsiteY81" fmla="*/ 4105069 h 4299085"/>
              <a:gd name="connsiteX82" fmla="*/ 1739945 w 3898347"/>
              <a:gd name="connsiteY82" fmla="*/ 4171795 h 4299085"/>
              <a:gd name="connsiteX83" fmla="*/ 1610556 w 3898347"/>
              <a:gd name="connsiteY83" fmla="*/ 4167701 h 4299085"/>
              <a:gd name="connsiteX84" fmla="*/ 1553623 w 3898347"/>
              <a:gd name="connsiteY84" fmla="*/ 4236045 h 4299085"/>
              <a:gd name="connsiteX85" fmla="*/ 1548640 w 3898347"/>
              <a:gd name="connsiteY85" fmla="*/ 4238297 h 4299085"/>
              <a:gd name="connsiteX86" fmla="*/ 1530136 w 3898347"/>
              <a:gd name="connsiteY86" fmla="*/ 4227121 h 4299085"/>
              <a:gd name="connsiteX87" fmla="*/ 1508787 w 3898347"/>
              <a:gd name="connsiteY87" fmla="*/ 4234213 h 4299085"/>
              <a:gd name="connsiteX88" fmla="*/ 1488914 w 3898347"/>
              <a:gd name="connsiteY88" fmla="*/ 4241772 h 4299085"/>
              <a:gd name="connsiteX89" fmla="*/ 1488999 w 3898347"/>
              <a:gd name="connsiteY89" fmla="*/ 4251186 h 4299085"/>
              <a:gd name="connsiteX90" fmla="*/ 1475364 w 3898347"/>
              <a:gd name="connsiteY90" fmla="*/ 4248364 h 4299085"/>
              <a:gd name="connsiteX91" fmla="*/ 1457275 w 3898347"/>
              <a:gd name="connsiteY91" fmla="*/ 4252863 h 4299085"/>
              <a:gd name="connsiteX92" fmla="*/ 1448085 w 3898347"/>
              <a:gd name="connsiteY92" fmla="*/ 4248391 h 4299085"/>
              <a:gd name="connsiteX93" fmla="*/ 1315306 w 3898347"/>
              <a:gd name="connsiteY93" fmla="*/ 4237004 h 4299085"/>
              <a:gd name="connsiteX94" fmla="*/ 1272434 w 3898347"/>
              <a:gd name="connsiteY94" fmla="*/ 4244958 h 4299085"/>
              <a:gd name="connsiteX95" fmla="*/ 1231567 w 3898347"/>
              <a:gd name="connsiteY95" fmla="*/ 4219356 h 4299085"/>
              <a:gd name="connsiteX96" fmla="*/ 1216643 w 3898347"/>
              <a:gd name="connsiteY96" fmla="*/ 4229828 h 4299085"/>
              <a:gd name="connsiteX97" fmla="*/ 1214101 w 3898347"/>
              <a:gd name="connsiteY97" fmla="*/ 4231991 h 4299085"/>
              <a:gd name="connsiteX98" fmla="*/ 1203193 w 3898347"/>
              <a:gd name="connsiteY98" fmla="*/ 4232867 h 4299085"/>
              <a:gd name="connsiteX99" fmla="*/ 1201049 w 3898347"/>
              <a:gd name="connsiteY99" fmla="*/ 4242842 h 4299085"/>
              <a:gd name="connsiteX100" fmla="*/ 1185298 w 3898347"/>
              <a:gd name="connsiteY100" fmla="*/ 4251133 h 4299085"/>
              <a:gd name="connsiteX101" fmla="*/ 1164955 w 3898347"/>
              <a:gd name="connsiteY101" fmla="*/ 4250027 h 4299085"/>
              <a:gd name="connsiteX102" fmla="*/ 1067357 w 3898347"/>
              <a:gd name="connsiteY102" fmla="*/ 4233908 h 4299085"/>
              <a:gd name="connsiteX103" fmla="*/ 1009492 w 3898347"/>
              <a:gd name="connsiteY103" fmla="*/ 4230455 h 4299085"/>
              <a:gd name="connsiteX104" fmla="*/ 988345 w 3898347"/>
              <a:gd name="connsiteY104" fmla="*/ 4238880 h 4299085"/>
              <a:gd name="connsiteX105" fmla="*/ 958251 w 3898347"/>
              <a:gd name="connsiteY105" fmla="*/ 4244100 h 4299085"/>
              <a:gd name="connsiteX106" fmla="*/ 905785 w 3898347"/>
              <a:gd name="connsiteY106" fmla="*/ 4260845 h 4299085"/>
              <a:gd name="connsiteX107" fmla="*/ 834176 w 3898347"/>
              <a:gd name="connsiteY107" fmla="*/ 4270241 h 4299085"/>
              <a:gd name="connsiteX108" fmla="*/ 778474 w 3898347"/>
              <a:gd name="connsiteY108" fmla="*/ 4235526 h 4299085"/>
              <a:gd name="connsiteX109" fmla="*/ 774418 w 3898347"/>
              <a:gd name="connsiteY109" fmla="*/ 4242583 h 4299085"/>
              <a:gd name="connsiteX110" fmla="*/ 737705 w 3898347"/>
              <a:gd name="connsiteY110" fmla="*/ 4238891 h 4299085"/>
              <a:gd name="connsiteX111" fmla="*/ 605027 w 3898347"/>
              <a:gd name="connsiteY111" fmla="*/ 4175863 h 4299085"/>
              <a:gd name="connsiteX112" fmla="*/ 533391 w 3898347"/>
              <a:gd name="connsiteY112" fmla="*/ 4170035 h 4299085"/>
              <a:gd name="connsiteX113" fmla="*/ 508621 w 3898347"/>
              <a:gd name="connsiteY113" fmla="*/ 4176044 h 4299085"/>
              <a:gd name="connsiteX114" fmla="*/ 467082 w 3898347"/>
              <a:gd name="connsiteY114" fmla="*/ 4185616 h 4299085"/>
              <a:gd name="connsiteX115" fmla="*/ 437646 w 3898347"/>
              <a:gd name="connsiteY115" fmla="*/ 4212658 h 4299085"/>
              <a:gd name="connsiteX116" fmla="*/ 402271 w 3898347"/>
              <a:gd name="connsiteY116" fmla="*/ 4212774 h 4299085"/>
              <a:gd name="connsiteX117" fmla="*/ 391968 w 3898347"/>
              <a:gd name="connsiteY117" fmla="*/ 4187073 h 4299085"/>
              <a:gd name="connsiteX118" fmla="*/ 354806 w 3898347"/>
              <a:gd name="connsiteY118" fmla="*/ 4195545 h 4299085"/>
              <a:gd name="connsiteX119" fmla="*/ 298662 w 3898347"/>
              <a:gd name="connsiteY119" fmla="*/ 4211227 h 4299085"/>
              <a:gd name="connsiteX120" fmla="*/ 265740 w 3898347"/>
              <a:gd name="connsiteY120" fmla="*/ 4213623 h 4299085"/>
              <a:gd name="connsiteX121" fmla="*/ 176403 w 3898347"/>
              <a:gd name="connsiteY121" fmla="*/ 4227393 h 4299085"/>
              <a:gd name="connsiteX122" fmla="*/ 87367 w 3898347"/>
              <a:gd name="connsiteY122" fmla="*/ 4246680 h 4299085"/>
              <a:gd name="connsiteX123" fmla="*/ 37148 w 3898347"/>
              <a:gd name="connsiteY123" fmla="*/ 4289154 h 4299085"/>
              <a:gd name="connsiteX124" fmla="*/ 5850 w 3898347"/>
              <a:gd name="connsiteY124" fmla="*/ 4296945 h 4299085"/>
              <a:gd name="connsiteX125" fmla="*/ 0 w 3898347"/>
              <a:gd name="connsiteY125" fmla="*/ 4299085 h 4299085"/>
              <a:gd name="connsiteX126" fmla="*/ 0 w 3898347"/>
              <a:gd name="connsiteY126" fmla="*/ 15850 h 4299085"/>
              <a:gd name="connsiteX0" fmla="*/ 3898347 w 3898347"/>
              <a:gd name="connsiteY0" fmla="*/ 0 h 4299085"/>
              <a:gd name="connsiteX1" fmla="*/ 3898347 w 3898347"/>
              <a:gd name="connsiteY1" fmla="*/ 3834445 h 4299085"/>
              <a:gd name="connsiteX2" fmla="*/ 3892314 w 3898347"/>
              <a:gd name="connsiteY2" fmla="*/ 3832951 h 4299085"/>
              <a:gd name="connsiteX3" fmla="*/ 3851953 w 3898347"/>
              <a:gd name="connsiteY3" fmla="*/ 3802983 h 4299085"/>
              <a:gd name="connsiteX4" fmla="*/ 3836418 w 3898347"/>
              <a:gd name="connsiteY4" fmla="*/ 3811513 h 4299085"/>
              <a:gd name="connsiteX5" fmla="*/ 3833758 w 3898347"/>
              <a:gd name="connsiteY5" fmla="*/ 3813341 h 4299085"/>
              <a:gd name="connsiteX6" fmla="*/ 3822673 w 3898347"/>
              <a:gd name="connsiteY6" fmla="*/ 3812913 h 4299085"/>
              <a:gd name="connsiteX7" fmla="*/ 3820104 w 3898347"/>
              <a:gd name="connsiteY7" fmla="*/ 3822466 h 4299085"/>
              <a:gd name="connsiteX8" fmla="*/ 3803816 w 3898347"/>
              <a:gd name="connsiteY8" fmla="*/ 3828757 h 4299085"/>
              <a:gd name="connsiteX9" fmla="*/ 3783259 w 3898347"/>
              <a:gd name="connsiteY9" fmla="*/ 3825276 h 4299085"/>
              <a:gd name="connsiteX10" fmla="*/ 3729936 w 3898347"/>
              <a:gd name="connsiteY10" fmla="*/ 3815386 h 4299085"/>
              <a:gd name="connsiteX11" fmla="*/ 3726018 w 3898347"/>
              <a:gd name="connsiteY11" fmla="*/ 3815100 h 4299085"/>
              <a:gd name="connsiteX12" fmla="*/ 3725413 w 3898347"/>
              <a:gd name="connsiteY12" fmla="*/ 3814615 h 4299085"/>
              <a:gd name="connsiteX13" fmla="*/ 3713801 w 3898347"/>
              <a:gd name="connsiteY13" fmla="*/ 3811018 h 4299085"/>
              <a:gd name="connsiteX14" fmla="*/ 3709087 w 3898347"/>
              <a:gd name="connsiteY14" fmla="*/ 3813195 h 4299085"/>
              <a:gd name="connsiteX15" fmla="*/ 3698038 w 3898347"/>
              <a:gd name="connsiteY15" fmla="*/ 3806182 h 4299085"/>
              <a:gd name="connsiteX16" fmla="*/ 3662227 w 3898347"/>
              <a:gd name="connsiteY16" fmla="*/ 3807761 h 4299085"/>
              <a:gd name="connsiteX17" fmla="*/ 3659872 w 3898347"/>
              <a:gd name="connsiteY17" fmla="*/ 3805524 h 4299085"/>
              <a:gd name="connsiteX18" fmla="*/ 3643454 w 3898347"/>
              <a:gd name="connsiteY18" fmla="*/ 3794831 h 4299085"/>
              <a:gd name="connsiteX19" fmla="*/ 3624789 w 3898347"/>
              <a:gd name="connsiteY19" fmla="*/ 3803185 h 4299085"/>
              <a:gd name="connsiteX20" fmla="*/ 3602327 w 3898347"/>
              <a:gd name="connsiteY20" fmla="*/ 3794616 h 4299085"/>
              <a:gd name="connsiteX21" fmla="*/ 3596645 w 3898347"/>
              <a:gd name="connsiteY21" fmla="*/ 3797108 h 4299085"/>
              <a:gd name="connsiteX22" fmla="*/ 3574144 w 3898347"/>
              <a:gd name="connsiteY22" fmla="*/ 3795108 h 4299085"/>
              <a:gd name="connsiteX23" fmla="*/ 3562310 w 3898347"/>
              <a:gd name="connsiteY23" fmla="*/ 3787534 h 4299085"/>
              <a:gd name="connsiteX24" fmla="*/ 3551635 w 3898347"/>
              <a:gd name="connsiteY24" fmla="*/ 3797705 h 4299085"/>
              <a:gd name="connsiteX25" fmla="*/ 3550175 w 3898347"/>
              <a:gd name="connsiteY25" fmla="*/ 3803199 h 4299085"/>
              <a:gd name="connsiteX26" fmla="*/ 3542668 w 3898347"/>
              <a:gd name="connsiteY26" fmla="*/ 3803283 h 4299085"/>
              <a:gd name="connsiteX27" fmla="*/ 3533033 w 3898347"/>
              <a:gd name="connsiteY27" fmla="*/ 3799071 h 4299085"/>
              <a:gd name="connsiteX28" fmla="*/ 3521726 w 3898347"/>
              <a:gd name="connsiteY28" fmla="*/ 3804691 h 4299085"/>
              <a:gd name="connsiteX29" fmla="*/ 3520080 w 3898347"/>
              <a:gd name="connsiteY29" fmla="*/ 3805210 h 4299085"/>
              <a:gd name="connsiteX30" fmla="*/ 3508491 w 3898347"/>
              <a:gd name="connsiteY30" fmla="*/ 3797398 h 4299085"/>
              <a:gd name="connsiteX31" fmla="*/ 3503787 w 3898347"/>
              <a:gd name="connsiteY31" fmla="*/ 3797787 h 4299085"/>
              <a:gd name="connsiteX32" fmla="*/ 3492165 w 3898347"/>
              <a:gd name="connsiteY32" fmla="*/ 3799887 h 4299085"/>
              <a:gd name="connsiteX33" fmla="*/ 3472233 w 3898347"/>
              <a:gd name="connsiteY33" fmla="*/ 3805682 h 4299085"/>
              <a:gd name="connsiteX34" fmla="*/ 3465921 w 3898347"/>
              <a:gd name="connsiteY34" fmla="*/ 3805814 h 4299085"/>
              <a:gd name="connsiteX35" fmla="*/ 3455541 w 3898347"/>
              <a:gd name="connsiteY35" fmla="*/ 3815505 h 4299085"/>
              <a:gd name="connsiteX36" fmla="*/ 3429027 w 3898347"/>
              <a:gd name="connsiteY36" fmla="*/ 3816906 h 4299085"/>
              <a:gd name="connsiteX37" fmla="*/ 3369507 w 3898347"/>
              <a:gd name="connsiteY37" fmla="*/ 3825563 h 4299085"/>
              <a:gd name="connsiteX38" fmla="*/ 3324491 w 3898347"/>
              <a:gd name="connsiteY38" fmla="*/ 3832006 h 4299085"/>
              <a:gd name="connsiteX39" fmla="*/ 3244235 w 3898347"/>
              <a:gd name="connsiteY39" fmla="*/ 3834376 h 4299085"/>
              <a:gd name="connsiteX40" fmla="*/ 3226507 w 3898347"/>
              <a:gd name="connsiteY40" fmla="*/ 3820131 h 4299085"/>
              <a:gd name="connsiteX41" fmla="*/ 3191688 w 3898347"/>
              <a:gd name="connsiteY41" fmla="*/ 3837359 h 4299085"/>
              <a:gd name="connsiteX42" fmla="*/ 3185553 w 3898347"/>
              <a:gd name="connsiteY42" fmla="*/ 3859030 h 4299085"/>
              <a:gd name="connsiteX43" fmla="*/ 3137926 w 3898347"/>
              <a:gd name="connsiteY43" fmla="*/ 3867782 h 4299085"/>
              <a:gd name="connsiteX44" fmla="*/ 3090188 w 3898347"/>
              <a:gd name="connsiteY44" fmla="*/ 3855036 h 4299085"/>
              <a:gd name="connsiteX45" fmla="*/ 3031422 w 3898347"/>
              <a:gd name="connsiteY45" fmla="*/ 3858298 h 4299085"/>
              <a:gd name="connsiteX46" fmla="*/ 2996288 w 3898347"/>
              <a:gd name="connsiteY46" fmla="*/ 3860020 h 4299085"/>
              <a:gd name="connsiteX47" fmla="*/ 2901661 w 3898347"/>
              <a:gd name="connsiteY47" fmla="*/ 3882243 h 4299085"/>
              <a:gd name="connsiteX48" fmla="*/ 2782141 w 3898347"/>
              <a:gd name="connsiteY48" fmla="*/ 3932983 h 4299085"/>
              <a:gd name="connsiteX49" fmla="*/ 2749597 w 3898347"/>
              <a:gd name="connsiteY49" fmla="*/ 3956746 h 4299085"/>
              <a:gd name="connsiteX50" fmla="*/ 2730493 w 3898347"/>
              <a:gd name="connsiteY50" fmla="*/ 3955236 h 4299085"/>
              <a:gd name="connsiteX51" fmla="*/ 2707507 w 3898347"/>
              <a:gd name="connsiteY51" fmla="*/ 3947771 h 4299085"/>
              <a:gd name="connsiteX52" fmla="*/ 2701937 w 3898347"/>
              <a:gd name="connsiteY52" fmla="*/ 3950565 h 4299085"/>
              <a:gd name="connsiteX53" fmla="*/ 2679435 w 3898347"/>
              <a:gd name="connsiteY53" fmla="*/ 3949768 h 4299085"/>
              <a:gd name="connsiteX54" fmla="*/ 2667352 w 3898347"/>
              <a:gd name="connsiteY54" fmla="*/ 3942821 h 4299085"/>
              <a:gd name="connsiteX55" fmla="*/ 2657096 w 3898347"/>
              <a:gd name="connsiteY55" fmla="*/ 3953571 h 4299085"/>
              <a:gd name="connsiteX56" fmla="*/ 2655161 w 3898347"/>
              <a:gd name="connsiteY56" fmla="*/ 3962216 h 4299085"/>
              <a:gd name="connsiteX57" fmla="*/ 2638604 w 3898347"/>
              <a:gd name="connsiteY57" fmla="*/ 3955936 h 4299085"/>
              <a:gd name="connsiteX58" fmla="*/ 2626185 w 3898347"/>
              <a:gd name="connsiteY58" fmla="*/ 3962937 h 4299085"/>
              <a:gd name="connsiteX59" fmla="*/ 2614077 w 3898347"/>
              <a:gd name="connsiteY59" fmla="*/ 3955576 h 4299085"/>
              <a:gd name="connsiteX60" fmla="*/ 2609403 w 3898347"/>
              <a:gd name="connsiteY60" fmla="*/ 3956215 h 4299085"/>
              <a:gd name="connsiteX61" fmla="*/ 2597896 w 3898347"/>
              <a:gd name="connsiteY61" fmla="*/ 3958939 h 4299085"/>
              <a:gd name="connsiteX62" fmla="*/ 2578251 w 3898347"/>
              <a:gd name="connsiteY62" fmla="*/ 3965812 h 4299085"/>
              <a:gd name="connsiteX63" fmla="*/ 2571961 w 3898347"/>
              <a:gd name="connsiteY63" fmla="*/ 3966278 h 4299085"/>
              <a:gd name="connsiteX64" fmla="*/ 2559399 w 3898347"/>
              <a:gd name="connsiteY64" fmla="*/ 3979193 h 4299085"/>
              <a:gd name="connsiteX65" fmla="*/ 2533560 w 3898347"/>
              <a:gd name="connsiteY65" fmla="*/ 3988160 h 4299085"/>
              <a:gd name="connsiteX66" fmla="*/ 2515299 w 3898347"/>
              <a:gd name="connsiteY66" fmla="*/ 4016867 h 4299085"/>
              <a:gd name="connsiteX67" fmla="*/ 2513423 w 3898347"/>
              <a:gd name="connsiteY67" fmla="*/ 4018759 h 4299085"/>
              <a:gd name="connsiteX68" fmla="*/ 2482991 w 3898347"/>
              <a:gd name="connsiteY68" fmla="*/ 4012935 h 4299085"/>
              <a:gd name="connsiteX69" fmla="*/ 2446940 w 3898347"/>
              <a:gd name="connsiteY69" fmla="*/ 4021172 h 4299085"/>
              <a:gd name="connsiteX70" fmla="*/ 2404883 w 3898347"/>
              <a:gd name="connsiteY70" fmla="*/ 4024808 h 4299085"/>
              <a:gd name="connsiteX71" fmla="*/ 2373894 w 3898347"/>
              <a:gd name="connsiteY71" fmla="*/ 4023827 h 4299085"/>
              <a:gd name="connsiteX72" fmla="*/ 2297080 w 3898347"/>
              <a:gd name="connsiteY72" fmla="*/ 4040841 h 4299085"/>
              <a:gd name="connsiteX73" fmla="*/ 2170615 w 3898347"/>
              <a:gd name="connsiteY73" fmla="*/ 4077196 h 4299085"/>
              <a:gd name="connsiteX74" fmla="*/ 2143580 w 3898347"/>
              <a:gd name="connsiteY74" fmla="*/ 4083102 h 4299085"/>
              <a:gd name="connsiteX75" fmla="*/ 2119893 w 3898347"/>
              <a:gd name="connsiteY75" fmla="*/ 4080874 h 4299085"/>
              <a:gd name="connsiteX76" fmla="*/ 2114008 w 3898347"/>
              <a:gd name="connsiteY76" fmla="*/ 4073996 h 4299085"/>
              <a:gd name="connsiteX77" fmla="*/ 2099067 w 3898347"/>
              <a:gd name="connsiteY77" fmla="*/ 4076068 h 4299085"/>
              <a:gd name="connsiteX78" fmla="*/ 2095000 w 3898347"/>
              <a:gd name="connsiteY78" fmla="*/ 4075096 h 4299085"/>
              <a:gd name="connsiteX79" fmla="*/ 2071767 w 3898347"/>
              <a:gd name="connsiteY79" fmla="*/ 4071044 h 4299085"/>
              <a:gd name="connsiteX80" fmla="*/ 2024486 w 3898347"/>
              <a:gd name="connsiteY80" fmla="*/ 4100276 h 4299085"/>
              <a:gd name="connsiteX81" fmla="*/ 1964411 w 3898347"/>
              <a:gd name="connsiteY81" fmla="*/ 4105069 h 4299085"/>
              <a:gd name="connsiteX82" fmla="*/ 1739945 w 3898347"/>
              <a:gd name="connsiteY82" fmla="*/ 4171795 h 4299085"/>
              <a:gd name="connsiteX83" fmla="*/ 1610556 w 3898347"/>
              <a:gd name="connsiteY83" fmla="*/ 4167701 h 4299085"/>
              <a:gd name="connsiteX84" fmla="*/ 1553623 w 3898347"/>
              <a:gd name="connsiteY84" fmla="*/ 4236045 h 4299085"/>
              <a:gd name="connsiteX85" fmla="*/ 1548640 w 3898347"/>
              <a:gd name="connsiteY85" fmla="*/ 4238297 h 4299085"/>
              <a:gd name="connsiteX86" fmla="*/ 1530136 w 3898347"/>
              <a:gd name="connsiteY86" fmla="*/ 4227121 h 4299085"/>
              <a:gd name="connsiteX87" fmla="*/ 1508787 w 3898347"/>
              <a:gd name="connsiteY87" fmla="*/ 4234213 h 4299085"/>
              <a:gd name="connsiteX88" fmla="*/ 1488914 w 3898347"/>
              <a:gd name="connsiteY88" fmla="*/ 4241772 h 4299085"/>
              <a:gd name="connsiteX89" fmla="*/ 1488999 w 3898347"/>
              <a:gd name="connsiteY89" fmla="*/ 4251186 h 4299085"/>
              <a:gd name="connsiteX90" fmla="*/ 1475364 w 3898347"/>
              <a:gd name="connsiteY90" fmla="*/ 4248364 h 4299085"/>
              <a:gd name="connsiteX91" fmla="*/ 1457275 w 3898347"/>
              <a:gd name="connsiteY91" fmla="*/ 4252863 h 4299085"/>
              <a:gd name="connsiteX92" fmla="*/ 1448085 w 3898347"/>
              <a:gd name="connsiteY92" fmla="*/ 4248391 h 4299085"/>
              <a:gd name="connsiteX93" fmla="*/ 1315306 w 3898347"/>
              <a:gd name="connsiteY93" fmla="*/ 4237004 h 4299085"/>
              <a:gd name="connsiteX94" fmla="*/ 1272434 w 3898347"/>
              <a:gd name="connsiteY94" fmla="*/ 4244958 h 4299085"/>
              <a:gd name="connsiteX95" fmla="*/ 1231567 w 3898347"/>
              <a:gd name="connsiteY95" fmla="*/ 4219356 h 4299085"/>
              <a:gd name="connsiteX96" fmla="*/ 1216643 w 3898347"/>
              <a:gd name="connsiteY96" fmla="*/ 4229828 h 4299085"/>
              <a:gd name="connsiteX97" fmla="*/ 1214101 w 3898347"/>
              <a:gd name="connsiteY97" fmla="*/ 4231991 h 4299085"/>
              <a:gd name="connsiteX98" fmla="*/ 1203193 w 3898347"/>
              <a:gd name="connsiteY98" fmla="*/ 4232867 h 4299085"/>
              <a:gd name="connsiteX99" fmla="*/ 1201049 w 3898347"/>
              <a:gd name="connsiteY99" fmla="*/ 4242842 h 4299085"/>
              <a:gd name="connsiteX100" fmla="*/ 1185298 w 3898347"/>
              <a:gd name="connsiteY100" fmla="*/ 4251133 h 4299085"/>
              <a:gd name="connsiteX101" fmla="*/ 1164955 w 3898347"/>
              <a:gd name="connsiteY101" fmla="*/ 4250027 h 4299085"/>
              <a:gd name="connsiteX102" fmla="*/ 1067357 w 3898347"/>
              <a:gd name="connsiteY102" fmla="*/ 4233908 h 4299085"/>
              <a:gd name="connsiteX103" fmla="*/ 1009492 w 3898347"/>
              <a:gd name="connsiteY103" fmla="*/ 4230455 h 4299085"/>
              <a:gd name="connsiteX104" fmla="*/ 988345 w 3898347"/>
              <a:gd name="connsiteY104" fmla="*/ 4238880 h 4299085"/>
              <a:gd name="connsiteX105" fmla="*/ 958251 w 3898347"/>
              <a:gd name="connsiteY105" fmla="*/ 4244100 h 4299085"/>
              <a:gd name="connsiteX106" fmla="*/ 905785 w 3898347"/>
              <a:gd name="connsiteY106" fmla="*/ 4260845 h 4299085"/>
              <a:gd name="connsiteX107" fmla="*/ 834176 w 3898347"/>
              <a:gd name="connsiteY107" fmla="*/ 4270241 h 4299085"/>
              <a:gd name="connsiteX108" fmla="*/ 778474 w 3898347"/>
              <a:gd name="connsiteY108" fmla="*/ 4235526 h 4299085"/>
              <a:gd name="connsiteX109" fmla="*/ 774418 w 3898347"/>
              <a:gd name="connsiteY109" fmla="*/ 4242583 h 4299085"/>
              <a:gd name="connsiteX110" fmla="*/ 737705 w 3898347"/>
              <a:gd name="connsiteY110" fmla="*/ 4238891 h 4299085"/>
              <a:gd name="connsiteX111" fmla="*/ 605027 w 3898347"/>
              <a:gd name="connsiteY111" fmla="*/ 4175863 h 4299085"/>
              <a:gd name="connsiteX112" fmla="*/ 533391 w 3898347"/>
              <a:gd name="connsiteY112" fmla="*/ 4170035 h 4299085"/>
              <a:gd name="connsiteX113" fmla="*/ 508621 w 3898347"/>
              <a:gd name="connsiteY113" fmla="*/ 4176044 h 4299085"/>
              <a:gd name="connsiteX114" fmla="*/ 467082 w 3898347"/>
              <a:gd name="connsiteY114" fmla="*/ 4185616 h 4299085"/>
              <a:gd name="connsiteX115" fmla="*/ 437646 w 3898347"/>
              <a:gd name="connsiteY115" fmla="*/ 4212658 h 4299085"/>
              <a:gd name="connsiteX116" fmla="*/ 402271 w 3898347"/>
              <a:gd name="connsiteY116" fmla="*/ 4212774 h 4299085"/>
              <a:gd name="connsiteX117" fmla="*/ 391968 w 3898347"/>
              <a:gd name="connsiteY117" fmla="*/ 4187073 h 4299085"/>
              <a:gd name="connsiteX118" fmla="*/ 354806 w 3898347"/>
              <a:gd name="connsiteY118" fmla="*/ 4195545 h 4299085"/>
              <a:gd name="connsiteX119" fmla="*/ 298662 w 3898347"/>
              <a:gd name="connsiteY119" fmla="*/ 4211227 h 4299085"/>
              <a:gd name="connsiteX120" fmla="*/ 265740 w 3898347"/>
              <a:gd name="connsiteY120" fmla="*/ 4213623 h 4299085"/>
              <a:gd name="connsiteX121" fmla="*/ 176403 w 3898347"/>
              <a:gd name="connsiteY121" fmla="*/ 4227393 h 4299085"/>
              <a:gd name="connsiteX122" fmla="*/ 37148 w 3898347"/>
              <a:gd name="connsiteY122" fmla="*/ 4289154 h 4299085"/>
              <a:gd name="connsiteX123" fmla="*/ 5850 w 3898347"/>
              <a:gd name="connsiteY123" fmla="*/ 4296945 h 4299085"/>
              <a:gd name="connsiteX124" fmla="*/ 0 w 3898347"/>
              <a:gd name="connsiteY124" fmla="*/ 4299085 h 4299085"/>
              <a:gd name="connsiteX125" fmla="*/ 0 w 3898347"/>
              <a:gd name="connsiteY125" fmla="*/ 15850 h 4299085"/>
              <a:gd name="connsiteX126" fmla="*/ 3898347 w 3898347"/>
              <a:gd name="connsiteY126" fmla="*/ 0 h 4299085"/>
              <a:gd name="connsiteX0" fmla="*/ 3898347 w 3898347"/>
              <a:gd name="connsiteY0" fmla="*/ 0 h 4296945"/>
              <a:gd name="connsiteX1" fmla="*/ 3898347 w 3898347"/>
              <a:gd name="connsiteY1" fmla="*/ 3834445 h 4296945"/>
              <a:gd name="connsiteX2" fmla="*/ 3892314 w 3898347"/>
              <a:gd name="connsiteY2" fmla="*/ 3832951 h 4296945"/>
              <a:gd name="connsiteX3" fmla="*/ 3851953 w 3898347"/>
              <a:gd name="connsiteY3" fmla="*/ 3802983 h 4296945"/>
              <a:gd name="connsiteX4" fmla="*/ 3836418 w 3898347"/>
              <a:gd name="connsiteY4" fmla="*/ 3811513 h 4296945"/>
              <a:gd name="connsiteX5" fmla="*/ 3833758 w 3898347"/>
              <a:gd name="connsiteY5" fmla="*/ 3813341 h 4296945"/>
              <a:gd name="connsiteX6" fmla="*/ 3822673 w 3898347"/>
              <a:gd name="connsiteY6" fmla="*/ 3812913 h 4296945"/>
              <a:gd name="connsiteX7" fmla="*/ 3820104 w 3898347"/>
              <a:gd name="connsiteY7" fmla="*/ 3822466 h 4296945"/>
              <a:gd name="connsiteX8" fmla="*/ 3803816 w 3898347"/>
              <a:gd name="connsiteY8" fmla="*/ 3828757 h 4296945"/>
              <a:gd name="connsiteX9" fmla="*/ 3783259 w 3898347"/>
              <a:gd name="connsiteY9" fmla="*/ 3825276 h 4296945"/>
              <a:gd name="connsiteX10" fmla="*/ 3729936 w 3898347"/>
              <a:gd name="connsiteY10" fmla="*/ 3815386 h 4296945"/>
              <a:gd name="connsiteX11" fmla="*/ 3726018 w 3898347"/>
              <a:gd name="connsiteY11" fmla="*/ 3815100 h 4296945"/>
              <a:gd name="connsiteX12" fmla="*/ 3725413 w 3898347"/>
              <a:gd name="connsiteY12" fmla="*/ 3814615 h 4296945"/>
              <a:gd name="connsiteX13" fmla="*/ 3713801 w 3898347"/>
              <a:gd name="connsiteY13" fmla="*/ 3811018 h 4296945"/>
              <a:gd name="connsiteX14" fmla="*/ 3709087 w 3898347"/>
              <a:gd name="connsiteY14" fmla="*/ 3813195 h 4296945"/>
              <a:gd name="connsiteX15" fmla="*/ 3698038 w 3898347"/>
              <a:gd name="connsiteY15" fmla="*/ 3806182 h 4296945"/>
              <a:gd name="connsiteX16" fmla="*/ 3662227 w 3898347"/>
              <a:gd name="connsiteY16" fmla="*/ 3807761 h 4296945"/>
              <a:gd name="connsiteX17" fmla="*/ 3659872 w 3898347"/>
              <a:gd name="connsiteY17" fmla="*/ 3805524 h 4296945"/>
              <a:gd name="connsiteX18" fmla="*/ 3643454 w 3898347"/>
              <a:gd name="connsiteY18" fmla="*/ 3794831 h 4296945"/>
              <a:gd name="connsiteX19" fmla="*/ 3624789 w 3898347"/>
              <a:gd name="connsiteY19" fmla="*/ 3803185 h 4296945"/>
              <a:gd name="connsiteX20" fmla="*/ 3602327 w 3898347"/>
              <a:gd name="connsiteY20" fmla="*/ 3794616 h 4296945"/>
              <a:gd name="connsiteX21" fmla="*/ 3596645 w 3898347"/>
              <a:gd name="connsiteY21" fmla="*/ 3797108 h 4296945"/>
              <a:gd name="connsiteX22" fmla="*/ 3574144 w 3898347"/>
              <a:gd name="connsiteY22" fmla="*/ 3795108 h 4296945"/>
              <a:gd name="connsiteX23" fmla="*/ 3562310 w 3898347"/>
              <a:gd name="connsiteY23" fmla="*/ 3787534 h 4296945"/>
              <a:gd name="connsiteX24" fmla="*/ 3551635 w 3898347"/>
              <a:gd name="connsiteY24" fmla="*/ 3797705 h 4296945"/>
              <a:gd name="connsiteX25" fmla="*/ 3550175 w 3898347"/>
              <a:gd name="connsiteY25" fmla="*/ 3803199 h 4296945"/>
              <a:gd name="connsiteX26" fmla="*/ 3542668 w 3898347"/>
              <a:gd name="connsiteY26" fmla="*/ 3803283 h 4296945"/>
              <a:gd name="connsiteX27" fmla="*/ 3533033 w 3898347"/>
              <a:gd name="connsiteY27" fmla="*/ 3799071 h 4296945"/>
              <a:gd name="connsiteX28" fmla="*/ 3521726 w 3898347"/>
              <a:gd name="connsiteY28" fmla="*/ 3804691 h 4296945"/>
              <a:gd name="connsiteX29" fmla="*/ 3520080 w 3898347"/>
              <a:gd name="connsiteY29" fmla="*/ 3805210 h 4296945"/>
              <a:gd name="connsiteX30" fmla="*/ 3508491 w 3898347"/>
              <a:gd name="connsiteY30" fmla="*/ 3797398 h 4296945"/>
              <a:gd name="connsiteX31" fmla="*/ 3503787 w 3898347"/>
              <a:gd name="connsiteY31" fmla="*/ 3797787 h 4296945"/>
              <a:gd name="connsiteX32" fmla="*/ 3492165 w 3898347"/>
              <a:gd name="connsiteY32" fmla="*/ 3799887 h 4296945"/>
              <a:gd name="connsiteX33" fmla="*/ 3472233 w 3898347"/>
              <a:gd name="connsiteY33" fmla="*/ 3805682 h 4296945"/>
              <a:gd name="connsiteX34" fmla="*/ 3465921 w 3898347"/>
              <a:gd name="connsiteY34" fmla="*/ 3805814 h 4296945"/>
              <a:gd name="connsiteX35" fmla="*/ 3455541 w 3898347"/>
              <a:gd name="connsiteY35" fmla="*/ 3815505 h 4296945"/>
              <a:gd name="connsiteX36" fmla="*/ 3429027 w 3898347"/>
              <a:gd name="connsiteY36" fmla="*/ 3816906 h 4296945"/>
              <a:gd name="connsiteX37" fmla="*/ 3369507 w 3898347"/>
              <a:gd name="connsiteY37" fmla="*/ 3825563 h 4296945"/>
              <a:gd name="connsiteX38" fmla="*/ 3324491 w 3898347"/>
              <a:gd name="connsiteY38" fmla="*/ 3832006 h 4296945"/>
              <a:gd name="connsiteX39" fmla="*/ 3244235 w 3898347"/>
              <a:gd name="connsiteY39" fmla="*/ 3834376 h 4296945"/>
              <a:gd name="connsiteX40" fmla="*/ 3226507 w 3898347"/>
              <a:gd name="connsiteY40" fmla="*/ 3820131 h 4296945"/>
              <a:gd name="connsiteX41" fmla="*/ 3191688 w 3898347"/>
              <a:gd name="connsiteY41" fmla="*/ 3837359 h 4296945"/>
              <a:gd name="connsiteX42" fmla="*/ 3185553 w 3898347"/>
              <a:gd name="connsiteY42" fmla="*/ 3859030 h 4296945"/>
              <a:gd name="connsiteX43" fmla="*/ 3137926 w 3898347"/>
              <a:gd name="connsiteY43" fmla="*/ 3867782 h 4296945"/>
              <a:gd name="connsiteX44" fmla="*/ 3090188 w 3898347"/>
              <a:gd name="connsiteY44" fmla="*/ 3855036 h 4296945"/>
              <a:gd name="connsiteX45" fmla="*/ 3031422 w 3898347"/>
              <a:gd name="connsiteY45" fmla="*/ 3858298 h 4296945"/>
              <a:gd name="connsiteX46" fmla="*/ 2996288 w 3898347"/>
              <a:gd name="connsiteY46" fmla="*/ 3860020 h 4296945"/>
              <a:gd name="connsiteX47" fmla="*/ 2901661 w 3898347"/>
              <a:gd name="connsiteY47" fmla="*/ 3882243 h 4296945"/>
              <a:gd name="connsiteX48" fmla="*/ 2782141 w 3898347"/>
              <a:gd name="connsiteY48" fmla="*/ 3932983 h 4296945"/>
              <a:gd name="connsiteX49" fmla="*/ 2749597 w 3898347"/>
              <a:gd name="connsiteY49" fmla="*/ 3956746 h 4296945"/>
              <a:gd name="connsiteX50" fmla="*/ 2730493 w 3898347"/>
              <a:gd name="connsiteY50" fmla="*/ 3955236 h 4296945"/>
              <a:gd name="connsiteX51" fmla="*/ 2707507 w 3898347"/>
              <a:gd name="connsiteY51" fmla="*/ 3947771 h 4296945"/>
              <a:gd name="connsiteX52" fmla="*/ 2701937 w 3898347"/>
              <a:gd name="connsiteY52" fmla="*/ 3950565 h 4296945"/>
              <a:gd name="connsiteX53" fmla="*/ 2679435 w 3898347"/>
              <a:gd name="connsiteY53" fmla="*/ 3949768 h 4296945"/>
              <a:gd name="connsiteX54" fmla="*/ 2667352 w 3898347"/>
              <a:gd name="connsiteY54" fmla="*/ 3942821 h 4296945"/>
              <a:gd name="connsiteX55" fmla="*/ 2657096 w 3898347"/>
              <a:gd name="connsiteY55" fmla="*/ 3953571 h 4296945"/>
              <a:gd name="connsiteX56" fmla="*/ 2655161 w 3898347"/>
              <a:gd name="connsiteY56" fmla="*/ 3962216 h 4296945"/>
              <a:gd name="connsiteX57" fmla="*/ 2638604 w 3898347"/>
              <a:gd name="connsiteY57" fmla="*/ 3955936 h 4296945"/>
              <a:gd name="connsiteX58" fmla="*/ 2626185 w 3898347"/>
              <a:gd name="connsiteY58" fmla="*/ 3962937 h 4296945"/>
              <a:gd name="connsiteX59" fmla="*/ 2614077 w 3898347"/>
              <a:gd name="connsiteY59" fmla="*/ 3955576 h 4296945"/>
              <a:gd name="connsiteX60" fmla="*/ 2609403 w 3898347"/>
              <a:gd name="connsiteY60" fmla="*/ 3956215 h 4296945"/>
              <a:gd name="connsiteX61" fmla="*/ 2597896 w 3898347"/>
              <a:gd name="connsiteY61" fmla="*/ 3958939 h 4296945"/>
              <a:gd name="connsiteX62" fmla="*/ 2578251 w 3898347"/>
              <a:gd name="connsiteY62" fmla="*/ 3965812 h 4296945"/>
              <a:gd name="connsiteX63" fmla="*/ 2571961 w 3898347"/>
              <a:gd name="connsiteY63" fmla="*/ 3966278 h 4296945"/>
              <a:gd name="connsiteX64" fmla="*/ 2559399 w 3898347"/>
              <a:gd name="connsiteY64" fmla="*/ 3979193 h 4296945"/>
              <a:gd name="connsiteX65" fmla="*/ 2533560 w 3898347"/>
              <a:gd name="connsiteY65" fmla="*/ 3988160 h 4296945"/>
              <a:gd name="connsiteX66" fmla="*/ 2515299 w 3898347"/>
              <a:gd name="connsiteY66" fmla="*/ 4016867 h 4296945"/>
              <a:gd name="connsiteX67" fmla="*/ 2513423 w 3898347"/>
              <a:gd name="connsiteY67" fmla="*/ 4018759 h 4296945"/>
              <a:gd name="connsiteX68" fmla="*/ 2482991 w 3898347"/>
              <a:gd name="connsiteY68" fmla="*/ 4012935 h 4296945"/>
              <a:gd name="connsiteX69" fmla="*/ 2446940 w 3898347"/>
              <a:gd name="connsiteY69" fmla="*/ 4021172 h 4296945"/>
              <a:gd name="connsiteX70" fmla="*/ 2404883 w 3898347"/>
              <a:gd name="connsiteY70" fmla="*/ 4024808 h 4296945"/>
              <a:gd name="connsiteX71" fmla="*/ 2373894 w 3898347"/>
              <a:gd name="connsiteY71" fmla="*/ 4023827 h 4296945"/>
              <a:gd name="connsiteX72" fmla="*/ 2297080 w 3898347"/>
              <a:gd name="connsiteY72" fmla="*/ 4040841 h 4296945"/>
              <a:gd name="connsiteX73" fmla="*/ 2170615 w 3898347"/>
              <a:gd name="connsiteY73" fmla="*/ 4077196 h 4296945"/>
              <a:gd name="connsiteX74" fmla="*/ 2143580 w 3898347"/>
              <a:gd name="connsiteY74" fmla="*/ 4083102 h 4296945"/>
              <a:gd name="connsiteX75" fmla="*/ 2119893 w 3898347"/>
              <a:gd name="connsiteY75" fmla="*/ 4080874 h 4296945"/>
              <a:gd name="connsiteX76" fmla="*/ 2114008 w 3898347"/>
              <a:gd name="connsiteY76" fmla="*/ 4073996 h 4296945"/>
              <a:gd name="connsiteX77" fmla="*/ 2099067 w 3898347"/>
              <a:gd name="connsiteY77" fmla="*/ 4076068 h 4296945"/>
              <a:gd name="connsiteX78" fmla="*/ 2095000 w 3898347"/>
              <a:gd name="connsiteY78" fmla="*/ 4075096 h 4296945"/>
              <a:gd name="connsiteX79" fmla="*/ 2071767 w 3898347"/>
              <a:gd name="connsiteY79" fmla="*/ 4071044 h 4296945"/>
              <a:gd name="connsiteX80" fmla="*/ 2024486 w 3898347"/>
              <a:gd name="connsiteY80" fmla="*/ 4100276 h 4296945"/>
              <a:gd name="connsiteX81" fmla="*/ 1964411 w 3898347"/>
              <a:gd name="connsiteY81" fmla="*/ 4105069 h 4296945"/>
              <a:gd name="connsiteX82" fmla="*/ 1739945 w 3898347"/>
              <a:gd name="connsiteY82" fmla="*/ 4171795 h 4296945"/>
              <a:gd name="connsiteX83" fmla="*/ 1610556 w 3898347"/>
              <a:gd name="connsiteY83" fmla="*/ 4167701 h 4296945"/>
              <a:gd name="connsiteX84" fmla="*/ 1553623 w 3898347"/>
              <a:gd name="connsiteY84" fmla="*/ 4236045 h 4296945"/>
              <a:gd name="connsiteX85" fmla="*/ 1548640 w 3898347"/>
              <a:gd name="connsiteY85" fmla="*/ 4238297 h 4296945"/>
              <a:gd name="connsiteX86" fmla="*/ 1530136 w 3898347"/>
              <a:gd name="connsiteY86" fmla="*/ 4227121 h 4296945"/>
              <a:gd name="connsiteX87" fmla="*/ 1508787 w 3898347"/>
              <a:gd name="connsiteY87" fmla="*/ 4234213 h 4296945"/>
              <a:gd name="connsiteX88" fmla="*/ 1488914 w 3898347"/>
              <a:gd name="connsiteY88" fmla="*/ 4241772 h 4296945"/>
              <a:gd name="connsiteX89" fmla="*/ 1488999 w 3898347"/>
              <a:gd name="connsiteY89" fmla="*/ 4251186 h 4296945"/>
              <a:gd name="connsiteX90" fmla="*/ 1475364 w 3898347"/>
              <a:gd name="connsiteY90" fmla="*/ 4248364 h 4296945"/>
              <a:gd name="connsiteX91" fmla="*/ 1457275 w 3898347"/>
              <a:gd name="connsiteY91" fmla="*/ 4252863 h 4296945"/>
              <a:gd name="connsiteX92" fmla="*/ 1448085 w 3898347"/>
              <a:gd name="connsiteY92" fmla="*/ 4248391 h 4296945"/>
              <a:gd name="connsiteX93" fmla="*/ 1315306 w 3898347"/>
              <a:gd name="connsiteY93" fmla="*/ 4237004 h 4296945"/>
              <a:gd name="connsiteX94" fmla="*/ 1272434 w 3898347"/>
              <a:gd name="connsiteY94" fmla="*/ 4244958 h 4296945"/>
              <a:gd name="connsiteX95" fmla="*/ 1231567 w 3898347"/>
              <a:gd name="connsiteY95" fmla="*/ 4219356 h 4296945"/>
              <a:gd name="connsiteX96" fmla="*/ 1216643 w 3898347"/>
              <a:gd name="connsiteY96" fmla="*/ 4229828 h 4296945"/>
              <a:gd name="connsiteX97" fmla="*/ 1214101 w 3898347"/>
              <a:gd name="connsiteY97" fmla="*/ 4231991 h 4296945"/>
              <a:gd name="connsiteX98" fmla="*/ 1203193 w 3898347"/>
              <a:gd name="connsiteY98" fmla="*/ 4232867 h 4296945"/>
              <a:gd name="connsiteX99" fmla="*/ 1201049 w 3898347"/>
              <a:gd name="connsiteY99" fmla="*/ 4242842 h 4296945"/>
              <a:gd name="connsiteX100" fmla="*/ 1185298 w 3898347"/>
              <a:gd name="connsiteY100" fmla="*/ 4251133 h 4296945"/>
              <a:gd name="connsiteX101" fmla="*/ 1164955 w 3898347"/>
              <a:gd name="connsiteY101" fmla="*/ 4250027 h 4296945"/>
              <a:gd name="connsiteX102" fmla="*/ 1067357 w 3898347"/>
              <a:gd name="connsiteY102" fmla="*/ 4233908 h 4296945"/>
              <a:gd name="connsiteX103" fmla="*/ 1009492 w 3898347"/>
              <a:gd name="connsiteY103" fmla="*/ 4230455 h 4296945"/>
              <a:gd name="connsiteX104" fmla="*/ 988345 w 3898347"/>
              <a:gd name="connsiteY104" fmla="*/ 4238880 h 4296945"/>
              <a:gd name="connsiteX105" fmla="*/ 958251 w 3898347"/>
              <a:gd name="connsiteY105" fmla="*/ 4244100 h 4296945"/>
              <a:gd name="connsiteX106" fmla="*/ 905785 w 3898347"/>
              <a:gd name="connsiteY106" fmla="*/ 4260845 h 4296945"/>
              <a:gd name="connsiteX107" fmla="*/ 834176 w 3898347"/>
              <a:gd name="connsiteY107" fmla="*/ 4270241 h 4296945"/>
              <a:gd name="connsiteX108" fmla="*/ 778474 w 3898347"/>
              <a:gd name="connsiteY108" fmla="*/ 4235526 h 4296945"/>
              <a:gd name="connsiteX109" fmla="*/ 774418 w 3898347"/>
              <a:gd name="connsiteY109" fmla="*/ 4242583 h 4296945"/>
              <a:gd name="connsiteX110" fmla="*/ 737705 w 3898347"/>
              <a:gd name="connsiteY110" fmla="*/ 4238891 h 4296945"/>
              <a:gd name="connsiteX111" fmla="*/ 605027 w 3898347"/>
              <a:gd name="connsiteY111" fmla="*/ 4175863 h 4296945"/>
              <a:gd name="connsiteX112" fmla="*/ 533391 w 3898347"/>
              <a:gd name="connsiteY112" fmla="*/ 4170035 h 4296945"/>
              <a:gd name="connsiteX113" fmla="*/ 508621 w 3898347"/>
              <a:gd name="connsiteY113" fmla="*/ 4176044 h 4296945"/>
              <a:gd name="connsiteX114" fmla="*/ 467082 w 3898347"/>
              <a:gd name="connsiteY114" fmla="*/ 4185616 h 4296945"/>
              <a:gd name="connsiteX115" fmla="*/ 437646 w 3898347"/>
              <a:gd name="connsiteY115" fmla="*/ 4212658 h 4296945"/>
              <a:gd name="connsiteX116" fmla="*/ 402271 w 3898347"/>
              <a:gd name="connsiteY116" fmla="*/ 4212774 h 4296945"/>
              <a:gd name="connsiteX117" fmla="*/ 391968 w 3898347"/>
              <a:gd name="connsiteY117" fmla="*/ 4187073 h 4296945"/>
              <a:gd name="connsiteX118" fmla="*/ 354806 w 3898347"/>
              <a:gd name="connsiteY118" fmla="*/ 4195545 h 4296945"/>
              <a:gd name="connsiteX119" fmla="*/ 298662 w 3898347"/>
              <a:gd name="connsiteY119" fmla="*/ 4211227 h 4296945"/>
              <a:gd name="connsiteX120" fmla="*/ 265740 w 3898347"/>
              <a:gd name="connsiteY120" fmla="*/ 4213623 h 4296945"/>
              <a:gd name="connsiteX121" fmla="*/ 176403 w 3898347"/>
              <a:gd name="connsiteY121" fmla="*/ 4227393 h 4296945"/>
              <a:gd name="connsiteX122" fmla="*/ 37148 w 3898347"/>
              <a:gd name="connsiteY122" fmla="*/ 4289154 h 4296945"/>
              <a:gd name="connsiteX123" fmla="*/ 5850 w 3898347"/>
              <a:gd name="connsiteY123" fmla="*/ 4296945 h 4296945"/>
              <a:gd name="connsiteX124" fmla="*/ 0 w 3898347"/>
              <a:gd name="connsiteY124" fmla="*/ 4221939 h 4296945"/>
              <a:gd name="connsiteX125" fmla="*/ 0 w 3898347"/>
              <a:gd name="connsiteY125" fmla="*/ 15850 h 4296945"/>
              <a:gd name="connsiteX126" fmla="*/ 3898347 w 3898347"/>
              <a:gd name="connsiteY126" fmla="*/ 0 h 4296945"/>
              <a:gd name="connsiteX0" fmla="*/ 3898347 w 3898347"/>
              <a:gd name="connsiteY0" fmla="*/ 0 h 4296945"/>
              <a:gd name="connsiteX1" fmla="*/ 3898347 w 3898347"/>
              <a:gd name="connsiteY1" fmla="*/ 3834445 h 4296945"/>
              <a:gd name="connsiteX2" fmla="*/ 3892314 w 3898347"/>
              <a:gd name="connsiteY2" fmla="*/ 3832951 h 4296945"/>
              <a:gd name="connsiteX3" fmla="*/ 3851953 w 3898347"/>
              <a:gd name="connsiteY3" fmla="*/ 3802983 h 4296945"/>
              <a:gd name="connsiteX4" fmla="*/ 3836418 w 3898347"/>
              <a:gd name="connsiteY4" fmla="*/ 3811513 h 4296945"/>
              <a:gd name="connsiteX5" fmla="*/ 3833758 w 3898347"/>
              <a:gd name="connsiteY5" fmla="*/ 3813341 h 4296945"/>
              <a:gd name="connsiteX6" fmla="*/ 3822673 w 3898347"/>
              <a:gd name="connsiteY6" fmla="*/ 3812913 h 4296945"/>
              <a:gd name="connsiteX7" fmla="*/ 3820104 w 3898347"/>
              <a:gd name="connsiteY7" fmla="*/ 3822466 h 4296945"/>
              <a:gd name="connsiteX8" fmla="*/ 3803816 w 3898347"/>
              <a:gd name="connsiteY8" fmla="*/ 3828757 h 4296945"/>
              <a:gd name="connsiteX9" fmla="*/ 3783259 w 3898347"/>
              <a:gd name="connsiteY9" fmla="*/ 3825276 h 4296945"/>
              <a:gd name="connsiteX10" fmla="*/ 3729936 w 3898347"/>
              <a:gd name="connsiteY10" fmla="*/ 3815386 h 4296945"/>
              <a:gd name="connsiteX11" fmla="*/ 3726018 w 3898347"/>
              <a:gd name="connsiteY11" fmla="*/ 3815100 h 4296945"/>
              <a:gd name="connsiteX12" fmla="*/ 3725413 w 3898347"/>
              <a:gd name="connsiteY12" fmla="*/ 3814615 h 4296945"/>
              <a:gd name="connsiteX13" fmla="*/ 3713801 w 3898347"/>
              <a:gd name="connsiteY13" fmla="*/ 3811018 h 4296945"/>
              <a:gd name="connsiteX14" fmla="*/ 3709087 w 3898347"/>
              <a:gd name="connsiteY14" fmla="*/ 3813195 h 4296945"/>
              <a:gd name="connsiteX15" fmla="*/ 3698038 w 3898347"/>
              <a:gd name="connsiteY15" fmla="*/ 3806182 h 4296945"/>
              <a:gd name="connsiteX16" fmla="*/ 3662227 w 3898347"/>
              <a:gd name="connsiteY16" fmla="*/ 3807761 h 4296945"/>
              <a:gd name="connsiteX17" fmla="*/ 3659872 w 3898347"/>
              <a:gd name="connsiteY17" fmla="*/ 3805524 h 4296945"/>
              <a:gd name="connsiteX18" fmla="*/ 3643454 w 3898347"/>
              <a:gd name="connsiteY18" fmla="*/ 3794831 h 4296945"/>
              <a:gd name="connsiteX19" fmla="*/ 3624789 w 3898347"/>
              <a:gd name="connsiteY19" fmla="*/ 3803185 h 4296945"/>
              <a:gd name="connsiteX20" fmla="*/ 3602327 w 3898347"/>
              <a:gd name="connsiteY20" fmla="*/ 3794616 h 4296945"/>
              <a:gd name="connsiteX21" fmla="*/ 3596645 w 3898347"/>
              <a:gd name="connsiteY21" fmla="*/ 3797108 h 4296945"/>
              <a:gd name="connsiteX22" fmla="*/ 3574144 w 3898347"/>
              <a:gd name="connsiteY22" fmla="*/ 3795108 h 4296945"/>
              <a:gd name="connsiteX23" fmla="*/ 3562310 w 3898347"/>
              <a:gd name="connsiteY23" fmla="*/ 3787534 h 4296945"/>
              <a:gd name="connsiteX24" fmla="*/ 3551635 w 3898347"/>
              <a:gd name="connsiteY24" fmla="*/ 3797705 h 4296945"/>
              <a:gd name="connsiteX25" fmla="*/ 3550175 w 3898347"/>
              <a:gd name="connsiteY25" fmla="*/ 3803199 h 4296945"/>
              <a:gd name="connsiteX26" fmla="*/ 3542668 w 3898347"/>
              <a:gd name="connsiteY26" fmla="*/ 3803283 h 4296945"/>
              <a:gd name="connsiteX27" fmla="*/ 3533033 w 3898347"/>
              <a:gd name="connsiteY27" fmla="*/ 3799071 h 4296945"/>
              <a:gd name="connsiteX28" fmla="*/ 3521726 w 3898347"/>
              <a:gd name="connsiteY28" fmla="*/ 3804691 h 4296945"/>
              <a:gd name="connsiteX29" fmla="*/ 3520080 w 3898347"/>
              <a:gd name="connsiteY29" fmla="*/ 3805210 h 4296945"/>
              <a:gd name="connsiteX30" fmla="*/ 3508491 w 3898347"/>
              <a:gd name="connsiteY30" fmla="*/ 3797398 h 4296945"/>
              <a:gd name="connsiteX31" fmla="*/ 3503787 w 3898347"/>
              <a:gd name="connsiteY31" fmla="*/ 3797787 h 4296945"/>
              <a:gd name="connsiteX32" fmla="*/ 3492165 w 3898347"/>
              <a:gd name="connsiteY32" fmla="*/ 3799887 h 4296945"/>
              <a:gd name="connsiteX33" fmla="*/ 3472233 w 3898347"/>
              <a:gd name="connsiteY33" fmla="*/ 3805682 h 4296945"/>
              <a:gd name="connsiteX34" fmla="*/ 3465921 w 3898347"/>
              <a:gd name="connsiteY34" fmla="*/ 3805814 h 4296945"/>
              <a:gd name="connsiteX35" fmla="*/ 3455541 w 3898347"/>
              <a:gd name="connsiteY35" fmla="*/ 3815505 h 4296945"/>
              <a:gd name="connsiteX36" fmla="*/ 3429027 w 3898347"/>
              <a:gd name="connsiteY36" fmla="*/ 3816906 h 4296945"/>
              <a:gd name="connsiteX37" fmla="*/ 3369507 w 3898347"/>
              <a:gd name="connsiteY37" fmla="*/ 3825563 h 4296945"/>
              <a:gd name="connsiteX38" fmla="*/ 3324491 w 3898347"/>
              <a:gd name="connsiteY38" fmla="*/ 3832006 h 4296945"/>
              <a:gd name="connsiteX39" fmla="*/ 3244235 w 3898347"/>
              <a:gd name="connsiteY39" fmla="*/ 3834376 h 4296945"/>
              <a:gd name="connsiteX40" fmla="*/ 3226507 w 3898347"/>
              <a:gd name="connsiteY40" fmla="*/ 3820131 h 4296945"/>
              <a:gd name="connsiteX41" fmla="*/ 3191688 w 3898347"/>
              <a:gd name="connsiteY41" fmla="*/ 3837359 h 4296945"/>
              <a:gd name="connsiteX42" fmla="*/ 3185553 w 3898347"/>
              <a:gd name="connsiteY42" fmla="*/ 3859030 h 4296945"/>
              <a:gd name="connsiteX43" fmla="*/ 3137926 w 3898347"/>
              <a:gd name="connsiteY43" fmla="*/ 3867782 h 4296945"/>
              <a:gd name="connsiteX44" fmla="*/ 3090188 w 3898347"/>
              <a:gd name="connsiteY44" fmla="*/ 3855036 h 4296945"/>
              <a:gd name="connsiteX45" fmla="*/ 3031422 w 3898347"/>
              <a:gd name="connsiteY45" fmla="*/ 3858298 h 4296945"/>
              <a:gd name="connsiteX46" fmla="*/ 2996288 w 3898347"/>
              <a:gd name="connsiteY46" fmla="*/ 3860020 h 4296945"/>
              <a:gd name="connsiteX47" fmla="*/ 2901661 w 3898347"/>
              <a:gd name="connsiteY47" fmla="*/ 3882243 h 4296945"/>
              <a:gd name="connsiteX48" fmla="*/ 2782141 w 3898347"/>
              <a:gd name="connsiteY48" fmla="*/ 3932983 h 4296945"/>
              <a:gd name="connsiteX49" fmla="*/ 2749597 w 3898347"/>
              <a:gd name="connsiteY49" fmla="*/ 3956746 h 4296945"/>
              <a:gd name="connsiteX50" fmla="*/ 2730493 w 3898347"/>
              <a:gd name="connsiteY50" fmla="*/ 3955236 h 4296945"/>
              <a:gd name="connsiteX51" fmla="*/ 2707507 w 3898347"/>
              <a:gd name="connsiteY51" fmla="*/ 3947771 h 4296945"/>
              <a:gd name="connsiteX52" fmla="*/ 2701937 w 3898347"/>
              <a:gd name="connsiteY52" fmla="*/ 3950565 h 4296945"/>
              <a:gd name="connsiteX53" fmla="*/ 2679435 w 3898347"/>
              <a:gd name="connsiteY53" fmla="*/ 3949768 h 4296945"/>
              <a:gd name="connsiteX54" fmla="*/ 2667352 w 3898347"/>
              <a:gd name="connsiteY54" fmla="*/ 3942821 h 4296945"/>
              <a:gd name="connsiteX55" fmla="*/ 2657096 w 3898347"/>
              <a:gd name="connsiteY55" fmla="*/ 3953571 h 4296945"/>
              <a:gd name="connsiteX56" fmla="*/ 2655161 w 3898347"/>
              <a:gd name="connsiteY56" fmla="*/ 3962216 h 4296945"/>
              <a:gd name="connsiteX57" fmla="*/ 2638604 w 3898347"/>
              <a:gd name="connsiteY57" fmla="*/ 3955936 h 4296945"/>
              <a:gd name="connsiteX58" fmla="*/ 2626185 w 3898347"/>
              <a:gd name="connsiteY58" fmla="*/ 3962937 h 4296945"/>
              <a:gd name="connsiteX59" fmla="*/ 2614077 w 3898347"/>
              <a:gd name="connsiteY59" fmla="*/ 3955576 h 4296945"/>
              <a:gd name="connsiteX60" fmla="*/ 2609403 w 3898347"/>
              <a:gd name="connsiteY60" fmla="*/ 3956215 h 4296945"/>
              <a:gd name="connsiteX61" fmla="*/ 2597896 w 3898347"/>
              <a:gd name="connsiteY61" fmla="*/ 3958939 h 4296945"/>
              <a:gd name="connsiteX62" fmla="*/ 2578251 w 3898347"/>
              <a:gd name="connsiteY62" fmla="*/ 3965812 h 4296945"/>
              <a:gd name="connsiteX63" fmla="*/ 2571961 w 3898347"/>
              <a:gd name="connsiteY63" fmla="*/ 3966278 h 4296945"/>
              <a:gd name="connsiteX64" fmla="*/ 2559399 w 3898347"/>
              <a:gd name="connsiteY64" fmla="*/ 3979193 h 4296945"/>
              <a:gd name="connsiteX65" fmla="*/ 2533560 w 3898347"/>
              <a:gd name="connsiteY65" fmla="*/ 3988160 h 4296945"/>
              <a:gd name="connsiteX66" fmla="*/ 2515299 w 3898347"/>
              <a:gd name="connsiteY66" fmla="*/ 4016867 h 4296945"/>
              <a:gd name="connsiteX67" fmla="*/ 2513423 w 3898347"/>
              <a:gd name="connsiteY67" fmla="*/ 4018759 h 4296945"/>
              <a:gd name="connsiteX68" fmla="*/ 2482991 w 3898347"/>
              <a:gd name="connsiteY68" fmla="*/ 4012935 h 4296945"/>
              <a:gd name="connsiteX69" fmla="*/ 2446940 w 3898347"/>
              <a:gd name="connsiteY69" fmla="*/ 4021172 h 4296945"/>
              <a:gd name="connsiteX70" fmla="*/ 2404883 w 3898347"/>
              <a:gd name="connsiteY70" fmla="*/ 4024808 h 4296945"/>
              <a:gd name="connsiteX71" fmla="*/ 2373894 w 3898347"/>
              <a:gd name="connsiteY71" fmla="*/ 4023827 h 4296945"/>
              <a:gd name="connsiteX72" fmla="*/ 2297080 w 3898347"/>
              <a:gd name="connsiteY72" fmla="*/ 4040841 h 4296945"/>
              <a:gd name="connsiteX73" fmla="*/ 2170615 w 3898347"/>
              <a:gd name="connsiteY73" fmla="*/ 4077196 h 4296945"/>
              <a:gd name="connsiteX74" fmla="*/ 2143580 w 3898347"/>
              <a:gd name="connsiteY74" fmla="*/ 4083102 h 4296945"/>
              <a:gd name="connsiteX75" fmla="*/ 2119893 w 3898347"/>
              <a:gd name="connsiteY75" fmla="*/ 4080874 h 4296945"/>
              <a:gd name="connsiteX76" fmla="*/ 2114008 w 3898347"/>
              <a:gd name="connsiteY76" fmla="*/ 4073996 h 4296945"/>
              <a:gd name="connsiteX77" fmla="*/ 2099067 w 3898347"/>
              <a:gd name="connsiteY77" fmla="*/ 4076068 h 4296945"/>
              <a:gd name="connsiteX78" fmla="*/ 2095000 w 3898347"/>
              <a:gd name="connsiteY78" fmla="*/ 4075096 h 4296945"/>
              <a:gd name="connsiteX79" fmla="*/ 2071767 w 3898347"/>
              <a:gd name="connsiteY79" fmla="*/ 4071044 h 4296945"/>
              <a:gd name="connsiteX80" fmla="*/ 2024486 w 3898347"/>
              <a:gd name="connsiteY80" fmla="*/ 4100276 h 4296945"/>
              <a:gd name="connsiteX81" fmla="*/ 1964411 w 3898347"/>
              <a:gd name="connsiteY81" fmla="*/ 4105069 h 4296945"/>
              <a:gd name="connsiteX82" fmla="*/ 1739945 w 3898347"/>
              <a:gd name="connsiteY82" fmla="*/ 4171795 h 4296945"/>
              <a:gd name="connsiteX83" fmla="*/ 1610556 w 3898347"/>
              <a:gd name="connsiteY83" fmla="*/ 4167701 h 4296945"/>
              <a:gd name="connsiteX84" fmla="*/ 1553623 w 3898347"/>
              <a:gd name="connsiteY84" fmla="*/ 4236045 h 4296945"/>
              <a:gd name="connsiteX85" fmla="*/ 1548640 w 3898347"/>
              <a:gd name="connsiteY85" fmla="*/ 4238297 h 4296945"/>
              <a:gd name="connsiteX86" fmla="*/ 1530136 w 3898347"/>
              <a:gd name="connsiteY86" fmla="*/ 4227121 h 4296945"/>
              <a:gd name="connsiteX87" fmla="*/ 1508787 w 3898347"/>
              <a:gd name="connsiteY87" fmla="*/ 4234213 h 4296945"/>
              <a:gd name="connsiteX88" fmla="*/ 1488914 w 3898347"/>
              <a:gd name="connsiteY88" fmla="*/ 4241772 h 4296945"/>
              <a:gd name="connsiteX89" fmla="*/ 1488999 w 3898347"/>
              <a:gd name="connsiteY89" fmla="*/ 4251186 h 4296945"/>
              <a:gd name="connsiteX90" fmla="*/ 1475364 w 3898347"/>
              <a:gd name="connsiteY90" fmla="*/ 4248364 h 4296945"/>
              <a:gd name="connsiteX91" fmla="*/ 1457275 w 3898347"/>
              <a:gd name="connsiteY91" fmla="*/ 4252863 h 4296945"/>
              <a:gd name="connsiteX92" fmla="*/ 1448085 w 3898347"/>
              <a:gd name="connsiteY92" fmla="*/ 4248391 h 4296945"/>
              <a:gd name="connsiteX93" fmla="*/ 1315306 w 3898347"/>
              <a:gd name="connsiteY93" fmla="*/ 4237004 h 4296945"/>
              <a:gd name="connsiteX94" fmla="*/ 1272434 w 3898347"/>
              <a:gd name="connsiteY94" fmla="*/ 4244958 h 4296945"/>
              <a:gd name="connsiteX95" fmla="*/ 1231567 w 3898347"/>
              <a:gd name="connsiteY95" fmla="*/ 4219356 h 4296945"/>
              <a:gd name="connsiteX96" fmla="*/ 1216643 w 3898347"/>
              <a:gd name="connsiteY96" fmla="*/ 4229828 h 4296945"/>
              <a:gd name="connsiteX97" fmla="*/ 1214101 w 3898347"/>
              <a:gd name="connsiteY97" fmla="*/ 4231991 h 4296945"/>
              <a:gd name="connsiteX98" fmla="*/ 1203193 w 3898347"/>
              <a:gd name="connsiteY98" fmla="*/ 4232867 h 4296945"/>
              <a:gd name="connsiteX99" fmla="*/ 1201049 w 3898347"/>
              <a:gd name="connsiteY99" fmla="*/ 4242842 h 4296945"/>
              <a:gd name="connsiteX100" fmla="*/ 1185298 w 3898347"/>
              <a:gd name="connsiteY100" fmla="*/ 4251133 h 4296945"/>
              <a:gd name="connsiteX101" fmla="*/ 1164955 w 3898347"/>
              <a:gd name="connsiteY101" fmla="*/ 4250027 h 4296945"/>
              <a:gd name="connsiteX102" fmla="*/ 1067357 w 3898347"/>
              <a:gd name="connsiteY102" fmla="*/ 4233908 h 4296945"/>
              <a:gd name="connsiteX103" fmla="*/ 1009492 w 3898347"/>
              <a:gd name="connsiteY103" fmla="*/ 4230455 h 4296945"/>
              <a:gd name="connsiteX104" fmla="*/ 988345 w 3898347"/>
              <a:gd name="connsiteY104" fmla="*/ 4238880 h 4296945"/>
              <a:gd name="connsiteX105" fmla="*/ 958251 w 3898347"/>
              <a:gd name="connsiteY105" fmla="*/ 4244100 h 4296945"/>
              <a:gd name="connsiteX106" fmla="*/ 905785 w 3898347"/>
              <a:gd name="connsiteY106" fmla="*/ 4260845 h 4296945"/>
              <a:gd name="connsiteX107" fmla="*/ 834176 w 3898347"/>
              <a:gd name="connsiteY107" fmla="*/ 4270241 h 4296945"/>
              <a:gd name="connsiteX108" fmla="*/ 778474 w 3898347"/>
              <a:gd name="connsiteY108" fmla="*/ 4235526 h 4296945"/>
              <a:gd name="connsiteX109" fmla="*/ 774418 w 3898347"/>
              <a:gd name="connsiteY109" fmla="*/ 4242583 h 4296945"/>
              <a:gd name="connsiteX110" fmla="*/ 737705 w 3898347"/>
              <a:gd name="connsiteY110" fmla="*/ 4238891 h 4296945"/>
              <a:gd name="connsiteX111" fmla="*/ 605027 w 3898347"/>
              <a:gd name="connsiteY111" fmla="*/ 4175863 h 4296945"/>
              <a:gd name="connsiteX112" fmla="*/ 533391 w 3898347"/>
              <a:gd name="connsiteY112" fmla="*/ 4170035 h 4296945"/>
              <a:gd name="connsiteX113" fmla="*/ 508621 w 3898347"/>
              <a:gd name="connsiteY113" fmla="*/ 4176044 h 4296945"/>
              <a:gd name="connsiteX114" fmla="*/ 467082 w 3898347"/>
              <a:gd name="connsiteY114" fmla="*/ 4185616 h 4296945"/>
              <a:gd name="connsiteX115" fmla="*/ 437646 w 3898347"/>
              <a:gd name="connsiteY115" fmla="*/ 4212658 h 4296945"/>
              <a:gd name="connsiteX116" fmla="*/ 402271 w 3898347"/>
              <a:gd name="connsiteY116" fmla="*/ 4212774 h 4296945"/>
              <a:gd name="connsiteX117" fmla="*/ 391968 w 3898347"/>
              <a:gd name="connsiteY117" fmla="*/ 4187073 h 4296945"/>
              <a:gd name="connsiteX118" fmla="*/ 354806 w 3898347"/>
              <a:gd name="connsiteY118" fmla="*/ 4195545 h 4296945"/>
              <a:gd name="connsiteX119" fmla="*/ 298662 w 3898347"/>
              <a:gd name="connsiteY119" fmla="*/ 4211227 h 4296945"/>
              <a:gd name="connsiteX120" fmla="*/ 265740 w 3898347"/>
              <a:gd name="connsiteY120" fmla="*/ 4213623 h 4296945"/>
              <a:gd name="connsiteX121" fmla="*/ 176403 w 3898347"/>
              <a:gd name="connsiteY121" fmla="*/ 4227393 h 4296945"/>
              <a:gd name="connsiteX122" fmla="*/ 82528 w 3898347"/>
              <a:gd name="connsiteY122" fmla="*/ 4275540 h 4296945"/>
              <a:gd name="connsiteX123" fmla="*/ 5850 w 3898347"/>
              <a:gd name="connsiteY123" fmla="*/ 4296945 h 4296945"/>
              <a:gd name="connsiteX124" fmla="*/ 0 w 3898347"/>
              <a:gd name="connsiteY124" fmla="*/ 4221939 h 4296945"/>
              <a:gd name="connsiteX125" fmla="*/ 0 w 3898347"/>
              <a:gd name="connsiteY125" fmla="*/ 15850 h 4296945"/>
              <a:gd name="connsiteX126" fmla="*/ 3898347 w 3898347"/>
              <a:gd name="connsiteY126" fmla="*/ 0 h 4296945"/>
              <a:gd name="connsiteX0" fmla="*/ 3898347 w 3898347"/>
              <a:gd name="connsiteY0" fmla="*/ 0 h 4275540"/>
              <a:gd name="connsiteX1" fmla="*/ 3898347 w 3898347"/>
              <a:gd name="connsiteY1" fmla="*/ 3834445 h 4275540"/>
              <a:gd name="connsiteX2" fmla="*/ 3892314 w 3898347"/>
              <a:gd name="connsiteY2" fmla="*/ 3832951 h 4275540"/>
              <a:gd name="connsiteX3" fmla="*/ 3851953 w 3898347"/>
              <a:gd name="connsiteY3" fmla="*/ 3802983 h 4275540"/>
              <a:gd name="connsiteX4" fmla="*/ 3836418 w 3898347"/>
              <a:gd name="connsiteY4" fmla="*/ 3811513 h 4275540"/>
              <a:gd name="connsiteX5" fmla="*/ 3833758 w 3898347"/>
              <a:gd name="connsiteY5" fmla="*/ 3813341 h 4275540"/>
              <a:gd name="connsiteX6" fmla="*/ 3822673 w 3898347"/>
              <a:gd name="connsiteY6" fmla="*/ 3812913 h 4275540"/>
              <a:gd name="connsiteX7" fmla="*/ 3820104 w 3898347"/>
              <a:gd name="connsiteY7" fmla="*/ 3822466 h 4275540"/>
              <a:gd name="connsiteX8" fmla="*/ 3803816 w 3898347"/>
              <a:gd name="connsiteY8" fmla="*/ 3828757 h 4275540"/>
              <a:gd name="connsiteX9" fmla="*/ 3783259 w 3898347"/>
              <a:gd name="connsiteY9" fmla="*/ 3825276 h 4275540"/>
              <a:gd name="connsiteX10" fmla="*/ 3729936 w 3898347"/>
              <a:gd name="connsiteY10" fmla="*/ 3815386 h 4275540"/>
              <a:gd name="connsiteX11" fmla="*/ 3726018 w 3898347"/>
              <a:gd name="connsiteY11" fmla="*/ 3815100 h 4275540"/>
              <a:gd name="connsiteX12" fmla="*/ 3725413 w 3898347"/>
              <a:gd name="connsiteY12" fmla="*/ 3814615 h 4275540"/>
              <a:gd name="connsiteX13" fmla="*/ 3713801 w 3898347"/>
              <a:gd name="connsiteY13" fmla="*/ 3811018 h 4275540"/>
              <a:gd name="connsiteX14" fmla="*/ 3709087 w 3898347"/>
              <a:gd name="connsiteY14" fmla="*/ 3813195 h 4275540"/>
              <a:gd name="connsiteX15" fmla="*/ 3698038 w 3898347"/>
              <a:gd name="connsiteY15" fmla="*/ 3806182 h 4275540"/>
              <a:gd name="connsiteX16" fmla="*/ 3662227 w 3898347"/>
              <a:gd name="connsiteY16" fmla="*/ 3807761 h 4275540"/>
              <a:gd name="connsiteX17" fmla="*/ 3659872 w 3898347"/>
              <a:gd name="connsiteY17" fmla="*/ 3805524 h 4275540"/>
              <a:gd name="connsiteX18" fmla="*/ 3643454 w 3898347"/>
              <a:gd name="connsiteY18" fmla="*/ 3794831 h 4275540"/>
              <a:gd name="connsiteX19" fmla="*/ 3624789 w 3898347"/>
              <a:gd name="connsiteY19" fmla="*/ 3803185 h 4275540"/>
              <a:gd name="connsiteX20" fmla="*/ 3602327 w 3898347"/>
              <a:gd name="connsiteY20" fmla="*/ 3794616 h 4275540"/>
              <a:gd name="connsiteX21" fmla="*/ 3596645 w 3898347"/>
              <a:gd name="connsiteY21" fmla="*/ 3797108 h 4275540"/>
              <a:gd name="connsiteX22" fmla="*/ 3574144 w 3898347"/>
              <a:gd name="connsiteY22" fmla="*/ 3795108 h 4275540"/>
              <a:gd name="connsiteX23" fmla="*/ 3562310 w 3898347"/>
              <a:gd name="connsiteY23" fmla="*/ 3787534 h 4275540"/>
              <a:gd name="connsiteX24" fmla="*/ 3551635 w 3898347"/>
              <a:gd name="connsiteY24" fmla="*/ 3797705 h 4275540"/>
              <a:gd name="connsiteX25" fmla="*/ 3550175 w 3898347"/>
              <a:gd name="connsiteY25" fmla="*/ 3803199 h 4275540"/>
              <a:gd name="connsiteX26" fmla="*/ 3542668 w 3898347"/>
              <a:gd name="connsiteY26" fmla="*/ 3803283 h 4275540"/>
              <a:gd name="connsiteX27" fmla="*/ 3533033 w 3898347"/>
              <a:gd name="connsiteY27" fmla="*/ 3799071 h 4275540"/>
              <a:gd name="connsiteX28" fmla="*/ 3521726 w 3898347"/>
              <a:gd name="connsiteY28" fmla="*/ 3804691 h 4275540"/>
              <a:gd name="connsiteX29" fmla="*/ 3520080 w 3898347"/>
              <a:gd name="connsiteY29" fmla="*/ 3805210 h 4275540"/>
              <a:gd name="connsiteX30" fmla="*/ 3508491 w 3898347"/>
              <a:gd name="connsiteY30" fmla="*/ 3797398 h 4275540"/>
              <a:gd name="connsiteX31" fmla="*/ 3503787 w 3898347"/>
              <a:gd name="connsiteY31" fmla="*/ 3797787 h 4275540"/>
              <a:gd name="connsiteX32" fmla="*/ 3492165 w 3898347"/>
              <a:gd name="connsiteY32" fmla="*/ 3799887 h 4275540"/>
              <a:gd name="connsiteX33" fmla="*/ 3472233 w 3898347"/>
              <a:gd name="connsiteY33" fmla="*/ 3805682 h 4275540"/>
              <a:gd name="connsiteX34" fmla="*/ 3465921 w 3898347"/>
              <a:gd name="connsiteY34" fmla="*/ 3805814 h 4275540"/>
              <a:gd name="connsiteX35" fmla="*/ 3455541 w 3898347"/>
              <a:gd name="connsiteY35" fmla="*/ 3815505 h 4275540"/>
              <a:gd name="connsiteX36" fmla="*/ 3429027 w 3898347"/>
              <a:gd name="connsiteY36" fmla="*/ 3816906 h 4275540"/>
              <a:gd name="connsiteX37" fmla="*/ 3369507 w 3898347"/>
              <a:gd name="connsiteY37" fmla="*/ 3825563 h 4275540"/>
              <a:gd name="connsiteX38" fmla="*/ 3324491 w 3898347"/>
              <a:gd name="connsiteY38" fmla="*/ 3832006 h 4275540"/>
              <a:gd name="connsiteX39" fmla="*/ 3244235 w 3898347"/>
              <a:gd name="connsiteY39" fmla="*/ 3834376 h 4275540"/>
              <a:gd name="connsiteX40" fmla="*/ 3226507 w 3898347"/>
              <a:gd name="connsiteY40" fmla="*/ 3820131 h 4275540"/>
              <a:gd name="connsiteX41" fmla="*/ 3191688 w 3898347"/>
              <a:gd name="connsiteY41" fmla="*/ 3837359 h 4275540"/>
              <a:gd name="connsiteX42" fmla="*/ 3185553 w 3898347"/>
              <a:gd name="connsiteY42" fmla="*/ 3859030 h 4275540"/>
              <a:gd name="connsiteX43" fmla="*/ 3137926 w 3898347"/>
              <a:gd name="connsiteY43" fmla="*/ 3867782 h 4275540"/>
              <a:gd name="connsiteX44" fmla="*/ 3090188 w 3898347"/>
              <a:gd name="connsiteY44" fmla="*/ 3855036 h 4275540"/>
              <a:gd name="connsiteX45" fmla="*/ 3031422 w 3898347"/>
              <a:gd name="connsiteY45" fmla="*/ 3858298 h 4275540"/>
              <a:gd name="connsiteX46" fmla="*/ 2996288 w 3898347"/>
              <a:gd name="connsiteY46" fmla="*/ 3860020 h 4275540"/>
              <a:gd name="connsiteX47" fmla="*/ 2901661 w 3898347"/>
              <a:gd name="connsiteY47" fmla="*/ 3882243 h 4275540"/>
              <a:gd name="connsiteX48" fmla="*/ 2782141 w 3898347"/>
              <a:gd name="connsiteY48" fmla="*/ 3932983 h 4275540"/>
              <a:gd name="connsiteX49" fmla="*/ 2749597 w 3898347"/>
              <a:gd name="connsiteY49" fmla="*/ 3956746 h 4275540"/>
              <a:gd name="connsiteX50" fmla="*/ 2730493 w 3898347"/>
              <a:gd name="connsiteY50" fmla="*/ 3955236 h 4275540"/>
              <a:gd name="connsiteX51" fmla="*/ 2707507 w 3898347"/>
              <a:gd name="connsiteY51" fmla="*/ 3947771 h 4275540"/>
              <a:gd name="connsiteX52" fmla="*/ 2701937 w 3898347"/>
              <a:gd name="connsiteY52" fmla="*/ 3950565 h 4275540"/>
              <a:gd name="connsiteX53" fmla="*/ 2679435 w 3898347"/>
              <a:gd name="connsiteY53" fmla="*/ 3949768 h 4275540"/>
              <a:gd name="connsiteX54" fmla="*/ 2667352 w 3898347"/>
              <a:gd name="connsiteY54" fmla="*/ 3942821 h 4275540"/>
              <a:gd name="connsiteX55" fmla="*/ 2657096 w 3898347"/>
              <a:gd name="connsiteY55" fmla="*/ 3953571 h 4275540"/>
              <a:gd name="connsiteX56" fmla="*/ 2655161 w 3898347"/>
              <a:gd name="connsiteY56" fmla="*/ 3962216 h 4275540"/>
              <a:gd name="connsiteX57" fmla="*/ 2638604 w 3898347"/>
              <a:gd name="connsiteY57" fmla="*/ 3955936 h 4275540"/>
              <a:gd name="connsiteX58" fmla="*/ 2626185 w 3898347"/>
              <a:gd name="connsiteY58" fmla="*/ 3962937 h 4275540"/>
              <a:gd name="connsiteX59" fmla="*/ 2614077 w 3898347"/>
              <a:gd name="connsiteY59" fmla="*/ 3955576 h 4275540"/>
              <a:gd name="connsiteX60" fmla="*/ 2609403 w 3898347"/>
              <a:gd name="connsiteY60" fmla="*/ 3956215 h 4275540"/>
              <a:gd name="connsiteX61" fmla="*/ 2597896 w 3898347"/>
              <a:gd name="connsiteY61" fmla="*/ 3958939 h 4275540"/>
              <a:gd name="connsiteX62" fmla="*/ 2578251 w 3898347"/>
              <a:gd name="connsiteY62" fmla="*/ 3965812 h 4275540"/>
              <a:gd name="connsiteX63" fmla="*/ 2571961 w 3898347"/>
              <a:gd name="connsiteY63" fmla="*/ 3966278 h 4275540"/>
              <a:gd name="connsiteX64" fmla="*/ 2559399 w 3898347"/>
              <a:gd name="connsiteY64" fmla="*/ 3979193 h 4275540"/>
              <a:gd name="connsiteX65" fmla="*/ 2533560 w 3898347"/>
              <a:gd name="connsiteY65" fmla="*/ 3988160 h 4275540"/>
              <a:gd name="connsiteX66" fmla="*/ 2515299 w 3898347"/>
              <a:gd name="connsiteY66" fmla="*/ 4016867 h 4275540"/>
              <a:gd name="connsiteX67" fmla="*/ 2513423 w 3898347"/>
              <a:gd name="connsiteY67" fmla="*/ 4018759 h 4275540"/>
              <a:gd name="connsiteX68" fmla="*/ 2482991 w 3898347"/>
              <a:gd name="connsiteY68" fmla="*/ 4012935 h 4275540"/>
              <a:gd name="connsiteX69" fmla="*/ 2446940 w 3898347"/>
              <a:gd name="connsiteY69" fmla="*/ 4021172 h 4275540"/>
              <a:gd name="connsiteX70" fmla="*/ 2404883 w 3898347"/>
              <a:gd name="connsiteY70" fmla="*/ 4024808 h 4275540"/>
              <a:gd name="connsiteX71" fmla="*/ 2373894 w 3898347"/>
              <a:gd name="connsiteY71" fmla="*/ 4023827 h 4275540"/>
              <a:gd name="connsiteX72" fmla="*/ 2297080 w 3898347"/>
              <a:gd name="connsiteY72" fmla="*/ 4040841 h 4275540"/>
              <a:gd name="connsiteX73" fmla="*/ 2170615 w 3898347"/>
              <a:gd name="connsiteY73" fmla="*/ 4077196 h 4275540"/>
              <a:gd name="connsiteX74" fmla="*/ 2143580 w 3898347"/>
              <a:gd name="connsiteY74" fmla="*/ 4083102 h 4275540"/>
              <a:gd name="connsiteX75" fmla="*/ 2119893 w 3898347"/>
              <a:gd name="connsiteY75" fmla="*/ 4080874 h 4275540"/>
              <a:gd name="connsiteX76" fmla="*/ 2114008 w 3898347"/>
              <a:gd name="connsiteY76" fmla="*/ 4073996 h 4275540"/>
              <a:gd name="connsiteX77" fmla="*/ 2099067 w 3898347"/>
              <a:gd name="connsiteY77" fmla="*/ 4076068 h 4275540"/>
              <a:gd name="connsiteX78" fmla="*/ 2095000 w 3898347"/>
              <a:gd name="connsiteY78" fmla="*/ 4075096 h 4275540"/>
              <a:gd name="connsiteX79" fmla="*/ 2071767 w 3898347"/>
              <a:gd name="connsiteY79" fmla="*/ 4071044 h 4275540"/>
              <a:gd name="connsiteX80" fmla="*/ 2024486 w 3898347"/>
              <a:gd name="connsiteY80" fmla="*/ 4100276 h 4275540"/>
              <a:gd name="connsiteX81" fmla="*/ 1964411 w 3898347"/>
              <a:gd name="connsiteY81" fmla="*/ 4105069 h 4275540"/>
              <a:gd name="connsiteX82" fmla="*/ 1739945 w 3898347"/>
              <a:gd name="connsiteY82" fmla="*/ 4171795 h 4275540"/>
              <a:gd name="connsiteX83" fmla="*/ 1610556 w 3898347"/>
              <a:gd name="connsiteY83" fmla="*/ 4167701 h 4275540"/>
              <a:gd name="connsiteX84" fmla="*/ 1553623 w 3898347"/>
              <a:gd name="connsiteY84" fmla="*/ 4236045 h 4275540"/>
              <a:gd name="connsiteX85" fmla="*/ 1548640 w 3898347"/>
              <a:gd name="connsiteY85" fmla="*/ 4238297 h 4275540"/>
              <a:gd name="connsiteX86" fmla="*/ 1530136 w 3898347"/>
              <a:gd name="connsiteY86" fmla="*/ 4227121 h 4275540"/>
              <a:gd name="connsiteX87" fmla="*/ 1508787 w 3898347"/>
              <a:gd name="connsiteY87" fmla="*/ 4234213 h 4275540"/>
              <a:gd name="connsiteX88" fmla="*/ 1488914 w 3898347"/>
              <a:gd name="connsiteY88" fmla="*/ 4241772 h 4275540"/>
              <a:gd name="connsiteX89" fmla="*/ 1488999 w 3898347"/>
              <a:gd name="connsiteY89" fmla="*/ 4251186 h 4275540"/>
              <a:gd name="connsiteX90" fmla="*/ 1475364 w 3898347"/>
              <a:gd name="connsiteY90" fmla="*/ 4248364 h 4275540"/>
              <a:gd name="connsiteX91" fmla="*/ 1457275 w 3898347"/>
              <a:gd name="connsiteY91" fmla="*/ 4252863 h 4275540"/>
              <a:gd name="connsiteX92" fmla="*/ 1448085 w 3898347"/>
              <a:gd name="connsiteY92" fmla="*/ 4248391 h 4275540"/>
              <a:gd name="connsiteX93" fmla="*/ 1315306 w 3898347"/>
              <a:gd name="connsiteY93" fmla="*/ 4237004 h 4275540"/>
              <a:gd name="connsiteX94" fmla="*/ 1272434 w 3898347"/>
              <a:gd name="connsiteY94" fmla="*/ 4244958 h 4275540"/>
              <a:gd name="connsiteX95" fmla="*/ 1231567 w 3898347"/>
              <a:gd name="connsiteY95" fmla="*/ 4219356 h 4275540"/>
              <a:gd name="connsiteX96" fmla="*/ 1216643 w 3898347"/>
              <a:gd name="connsiteY96" fmla="*/ 4229828 h 4275540"/>
              <a:gd name="connsiteX97" fmla="*/ 1214101 w 3898347"/>
              <a:gd name="connsiteY97" fmla="*/ 4231991 h 4275540"/>
              <a:gd name="connsiteX98" fmla="*/ 1203193 w 3898347"/>
              <a:gd name="connsiteY98" fmla="*/ 4232867 h 4275540"/>
              <a:gd name="connsiteX99" fmla="*/ 1201049 w 3898347"/>
              <a:gd name="connsiteY99" fmla="*/ 4242842 h 4275540"/>
              <a:gd name="connsiteX100" fmla="*/ 1185298 w 3898347"/>
              <a:gd name="connsiteY100" fmla="*/ 4251133 h 4275540"/>
              <a:gd name="connsiteX101" fmla="*/ 1164955 w 3898347"/>
              <a:gd name="connsiteY101" fmla="*/ 4250027 h 4275540"/>
              <a:gd name="connsiteX102" fmla="*/ 1067357 w 3898347"/>
              <a:gd name="connsiteY102" fmla="*/ 4233908 h 4275540"/>
              <a:gd name="connsiteX103" fmla="*/ 1009492 w 3898347"/>
              <a:gd name="connsiteY103" fmla="*/ 4230455 h 4275540"/>
              <a:gd name="connsiteX104" fmla="*/ 988345 w 3898347"/>
              <a:gd name="connsiteY104" fmla="*/ 4238880 h 4275540"/>
              <a:gd name="connsiteX105" fmla="*/ 958251 w 3898347"/>
              <a:gd name="connsiteY105" fmla="*/ 4244100 h 4275540"/>
              <a:gd name="connsiteX106" fmla="*/ 905785 w 3898347"/>
              <a:gd name="connsiteY106" fmla="*/ 4260845 h 4275540"/>
              <a:gd name="connsiteX107" fmla="*/ 834176 w 3898347"/>
              <a:gd name="connsiteY107" fmla="*/ 4270241 h 4275540"/>
              <a:gd name="connsiteX108" fmla="*/ 778474 w 3898347"/>
              <a:gd name="connsiteY108" fmla="*/ 4235526 h 4275540"/>
              <a:gd name="connsiteX109" fmla="*/ 774418 w 3898347"/>
              <a:gd name="connsiteY109" fmla="*/ 4242583 h 4275540"/>
              <a:gd name="connsiteX110" fmla="*/ 737705 w 3898347"/>
              <a:gd name="connsiteY110" fmla="*/ 4238891 h 4275540"/>
              <a:gd name="connsiteX111" fmla="*/ 605027 w 3898347"/>
              <a:gd name="connsiteY111" fmla="*/ 4175863 h 4275540"/>
              <a:gd name="connsiteX112" fmla="*/ 533391 w 3898347"/>
              <a:gd name="connsiteY112" fmla="*/ 4170035 h 4275540"/>
              <a:gd name="connsiteX113" fmla="*/ 508621 w 3898347"/>
              <a:gd name="connsiteY113" fmla="*/ 4176044 h 4275540"/>
              <a:gd name="connsiteX114" fmla="*/ 467082 w 3898347"/>
              <a:gd name="connsiteY114" fmla="*/ 4185616 h 4275540"/>
              <a:gd name="connsiteX115" fmla="*/ 437646 w 3898347"/>
              <a:gd name="connsiteY115" fmla="*/ 4212658 h 4275540"/>
              <a:gd name="connsiteX116" fmla="*/ 402271 w 3898347"/>
              <a:gd name="connsiteY116" fmla="*/ 4212774 h 4275540"/>
              <a:gd name="connsiteX117" fmla="*/ 391968 w 3898347"/>
              <a:gd name="connsiteY117" fmla="*/ 4187073 h 4275540"/>
              <a:gd name="connsiteX118" fmla="*/ 354806 w 3898347"/>
              <a:gd name="connsiteY118" fmla="*/ 4195545 h 4275540"/>
              <a:gd name="connsiteX119" fmla="*/ 298662 w 3898347"/>
              <a:gd name="connsiteY119" fmla="*/ 4211227 h 4275540"/>
              <a:gd name="connsiteX120" fmla="*/ 265740 w 3898347"/>
              <a:gd name="connsiteY120" fmla="*/ 4213623 h 4275540"/>
              <a:gd name="connsiteX121" fmla="*/ 176403 w 3898347"/>
              <a:gd name="connsiteY121" fmla="*/ 4227393 h 4275540"/>
              <a:gd name="connsiteX122" fmla="*/ 82528 w 3898347"/>
              <a:gd name="connsiteY122" fmla="*/ 4275540 h 4275540"/>
              <a:gd name="connsiteX123" fmla="*/ 19464 w 3898347"/>
              <a:gd name="connsiteY123" fmla="*/ 4256103 h 4275540"/>
              <a:gd name="connsiteX124" fmla="*/ 0 w 3898347"/>
              <a:gd name="connsiteY124" fmla="*/ 4221939 h 4275540"/>
              <a:gd name="connsiteX125" fmla="*/ 0 w 3898347"/>
              <a:gd name="connsiteY125" fmla="*/ 15850 h 4275540"/>
              <a:gd name="connsiteX126" fmla="*/ 3898347 w 3898347"/>
              <a:gd name="connsiteY126" fmla="*/ 0 h 4275540"/>
              <a:gd name="connsiteX0" fmla="*/ 3898347 w 3898347"/>
              <a:gd name="connsiteY0" fmla="*/ 0 h 4275540"/>
              <a:gd name="connsiteX1" fmla="*/ 3898347 w 3898347"/>
              <a:gd name="connsiteY1" fmla="*/ 3834445 h 4275540"/>
              <a:gd name="connsiteX2" fmla="*/ 3892314 w 3898347"/>
              <a:gd name="connsiteY2" fmla="*/ 3832951 h 4275540"/>
              <a:gd name="connsiteX3" fmla="*/ 3851953 w 3898347"/>
              <a:gd name="connsiteY3" fmla="*/ 3802983 h 4275540"/>
              <a:gd name="connsiteX4" fmla="*/ 3836418 w 3898347"/>
              <a:gd name="connsiteY4" fmla="*/ 3811513 h 4275540"/>
              <a:gd name="connsiteX5" fmla="*/ 3833758 w 3898347"/>
              <a:gd name="connsiteY5" fmla="*/ 3813341 h 4275540"/>
              <a:gd name="connsiteX6" fmla="*/ 3822673 w 3898347"/>
              <a:gd name="connsiteY6" fmla="*/ 3812913 h 4275540"/>
              <a:gd name="connsiteX7" fmla="*/ 3820104 w 3898347"/>
              <a:gd name="connsiteY7" fmla="*/ 3822466 h 4275540"/>
              <a:gd name="connsiteX8" fmla="*/ 3803816 w 3898347"/>
              <a:gd name="connsiteY8" fmla="*/ 3828757 h 4275540"/>
              <a:gd name="connsiteX9" fmla="*/ 3729936 w 3898347"/>
              <a:gd name="connsiteY9" fmla="*/ 3815386 h 4275540"/>
              <a:gd name="connsiteX10" fmla="*/ 3726018 w 3898347"/>
              <a:gd name="connsiteY10" fmla="*/ 3815100 h 4275540"/>
              <a:gd name="connsiteX11" fmla="*/ 3725413 w 3898347"/>
              <a:gd name="connsiteY11" fmla="*/ 3814615 h 4275540"/>
              <a:gd name="connsiteX12" fmla="*/ 3713801 w 3898347"/>
              <a:gd name="connsiteY12" fmla="*/ 3811018 h 4275540"/>
              <a:gd name="connsiteX13" fmla="*/ 3709087 w 3898347"/>
              <a:gd name="connsiteY13" fmla="*/ 3813195 h 4275540"/>
              <a:gd name="connsiteX14" fmla="*/ 3698038 w 3898347"/>
              <a:gd name="connsiteY14" fmla="*/ 3806182 h 4275540"/>
              <a:gd name="connsiteX15" fmla="*/ 3662227 w 3898347"/>
              <a:gd name="connsiteY15" fmla="*/ 3807761 h 4275540"/>
              <a:gd name="connsiteX16" fmla="*/ 3659872 w 3898347"/>
              <a:gd name="connsiteY16" fmla="*/ 3805524 h 4275540"/>
              <a:gd name="connsiteX17" fmla="*/ 3643454 w 3898347"/>
              <a:gd name="connsiteY17" fmla="*/ 3794831 h 4275540"/>
              <a:gd name="connsiteX18" fmla="*/ 3624789 w 3898347"/>
              <a:gd name="connsiteY18" fmla="*/ 3803185 h 4275540"/>
              <a:gd name="connsiteX19" fmla="*/ 3602327 w 3898347"/>
              <a:gd name="connsiteY19" fmla="*/ 3794616 h 4275540"/>
              <a:gd name="connsiteX20" fmla="*/ 3596645 w 3898347"/>
              <a:gd name="connsiteY20" fmla="*/ 3797108 h 4275540"/>
              <a:gd name="connsiteX21" fmla="*/ 3574144 w 3898347"/>
              <a:gd name="connsiteY21" fmla="*/ 3795108 h 4275540"/>
              <a:gd name="connsiteX22" fmla="*/ 3562310 w 3898347"/>
              <a:gd name="connsiteY22" fmla="*/ 3787534 h 4275540"/>
              <a:gd name="connsiteX23" fmla="*/ 3551635 w 3898347"/>
              <a:gd name="connsiteY23" fmla="*/ 3797705 h 4275540"/>
              <a:gd name="connsiteX24" fmla="*/ 3550175 w 3898347"/>
              <a:gd name="connsiteY24" fmla="*/ 3803199 h 4275540"/>
              <a:gd name="connsiteX25" fmla="*/ 3542668 w 3898347"/>
              <a:gd name="connsiteY25" fmla="*/ 3803283 h 4275540"/>
              <a:gd name="connsiteX26" fmla="*/ 3533033 w 3898347"/>
              <a:gd name="connsiteY26" fmla="*/ 3799071 h 4275540"/>
              <a:gd name="connsiteX27" fmla="*/ 3521726 w 3898347"/>
              <a:gd name="connsiteY27" fmla="*/ 3804691 h 4275540"/>
              <a:gd name="connsiteX28" fmla="*/ 3520080 w 3898347"/>
              <a:gd name="connsiteY28" fmla="*/ 3805210 h 4275540"/>
              <a:gd name="connsiteX29" fmla="*/ 3508491 w 3898347"/>
              <a:gd name="connsiteY29" fmla="*/ 3797398 h 4275540"/>
              <a:gd name="connsiteX30" fmla="*/ 3503787 w 3898347"/>
              <a:gd name="connsiteY30" fmla="*/ 3797787 h 4275540"/>
              <a:gd name="connsiteX31" fmla="*/ 3492165 w 3898347"/>
              <a:gd name="connsiteY31" fmla="*/ 3799887 h 4275540"/>
              <a:gd name="connsiteX32" fmla="*/ 3472233 w 3898347"/>
              <a:gd name="connsiteY32" fmla="*/ 3805682 h 4275540"/>
              <a:gd name="connsiteX33" fmla="*/ 3465921 w 3898347"/>
              <a:gd name="connsiteY33" fmla="*/ 3805814 h 4275540"/>
              <a:gd name="connsiteX34" fmla="*/ 3455541 w 3898347"/>
              <a:gd name="connsiteY34" fmla="*/ 3815505 h 4275540"/>
              <a:gd name="connsiteX35" fmla="*/ 3429027 w 3898347"/>
              <a:gd name="connsiteY35" fmla="*/ 3816906 h 4275540"/>
              <a:gd name="connsiteX36" fmla="*/ 3369507 w 3898347"/>
              <a:gd name="connsiteY36" fmla="*/ 3825563 h 4275540"/>
              <a:gd name="connsiteX37" fmla="*/ 3324491 w 3898347"/>
              <a:gd name="connsiteY37" fmla="*/ 3832006 h 4275540"/>
              <a:gd name="connsiteX38" fmla="*/ 3244235 w 3898347"/>
              <a:gd name="connsiteY38" fmla="*/ 3834376 h 4275540"/>
              <a:gd name="connsiteX39" fmla="*/ 3226507 w 3898347"/>
              <a:gd name="connsiteY39" fmla="*/ 3820131 h 4275540"/>
              <a:gd name="connsiteX40" fmla="*/ 3191688 w 3898347"/>
              <a:gd name="connsiteY40" fmla="*/ 3837359 h 4275540"/>
              <a:gd name="connsiteX41" fmla="*/ 3185553 w 3898347"/>
              <a:gd name="connsiteY41" fmla="*/ 3859030 h 4275540"/>
              <a:gd name="connsiteX42" fmla="*/ 3137926 w 3898347"/>
              <a:gd name="connsiteY42" fmla="*/ 3867782 h 4275540"/>
              <a:gd name="connsiteX43" fmla="*/ 3090188 w 3898347"/>
              <a:gd name="connsiteY43" fmla="*/ 3855036 h 4275540"/>
              <a:gd name="connsiteX44" fmla="*/ 3031422 w 3898347"/>
              <a:gd name="connsiteY44" fmla="*/ 3858298 h 4275540"/>
              <a:gd name="connsiteX45" fmla="*/ 2996288 w 3898347"/>
              <a:gd name="connsiteY45" fmla="*/ 3860020 h 4275540"/>
              <a:gd name="connsiteX46" fmla="*/ 2901661 w 3898347"/>
              <a:gd name="connsiteY46" fmla="*/ 3882243 h 4275540"/>
              <a:gd name="connsiteX47" fmla="*/ 2782141 w 3898347"/>
              <a:gd name="connsiteY47" fmla="*/ 3932983 h 4275540"/>
              <a:gd name="connsiteX48" fmla="*/ 2749597 w 3898347"/>
              <a:gd name="connsiteY48" fmla="*/ 3956746 h 4275540"/>
              <a:gd name="connsiteX49" fmla="*/ 2730493 w 3898347"/>
              <a:gd name="connsiteY49" fmla="*/ 3955236 h 4275540"/>
              <a:gd name="connsiteX50" fmla="*/ 2707507 w 3898347"/>
              <a:gd name="connsiteY50" fmla="*/ 3947771 h 4275540"/>
              <a:gd name="connsiteX51" fmla="*/ 2701937 w 3898347"/>
              <a:gd name="connsiteY51" fmla="*/ 3950565 h 4275540"/>
              <a:gd name="connsiteX52" fmla="*/ 2679435 w 3898347"/>
              <a:gd name="connsiteY52" fmla="*/ 3949768 h 4275540"/>
              <a:gd name="connsiteX53" fmla="*/ 2667352 w 3898347"/>
              <a:gd name="connsiteY53" fmla="*/ 3942821 h 4275540"/>
              <a:gd name="connsiteX54" fmla="*/ 2657096 w 3898347"/>
              <a:gd name="connsiteY54" fmla="*/ 3953571 h 4275540"/>
              <a:gd name="connsiteX55" fmla="*/ 2655161 w 3898347"/>
              <a:gd name="connsiteY55" fmla="*/ 3962216 h 4275540"/>
              <a:gd name="connsiteX56" fmla="*/ 2638604 w 3898347"/>
              <a:gd name="connsiteY56" fmla="*/ 3955936 h 4275540"/>
              <a:gd name="connsiteX57" fmla="*/ 2626185 w 3898347"/>
              <a:gd name="connsiteY57" fmla="*/ 3962937 h 4275540"/>
              <a:gd name="connsiteX58" fmla="*/ 2614077 w 3898347"/>
              <a:gd name="connsiteY58" fmla="*/ 3955576 h 4275540"/>
              <a:gd name="connsiteX59" fmla="*/ 2609403 w 3898347"/>
              <a:gd name="connsiteY59" fmla="*/ 3956215 h 4275540"/>
              <a:gd name="connsiteX60" fmla="*/ 2597896 w 3898347"/>
              <a:gd name="connsiteY60" fmla="*/ 3958939 h 4275540"/>
              <a:gd name="connsiteX61" fmla="*/ 2578251 w 3898347"/>
              <a:gd name="connsiteY61" fmla="*/ 3965812 h 4275540"/>
              <a:gd name="connsiteX62" fmla="*/ 2571961 w 3898347"/>
              <a:gd name="connsiteY62" fmla="*/ 3966278 h 4275540"/>
              <a:gd name="connsiteX63" fmla="*/ 2559399 w 3898347"/>
              <a:gd name="connsiteY63" fmla="*/ 3979193 h 4275540"/>
              <a:gd name="connsiteX64" fmla="*/ 2533560 w 3898347"/>
              <a:gd name="connsiteY64" fmla="*/ 3988160 h 4275540"/>
              <a:gd name="connsiteX65" fmla="*/ 2515299 w 3898347"/>
              <a:gd name="connsiteY65" fmla="*/ 4016867 h 4275540"/>
              <a:gd name="connsiteX66" fmla="*/ 2513423 w 3898347"/>
              <a:gd name="connsiteY66" fmla="*/ 4018759 h 4275540"/>
              <a:gd name="connsiteX67" fmla="*/ 2482991 w 3898347"/>
              <a:gd name="connsiteY67" fmla="*/ 4012935 h 4275540"/>
              <a:gd name="connsiteX68" fmla="*/ 2446940 w 3898347"/>
              <a:gd name="connsiteY68" fmla="*/ 4021172 h 4275540"/>
              <a:gd name="connsiteX69" fmla="*/ 2404883 w 3898347"/>
              <a:gd name="connsiteY69" fmla="*/ 4024808 h 4275540"/>
              <a:gd name="connsiteX70" fmla="*/ 2373894 w 3898347"/>
              <a:gd name="connsiteY70" fmla="*/ 4023827 h 4275540"/>
              <a:gd name="connsiteX71" fmla="*/ 2297080 w 3898347"/>
              <a:gd name="connsiteY71" fmla="*/ 4040841 h 4275540"/>
              <a:gd name="connsiteX72" fmla="*/ 2170615 w 3898347"/>
              <a:gd name="connsiteY72" fmla="*/ 4077196 h 4275540"/>
              <a:gd name="connsiteX73" fmla="*/ 2143580 w 3898347"/>
              <a:gd name="connsiteY73" fmla="*/ 4083102 h 4275540"/>
              <a:gd name="connsiteX74" fmla="*/ 2119893 w 3898347"/>
              <a:gd name="connsiteY74" fmla="*/ 4080874 h 4275540"/>
              <a:gd name="connsiteX75" fmla="*/ 2114008 w 3898347"/>
              <a:gd name="connsiteY75" fmla="*/ 4073996 h 4275540"/>
              <a:gd name="connsiteX76" fmla="*/ 2099067 w 3898347"/>
              <a:gd name="connsiteY76" fmla="*/ 4076068 h 4275540"/>
              <a:gd name="connsiteX77" fmla="*/ 2095000 w 3898347"/>
              <a:gd name="connsiteY77" fmla="*/ 4075096 h 4275540"/>
              <a:gd name="connsiteX78" fmla="*/ 2071767 w 3898347"/>
              <a:gd name="connsiteY78" fmla="*/ 4071044 h 4275540"/>
              <a:gd name="connsiteX79" fmla="*/ 2024486 w 3898347"/>
              <a:gd name="connsiteY79" fmla="*/ 4100276 h 4275540"/>
              <a:gd name="connsiteX80" fmla="*/ 1964411 w 3898347"/>
              <a:gd name="connsiteY80" fmla="*/ 4105069 h 4275540"/>
              <a:gd name="connsiteX81" fmla="*/ 1739945 w 3898347"/>
              <a:gd name="connsiteY81" fmla="*/ 4171795 h 4275540"/>
              <a:gd name="connsiteX82" fmla="*/ 1610556 w 3898347"/>
              <a:gd name="connsiteY82" fmla="*/ 4167701 h 4275540"/>
              <a:gd name="connsiteX83" fmla="*/ 1553623 w 3898347"/>
              <a:gd name="connsiteY83" fmla="*/ 4236045 h 4275540"/>
              <a:gd name="connsiteX84" fmla="*/ 1548640 w 3898347"/>
              <a:gd name="connsiteY84" fmla="*/ 4238297 h 4275540"/>
              <a:gd name="connsiteX85" fmla="*/ 1530136 w 3898347"/>
              <a:gd name="connsiteY85" fmla="*/ 4227121 h 4275540"/>
              <a:gd name="connsiteX86" fmla="*/ 1508787 w 3898347"/>
              <a:gd name="connsiteY86" fmla="*/ 4234213 h 4275540"/>
              <a:gd name="connsiteX87" fmla="*/ 1488914 w 3898347"/>
              <a:gd name="connsiteY87" fmla="*/ 4241772 h 4275540"/>
              <a:gd name="connsiteX88" fmla="*/ 1488999 w 3898347"/>
              <a:gd name="connsiteY88" fmla="*/ 4251186 h 4275540"/>
              <a:gd name="connsiteX89" fmla="*/ 1475364 w 3898347"/>
              <a:gd name="connsiteY89" fmla="*/ 4248364 h 4275540"/>
              <a:gd name="connsiteX90" fmla="*/ 1457275 w 3898347"/>
              <a:gd name="connsiteY90" fmla="*/ 4252863 h 4275540"/>
              <a:gd name="connsiteX91" fmla="*/ 1448085 w 3898347"/>
              <a:gd name="connsiteY91" fmla="*/ 4248391 h 4275540"/>
              <a:gd name="connsiteX92" fmla="*/ 1315306 w 3898347"/>
              <a:gd name="connsiteY92" fmla="*/ 4237004 h 4275540"/>
              <a:gd name="connsiteX93" fmla="*/ 1272434 w 3898347"/>
              <a:gd name="connsiteY93" fmla="*/ 4244958 h 4275540"/>
              <a:gd name="connsiteX94" fmla="*/ 1231567 w 3898347"/>
              <a:gd name="connsiteY94" fmla="*/ 4219356 h 4275540"/>
              <a:gd name="connsiteX95" fmla="*/ 1216643 w 3898347"/>
              <a:gd name="connsiteY95" fmla="*/ 4229828 h 4275540"/>
              <a:gd name="connsiteX96" fmla="*/ 1214101 w 3898347"/>
              <a:gd name="connsiteY96" fmla="*/ 4231991 h 4275540"/>
              <a:gd name="connsiteX97" fmla="*/ 1203193 w 3898347"/>
              <a:gd name="connsiteY97" fmla="*/ 4232867 h 4275540"/>
              <a:gd name="connsiteX98" fmla="*/ 1201049 w 3898347"/>
              <a:gd name="connsiteY98" fmla="*/ 4242842 h 4275540"/>
              <a:gd name="connsiteX99" fmla="*/ 1185298 w 3898347"/>
              <a:gd name="connsiteY99" fmla="*/ 4251133 h 4275540"/>
              <a:gd name="connsiteX100" fmla="*/ 1164955 w 3898347"/>
              <a:gd name="connsiteY100" fmla="*/ 4250027 h 4275540"/>
              <a:gd name="connsiteX101" fmla="*/ 1067357 w 3898347"/>
              <a:gd name="connsiteY101" fmla="*/ 4233908 h 4275540"/>
              <a:gd name="connsiteX102" fmla="*/ 1009492 w 3898347"/>
              <a:gd name="connsiteY102" fmla="*/ 4230455 h 4275540"/>
              <a:gd name="connsiteX103" fmla="*/ 988345 w 3898347"/>
              <a:gd name="connsiteY103" fmla="*/ 4238880 h 4275540"/>
              <a:gd name="connsiteX104" fmla="*/ 958251 w 3898347"/>
              <a:gd name="connsiteY104" fmla="*/ 4244100 h 4275540"/>
              <a:gd name="connsiteX105" fmla="*/ 905785 w 3898347"/>
              <a:gd name="connsiteY105" fmla="*/ 4260845 h 4275540"/>
              <a:gd name="connsiteX106" fmla="*/ 834176 w 3898347"/>
              <a:gd name="connsiteY106" fmla="*/ 4270241 h 4275540"/>
              <a:gd name="connsiteX107" fmla="*/ 778474 w 3898347"/>
              <a:gd name="connsiteY107" fmla="*/ 4235526 h 4275540"/>
              <a:gd name="connsiteX108" fmla="*/ 774418 w 3898347"/>
              <a:gd name="connsiteY108" fmla="*/ 4242583 h 4275540"/>
              <a:gd name="connsiteX109" fmla="*/ 737705 w 3898347"/>
              <a:gd name="connsiteY109" fmla="*/ 4238891 h 4275540"/>
              <a:gd name="connsiteX110" fmla="*/ 605027 w 3898347"/>
              <a:gd name="connsiteY110" fmla="*/ 4175863 h 4275540"/>
              <a:gd name="connsiteX111" fmla="*/ 533391 w 3898347"/>
              <a:gd name="connsiteY111" fmla="*/ 4170035 h 4275540"/>
              <a:gd name="connsiteX112" fmla="*/ 508621 w 3898347"/>
              <a:gd name="connsiteY112" fmla="*/ 4176044 h 4275540"/>
              <a:gd name="connsiteX113" fmla="*/ 467082 w 3898347"/>
              <a:gd name="connsiteY113" fmla="*/ 4185616 h 4275540"/>
              <a:gd name="connsiteX114" fmla="*/ 437646 w 3898347"/>
              <a:gd name="connsiteY114" fmla="*/ 4212658 h 4275540"/>
              <a:gd name="connsiteX115" fmla="*/ 402271 w 3898347"/>
              <a:gd name="connsiteY115" fmla="*/ 4212774 h 4275540"/>
              <a:gd name="connsiteX116" fmla="*/ 391968 w 3898347"/>
              <a:gd name="connsiteY116" fmla="*/ 4187073 h 4275540"/>
              <a:gd name="connsiteX117" fmla="*/ 354806 w 3898347"/>
              <a:gd name="connsiteY117" fmla="*/ 4195545 h 4275540"/>
              <a:gd name="connsiteX118" fmla="*/ 298662 w 3898347"/>
              <a:gd name="connsiteY118" fmla="*/ 4211227 h 4275540"/>
              <a:gd name="connsiteX119" fmla="*/ 265740 w 3898347"/>
              <a:gd name="connsiteY119" fmla="*/ 4213623 h 4275540"/>
              <a:gd name="connsiteX120" fmla="*/ 176403 w 3898347"/>
              <a:gd name="connsiteY120" fmla="*/ 4227393 h 4275540"/>
              <a:gd name="connsiteX121" fmla="*/ 82528 w 3898347"/>
              <a:gd name="connsiteY121" fmla="*/ 4275540 h 4275540"/>
              <a:gd name="connsiteX122" fmla="*/ 19464 w 3898347"/>
              <a:gd name="connsiteY122" fmla="*/ 4256103 h 4275540"/>
              <a:gd name="connsiteX123" fmla="*/ 0 w 3898347"/>
              <a:gd name="connsiteY123" fmla="*/ 4221939 h 4275540"/>
              <a:gd name="connsiteX124" fmla="*/ 0 w 3898347"/>
              <a:gd name="connsiteY124" fmla="*/ 15850 h 4275540"/>
              <a:gd name="connsiteX125" fmla="*/ 3898347 w 3898347"/>
              <a:gd name="connsiteY125" fmla="*/ 0 h 4275540"/>
              <a:gd name="connsiteX0" fmla="*/ 3898347 w 3898347"/>
              <a:gd name="connsiteY0" fmla="*/ 0 h 4275540"/>
              <a:gd name="connsiteX1" fmla="*/ 3898347 w 3898347"/>
              <a:gd name="connsiteY1" fmla="*/ 3834445 h 4275540"/>
              <a:gd name="connsiteX2" fmla="*/ 3892314 w 3898347"/>
              <a:gd name="connsiteY2" fmla="*/ 3832951 h 4275540"/>
              <a:gd name="connsiteX3" fmla="*/ 3851953 w 3898347"/>
              <a:gd name="connsiteY3" fmla="*/ 3802983 h 4275540"/>
              <a:gd name="connsiteX4" fmla="*/ 3836418 w 3898347"/>
              <a:gd name="connsiteY4" fmla="*/ 3811513 h 4275540"/>
              <a:gd name="connsiteX5" fmla="*/ 3833758 w 3898347"/>
              <a:gd name="connsiteY5" fmla="*/ 3813341 h 4275540"/>
              <a:gd name="connsiteX6" fmla="*/ 3822673 w 3898347"/>
              <a:gd name="connsiteY6" fmla="*/ 3812913 h 4275540"/>
              <a:gd name="connsiteX7" fmla="*/ 3820104 w 3898347"/>
              <a:gd name="connsiteY7" fmla="*/ 3822466 h 4275540"/>
              <a:gd name="connsiteX8" fmla="*/ 3803816 w 3898347"/>
              <a:gd name="connsiteY8" fmla="*/ 3828757 h 4275540"/>
              <a:gd name="connsiteX9" fmla="*/ 3729936 w 3898347"/>
              <a:gd name="connsiteY9" fmla="*/ 3815386 h 4275540"/>
              <a:gd name="connsiteX10" fmla="*/ 3726018 w 3898347"/>
              <a:gd name="connsiteY10" fmla="*/ 3815100 h 4275540"/>
              <a:gd name="connsiteX11" fmla="*/ 3725413 w 3898347"/>
              <a:gd name="connsiteY11" fmla="*/ 3814615 h 4275540"/>
              <a:gd name="connsiteX12" fmla="*/ 3713801 w 3898347"/>
              <a:gd name="connsiteY12" fmla="*/ 3811018 h 4275540"/>
              <a:gd name="connsiteX13" fmla="*/ 3709087 w 3898347"/>
              <a:gd name="connsiteY13" fmla="*/ 3813195 h 4275540"/>
              <a:gd name="connsiteX14" fmla="*/ 3698038 w 3898347"/>
              <a:gd name="connsiteY14" fmla="*/ 3806182 h 4275540"/>
              <a:gd name="connsiteX15" fmla="*/ 3662227 w 3898347"/>
              <a:gd name="connsiteY15" fmla="*/ 3807761 h 4275540"/>
              <a:gd name="connsiteX16" fmla="*/ 3659872 w 3898347"/>
              <a:gd name="connsiteY16" fmla="*/ 3805524 h 4275540"/>
              <a:gd name="connsiteX17" fmla="*/ 3643454 w 3898347"/>
              <a:gd name="connsiteY17" fmla="*/ 3794831 h 4275540"/>
              <a:gd name="connsiteX18" fmla="*/ 3624789 w 3898347"/>
              <a:gd name="connsiteY18" fmla="*/ 3803185 h 4275540"/>
              <a:gd name="connsiteX19" fmla="*/ 3602327 w 3898347"/>
              <a:gd name="connsiteY19" fmla="*/ 3794616 h 4275540"/>
              <a:gd name="connsiteX20" fmla="*/ 3596645 w 3898347"/>
              <a:gd name="connsiteY20" fmla="*/ 3797108 h 4275540"/>
              <a:gd name="connsiteX21" fmla="*/ 3574144 w 3898347"/>
              <a:gd name="connsiteY21" fmla="*/ 3795108 h 4275540"/>
              <a:gd name="connsiteX22" fmla="*/ 3562310 w 3898347"/>
              <a:gd name="connsiteY22" fmla="*/ 3787534 h 4275540"/>
              <a:gd name="connsiteX23" fmla="*/ 3551635 w 3898347"/>
              <a:gd name="connsiteY23" fmla="*/ 3797705 h 4275540"/>
              <a:gd name="connsiteX24" fmla="*/ 3542668 w 3898347"/>
              <a:gd name="connsiteY24" fmla="*/ 3803283 h 4275540"/>
              <a:gd name="connsiteX25" fmla="*/ 3533033 w 3898347"/>
              <a:gd name="connsiteY25" fmla="*/ 3799071 h 4275540"/>
              <a:gd name="connsiteX26" fmla="*/ 3521726 w 3898347"/>
              <a:gd name="connsiteY26" fmla="*/ 3804691 h 4275540"/>
              <a:gd name="connsiteX27" fmla="*/ 3520080 w 3898347"/>
              <a:gd name="connsiteY27" fmla="*/ 3805210 h 4275540"/>
              <a:gd name="connsiteX28" fmla="*/ 3508491 w 3898347"/>
              <a:gd name="connsiteY28" fmla="*/ 3797398 h 4275540"/>
              <a:gd name="connsiteX29" fmla="*/ 3503787 w 3898347"/>
              <a:gd name="connsiteY29" fmla="*/ 3797787 h 4275540"/>
              <a:gd name="connsiteX30" fmla="*/ 3492165 w 3898347"/>
              <a:gd name="connsiteY30" fmla="*/ 3799887 h 4275540"/>
              <a:gd name="connsiteX31" fmla="*/ 3472233 w 3898347"/>
              <a:gd name="connsiteY31" fmla="*/ 3805682 h 4275540"/>
              <a:gd name="connsiteX32" fmla="*/ 3465921 w 3898347"/>
              <a:gd name="connsiteY32" fmla="*/ 3805814 h 4275540"/>
              <a:gd name="connsiteX33" fmla="*/ 3455541 w 3898347"/>
              <a:gd name="connsiteY33" fmla="*/ 3815505 h 4275540"/>
              <a:gd name="connsiteX34" fmla="*/ 3429027 w 3898347"/>
              <a:gd name="connsiteY34" fmla="*/ 3816906 h 4275540"/>
              <a:gd name="connsiteX35" fmla="*/ 3369507 w 3898347"/>
              <a:gd name="connsiteY35" fmla="*/ 3825563 h 4275540"/>
              <a:gd name="connsiteX36" fmla="*/ 3324491 w 3898347"/>
              <a:gd name="connsiteY36" fmla="*/ 3832006 h 4275540"/>
              <a:gd name="connsiteX37" fmla="*/ 3244235 w 3898347"/>
              <a:gd name="connsiteY37" fmla="*/ 3834376 h 4275540"/>
              <a:gd name="connsiteX38" fmla="*/ 3226507 w 3898347"/>
              <a:gd name="connsiteY38" fmla="*/ 3820131 h 4275540"/>
              <a:gd name="connsiteX39" fmla="*/ 3191688 w 3898347"/>
              <a:gd name="connsiteY39" fmla="*/ 3837359 h 4275540"/>
              <a:gd name="connsiteX40" fmla="*/ 3185553 w 3898347"/>
              <a:gd name="connsiteY40" fmla="*/ 3859030 h 4275540"/>
              <a:gd name="connsiteX41" fmla="*/ 3137926 w 3898347"/>
              <a:gd name="connsiteY41" fmla="*/ 3867782 h 4275540"/>
              <a:gd name="connsiteX42" fmla="*/ 3090188 w 3898347"/>
              <a:gd name="connsiteY42" fmla="*/ 3855036 h 4275540"/>
              <a:gd name="connsiteX43" fmla="*/ 3031422 w 3898347"/>
              <a:gd name="connsiteY43" fmla="*/ 3858298 h 4275540"/>
              <a:gd name="connsiteX44" fmla="*/ 2996288 w 3898347"/>
              <a:gd name="connsiteY44" fmla="*/ 3860020 h 4275540"/>
              <a:gd name="connsiteX45" fmla="*/ 2901661 w 3898347"/>
              <a:gd name="connsiteY45" fmla="*/ 3882243 h 4275540"/>
              <a:gd name="connsiteX46" fmla="*/ 2782141 w 3898347"/>
              <a:gd name="connsiteY46" fmla="*/ 3932983 h 4275540"/>
              <a:gd name="connsiteX47" fmla="*/ 2749597 w 3898347"/>
              <a:gd name="connsiteY47" fmla="*/ 3956746 h 4275540"/>
              <a:gd name="connsiteX48" fmla="*/ 2730493 w 3898347"/>
              <a:gd name="connsiteY48" fmla="*/ 3955236 h 4275540"/>
              <a:gd name="connsiteX49" fmla="*/ 2707507 w 3898347"/>
              <a:gd name="connsiteY49" fmla="*/ 3947771 h 4275540"/>
              <a:gd name="connsiteX50" fmla="*/ 2701937 w 3898347"/>
              <a:gd name="connsiteY50" fmla="*/ 3950565 h 4275540"/>
              <a:gd name="connsiteX51" fmla="*/ 2679435 w 3898347"/>
              <a:gd name="connsiteY51" fmla="*/ 3949768 h 4275540"/>
              <a:gd name="connsiteX52" fmla="*/ 2667352 w 3898347"/>
              <a:gd name="connsiteY52" fmla="*/ 3942821 h 4275540"/>
              <a:gd name="connsiteX53" fmla="*/ 2657096 w 3898347"/>
              <a:gd name="connsiteY53" fmla="*/ 3953571 h 4275540"/>
              <a:gd name="connsiteX54" fmla="*/ 2655161 w 3898347"/>
              <a:gd name="connsiteY54" fmla="*/ 3962216 h 4275540"/>
              <a:gd name="connsiteX55" fmla="*/ 2638604 w 3898347"/>
              <a:gd name="connsiteY55" fmla="*/ 3955936 h 4275540"/>
              <a:gd name="connsiteX56" fmla="*/ 2626185 w 3898347"/>
              <a:gd name="connsiteY56" fmla="*/ 3962937 h 4275540"/>
              <a:gd name="connsiteX57" fmla="*/ 2614077 w 3898347"/>
              <a:gd name="connsiteY57" fmla="*/ 3955576 h 4275540"/>
              <a:gd name="connsiteX58" fmla="*/ 2609403 w 3898347"/>
              <a:gd name="connsiteY58" fmla="*/ 3956215 h 4275540"/>
              <a:gd name="connsiteX59" fmla="*/ 2597896 w 3898347"/>
              <a:gd name="connsiteY59" fmla="*/ 3958939 h 4275540"/>
              <a:gd name="connsiteX60" fmla="*/ 2578251 w 3898347"/>
              <a:gd name="connsiteY60" fmla="*/ 3965812 h 4275540"/>
              <a:gd name="connsiteX61" fmla="*/ 2571961 w 3898347"/>
              <a:gd name="connsiteY61" fmla="*/ 3966278 h 4275540"/>
              <a:gd name="connsiteX62" fmla="*/ 2559399 w 3898347"/>
              <a:gd name="connsiteY62" fmla="*/ 3979193 h 4275540"/>
              <a:gd name="connsiteX63" fmla="*/ 2533560 w 3898347"/>
              <a:gd name="connsiteY63" fmla="*/ 3988160 h 4275540"/>
              <a:gd name="connsiteX64" fmla="*/ 2515299 w 3898347"/>
              <a:gd name="connsiteY64" fmla="*/ 4016867 h 4275540"/>
              <a:gd name="connsiteX65" fmla="*/ 2513423 w 3898347"/>
              <a:gd name="connsiteY65" fmla="*/ 4018759 h 4275540"/>
              <a:gd name="connsiteX66" fmla="*/ 2482991 w 3898347"/>
              <a:gd name="connsiteY66" fmla="*/ 4012935 h 4275540"/>
              <a:gd name="connsiteX67" fmla="*/ 2446940 w 3898347"/>
              <a:gd name="connsiteY67" fmla="*/ 4021172 h 4275540"/>
              <a:gd name="connsiteX68" fmla="*/ 2404883 w 3898347"/>
              <a:gd name="connsiteY68" fmla="*/ 4024808 h 4275540"/>
              <a:gd name="connsiteX69" fmla="*/ 2373894 w 3898347"/>
              <a:gd name="connsiteY69" fmla="*/ 4023827 h 4275540"/>
              <a:gd name="connsiteX70" fmla="*/ 2297080 w 3898347"/>
              <a:gd name="connsiteY70" fmla="*/ 4040841 h 4275540"/>
              <a:gd name="connsiteX71" fmla="*/ 2170615 w 3898347"/>
              <a:gd name="connsiteY71" fmla="*/ 4077196 h 4275540"/>
              <a:gd name="connsiteX72" fmla="*/ 2143580 w 3898347"/>
              <a:gd name="connsiteY72" fmla="*/ 4083102 h 4275540"/>
              <a:gd name="connsiteX73" fmla="*/ 2119893 w 3898347"/>
              <a:gd name="connsiteY73" fmla="*/ 4080874 h 4275540"/>
              <a:gd name="connsiteX74" fmla="*/ 2114008 w 3898347"/>
              <a:gd name="connsiteY74" fmla="*/ 4073996 h 4275540"/>
              <a:gd name="connsiteX75" fmla="*/ 2099067 w 3898347"/>
              <a:gd name="connsiteY75" fmla="*/ 4076068 h 4275540"/>
              <a:gd name="connsiteX76" fmla="*/ 2095000 w 3898347"/>
              <a:gd name="connsiteY76" fmla="*/ 4075096 h 4275540"/>
              <a:gd name="connsiteX77" fmla="*/ 2071767 w 3898347"/>
              <a:gd name="connsiteY77" fmla="*/ 4071044 h 4275540"/>
              <a:gd name="connsiteX78" fmla="*/ 2024486 w 3898347"/>
              <a:gd name="connsiteY78" fmla="*/ 4100276 h 4275540"/>
              <a:gd name="connsiteX79" fmla="*/ 1964411 w 3898347"/>
              <a:gd name="connsiteY79" fmla="*/ 4105069 h 4275540"/>
              <a:gd name="connsiteX80" fmla="*/ 1739945 w 3898347"/>
              <a:gd name="connsiteY80" fmla="*/ 4171795 h 4275540"/>
              <a:gd name="connsiteX81" fmla="*/ 1610556 w 3898347"/>
              <a:gd name="connsiteY81" fmla="*/ 4167701 h 4275540"/>
              <a:gd name="connsiteX82" fmla="*/ 1553623 w 3898347"/>
              <a:gd name="connsiteY82" fmla="*/ 4236045 h 4275540"/>
              <a:gd name="connsiteX83" fmla="*/ 1548640 w 3898347"/>
              <a:gd name="connsiteY83" fmla="*/ 4238297 h 4275540"/>
              <a:gd name="connsiteX84" fmla="*/ 1530136 w 3898347"/>
              <a:gd name="connsiteY84" fmla="*/ 4227121 h 4275540"/>
              <a:gd name="connsiteX85" fmla="*/ 1508787 w 3898347"/>
              <a:gd name="connsiteY85" fmla="*/ 4234213 h 4275540"/>
              <a:gd name="connsiteX86" fmla="*/ 1488914 w 3898347"/>
              <a:gd name="connsiteY86" fmla="*/ 4241772 h 4275540"/>
              <a:gd name="connsiteX87" fmla="*/ 1488999 w 3898347"/>
              <a:gd name="connsiteY87" fmla="*/ 4251186 h 4275540"/>
              <a:gd name="connsiteX88" fmla="*/ 1475364 w 3898347"/>
              <a:gd name="connsiteY88" fmla="*/ 4248364 h 4275540"/>
              <a:gd name="connsiteX89" fmla="*/ 1457275 w 3898347"/>
              <a:gd name="connsiteY89" fmla="*/ 4252863 h 4275540"/>
              <a:gd name="connsiteX90" fmla="*/ 1448085 w 3898347"/>
              <a:gd name="connsiteY90" fmla="*/ 4248391 h 4275540"/>
              <a:gd name="connsiteX91" fmla="*/ 1315306 w 3898347"/>
              <a:gd name="connsiteY91" fmla="*/ 4237004 h 4275540"/>
              <a:gd name="connsiteX92" fmla="*/ 1272434 w 3898347"/>
              <a:gd name="connsiteY92" fmla="*/ 4244958 h 4275540"/>
              <a:gd name="connsiteX93" fmla="*/ 1231567 w 3898347"/>
              <a:gd name="connsiteY93" fmla="*/ 4219356 h 4275540"/>
              <a:gd name="connsiteX94" fmla="*/ 1216643 w 3898347"/>
              <a:gd name="connsiteY94" fmla="*/ 4229828 h 4275540"/>
              <a:gd name="connsiteX95" fmla="*/ 1214101 w 3898347"/>
              <a:gd name="connsiteY95" fmla="*/ 4231991 h 4275540"/>
              <a:gd name="connsiteX96" fmla="*/ 1203193 w 3898347"/>
              <a:gd name="connsiteY96" fmla="*/ 4232867 h 4275540"/>
              <a:gd name="connsiteX97" fmla="*/ 1201049 w 3898347"/>
              <a:gd name="connsiteY97" fmla="*/ 4242842 h 4275540"/>
              <a:gd name="connsiteX98" fmla="*/ 1185298 w 3898347"/>
              <a:gd name="connsiteY98" fmla="*/ 4251133 h 4275540"/>
              <a:gd name="connsiteX99" fmla="*/ 1164955 w 3898347"/>
              <a:gd name="connsiteY99" fmla="*/ 4250027 h 4275540"/>
              <a:gd name="connsiteX100" fmla="*/ 1067357 w 3898347"/>
              <a:gd name="connsiteY100" fmla="*/ 4233908 h 4275540"/>
              <a:gd name="connsiteX101" fmla="*/ 1009492 w 3898347"/>
              <a:gd name="connsiteY101" fmla="*/ 4230455 h 4275540"/>
              <a:gd name="connsiteX102" fmla="*/ 988345 w 3898347"/>
              <a:gd name="connsiteY102" fmla="*/ 4238880 h 4275540"/>
              <a:gd name="connsiteX103" fmla="*/ 958251 w 3898347"/>
              <a:gd name="connsiteY103" fmla="*/ 4244100 h 4275540"/>
              <a:gd name="connsiteX104" fmla="*/ 905785 w 3898347"/>
              <a:gd name="connsiteY104" fmla="*/ 4260845 h 4275540"/>
              <a:gd name="connsiteX105" fmla="*/ 834176 w 3898347"/>
              <a:gd name="connsiteY105" fmla="*/ 4270241 h 4275540"/>
              <a:gd name="connsiteX106" fmla="*/ 778474 w 3898347"/>
              <a:gd name="connsiteY106" fmla="*/ 4235526 h 4275540"/>
              <a:gd name="connsiteX107" fmla="*/ 774418 w 3898347"/>
              <a:gd name="connsiteY107" fmla="*/ 4242583 h 4275540"/>
              <a:gd name="connsiteX108" fmla="*/ 737705 w 3898347"/>
              <a:gd name="connsiteY108" fmla="*/ 4238891 h 4275540"/>
              <a:gd name="connsiteX109" fmla="*/ 605027 w 3898347"/>
              <a:gd name="connsiteY109" fmla="*/ 4175863 h 4275540"/>
              <a:gd name="connsiteX110" fmla="*/ 533391 w 3898347"/>
              <a:gd name="connsiteY110" fmla="*/ 4170035 h 4275540"/>
              <a:gd name="connsiteX111" fmla="*/ 508621 w 3898347"/>
              <a:gd name="connsiteY111" fmla="*/ 4176044 h 4275540"/>
              <a:gd name="connsiteX112" fmla="*/ 467082 w 3898347"/>
              <a:gd name="connsiteY112" fmla="*/ 4185616 h 4275540"/>
              <a:gd name="connsiteX113" fmla="*/ 437646 w 3898347"/>
              <a:gd name="connsiteY113" fmla="*/ 4212658 h 4275540"/>
              <a:gd name="connsiteX114" fmla="*/ 402271 w 3898347"/>
              <a:gd name="connsiteY114" fmla="*/ 4212774 h 4275540"/>
              <a:gd name="connsiteX115" fmla="*/ 391968 w 3898347"/>
              <a:gd name="connsiteY115" fmla="*/ 4187073 h 4275540"/>
              <a:gd name="connsiteX116" fmla="*/ 354806 w 3898347"/>
              <a:gd name="connsiteY116" fmla="*/ 4195545 h 4275540"/>
              <a:gd name="connsiteX117" fmla="*/ 298662 w 3898347"/>
              <a:gd name="connsiteY117" fmla="*/ 4211227 h 4275540"/>
              <a:gd name="connsiteX118" fmla="*/ 265740 w 3898347"/>
              <a:gd name="connsiteY118" fmla="*/ 4213623 h 4275540"/>
              <a:gd name="connsiteX119" fmla="*/ 176403 w 3898347"/>
              <a:gd name="connsiteY119" fmla="*/ 4227393 h 4275540"/>
              <a:gd name="connsiteX120" fmla="*/ 82528 w 3898347"/>
              <a:gd name="connsiteY120" fmla="*/ 4275540 h 4275540"/>
              <a:gd name="connsiteX121" fmla="*/ 19464 w 3898347"/>
              <a:gd name="connsiteY121" fmla="*/ 4256103 h 4275540"/>
              <a:gd name="connsiteX122" fmla="*/ 0 w 3898347"/>
              <a:gd name="connsiteY122" fmla="*/ 4221939 h 4275540"/>
              <a:gd name="connsiteX123" fmla="*/ 0 w 3898347"/>
              <a:gd name="connsiteY123" fmla="*/ 15850 h 4275540"/>
              <a:gd name="connsiteX124" fmla="*/ 3898347 w 3898347"/>
              <a:gd name="connsiteY124" fmla="*/ 0 h 4275540"/>
              <a:gd name="connsiteX0" fmla="*/ 3898347 w 3898347"/>
              <a:gd name="connsiteY0" fmla="*/ 0 h 4275540"/>
              <a:gd name="connsiteX1" fmla="*/ 3898347 w 3898347"/>
              <a:gd name="connsiteY1" fmla="*/ 3834445 h 4275540"/>
              <a:gd name="connsiteX2" fmla="*/ 3892314 w 3898347"/>
              <a:gd name="connsiteY2" fmla="*/ 3832951 h 4275540"/>
              <a:gd name="connsiteX3" fmla="*/ 3851953 w 3898347"/>
              <a:gd name="connsiteY3" fmla="*/ 3802983 h 4275540"/>
              <a:gd name="connsiteX4" fmla="*/ 3836418 w 3898347"/>
              <a:gd name="connsiteY4" fmla="*/ 3811513 h 4275540"/>
              <a:gd name="connsiteX5" fmla="*/ 3833758 w 3898347"/>
              <a:gd name="connsiteY5" fmla="*/ 3813341 h 4275540"/>
              <a:gd name="connsiteX6" fmla="*/ 3822673 w 3898347"/>
              <a:gd name="connsiteY6" fmla="*/ 3812913 h 4275540"/>
              <a:gd name="connsiteX7" fmla="*/ 3820104 w 3898347"/>
              <a:gd name="connsiteY7" fmla="*/ 3822466 h 4275540"/>
              <a:gd name="connsiteX8" fmla="*/ 3803816 w 3898347"/>
              <a:gd name="connsiteY8" fmla="*/ 3828757 h 4275540"/>
              <a:gd name="connsiteX9" fmla="*/ 3729936 w 3898347"/>
              <a:gd name="connsiteY9" fmla="*/ 3815386 h 4275540"/>
              <a:gd name="connsiteX10" fmla="*/ 3726018 w 3898347"/>
              <a:gd name="connsiteY10" fmla="*/ 3815100 h 4275540"/>
              <a:gd name="connsiteX11" fmla="*/ 3725413 w 3898347"/>
              <a:gd name="connsiteY11" fmla="*/ 3814615 h 4275540"/>
              <a:gd name="connsiteX12" fmla="*/ 3713801 w 3898347"/>
              <a:gd name="connsiteY12" fmla="*/ 3811018 h 4275540"/>
              <a:gd name="connsiteX13" fmla="*/ 3709087 w 3898347"/>
              <a:gd name="connsiteY13" fmla="*/ 3813195 h 4275540"/>
              <a:gd name="connsiteX14" fmla="*/ 3698038 w 3898347"/>
              <a:gd name="connsiteY14" fmla="*/ 3806182 h 4275540"/>
              <a:gd name="connsiteX15" fmla="*/ 3662227 w 3898347"/>
              <a:gd name="connsiteY15" fmla="*/ 3807761 h 4275540"/>
              <a:gd name="connsiteX16" fmla="*/ 3659872 w 3898347"/>
              <a:gd name="connsiteY16" fmla="*/ 3805524 h 4275540"/>
              <a:gd name="connsiteX17" fmla="*/ 3643454 w 3898347"/>
              <a:gd name="connsiteY17" fmla="*/ 3794831 h 4275540"/>
              <a:gd name="connsiteX18" fmla="*/ 3624789 w 3898347"/>
              <a:gd name="connsiteY18" fmla="*/ 3803185 h 4275540"/>
              <a:gd name="connsiteX19" fmla="*/ 3602327 w 3898347"/>
              <a:gd name="connsiteY19" fmla="*/ 3794616 h 4275540"/>
              <a:gd name="connsiteX20" fmla="*/ 3596645 w 3898347"/>
              <a:gd name="connsiteY20" fmla="*/ 3797108 h 4275540"/>
              <a:gd name="connsiteX21" fmla="*/ 3574144 w 3898347"/>
              <a:gd name="connsiteY21" fmla="*/ 3795108 h 4275540"/>
              <a:gd name="connsiteX22" fmla="*/ 3562310 w 3898347"/>
              <a:gd name="connsiteY22" fmla="*/ 3787534 h 4275540"/>
              <a:gd name="connsiteX23" fmla="*/ 3551635 w 3898347"/>
              <a:gd name="connsiteY23" fmla="*/ 3797705 h 4275540"/>
              <a:gd name="connsiteX24" fmla="*/ 3542668 w 3898347"/>
              <a:gd name="connsiteY24" fmla="*/ 3803283 h 4275540"/>
              <a:gd name="connsiteX25" fmla="*/ 3533033 w 3898347"/>
              <a:gd name="connsiteY25" fmla="*/ 3799071 h 4275540"/>
              <a:gd name="connsiteX26" fmla="*/ 3521726 w 3898347"/>
              <a:gd name="connsiteY26" fmla="*/ 3804691 h 4275540"/>
              <a:gd name="connsiteX27" fmla="*/ 3520080 w 3898347"/>
              <a:gd name="connsiteY27" fmla="*/ 3805210 h 4275540"/>
              <a:gd name="connsiteX28" fmla="*/ 3508491 w 3898347"/>
              <a:gd name="connsiteY28" fmla="*/ 3797398 h 4275540"/>
              <a:gd name="connsiteX29" fmla="*/ 3503787 w 3898347"/>
              <a:gd name="connsiteY29" fmla="*/ 3797787 h 4275540"/>
              <a:gd name="connsiteX30" fmla="*/ 3492165 w 3898347"/>
              <a:gd name="connsiteY30" fmla="*/ 3799887 h 4275540"/>
              <a:gd name="connsiteX31" fmla="*/ 3472233 w 3898347"/>
              <a:gd name="connsiteY31" fmla="*/ 3805682 h 4275540"/>
              <a:gd name="connsiteX32" fmla="*/ 3465921 w 3898347"/>
              <a:gd name="connsiteY32" fmla="*/ 3805814 h 4275540"/>
              <a:gd name="connsiteX33" fmla="*/ 3455541 w 3898347"/>
              <a:gd name="connsiteY33" fmla="*/ 3815505 h 4275540"/>
              <a:gd name="connsiteX34" fmla="*/ 3429027 w 3898347"/>
              <a:gd name="connsiteY34" fmla="*/ 3816906 h 4275540"/>
              <a:gd name="connsiteX35" fmla="*/ 3369507 w 3898347"/>
              <a:gd name="connsiteY35" fmla="*/ 3825563 h 4275540"/>
              <a:gd name="connsiteX36" fmla="*/ 3324491 w 3898347"/>
              <a:gd name="connsiteY36" fmla="*/ 3832006 h 4275540"/>
              <a:gd name="connsiteX37" fmla="*/ 3244235 w 3898347"/>
              <a:gd name="connsiteY37" fmla="*/ 3834376 h 4275540"/>
              <a:gd name="connsiteX38" fmla="*/ 3226507 w 3898347"/>
              <a:gd name="connsiteY38" fmla="*/ 3820131 h 4275540"/>
              <a:gd name="connsiteX39" fmla="*/ 3191688 w 3898347"/>
              <a:gd name="connsiteY39" fmla="*/ 3837359 h 4275540"/>
              <a:gd name="connsiteX40" fmla="*/ 3185553 w 3898347"/>
              <a:gd name="connsiteY40" fmla="*/ 3859030 h 4275540"/>
              <a:gd name="connsiteX41" fmla="*/ 3090188 w 3898347"/>
              <a:gd name="connsiteY41" fmla="*/ 3855036 h 4275540"/>
              <a:gd name="connsiteX42" fmla="*/ 3031422 w 3898347"/>
              <a:gd name="connsiteY42" fmla="*/ 3858298 h 4275540"/>
              <a:gd name="connsiteX43" fmla="*/ 2996288 w 3898347"/>
              <a:gd name="connsiteY43" fmla="*/ 3860020 h 4275540"/>
              <a:gd name="connsiteX44" fmla="*/ 2901661 w 3898347"/>
              <a:gd name="connsiteY44" fmla="*/ 3882243 h 4275540"/>
              <a:gd name="connsiteX45" fmla="*/ 2782141 w 3898347"/>
              <a:gd name="connsiteY45" fmla="*/ 3932983 h 4275540"/>
              <a:gd name="connsiteX46" fmla="*/ 2749597 w 3898347"/>
              <a:gd name="connsiteY46" fmla="*/ 3956746 h 4275540"/>
              <a:gd name="connsiteX47" fmla="*/ 2730493 w 3898347"/>
              <a:gd name="connsiteY47" fmla="*/ 3955236 h 4275540"/>
              <a:gd name="connsiteX48" fmla="*/ 2707507 w 3898347"/>
              <a:gd name="connsiteY48" fmla="*/ 3947771 h 4275540"/>
              <a:gd name="connsiteX49" fmla="*/ 2701937 w 3898347"/>
              <a:gd name="connsiteY49" fmla="*/ 3950565 h 4275540"/>
              <a:gd name="connsiteX50" fmla="*/ 2679435 w 3898347"/>
              <a:gd name="connsiteY50" fmla="*/ 3949768 h 4275540"/>
              <a:gd name="connsiteX51" fmla="*/ 2667352 w 3898347"/>
              <a:gd name="connsiteY51" fmla="*/ 3942821 h 4275540"/>
              <a:gd name="connsiteX52" fmla="*/ 2657096 w 3898347"/>
              <a:gd name="connsiteY52" fmla="*/ 3953571 h 4275540"/>
              <a:gd name="connsiteX53" fmla="*/ 2655161 w 3898347"/>
              <a:gd name="connsiteY53" fmla="*/ 3962216 h 4275540"/>
              <a:gd name="connsiteX54" fmla="*/ 2638604 w 3898347"/>
              <a:gd name="connsiteY54" fmla="*/ 3955936 h 4275540"/>
              <a:gd name="connsiteX55" fmla="*/ 2626185 w 3898347"/>
              <a:gd name="connsiteY55" fmla="*/ 3962937 h 4275540"/>
              <a:gd name="connsiteX56" fmla="*/ 2614077 w 3898347"/>
              <a:gd name="connsiteY56" fmla="*/ 3955576 h 4275540"/>
              <a:gd name="connsiteX57" fmla="*/ 2609403 w 3898347"/>
              <a:gd name="connsiteY57" fmla="*/ 3956215 h 4275540"/>
              <a:gd name="connsiteX58" fmla="*/ 2597896 w 3898347"/>
              <a:gd name="connsiteY58" fmla="*/ 3958939 h 4275540"/>
              <a:gd name="connsiteX59" fmla="*/ 2578251 w 3898347"/>
              <a:gd name="connsiteY59" fmla="*/ 3965812 h 4275540"/>
              <a:gd name="connsiteX60" fmla="*/ 2571961 w 3898347"/>
              <a:gd name="connsiteY60" fmla="*/ 3966278 h 4275540"/>
              <a:gd name="connsiteX61" fmla="*/ 2559399 w 3898347"/>
              <a:gd name="connsiteY61" fmla="*/ 3979193 h 4275540"/>
              <a:gd name="connsiteX62" fmla="*/ 2533560 w 3898347"/>
              <a:gd name="connsiteY62" fmla="*/ 3988160 h 4275540"/>
              <a:gd name="connsiteX63" fmla="*/ 2515299 w 3898347"/>
              <a:gd name="connsiteY63" fmla="*/ 4016867 h 4275540"/>
              <a:gd name="connsiteX64" fmla="*/ 2513423 w 3898347"/>
              <a:gd name="connsiteY64" fmla="*/ 4018759 h 4275540"/>
              <a:gd name="connsiteX65" fmla="*/ 2482991 w 3898347"/>
              <a:gd name="connsiteY65" fmla="*/ 4012935 h 4275540"/>
              <a:gd name="connsiteX66" fmla="*/ 2446940 w 3898347"/>
              <a:gd name="connsiteY66" fmla="*/ 4021172 h 4275540"/>
              <a:gd name="connsiteX67" fmla="*/ 2404883 w 3898347"/>
              <a:gd name="connsiteY67" fmla="*/ 4024808 h 4275540"/>
              <a:gd name="connsiteX68" fmla="*/ 2373894 w 3898347"/>
              <a:gd name="connsiteY68" fmla="*/ 4023827 h 4275540"/>
              <a:gd name="connsiteX69" fmla="*/ 2297080 w 3898347"/>
              <a:gd name="connsiteY69" fmla="*/ 4040841 h 4275540"/>
              <a:gd name="connsiteX70" fmla="*/ 2170615 w 3898347"/>
              <a:gd name="connsiteY70" fmla="*/ 4077196 h 4275540"/>
              <a:gd name="connsiteX71" fmla="*/ 2143580 w 3898347"/>
              <a:gd name="connsiteY71" fmla="*/ 4083102 h 4275540"/>
              <a:gd name="connsiteX72" fmla="*/ 2119893 w 3898347"/>
              <a:gd name="connsiteY72" fmla="*/ 4080874 h 4275540"/>
              <a:gd name="connsiteX73" fmla="*/ 2114008 w 3898347"/>
              <a:gd name="connsiteY73" fmla="*/ 4073996 h 4275540"/>
              <a:gd name="connsiteX74" fmla="*/ 2099067 w 3898347"/>
              <a:gd name="connsiteY74" fmla="*/ 4076068 h 4275540"/>
              <a:gd name="connsiteX75" fmla="*/ 2095000 w 3898347"/>
              <a:gd name="connsiteY75" fmla="*/ 4075096 h 4275540"/>
              <a:gd name="connsiteX76" fmla="*/ 2071767 w 3898347"/>
              <a:gd name="connsiteY76" fmla="*/ 4071044 h 4275540"/>
              <a:gd name="connsiteX77" fmla="*/ 2024486 w 3898347"/>
              <a:gd name="connsiteY77" fmla="*/ 4100276 h 4275540"/>
              <a:gd name="connsiteX78" fmla="*/ 1964411 w 3898347"/>
              <a:gd name="connsiteY78" fmla="*/ 4105069 h 4275540"/>
              <a:gd name="connsiteX79" fmla="*/ 1739945 w 3898347"/>
              <a:gd name="connsiteY79" fmla="*/ 4171795 h 4275540"/>
              <a:gd name="connsiteX80" fmla="*/ 1610556 w 3898347"/>
              <a:gd name="connsiteY80" fmla="*/ 4167701 h 4275540"/>
              <a:gd name="connsiteX81" fmla="*/ 1553623 w 3898347"/>
              <a:gd name="connsiteY81" fmla="*/ 4236045 h 4275540"/>
              <a:gd name="connsiteX82" fmla="*/ 1548640 w 3898347"/>
              <a:gd name="connsiteY82" fmla="*/ 4238297 h 4275540"/>
              <a:gd name="connsiteX83" fmla="*/ 1530136 w 3898347"/>
              <a:gd name="connsiteY83" fmla="*/ 4227121 h 4275540"/>
              <a:gd name="connsiteX84" fmla="*/ 1508787 w 3898347"/>
              <a:gd name="connsiteY84" fmla="*/ 4234213 h 4275540"/>
              <a:gd name="connsiteX85" fmla="*/ 1488914 w 3898347"/>
              <a:gd name="connsiteY85" fmla="*/ 4241772 h 4275540"/>
              <a:gd name="connsiteX86" fmla="*/ 1488999 w 3898347"/>
              <a:gd name="connsiteY86" fmla="*/ 4251186 h 4275540"/>
              <a:gd name="connsiteX87" fmla="*/ 1475364 w 3898347"/>
              <a:gd name="connsiteY87" fmla="*/ 4248364 h 4275540"/>
              <a:gd name="connsiteX88" fmla="*/ 1457275 w 3898347"/>
              <a:gd name="connsiteY88" fmla="*/ 4252863 h 4275540"/>
              <a:gd name="connsiteX89" fmla="*/ 1448085 w 3898347"/>
              <a:gd name="connsiteY89" fmla="*/ 4248391 h 4275540"/>
              <a:gd name="connsiteX90" fmla="*/ 1315306 w 3898347"/>
              <a:gd name="connsiteY90" fmla="*/ 4237004 h 4275540"/>
              <a:gd name="connsiteX91" fmla="*/ 1272434 w 3898347"/>
              <a:gd name="connsiteY91" fmla="*/ 4244958 h 4275540"/>
              <a:gd name="connsiteX92" fmla="*/ 1231567 w 3898347"/>
              <a:gd name="connsiteY92" fmla="*/ 4219356 h 4275540"/>
              <a:gd name="connsiteX93" fmla="*/ 1216643 w 3898347"/>
              <a:gd name="connsiteY93" fmla="*/ 4229828 h 4275540"/>
              <a:gd name="connsiteX94" fmla="*/ 1214101 w 3898347"/>
              <a:gd name="connsiteY94" fmla="*/ 4231991 h 4275540"/>
              <a:gd name="connsiteX95" fmla="*/ 1203193 w 3898347"/>
              <a:gd name="connsiteY95" fmla="*/ 4232867 h 4275540"/>
              <a:gd name="connsiteX96" fmla="*/ 1201049 w 3898347"/>
              <a:gd name="connsiteY96" fmla="*/ 4242842 h 4275540"/>
              <a:gd name="connsiteX97" fmla="*/ 1185298 w 3898347"/>
              <a:gd name="connsiteY97" fmla="*/ 4251133 h 4275540"/>
              <a:gd name="connsiteX98" fmla="*/ 1164955 w 3898347"/>
              <a:gd name="connsiteY98" fmla="*/ 4250027 h 4275540"/>
              <a:gd name="connsiteX99" fmla="*/ 1067357 w 3898347"/>
              <a:gd name="connsiteY99" fmla="*/ 4233908 h 4275540"/>
              <a:gd name="connsiteX100" fmla="*/ 1009492 w 3898347"/>
              <a:gd name="connsiteY100" fmla="*/ 4230455 h 4275540"/>
              <a:gd name="connsiteX101" fmla="*/ 988345 w 3898347"/>
              <a:gd name="connsiteY101" fmla="*/ 4238880 h 4275540"/>
              <a:gd name="connsiteX102" fmla="*/ 958251 w 3898347"/>
              <a:gd name="connsiteY102" fmla="*/ 4244100 h 4275540"/>
              <a:gd name="connsiteX103" fmla="*/ 905785 w 3898347"/>
              <a:gd name="connsiteY103" fmla="*/ 4260845 h 4275540"/>
              <a:gd name="connsiteX104" fmla="*/ 834176 w 3898347"/>
              <a:gd name="connsiteY104" fmla="*/ 4270241 h 4275540"/>
              <a:gd name="connsiteX105" fmla="*/ 778474 w 3898347"/>
              <a:gd name="connsiteY105" fmla="*/ 4235526 h 4275540"/>
              <a:gd name="connsiteX106" fmla="*/ 774418 w 3898347"/>
              <a:gd name="connsiteY106" fmla="*/ 4242583 h 4275540"/>
              <a:gd name="connsiteX107" fmla="*/ 737705 w 3898347"/>
              <a:gd name="connsiteY107" fmla="*/ 4238891 h 4275540"/>
              <a:gd name="connsiteX108" fmla="*/ 605027 w 3898347"/>
              <a:gd name="connsiteY108" fmla="*/ 4175863 h 4275540"/>
              <a:gd name="connsiteX109" fmla="*/ 533391 w 3898347"/>
              <a:gd name="connsiteY109" fmla="*/ 4170035 h 4275540"/>
              <a:gd name="connsiteX110" fmla="*/ 508621 w 3898347"/>
              <a:gd name="connsiteY110" fmla="*/ 4176044 h 4275540"/>
              <a:gd name="connsiteX111" fmla="*/ 467082 w 3898347"/>
              <a:gd name="connsiteY111" fmla="*/ 4185616 h 4275540"/>
              <a:gd name="connsiteX112" fmla="*/ 437646 w 3898347"/>
              <a:gd name="connsiteY112" fmla="*/ 4212658 h 4275540"/>
              <a:gd name="connsiteX113" fmla="*/ 402271 w 3898347"/>
              <a:gd name="connsiteY113" fmla="*/ 4212774 h 4275540"/>
              <a:gd name="connsiteX114" fmla="*/ 391968 w 3898347"/>
              <a:gd name="connsiteY114" fmla="*/ 4187073 h 4275540"/>
              <a:gd name="connsiteX115" fmla="*/ 354806 w 3898347"/>
              <a:gd name="connsiteY115" fmla="*/ 4195545 h 4275540"/>
              <a:gd name="connsiteX116" fmla="*/ 298662 w 3898347"/>
              <a:gd name="connsiteY116" fmla="*/ 4211227 h 4275540"/>
              <a:gd name="connsiteX117" fmla="*/ 265740 w 3898347"/>
              <a:gd name="connsiteY117" fmla="*/ 4213623 h 4275540"/>
              <a:gd name="connsiteX118" fmla="*/ 176403 w 3898347"/>
              <a:gd name="connsiteY118" fmla="*/ 4227393 h 4275540"/>
              <a:gd name="connsiteX119" fmla="*/ 82528 w 3898347"/>
              <a:gd name="connsiteY119" fmla="*/ 4275540 h 4275540"/>
              <a:gd name="connsiteX120" fmla="*/ 19464 w 3898347"/>
              <a:gd name="connsiteY120" fmla="*/ 4256103 h 4275540"/>
              <a:gd name="connsiteX121" fmla="*/ 0 w 3898347"/>
              <a:gd name="connsiteY121" fmla="*/ 4221939 h 4275540"/>
              <a:gd name="connsiteX122" fmla="*/ 0 w 3898347"/>
              <a:gd name="connsiteY122" fmla="*/ 15850 h 4275540"/>
              <a:gd name="connsiteX123" fmla="*/ 3898347 w 3898347"/>
              <a:gd name="connsiteY123" fmla="*/ 0 h 4275540"/>
              <a:gd name="connsiteX0" fmla="*/ 3898347 w 3898347"/>
              <a:gd name="connsiteY0" fmla="*/ 0 h 4275540"/>
              <a:gd name="connsiteX1" fmla="*/ 3898347 w 3898347"/>
              <a:gd name="connsiteY1" fmla="*/ 3834445 h 4275540"/>
              <a:gd name="connsiteX2" fmla="*/ 3892314 w 3898347"/>
              <a:gd name="connsiteY2" fmla="*/ 3832951 h 4275540"/>
              <a:gd name="connsiteX3" fmla="*/ 3851953 w 3898347"/>
              <a:gd name="connsiteY3" fmla="*/ 3802983 h 4275540"/>
              <a:gd name="connsiteX4" fmla="*/ 3836418 w 3898347"/>
              <a:gd name="connsiteY4" fmla="*/ 3811513 h 4275540"/>
              <a:gd name="connsiteX5" fmla="*/ 3833758 w 3898347"/>
              <a:gd name="connsiteY5" fmla="*/ 3813341 h 4275540"/>
              <a:gd name="connsiteX6" fmla="*/ 3822673 w 3898347"/>
              <a:gd name="connsiteY6" fmla="*/ 3812913 h 4275540"/>
              <a:gd name="connsiteX7" fmla="*/ 3820104 w 3898347"/>
              <a:gd name="connsiteY7" fmla="*/ 3822466 h 4275540"/>
              <a:gd name="connsiteX8" fmla="*/ 3803816 w 3898347"/>
              <a:gd name="connsiteY8" fmla="*/ 3828757 h 4275540"/>
              <a:gd name="connsiteX9" fmla="*/ 3729936 w 3898347"/>
              <a:gd name="connsiteY9" fmla="*/ 3815386 h 4275540"/>
              <a:gd name="connsiteX10" fmla="*/ 3726018 w 3898347"/>
              <a:gd name="connsiteY10" fmla="*/ 3815100 h 4275540"/>
              <a:gd name="connsiteX11" fmla="*/ 3725413 w 3898347"/>
              <a:gd name="connsiteY11" fmla="*/ 3814615 h 4275540"/>
              <a:gd name="connsiteX12" fmla="*/ 3713801 w 3898347"/>
              <a:gd name="connsiteY12" fmla="*/ 3811018 h 4275540"/>
              <a:gd name="connsiteX13" fmla="*/ 3709087 w 3898347"/>
              <a:gd name="connsiteY13" fmla="*/ 3813195 h 4275540"/>
              <a:gd name="connsiteX14" fmla="*/ 3698038 w 3898347"/>
              <a:gd name="connsiteY14" fmla="*/ 3806182 h 4275540"/>
              <a:gd name="connsiteX15" fmla="*/ 3662227 w 3898347"/>
              <a:gd name="connsiteY15" fmla="*/ 3807761 h 4275540"/>
              <a:gd name="connsiteX16" fmla="*/ 3659872 w 3898347"/>
              <a:gd name="connsiteY16" fmla="*/ 3805524 h 4275540"/>
              <a:gd name="connsiteX17" fmla="*/ 3643454 w 3898347"/>
              <a:gd name="connsiteY17" fmla="*/ 3794831 h 4275540"/>
              <a:gd name="connsiteX18" fmla="*/ 3624789 w 3898347"/>
              <a:gd name="connsiteY18" fmla="*/ 3803185 h 4275540"/>
              <a:gd name="connsiteX19" fmla="*/ 3602327 w 3898347"/>
              <a:gd name="connsiteY19" fmla="*/ 3794616 h 4275540"/>
              <a:gd name="connsiteX20" fmla="*/ 3596645 w 3898347"/>
              <a:gd name="connsiteY20" fmla="*/ 3797108 h 4275540"/>
              <a:gd name="connsiteX21" fmla="*/ 3574144 w 3898347"/>
              <a:gd name="connsiteY21" fmla="*/ 3795108 h 4275540"/>
              <a:gd name="connsiteX22" fmla="*/ 3562310 w 3898347"/>
              <a:gd name="connsiteY22" fmla="*/ 3787534 h 4275540"/>
              <a:gd name="connsiteX23" fmla="*/ 3551635 w 3898347"/>
              <a:gd name="connsiteY23" fmla="*/ 3797705 h 4275540"/>
              <a:gd name="connsiteX24" fmla="*/ 3542668 w 3898347"/>
              <a:gd name="connsiteY24" fmla="*/ 3803283 h 4275540"/>
              <a:gd name="connsiteX25" fmla="*/ 3533033 w 3898347"/>
              <a:gd name="connsiteY25" fmla="*/ 3799071 h 4275540"/>
              <a:gd name="connsiteX26" fmla="*/ 3521726 w 3898347"/>
              <a:gd name="connsiteY26" fmla="*/ 3804691 h 4275540"/>
              <a:gd name="connsiteX27" fmla="*/ 3520080 w 3898347"/>
              <a:gd name="connsiteY27" fmla="*/ 3805210 h 4275540"/>
              <a:gd name="connsiteX28" fmla="*/ 3508491 w 3898347"/>
              <a:gd name="connsiteY28" fmla="*/ 3797398 h 4275540"/>
              <a:gd name="connsiteX29" fmla="*/ 3503787 w 3898347"/>
              <a:gd name="connsiteY29" fmla="*/ 3797787 h 4275540"/>
              <a:gd name="connsiteX30" fmla="*/ 3492165 w 3898347"/>
              <a:gd name="connsiteY30" fmla="*/ 3799887 h 4275540"/>
              <a:gd name="connsiteX31" fmla="*/ 3472233 w 3898347"/>
              <a:gd name="connsiteY31" fmla="*/ 3805682 h 4275540"/>
              <a:gd name="connsiteX32" fmla="*/ 3465921 w 3898347"/>
              <a:gd name="connsiteY32" fmla="*/ 3805814 h 4275540"/>
              <a:gd name="connsiteX33" fmla="*/ 3455541 w 3898347"/>
              <a:gd name="connsiteY33" fmla="*/ 3815505 h 4275540"/>
              <a:gd name="connsiteX34" fmla="*/ 3429027 w 3898347"/>
              <a:gd name="connsiteY34" fmla="*/ 3816906 h 4275540"/>
              <a:gd name="connsiteX35" fmla="*/ 3369507 w 3898347"/>
              <a:gd name="connsiteY35" fmla="*/ 3825563 h 4275540"/>
              <a:gd name="connsiteX36" fmla="*/ 3324491 w 3898347"/>
              <a:gd name="connsiteY36" fmla="*/ 3832006 h 4275540"/>
              <a:gd name="connsiteX37" fmla="*/ 3244235 w 3898347"/>
              <a:gd name="connsiteY37" fmla="*/ 3834376 h 4275540"/>
              <a:gd name="connsiteX38" fmla="*/ 3226507 w 3898347"/>
              <a:gd name="connsiteY38" fmla="*/ 3820131 h 4275540"/>
              <a:gd name="connsiteX39" fmla="*/ 3191688 w 3898347"/>
              <a:gd name="connsiteY39" fmla="*/ 3837359 h 4275540"/>
              <a:gd name="connsiteX40" fmla="*/ 3185553 w 3898347"/>
              <a:gd name="connsiteY40" fmla="*/ 3859030 h 4275540"/>
              <a:gd name="connsiteX41" fmla="*/ 3090188 w 3898347"/>
              <a:gd name="connsiteY41" fmla="*/ 3855036 h 4275540"/>
              <a:gd name="connsiteX42" fmla="*/ 3031422 w 3898347"/>
              <a:gd name="connsiteY42" fmla="*/ 3858298 h 4275540"/>
              <a:gd name="connsiteX43" fmla="*/ 2996288 w 3898347"/>
              <a:gd name="connsiteY43" fmla="*/ 3860020 h 4275540"/>
              <a:gd name="connsiteX44" fmla="*/ 2901661 w 3898347"/>
              <a:gd name="connsiteY44" fmla="*/ 3882243 h 4275540"/>
              <a:gd name="connsiteX45" fmla="*/ 2782141 w 3898347"/>
              <a:gd name="connsiteY45" fmla="*/ 3932983 h 4275540"/>
              <a:gd name="connsiteX46" fmla="*/ 2749597 w 3898347"/>
              <a:gd name="connsiteY46" fmla="*/ 3956746 h 4275540"/>
              <a:gd name="connsiteX47" fmla="*/ 2730493 w 3898347"/>
              <a:gd name="connsiteY47" fmla="*/ 3955236 h 4275540"/>
              <a:gd name="connsiteX48" fmla="*/ 2707507 w 3898347"/>
              <a:gd name="connsiteY48" fmla="*/ 3947771 h 4275540"/>
              <a:gd name="connsiteX49" fmla="*/ 2701937 w 3898347"/>
              <a:gd name="connsiteY49" fmla="*/ 3950565 h 4275540"/>
              <a:gd name="connsiteX50" fmla="*/ 2679435 w 3898347"/>
              <a:gd name="connsiteY50" fmla="*/ 3949768 h 4275540"/>
              <a:gd name="connsiteX51" fmla="*/ 2667352 w 3898347"/>
              <a:gd name="connsiteY51" fmla="*/ 3942821 h 4275540"/>
              <a:gd name="connsiteX52" fmla="*/ 2657096 w 3898347"/>
              <a:gd name="connsiteY52" fmla="*/ 3953571 h 4275540"/>
              <a:gd name="connsiteX53" fmla="*/ 2655161 w 3898347"/>
              <a:gd name="connsiteY53" fmla="*/ 3962216 h 4275540"/>
              <a:gd name="connsiteX54" fmla="*/ 2638604 w 3898347"/>
              <a:gd name="connsiteY54" fmla="*/ 3955936 h 4275540"/>
              <a:gd name="connsiteX55" fmla="*/ 2626185 w 3898347"/>
              <a:gd name="connsiteY55" fmla="*/ 3962937 h 4275540"/>
              <a:gd name="connsiteX56" fmla="*/ 2614077 w 3898347"/>
              <a:gd name="connsiteY56" fmla="*/ 3955576 h 4275540"/>
              <a:gd name="connsiteX57" fmla="*/ 2609403 w 3898347"/>
              <a:gd name="connsiteY57" fmla="*/ 3956215 h 4275540"/>
              <a:gd name="connsiteX58" fmla="*/ 2597896 w 3898347"/>
              <a:gd name="connsiteY58" fmla="*/ 3958939 h 4275540"/>
              <a:gd name="connsiteX59" fmla="*/ 2578251 w 3898347"/>
              <a:gd name="connsiteY59" fmla="*/ 3965812 h 4275540"/>
              <a:gd name="connsiteX60" fmla="*/ 2571961 w 3898347"/>
              <a:gd name="connsiteY60" fmla="*/ 3966278 h 4275540"/>
              <a:gd name="connsiteX61" fmla="*/ 2559399 w 3898347"/>
              <a:gd name="connsiteY61" fmla="*/ 3979193 h 4275540"/>
              <a:gd name="connsiteX62" fmla="*/ 2533560 w 3898347"/>
              <a:gd name="connsiteY62" fmla="*/ 3988160 h 4275540"/>
              <a:gd name="connsiteX63" fmla="*/ 2515299 w 3898347"/>
              <a:gd name="connsiteY63" fmla="*/ 4016867 h 4275540"/>
              <a:gd name="connsiteX64" fmla="*/ 2513423 w 3898347"/>
              <a:gd name="connsiteY64" fmla="*/ 4018759 h 4275540"/>
              <a:gd name="connsiteX65" fmla="*/ 2482991 w 3898347"/>
              <a:gd name="connsiteY65" fmla="*/ 4012935 h 4275540"/>
              <a:gd name="connsiteX66" fmla="*/ 2446940 w 3898347"/>
              <a:gd name="connsiteY66" fmla="*/ 4021172 h 4275540"/>
              <a:gd name="connsiteX67" fmla="*/ 2404883 w 3898347"/>
              <a:gd name="connsiteY67" fmla="*/ 4024808 h 4275540"/>
              <a:gd name="connsiteX68" fmla="*/ 2373894 w 3898347"/>
              <a:gd name="connsiteY68" fmla="*/ 4023827 h 4275540"/>
              <a:gd name="connsiteX69" fmla="*/ 2297080 w 3898347"/>
              <a:gd name="connsiteY69" fmla="*/ 4040841 h 4275540"/>
              <a:gd name="connsiteX70" fmla="*/ 2170615 w 3898347"/>
              <a:gd name="connsiteY70" fmla="*/ 4077196 h 4275540"/>
              <a:gd name="connsiteX71" fmla="*/ 2143580 w 3898347"/>
              <a:gd name="connsiteY71" fmla="*/ 4083102 h 4275540"/>
              <a:gd name="connsiteX72" fmla="*/ 2119893 w 3898347"/>
              <a:gd name="connsiteY72" fmla="*/ 4080874 h 4275540"/>
              <a:gd name="connsiteX73" fmla="*/ 2114008 w 3898347"/>
              <a:gd name="connsiteY73" fmla="*/ 4073996 h 4275540"/>
              <a:gd name="connsiteX74" fmla="*/ 2099067 w 3898347"/>
              <a:gd name="connsiteY74" fmla="*/ 4076068 h 4275540"/>
              <a:gd name="connsiteX75" fmla="*/ 2095000 w 3898347"/>
              <a:gd name="connsiteY75" fmla="*/ 4075096 h 4275540"/>
              <a:gd name="connsiteX76" fmla="*/ 2071767 w 3898347"/>
              <a:gd name="connsiteY76" fmla="*/ 4071044 h 4275540"/>
              <a:gd name="connsiteX77" fmla="*/ 2024486 w 3898347"/>
              <a:gd name="connsiteY77" fmla="*/ 4100276 h 4275540"/>
              <a:gd name="connsiteX78" fmla="*/ 1964411 w 3898347"/>
              <a:gd name="connsiteY78" fmla="*/ 4105069 h 4275540"/>
              <a:gd name="connsiteX79" fmla="*/ 1739945 w 3898347"/>
              <a:gd name="connsiteY79" fmla="*/ 4171795 h 4275540"/>
              <a:gd name="connsiteX80" fmla="*/ 1610556 w 3898347"/>
              <a:gd name="connsiteY80" fmla="*/ 4167701 h 4275540"/>
              <a:gd name="connsiteX81" fmla="*/ 1553623 w 3898347"/>
              <a:gd name="connsiteY81" fmla="*/ 4236045 h 4275540"/>
              <a:gd name="connsiteX82" fmla="*/ 1548640 w 3898347"/>
              <a:gd name="connsiteY82" fmla="*/ 4238297 h 4275540"/>
              <a:gd name="connsiteX83" fmla="*/ 1530136 w 3898347"/>
              <a:gd name="connsiteY83" fmla="*/ 4227121 h 4275540"/>
              <a:gd name="connsiteX84" fmla="*/ 1508787 w 3898347"/>
              <a:gd name="connsiteY84" fmla="*/ 4234213 h 4275540"/>
              <a:gd name="connsiteX85" fmla="*/ 1488914 w 3898347"/>
              <a:gd name="connsiteY85" fmla="*/ 4241772 h 4275540"/>
              <a:gd name="connsiteX86" fmla="*/ 1488999 w 3898347"/>
              <a:gd name="connsiteY86" fmla="*/ 4251186 h 4275540"/>
              <a:gd name="connsiteX87" fmla="*/ 1475364 w 3898347"/>
              <a:gd name="connsiteY87" fmla="*/ 4248364 h 4275540"/>
              <a:gd name="connsiteX88" fmla="*/ 1457275 w 3898347"/>
              <a:gd name="connsiteY88" fmla="*/ 4252863 h 4275540"/>
              <a:gd name="connsiteX89" fmla="*/ 1448085 w 3898347"/>
              <a:gd name="connsiteY89" fmla="*/ 4248391 h 4275540"/>
              <a:gd name="connsiteX90" fmla="*/ 1315306 w 3898347"/>
              <a:gd name="connsiteY90" fmla="*/ 4237004 h 4275540"/>
              <a:gd name="connsiteX91" fmla="*/ 1272434 w 3898347"/>
              <a:gd name="connsiteY91" fmla="*/ 4244958 h 4275540"/>
              <a:gd name="connsiteX92" fmla="*/ 1231567 w 3898347"/>
              <a:gd name="connsiteY92" fmla="*/ 4219356 h 4275540"/>
              <a:gd name="connsiteX93" fmla="*/ 1216643 w 3898347"/>
              <a:gd name="connsiteY93" fmla="*/ 4229828 h 4275540"/>
              <a:gd name="connsiteX94" fmla="*/ 1214101 w 3898347"/>
              <a:gd name="connsiteY94" fmla="*/ 4231991 h 4275540"/>
              <a:gd name="connsiteX95" fmla="*/ 1203193 w 3898347"/>
              <a:gd name="connsiteY95" fmla="*/ 4232867 h 4275540"/>
              <a:gd name="connsiteX96" fmla="*/ 1201049 w 3898347"/>
              <a:gd name="connsiteY96" fmla="*/ 4242842 h 4275540"/>
              <a:gd name="connsiteX97" fmla="*/ 1185298 w 3898347"/>
              <a:gd name="connsiteY97" fmla="*/ 4251133 h 4275540"/>
              <a:gd name="connsiteX98" fmla="*/ 1164955 w 3898347"/>
              <a:gd name="connsiteY98" fmla="*/ 4250027 h 4275540"/>
              <a:gd name="connsiteX99" fmla="*/ 1067357 w 3898347"/>
              <a:gd name="connsiteY99" fmla="*/ 4233908 h 4275540"/>
              <a:gd name="connsiteX100" fmla="*/ 1009492 w 3898347"/>
              <a:gd name="connsiteY100" fmla="*/ 4230455 h 4275540"/>
              <a:gd name="connsiteX101" fmla="*/ 988345 w 3898347"/>
              <a:gd name="connsiteY101" fmla="*/ 4238880 h 4275540"/>
              <a:gd name="connsiteX102" fmla="*/ 958251 w 3898347"/>
              <a:gd name="connsiteY102" fmla="*/ 4244100 h 4275540"/>
              <a:gd name="connsiteX103" fmla="*/ 905785 w 3898347"/>
              <a:gd name="connsiteY103" fmla="*/ 4260845 h 4275540"/>
              <a:gd name="connsiteX104" fmla="*/ 834176 w 3898347"/>
              <a:gd name="connsiteY104" fmla="*/ 4270241 h 4275540"/>
              <a:gd name="connsiteX105" fmla="*/ 778474 w 3898347"/>
              <a:gd name="connsiteY105" fmla="*/ 4235526 h 4275540"/>
              <a:gd name="connsiteX106" fmla="*/ 774418 w 3898347"/>
              <a:gd name="connsiteY106" fmla="*/ 4242583 h 4275540"/>
              <a:gd name="connsiteX107" fmla="*/ 737705 w 3898347"/>
              <a:gd name="connsiteY107" fmla="*/ 4238891 h 4275540"/>
              <a:gd name="connsiteX108" fmla="*/ 627717 w 3898347"/>
              <a:gd name="connsiteY108" fmla="*/ 4207629 h 4275540"/>
              <a:gd name="connsiteX109" fmla="*/ 533391 w 3898347"/>
              <a:gd name="connsiteY109" fmla="*/ 4170035 h 4275540"/>
              <a:gd name="connsiteX110" fmla="*/ 508621 w 3898347"/>
              <a:gd name="connsiteY110" fmla="*/ 4176044 h 4275540"/>
              <a:gd name="connsiteX111" fmla="*/ 467082 w 3898347"/>
              <a:gd name="connsiteY111" fmla="*/ 4185616 h 4275540"/>
              <a:gd name="connsiteX112" fmla="*/ 437646 w 3898347"/>
              <a:gd name="connsiteY112" fmla="*/ 4212658 h 4275540"/>
              <a:gd name="connsiteX113" fmla="*/ 402271 w 3898347"/>
              <a:gd name="connsiteY113" fmla="*/ 4212774 h 4275540"/>
              <a:gd name="connsiteX114" fmla="*/ 391968 w 3898347"/>
              <a:gd name="connsiteY114" fmla="*/ 4187073 h 4275540"/>
              <a:gd name="connsiteX115" fmla="*/ 354806 w 3898347"/>
              <a:gd name="connsiteY115" fmla="*/ 4195545 h 4275540"/>
              <a:gd name="connsiteX116" fmla="*/ 298662 w 3898347"/>
              <a:gd name="connsiteY116" fmla="*/ 4211227 h 4275540"/>
              <a:gd name="connsiteX117" fmla="*/ 265740 w 3898347"/>
              <a:gd name="connsiteY117" fmla="*/ 4213623 h 4275540"/>
              <a:gd name="connsiteX118" fmla="*/ 176403 w 3898347"/>
              <a:gd name="connsiteY118" fmla="*/ 4227393 h 4275540"/>
              <a:gd name="connsiteX119" fmla="*/ 82528 w 3898347"/>
              <a:gd name="connsiteY119" fmla="*/ 4275540 h 4275540"/>
              <a:gd name="connsiteX120" fmla="*/ 19464 w 3898347"/>
              <a:gd name="connsiteY120" fmla="*/ 4256103 h 4275540"/>
              <a:gd name="connsiteX121" fmla="*/ 0 w 3898347"/>
              <a:gd name="connsiteY121" fmla="*/ 4221939 h 4275540"/>
              <a:gd name="connsiteX122" fmla="*/ 0 w 3898347"/>
              <a:gd name="connsiteY122" fmla="*/ 15850 h 4275540"/>
              <a:gd name="connsiteX123" fmla="*/ 3898347 w 3898347"/>
              <a:gd name="connsiteY123" fmla="*/ 0 h 4275540"/>
              <a:gd name="connsiteX0" fmla="*/ 3898347 w 3898347"/>
              <a:gd name="connsiteY0" fmla="*/ 0 h 4270358"/>
              <a:gd name="connsiteX1" fmla="*/ 3898347 w 3898347"/>
              <a:gd name="connsiteY1" fmla="*/ 3834445 h 4270358"/>
              <a:gd name="connsiteX2" fmla="*/ 3892314 w 3898347"/>
              <a:gd name="connsiteY2" fmla="*/ 3832951 h 4270358"/>
              <a:gd name="connsiteX3" fmla="*/ 3851953 w 3898347"/>
              <a:gd name="connsiteY3" fmla="*/ 3802983 h 4270358"/>
              <a:gd name="connsiteX4" fmla="*/ 3836418 w 3898347"/>
              <a:gd name="connsiteY4" fmla="*/ 3811513 h 4270358"/>
              <a:gd name="connsiteX5" fmla="*/ 3833758 w 3898347"/>
              <a:gd name="connsiteY5" fmla="*/ 3813341 h 4270358"/>
              <a:gd name="connsiteX6" fmla="*/ 3822673 w 3898347"/>
              <a:gd name="connsiteY6" fmla="*/ 3812913 h 4270358"/>
              <a:gd name="connsiteX7" fmla="*/ 3820104 w 3898347"/>
              <a:gd name="connsiteY7" fmla="*/ 3822466 h 4270358"/>
              <a:gd name="connsiteX8" fmla="*/ 3803816 w 3898347"/>
              <a:gd name="connsiteY8" fmla="*/ 3828757 h 4270358"/>
              <a:gd name="connsiteX9" fmla="*/ 3729936 w 3898347"/>
              <a:gd name="connsiteY9" fmla="*/ 3815386 h 4270358"/>
              <a:gd name="connsiteX10" fmla="*/ 3726018 w 3898347"/>
              <a:gd name="connsiteY10" fmla="*/ 3815100 h 4270358"/>
              <a:gd name="connsiteX11" fmla="*/ 3725413 w 3898347"/>
              <a:gd name="connsiteY11" fmla="*/ 3814615 h 4270358"/>
              <a:gd name="connsiteX12" fmla="*/ 3713801 w 3898347"/>
              <a:gd name="connsiteY12" fmla="*/ 3811018 h 4270358"/>
              <a:gd name="connsiteX13" fmla="*/ 3709087 w 3898347"/>
              <a:gd name="connsiteY13" fmla="*/ 3813195 h 4270358"/>
              <a:gd name="connsiteX14" fmla="*/ 3698038 w 3898347"/>
              <a:gd name="connsiteY14" fmla="*/ 3806182 h 4270358"/>
              <a:gd name="connsiteX15" fmla="*/ 3662227 w 3898347"/>
              <a:gd name="connsiteY15" fmla="*/ 3807761 h 4270358"/>
              <a:gd name="connsiteX16" fmla="*/ 3659872 w 3898347"/>
              <a:gd name="connsiteY16" fmla="*/ 3805524 h 4270358"/>
              <a:gd name="connsiteX17" fmla="*/ 3643454 w 3898347"/>
              <a:gd name="connsiteY17" fmla="*/ 3794831 h 4270358"/>
              <a:gd name="connsiteX18" fmla="*/ 3624789 w 3898347"/>
              <a:gd name="connsiteY18" fmla="*/ 3803185 h 4270358"/>
              <a:gd name="connsiteX19" fmla="*/ 3602327 w 3898347"/>
              <a:gd name="connsiteY19" fmla="*/ 3794616 h 4270358"/>
              <a:gd name="connsiteX20" fmla="*/ 3596645 w 3898347"/>
              <a:gd name="connsiteY20" fmla="*/ 3797108 h 4270358"/>
              <a:gd name="connsiteX21" fmla="*/ 3574144 w 3898347"/>
              <a:gd name="connsiteY21" fmla="*/ 3795108 h 4270358"/>
              <a:gd name="connsiteX22" fmla="*/ 3562310 w 3898347"/>
              <a:gd name="connsiteY22" fmla="*/ 3787534 h 4270358"/>
              <a:gd name="connsiteX23" fmla="*/ 3551635 w 3898347"/>
              <a:gd name="connsiteY23" fmla="*/ 3797705 h 4270358"/>
              <a:gd name="connsiteX24" fmla="*/ 3542668 w 3898347"/>
              <a:gd name="connsiteY24" fmla="*/ 3803283 h 4270358"/>
              <a:gd name="connsiteX25" fmla="*/ 3533033 w 3898347"/>
              <a:gd name="connsiteY25" fmla="*/ 3799071 h 4270358"/>
              <a:gd name="connsiteX26" fmla="*/ 3521726 w 3898347"/>
              <a:gd name="connsiteY26" fmla="*/ 3804691 h 4270358"/>
              <a:gd name="connsiteX27" fmla="*/ 3520080 w 3898347"/>
              <a:gd name="connsiteY27" fmla="*/ 3805210 h 4270358"/>
              <a:gd name="connsiteX28" fmla="*/ 3508491 w 3898347"/>
              <a:gd name="connsiteY28" fmla="*/ 3797398 h 4270358"/>
              <a:gd name="connsiteX29" fmla="*/ 3503787 w 3898347"/>
              <a:gd name="connsiteY29" fmla="*/ 3797787 h 4270358"/>
              <a:gd name="connsiteX30" fmla="*/ 3492165 w 3898347"/>
              <a:gd name="connsiteY30" fmla="*/ 3799887 h 4270358"/>
              <a:gd name="connsiteX31" fmla="*/ 3472233 w 3898347"/>
              <a:gd name="connsiteY31" fmla="*/ 3805682 h 4270358"/>
              <a:gd name="connsiteX32" fmla="*/ 3465921 w 3898347"/>
              <a:gd name="connsiteY32" fmla="*/ 3805814 h 4270358"/>
              <a:gd name="connsiteX33" fmla="*/ 3455541 w 3898347"/>
              <a:gd name="connsiteY33" fmla="*/ 3815505 h 4270358"/>
              <a:gd name="connsiteX34" fmla="*/ 3429027 w 3898347"/>
              <a:gd name="connsiteY34" fmla="*/ 3816906 h 4270358"/>
              <a:gd name="connsiteX35" fmla="*/ 3369507 w 3898347"/>
              <a:gd name="connsiteY35" fmla="*/ 3825563 h 4270358"/>
              <a:gd name="connsiteX36" fmla="*/ 3324491 w 3898347"/>
              <a:gd name="connsiteY36" fmla="*/ 3832006 h 4270358"/>
              <a:gd name="connsiteX37" fmla="*/ 3244235 w 3898347"/>
              <a:gd name="connsiteY37" fmla="*/ 3834376 h 4270358"/>
              <a:gd name="connsiteX38" fmla="*/ 3226507 w 3898347"/>
              <a:gd name="connsiteY38" fmla="*/ 3820131 h 4270358"/>
              <a:gd name="connsiteX39" fmla="*/ 3191688 w 3898347"/>
              <a:gd name="connsiteY39" fmla="*/ 3837359 h 4270358"/>
              <a:gd name="connsiteX40" fmla="*/ 3185553 w 3898347"/>
              <a:gd name="connsiteY40" fmla="*/ 3859030 h 4270358"/>
              <a:gd name="connsiteX41" fmla="*/ 3090188 w 3898347"/>
              <a:gd name="connsiteY41" fmla="*/ 3855036 h 4270358"/>
              <a:gd name="connsiteX42" fmla="*/ 3031422 w 3898347"/>
              <a:gd name="connsiteY42" fmla="*/ 3858298 h 4270358"/>
              <a:gd name="connsiteX43" fmla="*/ 2996288 w 3898347"/>
              <a:gd name="connsiteY43" fmla="*/ 3860020 h 4270358"/>
              <a:gd name="connsiteX44" fmla="*/ 2901661 w 3898347"/>
              <a:gd name="connsiteY44" fmla="*/ 3882243 h 4270358"/>
              <a:gd name="connsiteX45" fmla="*/ 2782141 w 3898347"/>
              <a:gd name="connsiteY45" fmla="*/ 3932983 h 4270358"/>
              <a:gd name="connsiteX46" fmla="*/ 2749597 w 3898347"/>
              <a:gd name="connsiteY46" fmla="*/ 3956746 h 4270358"/>
              <a:gd name="connsiteX47" fmla="*/ 2730493 w 3898347"/>
              <a:gd name="connsiteY47" fmla="*/ 3955236 h 4270358"/>
              <a:gd name="connsiteX48" fmla="*/ 2707507 w 3898347"/>
              <a:gd name="connsiteY48" fmla="*/ 3947771 h 4270358"/>
              <a:gd name="connsiteX49" fmla="*/ 2701937 w 3898347"/>
              <a:gd name="connsiteY49" fmla="*/ 3950565 h 4270358"/>
              <a:gd name="connsiteX50" fmla="*/ 2679435 w 3898347"/>
              <a:gd name="connsiteY50" fmla="*/ 3949768 h 4270358"/>
              <a:gd name="connsiteX51" fmla="*/ 2667352 w 3898347"/>
              <a:gd name="connsiteY51" fmla="*/ 3942821 h 4270358"/>
              <a:gd name="connsiteX52" fmla="*/ 2657096 w 3898347"/>
              <a:gd name="connsiteY52" fmla="*/ 3953571 h 4270358"/>
              <a:gd name="connsiteX53" fmla="*/ 2655161 w 3898347"/>
              <a:gd name="connsiteY53" fmla="*/ 3962216 h 4270358"/>
              <a:gd name="connsiteX54" fmla="*/ 2638604 w 3898347"/>
              <a:gd name="connsiteY54" fmla="*/ 3955936 h 4270358"/>
              <a:gd name="connsiteX55" fmla="*/ 2626185 w 3898347"/>
              <a:gd name="connsiteY55" fmla="*/ 3962937 h 4270358"/>
              <a:gd name="connsiteX56" fmla="*/ 2614077 w 3898347"/>
              <a:gd name="connsiteY56" fmla="*/ 3955576 h 4270358"/>
              <a:gd name="connsiteX57" fmla="*/ 2609403 w 3898347"/>
              <a:gd name="connsiteY57" fmla="*/ 3956215 h 4270358"/>
              <a:gd name="connsiteX58" fmla="*/ 2597896 w 3898347"/>
              <a:gd name="connsiteY58" fmla="*/ 3958939 h 4270358"/>
              <a:gd name="connsiteX59" fmla="*/ 2578251 w 3898347"/>
              <a:gd name="connsiteY59" fmla="*/ 3965812 h 4270358"/>
              <a:gd name="connsiteX60" fmla="*/ 2571961 w 3898347"/>
              <a:gd name="connsiteY60" fmla="*/ 3966278 h 4270358"/>
              <a:gd name="connsiteX61" fmla="*/ 2559399 w 3898347"/>
              <a:gd name="connsiteY61" fmla="*/ 3979193 h 4270358"/>
              <a:gd name="connsiteX62" fmla="*/ 2533560 w 3898347"/>
              <a:gd name="connsiteY62" fmla="*/ 3988160 h 4270358"/>
              <a:gd name="connsiteX63" fmla="*/ 2515299 w 3898347"/>
              <a:gd name="connsiteY63" fmla="*/ 4016867 h 4270358"/>
              <a:gd name="connsiteX64" fmla="*/ 2513423 w 3898347"/>
              <a:gd name="connsiteY64" fmla="*/ 4018759 h 4270358"/>
              <a:gd name="connsiteX65" fmla="*/ 2482991 w 3898347"/>
              <a:gd name="connsiteY65" fmla="*/ 4012935 h 4270358"/>
              <a:gd name="connsiteX66" fmla="*/ 2446940 w 3898347"/>
              <a:gd name="connsiteY66" fmla="*/ 4021172 h 4270358"/>
              <a:gd name="connsiteX67" fmla="*/ 2404883 w 3898347"/>
              <a:gd name="connsiteY67" fmla="*/ 4024808 h 4270358"/>
              <a:gd name="connsiteX68" fmla="*/ 2373894 w 3898347"/>
              <a:gd name="connsiteY68" fmla="*/ 4023827 h 4270358"/>
              <a:gd name="connsiteX69" fmla="*/ 2297080 w 3898347"/>
              <a:gd name="connsiteY69" fmla="*/ 4040841 h 4270358"/>
              <a:gd name="connsiteX70" fmla="*/ 2170615 w 3898347"/>
              <a:gd name="connsiteY70" fmla="*/ 4077196 h 4270358"/>
              <a:gd name="connsiteX71" fmla="*/ 2143580 w 3898347"/>
              <a:gd name="connsiteY71" fmla="*/ 4083102 h 4270358"/>
              <a:gd name="connsiteX72" fmla="*/ 2119893 w 3898347"/>
              <a:gd name="connsiteY72" fmla="*/ 4080874 h 4270358"/>
              <a:gd name="connsiteX73" fmla="*/ 2114008 w 3898347"/>
              <a:gd name="connsiteY73" fmla="*/ 4073996 h 4270358"/>
              <a:gd name="connsiteX74" fmla="*/ 2099067 w 3898347"/>
              <a:gd name="connsiteY74" fmla="*/ 4076068 h 4270358"/>
              <a:gd name="connsiteX75" fmla="*/ 2095000 w 3898347"/>
              <a:gd name="connsiteY75" fmla="*/ 4075096 h 4270358"/>
              <a:gd name="connsiteX76" fmla="*/ 2071767 w 3898347"/>
              <a:gd name="connsiteY76" fmla="*/ 4071044 h 4270358"/>
              <a:gd name="connsiteX77" fmla="*/ 2024486 w 3898347"/>
              <a:gd name="connsiteY77" fmla="*/ 4100276 h 4270358"/>
              <a:gd name="connsiteX78" fmla="*/ 1964411 w 3898347"/>
              <a:gd name="connsiteY78" fmla="*/ 4105069 h 4270358"/>
              <a:gd name="connsiteX79" fmla="*/ 1739945 w 3898347"/>
              <a:gd name="connsiteY79" fmla="*/ 4171795 h 4270358"/>
              <a:gd name="connsiteX80" fmla="*/ 1610556 w 3898347"/>
              <a:gd name="connsiteY80" fmla="*/ 4167701 h 4270358"/>
              <a:gd name="connsiteX81" fmla="*/ 1553623 w 3898347"/>
              <a:gd name="connsiteY81" fmla="*/ 4236045 h 4270358"/>
              <a:gd name="connsiteX82" fmla="*/ 1548640 w 3898347"/>
              <a:gd name="connsiteY82" fmla="*/ 4238297 h 4270358"/>
              <a:gd name="connsiteX83" fmla="*/ 1530136 w 3898347"/>
              <a:gd name="connsiteY83" fmla="*/ 4227121 h 4270358"/>
              <a:gd name="connsiteX84" fmla="*/ 1508787 w 3898347"/>
              <a:gd name="connsiteY84" fmla="*/ 4234213 h 4270358"/>
              <a:gd name="connsiteX85" fmla="*/ 1488914 w 3898347"/>
              <a:gd name="connsiteY85" fmla="*/ 4241772 h 4270358"/>
              <a:gd name="connsiteX86" fmla="*/ 1488999 w 3898347"/>
              <a:gd name="connsiteY86" fmla="*/ 4251186 h 4270358"/>
              <a:gd name="connsiteX87" fmla="*/ 1475364 w 3898347"/>
              <a:gd name="connsiteY87" fmla="*/ 4248364 h 4270358"/>
              <a:gd name="connsiteX88" fmla="*/ 1457275 w 3898347"/>
              <a:gd name="connsiteY88" fmla="*/ 4252863 h 4270358"/>
              <a:gd name="connsiteX89" fmla="*/ 1448085 w 3898347"/>
              <a:gd name="connsiteY89" fmla="*/ 4248391 h 4270358"/>
              <a:gd name="connsiteX90" fmla="*/ 1315306 w 3898347"/>
              <a:gd name="connsiteY90" fmla="*/ 4237004 h 4270358"/>
              <a:gd name="connsiteX91" fmla="*/ 1272434 w 3898347"/>
              <a:gd name="connsiteY91" fmla="*/ 4244958 h 4270358"/>
              <a:gd name="connsiteX92" fmla="*/ 1231567 w 3898347"/>
              <a:gd name="connsiteY92" fmla="*/ 4219356 h 4270358"/>
              <a:gd name="connsiteX93" fmla="*/ 1216643 w 3898347"/>
              <a:gd name="connsiteY93" fmla="*/ 4229828 h 4270358"/>
              <a:gd name="connsiteX94" fmla="*/ 1214101 w 3898347"/>
              <a:gd name="connsiteY94" fmla="*/ 4231991 h 4270358"/>
              <a:gd name="connsiteX95" fmla="*/ 1203193 w 3898347"/>
              <a:gd name="connsiteY95" fmla="*/ 4232867 h 4270358"/>
              <a:gd name="connsiteX96" fmla="*/ 1201049 w 3898347"/>
              <a:gd name="connsiteY96" fmla="*/ 4242842 h 4270358"/>
              <a:gd name="connsiteX97" fmla="*/ 1185298 w 3898347"/>
              <a:gd name="connsiteY97" fmla="*/ 4251133 h 4270358"/>
              <a:gd name="connsiteX98" fmla="*/ 1164955 w 3898347"/>
              <a:gd name="connsiteY98" fmla="*/ 4250027 h 4270358"/>
              <a:gd name="connsiteX99" fmla="*/ 1067357 w 3898347"/>
              <a:gd name="connsiteY99" fmla="*/ 4233908 h 4270358"/>
              <a:gd name="connsiteX100" fmla="*/ 1009492 w 3898347"/>
              <a:gd name="connsiteY100" fmla="*/ 4230455 h 4270358"/>
              <a:gd name="connsiteX101" fmla="*/ 988345 w 3898347"/>
              <a:gd name="connsiteY101" fmla="*/ 4238880 h 4270358"/>
              <a:gd name="connsiteX102" fmla="*/ 958251 w 3898347"/>
              <a:gd name="connsiteY102" fmla="*/ 4244100 h 4270358"/>
              <a:gd name="connsiteX103" fmla="*/ 905785 w 3898347"/>
              <a:gd name="connsiteY103" fmla="*/ 4260845 h 4270358"/>
              <a:gd name="connsiteX104" fmla="*/ 834176 w 3898347"/>
              <a:gd name="connsiteY104" fmla="*/ 4270241 h 4270358"/>
              <a:gd name="connsiteX105" fmla="*/ 778474 w 3898347"/>
              <a:gd name="connsiteY105" fmla="*/ 4235526 h 4270358"/>
              <a:gd name="connsiteX106" fmla="*/ 774418 w 3898347"/>
              <a:gd name="connsiteY106" fmla="*/ 4242583 h 4270358"/>
              <a:gd name="connsiteX107" fmla="*/ 737705 w 3898347"/>
              <a:gd name="connsiteY107" fmla="*/ 4238891 h 4270358"/>
              <a:gd name="connsiteX108" fmla="*/ 627717 w 3898347"/>
              <a:gd name="connsiteY108" fmla="*/ 4207629 h 4270358"/>
              <a:gd name="connsiteX109" fmla="*/ 533391 w 3898347"/>
              <a:gd name="connsiteY109" fmla="*/ 4170035 h 4270358"/>
              <a:gd name="connsiteX110" fmla="*/ 508621 w 3898347"/>
              <a:gd name="connsiteY110" fmla="*/ 4176044 h 4270358"/>
              <a:gd name="connsiteX111" fmla="*/ 467082 w 3898347"/>
              <a:gd name="connsiteY111" fmla="*/ 4185616 h 4270358"/>
              <a:gd name="connsiteX112" fmla="*/ 437646 w 3898347"/>
              <a:gd name="connsiteY112" fmla="*/ 4212658 h 4270358"/>
              <a:gd name="connsiteX113" fmla="*/ 402271 w 3898347"/>
              <a:gd name="connsiteY113" fmla="*/ 4212774 h 4270358"/>
              <a:gd name="connsiteX114" fmla="*/ 391968 w 3898347"/>
              <a:gd name="connsiteY114" fmla="*/ 4187073 h 4270358"/>
              <a:gd name="connsiteX115" fmla="*/ 354806 w 3898347"/>
              <a:gd name="connsiteY115" fmla="*/ 4195545 h 4270358"/>
              <a:gd name="connsiteX116" fmla="*/ 298662 w 3898347"/>
              <a:gd name="connsiteY116" fmla="*/ 4211227 h 4270358"/>
              <a:gd name="connsiteX117" fmla="*/ 265740 w 3898347"/>
              <a:gd name="connsiteY117" fmla="*/ 4213623 h 4270358"/>
              <a:gd name="connsiteX118" fmla="*/ 176403 w 3898347"/>
              <a:gd name="connsiteY118" fmla="*/ 4227393 h 4270358"/>
              <a:gd name="connsiteX119" fmla="*/ 82528 w 3898347"/>
              <a:gd name="connsiteY119" fmla="*/ 4243774 h 4270358"/>
              <a:gd name="connsiteX120" fmla="*/ 19464 w 3898347"/>
              <a:gd name="connsiteY120" fmla="*/ 4256103 h 4270358"/>
              <a:gd name="connsiteX121" fmla="*/ 0 w 3898347"/>
              <a:gd name="connsiteY121" fmla="*/ 4221939 h 4270358"/>
              <a:gd name="connsiteX122" fmla="*/ 0 w 3898347"/>
              <a:gd name="connsiteY122" fmla="*/ 15850 h 4270358"/>
              <a:gd name="connsiteX123" fmla="*/ 3898347 w 3898347"/>
              <a:gd name="connsiteY123" fmla="*/ 0 h 4270358"/>
              <a:gd name="connsiteX0" fmla="*/ 3898347 w 3898347"/>
              <a:gd name="connsiteY0" fmla="*/ 0 h 4270358"/>
              <a:gd name="connsiteX1" fmla="*/ 3898347 w 3898347"/>
              <a:gd name="connsiteY1" fmla="*/ 3834445 h 4270358"/>
              <a:gd name="connsiteX2" fmla="*/ 3892314 w 3898347"/>
              <a:gd name="connsiteY2" fmla="*/ 3832951 h 4270358"/>
              <a:gd name="connsiteX3" fmla="*/ 3851953 w 3898347"/>
              <a:gd name="connsiteY3" fmla="*/ 3802983 h 4270358"/>
              <a:gd name="connsiteX4" fmla="*/ 3836418 w 3898347"/>
              <a:gd name="connsiteY4" fmla="*/ 3811513 h 4270358"/>
              <a:gd name="connsiteX5" fmla="*/ 3833758 w 3898347"/>
              <a:gd name="connsiteY5" fmla="*/ 3813341 h 4270358"/>
              <a:gd name="connsiteX6" fmla="*/ 3822673 w 3898347"/>
              <a:gd name="connsiteY6" fmla="*/ 3812913 h 4270358"/>
              <a:gd name="connsiteX7" fmla="*/ 3820104 w 3898347"/>
              <a:gd name="connsiteY7" fmla="*/ 3822466 h 4270358"/>
              <a:gd name="connsiteX8" fmla="*/ 3803816 w 3898347"/>
              <a:gd name="connsiteY8" fmla="*/ 3828757 h 4270358"/>
              <a:gd name="connsiteX9" fmla="*/ 3729936 w 3898347"/>
              <a:gd name="connsiteY9" fmla="*/ 3815386 h 4270358"/>
              <a:gd name="connsiteX10" fmla="*/ 3726018 w 3898347"/>
              <a:gd name="connsiteY10" fmla="*/ 3815100 h 4270358"/>
              <a:gd name="connsiteX11" fmla="*/ 3725413 w 3898347"/>
              <a:gd name="connsiteY11" fmla="*/ 3814615 h 4270358"/>
              <a:gd name="connsiteX12" fmla="*/ 3713801 w 3898347"/>
              <a:gd name="connsiteY12" fmla="*/ 3811018 h 4270358"/>
              <a:gd name="connsiteX13" fmla="*/ 3709087 w 3898347"/>
              <a:gd name="connsiteY13" fmla="*/ 3813195 h 4270358"/>
              <a:gd name="connsiteX14" fmla="*/ 3698038 w 3898347"/>
              <a:gd name="connsiteY14" fmla="*/ 3806182 h 4270358"/>
              <a:gd name="connsiteX15" fmla="*/ 3662227 w 3898347"/>
              <a:gd name="connsiteY15" fmla="*/ 3807761 h 4270358"/>
              <a:gd name="connsiteX16" fmla="*/ 3659872 w 3898347"/>
              <a:gd name="connsiteY16" fmla="*/ 3805524 h 4270358"/>
              <a:gd name="connsiteX17" fmla="*/ 3643454 w 3898347"/>
              <a:gd name="connsiteY17" fmla="*/ 3794831 h 4270358"/>
              <a:gd name="connsiteX18" fmla="*/ 3624789 w 3898347"/>
              <a:gd name="connsiteY18" fmla="*/ 3803185 h 4270358"/>
              <a:gd name="connsiteX19" fmla="*/ 3602327 w 3898347"/>
              <a:gd name="connsiteY19" fmla="*/ 3794616 h 4270358"/>
              <a:gd name="connsiteX20" fmla="*/ 3596645 w 3898347"/>
              <a:gd name="connsiteY20" fmla="*/ 3797108 h 4270358"/>
              <a:gd name="connsiteX21" fmla="*/ 3574144 w 3898347"/>
              <a:gd name="connsiteY21" fmla="*/ 3795108 h 4270358"/>
              <a:gd name="connsiteX22" fmla="*/ 3562310 w 3898347"/>
              <a:gd name="connsiteY22" fmla="*/ 3787534 h 4270358"/>
              <a:gd name="connsiteX23" fmla="*/ 3551635 w 3898347"/>
              <a:gd name="connsiteY23" fmla="*/ 3797705 h 4270358"/>
              <a:gd name="connsiteX24" fmla="*/ 3542668 w 3898347"/>
              <a:gd name="connsiteY24" fmla="*/ 3803283 h 4270358"/>
              <a:gd name="connsiteX25" fmla="*/ 3533033 w 3898347"/>
              <a:gd name="connsiteY25" fmla="*/ 3799071 h 4270358"/>
              <a:gd name="connsiteX26" fmla="*/ 3521726 w 3898347"/>
              <a:gd name="connsiteY26" fmla="*/ 3804691 h 4270358"/>
              <a:gd name="connsiteX27" fmla="*/ 3520080 w 3898347"/>
              <a:gd name="connsiteY27" fmla="*/ 3805210 h 4270358"/>
              <a:gd name="connsiteX28" fmla="*/ 3508491 w 3898347"/>
              <a:gd name="connsiteY28" fmla="*/ 3797398 h 4270358"/>
              <a:gd name="connsiteX29" fmla="*/ 3503787 w 3898347"/>
              <a:gd name="connsiteY29" fmla="*/ 3797787 h 4270358"/>
              <a:gd name="connsiteX30" fmla="*/ 3492165 w 3898347"/>
              <a:gd name="connsiteY30" fmla="*/ 3799887 h 4270358"/>
              <a:gd name="connsiteX31" fmla="*/ 3472233 w 3898347"/>
              <a:gd name="connsiteY31" fmla="*/ 3805682 h 4270358"/>
              <a:gd name="connsiteX32" fmla="*/ 3465921 w 3898347"/>
              <a:gd name="connsiteY32" fmla="*/ 3805814 h 4270358"/>
              <a:gd name="connsiteX33" fmla="*/ 3455541 w 3898347"/>
              <a:gd name="connsiteY33" fmla="*/ 3815505 h 4270358"/>
              <a:gd name="connsiteX34" fmla="*/ 3429027 w 3898347"/>
              <a:gd name="connsiteY34" fmla="*/ 3816906 h 4270358"/>
              <a:gd name="connsiteX35" fmla="*/ 3369507 w 3898347"/>
              <a:gd name="connsiteY35" fmla="*/ 3825563 h 4270358"/>
              <a:gd name="connsiteX36" fmla="*/ 3324491 w 3898347"/>
              <a:gd name="connsiteY36" fmla="*/ 3832006 h 4270358"/>
              <a:gd name="connsiteX37" fmla="*/ 3244235 w 3898347"/>
              <a:gd name="connsiteY37" fmla="*/ 3834376 h 4270358"/>
              <a:gd name="connsiteX38" fmla="*/ 3226507 w 3898347"/>
              <a:gd name="connsiteY38" fmla="*/ 3820131 h 4270358"/>
              <a:gd name="connsiteX39" fmla="*/ 3191688 w 3898347"/>
              <a:gd name="connsiteY39" fmla="*/ 3837359 h 4270358"/>
              <a:gd name="connsiteX40" fmla="*/ 3153779 w 3898347"/>
              <a:gd name="connsiteY40" fmla="*/ 3848439 h 4270358"/>
              <a:gd name="connsiteX41" fmla="*/ 3090188 w 3898347"/>
              <a:gd name="connsiteY41" fmla="*/ 3855036 h 4270358"/>
              <a:gd name="connsiteX42" fmla="*/ 3031422 w 3898347"/>
              <a:gd name="connsiteY42" fmla="*/ 3858298 h 4270358"/>
              <a:gd name="connsiteX43" fmla="*/ 2996288 w 3898347"/>
              <a:gd name="connsiteY43" fmla="*/ 3860020 h 4270358"/>
              <a:gd name="connsiteX44" fmla="*/ 2901661 w 3898347"/>
              <a:gd name="connsiteY44" fmla="*/ 3882243 h 4270358"/>
              <a:gd name="connsiteX45" fmla="*/ 2782141 w 3898347"/>
              <a:gd name="connsiteY45" fmla="*/ 3932983 h 4270358"/>
              <a:gd name="connsiteX46" fmla="*/ 2749597 w 3898347"/>
              <a:gd name="connsiteY46" fmla="*/ 3956746 h 4270358"/>
              <a:gd name="connsiteX47" fmla="*/ 2730493 w 3898347"/>
              <a:gd name="connsiteY47" fmla="*/ 3955236 h 4270358"/>
              <a:gd name="connsiteX48" fmla="*/ 2707507 w 3898347"/>
              <a:gd name="connsiteY48" fmla="*/ 3947771 h 4270358"/>
              <a:gd name="connsiteX49" fmla="*/ 2701937 w 3898347"/>
              <a:gd name="connsiteY49" fmla="*/ 3950565 h 4270358"/>
              <a:gd name="connsiteX50" fmla="*/ 2679435 w 3898347"/>
              <a:gd name="connsiteY50" fmla="*/ 3949768 h 4270358"/>
              <a:gd name="connsiteX51" fmla="*/ 2667352 w 3898347"/>
              <a:gd name="connsiteY51" fmla="*/ 3942821 h 4270358"/>
              <a:gd name="connsiteX52" fmla="*/ 2657096 w 3898347"/>
              <a:gd name="connsiteY52" fmla="*/ 3953571 h 4270358"/>
              <a:gd name="connsiteX53" fmla="*/ 2655161 w 3898347"/>
              <a:gd name="connsiteY53" fmla="*/ 3962216 h 4270358"/>
              <a:gd name="connsiteX54" fmla="*/ 2638604 w 3898347"/>
              <a:gd name="connsiteY54" fmla="*/ 3955936 h 4270358"/>
              <a:gd name="connsiteX55" fmla="*/ 2626185 w 3898347"/>
              <a:gd name="connsiteY55" fmla="*/ 3962937 h 4270358"/>
              <a:gd name="connsiteX56" fmla="*/ 2614077 w 3898347"/>
              <a:gd name="connsiteY56" fmla="*/ 3955576 h 4270358"/>
              <a:gd name="connsiteX57" fmla="*/ 2609403 w 3898347"/>
              <a:gd name="connsiteY57" fmla="*/ 3956215 h 4270358"/>
              <a:gd name="connsiteX58" fmla="*/ 2597896 w 3898347"/>
              <a:gd name="connsiteY58" fmla="*/ 3958939 h 4270358"/>
              <a:gd name="connsiteX59" fmla="*/ 2578251 w 3898347"/>
              <a:gd name="connsiteY59" fmla="*/ 3965812 h 4270358"/>
              <a:gd name="connsiteX60" fmla="*/ 2571961 w 3898347"/>
              <a:gd name="connsiteY60" fmla="*/ 3966278 h 4270358"/>
              <a:gd name="connsiteX61" fmla="*/ 2559399 w 3898347"/>
              <a:gd name="connsiteY61" fmla="*/ 3979193 h 4270358"/>
              <a:gd name="connsiteX62" fmla="*/ 2533560 w 3898347"/>
              <a:gd name="connsiteY62" fmla="*/ 3988160 h 4270358"/>
              <a:gd name="connsiteX63" fmla="*/ 2515299 w 3898347"/>
              <a:gd name="connsiteY63" fmla="*/ 4016867 h 4270358"/>
              <a:gd name="connsiteX64" fmla="*/ 2513423 w 3898347"/>
              <a:gd name="connsiteY64" fmla="*/ 4018759 h 4270358"/>
              <a:gd name="connsiteX65" fmla="*/ 2482991 w 3898347"/>
              <a:gd name="connsiteY65" fmla="*/ 4012935 h 4270358"/>
              <a:gd name="connsiteX66" fmla="*/ 2446940 w 3898347"/>
              <a:gd name="connsiteY66" fmla="*/ 4021172 h 4270358"/>
              <a:gd name="connsiteX67" fmla="*/ 2404883 w 3898347"/>
              <a:gd name="connsiteY67" fmla="*/ 4024808 h 4270358"/>
              <a:gd name="connsiteX68" fmla="*/ 2373894 w 3898347"/>
              <a:gd name="connsiteY68" fmla="*/ 4023827 h 4270358"/>
              <a:gd name="connsiteX69" fmla="*/ 2297080 w 3898347"/>
              <a:gd name="connsiteY69" fmla="*/ 4040841 h 4270358"/>
              <a:gd name="connsiteX70" fmla="*/ 2170615 w 3898347"/>
              <a:gd name="connsiteY70" fmla="*/ 4077196 h 4270358"/>
              <a:gd name="connsiteX71" fmla="*/ 2143580 w 3898347"/>
              <a:gd name="connsiteY71" fmla="*/ 4083102 h 4270358"/>
              <a:gd name="connsiteX72" fmla="*/ 2119893 w 3898347"/>
              <a:gd name="connsiteY72" fmla="*/ 4080874 h 4270358"/>
              <a:gd name="connsiteX73" fmla="*/ 2114008 w 3898347"/>
              <a:gd name="connsiteY73" fmla="*/ 4073996 h 4270358"/>
              <a:gd name="connsiteX74" fmla="*/ 2099067 w 3898347"/>
              <a:gd name="connsiteY74" fmla="*/ 4076068 h 4270358"/>
              <a:gd name="connsiteX75" fmla="*/ 2095000 w 3898347"/>
              <a:gd name="connsiteY75" fmla="*/ 4075096 h 4270358"/>
              <a:gd name="connsiteX76" fmla="*/ 2071767 w 3898347"/>
              <a:gd name="connsiteY76" fmla="*/ 4071044 h 4270358"/>
              <a:gd name="connsiteX77" fmla="*/ 2024486 w 3898347"/>
              <a:gd name="connsiteY77" fmla="*/ 4100276 h 4270358"/>
              <a:gd name="connsiteX78" fmla="*/ 1964411 w 3898347"/>
              <a:gd name="connsiteY78" fmla="*/ 4105069 h 4270358"/>
              <a:gd name="connsiteX79" fmla="*/ 1739945 w 3898347"/>
              <a:gd name="connsiteY79" fmla="*/ 4171795 h 4270358"/>
              <a:gd name="connsiteX80" fmla="*/ 1610556 w 3898347"/>
              <a:gd name="connsiteY80" fmla="*/ 4167701 h 4270358"/>
              <a:gd name="connsiteX81" fmla="*/ 1553623 w 3898347"/>
              <a:gd name="connsiteY81" fmla="*/ 4236045 h 4270358"/>
              <a:gd name="connsiteX82" fmla="*/ 1548640 w 3898347"/>
              <a:gd name="connsiteY82" fmla="*/ 4238297 h 4270358"/>
              <a:gd name="connsiteX83" fmla="*/ 1530136 w 3898347"/>
              <a:gd name="connsiteY83" fmla="*/ 4227121 h 4270358"/>
              <a:gd name="connsiteX84" fmla="*/ 1508787 w 3898347"/>
              <a:gd name="connsiteY84" fmla="*/ 4234213 h 4270358"/>
              <a:gd name="connsiteX85" fmla="*/ 1488914 w 3898347"/>
              <a:gd name="connsiteY85" fmla="*/ 4241772 h 4270358"/>
              <a:gd name="connsiteX86" fmla="*/ 1488999 w 3898347"/>
              <a:gd name="connsiteY86" fmla="*/ 4251186 h 4270358"/>
              <a:gd name="connsiteX87" fmla="*/ 1475364 w 3898347"/>
              <a:gd name="connsiteY87" fmla="*/ 4248364 h 4270358"/>
              <a:gd name="connsiteX88" fmla="*/ 1457275 w 3898347"/>
              <a:gd name="connsiteY88" fmla="*/ 4252863 h 4270358"/>
              <a:gd name="connsiteX89" fmla="*/ 1448085 w 3898347"/>
              <a:gd name="connsiteY89" fmla="*/ 4248391 h 4270358"/>
              <a:gd name="connsiteX90" fmla="*/ 1315306 w 3898347"/>
              <a:gd name="connsiteY90" fmla="*/ 4237004 h 4270358"/>
              <a:gd name="connsiteX91" fmla="*/ 1272434 w 3898347"/>
              <a:gd name="connsiteY91" fmla="*/ 4244958 h 4270358"/>
              <a:gd name="connsiteX92" fmla="*/ 1231567 w 3898347"/>
              <a:gd name="connsiteY92" fmla="*/ 4219356 h 4270358"/>
              <a:gd name="connsiteX93" fmla="*/ 1216643 w 3898347"/>
              <a:gd name="connsiteY93" fmla="*/ 4229828 h 4270358"/>
              <a:gd name="connsiteX94" fmla="*/ 1214101 w 3898347"/>
              <a:gd name="connsiteY94" fmla="*/ 4231991 h 4270358"/>
              <a:gd name="connsiteX95" fmla="*/ 1203193 w 3898347"/>
              <a:gd name="connsiteY95" fmla="*/ 4232867 h 4270358"/>
              <a:gd name="connsiteX96" fmla="*/ 1201049 w 3898347"/>
              <a:gd name="connsiteY96" fmla="*/ 4242842 h 4270358"/>
              <a:gd name="connsiteX97" fmla="*/ 1185298 w 3898347"/>
              <a:gd name="connsiteY97" fmla="*/ 4251133 h 4270358"/>
              <a:gd name="connsiteX98" fmla="*/ 1164955 w 3898347"/>
              <a:gd name="connsiteY98" fmla="*/ 4250027 h 4270358"/>
              <a:gd name="connsiteX99" fmla="*/ 1067357 w 3898347"/>
              <a:gd name="connsiteY99" fmla="*/ 4233908 h 4270358"/>
              <a:gd name="connsiteX100" fmla="*/ 1009492 w 3898347"/>
              <a:gd name="connsiteY100" fmla="*/ 4230455 h 4270358"/>
              <a:gd name="connsiteX101" fmla="*/ 988345 w 3898347"/>
              <a:gd name="connsiteY101" fmla="*/ 4238880 h 4270358"/>
              <a:gd name="connsiteX102" fmla="*/ 958251 w 3898347"/>
              <a:gd name="connsiteY102" fmla="*/ 4244100 h 4270358"/>
              <a:gd name="connsiteX103" fmla="*/ 905785 w 3898347"/>
              <a:gd name="connsiteY103" fmla="*/ 4260845 h 4270358"/>
              <a:gd name="connsiteX104" fmla="*/ 834176 w 3898347"/>
              <a:gd name="connsiteY104" fmla="*/ 4270241 h 4270358"/>
              <a:gd name="connsiteX105" fmla="*/ 778474 w 3898347"/>
              <a:gd name="connsiteY105" fmla="*/ 4235526 h 4270358"/>
              <a:gd name="connsiteX106" fmla="*/ 774418 w 3898347"/>
              <a:gd name="connsiteY106" fmla="*/ 4242583 h 4270358"/>
              <a:gd name="connsiteX107" fmla="*/ 737705 w 3898347"/>
              <a:gd name="connsiteY107" fmla="*/ 4238891 h 4270358"/>
              <a:gd name="connsiteX108" fmla="*/ 627717 w 3898347"/>
              <a:gd name="connsiteY108" fmla="*/ 4207629 h 4270358"/>
              <a:gd name="connsiteX109" fmla="*/ 533391 w 3898347"/>
              <a:gd name="connsiteY109" fmla="*/ 4170035 h 4270358"/>
              <a:gd name="connsiteX110" fmla="*/ 508621 w 3898347"/>
              <a:gd name="connsiteY110" fmla="*/ 4176044 h 4270358"/>
              <a:gd name="connsiteX111" fmla="*/ 467082 w 3898347"/>
              <a:gd name="connsiteY111" fmla="*/ 4185616 h 4270358"/>
              <a:gd name="connsiteX112" fmla="*/ 437646 w 3898347"/>
              <a:gd name="connsiteY112" fmla="*/ 4212658 h 4270358"/>
              <a:gd name="connsiteX113" fmla="*/ 402271 w 3898347"/>
              <a:gd name="connsiteY113" fmla="*/ 4212774 h 4270358"/>
              <a:gd name="connsiteX114" fmla="*/ 391968 w 3898347"/>
              <a:gd name="connsiteY114" fmla="*/ 4187073 h 4270358"/>
              <a:gd name="connsiteX115" fmla="*/ 354806 w 3898347"/>
              <a:gd name="connsiteY115" fmla="*/ 4195545 h 4270358"/>
              <a:gd name="connsiteX116" fmla="*/ 298662 w 3898347"/>
              <a:gd name="connsiteY116" fmla="*/ 4211227 h 4270358"/>
              <a:gd name="connsiteX117" fmla="*/ 265740 w 3898347"/>
              <a:gd name="connsiteY117" fmla="*/ 4213623 h 4270358"/>
              <a:gd name="connsiteX118" fmla="*/ 176403 w 3898347"/>
              <a:gd name="connsiteY118" fmla="*/ 4227393 h 4270358"/>
              <a:gd name="connsiteX119" fmla="*/ 82528 w 3898347"/>
              <a:gd name="connsiteY119" fmla="*/ 4243774 h 4270358"/>
              <a:gd name="connsiteX120" fmla="*/ 19464 w 3898347"/>
              <a:gd name="connsiteY120" fmla="*/ 4256103 h 4270358"/>
              <a:gd name="connsiteX121" fmla="*/ 0 w 3898347"/>
              <a:gd name="connsiteY121" fmla="*/ 4221939 h 4270358"/>
              <a:gd name="connsiteX122" fmla="*/ 0 w 3898347"/>
              <a:gd name="connsiteY122" fmla="*/ 15850 h 4270358"/>
              <a:gd name="connsiteX123" fmla="*/ 3898347 w 3898347"/>
              <a:gd name="connsiteY123" fmla="*/ 0 h 4270358"/>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10556 w 3898347"/>
              <a:gd name="connsiteY80" fmla="*/ 4167701 h 4260845"/>
              <a:gd name="connsiteX81" fmla="*/ 1553623 w 3898347"/>
              <a:gd name="connsiteY81" fmla="*/ 4236045 h 4260845"/>
              <a:gd name="connsiteX82" fmla="*/ 1548640 w 3898347"/>
              <a:gd name="connsiteY82" fmla="*/ 4238297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33391 w 3898347"/>
              <a:gd name="connsiteY109" fmla="*/ 4170035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54806 w 3898347"/>
              <a:gd name="connsiteY115" fmla="*/ 4195545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10556 w 3898347"/>
              <a:gd name="connsiteY80" fmla="*/ 4167701 h 4260845"/>
              <a:gd name="connsiteX81" fmla="*/ 1553623 w 3898347"/>
              <a:gd name="connsiteY81" fmla="*/ 4236045 h 4260845"/>
              <a:gd name="connsiteX82" fmla="*/ 1548640 w 3898347"/>
              <a:gd name="connsiteY82" fmla="*/ 4238297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54806 w 3898347"/>
              <a:gd name="connsiteY115" fmla="*/ 4195545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10556 w 3898347"/>
              <a:gd name="connsiteY80" fmla="*/ 4167701 h 4260845"/>
              <a:gd name="connsiteX81" fmla="*/ 1553623 w 3898347"/>
              <a:gd name="connsiteY81" fmla="*/ 4236045 h 4260845"/>
              <a:gd name="connsiteX82" fmla="*/ 1548640 w 3898347"/>
              <a:gd name="connsiteY82" fmla="*/ 4238297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10556 w 3898347"/>
              <a:gd name="connsiteY80" fmla="*/ 4167701 h 4260845"/>
              <a:gd name="connsiteX81" fmla="*/ 1553623 w 3898347"/>
              <a:gd name="connsiteY81" fmla="*/ 4236045 h 4260845"/>
              <a:gd name="connsiteX82" fmla="*/ 1548640 w 3898347"/>
              <a:gd name="connsiteY82" fmla="*/ 4238297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91255"/>
              <a:gd name="connsiteX1" fmla="*/ 3898347 w 3898347"/>
              <a:gd name="connsiteY1" fmla="*/ 3834445 h 4291255"/>
              <a:gd name="connsiteX2" fmla="*/ 3892314 w 3898347"/>
              <a:gd name="connsiteY2" fmla="*/ 3832951 h 4291255"/>
              <a:gd name="connsiteX3" fmla="*/ 3851953 w 3898347"/>
              <a:gd name="connsiteY3" fmla="*/ 3802983 h 4291255"/>
              <a:gd name="connsiteX4" fmla="*/ 3836418 w 3898347"/>
              <a:gd name="connsiteY4" fmla="*/ 3811513 h 4291255"/>
              <a:gd name="connsiteX5" fmla="*/ 3833758 w 3898347"/>
              <a:gd name="connsiteY5" fmla="*/ 3813341 h 4291255"/>
              <a:gd name="connsiteX6" fmla="*/ 3822673 w 3898347"/>
              <a:gd name="connsiteY6" fmla="*/ 3812913 h 4291255"/>
              <a:gd name="connsiteX7" fmla="*/ 3820104 w 3898347"/>
              <a:gd name="connsiteY7" fmla="*/ 3822466 h 4291255"/>
              <a:gd name="connsiteX8" fmla="*/ 3803816 w 3898347"/>
              <a:gd name="connsiteY8" fmla="*/ 3828757 h 4291255"/>
              <a:gd name="connsiteX9" fmla="*/ 3729936 w 3898347"/>
              <a:gd name="connsiteY9" fmla="*/ 3815386 h 4291255"/>
              <a:gd name="connsiteX10" fmla="*/ 3726018 w 3898347"/>
              <a:gd name="connsiteY10" fmla="*/ 3815100 h 4291255"/>
              <a:gd name="connsiteX11" fmla="*/ 3725413 w 3898347"/>
              <a:gd name="connsiteY11" fmla="*/ 3814615 h 4291255"/>
              <a:gd name="connsiteX12" fmla="*/ 3713801 w 3898347"/>
              <a:gd name="connsiteY12" fmla="*/ 3811018 h 4291255"/>
              <a:gd name="connsiteX13" fmla="*/ 3709087 w 3898347"/>
              <a:gd name="connsiteY13" fmla="*/ 3813195 h 4291255"/>
              <a:gd name="connsiteX14" fmla="*/ 3698038 w 3898347"/>
              <a:gd name="connsiteY14" fmla="*/ 3806182 h 4291255"/>
              <a:gd name="connsiteX15" fmla="*/ 3662227 w 3898347"/>
              <a:gd name="connsiteY15" fmla="*/ 3807761 h 4291255"/>
              <a:gd name="connsiteX16" fmla="*/ 3659872 w 3898347"/>
              <a:gd name="connsiteY16" fmla="*/ 3805524 h 4291255"/>
              <a:gd name="connsiteX17" fmla="*/ 3643454 w 3898347"/>
              <a:gd name="connsiteY17" fmla="*/ 3794831 h 4291255"/>
              <a:gd name="connsiteX18" fmla="*/ 3624789 w 3898347"/>
              <a:gd name="connsiteY18" fmla="*/ 3803185 h 4291255"/>
              <a:gd name="connsiteX19" fmla="*/ 3602327 w 3898347"/>
              <a:gd name="connsiteY19" fmla="*/ 3794616 h 4291255"/>
              <a:gd name="connsiteX20" fmla="*/ 3596645 w 3898347"/>
              <a:gd name="connsiteY20" fmla="*/ 3797108 h 4291255"/>
              <a:gd name="connsiteX21" fmla="*/ 3574144 w 3898347"/>
              <a:gd name="connsiteY21" fmla="*/ 3795108 h 4291255"/>
              <a:gd name="connsiteX22" fmla="*/ 3562310 w 3898347"/>
              <a:gd name="connsiteY22" fmla="*/ 3787534 h 4291255"/>
              <a:gd name="connsiteX23" fmla="*/ 3551635 w 3898347"/>
              <a:gd name="connsiteY23" fmla="*/ 3797705 h 4291255"/>
              <a:gd name="connsiteX24" fmla="*/ 3542668 w 3898347"/>
              <a:gd name="connsiteY24" fmla="*/ 3803283 h 4291255"/>
              <a:gd name="connsiteX25" fmla="*/ 3533033 w 3898347"/>
              <a:gd name="connsiteY25" fmla="*/ 3799071 h 4291255"/>
              <a:gd name="connsiteX26" fmla="*/ 3521726 w 3898347"/>
              <a:gd name="connsiteY26" fmla="*/ 3804691 h 4291255"/>
              <a:gd name="connsiteX27" fmla="*/ 3520080 w 3898347"/>
              <a:gd name="connsiteY27" fmla="*/ 3805210 h 4291255"/>
              <a:gd name="connsiteX28" fmla="*/ 3508491 w 3898347"/>
              <a:gd name="connsiteY28" fmla="*/ 3797398 h 4291255"/>
              <a:gd name="connsiteX29" fmla="*/ 3503787 w 3898347"/>
              <a:gd name="connsiteY29" fmla="*/ 3797787 h 4291255"/>
              <a:gd name="connsiteX30" fmla="*/ 3492165 w 3898347"/>
              <a:gd name="connsiteY30" fmla="*/ 3799887 h 4291255"/>
              <a:gd name="connsiteX31" fmla="*/ 3472233 w 3898347"/>
              <a:gd name="connsiteY31" fmla="*/ 3805682 h 4291255"/>
              <a:gd name="connsiteX32" fmla="*/ 3465921 w 3898347"/>
              <a:gd name="connsiteY32" fmla="*/ 3805814 h 4291255"/>
              <a:gd name="connsiteX33" fmla="*/ 3455541 w 3898347"/>
              <a:gd name="connsiteY33" fmla="*/ 3815505 h 4291255"/>
              <a:gd name="connsiteX34" fmla="*/ 3429027 w 3898347"/>
              <a:gd name="connsiteY34" fmla="*/ 3816906 h 4291255"/>
              <a:gd name="connsiteX35" fmla="*/ 3369507 w 3898347"/>
              <a:gd name="connsiteY35" fmla="*/ 3825563 h 4291255"/>
              <a:gd name="connsiteX36" fmla="*/ 3324491 w 3898347"/>
              <a:gd name="connsiteY36" fmla="*/ 3832006 h 4291255"/>
              <a:gd name="connsiteX37" fmla="*/ 3244235 w 3898347"/>
              <a:gd name="connsiteY37" fmla="*/ 3834376 h 4291255"/>
              <a:gd name="connsiteX38" fmla="*/ 3226507 w 3898347"/>
              <a:gd name="connsiteY38" fmla="*/ 3820131 h 4291255"/>
              <a:gd name="connsiteX39" fmla="*/ 3191688 w 3898347"/>
              <a:gd name="connsiteY39" fmla="*/ 3837359 h 4291255"/>
              <a:gd name="connsiteX40" fmla="*/ 3153779 w 3898347"/>
              <a:gd name="connsiteY40" fmla="*/ 3848439 h 4291255"/>
              <a:gd name="connsiteX41" fmla="*/ 3090188 w 3898347"/>
              <a:gd name="connsiteY41" fmla="*/ 3855036 h 4291255"/>
              <a:gd name="connsiteX42" fmla="*/ 3031422 w 3898347"/>
              <a:gd name="connsiteY42" fmla="*/ 3858298 h 4291255"/>
              <a:gd name="connsiteX43" fmla="*/ 2996288 w 3898347"/>
              <a:gd name="connsiteY43" fmla="*/ 3860020 h 4291255"/>
              <a:gd name="connsiteX44" fmla="*/ 2901661 w 3898347"/>
              <a:gd name="connsiteY44" fmla="*/ 3882243 h 4291255"/>
              <a:gd name="connsiteX45" fmla="*/ 2782141 w 3898347"/>
              <a:gd name="connsiteY45" fmla="*/ 3932983 h 4291255"/>
              <a:gd name="connsiteX46" fmla="*/ 2749597 w 3898347"/>
              <a:gd name="connsiteY46" fmla="*/ 3956746 h 4291255"/>
              <a:gd name="connsiteX47" fmla="*/ 2730493 w 3898347"/>
              <a:gd name="connsiteY47" fmla="*/ 3955236 h 4291255"/>
              <a:gd name="connsiteX48" fmla="*/ 2707507 w 3898347"/>
              <a:gd name="connsiteY48" fmla="*/ 3947771 h 4291255"/>
              <a:gd name="connsiteX49" fmla="*/ 2701937 w 3898347"/>
              <a:gd name="connsiteY49" fmla="*/ 3950565 h 4291255"/>
              <a:gd name="connsiteX50" fmla="*/ 2679435 w 3898347"/>
              <a:gd name="connsiteY50" fmla="*/ 3949768 h 4291255"/>
              <a:gd name="connsiteX51" fmla="*/ 2667352 w 3898347"/>
              <a:gd name="connsiteY51" fmla="*/ 3942821 h 4291255"/>
              <a:gd name="connsiteX52" fmla="*/ 2657096 w 3898347"/>
              <a:gd name="connsiteY52" fmla="*/ 3953571 h 4291255"/>
              <a:gd name="connsiteX53" fmla="*/ 2655161 w 3898347"/>
              <a:gd name="connsiteY53" fmla="*/ 3962216 h 4291255"/>
              <a:gd name="connsiteX54" fmla="*/ 2638604 w 3898347"/>
              <a:gd name="connsiteY54" fmla="*/ 3955936 h 4291255"/>
              <a:gd name="connsiteX55" fmla="*/ 2626185 w 3898347"/>
              <a:gd name="connsiteY55" fmla="*/ 3962937 h 4291255"/>
              <a:gd name="connsiteX56" fmla="*/ 2614077 w 3898347"/>
              <a:gd name="connsiteY56" fmla="*/ 3955576 h 4291255"/>
              <a:gd name="connsiteX57" fmla="*/ 2609403 w 3898347"/>
              <a:gd name="connsiteY57" fmla="*/ 3956215 h 4291255"/>
              <a:gd name="connsiteX58" fmla="*/ 2597896 w 3898347"/>
              <a:gd name="connsiteY58" fmla="*/ 3958939 h 4291255"/>
              <a:gd name="connsiteX59" fmla="*/ 2578251 w 3898347"/>
              <a:gd name="connsiteY59" fmla="*/ 3965812 h 4291255"/>
              <a:gd name="connsiteX60" fmla="*/ 2571961 w 3898347"/>
              <a:gd name="connsiteY60" fmla="*/ 3966278 h 4291255"/>
              <a:gd name="connsiteX61" fmla="*/ 2559399 w 3898347"/>
              <a:gd name="connsiteY61" fmla="*/ 3979193 h 4291255"/>
              <a:gd name="connsiteX62" fmla="*/ 2533560 w 3898347"/>
              <a:gd name="connsiteY62" fmla="*/ 3988160 h 4291255"/>
              <a:gd name="connsiteX63" fmla="*/ 2515299 w 3898347"/>
              <a:gd name="connsiteY63" fmla="*/ 4016867 h 4291255"/>
              <a:gd name="connsiteX64" fmla="*/ 2513423 w 3898347"/>
              <a:gd name="connsiteY64" fmla="*/ 4018759 h 4291255"/>
              <a:gd name="connsiteX65" fmla="*/ 2482991 w 3898347"/>
              <a:gd name="connsiteY65" fmla="*/ 4012935 h 4291255"/>
              <a:gd name="connsiteX66" fmla="*/ 2446940 w 3898347"/>
              <a:gd name="connsiteY66" fmla="*/ 4021172 h 4291255"/>
              <a:gd name="connsiteX67" fmla="*/ 2404883 w 3898347"/>
              <a:gd name="connsiteY67" fmla="*/ 4024808 h 4291255"/>
              <a:gd name="connsiteX68" fmla="*/ 2373894 w 3898347"/>
              <a:gd name="connsiteY68" fmla="*/ 4023827 h 4291255"/>
              <a:gd name="connsiteX69" fmla="*/ 2297080 w 3898347"/>
              <a:gd name="connsiteY69" fmla="*/ 4040841 h 4291255"/>
              <a:gd name="connsiteX70" fmla="*/ 2170615 w 3898347"/>
              <a:gd name="connsiteY70" fmla="*/ 4077196 h 4291255"/>
              <a:gd name="connsiteX71" fmla="*/ 2143580 w 3898347"/>
              <a:gd name="connsiteY71" fmla="*/ 4083102 h 4291255"/>
              <a:gd name="connsiteX72" fmla="*/ 2119893 w 3898347"/>
              <a:gd name="connsiteY72" fmla="*/ 4080874 h 4291255"/>
              <a:gd name="connsiteX73" fmla="*/ 2114008 w 3898347"/>
              <a:gd name="connsiteY73" fmla="*/ 4073996 h 4291255"/>
              <a:gd name="connsiteX74" fmla="*/ 2099067 w 3898347"/>
              <a:gd name="connsiteY74" fmla="*/ 4076068 h 4291255"/>
              <a:gd name="connsiteX75" fmla="*/ 2095000 w 3898347"/>
              <a:gd name="connsiteY75" fmla="*/ 4075096 h 4291255"/>
              <a:gd name="connsiteX76" fmla="*/ 2071767 w 3898347"/>
              <a:gd name="connsiteY76" fmla="*/ 4071044 h 4291255"/>
              <a:gd name="connsiteX77" fmla="*/ 2024486 w 3898347"/>
              <a:gd name="connsiteY77" fmla="*/ 4100276 h 4291255"/>
              <a:gd name="connsiteX78" fmla="*/ 1964411 w 3898347"/>
              <a:gd name="connsiteY78" fmla="*/ 4105069 h 4291255"/>
              <a:gd name="connsiteX79" fmla="*/ 1739945 w 3898347"/>
              <a:gd name="connsiteY79" fmla="*/ 4171795 h 4291255"/>
              <a:gd name="connsiteX80" fmla="*/ 1610556 w 3898347"/>
              <a:gd name="connsiteY80" fmla="*/ 4167701 h 4291255"/>
              <a:gd name="connsiteX81" fmla="*/ 1553623 w 3898347"/>
              <a:gd name="connsiteY81" fmla="*/ 4236045 h 4291255"/>
              <a:gd name="connsiteX82" fmla="*/ 1538049 w 3898347"/>
              <a:gd name="connsiteY82" fmla="*/ 4291255 h 4291255"/>
              <a:gd name="connsiteX83" fmla="*/ 1530136 w 3898347"/>
              <a:gd name="connsiteY83" fmla="*/ 4227121 h 4291255"/>
              <a:gd name="connsiteX84" fmla="*/ 1508787 w 3898347"/>
              <a:gd name="connsiteY84" fmla="*/ 4234213 h 4291255"/>
              <a:gd name="connsiteX85" fmla="*/ 1488914 w 3898347"/>
              <a:gd name="connsiteY85" fmla="*/ 4241772 h 4291255"/>
              <a:gd name="connsiteX86" fmla="*/ 1488999 w 3898347"/>
              <a:gd name="connsiteY86" fmla="*/ 4251186 h 4291255"/>
              <a:gd name="connsiteX87" fmla="*/ 1475364 w 3898347"/>
              <a:gd name="connsiteY87" fmla="*/ 4248364 h 4291255"/>
              <a:gd name="connsiteX88" fmla="*/ 1457275 w 3898347"/>
              <a:gd name="connsiteY88" fmla="*/ 4252863 h 4291255"/>
              <a:gd name="connsiteX89" fmla="*/ 1448085 w 3898347"/>
              <a:gd name="connsiteY89" fmla="*/ 4248391 h 4291255"/>
              <a:gd name="connsiteX90" fmla="*/ 1315306 w 3898347"/>
              <a:gd name="connsiteY90" fmla="*/ 4237004 h 4291255"/>
              <a:gd name="connsiteX91" fmla="*/ 1272434 w 3898347"/>
              <a:gd name="connsiteY91" fmla="*/ 4244958 h 4291255"/>
              <a:gd name="connsiteX92" fmla="*/ 1231567 w 3898347"/>
              <a:gd name="connsiteY92" fmla="*/ 4219356 h 4291255"/>
              <a:gd name="connsiteX93" fmla="*/ 1216643 w 3898347"/>
              <a:gd name="connsiteY93" fmla="*/ 4229828 h 4291255"/>
              <a:gd name="connsiteX94" fmla="*/ 1214101 w 3898347"/>
              <a:gd name="connsiteY94" fmla="*/ 4231991 h 4291255"/>
              <a:gd name="connsiteX95" fmla="*/ 1203193 w 3898347"/>
              <a:gd name="connsiteY95" fmla="*/ 4232867 h 4291255"/>
              <a:gd name="connsiteX96" fmla="*/ 1201049 w 3898347"/>
              <a:gd name="connsiteY96" fmla="*/ 4242842 h 4291255"/>
              <a:gd name="connsiteX97" fmla="*/ 1185298 w 3898347"/>
              <a:gd name="connsiteY97" fmla="*/ 4251133 h 4291255"/>
              <a:gd name="connsiteX98" fmla="*/ 1164955 w 3898347"/>
              <a:gd name="connsiteY98" fmla="*/ 4250027 h 4291255"/>
              <a:gd name="connsiteX99" fmla="*/ 1067357 w 3898347"/>
              <a:gd name="connsiteY99" fmla="*/ 4233908 h 4291255"/>
              <a:gd name="connsiteX100" fmla="*/ 1009492 w 3898347"/>
              <a:gd name="connsiteY100" fmla="*/ 4230455 h 4291255"/>
              <a:gd name="connsiteX101" fmla="*/ 988345 w 3898347"/>
              <a:gd name="connsiteY101" fmla="*/ 4238880 h 4291255"/>
              <a:gd name="connsiteX102" fmla="*/ 958251 w 3898347"/>
              <a:gd name="connsiteY102" fmla="*/ 4244100 h 4291255"/>
              <a:gd name="connsiteX103" fmla="*/ 905785 w 3898347"/>
              <a:gd name="connsiteY103" fmla="*/ 4260845 h 4291255"/>
              <a:gd name="connsiteX104" fmla="*/ 837706 w 3898347"/>
              <a:gd name="connsiteY104" fmla="*/ 4245528 h 4291255"/>
              <a:gd name="connsiteX105" fmla="*/ 778474 w 3898347"/>
              <a:gd name="connsiteY105" fmla="*/ 4235526 h 4291255"/>
              <a:gd name="connsiteX106" fmla="*/ 774418 w 3898347"/>
              <a:gd name="connsiteY106" fmla="*/ 4242583 h 4291255"/>
              <a:gd name="connsiteX107" fmla="*/ 737705 w 3898347"/>
              <a:gd name="connsiteY107" fmla="*/ 4238891 h 4291255"/>
              <a:gd name="connsiteX108" fmla="*/ 627717 w 3898347"/>
              <a:gd name="connsiteY108" fmla="*/ 4207629 h 4291255"/>
              <a:gd name="connsiteX109" fmla="*/ 551044 w 3898347"/>
              <a:gd name="connsiteY109" fmla="*/ 4180627 h 4291255"/>
              <a:gd name="connsiteX110" fmla="*/ 508621 w 3898347"/>
              <a:gd name="connsiteY110" fmla="*/ 4176044 h 4291255"/>
              <a:gd name="connsiteX111" fmla="*/ 467082 w 3898347"/>
              <a:gd name="connsiteY111" fmla="*/ 4185616 h 4291255"/>
              <a:gd name="connsiteX112" fmla="*/ 437646 w 3898347"/>
              <a:gd name="connsiteY112" fmla="*/ 4212658 h 4291255"/>
              <a:gd name="connsiteX113" fmla="*/ 402271 w 3898347"/>
              <a:gd name="connsiteY113" fmla="*/ 4212774 h 4291255"/>
              <a:gd name="connsiteX114" fmla="*/ 391968 w 3898347"/>
              <a:gd name="connsiteY114" fmla="*/ 4187073 h 4291255"/>
              <a:gd name="connsiteX115" fmla="*/ 337154 w 3898347"/>
              <a:gd name="connsiteY115" fmla="*/ 4206136 h 4291255"/>
              <a:gd name="connsiteX116" fmla="*/ 298662 w 3898347"/>
              <a:gd name="connsiteY116" fmla="*/ 4211227 h 4291255"/>
              <a:gd name="connsiteX117" fmla="*/ 265740 w 3898347"/>
              <a:gd name="connsiteY117" fmla="*/ 4213623 h 4291255"/>
              <a:gd name="connsiteX118" fmla="*/ 176403 w 3898347"/>
              <a:gd name="connsiteY118" fmla="*/ 4227393 h 4291255"/>
              <a:gd name="connsiteX119" fmla="*/ 82528 w 3898347"/>
              <a:gd name="connsiteY119" fmla="*/ 4243774 h 4291255"/>
              <a:gd name="connsiteX120" fmla="*/ 19464 w 3898347"/>
              <a:gd name="connsiteY120" fmla="*/ 4256103 h 4291255"/>
              <a:gd name="connsiteX121" fmla="*/ 0 w 3898347"/>
              <a:gd name="connsiteY121" fmla="*/ 4221939 h 4291255"/>
              <a:gd name="connsiteX122" fmla="*/ 0 w 3898347"/>
              <a:gd name="connsiteY122" fmla="*/ 15850 h 4291255"/>
              <a:gd name="connsiteX123" fmla="*/ 3898347 w 3898347"/>
              <a:gd name="connsiteY123" fmla="*/ 0 h 4291255"/>
              <a:gd name="connsiteX0" fmla="*/ 3898347 w 3898347"/>
              <a:gd name="connsiteY0" fmla="*/ 0 h 4291255"/>
              <a:gd name="connsiteX1" fmla="*/ 3898347 w 3898347"/>
              <a:gd name="connsiteY1" fmla="*/ 3834445 h 4291255"/>
              <a:gd name="connsiteX2" fmla="*/ 3892314 w 3898347"/>
              <a:gd name="connsiteY2" fmla="*/ 3832951 h 4291255"/>
              <a:gd name="connsiteX3" fmla="*/ 3851953 w 3898347"/>
              <a:gd name="connsiteY3" fmla="*/ 3802983 h 4291255"/>
              <a:gd name="connsiteX4" fmla="*/ 3836418 w 3898347"/>
              <a:gd name="connsiteY4" fmla="*/ 3811513 h 4291255"/>
              <a:gd name="connsiteX5" fmla="*/ 3833758 w 3898347"/>
              <a:gd name="connsiteY5" fmla="*/ 3813341 h 4291255"/>
              <a:gd name="connsiteX6" fmla="*/ 3822673 w 3898347"/>
              <a:gd name="connsiteY6" fmla="*/ 3812913 h 4291255"/>
              <a:gd name="connsiteX7" fmla="*/ 3820104 w 3898347"/>
              <a:gd name="connsiteY7" fmla="*/ 3822466 h 4291255"/>
              <a:gd name="connsiteX8" fmla="*/ 3803816 w 3898347"/>
              <a:gd name="connsiteY8" fmla="*/ 3828757 h 4291255"/>
              <a:gd name="connsiteX9" fmla="*/ 3729936 w 3898347"/>
              <a:gd name="connsiteY9" fmla="*/ 3815386 h 4291255"/>
              <a:gd name="connsiteX10" fmla="*/ 3726018 w 3898347"/>
              <a:gd name="connsiteY10" fmla="*/ 3815100 h 4291255"/>
              <a:gd name="connsiteX11" fmla="*/ 3725413 w 3898347"/>
              <a:gd name="connsiteY11" fmla="*/ 3814615 h 4291255"/>
              <a:gd name="connsiteX12" fmla="*/ 3713801 w 3898347"/>
              <a:gd name="connsiteY12" fmla="*/ 3811018 h 4291255"/>
              <a:gd name="connsiteX13" fmla="*/ 3709087 w 3898347"/>
              <a:gd name="connsiteY13" fmla="*/ 3813195 h 4291255"/>
              <a:gd name="connsiteX14" fmla="*/ 3698038 w 3898347"/>
              <a:gd name="connsiteY14" fmla="*/ 3806182 h 4291255"/>
              <a:gd name="connsiteX15" fmla="*/ 3662227 w 3898347"/>
              <a:gd name="connsiteY15" fmla="*/ 3807761 h 4291255"/>
              <a:gd name="connsiteX16" fmla="*/ 3659872 w 3898347"/>
              <a:gd name="connsiteY16" fmla="*/ 3805524 h 4291255"/>
              <a:gd name="connsiteX17" fmla="*/ 3643454 w 3898347"/>
              <a:gd name="connsiteY17" fmla="*/ 3794831 h 4291255"/>
              <a:gd name="connsiteX18" fmla="*/ 3624789 w 3898347"/>
              <a:gd name="connsiteY18" fmla="*/ 3803185 h 4291255"/>
              <a:gd name="connsiteX19" fmla="*/ 3602327 w 3898347"/>
              <a:gd name="connsiteY19" fmla="*/ 3794616 h 4291255"/>
              <a:gd name="connsiteX20" fmla="*/ 3596645 w 3898347"/>
              <a:gd name="connsiteY20" fmla="*/ 3797108 h 4291255"/>
              <a:gd name="connsiteX21" fmla="*/ 3574144 w 3898347"/>
              <a:gd name="connsiteY21" fmla="*/ 3795108 h 4291255"/>
              <a:gd name="connsiteX22" fmla="*/ 3562310 w 3898347"/>
              <a:gd name="connsiteY22" fmla="*/ 3787534 h 4291255"/>
              <a:gd name="connsiteX23" fmla="*/ 3551635 w 3898347"/>
              <a:gd name="connsiteY23" fmla="*/ 3797705 h 4291255"/>
              <a:gd name="connsiteX24" fmla="*/ 3542668 w 3898347"/>
              <a:gd name="connsiteY24" fmla="*/ 3803283 h 4291255"/>
              <a:gd name="connsiteX25" fmla="*/ 3533033 w 3898347"/>
              <a:gd name="connsiteY25" fmla="*/ 3799071 h 4291255"/>
              <a:gd name="connsiteX26" fmla="*/ 3521726 w 3898347"/>
              <a:gd name="connsiteY26" fmla="*/ 3804691 h 4291255"/>
              <a:gd name="connsiteX27" fmla="*/ 3520080 w 3898347"/>
              <a:gd name="connsiteY27" fmla="*/ 3805210 h 4291255"/>
              <a:gd name="connsiteX28" fmla="*/ 3508491 w 3898347"/>
              <a:gd name="connsiteY28" fmla="*/ 3797398 h 4291255"/>
              <a:gd name="connsiteX29" fmla="*/ 3503787 w 3898347"/>
              <a:gd name="connsiteY29" fmla="*/ 3797787 h 4291255"/>
              <a:gd name="connsiteX30" fmla="*/ 3492165 w 3898347"/>
              <a:gd name="connsiteY30" fmla="*/ 3799887 h 4291255"/>
              <a:gd name="connsiteX31" fmla="*/ 3472233 w 3898347"/>
              <a:gd name="connsiteY31" fmla="*/ 3805682 h 4291255"/>
              <a:gd name="connsiteX32" fmla="*/ 3465921 w 3898347"/>
              <a:gd name="connsiteY32" fmla="*/ 3805814 h 4291255"/>
              <a:gd name="connsiteX33" fmla="*/ 3455541 w 3898347"/>
              <a:gd name="connsiteY33" fmla="*/ 3815505 h 4291255"/>
              <a:gd name="connsiteX34" fmla="*/ 3429027 w 3898347"/>
              <a:gd name="connsiteY34" fmla="*/ 3816906 h 4291255"/>
              <a:gd name="connsiteX35" fmla="*/ 3369507 w 3898347"/>
              <a:gd name="connsiteY35" fmla="*/ 3825563 h 4291255"/>
              <a:gd name="connsiteX36" fmla="*/ 3324491 w 3898347"/>
              <a:gd name="connsiteY36" fmla="*/ 3832006 h 4291255"/>
              <a:gd name="connsiteX37" fmla="*/ 3244235 w 3898347"/>
              <a:gd name="connsiteY37" fmla="*/ 3834376 h 4291255"/>
              <a:gd name="connsiteX38" fmla="*/ 3226507 w 3898347"/>
              <a:gd name="connsiteY38" fmla="*/ 3820131 h 4291255"/>
              <a:gd name="connsiteX39" fmla="*/ 3191688 w 3898347"/>
              <a:gd name="connsiteY39" fmla="*/ 3837359 h 4291255"/>
              <a:gd name="connsiteX40" fmla="*/ 3153779 w 3898347"/>
              <a:gd name="connsiteY40" fmla="*/ 3848439 h 4291255"/>
              <a:gd name="connsiteX41" fmla="*/ 3090188 w 3898347"/>
              <a:gd name="connsiteY41" fmla="*/ 3855036 h 4291255"/>
              <a:gd name="connsiteX42" fmla="*/ 3031422 w 3898347"/>
              <a:gd name="connsiteY42" fmla="*/ 3858298 h 4291255"/>
              <a:gd name="connsiteX43" fmla="*/ 2996288 w 3898347"/>
              <a:gd name="connsiteY43" fmla="*/ 3860020 h 4291255"/>
              <a:gd name="connsiteX44" fmla="*/ 2901661 w 3898347"/>
              <a:gd name="connsiteY44" fmla="*/ 3882243 h 4291255"/>
              <a:gd name="connsiteX45" fmla="*/ 2782141 w 3898347"/>
              <a:gd name="connsiteY45" fmla="*/ 3932983 h 4291255"/>
              <a:gd name="connsiteX46" fmla="*/ 2749597 w 3898347"/>
              <a:gd name="connsiteY46" fmla="*/ 3956746 h 4291255"/>
              <a:gd name="connsiteX47" fmla="*/ 2730493 w 3898347"/>
              <a:gd name="connsiteY47" fmla="*/ 3955236 h 4291255"/>
              <a:gd name="connsiteX48" fmla="*/ 2707507 w 3898347"/>
              <a:gd name="connsiteY48" fmla="*/ 3947771 h 4291255"/>
              <a:gd name="connsiteX49" fmla="*/ 2701937 w 3898347"/>
              <a:gd name="connsiteY49" fmla="*/ 3950565 h 4291255"/>
              <a:gd name="connsiteX50" fmla="*/ 2679435 w 3898347"/>
              <a:gd name="connsiteY50" fmla="*/ 3949768 h 4291255"/>
              <a:gd name="connsiteX51" fmla="*/ 2667352 w 3898347"/>
              <a:gd name="connsiteY51" fmla="*/ 3942821 h 4291255"/>
              <a:gd name="connsiteX52" fmla="*/ 2657096 w 3898347"/>
              <a:gd name="connsiteY52" fmla="*/ 3953571 h 4291255"/>
              <a:gd name="connsiteX53" fmla="*/ 2655161 w 3898347"/>
              <a:gd name="connsiteY53" fmla="*/ 3962216 h 4291255"/>
              <a:gd name="connsiteX54" fmla="*/ 2638604 w 3898347"/>
              <a:gd name="connsiteY54" fmla="*/ 3955936 h 4291255"/>
              <a:gd name="connsiteX55" fmla="*/ 2626185 w 3898347"/>
              <a:gd name="connsiteY55" fmla="*/ 3962937 h 4291255"/>
              <a:gd name="connsiteX56" fmla="*/ 2614077 w 3898347"/>
              <a:gd name="connsiteY56" fmla="*/ 3955576 h 4291255"/>
              <a:gd name="connsiteX57" fmla="*/ 2609403 w 3898347"/>
              <a:gd name="connsiteY57" fmla="*/ 3956215 h 4291255"/>
              <a:gd name="connsiteX58" fmla="*/ 2597896 w 3898347"/>
              <a:gd name="connsiteY58" fmla="*/ 3958939 h 4291255"/>
              <a:gd name="connsiteX59" fmla="*/ 2578251 w 3898347"/>
              <a:gd name="connsiteY59" fmla="*/ 3965812 h 4291255"/>
              <a:gd name="connsiteX60" fmla="*/ 2571961 w 3898347"/>
              <a:gd name="connsiteY60" fmla="*/ 3966278 h 4291255"/>
              <a:gd name="connsiteX61" fmla="*/ 2559399 w 3898347"/>
              <a:gd name="connsiteY61" fmla="*/ 3979193 h 4291255"/>
              <a:gd name="connsiteX62" fmla="*/ 2533560 w 3898347"/>
              <a:gd name="connsiteY62" fmla="*/ 3988160 h 4291255"/>
              <a:gd name="connsiteX63" fmla="*/ 2515299 w 3898347"/>
              <a:gd name="connsiteY63" fmla="*/ 4016867 h 4291255"/>
              <a:gd name="connsiteX64" fmla="*/ 2513423 w 3898347"/>
              <a:gd name="connsiteY64" fmla="*/ 4018759 h 4291255"/>
              <a:gd name="connsiteX65" fmla="*/ 2482991 w 3898347"/>
              <a:gd name="connsiteY65" fmla="*/ 4012935 h 4291255"/>
              <a:gd name="connsiteX66" fmla="*/ 2446940 w 3898347"/>
              <a:gd name="connsiteY66" fmla="*/ 4021172 h 4291255"/>
              <a:gd name="connsiteX67" fmla="*/ 2404883 w 3898347"/>
              <a:gd name="connsiteY67" fmla="*/ 4024808 h 4291255"/>
              <a:gd name="connsiteX68" fmla="*/ 2373894 w 3898347"/>
              <a:gd name="connsiteY68" fmla="*/ 4023827 h 4291255"/>
              <a:gd name="connsiteX69" fmla="*/ 2297080 w 3898347"/>
              <a:gd name="connsiteY69" fmla="*/ 4040841 h 4291255"/>
              <a:gd name="connsiteX70" fmla="*/ 2170615 w 3898347"/>
              <a:gd name="connsiteY70" fmla="*/ 4077196 h 4291255"/>
              <a:gd name="connsiteX71" fmla="*/ 2143580 w 3898347"/>
              <a:gd name="connsiteY71" fmla="*/ 4083102 h 4291255"/>
              <a:gd name="connsiteX72" fmla="*/ 2119893 w 3898347"/>
              <a:gd name="connsiteY72" fmla="*/ 4080874 h 4291255"/>
              <a:gd name="connsiteX73" fmla="*/ 2114008 w 3898347"/>
              <a:gd name="connsiteY73" fmla="*/ 4073996 h 4291255"/>
              <a:gd name="connsiteX74" fmla="*/ 2099067 w 3898347"/>
              <a:gd name="connsiteY74" fmla="*/ 4076068 h 4291255"/>
              <a:gd name="connsiteX75" fmla="*/ 2095000 w 3898347"/>
              <a:gd name="connsiteY75" fmla="*/ 4075096 h 4291255"/>
              <a:gd name="connsiteX76" fmla="*/ 2071767 w 3898347"/>
              <a:gd name="connsiteY76" fmla="*/ 4071044 h 4291255"/>
              <a:gd name="connsiteX77" fmla="*/ 2024486 w 3898347"/>
              <a:gd name="connsiteY77" fmla="*/ 4100276 h 4291255"/>
              <a:gd name="connsiteX78" fmla="*/ 1964411 w 3898347"/>
              <a:gd name="connsiteY78" fmla="*/ 4105069 h 4291255"/>
              <a:gd name="connsiteX79" fmla="*/ 1739945 w 3898347"/>
              <a:gd name="connsiteY79" fmla="*/ 4171795 h 4291255"/>
              <a:gd name="connsiteX80" fmla="*/ 1610556 w 3898347"/>
              <a:gd name="connsiteY80" fmla="*/ 4167701 h 4291255"/>
              <a:gd name="connsiteX81" fmla="*/ 1564215 w 3898347"/>
              <a:gd name="connsiteY81" fmla="*/ 4190149 h 4291255"/>
              <a:gd name="connsiteX82" fmla="*/ 1538049 w 3898347"/>
              <a:gd name="connsiteY82" fmla="*/ 4291255 h 4291255"/>
              <a:gd name="connsiteX83" fmla="*/ 1530136 w 3898347"/>
              <a:gd name="connsiteY83" fmla="*/ 4227121 h 4291255"/>
              <a:gd name="connsiteX84" fmla="*/ 1508787 w 3898347"/>
              <a:gd name="connsiteY84" fmla="*/ 4234213 h 4291255"/>
              <a:gd name="connsiteX85" fmla="*/ 1488914 w 3898347"/>
              <a:gd name="connsiteY85" fmla="*/ 4241772 h 4291255"/>
              <a:gd name="connsiteX86" fmla="*/ 1488999 w 3898347"/>
              <a:gd name="connsiteY86" fmla="*/ 4251186 h 4291255"/>
              <a:gd name="connsiteX87" fmla="*/ 1475364 w 3898347"/>
              <a:gd name="connsiteY87" fmla="*/ 4248364 h 4291255"/>
              <a:gd name="connsiteX88" fmla="*/ 1457275 w 3898347"/>
              <a:gd name="connsiteY88" fmla="*/ 4252863 h 4291255"/>
              <a:gd name="connsiteX89" fmla="*/ 1448085 w 3898347"/>
              <a:gd name="connsiteY89" fmla="*/ 4248391 h 4291255"/>
              <a:gd name="connsiteX90" fmla="*/ 1315306 w 3898347"/>
              <a:gd name="connsiteY90" fmla="*/ 4237004 h 4291255"/>
              <a:gd name="connsiteX91" fmla="*/ 1272434 w 3898347"/>
              <a:gd name="connsiteY91" fmla="*/ 4244958 h 4291255"/>
              <a:gd name="connsiteX92" fmla="*/ 1231567 w 3898347"/>
              <a:gd name="connsiteY92" fmla="*/ 4219356 h 4291255"/>
              <a:gd name="connsiteX93" fmla="*/ 1216643 w 3898347"/>
              <a:gd name="connsiteY93" fmla="*/ 4229828 h 4291255"/>
              <a:gd name="connsiteX94" fmla="*/ 1214101 w 3898347"/>
              <a:gd name="connsiteY94" fmla="*/ 4231991 h 4291255"/>
              <a:gd name="connsiteX95" fmla="*/ 1203193 w 3898347"/>
              <a:gd name="connsiteY95" fmla="*/ 4232867 h 4291255"/>
              <a:gd name="connsiteX96" fmla="*/ 1201049 w 3898347"/>
              <a:gd name="connsiteY96" fmla="*/ 4242842 h 4291255"/>
              <a:gd name="connsiteX97" fmla="*/ 1185298 w 3898347"/>
              <a:gd name="connsiteY97" fmla="*/ 4251133 h 4291255"/>
              <a:gd name="connsiteX98" fmla="*/ 1164955 w 3898347"/>
              <a:gd name="connsiteY98" fmla="*/ 4250027 h 4291255"/>
              <a:gd name="connsiteX99" fmla="*/ 1067357 w 3898347"/>
              <a:gd name="connsiteY99" fmla="*/ 4233908 h 4291255"/>
              <a:gd name="connsiteX100" fmla="*/ 1009492 w 3898347"/>
              <a:gd name="connsiteY100" fmla="*/ 4230455 h 4291255"/>
              <a:gd name="connsiteX101" fmla="*/ 988345 w 3898347"/>
              <a:gd name="connsiteY101" fmla="*/ 4238880 h 4291255"/>
              <a:gd name="connsiteX102" fmla="*/ 958251 w 3898347"/>
              <a:gd name="connsiteY102" fmla="*/ 4244100 h 4291255"/>
              <a:gd name="connsiteX103" fmla="*/ 905785 w 3898347"/>
              <a:gd name="connsiteY103" fmla="*/ 4260845 h 4291255"/>
              <a:gd name="connsiteX104" fmla="*/ 837706 w 3898347"/>
              <a:gd name="connsiteY104" fmla="*/ 4245528 h 4291255"/>
              <a:gd name="connsiteX105" fmla="*/ 778474 w 3898347"/>
              <a:gd name="connsiteY105" fmla="*/ 4235526 h 4291255"/>
              <a:gd name="connsiteX106" fmla="*/ 774418 w 3898347"/>
              <a:gd name="connsiteY106" fmla="*/ 4242583 h 4291255"/>
              <a:gd name="connsiteX107" fmla="*/ 737705 w 3898347"/>
              <a:gd name="connsiteY107" fmla="*/ 4238891 h 4291255"/>
              <a:gd name="connsiteX108" fmla="*/ 627717 w 3898347"/>
              <a:gd name="connsiteY108" fmla="*/ 4207629 h 4291255"/>
              <a:gd name="connsiteX109" fmla="*/ 551044 w 3898347"/>
              <a:gd name="connsiteY109" fmla="*/ 4180627 h 4291255"/>
              <a:gd name="connsiteX110" fmla="*/ 508621 w 3898347"/>
              <a:gd name="connsiteY110" fmla="*/ 4176044 h 4291255"/>
              <a:gd name="connsiteX111" fmla="*/ 467082 w 3898347"/>
              <a:gd name="connsiteY111" fmla="*/ 4185616 h 4291255"/>
              <a:gd name="connsiteX112" fmla="*/ 437646 w 3898347"/>
              <a:gd name="connsiteY112" fmla="*/ 4212658 h 4291255"/>
              <a:gd name="connsiteX113" fmla="*/ 402271 w 3898347"/>
              <a:gd name="connsiteY113" fmla="*/ 4212774 h 4291255"/>
              <a:gd name="connsiteX114" fmla="*/ 391968 w 3898347"/>
              <a:gd name="connsiteY114" fmla="*/ 4187073 h 4291255"/>
              <a:gd name="connsiteX115" fmla="*/ 337154 w 3898347"/>
              <a:gd name="connsiteY115" fmla="*/ 4206136 h 4291255"/>
              <a:gd name="connsiteX116" fmla="*/ 298662 w 3898347"/>
              <a:gd name="connsiteY116" fmla="*/ 4211227 h 4291255"/>
              <a:gd name="connsiteX117" fmla="*/ 265740 w 3898347"/>
              <a:gd name="connsiteY117" fmla="*/ 4213623 h 4291255"/>
              <a:gd name="connsiteX118" fmla="*/ 176403 w 3898347"/>
              <a:gd name="connsiteY118" fmla="*/ 4227393 h 4291255"/>
              <a:gd name="connsiteX119" fmla="*/ 82528 w 3898347"/>
              <a:gd name="connsiteY119" fmla="*/ 4243774 h 4291255"/>
              <a:gd name="connsiteX120" fmla="*/ 19464 w 3898347"/>
              <a:gd name="connsiteY120" fmla="*/ 4256103 h 4291255"/>
              <a:gd name="connsiteX121" fmla="*/ 0 w 3898347"/>
              <a:gd name="connsiteY121" fmla="*/ 4221939 h 4291255"/>
              <a:gd name="connsiteX122" fmla="*/ 0 w 3898347"/>
              <a:gd name="connsiteY122" fmla="*/ 15850 h 4291255"/>
              <a:gd name="connsiteX123" fmla="*/ 3898347 w 3898347"/>
              <a:gd name="connsiteY123" fmla="*/ 0 h 4291255"/>
              <a:gd name="connsiteX0" fmla="*/ 3898347 w 3898347"/>
              <a:gd name="connsiteY0" fmla="*/ 0 h 4291255"/>
              <a:gd name="connsiteX1" fmla="*/ 3898347 w 3898347"/>
              <a:gd name="connsiteY1" fmla="*/ 3834445 h 4291255"/>
              <a:gd name="connsiteX2" fmla="*/ 3892314 w 3898347"/>
              <a:gd name="connsiteY2" fmla="*/ 3832951 h 4291255"/>
              <a:gd name="connsiteX3" fmla="*/ 3851953 w 3898347"/>
              <a:gd name="connsiteY3" fmla="*/ 3802983 h 4291255"/>
              <a:gd name="connsiteX4" fmla="*/ 3836418 w 3898347"/>
              <a:gd name="connsiteY4" fmla="*/ 3811513 h 4291255"/>
              <a:gd name="connsiteX5" fmla="*/ 3833758 w 3898347"/>
              <a:gd name="connsiteY5" fmla="*/ 3813341 h 4291255"/>
              <a:gd name="connsiteX6" fmla="*/ 3822673 w 3898347"/>
              <a:gd name="connsiteY6" fmla="*/ 3812913 h 4291255"/>
              <a:gd name="connsiteX7" fmla="*/ 3820104 w 3898347"/>
              <a:gd name="connsiteY7" fmla="*/ 3822466 h 4291255"/>
              <a:gd name="connsiteX8" fmla="*/ 3803816 w 3898347"/>
              <a:gd name="connsiteY8" fmla="*/ 3828757 h 4291255"/>
              <a:gd name="connsiteX9" fmla="*/ 3729936 w 3898347"/>
              <a:gd name="connsiteY9" fmla="*/ 3815386 h 4291255"/>
              <a:gd name="connsiteX10" fmla="*/ 3726018 w 3898347"/>
              <a:gd name="connsiteY10" fmla="*/ 3815100 h 4291255"/>
              <a:gd name="connsiteX11" fmla="*/ 3725413 w 3898347"/>
              <a:gd name="connsiteY11" fmla="*/ 3814615 h 4291255"/>
              <a:gd name="connsiteX12" fmla="*/ 3713801 w 3898347"/>
              <a:gd name="connsiteY12" fmla="*/ 3811018 h 4291255"/>
              <a:gd name="connsiteX13" fmla="*/ 3709087 w 3898347"/>
              <a:gd name="connsiteY13" fmla="*/ 3813195 h 4291255"/>
              <a:gd name="connsiteX14" fmla="*/ 3698038 w 3898347"/>
              <a:gd name="connsiteY14" fmla="*/ 3806182 h 4291255"/>
              <a:gd name="connsiteX15" fmla="*/ 3662227 w 3898347"/>
              <a:gd name="connsiteY15" fmla="*/ 3807761 h 4291255"/>
              <a:gd name="connsiteX16" fmla="*/ 3659872 w 3898347"/>
              <a:gd name="connsiteY16" fmla="*/ 3805524 h 4291255"/>
              <a:gd name="connsiteX17" fmla="*/ 3643454 w 3898347"/>
              <a:gd name="connsiteY17" fmla="*/ 3794831 h 4291255"/>
              <a:gd name="connsiteX18" fmla="*/ 3624789 w 3898347"/>
              <a:gd name="connsiteY18" fmla="*/ 3803185 h 4291255"/>
              <a:gd name="connsiteX19" fmla="*/ 3602327 w 3898347"/>
              <a:gd name="connsiteY19" fmla="*/ 3794616 h 4291255"/>
              <a:gd name="connsiteX20" fmla="*/ 3596645 w 3898347"/>
              <a:gd name="connsiteY20" fmla="*/ 3797108 h 4291255"/>
              <a:gd name="connsiteX21" fmla="*/ 3574144 w 3898347"/>
              <a:gd name="connsiteY21" fmla="*/ 3795108 h 4291255"/>
              <a:gd name="connsiteX22" fmla="*/ 3562310 w 3898347"/>
              <a:gd name="connsiteY22" fmla="*/ 3787534 h 4291255"/>
              <a:gd name="connsiteX23" fmla="*/ 3551635 w 3898347"/>
              <a:gd name="connsiteY23" fmla="*/ 3797705 h 4291255"/>
              <a:gd name="connsiteX24" fmla="*/ 3542668 w 3898347"/>
              <a:gd name="connsiteY24" fmla="*/ 3803283 h 4291255"/>
              <a:gd name="connsiteX25" fmla="*/ 3533033 w 3898347"/>
              <a:gd name="connsiteY25" fmla="*/ 3799071 h 4291255"/>
              <a:gd name="connsiteX26" fmla="*/ 3521726 w 3898347"/>
              <a:gd name="connsiteY26" fmla="*/ 3804691 h 4291255"/>
              <a:gd name="connsiteX27" fmla="*/ 3520080 w 3898347"/>
              <a:gd name="connsiteY27" fmla="*/ 3805210 h 4291255"/>
              <a:gd name="connsiteX28" fmla="*/ 3508491 w 3898347"/>
              <a:gd name="connsiteY28" fmla="*/ 3797398 h 4291255"/>
              <a:gd name="connsiteX29" fmla="*/ 3503787 w 3898347"/>
              <a:gd name="connsiteY29" fmla="*/ 3797787 h 4291255"/>
              <a:gd name="connsiteX30" fmla="*/ 3492165 w 3898347"/>
              <a:gd name="connsiteY30" fmla="*/ 3799887 h 4291255"/>
              <a:gd name="connsiteX31" fmla="*/ 3472233 w 3898347"/>
              <a:gd name="connsiteY31" fmla="*/ 3805682 h 4291255"/>
              <a:gd name="connsiteX32" fmla="*/ 3465921 w 3898347"/>
              <a:gd name="connsiteY32" fmla="*/ 3805814 h 4291255"/>
              <a:gd name="connsiteX33" fmla="*/ 3455541 w 3898347"/>
              <a:gd name="connsiteY33" fmla="*/ 3815505 h 4291255"/>
              <a:gd name="connsiteX34" fmla="*/ 3429027 w 3898347"/>
              <a:gd name="connsiteY34" fmla="*/ 3816906 h 4291255"/>
              <a:gd name="connsiteX35" fmla="*/ 3369507 w 3898347"/>
              <a:gd name="connsiteY35" fmla="*/ 3825563 h 4291255"/>
              <a:gd name="connsiteX36" fmla="*/ 3324491 w 3898347"/>
              <a:gd name="connsiteY36" fmla="*/ 3832006 h 4291255"/>
              <a:gd name="connsiteX37" fmla="*/ 3244235 w 3898347"/>
              <a:gd name="connsiteY37" fmla="*/ 3834376 h 4291255"/>
              <a:gd name="connsiteX38" fmla="*/ 3226507 w 3898347"/>
              <a:gd name="connsiteY38" fmla="*/ 3820131 h 4291255"/>
              <a:gd name="connsiteX39" fmla="*/ 3191688 w 3898347"/>
              <a:gd name="connsiteY39" fmla="*/ 3837359 h 4291255"/>
              <a:gd name="connsiteX40" fmla="*/ 3153779 w 3898347"/>
              <a:gd name="connsiteY40" fmla="*/ 3848439 h 4291255"/>
              <a:gd name="connsiteX41" fmla="*/ 3090188 w 3898347"/>
              <a:gd name="connsiteY41" fmla="*/ 3855036 h 4291255"/>
              <a:gd name="connsiteX42" fmla="*/ 3031422 w 3898347"/>
              <a:gd name="connsiteY42" fmla="*/ 3858298 h 4291255"/>
              <a:gd name="connsiteX43" fmla="*/ 2996288 w 3898347"/>
              <a:gd name="connsiteY43" fmla="*/ 3860020 h 4291255"/>
              <a:gd name="connsiteX44" fmla="*/ 2901661 w 3898347"/>
              <a:gd name="connsiteY44" fmla="*/ 3882243 h 4291255"/>
              <a:gd name="connsiteX45" fmla="*/ 2782141 w 3898347"/>
              <a:gd name="connsiteY45" fmla="*/ 3932983 h 4291255"/>
              <a:gd name="connsiteX46" fmla="*/ 2749597 w 3898347"/>
              <a:gd name="connsiteY46" fmla="*/ 3956746 h 4291255"/>
              <a:gd name="connsiteX47" fmla="*/ 2730493 w 3898347"/>
              <a:gd name="connsiteY47" fmla="*/ 3955236 h 4291255"/>
              <a:gd name="connsiteX48" fmla="*/ 2707507 w 3898347"/>
              <a:gd name="connsiteY48" fmla="*/ 3947771 h 4291255"/>
              <a:gd name="connsiteX49" fmla="*/ 2701937 w 3898347"/>
              <a:gd name="connsiteY49" fmla="*/ 3950565 h 4291255"/>
              <a:gd name="connsiteX50" fmla="*/ 2679435 w 3898347"/>
              <a:gd name="connsiteY50" fmla="*/ 3949768 h 4291255"/>
              <a:gd name="connsiteX51" fmla="*/ 2667352 w 3898347"/>
              <a:gd name="connsiteY51" fmla="*/ 3942821 h 4291255"/>
              <a:gd name="connsiteX52" fmla="*/ 2657096 w 3898347"/>
              <a:gd name="connsiteY52" fmla="*/ 3953571 h 4291255"/>
              <a:gd name="connsiteX53" fmla="*/ 2655161 w 3898347"/>
              <a:gd name="connsiteY53" fmla="*/ 3962216 h 4291255"/>
              <a:gd name="connsiteX54" fmla="*/ 2638604 w 3898347"/>
              <a:gd name="connsiteY54" fmla="*/ 3955936 h 4291255"/>
              <a:gd name="connsiteX55" fmla="*/ 2626185 w 3898347"/>
              <a:gd name="connsiteY55" fmla="*/ 3962937 h 4291255"/>
              <a:gd name="connsiteX56" fmla="*/ 2614077 w 3898347"/>
              <a:gd name="connsiteY56" fmla="*/ 3955576 h 4291255"/>
              <a:gd name="connsiteX57" fmla="*/ 2609403 w 3898347"/>
              <a:gd name="connsiteY57" fmla="*/ 3956215 h 4291255"/>
              <a:gd name="connsiteX58" fmla="*/ 2597896 w 3898347"/>
              <a:gd name="connsiteY58" fmla="*/ 3958939 h 4291255"/>
              <a:gd name="connsiteX59" fmla="*/ 2578251 w 3898347"/>
              <a:gd name="connsiteY59" fmla="*/ 3965812 h 4291255"/>
              <a:gd name="connsiteX60" fmla="*/ 2571961 w 3898347"/>
              <a:gd name="connsiteY60" fmla="*/ 3966278 h 4291255"/>
              <a:gd name="connsiteX61" fmla="*/ 2559399 w 3898347"/>
              <a:gd name="connsiteY61" fmla="*/ 3979193 h 4291255"/>
              <a:gd name="connsiteX62" fmla="*/ 2533560 w 3898347"/>
              <a:gd name="connsiteY62" fmla="*/ 3988160 h 4291255"/>
              <a:gd name="connsiteX63" fmla="*/ 2515299 w 3898347"/>
              <a:gd name="connsiteY63" fmla="*/ 4016867 h 4291255"/>
              <a:gd name="connsiteX64" fmla="*/ 2513423 w 3898347"/>
              <a:gd name="connsiteY64" fmla="*/ 4018759 h 4291255"/>
              <a:gd name="connsiteX65" fmla="*/ 2482991 w 3898347"/>
              <a:gd name="connsiteY65" fmla="*/ 4012935 h 4291255"/>
              <a:gd name="connsiteX66" fmla="*/ 2446940 w 3898347"/>
              <a:gd name="connsiteY66" fmla="*/ 4021172 h 4291255"/>
              <a:gd name="connsiteX67" fmla="*/ 2404883 w 3898347"/>
              <a:gd name="connsiteY67" fmla="*/ 4024808 h 4291255"/>
              <a:gd name="connsiteX68" fmla="*/ 2373894 w 3898347"/>
              <a:gd name="connsiteY68" fmla="*/ 4023827 h 4291255"/>
              <a:gd name="connsiteX69" fmla="*/ 2297080 w 3898347"/>
              <a:gd name="connsiteY69" fmla="*/ 4040841 h 4291255"/>
              <a:gd name="connsiteX70" fmla="*/ 2170615 w 3898347"/>
              <a:gd name="connsiteY70" fmla="*/ 4077196 h 4291255"/>
              <a:gd name="connsiteX71" fmla="*/ 2143580 w 3898347"/>
              <a:gd name="connsiteY71" fmla="*/ 4083102 h 4291255"/>
              <a:gd name="connsiteX72" fmla="*/ 2119893 w 3898347"/>
              <a:gd name="connsiteY72" fmla="*/ 4080874 h 4291255"/>
              <a:gd name="connsiteX73" fmla="*/ 2114008 w 3898347"/>
              <a:gd name="connsiteY73" fmla="*/ 4073996 h 4291255"/>
              <a:gd name="connsiteX74" fmla="*/ 2099067 w 3898347"/>
              <a:gd name="connsiteY74" fmla="*/ 4076068 h 4291255"/>
              <a:gd name="connsiteX75" fmla="*/ 2095000 w 3898347"/>
              <a:gd name="connsiteY75" fmla="*/ 4075096 h 4291255"/>
              <a:gd name="connsiteX76" fmla="*/ 2071767 w 3898347"/>
              <a:gd name="connsiteY76" fmla="*/ 4071044 h 4291255"/>
              <a:gd name="connsiteX77" fmla="*/ 2024486 w 3898347"/>
              <a:gd name="connsiteY77" fmla="*/ 4100276 h 4291255"/>
              <a:gd name="connsiteX78" fmla="*/ 1964411 w 3898347"/>
              <a:gd name="connsiteY78" fmla="*/ 4105069 h 4291255"/>
              <a:gd name="connsiteX79" fmla="*/ 1739945 w 3898347"/>
              <a:gd name="connsiteY79" fmla="*/ 4171795 h 4291255"/>
              <a:gd name="connsiteX80" fmla="*/ 1642330 w 3898347"/>
              <a:gd name="connsiteY80" fmla="*/ 4174762 h 4291255"/>
              <a:gd name="connsiteX81" fmla="*/ 1564215 w 3898347"/>
              <a:gd name="connsiteY81" fmla="*/ 4190149 h 4291255"/>
              <a:gd name="connsiteX82" fmla="*/ 1538049 w 3898347"/>
              <a:gd name="connsiteY82" fmla="*/ 4291255 h 4291255"/>
              <a:gd name="connsiteX83" fmla="*/ 1530136 w 3898347"/>
              <a:gd name="connsiteY83" fmla="*/ 4227121 h 4291255"/>
              <a:gd name="connsiteX84" fmla="*/ 1508787 w 3898347"/>
              <a:gd name="connsiteY84" fmla="*/ 4234213 h 4291255"/>
              <a:gd name="connsiteX85" fmla="*/ 1488914 w 3898347"/>
              <a:gd name="connsiteY85" fmla="*/ 4241772 h 4291255"/>
              <a:gd name="connsiteX86" fmla="*/ 1488999 w 3898347"/>
              <a:gd name="connsiteY86" fmla="*/ 4251186 h 4291255"/>
              <a:gd name="connsiteX87" fmla="*/ 1475364 w 3898347"/>
              <a:gd name="connsiteY87" fmla="*/ 4248364 h 4291255"/>
              <a:gd name="connsiteX88" fmla="*/ 1457275 w 3898347"/>
              <a:gd name="connsiteY88" fmla="*/ 4252863 h 4291255"/>
              <a:gd name="connsiteX89" fmla="*/ 1448085 w 3898347"/>
              <a:gd name="connsiteY89" fmla="*/ 4248391 h 4291255"/>
              <a:gd name="connsiteX90" fmla="*/ 1315306 w 3898347"/>
              <a:gd name="connsiteY90" fmla="*/ 4237004 h 4291255"/>
              <a:gd name="connsiteX91" fmla="*/ 1272434 w 3898347"/>
              <a:gd name="connsiteY91" fmla="*/ 4244958 h 4291255"/>
              <a:gd name="connsiteX92" fmla="*/ 1231567 w 3898347"/>
              <a:gd name="connsiteY92" fmla="*/ 4219356 h 4291255"/>
              <a:gd name="connsiteX93" fmla="*/ 1216643 w 3898347"/>
              <a:gd name="connsiteY93" fmla="*/ 4229828 h 4291255"/>
              <a:gd name="connsiteX94" fmla="*/ 1214101 w 3898347"/>
              <a:gd name="connsiteY94" fmla="*/ 4231991 h 4291255"/>
              <a:gd name="connsiteX95" fmla="*/ 1203193 w 3898347"/>
              <a:gd name="connsiteY95" fmla="*/ 4232867 h 4291255"/>
              <a:gd name="connsiteX96" fmla="*/ 1201049 w 3898347"/>
              <a:gd name="connsiteY96" fmla="*/ 4242842 h 4291255"/>
              <a:gd name="connsiteX97" fmla="*/ 1185298 w 3898347"/>
              <a:gd name="connsiteY97" fmla="*/ 4251133 h 4291255"/>
              <a:gd name="connsiteX98" fmla="*/ 1164955 w 3898347"/>
              <a:gd name="connsiteY98" fmla="*/ 4250027 h 4291255"/>
              <a:gd name="connsiteX99" fmla="*/ 1067357 w 3898347"/>
              <a:gd name="connsiteY99" fmla="*/ 4233908 h 4291255"/>
              <a:gd name="connsiteX100" fmla="*/ 1009492 w 3898347"/>
              <a:gd name="connsiteY100" fmla="*/ 4230455 h 4291255"/>
              <a:gd name="connsiteX101" fmla="*/ 988345 w 3898347"/>
              <a:gd name="connsiteY101" fmla="*/ 4238880 h 4291255"/>
              <a:gd name="connsiteX102" fmla="*/ 958251 w 3898347"/>
              <a:gd name="connsiteY102" fmla="*/ 4244100 h 4291255"/>
              <a:gd name="connsiteX103" fmla="*/ 905785 w 3898347"/>
              <a:gd name="connsiteY103" fmla="*/ 4260845 h 4291255"/>
              <a:gd name="connsiteX104" fmla="*/ 837706 w 3898347"/>
              <a:gd name="connsiteY104" fmla="*/ 4245528 h 4291255"/>
              <a:gd name="connsiteX105" fmla="*/ 778474 w 3898347"/>
              <a:gd name="connsiteY105" fmla="*/ 4235526 h 4291255"/>
              <a:gd name="connsiteX106" fmla="*/ 774418 w 3898347"/>
              <a:gd name="connsiteY106" fmla="*/ 4242583 h 4291255"/>
              <a:gd name="connsiteX107" fmla="*/ 737705 w 3898347"/>
              <a:gd name="connsiteY107" fmla="*/ 4238891 h 4291255"/>
              <a:gd name="connsiteX108" fmla="*/ 627717 w 3898347"/>
              <a:gd name="connsiteY108" fmla="*/ 4207629 h 4291255"/>
              <a:gd name="connsiteX109" fmla="*/ 551044 w 3898347"/>
              <a:gd name="connsiteY109" fmla="*/ 4180627 h 4291255"/>
              <a:gd name="connsiteX110" fmla="*/ 508621 w 3898347"/>
              <a:gd name="connsiteY110" fmla="*/ 4176044 h 4291255"/>
              <a:gd name="connsiteX111" fmla="*/ 467082 w 3898347"/>
              <a:gd name="connsiteY111" fmla="*/ 4185616 h 4291255"/>
              <a:gd name="connsiteX112" fmla="*/ 437646 w 3898347"/>
              <a:gd name="connsiteY112" fmla="*/ 4212658 h 4291255"/>
              <a:gd name="connsiteX113" fmla="*/ 402271 w 3898347"/>
              <a:gd name="connsiteY113" fmla="*/ 4212774 h 4291255"/>
              <a:gd name="connsiteX114" fmla="*/ 391968 w 3898347"/>
              <a:gd name="connsiteY114" fmla="*/ 4187073 h 4291255"/>
              <a:gd name="connsiteX115" fmla="*/ 337154 w 3898347"/>
              <a:gd name="connsiteY115" fmla="*/ 4206136 h 4291255"/>
              <a:gd name="connsiteX116" fmla="*/ 298662 w 3898347"/>
              <a:gd name="connsiteY116" fmla="*/ 4211227 h 4291255"/>
              <a:gd name="connsiteX117" fmla="*/ 265740 w 3898347"/>
              <a:gd name="connsiteY117" fmla="*/ 4213623 h 4291255"/>
              <a:gd name="connsiteX118" fmla="*/ 176403 w 3898347"/>
              <a:gd name="connsiteY118" fmla="*/ 4227393 h 4291255"/>
              <a:gd name="connsiteX119" fmla="*/ 82528 w 3898347"/>
              <a:gd name="connsiteY119" fmla="*/ 4243774 h 4291255"/>
              <a:gd name="connsiteX120" fmla="*/ 19464 w 3898347"/>
              <a:gd name="connsiteY120" fmla="*/ 4256103 h 4291255"/>
              <a:gd name="connsiteX121" fmla="*/ 0 w 3898347"/>
              <a:gd name="connsiteY121" fmla="*/ 4221939 h 4291255"/>
              <a:gd name="connsiteX122" fmla="*/ 0 w 3898347"/>
              <a:gd name="connsiteY122" fmla="*/ 15850 h 4291255"/>
              <a:gd name="connsiteX123" fmla="*/ 3898347 w 3898347"/>
              <a:gd name="connsiteY123" fmla="*/ 0 h 429125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64215 w 3898347"/>
              <a:gd name="connsiteY81" fmla="*/ 419014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8105 w 3898347"/>
              <a:gd name="connsiteY109" fmla="*/ 4191218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25174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05326 w 3898347"/>
              <a:gd name="connsiteY89" fmla="*/ 4248391 h 4260845"/>
              <a:gd name="connsiteX90" fmla="*/ 1325174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44118 w 3898347"/>
              <a:gd name="connsiteY88" fmla="*/ 4246285 h 4260845"/>
              <a:gd name="connsiteX89" fmla="*/ 1405326 w 3898347"/>
              <a:gd name="connsiteY89" fmla="*/ 4248391 h 4260845"/>
              <a:gd name="connsiteX90" fmla="*/ 1325174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44675 w 3898347"/>
              <a:gd name="connsiteY78" fmla="*/ 4121515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44118 w 3898347"/>
              <a:gd name="connsiteY88" fmla="*/ 4246285 h 4260845"/>
              <a:gd name="connsiteX89" fmla="*/ 1405326 w 3898347"/>
              <a:gd name="connsiteY89" fmla="*/ 4248391 h 4260845"/>
              <a:gd name="connsiteX90" fmla="*/ 1325174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44675 w 3898347"/>
              <a:gd name="connsiteY78" fmla="*/ 4121515 h 4260845"/>
              <a:gd name="connsiteX79" fmla="*/ 1739945 w 3898347"/>
              <a:gd name="connsiteY79" fmla="*/ 4171795 h 4260845"/>
              <a:gd name="connsiteX80" fmla="*/ 1662065 w 3898347"/>
              <a:gd name="connsiteY80" fmla="*/ 4184630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44118 w 3898347"/>
              <a:gd name="connsiteY88" fmla="*/ 4246285 h 4260845"/>
              <a:gd name="connsiteX89" fmla="*/ 1405326 w 3898347"/>
              <a:gd name="connsiteY89" fmla="*/ 4248391 h 4260845"/>
              <a:gd name="connsiteX90" fmla="*/ 1325174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44675 w 3898347"/>
              <a:gd name="connsiteY78" fmla="*/ 4121515 h 4260845"/>
              <a:gd name="connsiteX79" fmla="*/ 1739945 w 3898347"/>
              <a:gd name="connsiteY79" fmla="*/ 4171795 h 4260845"/>
              <a:gd name="connsiteX80" fmla="*/ 1662065 w 3898347"/>
              <a:gd name="connsiteY80" fmla="*/ 4184630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44118 w 3898347"/>
              <a:gd name="connsiteY88" fmla="*/ 4246285 h 4260845"/>
              <a:gd name="connsiteX89" fmla="*/ 1405326 w 3898347"/>
              <a:gd name="connsiteY89" fmla="*/ 4248391 h 4260845"/>
              <a:gd name="connsiteX90" fmla="*/ 1344909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44675 w 3898347"/>
              <a:gd name="connsiteY78" fmla="*/ 4121515 h 4260845"/>
              <a:gd name="connsiteX79" fmla="*/ 1739945 w 3898347"/>
              <a:gd name="connsiteY79" fmla="*/ 4171795 h 4260845"/>
              <a:gd name="connsiteX80" fmla="*/ 1662065 w 3898347"/>
              <a:gd name="connsiteY80" fmla="*/ 4184630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44118 w 3898347"/>
              <a:gd name="connsiteY88" fmla="*/ 4246285 h 4260845"/>
              <a:gd name="connsiteX89" fmla="*/ 1405326 w 3898347"/>
              <a:gd name="connsiteY89" fmla="*/ 4248391 h 4260845"/>
              <a:gd name="connsiteX90" fmla="*/ 1344909 w 3898347"/>
              <a:gd name="connsiteY90" fmla="*/ 4237004 h 4260845"/>
              <a:gd name="connsiteX91" fmla="*/ 1298748 w 3898347"/>
              <a:gd name="connsiteY91" fmla="*/ 4241669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44675 w 3898347"/>
              <a:gd name="connsiteY78" fmla="*/ 4121515 h 4260845"/>
              <a:gd name="connsiteX79" fmla="*/ 1739945 w 3898347"/>
              <a:gd name="connsiteY79" fmla="*/ 4171795 h 4260845"/>
              <a:gd name="connsiteX80" fmla="*/ 1662065 w 3898347"/>
              <a:gd name="connsiteY80" fmla="*/ 4184630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44118 w 3898347"/>
              <a:gd name="connsiteY88" fmla="*/ 4246285 h 4260845"/>
              <a:gd name="connsiteX89" fmla="*/ 1405326 w 3898347"/>
              <a:gd name="connsiteY89" fmla="*/ 4248391 h 4260845"/>
              <a:gd name="connsiteX90" fmla="*/ 1344909 w 3898347"/>
              <a:gd name="connsiteY90" fmla="*/ 4237004 h 4260845"/>
              <a:gd name="connsiteX91" fmla="*/ 1298748 w 3898347"/>
              <a:gd name="connsiteY91" fmla="*/ 4241669 h 4260845"/>
              <a:gd name="connsiteX92" fmla="*/ 1251302 w 3898347"/>
              <a:gd name="connsiteY92" fmla="*/ 4232513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02983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803816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4213 h 4256103"/>
              <a:gd name="connsiteX85" fmla="*/ 1488914 w 3898347"/>
              <a:gd name="connsiteY85" fmla="*/ 4241772 h 4256103"/>
              <a:gd name="connsiteX86" fmla="*/ 1488999 w 3898347"/>
              <a:gd name="connsiteY86" fmla="*/ 4251186 h 4256103"/>
              <a:gd name="connsiteX87" fmla="*/ 1475364 w 3898347"/>
              <a:gd name="connsiteY87" fmla="*/ 4248364 h 4256103"/>
              <a:gd name="connsiteX88" fmla="*/ 1444118 w 3898347"/>
              <a:gd name="connsiteY88" fmla="*/ 4246285 h 4256103"/>
              <a:gd name="connsiteX89" fmla="*/ 1405326 w 3898347"/>
              <a:gd name="connsiteY89" fmla="*/ 4248391 h 4256103"/>
              <a:gd name="connsiteX90" fmla="*/ 1344909 w 3898347"/>
              <a:gd name="connsiteY90" fmla="*/ 4237004 h 4256103"/>
              <a:gd name="connsiteX91" fmla="*/ 1298748 w 3898347"/>
              <a:gd name="connsiteY91" fmla="*/ 4241669 h 4256103"/>
              <a:gd name="connsiteX92" fmla="*/ 1251302 w 3898347"/>
              <a:gd name="connsiteY92" fmla="*/ 4232513 h 4256103"/>
              <a:gd name="connsiteX93" fmla="*/ 1216643 w 3898347"/>
              <a:gd name="connsiteY93" fmla="*/ 4229828 h 4256103"/>
              <a:gd name="connsiteX94" fmla="*/ 1214101 w 3898347"/>
              <a:gd name="connsiteY94" fmla="*/ 4231991 h 4256103"/>
              <a:gd name="connsiteX95" fmla="*/ 1203193 w 3898347"/>
              <a:gd name="connsiteY95" fmla="*/ 4232867 h 4256103"/>
              <a:gd name="connsiteX96" fmla="*/ 1201049 w 3898347"/>
              <a:gd name="connsiteY96" fmla="*/ 4242842 h 4256103"/>
              <a:gd name="connsiteX97" fmla="*/ 1185298 w 3898347"/>
              <a:gd name="connsiteY97" fmla="*/ 4251133 h 4256103"/>
              <a:gd name="connsiteX98" fmla="*/ 1164955 w 3898347"/>
              <a:gd name="connsiteY98" fmla="*/ 4250027 h 4256103"/>
              <a:gd name="connsiteX99" fmla="*/ 1067357 w 3898347"/>
              <a:gd name="connsiteY99" fmla="*/ 4233908 h 4256103"/>
              <a:gd name="connsiteX100" fmla="*/ 1009492 w 3898347"/>
              <a:gd name="connsiteY100" fmla="*/ 4230455 h 4256103"/>
              <a:gd name="connsiteX101" fmla="*/ 988345 w 3898347"/>
              <a:gd name="connsiteY101" fmla="*/ 4238880 h 4256103"/>
              <a:gd name="connsiteX102" fmla="*/ 958251 w 3898347"/>
              <a:gd name="connsiteY102" fmla="*/ 4244100 h 4256103"/>
              <a:gd name="connsiteX103" fmla="*/ 899207 w 3898347"/>
              <a:gd name="connsiteY103" fmla="*/ 4247688 h 4256103"/>
              <a:gd name="connsiteX104" fmla="*/ 837706 w 3898347"/>
              <a:gd name="connsiteY104" fmla="*/ 4245528 h 4256103"/>
              <a:gd name="connsiteX105" fmla="*/ 778474 w 3898347"/>
              <a:gd name="connsiteY105" fmla="*/ 4235526 h 4256103"/>
              <a:gd name="connsiteX106" fmla="*/ 774418 w 3898347"/>
              <a:gd name="connsiteY106" fmla="*/ 4242583 h 4256103"/>
              <a:gd name="connsiteX107" fmla="*/ 737705 w 3898347"/>
              <a:gd name="connsiteY107" fmla="*/ 4238891 h 4256103"/>
              <a:gd name="connsiteX108" fmla="*/ 641839 w 3898347"/>
              <a:gd name="connsiteY108" fmla="*/ 4211160 h 4256103"/>
              <a:gd name="connsiteX109" fmla="*/ 558105 w 3898347"/>
              <a:gd name="connsiteY109" fmla="*/ 4191218 h 4256103"/>
              <a:gd name="connsiteX110" fmla="*/ 515682 w 3898347"/>
              <a:gd name="connsiteY110" fmla="*/ 4193696 h 4256103"/>
              <a:gd name="connsiteX111" fmla="*/ 467082 w 3898347"/>
              <a:gd name="connsiteY111" fmla="*/ 4185616 h 4256103"/>
              <a:gd name="connsiteX112" fmla="*/ 437646 w 3898347"/>
              <a:gd name="connsiteY112" fmla="*/ 4212658 h 4256103"/>
              <a:gd name="connsiteX113" fmla="*/ 402271 w 3898347"/>
              <a:gd name="connsiteY113" fmla="*/ 4212774 h 4256103"/>
              <a:gd name="connsiteX114" fmla="*/ 384907 w 3898347"/>
              <a:gd name="connsiteY114" fmla="*/ 4201195 h 4256103"/>
              <a:gd name="connsiteX115" fmla="*/ 337154 w 3898347"/>
              <a:gd name="connsiteY115" fmla="*/ 4206136 h 4256103"/>
              <a:gd name="connsiteX116" fmla="*/ 298662 w 3898347"/>
              <a:gd name="connsiteY116" fmla="*/ 4211227 h 4256103"/>
              <a:gd name="connsiteX117" fmla="*/ 265740 w 3898347"/>
              <a:gd name="connsiteY117" fmla="*/ 4213623 h 4256103"/>
              <a:gd name="connsiteX118" fmla="*/ 176403 w 3898347"/>
              <a:gd name="connsiteY118" fmla="*/ 4227393 h 4256103"/>
              <a:gd name="connsiteX119" fmla="*/ 82528 w 3898347"/>
              <a:gd name="connsiteY119" fmla="*/ 4243774 h 4256103"/>
              <a:gd name="connsiteX120" fmla="*/ 19464 w 3898347"/>
              <a:gd name="connsiteY120" fmla="*/ 4256103 h 4256103"/>
              <a:gd name="connsiteX121" fmla="*/ 0 w 3898347"/>
              <a:gd name="connsiteY121" fmla="*/ 4221939 h 4256103"/>
              <a:gd name="connsiteX122" fmla="*/ 0 w 3898347"/>
              <a:gd name="connsiteY122" fmla="*/ 15850 h 4256103"/>
              <a:gd name="connsiteX123" fmla="*/ 3898347 w 3898347"/>
              <a:gd name="connsiteY123" fmla="*/ 0 h 4256103"/>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02983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803816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4213 h 4256103"/>
              <a:gd name="connsiteX85" fmla="*/ 1488914 w 3898347"/>
              <a:gd name="connsiteY85" fmla="*/ 4241772 h 4256103"/>
              <a:gd name="connsiteX86" fmla="*/ 1475364 w 3898347"/>
              <a:gd name="connsiteY86" fmla="*/ 4248364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02983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803816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4213 h 4256103"/>
              <a:gd name="connsiteX85" fmla="*/ 1488914 w 3898347"/>
              <a:gd name="connsiteY85" fmla="*/ 4241772 h 4256103"/>
              <a:gd name="connsiteX86" fmla="*/ 1465497 w 3898347"/>
              <a:gd name="connsiteY86" fmla="*/ 4245075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02983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803816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0924 h 4256103"/>
              <a:gd name="connsiteX85" fmla="*/ 1488914 w 3898347"/>
              <a:gd name="connsiteY85" fmla="*/ 4241772 h 4256103"/>
              <a:gd name="connsiteX86" fmla="*/ 1465497 w 3898347"/>
              <a:gd name="connsiteY86" fmla="*/ 4245075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02983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803816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0924 h 4256103"/>
              <a:gd name="connsiteX85" fmla="*/ 1488914 w 3898347"/>
              <a:gd name="connsiteY85" fmla="*/ 4241772 h 4256103"/>
              <a:gd name="connsiteX86" fmla="*/ 1465497 w 3898347"/>
              <a:gd name="connsiteY86" fmla="*/ 4245075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02983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777502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0924 h 4256103"/>
              <a:gd name="connsiteX85" fmla="*/ 1488914 w 3898347"/>
              <a:gd name="connsiteY85" fmla="*/ 4241772 h 4256103"/>
              <a:gd name="connsiteX86" fmla="*/ 1465497 w 3898347"/>
              <a:gd name="connsiteY86" fmla="*/ 4245075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16140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777502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0924 h 4256103"/>
              <a:gd name="connsiteX85" fmla="*/ 1488914 w 3898347"/>
              <a:gd name="connsiteY85" fmla="*/ 4241772 h 4256103"/>
              <a:gd name="connsiteX86" fmla="*/ 1465497 w 3898347"/>
              <a:gd name="connsiteY86" fmla="*/ 4245075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 name="connsiteX0" fmla="*/ 3898347 w 3898347"/>
              <a:gd name="connsiteY0" fmla="*/ 0 h 4256103"/>
              <a:gd name="connsiteX1" fmla="*/ 3898347 w 3898347"/>
              <a:gd name="connsiteY1" fmla="*/ 3834445 h 4256103"/>
              <a:gd name="connsiteX2" fmla="*/ 3879157 w 3898347"/>
              <a:gd name="connsiteY2" fmla="*/ 3836240 h 4256103"/>
              <a:gd name="connsiteX3" fmla="*/ 3851953 w 3898347"/>
              <a:gd name="connsiteY3" fmla="*/ 3816140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777502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0924 h 4256103"/>
              <a:gd name="connsiteX85" fmla="*/ 1488914 w 3898347"/>
              <a:gd name="connsiteY85" fmla="*/ 4241772 h 4256103"/>
              <a:gd name="connsiteX86" fmla="*/ 1465497 w 3898347"/>
              <a:gd name="connsiteY86" fmla="*/ 4245075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3898347" h="4256103">
                <a:moveTo>
                  <a:pt x="3898347" y="0"/>
                </a:moveTo>
                <a:lnTo>
                  <a:pt x="3898347" y="3834445"/>
                </a:lnTo>
                <a:lnTo>
                  <a:pt x="3879157" y="3836240"/>
                </a:lnTo>
                <a:cubicBezTo>
                  <a:pt x="3885307" y="3798226"/>
                  <a:pt x="3856203" y="3861184"/>
                  <a:pt x="3851953" y="3816140"/>
                </a:cubicBezTo>
                <a:cubicBezTo>
                  <a:pt x="3846568" y="3817958"/>
                  <a:pt x="3841484" y="3807983"/>
                  <a:pt x="3836418" y="3811513"/>
                </a:cubicBezTo>
                <a:lnTo>
                  <a:pt x="3833758" y="3813341"/>
                </a:lnTo>
                <a:lnTo>
                  <a:pt x="3822673" y="3812913"/>
                </a:lnTo>
                <a:lnTo>
                  <a:pt x="3820104" y="3822466"/>
                </a:lnTo>
                <a:lnTo>
                  <a:pt x="3777502" y="3828757"/>
                </a:lnTo>
                <a:cubicBezTo>
                  <a:pt x="3762474" y="3827577"/>
                  <a:pt x="3742902" y="3817662"/>
                  <a:pt x="3729936" y="3815386"/>
                </a:cubicBezTo>
                <a:lnTo>
                  <a:pt x="3726018" y="3815100"/>
                </a:lnTo>
                <a:lnTo>
                  <a:pt x="3725413" y="3814615"/>
                </a:lnTo>
                <a:cubicBezTo>
                  <a:pt x="3721569" y="3812283"/>
                  <a:pt x="3717711" y="3810892"/>
                  <a:pt x="3713801" y="3811018"/>
                </a:cubicBezTo>
                <a:lnTo>
                  <a:pt x="3709087" y="3813195"/>
                </a:lnTo>
                <a:lnTo>
                  <a:pt x="3698038" y="3806182"/>
                </a:lnTo>
                <a:lnTo>
                  <a:pt x="3662227" y="3807761"/>
                </a:lnTo>
                <a:lnTo>
                  <a:pt x="3659872" y="3805524"/>
                </a:lnTo>
                <a:cubicBezTo>
                  <a:pt x="3654837" y="3800238"/>
                  <a:pt x="3649779" y="3795747"/>
                  <a:pt x="3643454" y="3794831"/>
                </a:cubicBezTo>
                <a:lnTo>
                  <a:pt x="3624789" y="3803185"/>
                </a:lnTo>
                <a:lnTo>
                  <a:pt x="3602327" y="3794616"/>
                </a:lnTo>
                <a:lnTo>
                  <a:pt x="3596645" y="3797108"/>
                </a:lnTo>
                <a:cubicBezTo>
                  <a:pt x="3586358" y="3794741"/>
                  <a:pt x="3572046" y="3779403"/>
                  <a:pt x="3574144" y="3795108"/>
                </a:cubicBezTo>
                <a:lnTo>
                  <a:pt x="3562310" y="3787534"/>
                </a:lnTo>
                <a:lnTo>
                  <a:pt x="3551635" y="3797705"/>
                </a:lnTo>
                <a:lnTo>
                  <a:pt x="3542668" y="3803283"/>
                </a:lnTo>
                <a:lnTo>
                  <a:pt x="3533033" y="3799071"/>
                </a:lnTo>
                <a:lnTo>
                  <a:pt x="3521726" y="3804691"/>
                </a:lnTo>
                <a:lnTo>
                  <a:pt x="3520080" y="3805210"/>
                </a:lnTo>
                <a:lnTo>
                  <a:pt x="3508491" y="3797398"/>
                </a:lnTo>
                <a:lnTo>
                  <a:pt x="3503787" y="3797787"/>
                </a:lnTo>
                <a:lnTo>
                  <a:pt x="3492165" y="3799887"/>
                </a:lnTo>
                <a:cubicBezTo>
                  <a:pt x="3486252" y="3801787"/>
                  <a:pt x="3479649" y="3804176"/>
                  <a:pt x="3472233" y="3805682"/>
                </a:cubicBezTo>
                <a:lnTo>
                  <a:pt x="3465921" y="3805814"/>
                </a:lnTo>
                <a:lnTo>
                  <a:pt x="3455541" y="3815505"/>
                </a:lnTo>
                <a:lnTo>
                  <a:pt x="3429027" y="3816906"/>
                </a:lnTo>
                <a:cubicBezTo>
                  <a:pt x="3408521" y="3817753"/>
                  <a:pt x="3388898" y="3819475"/>
                  <a:pt x="3369507" y="3825563"/>
                </a:cubicBezTo>
                <a:cubicBezTo>
                  <a:pt x="3353730" y="3819534"/>
                  <a:pt x="3338870" y="3818175"/>
                  <a:pt x="3324491" y="3832006"/>
                </a:cubicBezTo>
                <a:cubicBezTo>
                  <a:pt x="3281706" y="3833409"/>
                  <a:pt x="3271319" y="3817569"/>
                  <a:pt x="3244235" y="3834376"/>
                </a:cubicBezTo>
                <a:cubicBezTo>
                  <a:pt x="3236206" y="3826142"/>
                  <a:pt x="3230700" y="3821848"/>
                  <a:pt x="3226507" y="3820131"/>
                </a:cubicBezTo>
                <a:cubicBezTo>
                  <a:pt x="3213924" y="3814979"/>
                  <a:pt x="3213172" y="3833011"/>
                  <a:pt x="3191688" y="3837359"/>
                </a:cubicBezTo>
                <a:cubicBezTo>
                  <a:pt x="3168723" y="3844588"/>
                  <a:pt x="3175642" y="3846041"/>
                  <a:pt x="3153779" y="3848439"/>
                </a:cubicBezTo>
                <a:cubicBezTo>
                  <a:pt x="3136862" y="3851385"/>
                  <a:pt x="3115876" y="3855158"/>
                  <a:pt x="3090188" y="3855036"/>
                </a:cubicBezTo>
                <a:cubicBezTo>
                  <a:pt x="3066058" y="3880979"/>
                  <a:pt x="3059981" y="3849823"/>
                  <a:pt x="3031422" y="3858298"/>
                </a:cubicBezTo>
                <a:cubicBezTo>
                  <a:pt x="3017157" y="3868236"/>
                  <a:pt x="3007595" y="3870098"/>
                  <a:pt x="2996288" y="3860020"/>
                </a:cubicBezTo>
                <a:cubicBezTo>
                  <a:pt x="2930242" y="3908295"/>
                  <a:pt x="2959927" y="3862932"/>
                  <a:pt x="2901661" y="3882243"/>
                </a:cubicBezTo>
                <a:cubicBezTo>
                  <a:pt x="2863654" y="3897291"/>
                  <a:pt x="2822551" y="3908676"/>
                  <a:pt x="2782141" y="3932983"/>
                </a:cubicBezTo>
                <a:lnTo>
                  <a:pt x="2749597" y="3956746"/>
                </a:lnTo>
                <a:lnTo>
                  <a:pt x="2730493" y="3955236"/>
                </a:lnTo>
                <a:lnTo>
                  <a:pt x="2707507" y="3947771"/>
                </a:lnTo>
                <a:lnTo>
                  <a:pt x="2701937" y="3950565"/>
                </a:lnTo>
                <a:cubicBezTo>
                  <a:pt x="2691594" y="3948746"/>
                  <a:pt x="2676749" y="3934159"/>
                  <a:pt x="2679435" y="3949768"/>
                </a:cubicBezTo>
                <a:lnTo>
                  <a:pt x="2667352" y="3942821"/>
                </a:lnTo>
                <a:lnTo>
                  <a:pt x="2657096" y="3953571"/>
                </a:lnTo>
                <a:cubicBezTo>
                  <a:pt x="2656117" y="3956261"/>
                  <a:pt x="2655464" y="3959177"/>
                  <a:pt x="2655161" y="3962216"/>
                </a:cubicBezTo>
                <a:lnTo>
                  <a:pt x="2638604" y="3955936"/>
                </a:lnTo>
                <a:lnTo>
                  <a:pt x="2626185" y="3962937"/>
                </a:lnTo>
                <a:lnTo>
                  <a:pt x="2614077" y="3955576"/>
                </a:lnTo>
                <a:lnTo>
                  <a:pt x="2609403" y="3956215"/>
                </a:lnTo>
                <a:lnTo>
                  <a:pt x="2597896" y="3958939"/>
                </a:lnTo>
                <a:cubicBezTo>
                  <a:pt x="2592077" y="3961159"/>
                  <a:pt x="2585584" y="3963907"/>
                  <a:pt x="2578251" y="3965812"/>
                </a:cubicBezTo>
                <a:lnTo>
                  <a:pt x="2571961" y="3966278"/>
                </a:lnTo>
                <a:lnTo>
                  <a:pt x="2559399" y="3979193"/>
                </a:lnTo>
                <a:cubicBezTo>
                  <a:pt x="2550305" y="3989010"/>
                  <a:pt x="2543019" y="3995469"/>
                  <a:pt x="2533560" y="3988160"/>
                </a:cubicBezTo>
                <a:cubicBezTo>
                  <a:pt x="2526682" y="3994363"/>
                  <a:pt x="2521563" y="4007257"/>
                  <a:pt x="2515299" y="4016867"/>
                </a:cubicBezTo>
                <a:lnTo>
                  <a:pt x="2513423" y="4018759"/>
                </a:lnTo>
                <a:lnTo>
                  <a:pt x="2482991" y="4012935"/>
                </a:lnTo>
                <a:cubicBezTo>
                  <a:pt x="2469558" y="4010479"/>
                  <a:pt x="2456714" y="4010658"/>
                  <a:pt x="2446940" y="4021172"/>
                </a:cubicBezTo>
                <a:cubicBezTo>
                  <a:pt x="2445490" y="4004762"/>
                  <a:pt x="2418263" y="4035043"/>
                  <a:pt x="2404883" y="4024808"/>
                </a:cubicBezTo>
                <a:cubicBezTo>
                  <a:pt x="2395527" y="4015768"/>
                  <a:pt x="2385089" y="4022846"/>
                  <a:pt x="2373894" y="4023827"/>
                </a:cubicBezTo>
                <a:cubicBezTo>
                  <a:pt x="2360273" y="4016866"/>
                  <a:pt x="2310801" y="4031114"/>
                  <a:pt x="2297080" y="4040841"/>
                </a:cubicBezTo>
                <a:cubicBezTo>
                  <a:pt x="2262890" y="4074342"/>
                  <a:pt x="2198735" y="4051487"/>
                  <a:pt x="2170615" y="4077196"/>
                </a:cubicBezTo>
                <a:cubicBezTo>
                  <a:pt x="2161158" y="4081087"/>
                  <a:pt x="2152190" y="4082780"/>
                  <a:pt x="2143580" y="4083102"/>
                </a:cubicBezTo>
                <a:lnTo>
                  <a:pt x="2119893" y="4080874"/>
                </a:lnTo>
                <a:lnTo>
                  <a:pt x="2114008" y="4073996"/>
                </a:lnTo>
                <a:lnTo>
                  <a:pt x="2099067" y="4076068"/>
                </a:lnTo>
                <a:lnTo>
                  <a:pt x="2095000" y="4075096"/>
                </a:lnTo>
                <a:cubicBezTo>
                  <a:pt x="2087230" y="4073204"/>
                  <a:pt x="2079536" y="4071577"/>
                  <a:pt x="2071767" y="4071044"/>
                </a:cubicBezTo>
                <a:cubicBezTo>
                  <a:pt x="2077287" y="4106066"/>
                  <a:pt x="2006612" y="4072253"/>
                  <a:pt x="2024486" y="4100276"/>
                </a:cubicBezTo>
                <a:cubicBezTo>
                  <a:pt x="1982770" y="4103418"/>
                  <a:pt x="1990990" y="4145711"/>
                  <a:pt x="1944675" y="4121515"/>
                </a:cubicBezTo>
                <a:cubicBezTo>
                  <a:pt x="1876432" y="4151801"/>
                  <a:pt x="1796287" y="4126915"/>
                  <a:pt x="1739945" y="4171795"/>
                </a:cubicBezTo>
                <a:cubicBezTo>
                  <a:pt x="1680970" y="4182234"/>
                  <a:pt x="1693119" y="4173922"/>
                  <a:pt x="1662065" y="4184630"/>
                </a:cubicBezTo>
                <a:cubicBezTo>
                  <a:pt x="1658816" y="4205398"/>
                  <a:pt x="1624608" y="4174561"/>
                  <a:pt x="1595989" y="4193679"/>
                </a:cubicBezTo>
                <a:lnTo>
                  <a:pt x="1559231" y="4195932"/>
                </a:lnTo>
                <a:lnTo>
                  <a:pt x="1537197" y="4209468"/>
                </a:lnTo>
                <a:cubicBezTo>
                  <a:pt x="1524267" y="4212789"/>
                  <a:pt x="1508603" y="4203060"/>
                  <a:pt x="1508787" y="4230924"/>
                </a:cubicBezTo>
                <a:cubicBezTo>
                  <a:pt x="1500688" y="4227785"/>
                  <a:pt x="1493126" y="4234837"/>
                  <a:pt x="1488914" y="4241772"/>
                </a:cubicBezTo>
                <a:cubicBezTo>
                  <a:pt x="1483344" y="4244130"/>
                  <a:pt x="1472963" y="4244323"/>
                  <a:pt x="1465497" y="4245075"/>
                </a:cubicBezTo>
                <a:lnTo>
                  <a:pt x="1444118" y="4246285"/>
                </a:lnTo>
                <a:lnTo>
                  <a:pt x="1405326" y="4248391"/>
                </a:lnTo>
                <a:cubicBezTo>
                  <a:pt x="1362233" y="4238681"/>
                  <a:pt x="1386645" y="4253541"/>
                  <a:pt x="1344909" y="4237004"/>
                </a:cubicBezTo>
                <a:cubicBezTo>
                  <a:pt x="1319660" y="4278048"/>
                  <a:pt x="1328465" y="4235908"/>
                  <a:pt x="1298748" y="4241669"/>
                </a:cubicBezTo>
                <a:cubicBezTo>
                  <a:pt x="1303263" y="4202446"/>
                  <a:pt x="1257287" y="4277634"/>
                  <a:pt x="1251302" y="4232513"/>
                </a:cubicBezTo>
                <a:cubicBezTo>
                  <a:pt x="1246083" y="4234987"/>
                  <a:pt x="1221483" y="4225653"/>
                  <a:pt x="1216643" y="4229828"/>
                </a:cubicBezTo>
                <a:lnTo>
                  <a:pt x="1214101" y="4231991"/>
                </a:lnTo>
                <a:lnTo>
                  <a:pt x="1203193" y="4232867"/>
                </a:lnTo>
                <a:lnTo>
                  <a:pt x="1201049" y="4242842"/>
                </a:lnTo>
                <a:lnTo>
                  <a:pt x="1185298" y="4251133"/>
                </a:lnTo>
                <a:cubicBezTo>
                  <a:pt x="1179255" y="4252733"/>
                  <a:pt x="1172580" y="4252698"/>
                  <a:pt x="1164955" y="4250027"/>
                </a:cubicBezTo>
                <a:cubicBezTo>
                  <a:pt x="1138322" y="4224376"/>
                  <a:pt x="1100363" y="4267890"/>
                  <a:pt x="1067357" y="4233908"/>
                </a:cubicBezTo>
                <a:cubicBezTo>
                  <a:pt x="1055150" y="4224918"/>
                  <a:pt x="1016960" y="4218576"/>
                  <a:pt x="1009492" y="4230455"/>
                </a:cubicBezTo>
                <a:cubicBezTo>
                  <a:pt x="1001480" y="4231829"/>
                  <a:pt x="992281" y="4225396"/>
                  <a:pt x="988345" y="4238880"/>
                </a:cubicBezTo>
                <a:cubicBezTo>
                  <a:pt x="981958" y="4254801"/>
                  <a:pt x="954663" y="4223227"/>
                  <a:pt x="958251" y="4244100"/>
                </a:cubicBezTo>
                <a:cubicBezTo>
                  <a:pt x="938858" y="4222336"/>
                  <a:pt x="915951" y="4241975"/>
                  <a:pt x="899207" y="4247688"/>
                </a:cubicBezTo>
                <a:cubicBezTo>
                  <a:pt x="884002" y="4226854"/>
                  <a:pt x="873981" y="4247833"/>
                  <a:pt x="837706" y="4245528"/>
                </a:cubicBezTo>
                <a:cubicBezTo>
                  <a:pt x="821001" y="4221598"/>
                  <a:pt x="809746" y="4268977"/>
                  <a:pt x="778474" y="4235526"/>
                </a:cubicBezTo>
                <a:cubicBezTo>
                  <a:pt x="777421" y="4238161"/>
                  <a:pt x="776057" y="4240538"/>
                  <a:pt x="774418" y="4242583"/>
                </a:cubicBezTo>
                <a:cubicBezTo>
                  <a:pt x="764902" y="4254463"/>
                  <a:pt x="748468" y="4252810"/>
                  <a:pt x="737705" y="4238891"/>
                </a:cubicBezTo>
                <a:cubicBezTo>
                  <a:pt x="688302" y="4193107"/>
                  <a:pt x="682485" y="4224501"/>
                  <a:pt x="641839" y="4211160"/>
                </a:cubicBezTo>
                <a:cubicBezTo>
                  <a:pt x="596156" y="4200529"/>
                  <a:pt x="617273" y="4236299"/>
                  <a:pt x="558105" y="4191218"/>
                </a:cubicBezTo>
                <a:cubicBezTo>
                  <a:pt x="553107" y="4206459"/>
                  <a:pt x="528323" y="4202818"/>
                  <a:pt x="515682" y="4193696"/>
                </a:cubicBezTo>
                <a:cubicBezTo>
                  <a:pt x="493567" y="4189726"/>
                  <a:pt x="491022" y="4212483"/>
                  <a:pt x="467082" y="4185616"/>
                </a:cubicBezTo>
                <a:cubicBezTo>
                  <a:pt x="472585" y="4207692"/>
                  <a:pt x="425896" y="4188982"/>
                  <a:pt x="437646" y="4212658"/>
                </a:cubicBezTo>
                <a:cubicBezTo>
                  <a:pt x="424682" y="4230622"/>
                  <a:pt x="415313" y="4197369"/>
                  <a:pt x="402271" y="4212774"/>
                </a:cubicBezTo>
                <a:cubicBezTo>
                  <a:pt x="386486" y="4214846"/>
                  <a:pt x="402806" y="4204907"/>
                  <a:pt x="384907" y="4201195"/>
                </a:cubicBezTo>
                <a:cubicBezTo>
                  <a:pt x="363484" y="4200591"/>
                  <a:pt x="360732" y="4185695"/>
                  <a:pt x="337154" y="4206136"/>
                </a:cubicBezTo>
                <a:cubicBezTo>
                  <a:pt x="313728" y="4191390"/>
                  <a:pt x="328632" y="4203044"/>
                  <a:pt x="298662" y="4211227"/>
                </a:cubicBezTo>
                <a:cubicBezTo>
                  <a:pt x="284852" y="4197257"/>
                  <a:pt x="274958" y="4202411"/>
                  <a:pt x="265740" y="4213623"/>
                </a:cubicBezTo>
                <a:cubicBezTo>
                  <a:pt x="235520" y="4207388"/>
                  <a:pt x="209548" y="4223241"/>
                  <a:pt x="176403" y="4227393"/>
                </a:cubicBezTo>
                <a:cubicBezTo>
                  <a:pt x="138304" y="4239982"/>
                  <a:pt x="110954" y="4232182"/>
                  <a:pt x="82528" y="4243774"/>
                </a:cubicBezTo>
                <a:cubicBezTo>
                  <a:pt x="48751" y="4221865"/>
                  <a:pt x="39523" y="4251971"/>
                  <a:pt x="19464" y="4256103"/>
                </a:cubicBezTo>
                <a:lnTo>
                  <a:pt x="0" y="4221939"/>
                </a:lnTo>
                <a:lnTo>
                  <a:pt x="0" y="15850"/>
                </a:lnTo>
                <a:lnTo>
                  <a:pt x="3898347" y="0"/>
                </a:lnTo>
                <a:close/>
              </a:path>
            </a:pathLst>
          </a:custGeom>
          <a:ln>
            <a:noFill/>
          </a:ln>
          <a:effectLst>
            <a:outerShdw blurRad="25400" dist="12700" dir="3000000" algn="tl" rotWithShape="0">
              <a:prstClr val="black">
                <a:alpha val="27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3" name="Freeform: Shape 12">
            <a:extLst>
              <a:ext uri="{FF2B5EF4-FFF2-40B4-BE49-F238E27FC236}">
                <a16:creationId xmlns:a16="http://schemas.microsoft.com/office/drawing/2014/main" id="{58D2EC0A-5E54-424F-BE02-26DFFEBD6F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3232" y="727064"/>
            <a:ext cx="3898347" cy="4256103"/>
          </a:xfrm>
          <a:custGeom>
            <a:avLst/>
            <a:gdLst>
              <a:gd name="connsiteX0" fmla="*/ 3898347 w 3898347"/>
              <a:gd name="connsiteY0" fmla="*/ 0 h 4299085"/>
              <a:gd name="connsiteX1" fmla="*/ 3898347 w 3898347"/>
              <a:gd name="connsiteY1" fmla="*/ 3834445 h 4299085"/>
              <a:gd name="connsiteX2" fmla="*/ 3892314 w 3898347"/>
              <a:gd name="connsiteY2" fmla="*/ 3832951 h 4299085"/>
              <a:gd name="connsiteX3" fmla="*/ 3851953 w 3898347"/>
              <a:gd name="connsiteY3" fmla="*/ 3802983 h 4299085"/>
              <a:gd name="connsiteX4" fmla="*/ 3836418 w 3898347"/>
              <a:gd name="connsiteY4" fmla="*/ 3811513 h 4299085"/>
              <a:gd name="connsiteX5" fmla="*/ 3833758 w 3898347"/>
              <a:gd name="connsiteY5" fmla="*/ 3813341 h 4299085"/>
              <a:gd name="connsiteX6" fmla="*/ 3822673 w 3898347"/>
              <a:gd name="connsiteY6" fmla="*/ 3812913 h 4299085"/>
              <a:gd name="connsiteX7" fmla="*/ 3820104 w 3898347"/>
              <a:gd name="connsiteY7" fmla="*/ 3822466 h 4299085"/>
              <a:gd name="connsiteX8" fmla="*/ 3803816 w 3898347"/>
              <a:gd name="connsiteY8" fmla="*/ 3828757 h 4299085"/>
              <a:gd name="connsiteX9" fmla="*/ 3783259 w 3898347"/>
              <a:gd name="connsiteY9" fmla="*/ 3825276 h 4299085"/>
              <a:gd name="connsiteX10" fmla="*/ 3729936 w 3898347"/>
              <a:gd name="connsiteY10" fmla="*/ 3815386 h 4299085"/>
              <a:gd name="connsiteX11" fmla="*/ 3726018 w 3898347"/>
              <a:gd name="connsiteY11" fmla="*/ 3815100 h 4299085"/>
              <a:gd name="connsiteX12" fmla="*/ 3725413 w 3898347"/>
              <a:gd name="connsiteY12" fmla="*/ 3814615 h 4299085"/>
              <a:gd name="connsiteX13" fmla="*/ 3713801 w 3898347"/>
              <a:gd name="connsiteY13" fmla="*/ 3811018 h 4299085"/>
              <a:gd name="connsiteX14" fmla="*/ 3709087 w 3898347"/>
              <a:gd name="connsiteY14" fmla="*/ 3813195 h 4299085"/>
              <a:gd name="connsiteX15" fmla="*/ 3698038 w 3898347"/>
              <a:gd name="connsiteY15" fmla="*/ 3806182 h 4299085"/>
              <a:gd name="connsiteX16" fmla="*/ 3662227 w 3898347"/>
              <a:gd name="connsiteY16" fmla="*/ 3807761 h 4299085"/>
              <a:gd name="connsiteX17" fmla="*/ 3659872 w 3898347"/>
              <a:gd name="connsiteY17" fmla="*/ 3805524 h 4299085"/>
              <a:gd name="connsiteX18" fmla="*/ 3643454 w 3898347"/>
              <a:gd name="connsiteY18" fmla="*/ 3794831 h 4299085"/>
              <a:gd name="connsiteX19" fmla="*/ 3624789 w 3898347"/>
              <a:gd name="connsiteY19" fmla="*/ 3803185 h 4299085"/>
              <a:gd name="connsiteX20" fmla="*/ 3602327 w 3898347"/>
              <a:gd name="connsiteY20" fmla="*/ 3794616 h 4299085"/>
              <a:gd name="connsiteX21" fmla="*/ 3596645 w 3898347"/>
              <a:gd name="connsiteY21" fmla="*/ 3797108 h 4299085"/>
              <a:gd name="connsiteX22" fmla="*/ 3574144 w 3898347"/>
              <a:gd name="connsiteY22" fmla="*/ 3795108 h 4299085"/>
              <a:gd name="connsiteX23" fmla="*/ 3562310 w 3898347"/>
              <a:gd name="connsiteY23" fmla="*/ 3787534 h 4299085"/>
              <a:gd name="connsiteX24" fmla="*/ 3551635 w 3898347"/>
              <a:gd name="connsiteY24" fmla="*/ 3797705 h 4299085"/>
              <a:gd name="connsiteX25" fmla="*/ 3550175 w 3898347"/>
              <a:gd name="connsiteY25" fmla="*/ 3803199 h 4299085"/>
              <a:gd name="connsiteX26" fmla="*/ 3542668 w 3898347"/>
              <a:gd name="connsiteY26" fmla="*/ 3803283 h 4299085"/>
              <a:gd name="connsiteX27" fmla="*/ 3533033 w 3898347"/>
              <a:gd name="connsiteY27" fmla="*/ 3799071 h 4299085"/>
              <a:gd name="connsiteX28" fmla="*/ 3521726 w 3898347"/>
              <a:gd name="connsiteY28" fmla="*/ 3804691 h 4299085"/>
              <a:gd name="connsiteX29" fmla="*/ 3520080 w 3898347"/>
              <a:gd name="connsiteY29" fmla="*/ 3805210 h 4299085"/>
              <a:gd name="connsiteX30" fmla="*/ 3508491 w 3898347"/>
              <a:gd name="connsiteY30" fmla="*/ 3797398 h 4299085"/>
              <a:gd name="connsiteX31" fmla="*/ 3503787 w 3898347"/>
              <a:gd name="connsiteY31" fmla="*/ 3797787 h 4299085"/>
              <a:gd name="connsiteX32" fmla="*/ 3492165 w 3898347"/>
              <a:gd name="connsiteY32" fmla="*/ 3799887 h 4299085"/>
              <a:gd name="connsiteX33" fmla="*/ 3472233 w 3898347"/>
              <a:gd name="connsiteY33" fmla="*/ 3805682 h 4299085"/>
              <a:gd name="connsiteX34" fmla="*/ 3465921 w 3898347"/>
              <a:gd name="connsiteY34" fmla="*/ 3805814 h 4299085"/>
              <a:gd name="connsiteX35" fmla="*/ 3455541 w 3898347"/>
              <a:gd name="connsiteY35" fmla="*/ 3815505 h 4299085"/>
              <a:gd name="connsiteX36" fmla="*/ 3429027 w 3898347"/>
              <a:gd name="connsiteY36" fmla="*/ 3816906 h 4299085"/>
              <a:gd name="connsiteX37" fmla="*/ 3369507 w 3898347"/>
              <a:gd name="connsiteY37" fmla="*/ 3825563 h 4299085"/>
              <a:gd name="connsiteX38" fmla="*/ 3324491 w 3898347"/>
              <a:gd name="connsiteY38" fmla="*/ 3832006 h 4299085"/>
              <a:gd name="connsiteX39" fmla="*/ 3244235 w 3898347"/>
              <a:gd name="connsiteY39" fmla="*/ 3834376 h 4299085"/>
              <a:gd name="connsiteX40" fmla="*/ 3226507 w 3898347"/>
              <a:gd name="connsiteY40" fmla="*/ 3820131 h 4299085"/>
              <a:gd name="connsiteX41" fmla="*/ 3191688 w 3898347"/>
              <a:gd name="connsiteY41" fmla="*/ 3837359 h 4299085"/>
              <a:gd name="connsiteX42" fmla="*/ 3185553 w 3898347"/>
              <a:gd name="connsiteY42" fmla="*/ 3859030 h 4299085"/>
              <a:gd name="connsiteX43" fmla="*/ 3137926 w 3898347"/>
              <a:gd name="connsiteY43" fmla="*/ 3867782 h 4299085"/>
              <a:gd name="connsiteX44" fmla="*/ 3090188 w 3898347"/>
              <a:gd name="connsiteY44" fmla="*/ 3855036 h 4299085"/>
              <a:gd name="connsiteX45" fmla="*/ 3031422 w 3898347"/>
              <a:gd name="connsiteY45" fmla="*/ 3858298 h 4299085"/>
              <a:gd name="connsiteX46" fmla="*/ 2996288 w 3898347"/>
              <a:gd name="connsiteY46" fmla="*/ 3860020 h 4299085"/>
              <a:gd name="connsiteX47" fmla="*/ 2901661 w 3898347"/>
              <a:gd name="connsiteY47" fmla="*/ 3882243 h 4299085"/>
              <a:gd name="connsiteX48" fmla="*/ 2782141 w 3898347"/>
              <a:gd name="connsiteY48" fmla="*/ 3932983 h 4299085"/>
              <a:gd name="connsiteX49" fmla="*/ 2749597 w 3898347"/>
              <a:gd name="connsiteY49" fmla="*/ 3956746 h 4299085"/>
              <a:gd name="connsiteX50" fmla="*/ 2730493 w 3898347"/>
              <a:gd name="connsiteY50" fmla="*/ 3955236 h 4299085"/>
              <a:gd name="connsiteX51" fmla="*/ 2707507 w 3898347"/>
              <a:gd name="connsiteY51" fmla="*/ 3947771 h 4299085"/>
              <a:gd name="connsiteX52" fmla="*/ 2701937 w 3898347"/>
              <a:gd name="connsiteY52" fmla="*/ 3950565 h 4299085"/>
              <a:gd name="connsiteX53" fmla="*/ 2679435 w 3898347"/>
              <a:gd name="connsiteY53" fmla="*/ 3949768 h 4299085"/>
              <a:gd name="connsiteX54" fmla="*/ 2667352 w 3898347"/>
              <a:gd name="connsiteY54" fmla="*/ 3942821 h 4299085"/>
              <a:gd name="connsiteX55" fmla="*/ 2657096 w 3898347"/>
              <a:gd name="connsiteY55" fmla="*/ 3953571 h 4299085"/>
              <a:gd name="connsiteX56" fmla="*/ 2655161 w 3898347"/>
              <a:gd name="connsiteY56" fmla="*/ 3962216 h 4299085"/>
              <a:gd name="connsiteX57" fmla="*/ 2638604 w 3898347"/>
              <a:gd name="connsiteY57" fmla="*/ 3955936 h 4299085"/>
              <a:gd name="connsiteX58" fmla="*/ 2626185 w 3898347"/>
              <a:gd name="connsiteY58" fmla="*/ 3962937 h 4299085"/>
              <a:gd name="connsiteX59" fmla="*/ 2614077 w 3898347"/>
              <a:gd name="connsiteY59" fmla="*/ 3955576 h 4299085"/>
              <a:gd name="connsiteX60" fmla="*/ 2609403 w 3898347"/>
              <a:gd name="connsiteY60" fmla="*/ 3956215 h 4299085"/>
              <a:gd name="connsiteX61" fmla="*/ 2597896 w 3898347"/>
              <a:gd name="connsiteY61" fmla="*/ 3958939 h 4299085"/>
              <a:gd name="connsiteX62" fmla="*/ 2578251 w 3898347"/>
              <a:gd name="connsiteY62" fmla="*/ 3965812 h 4299085"/>
              <a:gd name="connsiteX63" fmla="*/ 2571961 w 3898347"/>
              <a:gd name="connsiteY63" fmla="*/ 3966278 h 4299085"/>
              <a:gd name="connsiteX64" fmla="*/ 2559399 w 3898347"/>
              <a:gd name="connsiteY64" fmla="*/ 3979193 h 4299085"/>
              <a:gd name="connsiteX65" fmla="*/ 2533560 w 3898347"/>
              <a:gd name="connsiteY65" fmla="*/ 3988160 h 4299085"/>
              <a:gd name="connsiteX66" fmla="*/ 2515299 w 3898347"/>
              <a:gd name="connsiteY66" fmla="*/ 4016867 h 4299085"/>
              <a:gd name="connsiteX67" fmla="*/ 2513423 w 3898347"/>
              <a:gd name="connsiteY67" fmla="*/ 4018759 h 4299085"/>
              <a:gd name="connsiteX68" fmla="*/ 2482991 w 3898347"/>
              <a:gd name="connsiteY68" fmla="*/ 4012935 h 4299085"/>
              <a:gd name="connsiteX69" fmla="*/ 2446940 w 3898347"/>
              <a:gd name="connsiteY69" fmla="*/ 4021172 h 4299085"/>
              <a:gd name="connsiteX70" fmla="*/ 2404883 w 3898347"/>
              <a:gd name="connsiteY70" fmla="*/ 4024808 h 4299085"/>
              <a:gd name="connsiteX71" fmla="*/ 2373894 w 3898347"/>
              <a:gd name="connsiteY71" fmla="*/ 4023827 h 4299085"/>
              <a:gd name="connsiteX72" fmla="*/ 2297080 w 3898347"/>
              <a:gd name="connsiteY72" fmla="*/ 4040841 h 4299085"/>
              <a:gd name="connsiteX73" fmla="*/ 2170615 w 3898347"/>
              <a:gd name="connsiteY73" fmla="*/ 4077196 h 4299085"/>
              <a:gd name="connsiteX74" fmla="*/ 2143580 w 3898347"/>
              <a:gd name="connsiteY74" fmla="*/ 4083102 h 4299085"/>
              <a:gd name="connsiteX75" fmla="*/ 2119893 w 3898347"/>
              <a:gd name="connsiteY75" fmla="*/ 4080874 h 4299085"/>
              <a:gd name="connsiteX76" fmla="*/ 2114008 w 3898347"/>
              <a:gd name="connsiteY76" fmla="*/ 4073996 h 4299085"/>
              <a:gd name="connsiteX77" fmla="*/ 2099067 w 3898347"/>
              <a:gd name="connsiteY77" fmla="*/ 4076068 h 4299085"/>
              <a:gd name="connsiteX78" fmla="*/ 2095000 w 3898347"/>
              <a:gd name="connsiteY78" fmla="*/ 4075096 h 4299085"/>
              <a:gd name="connsiteX79" fmla="*/ 2071767 w 3898347"/>
              <a:gd name="connsiteY79" fmla="*/ 4071044 h 4299085"/>
              <a:gd name="connsiteX80" fmla="*/ 2024486 w 3898347"/>
              <a:gd name="connsiteY80" fmla="*/ 4100276 h 4299085"/>
              <a:gd name="connsiteX81" fmla="*/ 1964411 w 3898347"/>
              <a:gd name="connsiteY81" fmla="*/ 4105069 h 4299085"/>
              <a:gd name="connsiteX82" fmla="*/ 1739945 w 3898347"/>
              <a:gd name="connsiteY82" fmla="*/ 4171795 h 4299085"/>
              <a:gd name="connsiteX83" fmla="*/ 1610556 w 3898347"/>
              <a:gd name="connsiteY83" fmla="*/ 4167701 h 4299085"/>
              <a:gd name="connsiteX84" fmla="*/ 1553623 w 3898347"/>
              <a:gd name="connsiteY84" fmla="*/ 4236045 h 4299085"/>
              <a:gd name="connsiteX85" fmla="*/ 1548640 w 3898347"/>
              <a:gd name="connsiteY85" fmla="*/ 4238297 h 4299085"/>
              <a:gd name="connsiteX86" fmla="*/ 1530136 w 3898347"/>
              <a:gd name="connsiteY86" fmla="*/ 4227121 h 4299085"/>
              <a:gd name="connsiteX87" fmla="*/ 1508787 w 3898347"/>
              <a:gd name="connsiteY87" fmla="*/ 4234213 h 4299085"/>
              <a:gd name="connsiteX88" fmla="*/ 1488914 w 3898347"/>
              <a:gd name="connsiteY88" fmla="*/ 4241772 h 4299085"/>
              <a:gd name="connsiteX89" fmla="*/ 1488999 w 3898347"/>
              <a:gd name="connsiteY89" fmla="*/ 4251186 h 4299085"/>
              <a:gd name="connsiteX90" fmla="*/ 1475364 w 3898347"/>
              <a:gd name="connsiteY90" fmla="*/ 4248364 h 4299085"/>
              <a:gd name="connsiteX91" fmla="*/ 1457275 w 3898347"/>
              <a:gd name="connsiteY91" fmla="*/ 4252863 h 4299085"/>
              <a:gd name="connsiteX92" fmla="*/ 1448085 w 3898347"/>
              <a:gd name="connsiteY92" fmla="*/ 4248391 h 4299085"/>
              <a:gd name="connsiteX93" fmla="*/ 1315306 w 3898347"/>
              <a:gd name="connsiteY93" fmla="*/ 4237004 h 4299085"/>
              <a:gd name="connsiteX94" fmla="*/ 1272434 w 3898347"/>
              <a:gd name="connsiteY94" fmla="*/ 4244958 h 4299085"/>
              <a:gd name="connsiteX95" fmla="*/ 1231567 w 3898347"/>
              <a:gd name="connsiteY95" fmla="*/ 4219356 h 4299085"/>
              <a:gd name="connsiteX96" fmla="*/ 1216643 w 3898347"/>
              <a:gd name="connsiteY96" fmla="*/ 4229828 h 4299085"/>
              <a:gd name="connsiteX97" fmla="*/ 1214101 w 3898347"/>
              <a:gd name="connsiteY97" fmla="*/ 4231991 h 4299085"/>
              <a:gd name="connsiteX98" fmla="*/ 1203193 w 3898347"/>
              <a:gd name="connsiteY98" fmla="*/ 4232867 h 4299085"/>
              <a:gd name="connsiteX99" fmla="*/ 1201049 w 3898347"/>
              <a:gd name="connsiteY99" fmla="*/ 4242842 h 4299085"/>
              <a:gd name="connsiteX100" fmla="*/ 1185298 w 3898347"/>
              <a:gd name="connsiteY100" fmla="*/ 4251133 h 4299085"/>
              <a:gd name="connsiteX101" fmla="*/ 1164955 w 3898347"/>
              <a:gd name="connsiteY101" fmla="*/ 4250027 h 4299085"/>
              <a:gd name="connsiteX102" fmla="*/ 1067357 w 3898347"/>
              <a:gd name="connsiteY102" fmla="*/ 4233908 h 4299085"/>
              <a:gd name="connsiteX103" fmla="*/ 1009492 w 3898347"/>
              <a:gd name="connsiteY103" fmla="*/ 4230455 h 4299085"/>
              <a:gd name="connsiteX104" fmla="*/ 988345 w 3898347"/>
              <a:gd name="connsiteY104" fmla="*/ 4238880 h 4299085"/>
              <a:gd name="connsiteX105" fmla="*/ 958251 w 3898347"/>
              <a:gd name="connsiteY105" fmla="*/ 4244100 h 4299085"/>
              <a:gd name="connsiteX106" fmla="*/ 905785 w 3898347"/>
              <a:gd name="connsiteY106" fmla="*/ 4260845 h 4299085"/>
              <a:gd name="connsiteX107" fmla="*/ 834176 w 3898347"/>
              <a:gd name="connsiteY107" fmla="*/ 4270241 h 4299085"/>
              <a:gd name="connsiteX108" fmla="*/ 778474 w 3898347"/>
              <a:gd name="connsiteY108" fmla="*/ 4235526 h 4299085"/>
              <a:gd name="connsiteX109" fmla="*/ 774418 w 3898347"/>
              <a:gd name="connsiteY109" fmla="*/ 4242583 h 4299085"/>
              <a:gd name="connsiteX110" fmla="*/ 737705 w 3898347"/>
              <a:gd name="connsiteY110" fmla="*/ 4238891 h 4299085"/>
              <a:gd name="connsiteX111" fmla="*/ 605027 w 3898347"/>
              <a:gd name="connsiteY111" fmla="*/ 4175863 h 4299085"/>
              <a:gd name="connsiteX112" fmla="*/ 533391 w 3898347"/>
              <a:gd name="connsiteY112" fmla="*/ 4170035 h 4299085"/>
              <a:gd name="connsiteX113" fmla="*/ 508621 w 3898347"/>
              <a:gd name="connsiteY113" fmla="*/ 4176044 h 4299085"/>
              <a:gd name="connsiteX114" fmla="*/ 467082 w 3898347"/>
              <a:gd name="connsiteY114" fmla="*/ 4185616 h 4299085"/>
              <a:gd name="connsiteX115" fmla="*/ 437646 w 3898347"/>
              <a:gd name="connsiteY115" fmla="*/ 4212658 h 4299085"/>
              <a:gd name="connsiteX116" fmla="*/ 402271 w 3898347"/>
              <a:gd name="connsiteY116" fmla="*/ 4212774 h 4299085"/>
              <a:gd name="connsiteX117" fmla="*/ 391968 w 3898347"/>
              <a:gd name="connsiteY117" fmla="*/ 4187073 h 4299085"/>
              <a:gd name="connsiteX118" fmla="*/ 354806 w 3898347"/>
              <a:gd name="connsiteY118" fmla="*/ 4195545 h 4299085"/>
              <a:gd name="connsiteX119" fmla="*/ 298662 w 3898347"/>
              <a:gd name="connsiteY119" fmla="*/ 4211227 h 4299085"/>
              <a:gd name="connsiteX120" fmla="*/ 265740 w 3898347"/>
              <a:gd name="connsiteY120" fmla="*/ 4213623 h 4299085"/>
              <a:gd name="connsiteX121" fmla="*/ 176403 w 3898347"/>
              <a:gd name="connsiteY121" fmla="*/ 4227393 h 4299085"/>
              <a:gd name="connsiteX122" fmla="*/ 87367 w 3898347"/>
              <a:gd name="connsiteY122" fmla="*/ 4246680 h 4299085"/>
              <a:gd name="connsiteX123" fmla="*/ 37148 w 3898347"/>
              <a:gd name="connsiteY123" fmla="*/ 4289154 h 4299085"/>
              <a:gd name="connsiteX124" fmla="*/ 5850 w 3898347"/>
              <a:gd name="connsiteY124" fmla="*/ 4296945 h 4299085"/>
              <a:gd name="connsiteX125" fmla="*/ 0 w 3898347"/>
              <a:gd name="connsiteY125" fmla="*/ 4299085 h 4299085"/>
              <a:gd name="connsiteX126" fmla="*/ 0 w 3898347"/>
              <a:gd name="connsiteY126" fmla="*/ 15850 h 4299085"/>
              <a:gd name="connsiteX0" fmla="*/ 3898347 w 3898347"/>
              <a:gd name="connsiteY0" fmla="*/ 0 h 4299085"/>
              <a:gd name="connsiteX1" fmla="*/ 3898347 w 3898347"/>
              <a:gd name="connsiteY1" fmla="*/ 3834445 h 4299085"/>
              <a:gd name="connsiteX2" fmla="*/ 3892314 w 3898347"/>
              <a:gd name="connsiteY2" fmla="*/ 3832951 h 4299085"/>
              <a:gd name="connsiteX3" fmla="*/ 3851953 w 3898347"/>
              <a:gd name="connsiteY3" fmla="*/ 3802983 h 4299085"/>
              <a:gd name="connsiteX4" fmla="*/ 3836418 w 3898347"/>
              <a:gd name="connsiteY4" fmla="*/ 3811513 h 4299085"/>
              <a:gd name="connsiteX5" fmla="*/ 3833758 w 3898347"/>
              <a:gd name="connsiteY5" fmla="*/ 3813341 h 4299085"/>
              <a:gd name="connsiteX6" fmla="*/ 3822673 w 3898347"/>
              <a:gd name="connsiteY6" fmla="*/ 3812913 h 4299085"/>
              <a:gd name="connsiteX7" fmla="*/ 3820104 w 3898347"/>
              <a:gd name="connsiteY7" fmla="*/ 3822466 h 4299085"/>
              <a:gd name="connsiteX8" fmla="*/ 3803816 w 3898347"/>
              <a:gd name="connsiteY8" fmla="*/ 3828757 h 4299085"/>
              <a:gd name="connsiteX9" fmla="*/ 3783259 w 3898347"/>
              <a:gd name="connsiteY9" fmla="*/ 3825276 h 4299085"/>
              <a:gd name="connsiteX10" fmla="*/ 3729936 w 3898347"/>
              <a:gd name="connsiteY10" fmla="*/ 3815386 h 4299085"/>
              <a:gd name="connsiteX11" fmla="*/ 3726018 w 3898347"/>
              <a:gd name="connsiteY11" fmla="*/ 3815100 h 4299085"/>
              <a:gd name="connsiteX12" fmla="*/ 3725413 w 3898347"/>
              <a:gd name="connsiteY12" fmla="*/ 3814615 h 4299085"/>
              <a:gd name="connsiteX13" fmla="*/ 3713801 w 3898347"/>
              <a:gd name="connsiteY13" fmla="*/ 3811018 h 4299085"/>
              <a:gd name="connsiteX14" fmla="*/ 3709087 w 3898347"/>
              <a:gd name="connsiteY14" fmla="*/ 3813195 h 4299085"/>
              <a:gd name="connsiteX15" fmla="*/ 3698038 w 3898347"/>
              <a:gd name="connsiteY15" fmla="*/ 3806182 h 4299085"/>
              <a:gd name="connsiteX16" fmla="*/ 3662227 w 3898347"/>
              <a:gd name="connsiteY16" fmla="*/ 3807761 h 4299085"/>
              <a:gd name="connsiteX17" fmla="*/ 3659872 w 3898347"/>
              <a:gd name="connsiteY17" fmla="*/ 3805524 h 4299085"/>
              <a:gd name="connsiteX18" fmla="*/ 3643454 w 3898347"/>
              <a:gd name="connsiteY18" fmla="*/ 3794831 h 4299085"/>
              <a:gd name="connsiteX19" fmla="*/ 3624789 w 3898347"/>
              <a:gd name="connsiteY19" fmla="*/ 3803185 h 4299085"/>
              <a:gd name="connsiteX20" fmla="*/ 3602327 w 3898347"/>
              <a:gd name="connsiteY20" fmla="*/ 3794616 h 4299085"/>
              <a:gd name="connsiteX21" fmla="*/ 3596645 w 3898347"/>
              <a:gd name="connsiteY21" fmla="*/ 3797108 h 4299085"/>
              <a:gd name="connsiteX22" fmla="*/ 3574144 w 3898347"/>
              <a:gd name="connsiteY22" fmla="*/ 3795108 h 4299085"/>
              <a:gd name="connsiteX23" fmla="*/ 3562310 w 3898347"/>
              <a:gd name="connsiteY23" fmla="*/ 3787534 h 4299085"/>
              <a:gd name="connsiteX24" fmla="*/ 3551635 w 3898347"/>
              <a:gd name="connsiteY24" fmla="*/ 3797705 h 4299085"/>
              <a:gd name="connsiteX25" fmla="*/ 3550175 w 3898347"/>
              <a:gd name="connsiteY25" fmla="*/ 3803199 h 4299085"/>
              <a:gd name="connsiteX26" fmla="*/ 3542668 w 3898347"/>
              <a:gd name="connsiteY26" fmla="*/ 3803283 h 4299085"/>
              <a:gd name="connsiteX27" fmla="*/ 3533033 w 3898347"/>
              <a:gd name="connsiteY27" fmla="*/ 3799071 h 4299085"/>
              <a:gd name="connsiteX28" fmla="*/ 3521726 w 3898347"/>
              <a:gd name="connsiteY28" fmla="*/ 3804691 h 4299085"/>
              <a:gd name="connsiteX29" fmla="*/ 3520080 w 3898347"/>
              <a:gd name="connsiteY29" fmla="*/ 3805210 h 4299085"/>
              <a:gd name="connsiteX30" fmla="*/ 3508491 w 3898347"/>
              <a:gd name="connsiteY30" fmla="*/ 3797398 h 4299085"/>
              <a:gd name="connsiteX31" fmla="*/ 3503787 w 3898347"/>
              <a:gd name="connsiteY31" fmla="*/ 3797787 h 4299085"/>
              <a:gd name="connsiteX32" fmla="*/ 3492165 w 3898347"/>
              <a:gd name="connsiteY32" fmla="*/ 3799887 h 4299085"/>
              <a:gd name="connsiteX33" fmla="*/ 3472233 w 3898347"/>
              <a:gd name="connsiteY33" fmla="*/ 3805682 h 4299085"/>
              <a:gd name="connsiteX34" fmla="*/ 3465921 w 3898347"/>
              <a:gd name="connsiteY34" fmla="*/ 3805814 h 4299085"/>
              <a:gd name="connsiteX35" fmla="*/ 3455541 w 3898347"/>
              <a:gd name="connsiteY35" fmla="*/ 3815505 h 4299085"/>
              <a:gd name="connsiteX36" fmla="*/ 3429027 w 3898347"/>
              <a:gd name="connsiteY36" fmla="*/ 3816906 h 4299085"/>
              <a:gd name="connsiteX37" fmla="*/ 3369507 w 3898347"/>
              <a:gd name="connsiteY37" fmla="*/ 3825563 h 4299085"/>
              <a:gd name="connsiteX38" fmla="*/ 3324491 w 3898347"/>
              <a:gd name="connsiteY38" fmla="*/ 3832006 h 4299085"/>
              <a:gd name="connsiteX39" fmla="*/ 3244235 w 3898347"/>
              <a:gd name="connsiteY39" fmla="*/ 3834376 h 4299085"/>
              <a:gd name="connsiteX40" fmla="*/ 3226507 w 3898347"/>
              <a:gd name="connsiteY40" fmla="*/ 3820131 h 4299085"/>
              <a:gd name="connsiteX41" fmla="*/ 3191688 w 3898347"/>
              <a:gd name="connsiteY41" fmla="*/ 3837359 h 4299085"/>
              <a:gd name="connsiteX42" fmla="*/ 3185553 w 3898347"/>
              <a:gd name="connsiteY42" fmla="*/ 3859030 h 4299085"/>
              <a:gd name="connsiteX43" fmla="*/ 3137926 w 3898347"/>
              <a:gd name="connsiteY43" fmla="*/ 3867782 h 4299085"/>
              <a:gd name="connsiteX44" fmla="*/ 3090188 w 3898347"/>
              <a:gd name="connsiteY44" fmla="*/ 3855036 h 4299085"/>
              <a:gd name="connsiteX45" fmla="*/ 3031422 w 3898347"/>
              <a:gd name="connsiteY45" fmla="*/ 3858298 h 4299085"/>
              <a:gd name="connsiteX46" fmla="*/ 2996288 w 3898347"/>
              <a:gd name="connsiteY46" fmla="*/ 3860020 h 4299085"/>
              <a:gd name="connsiteX47" fmla="*/ 2901661 w 3898347"/>
              <a:gd name="connsiteY47" fmla="*/ 3882243 h 4299085"/>
              <a:gd name="connsiteX48" fmla="*/ 2782141 w 3898347"/>
              <a:gd name="connsiteY48" fmla="*/ 3932983 h 4299085"/>
              <a:gd name="connsiteX49" fmla="*/ 2749597 w 3898347"/>
              <a:gd name="connsiteY49" fmla="*/ 3956746 h 4299085"/>
              <a:gd name="connsiteX50" fmla="*/ 2730493 w 3898347"/>
              <a:gd name="connsiteY50" fmla="*/ 3955236 h 4299085"/>
              <a:gd name="connsiteX51" fmla="*/ 2707507 w 3898347"/>
              <a:gd name="connsiteY51" fmla="*/ 3947771 h 4299085"/>
              <a:gd name="connsiteX52" fmla="*/ 2701937 w 3898347"/>
              <a:gd name="connsiteY52" fmla="*/ 3950565 h 4299085"/>
              <a:gd name="connsiteX53" fmla="*/ 2679435 w 3898347"/>
              <a:gd name="connsiteY53" fmla="*/ 3949768 h 4299085"/>
              <a:gd name="connsiteX54" fmla="*/ 2667352 w 3898347"/>
              <a:gd name="connsiteY54" fmla="*/ 3942821 h 4299085"/>
              <a:gd name="connsiteX55" fmla="*/ 2657096 w 3898347"/>
              <a:gd name="connsiteY55" fmla="*/ 3953571 h 4299085"/>
              <a:gd name="connsiteX56" fmla="*/ 2655161 w 3898347"/>
              <a:gd name="connsiteY56" fmla="*/ 3962216 h 4299085"/>
              <a:gd name="connsiteX57" fmla="*/ 2638604 w 3898347"/>
              <a:gd name="connsiteY57" fmla="*/ 3955936 h 4299085"/>
              <a:gd name="connsiteX58" fmla="*/ 2626185 w 3898347"/>
              <a:gd name="connsiteY58" fmla="*/ 3962937 h 4299085"/>
              <a:gd name="connsiteX59" fmla="*/ 2614077 w 3898347"/>
              <a:gd name="connsiteY59" fmla="*/ 3955576 h 4299085"/>
              <a:gd name="connsiteX60" fmla="*/ 2609403 w 3898347"/>
              <a:gd name="connsiteY60" fmla="*/ 3956215 h 4299085"/>
              <a:gd name="connsiteX61" fmla="*/ 2597896 w 3898347"/>
              <a:gd name="connsiteY61" fmla="*/ 3958939 h 4299085"/>
              <a:gd name="connsiteX62" fmla="*/ 2578251 w 3898347"/>
              <a:gd name="connsiteY62" fmla="*/ 3965812 h 4299085"/>
              <a:gd name="connsiteX63" fmla="*/ 2571961 w 3898347"/>
              <a:gd name="connsiteY63" fmla="*/ 3966278 h 4299085"/>
              <a:gd name="connsiteX64" fmla="*/ 2559399 w 3898347"/>
              <a:gd name="connsiteY64" fmla="*/ 3979193 h 4299085"/>
              <a:gd name="connsiteX65" fmla="*/ 2533560 w 3898347"/>
              <a:gd name="connsiteY65" fmla="*/ 3988160 h 4299085"/>
              <a:gd name="connsiteX66" fmla="*/ 2515299 w 3898347"/>
              <a:gd name="connsiteY66" fmla="*/ 4016867 h 4299085"/>
              <a:gd name="connsiteX67" fmla="*/ 2513423 w 3898347"/>
              <a:gd name="connsiteY67" fmla="*/ 4018759 h 4299085"/>
              <a:gd name="connsiteX68" fmla="*/ 2482991 w 3898347"/>
              <a:gd name="connsiteY68" fmla="*/ 4012935 h 4299085"/>
              <a:gd name="connsiteX69" fmla="*/ 2446940 w 3898347"/>
              <a:gd name="connsiteY69" fmla="*/ 4021172 h 4299085"/>
              <a:gd name="connsiteX70" fmla="*/ 2404883 w 3898347"/>
              <a:gd name="connsiteY70" fmla="*/ 4024808 h 4299085"/>
              <a:gd name="connsiteX71" fmla="*/ 2373894 w 3898347"/>
              <a:gd name="connsiteY71" fmla="*/ 4023827 h 4299085"/>
              <a:gd name="connsiteX72" fmla="*/ 2297080 w 3898347"/>
              <a:gd name="connsiteY72" fmla="*/ 4040841 h 4299085"/>
              <a:gd name="connsiteX73" fmla="*/ 2170615 w 3898347"/>
              <a:gd name="connsiteY73" fmla="*/ 4077196 h 4299085"/>
              <a:gd name="connsiteX74" fmla="*/ 2143580 w 3898347"/>
              <a:gd name="connsiteY74" fmla="*/ 4083102 h 4299085"/>
              <a:gd name="connsiteX75" fmla="*/ 2119893 w 3898347"/>
              <a:gd name="connsiteY75" fmla="*/ 4080874 h 4299085"/>
              <a:gd name="connsiteX76" fmla="*/ 2114008 w 3898347"/>
              <a:gd name="connsiteY76" fmla="*/ 4073996 h 4299085"/>
              <a:gd name="connsiteX77" fmla="*/ 2099067 w 3898347"/>
              <a:gd name="connsiteY77" fmla="*/ 4076068 h 4299085"/>
              <a:gd name="connsiteX78" fmla="*/ 2095000 w 3898347"/>
              <a:gd name="connsiteY78" fmla="*/ 4075096 h 4299085"/>
              <a:gd name="connsiteX79" fmla="*/ 2071767 w 3898347"/>
              <a:gd name="connsiteY79" fmla="*/ 4071044 h 4299085"/>
              <a:gd name="connsiteX80" fmla="*/ 2024486 w 3898347"/>
              <a:gd name="connsiteY80" fmla="*/ 4100276 h 4299085"/>
              <a:gd name="connsiteX81" fmla="*/ 1964411 w 3898347"/>
              <a:gd name="connsiteY81" fmla="*/ 4105069 h 4299085"/>
              <a:gd name="connsiteX82" fmla="*/ 1739945 w 3898347"/>
              <a:gd name="connsiteY82" fmla="*/ 4171795 h 4299085"/>
              <a:gd name="connsiteX83" fmla="*/ 1610556 w 3898347"/>
              <a:gd name="connsiteY83" fmla="*/ 4167701 h 4299085"/>
              <a:gd name="connsiteX84" fmla="*/ 1553623 w 3898347"/>
              <a:gd name="connsiteY84" fmla="*/ 4236045 h 4299085"/>
              <a:gd name="connsiteX85" fmla="*/ 1548640 w 3898347"/>
              <a:gd name="connsiteY85" fmla="*/ 4238297 h 4299085"/>
              <a:gd name="connsiteX86" fmla="*/ 1530136 w 3898347"/>
              <a:gd name="connsiteY86" fmla="*/ 4227121 h 4299085"/>
              <a:gd name="connsiteX87" fmla="*/ 1508787 w 3898347"/>
              <a:gd name="connsiteY87" fmla="*/ 4234213 h 4299085"/>
              <a:gd name="connsiteX88" fmla="*/ 1488914 w 3898347"/>
              <a:gd name="connsiteY88" fmla="*/ 4241772 h 4299085"/>
              <a:gd name="connsiteX89" fmla="*/ 1488999 w 3898347"/>
              <a:gd name="connsiteY89" fmla="*/ 4251186 h 4299085"/>
              <a:gd name="connsiteX90" fmla="*/ 1475364 w 3898347"/>
              <a:gd name="connsiteY90" fmla="*/ 4248364 h 4299085"/>
              <a:gd name="connsiteX91" fmla="*/ 1457275 w 3898347"/>
              <a:gd name="connsiteY91" fmla="*/ 4252863 h 4299085"/>
              <a:gd name="connsiteX92" fmla="*/ 1448085 w 3898347"/>
              <a:gd name="connsiteY92" fmla="*/ 4248391 h 4299085"/>
              <a:gd name="connsiteX93" fmla="*/ 1315306 w 3898347"/>
              <a:gd name="connsiteY93" fmla="*/ 4237004 h 4299085"/>
              <a:gd name="connsiteX94" fmla="*/ 1272434 w 3898347"/>
              <a:gd name="connsiteY94" fmla="*/ 4244958 h 4299085"/>
              <a:gd name="connsiteX95" fmla="*/ 1231567 w 3898347"/>
              <a:gd name="connsiteY95" fmla="*/ 4219356 h 4299085"/>
              <a:gd name="connsiteX96" fmla="*/ 1216643 w 3898347"/>
              <a:gd name="connsiteY96" fmla="*/ 4229828 h 4299085"/>
              <a:gd name="connsiteX97" fmla="*/ 1214101 w 3898347"/>
              <a:gd name="connsiteY97" fmla="*/ 4231991 h 4299085"/>
              <a:gd name="connsiteX98" fmla="*/ 1203193 w 3898347"/>
              <a:gd name="connsiteY98" fmla="*/ 4232867 h 4299085"/>
              <a:gd name="connsiteX99" fmla="*/ 1201049 w 3898347"/>
              <a:gd name="connsiteY99" fmla="*/ 4242842 h 4299085"/>
              <a:gd name="connsiteX100" fmla="*/ 1185298 w 3898347"/>
              <a:gd name="connsiteY100" fmla="*/ 4251133 h 4299085"/>
              <a:gd name="connsiteX101" fmla="*/ 1164955 w 3898347"/>
              <a:gd name="connsiteY101" fmla="*/ 4250027 h 4299085"/>
              <a:gd name="connsiteX102" fmla="*/ 1067357 w 3898347"/>
              <a:gd name="connsiteY102" fmla="*/ 4233908 h 4299085"/>
              <a:gd name="connsiteX103" fmla="*/ 1009492 w 3898347"/>
              <a:gd name="connsiteY103" fmla="*/ 4230455 h 4299085"/>
              <a:gd name="connsiteX104" fmla="*/ 988345 w 3898347"/>
              <a:gd name="connsiteY104" fmla="*/ 4238880 h 4299085"/>
              <a:gd name="connsiteX105" fmla="*/ 958251 w 3898347"/>
              <a:gd name="connsiteY105" fmla="*/ 4244100 h 4299085"/>
              <a:gd name="connsiteX106" fmla="*/ 905785 w 3898347"/>
              <a:gd name="connsiteY106" fmla="*/ 4260845 h 4299085"/>
              <a:gd name="connsiteX107" fmla="*/ 834176 w 3898347"/>
              <a:gd name="connsiteY107" fmla="*/ 4270241 h 4299085"/>
              <a:gd name="connsiteX108" fmla="*/ 778474 w 3898347"/>
              <a:gd name="connsiteY108" fmla="*/ 4235526 h 4299085"/>
              <a:gd name="connsiteX109" fmla="*/ 774418 w 3898347"/>
              <a:gd name="connsiteY109" fmla="*/ 4242583 h 4299085"/>
              <a:gd name="connsiteX110" fmla="*/ 737705 w 3898347"/>
              <a:gd name="connsiteY110" fmla="*/ 4238891 h 4299085"/>
              <a:gd name="connsiteX111" fmla="*/ 605027 w 3898347"/>
              <a:gd name="connsiteY111" fmla="*/ 4175863 h 4299085"/>
              <a:gd name="connsiteX112" fmla="*/ 533391 w 3898347"/>
              <a:gd name="connsiteY112" fmla="*/ 4170035 h 4299085"/>
              <a:gd name="connsiteX113" fmla="*/ 508621 w 3898347"/>
              <a:gd name="connsiteY113" fmla="*/ 4176044 h 4299085"/>
              <a:gd name="connsiteX114" fmla="*/ 467082 w 3898347"/>
              <a:gd name="connsiteY114" fmla="*/ 4185616 h 4299085"/>
              <a:gd name="connsiteX115" fmla="*/ 437646 w 3898347"/>
              <a:gd name="connsiteY115" fmla="*/ 4212658 h 4299085"/>
              <a:gd name="connsiteX116" fmla="*/ 402271 w 3898347"/>
              <a:gd name="connsiteY116" fmla="*/ 4212774 h 4299085"/>
              <a:gd name="connsiteX117" fmla="*/ 391968 w 3898347"/>
              <a:gd name="connsiteY117" fmla="*/ 4187073 h 4299085"/>
              <a:gd name="connsiteX118" fmla="*/ 354806 w 3898347"/>
              <a:gd name="connsiteY118" fmla="*/ 4195545 h 4299085"/>
              <a:gd name="connsiteX119" fmla="*/ 298662 w 3898347"/>
              <a:gd name="connsiteY119" fmla="*/ 4211227 h 4299085"/>
              <a:gd name="connsiteX120" fmla="*/ 265740 w 3898347"/>
              <a:gd name="connsiteY120" fmla="*/ 4213623 h 4299085"/>
              <a:gd name="connsiteX121" fmla="*/ 176403 w 3898347"/>
              <a:gd name="connsiteY121" fmla="*/ 4227393 h 4299085"/>
              <a:gd name="connsiteX122" fmla="*/ 37148 w 3898347"/>
              <a:gd name="connsiteY122" fmla="*/ 4289154 h 4299085"/>
              <a:gd name="connsiteX123" fmla="*/ 5850 w 3898347"/>
              <a:gd name="connsiteY123" fmla="*/ 4296945 h 4299085"/>
              <a:gd name="connsiteX124" fmla="*/ 0 w 3898347"/>
              <a:gd name="connsiteY124" fmla="*/ 4299085 h 4299085"/>
              <a:gd name="connsiteX125" fmla="*/ 0 w 3898347"/>
              <a:gd name="connsiteY125" fmla="*/ 15850 h 4299085"/>
              <a:gd name="connsiteX126" fmla="*/ 3898347 w 3898347"/>
              <a:gd name="connsiteY126" fmla="*/ 0 h 4299085"/>
              <a:gd name="connsiteX0" fmla="*/ 3898347 w 3898347"/>
              <a:gd name="connsiteY0" fmla="*/ 0 h 4296945"/>
              <a:gd name="connsiteX1" fmla="*/ 3898347 w 3898347"/>
              <a:gd name="connsiteY1" fmla="*/ 3834445 h 4296945"/>
              <a:gd name="connsiteX2" fmla="*/ 3892314 w 3898347"/>
              <a:gd name="connsiteY2" fmla="*/ 3832951 h 4296945"/>
              <a:gd name="connsiteX3" fmla="*/ 3851953 w 3898347"/>
              <a:gd name="connsiteY3" fmla="*/ 3802983 h 4296945"/>
              <a:gd name="connsiteX4" fmla="*/ 3836418 w 3898347"/>
              <a:gd name="connsiteY4" fmla="*/ 3811513 h 4296945"/>
              <a:gd name="connsiteX5" fmla="*/ 3833758 w 3898347"/>
              <a:gd name="connsiteY5" fmla="*/ 3813341 h 4296945"/>
              <a:gd name="connsiteX6" fmla="*/ 3822673 w 3898347"/>
              <a:gd name="connsiteY6" fmla="*/ 3812913 h 4296945"/>
              <a:gd name="connsiteX7" fmla="*/ 3820104 w 3898347"/>
              <a:gd name="connsiteY7" fmla="*/ 3822466 h 4296945"/>
              <a:gd name="connsiteX8" fmla="*/ 3803816 w 3898347"/>
              <a:gd name="connsiteY8" fmla="*/ 3828757 h 4296945"/>
              <a:gd name="connsiteX9" fmla="*/ 3783259 w 3898347"/>
              <a:gd name="connsiteY9" fmla="*/ 3825276 h 4296945"/>
              <a:gd name="connsiteX10" fmla="*/ 3729936 w 3898347"/>
              <a:gd name="connsiteY10" fmla="*/ 3815386 h 4296945"/>
              <a:gd name="connsiteX11" fmla="*/ 3726018 w 3898347"/>
              <a:gd name="connsiteY11" fmla="*/ 3815100 h 4296945"/>
              <a:gd name="connsiteX12" fmla="*/ 3725413 w 3898347"/>
              <a:gd name="connsiteY12" fmla="*/ 3814615 h 4296945"/>
              <a:gd name="connsiteX13" fmla="*/ 3713801 w 3898347"/>
              <a:gd name="connsiteY13" fmla="*/ 3811018 h 4296945"/>
              <a:gd name="connsiteX14" fmla="*/ 3709087 w 3898347"/>
              <a:gd name="connsiteY14" fmla="*/ 3813195 h 4296945"/>
              <a:gd name="connsiteX15" fmla="*/ 3698038 w 3898347"/>
              <a:gd name="connsiteY15" fmla="*/ 3806182 h 4296945"/>
              <a:gd name="connsiteX16" fmla="*/ 3662227 w 3898347"/>
              <a:gd name="connsiteY16" fmla="*/ 3807761 h 4296945"/>
              <a:gd name="connsiteX17" fmla="*/ 3659872 w 3898347"/>
              <a:gd name="connsiteY17" fmla="*/ 3805524 h 4296945"/>
              <a:gd name="connsiteX18" fmla="*/ 3643454 w 3898347"/>
              <a:gd name="connsiteY18" fmla="*/ 3794831 h 4296945"/>
              <a:gd name="connsiteX19" fmla="*/ 3624789 w 3898347"/>
              <a:gd name="connsiteY19" fmla="*/ 3803185 h 4296945"/>
              <a:gd name="connsiteX20" fmla="*/ 3602327 w 3898347"/>
              <a:gd name="connsiteY20" fmla="*/ 3794616 h 4296945"/>
              <a:gd name="connsiteX21" fmla="*/ 3596645 w 3898347"/>
              <a:gd name="connsiteY21" fmla="*/ 3797108 h 4296945"/>
              <a:gd name="connsiteX22" fmla="*/ 3574144 w 3898347"/>
              <a:gd name="connsiteY22" fmla="*/ 3795108 h 4296945"/>
              <a:gd name="connsiteX23" fmla="*/ 3562310 w 3898347"/>
              <a:gd name="connsiteY23" fmla="*/ 3787534 h 4296945"/>
              <a:gd name="connsiteX24" fmla="*/ 3551635 w 3898347"/>
              <a:gd name="connsiteY24" fmla="*/ 3797705 h 4296945"/>
              <a:gd name="connsiteX25" fmla="*/ 3550175 w 3898347"/>
              <a:gd name="connsiteY25" fmla="*/ 3803199 h 4296945"/>
              <a:gd name="connsiteX26" fmla="*/ 3542668 w 3898347"/>
              <a:gd name="connsiteY26" fmla="*/ 3803283 h 4296945"/>
              <a:gd name="connsiteX27" fmla="*/ 3533033 w 3898347"/>
              <a:gd name="connsiteY27" fmla="*/ 3799071 h 4296945"/>
              <a:gd name="connsiteX28" fmla="*/ 3521726 w 3898347"/>
              <a:gd name="connsiteY28" fmla="*/ 3804691 h 4296945"/>
              <a:gd name="connsiteX29" fmla="*/ 3520080 w 3898347"/>
              <a:gd name="connsiteY29" fmla="*/ 3805210 h 4296945"/>
              <a:gd name="connsiteX30" fmla="*/ 3508491 w 3898347"/>
              <a:gd name="connsiteY30" fmla="*/ 3797398 h 4296945"/>
              <a:gd name="connsiteX31" fmla="*/ 3503787 w 3898347"/>
              <a:gd name="connsiteY31" fmla="*/ 3797787 h 4296945"/>
              <a:gd name="connsiteX32" fmla="*/ 3492165 w 3898347"/>
              <a:gd name="connsiteY32" fmla="*/ 3799887 h 4296945"/>
              <a:gd name="connsiteX33" fmla="*/ 3472233 w 3898347"/>
              <a:gd name="connsiteY33" fmla="*/ 3805682 h 4296945"/>
              <a:gd name="connsiteX34" fmla="*/ 3465921 w 3898347"/>
              <a:gd name="connsiteY34" fmla="*/ 3805814 h 4296945"/>
              <a:gd name="connsiteX35" fmla="*/ 3455541 w 3898347"/>
              <a:gd name="connsiteY35" fmla="*/ 3815505 h 4296945"/>
              <a:gd name="connsiteX36" fmla="*/ 3429027 w 3898347"/>
              <a:gd name="connsiteY36" fmla="*/ 3816906 h 4296945"/>
              <a:gd name="connsiteX37" fmla="*/ 3369507 w 3898347"/>
              <a:gd name="connsiteY37" fmla="*/ 3825563 h 4296945"/>
              <a:gd name="connsiteX38" fmla="*/ 3324491 w 3898347"/>
              <a:gd name="connsiteY38" fmla="*/ 3832006 h 4296945"/>
              <a:gd name="connsiteX39" fmla="*/ 3244235 w 3898347"/>
              <a:gd name="connsiteY39" fmla="*/ 3834376 h 4296945"/>
              <a:gd name="connsiteX40" fmla="*/ 3226507 w 3898347"/>
              <a:gd name="connsiteY40" fmla="*/ 3820131 h 4296945"/>
              <a:gd name="connsiteX41" fmla="*/ 3191688 w 3898347"/>
              <a:gd name="connsiteY41" fmla="*/ 3837359 h 4296945"/>
              <a:gd name="connsiteX42" fmla="*/ 3185553 w 3898347"/>
              <a:gd name="connsiteY42" fmla="*/ 3859030 h 4296945"/>
              <a:gd name="connsiteX43" fmla="*/ 3137926 w 3898347"/>
              <a:gd name="connsiteY43" fmla="*/ 3867782 h 4296945"/>
              <a:gd name="connsiteX44" fmla="*/ 3090188 w 3898347"/>
              <a:gd name="connsiteY44" fmla="*/ 3855036 h 4296945"/>
              <a:gd name="connsiteX45" fmla="*/ 3031422 w 3898347"/>
              <a:gd name="connsiteY45" fmla="*/ 3858298 h 4296945"/>
              <a:gd name="connsiteX46" fmla="*/ 2996288 w 3898347"/>
              <a:gd name="connsiteY46" fmla="*/ 3860020 h 4296945"/>
              <a:gd name="connsiteX47" fmla="*/ 2901661 w 3898347"/>
              <a:gd name="connsiteY47" fmla="*/ 3882243 h 4296945"/>
              <a:gd name="connsiteX48" fmla="*/ 2782141 w 3898347"/>
              <a:gd name="connsiteY48" fmla="*/ 3932983 h 4296945"/>
              <a:gd name="connsiteX49" fmla="*/ 2749597 w 3898347"/>
              <a:gd name="connsiteY49" fmla="*/ 3956746 h 4296945"/>
              <a:gd name="connsiteX50" fmla="*/ 2730493 w 3898347"/>
              <a:gd name="connsiteY50" fmla="*/ 3955236 h 4296945"/>
              <a:gd name="connsiteX51" fmla="*/ 2707507 w 3898347"/>
              <a:gd name="connsiteY51" fmla="*/ 3947771 h 4296945"/>
              <a:gd name="connsiteX52" fmla="*/ 2701937 w 3898347"/>
              <a:gd name="connsiteY52" fmla="*/ 3950565 h 4296945"/>
              <a:gd name="connsiteX53" fmla="*/ 2679435 w 3898347"/>
              <a:gd name="connsiteY53" fmla="*/ 3949768 h 4296945"/>
              <a:gd name="connsiteX54" fmla="*/ 2667352 w 3898347"/>
              <a:gd name="connsiteY54" fmla="*/ 3942821 h 4296945"/>
              <a:gd name="connsiteX55" fmla="*/ 2657096 w 3898347"/>
              <a:gd name="connsiteY55" fmla="*/ 3953571 h 4296945"/>
              <a:gd name="connsiteX56" fmla="*/ 2655161 w 3898347"/>
              <a:gd name="connsiteY56" fmla="*/ 3962216 h 4296945"/>
              <a:gd name="connsiteX57" fmla="*/ 2638604 w 3898347"/>
              <a:gd name="connsiteY57" fmla="*/ 3955936 h 4296945"/>
              <a:gd name="connsiteX58" fmla="*/ 2626185 w 3898347"/>
              <a:gd name="connsiteY58" fmla="*/ 3962937 h 4296945"/>
              <a:gd name="connsiteX59" fmla="*/ 2614077 w 3898347"/>
              <a:gd name="connsiteY59" fmla="*/ 3955576 h 4296945"/>
              <a:gd name="connsiteX60" fmla="*/ 2609403 w 3898347"/>
              <a:gd name="connsiteY60" fmla="*/ 3956215 h 4296945"/>
              <a:gd name="connsiteX61" fmla="*/ 2597896 w 3898347"/>
              <a:gd name="connsiteY61" fmla="*/ 3958939 h 4296945"/>
              <a:gd name="connsiteX62" fmla="*/ 2578251 w 3898347"/>
              <a:gd name="connsiteY62" fmla="*/ 3965812 h 4296945"/>
              <a:gd name="connsiteX63" fmla="*/ 2571961 w 3898347"/>
              <a:gd name="connsiteY63" fmla="*/ 3966278 h 4296945"/>
              <a:gd name="connsiteX64" fmla="*/ 2559399 w 3898347"/>
              <a:gd name="connsiteY64" fmla="*/ 3979193 h 4296945"/>
              <a:gd name="connsiteX65" fmla="*/ 2533560 w 3898347"/>
              <a:gd name="connsiteY65" fmla="*/ 3988160 h 4296945"/>
              <a:gd name="connsiteX66" fmla="*/ 2515299 w 3898347"/>
              <a:gd name="connsiteY66" fmla="*/ 4016867 h 4296945"/>
              <a:gd name="connsiteX67" fmla="*/ 2513423 w 3898347"/>
              <a:gd name="connsiteY67" fmla="*/ 4018759 h 4296945"/>
              <a:gd name="connsiteX68" fmla="*/ 2482991 w 3898347"/>
              <a:gd name="connsiteY68" fmla="*/ 4012935 h 4296945"/>
              <a:gd name="connsiteX69" fmla="*/ 2446940 w 3898347"/>
              <a:gd name="connsiteY69" fmla="*/ 4021172 h 4296945"/>
              <a:gd name="connsiteX70" fmla="*/ 2404883 w 3898347"/>
              <a:gd name="connsiteY70" fmla="*/ 4024808 h 4296945"/>
              <a:gd name="connsiteX71" fmla="*/ 2373894 w 3898347"/>
              <a:gd name="connsiteY71" fmla="*/ 4023827 h 4296945"/>
              <a:gd name="connsiteX72" fmla="*/ 2297080 w 3898347"/>
              <a:gd name="connsiteY72" fmla="*/ 4040841 h 4296945"/>
              <a:gd name="connsiteX73" fmla="*/ 2170615 w 3898347"/>
              <a:gd name="connsiteY73" fmla="*/ 4077196 h 4296945"/>
              <a:gd name="connsiteX74" fmla="*/ 2143580 w 3898347"/>
              <a:gd name="connsiteY74" fmla="*/ 4083102 h 4296945"/>
              <a:gd name="connsiteX75" fmla="*/ 2119893 w 3898347"/>
              <a:gd name="connsiteY75" fmla="*/ 4080874 h 4296945"/>
              <a:gd name="connsiteX76" fmla="*/ 2114008 w 3898347"/>
              <a:gd name="connsiteY76" fmla="*/ 4073996 h 4296945"/>
              <a:gd name="connsiteX77" fmla="*/ 2099067 w 3898347"/>
              <a:gd name="connsiteY77" fmla="*/ 4076068 h 4296945"/>
              <a:gd name="connsiteX78" fmla="*/ 2095000 w 3898347"/>
              <a:gd name="connsiteY78" fmla="*/ 4075096 h 4296945"/>
              <a:gd name="connsiteX79" fmla="*/ 2071767 w 3898347"/>
              <a:gd name="connsiteY79" fmla="*/ 4071044 h 4296945"/>
              <a:gd name="connsiteX80" fmla="*/ 2024486 w 3898347"/>
              <a:gd name="connsiteY80" fmla="*/ 4100276 h 4296945"/>
              <a:gd name="connsiteX81" fmla="*/ 1964411 w 3898347"/>
              <a:gd name="connsiteY81" fmla="*/ 4105069 h 4296945"/>
              <a:gd name="connsiteX82" fmla="*/ 1739945 w 3898347"/>
              <a:gd name="connsiteY82" fmla="*/ 4171795 h 4296945"/>
              <a:gd name="connsiteX83" fmla="*/ 1610556 w 3898347"/>
              <a:gd name="connsiteY83" fmla="*/ 4167701 h 4296945"/>
              <a:gd name="connsiteX84" fmla="*/ 1553623 w 3898347"/>
              <a:gd name="connsiteY84" fmla="*/ 4236045 h 4296945"/>
              <a:gd name="connsiteX85" fmla="*/ 1548640 w 3898347"/>
              <a:gd name="connsiteY85" fmla="*/ 4238297 h 4296945"/>
              <a:gd name="connsiteX86" fmla="*/ 1530136 w 3898347"/>
              <a:gd name="connsiteY86" fmla="*/ 4227121 h 4296945"/>
              <a:gd name="connsiteX87" fmla="*/ 1508787 w 3898347"/>
              <a:gd name="connsiteY87" fmla="*/ 4234213 h 4296945"/>
              <a:gd name="connsiteX88" fmla="*/ 1488914 w 3898347"/>
              <a:gd name="connsiteY88" fmla="*/ 4241772 h 4296945"/>
              <a:gd name="connsiteX89" fmla="*/ 1488999 w 3898347"/>
              <a:gd name="connsiteY89" fmla="*/ 4251186 h 4296945"/>
              <a:gd name="connsiteX90" fmla="*/ 1475364 w 3898347"/>
              <a:gd name="connsiteY90" fmla="*/ 4248364 h 4296945"/>
              <a:gd name="connsiteX91" fmla="*/ 1457275 w 3898347"/>
              <a:gd name="connsiteY91" fmla="*/ 4252863 h 4296945"/>
              <a:gd name="connsiteX92" fmla="*/ 1448085 w 3898347"/>
              <a:gd name="connsiteY92" fmla="*/ 4248391 h 4296945"/>
              <a:gd name="connsiteX93" fmla="*/ 1315306 w 3898347"/>
              <a:gd name="connsiteY93" fmla="*/ 4237004 h 4296945"/>
              <a:gd name="connsiteX94" fmla="*/ 1272434 w 3898347"/>
              <a:gd name="connsiteY94" fmla="*/ 4244958 h 4296945"/>
              <a:gd name="connsiteX95" fmla="*/ 1231567 w 3898347"/>
              <a:gd name="connsiteY95" fmla="*/ 4219356 h 4296945"/>
              <a:gd name="connsiteX96" fmla="*/ 1216643 w 3898347"/>
              <a:gd name="connsiteY96" fmla="*/ 4229828 h 4296945"/>
              <a:gd name="connsiteX97" fmla="*/ 1214101 w 3898347"/>
              <a:gd name="connsiteY97" fmla="*/ 4231991 h 4296945"/>
              <a:gd name="connsiteX98" fmla="*/ 1203193 w 3898347"/>
              <a:gd name="connsiteY98" fmla="*/ 4232867 h 4296945"/>
              <a:gd name="connsiteX99" fmla="*/ 1201049 w 3898347"/>
              <a:gd name="connsiteY99" fmla="*/ 4242842 h 4296945"/>
              <a:gd name="connsiteX100" fmla="*/ 1185298 w 3898347"/>
              <a:gd name="connsiteY100" fmla="*/ 4251133 h 4296945"/>
              <a:gd name="connsiteX101" fmla="*/ 1164955 w 3898347"/>
              <a:gd name="connsiteY101" fmla="*/ 4250027 h 4296945"/>
              <a:gd name="connsiteX102" fmla="*/ 1067357 w 3898347"/>
              <a:gd name="connsiteY102" fmla="*/ 4233908 h 4296945"/>
              <a:gd name="connsiteX103" fmla="*/ 1009492 w 3898347"/>
              <a:gd name="connsiteY103" fmla="*/ 4230455 h 4296945"/>
              <a:gd name="connsiteX104" fmla="*/ 988345 w 3898347"/>
              <a:gd name="connsiteY104" fmla="*/ 4238880 h 4296945"/>
              <a:gd name="connsiteX105" fmla="*/ 958251 w 3898347"/>
              <a:gd name="connsiteY105" fmla="*/ 4244100 h 4296945"/>
              <a:gd name="connsiteX106" fmla="*/ 905785 w 3898347"/>
              <a:gd name="connsiteY106" fmla="*/ 4260845 h 4296945"/>
              <a:gd name="connsiteX107" fmla="*/ 834176 w 3898347"/>
              <a:gd name="connsiteY107" fmla="*/ 4270241 h 4296945"/>
              <a:gd name="connsiteX108" fmla="*/ 778474 w 3898347"/>
              <a:gd name="connsiteY108" fmla="*/ 4235526 h 4296945"/>
              <a:gd name="connsiteX109" fmla="*/ 774418 w 3898347"/>
              <a:gd name="connsiteY109" fmla="*/ 4242583 h 4296945"/>
              <a:gd name="connsiteX110" fmla="*/ 737705 w 3898347"/>
              <a:gd name="connsiteY110" fmla="*/ 4238891 h 4296945"/>
              <a:gd name="connsiteX111" fmla="*/ 605027 w 3898347"/>
              <a:gd name="connsiteY111" fmla="*/ 4175863 h 4296945"/>
              <a:gd name="connsiteX112" fmla="*/ 533391 w 3898347"/>
              <a:gd name="connsiteY112" fmla="*/ 4170035 h 4296945"/>
              <a:gd name="connsiteX113" fmla="*/ 508621 w 3898347"/>
              <a:gd name="connsiteY113" fmla="*/ 4176044 h 4296945"/>
              <a:gd name="connsiteX114" fmla="*/ 467082 w 3898347"/>
              <a:gd name="connsiteY114" fmla="*/ 4185616 h 4296945"/>
              <a:gd name="connsiteX115" fmla="*/ 437646 w 3898347"/>
              <a:gd name="connsiteY115" fmla="*/ 4212658 h 4296945"/>
              <a:gd name="connsiteX116" fmla="*/ 402271 w 3898347"/>
              <a:gd name="connsiteY116" fmla="*/ 4212774 h 4296945"/>
              <a:gd name="connsiteX117" fmla="*/ 391968 w 3898347"/>
              <a:gd name="connsiteY117" fmla="*/ 4187073 h 4296945"/>
              <a:gd name="connsiteX118" fmla="*/ 354806 w 3898347"/>
              <a:gd name="connsiteY118" fmla="*/ 4195545 h 4296945"/>
              <a:gd name="connsiteX119" fmla="*/ 298662 w 3898347"/>
              <a:gd name="connsiteY119" fmla="*/ 4211227 h 4296945"/>
              <a:gd name="connsiteX120" fmla="*/ 265740 w 3898347"/>
              <a:gd name="connsiteY120" fmla="*/ 4213623 h 4296945"/>
              <a:gd name="connsiteX121" fmla="*/ 176403 w 3898347"/>
              <a:gd name="connsiteY121" fmla="*/ 4227393 h 4296945"/>
              <a:gd name="connsiteX122" fmla="*/ 37148 w 3898347"/>
              <a:gd name="connsiteY122" fmla="*/ 4289154 h 4296945"/>
              <a:gd name="connsiteX123" fmla="*/ 5850 w 3898347"/>
              <a:gd name="connsiteY123" fmla="*/ 4296945 h 4296945"/>
              <a:gd name="connsiteX124" fmla="*/ 0 w 3898347"/>
              <a:gd name="connsiteY124" fmla="*/ 4221939 h 4296945"/>
              <a:gd name="connsiteX125" fmla="*/ 0 w 3898347"/>
              <a:gd name="connsiteY125" fmla="*/ 15850 h 4296945"/>
              <a:gd name="connsiteX126" fmla="*/ 3898347 w 3898347"/>
              <a:gd name="connsiteY126" fmla="*/ 0 h 4296945"/>
              <a:gd name="connsiteX0" fmla="*/ 3898347 w 3898347"/>
              <a:gd name="connsiteY0" fmla="*/ 0 h 4296945"/>
              <a:gd name="connsiteX1" fmla="*/ 3898347 w 3898347"/>
              <a:gd name="connsiteY1" fmla="*/ 3834445 h 4296945"/>
              <a:gd name="connsiteX2" fmla="*/ 3892314 w 3898347"/>
              <a:gd name="connsiteY2" fmla="*/ 3832951 h 4296945"/>
              <a:gd name="connsiteX3" fmla="*/ 3851953 w 3898347"/>
              <a:gd name="connsiteY3" fmla="*/ 3802983 h 4296945"/>
              <a:gd name="connsiteX4" fmla="*/ 3836418 w 3898347"/>
              <a:gd name="connsiteY4" fmla="*/ 3811513 h 4296945"/>
              <a:gd name="connsiteX5" fmla="*/ 3833758 w 3898347"/>
              <a:gd name="connsiteY5" fmla="*/ 3813341 h 4296945"/>
              <a:gd name="connsiteX6" fmla="*/ 3822673 w 3898347"/>
              <a:gd name="connsiteY6" fmla="*/ 3812913 h 4296945"/>
              <a:gd name="connsiteX7" fmla="*/ 3820104 w 3898347"/>
              <a:gd name="connsiteY7" fmla="*/ 3822466 h 4296945"/>
              <a:gd name="connsiteX8" fmla="*/ 3803816 w 3898347"/>
              <a:gd name="connsiteY8" fmla="*/ 3828757 h 4296945"/>
              <a:gd name="connsiteX9" fmla="*/ 3783259 w 3898347"/>
              <a:gd name="connsiteY9" fmla="*/ 3825276 h 4296945"/>
              <a:gd name="connsiteX10" fmla="*/ 3729936 w 3898347"/>
              <a:gd name="connsiteY10" fmla="*/ 3815386 h 4296945"/>
              <a:gd name="connsiteX11" fmla="*/ 3726018 w 3898347"/>
              <a:gd name="connsiteY11" fmla="*/ 3815100 h 4296945"/>
              <a:gd name="connsiteX12" fmla="*/ 3725413 w 3898347"/>
              <a:gd name="connsiteY12" fmla="*/ 3814615 h 4296945"/>
              <a:gd name="connsiteX13" fmla="*/ 3713801 w 3898347"/>
              <a:gd name="connsiteY13" fmla="*/ 3811018 h 4296945"/>
              <a:gd name="connsiteX14" fmla="*/ 3709087 w 3898347"/>
              <a:gd name="connsiteY14" fmla="*/ 3813195 h 4296945"/>
              <a:gd name="connsiteX15" fmla="*/ 3698038 w 3898347"/>
              <a:gd name="connsiteY15" fmla="*/ 3806182 h 4296945"/>
              <a:gd name="connsiteX16" fmla="*/ 3662227 w 3898347"/>
              <a:gd name="connsiteY16" fmla="*/ 3807761 h 4296945"/>
              <a:gd name="connsiteX17" fmla="*/ 3659872 w 3898347"/>
              <a:gd name="connsiteY17" fmla="*/ 3805524 h 4296945"/>
              <a:gd name="connsiteX18" fmla="*/ 3643454 w 3898347"/>
              <a:gd name="connsiteY18" fmla="*/ 3794831 h 4296945"/>
              <a:gd name="connsiteX19" fmla="*/ 3624789 w 3898347"/>
              <a:gd name="connsiteY19" fmla="*/ 3803185 h 4296945"/>
              <a:gd name="connsiteX20" fmla="*/ 3602327 w 3898347"/>
              <a:gd name="connsiteY20" fmla="*/ 3794616 h 4296945"/>
              <a:gd name="connsiteX21" fmla="*/ 3596645 w 3898347"/>
              <a:gd name="connsiteY21" fmla="*/ 3797108 h 4296945"/>
              <a:gd name="connsiteX22" fmla="*/ 3574144 w 3898347"/>
              <a:gd name="connsiteY22" fmla="*/ 3795108 h 4296945"/>
              <a:gd name="connsiteX23" fmla="*/ 3562310 w 3898347"/>
              <a:gd name="connsiteY23" fmla="*/ 3787534 h 4296945"/>
              <a:gd name="connsiteX24" fmla="*/ 3551635 w 3898347"/>
              <a:gd name="connsiteY24" fmla="*/ 3797705 h 4296945"/>
              <a:gd name="connsiteX25" fmla="*/ 3550175 w 3898347"/>
              <a:gd name="connsiteY25" fmla="*/ 3803199 h 4296945"/>
              <a:gd name="connsiteX26" fmla="*/ 3542668 w 3898347"/>
              <a:gd name="connsiteY26" fmla="*/ 3803283 h 4296945"/>
              <a:gd name="connsiteX27" fmla="*/ 3533033 w 3898347"/>
              <a:gd name="connsiteY27" fmla="*/ 3799071 h 4296945"/>
              <a:gd name="connsiteX28" fmla="*/ 3521726 w 3898347"/>
              <a:gd name="connsiteY28" fmla="*/ 3804691 h 4296945"/>
              <a:gd name="connsiteX29" fmla="*/ 3520080 w 3898347"/>
              <a:gd name="connsiteY29" fmla="*/ 3805210 h 4296945"/>
              <a:gd name="connsiteX30" fmla="*/ 3508491 w 3898347"/>
              <a:gd name="connsiteY30" fmla="*/ 3797398 h 4296945"/>
              <a:gd name="connsiteX31" fmla="*/ 3503787 w 3898347"/>
              <a:gd name="connsiteY31" fmla="*/ 3797787 h 4296945"/>
              <a:gd name="connsiteX32" fmla="*/ 3492165 w 3898347"/>
              <a:gd name="connsiteY32" fmla="*/ 3799887 h 4296945"/>
              <a:gd name="connsiteX33" fmla="*/ 3472233 w 3898347"/>
              <a:gd name="connsiteY33" fmla="*/ 3805682 h 4296945"/>
              <a:gd name="connsiteX34" fmla="*/ 3465921 w 3898347"/>
              <a:gd name="connsiteY34" fmla="*/ 3805814 h 4296945"/>
              <a:gd name="connsiteX35" fmla="*/ 3455541 w 3898347"/>
              <a:gd name="connsiteY35" fmla="*/ 3815505 h 4296945"/>
              <a:gd name="connsiteX36" fmla="*/ 3429027 w 3898347"/>
              <a:gd name="connsiteY36" fmla="*/ 3816906 h 4296945"/>
              <a:gd name="connsiteX37" fmla="*/ 3369507 w 3898347"/>
              <a:gd name="connsiteY37" fmla="*/ 3825563 h 4296945"/>
              <a:gd name="connsiteX38" fmla="*/ 3324491 w 3898347"/>
              <a:gd name="connsiteY38" fmla="*/ 3832006 h 4296945"/>
              <a:gd name="connsiteX39" fmla="*/ 3244235 w 3898347"/>
              <a:gd name="connsiteY39" fmla="*/ 3834376 h 4296945"/>
              <a:gd name="connsiteX40" fmla="*/ 3226507 w 3898347"/>
              <a:gd name="connsiteY40" fmla="*/ 3820131 h 4296945"/>
              <a:gd name="connsiteX41" fmla="*/ 3191688 w 3898347"/>
              <a:gd name="connsiteY41" fmla="*/ 3837359 h 4296945"/>
              <a:gd name="connsiteX42" fmla="*/ 3185553 w 3898347"/>
              <a:gd name="connsiteY42" fmla="*/ 3859030 h 4296945"/>
              <a:gd name="connsiteX43" fmla="*/ 3137926 w 3898347"/>
              <a:gd name="connsiteY43" fmla="*/ 3867782 h 4296945"/>
              <a:gd name="connsiteX44" fmla="*/ 3090188 w 3898347"/>
              <a:gd name="connsiteY44" fmla="*/ 3855036 h 4296945"/>
              <a:gd name="connsiteX45" fmla="*/ 3031422 w 3898347"/>
              <a:gd name="connsiteY45" fmla="*/ 3858298 h 4296945"/>
              <a:gd name="connsiteX46" fmla="*/ 2996288 w 3898347"/>
              <a:gd name="connsiteY46" fmla="*/ 3860020 h 4296945"/>
              <a:gd name="connsiteX47" fmla="*/ 2901661 w 3898347"/>
              <a:gd name="connsiteY47" fmla="*/ 3882243 h 4296945"/>
              <a:gd name="connsiteX48" fmla="*/ 2782141 w 3898347"/>
              <a:gd name="connsiteY48" fmla="*/ 3932983 h 4296945"/>
              <a:gd name="connsiteX49" fmla="*/ 2749597 w 3898347"/>
              <a:gd name="connsiteY49" fmla="*/ 3956746 h 4296945"/>
              <a:gd name="connsiteX50" fmla="*/ 2730493 w 3898347"/>
              <a:gd name="connsiteY50" fmla="*/ 3955236 h 4296945"/>
              <a:gd name="connsiteX51" fmla="*/ 2707507 w 3898347"/>
              <a:gd name="connsiteY51" fmla="*/ 3947771 h 4296945"/>
              <a:gd name="connsiteX52" fmla="*/ 2701937 w 3898347"/>
              <a:gd name="connsiteY52" fmla="*/ 3950565 h 4296945"/>
              <a:gd name="connsiteX53" fmla="*/ 2679435 w 3898347"/>
              <a:gd name="connsiteY53" fmla="*/ 3949768 h 4296945"/>
              <a:gd name="connsiteX54" fmla="*/ 2667352 w 3898347"/>
              <a:gd name="connsiteY54" fmla="*/ 3942821 h 4296945"/>
              <a:gd name="connsiteX55" fmla="*/ 2657096 w 3898347"/>
              <a:gd name="connsiteY55" fmla="*/ 3953571 h 4296945"/>
              <a:gd name="connsiteX56" fmla="*/ 2655161 w 3898347"/>
              <a:gd name="connsiteY56" fmla="*/ 3962216 h 4296945"/>
              <a:gd name="connsiteX57" fmla="*/ 2638604 w 3898347"/>
              <a:gd name="connsiteY57" fmla="*/ 3955936 h 4296945"/>
              <a:gd name="connsiteX58" fmla="*/ 2626185 w 3898347"/>
              <a:gd name="connsiteY58" fmla="*/ 3962937 h 4296945"/>
              <a:gd name="connsiteX59" fmla="*/ 2614077 w 3898347"/>
              <a:gd name="connsiteY59" fmla="*/ 3955576 h 4296945"/>
              <a:gd name="connsiteX60" fmla="*/ 2609403 w 3898347"/>
              <a:gd name="connsiteY60" fmla="*/ 3956215 h 4296945"/>
              <a:gd name="connsiteX61" fmla="*/ 2597896 w 3898347"/>
              <a:gd name="connsiteY61" fmla="*/ 3958939 h 4296945"/>
              <a:gd name="connsiteX62" fmla="*/ 2578251 w 3898347"/>
              <a:gd name="connsiteY62" fmla="*/ 3965812 h 4296945"/>
              <a:gd name="connsiteX63" fmla="*/ 2571961 w 3898347"/>
              <a:gd name="connsiteY63" fmla="*/ 3966278 h 4296945"/>
              <a:gd name="connsiteX64" fmla="*/ 2559399 w 3898347"/>
              <a:gd name="connsiteY64" fmla="*/ 3979193 h 4296945"/>
              <a:gd name="connsiteX65" fmla="*/ 2533560 w 3898347"/>
              <a:gd name="connsiteY65" fmla="*/ 3988160 h 4296945"/>
              <a:gd name="connsiteX66" fmla="*/ 2515299 w 3898347"/>
              <a:gd name="connsiteY66" fmla="*/ 4016867 h 4296945"/>
              <a:gd name="connsiteX67" fmla="*/ 2513423 w 3898347"/>
              <a:gd name="connsiteY67" fmla="*/ 4018759 h 4296945"/>
              <a:gd name="connsiteX68" fmla="*/ 2482991 w 3898347"/>
              <a:gd name="connsiteY68" fmla="*/ 4012935 h 4296945"/>
              <a:gd name="connsiteX69" fmla="*/ 2446940 w 3898347"/>
              <a:gd name="connsiteY69" fmla="*/ 4021172 h 4296945"/>
              <a:gd name="connsiteX70" fmla="*/ 2404883 w 3898347"/>
              <a:gd name="connsiteY70" fmla="*/ 4024808 h 4296945"/>
              <a:gd name="connsiteX71" fmla="*/ 2373894 w 3898347"/>
              <a:gd name="connsiteY71" fmla="*/ 4023827 h 4296945"/>
              <a:gd name="connsiteX72" fmla="*/ 2297080 w 3898347"/>
              <a:gd name="connsiteY72" fmla="*/ 4040841 h 4296945"/>
              <a:gd name="connsiteX73" fmla="*/ 2170615 w 3898347"/>
              <a:gd name="connsiteY73" fmla="*/ 4077196 h 4296945"/>
              <a:gd name="connsiteX74" fmla="*/ 2143580 w 3898347"/>
              <a:gd name="connsiteY74" fmla="*/ 4083102 h 4296945"/>
              <a:gd name="connsiteX75" fmla="*/ 2119893 w 3898347"/>
              <a:gd name="connsiteY75" fmla="*/ 4080874 h 4296945"/>
              <a:gd name="connsiteX76" fmla="*/ 2114008 w 3898347"/>
              <a:gd name="connsiteY76" fmla="*/ 4073996 h 4296945"/>
              <a:gd name="connsiteX77" fmla="*/ 2099067 w 3898347"/>
              <a:gd name="connsiteY77" fmla="*/ 4076068 h 4296945"/>
              <a:gd name="connsiteX78" fmla="*/ 2095000 w 3898347"/>
              <a:gd name="connsiteY78" fmla="*/ 4075096 h 4296945"/>
              <a:gd name="connsiteX79" fmla="*/ 2071767 w 3898347"/>
              <a:gd name="connsiteY79" fmla="*/ 4071044 h 4296945"/>
              <a:gd name="connsiteX80" fmla="*/ 2024486 w 3898347"/>
              <a:gd name="connsiteY80" fmla="*/ 4100276 h 4296945"/>
              <a:gd name="connsiteX81" fmla="*/ 1964411 w 3898347"/>
              <a:gd name="connsiteY81" fmla="*/ 4105069 h 4296945"/>
              <a:gd name="connsiteX82" fmla="*/ 1739945 w 3898347"/>
              <a:gd name="connsiteY82" fmla="*/ 4171795 h 4296945"/>
              <a:gd name="connsiteX83" fmla="*/ 1610556 w 3898347"/>
              <a:gd name="connsiteY83" fmla="*/ 4167701 h 4296945"/>
              <a:gd name="connsiteX84" fmla="*/ 1553623 w 3898347"/>
              <a:gd name="connsiteY84" fmla="*/ 4236045 h 4296945"/>
              <a:gd name="connsiteX85" fmla="*/ 1548640 w 3898347"/>
              <a:gd name="connsiteY85" fmla="*/ 4238297 h 4296945"/>
              <a:gd name="connsiteX86" fmla="*/ 1530136 w 3898347"/>
              <a:gd name="connsiteY86" fmla="*/ 4227121 h 4296945"/>
              <a:gd name="connsiteX87" fmla="*/ 1508787 w 3898347"/>
              <a:gd name="connsiteY87" fmla="*/ 4234213 h 4296945"/>
              <a:gd name="connsiteX88" fmla="*/ 1488914 w 3898347"/>
              <a:gd name="connsiteY88" fmla="*/ 4241772 h 4296945"/>
              <a:gd name="connsiteX89" fmla="*/ 1488999 w 3898347"/>
              <a:gd name="connsiteY89" fmla="*/ 4251186 h 4296945"/>
              <a:gd name="connsiteX90" fmla="*/ 1475364 w 3898347"/>
              <a:gd name="connsiteY90" fmla="*/ 4248364 h 4296945"/>
              <a:gd name="connsiteX91" fmla="*/ 1457275 w 3898347"/>
              <a:gd name="connsiteY91" fmla="*/ 4252863 h 4296945"/>
              <a:gd name="connsiteX92" fmla="*/ 1448085 w 3898347"/>
              <a:gd name="connsiteY92" fmla="*/ 4248391 h 4296945"/>
              <a:gd name="connsiteX93" fmla="*/ 1315306 w 3898347"/>
              <a:gd name="connsiteY93" fmla="*/ 4237004 h 4296945"/>
              <a:gd name="connsiteX94" fmla="*/ 1272434 w 3898347"/>
              <a:gd name="connsiteY94" fmla="*/ 4244958 h 4296945"/>
              <a:gd name="connsiteX95" fmla="*/ 1231567 w 3898347"/>
              <a:gd name="connsiteY95" fmla="*/ 4219356 h 4296945"/>
              <a:gd name="connsiteX96" fmla="*/ 1216643 w 3898347"/>
              <a:gd name="connsiteY96" fmla="*/ 4229828 h 4296945"/>
              <a:gd name="connsiteX97" fmla="*/ 1214101 w 3898347"/>
              <a:gd name="connsiteY97" fmla="*/ 4231991 h 4296945"/>
              <a:gd name="connsiteX98" fmla="*/ 1203193 w 3898347"/>
              <a:gd name="connsiteY98" fmla="*/ 4232867 h 4296945"/>
              <a:gd name="connsiteX99" fmla="*/ 1201049 w 3898347"/>
              <a:gd name="connsiteY99" fmla="*/ 4242842 h 4296945"/>
              <a:gd name="connsiteX100" fmla="*/ 1185298 w 3898347"/>
              <a:gd name="connsiteY100" fmla="*/ 4251133 h 4296945"/>
              <a:gd name="connsiteX101" fmla="*/ 1164955 w 3898347"/>
              <a:gd name="connsiteY101" fmla="*/ 4250027 h 4296945"/>
              <a:gd name="connsiteX102" fmla="*/ 1067357 w 3898347"/>
              <a:gd name="connsiteY102" fmla="*/ 4233908 h 4296945"/>
              <a:gd name="connsiteX103" fmla="*/ 1009492 w 3898347"/>
              <a:gd name="connsiteY103" fmla="*/ 4230455 h 4296945"/>
              <a:gd name="connsiteX104" fmla="*/ 988345 w 3898347"/>
              <a:gd name="connsiteY104" fmla="*/ 4238880 h 4296945"/>
              <a:gd name="connsiteX105" fmla="*/ 958251 w 3898347"/>
              <a:gd name="connsiteY105" fmla="*/ 4244100 h 4296945"/>
              <a:gd name="connsiteX106" fmla="*/ 905785 w 3898347"/>
              <a:gd name="connsiteY106" fmla="*/ 4260845 h 4296945"/>
              <a:gd name="connsiteX107" fmla="*/ 834176 w 3898347"/>
              <a:gd name="connsiteY107" fmla="*/ 4270241 h 4296945"/>
              <a:gd name="connsiteX108" fmla="*/ 778474 w 3898347"/>
              <a:gd name="connsiteY108" fmla="*/ 4235526 h 4296945"/>
              <a:gd name="connsiteX109" fmla="*/ 774418 w 3898347"/>
              <a:gd name="connsiteY109" fmla="*/ 4242583 h 4296945"/>
              <a:gd name="connsiteX110" fmla="*/ 737705 w 3898347"/>
              <a:gd name="connsiteY110" fmla="*/ 4238891 h 4296945"/>
              <a:gd name="connsiteX111" fmla="*/ 605027 w 3898347"/>
              <a:gd name="connsiteY111" fmla="*/ 4175863 h 4296945"/>
              <a:gd name="connsiteX112" fmla="*/ 533391 w 3898347"/>
              <a:gd name="connsiteY112" fmla="*/ 4170035 h 4296945"/>
              <a:gd name="connsiteX113" fmla="*/ 508621 w 3898347"/>
              <a:gd name="connsiteY113" fmla="*/ 4176044 h 4296945"/>
              <a:gd name="connsiteX114" fmla="*/ 467082 w 3898347"/>
              <a:gd name="connsiteY114" fmla="*/ 4185616 h 4296945"/>
              <a:gd name="connsiteX115" fmla="*/ 437646 w 3898347"/>
              <a:gd name="connsiteY115" fmla="*/ 4212658 h 4296945"/>
              <a:gd name="connsiteX116" fmla="*/ 402271 w 3898347"/>
              <a:gd name="connsiteY116" fmla="*/ 4212774 h 4296945"/>
              <a:gd name="connsiteX117" fmla="*/ 391968 w 3898347"/>
              <a:gd name="connsiteY117" fmla="*/ 4187073 h 4296945"/>
              <a:gd name="connsiteX118" fmla="*/ 354806 w 3898347"/>
              <a:gd name="connsiteY118" fmla="*/ 4195545 h 4296945"/>
              <a:gd name="connsiteX119" fmla="*/ 298662 w 3898347"/>
              <a:gd name="connsiteY119" fmla="*/ 4211227 h 4296945"/>
              <a:gd name="connsiteX120" fmla="*/ 265740 w 3898347"/>
              <a:gd name="connsiteY120" fmla="*/ 4213623 h 4296945"/>
              <a:gd name="connsiteX121" fmla="*/ 176403 w 3898347"/>
              <a:gd name="connsiteY121" fmla="*/ 4227393 h 4296945"/>
              <a:gd name="connsiteX122" fmla="*/ 82528 w 3898347"/>
              <a:gd name="connsiteY122" fmla="*/ 4275540 h 4296945"/>
              <a:gd name="connsiteX123" fmla="*/ 5850 w 3898347"/>
              <a:gd name="connsiteY123" fmla="*/ 4296945 h 4296945"/>
              <a:gd name="connsiteX124" fmla="*/ 0 w 3898347"/>
              <a:gd name="connsiteY124" fmla="*/ 4221939 h 4296945"/>
              <a:gd name="connsiteX125" fmla="*/ 0 w 3898347"/>
              <a:gd name="connsiteY125" fmla="*/ 15850 h 4296945"/>
              <a:gd name="connsiteX126" fmla="*/ 3898347 w 3898347"/>
              <a:gd name="connsiteY126" fmla="*/ 0 h 4296945"/>
              <a:gd name="connsiteX0" fmla="*/ 3898347 w 3898347"/>
              <a:gd name="connsiteY0" fmla="*/ 0 h 4275540"/>
              <a:gd name="connsiteX1" fmla="*/ 3898347 w 3898347"/>
              <a:gd name="connsiteY1" fmla="*/ 3834445 h 4275540"/>
              <a:gd name="connsiteX2" fmla="*/ 3892314 w 3898347"/>
              <a:gd name="connsiteY2" fmla="*/ 3832951 h 4275540"/>
              <a:gd name="connsiteX3" fmla="*/ 3851953 w 3898347"/>
              <a:gd name="connsiteY3" fmla="*/ 3802983 h 4275540"/>
              <a:gd name="connsiteX4" fmla="*/ 3836418 w 3898347"/>
              <a:gd name="connsiteY4" fmla="*/ 3811513 h 4275540"/>
              <a:gd name="connsiteX5" fmla="*/ 3833758 w 3898347"/>
              <a:gd name="connsiteY5" fmla="*/ 3813341 h 4275540"/>
              <a:gd name="connsiteX6" fmla="*/ 3822673 w 3898347"/>
              <a:gd name="connsiteY6" fmla="*/ 3812913 h 4275540"/>
              <a:gd name="connsiteX7" fmla="*/ 3820104 w 3898347"/>
              <a:gd name="connsiteY7" fmla="*/ 3822466 h 4275540"/>
              <a:gd name="connsiteX8" fmla="*/ 3803816 w 3898347"/>
              <a:gd name="connsiteY8" fmla="*/ 3828757 h 4275540"/>
              <a:gd name="connsiteX9" fmla="*/ 3783259 w 3898347"/>
              <a:gd name="connsiteY9" fmla="*/ 3825276 h 4275540"/>
              <a:gd name="connsiteX10" fmla="*/ 3729936 w 3898347"/>
              <a:gd name="connsiteY10" fmla="*/ 3815386 h 4275540"/>
              <a:gd name="connsiteX11" fmla="*/ 3726018 w 3898347"/>
              <a:gd name="connsiteY11" fmla="*/ 3815100 h 4275540"/>
              <a:gd name="connsiteX12" fmla="*/ 3725413 w 3898347"/>
              <a:gd name="connsiteY12" fmla="*/ 3814615 h 4275540"/>
              <a:gd name="connsiteX13" fmla="*/ 3713801 w 3898347"/>
              <a:gd name="connsiteY13" fmla="*/ 3811018 h 4275540"/>
              <a:gd name="connsiteX14" fmla="*/ 3709087 w 3898347"/>
              <a:gd name="connsiteY14" fmla="*/ 3813195 h 4275540"/>
              <a:gd name="connsiteX15" fmla="*/ 3698038 w 3898347"/>
              <a:gd name="connsiteY15" fmla="*/ 3806182 h 4275540"/>
              <a:gd name="connsiteX16" fmla="*/ 3662227 w 3898347"/>
              <a:gd name="connsiteY16" fmla="*/ 3807761 h 4275540"/>
              <a:gd name="connsiteX17" fmla="*/ 3659872 w 3898347"/>
              <a:gd name="connsiteY17" fmla="*/ 3805524 h 4275540"/>
              <a:gd name="connsiteX18" fmla="*/ 3643454 w 3898347"/>
              <a:gd name="connsiteY18" fmla="*/ 3794831 h 4275540"/>
              <a:gd name="connsiteX19" fmla="*/ 3624789 w 3898347"/>
              <a:gd name="connsiteY19" fmla="*/ 3803185 h 4275540"/>
              <a:gd name="connsiteX20" fmla="*/ 3602327 w 3898347"/>
              <a:gd name="connsiteY20" fmla="*/ 3794616 h 4275540"/>
              <a:gd name="connsiteX21" fmla="*/ 3596645 w 3898347"/>
              <a:gd name="connsiteY21" fmla="*/ 3797108 h 4275540"/>
              <a:gd name="connsiteX22" fmla="*/ 3574144 w 3898347"/>
              <a:gd name="connsiteY22" fmla="*/ 3795108 h 4275540"/>
              <a:gd name="connsiteX23" fmla="*/ 3562310 w 3898347"/>
              <a:gd name="connsiteY23" fmla="*/ 3787534 h 4275540"/>
              <a:gd name="connsiteX24" fmla="*/ 3551635 w 3898347"/>
              <a:gd name="connsiteY24" fmla="*/ 3797705 h 4275540"/>
              <a:gd name="connsiteX25" fmla="*/ 3550175 w 3898347"/>
              <a:gd name="connsiteY25" fmla="*/ 3803199 h 4275540"/>
              <a:gd name="connsiteX26" fmla="*/ 3542668 w 3898347"/>
              <a:gd name="connsiteY26" fmla="*/ 3803283 h 4275540"/>
              <a:gd name="connsiteX27" fmla="*/ 3533033 w 3898347"/>
              <a:gd name="connsiteY27" fmla="*/ 3799071 h 4275540"/>
              <a:gd name="connsiteX28" fmla="*/ 3521726 w 3898347"/>
              <a:gd name="connsiteY28" fmla="*/ 3804691 h 4275540"/>
              <a:gd name="connsiteX29" fmla="*/ 3520080 w 3898347"/>
              <a:gd name="connsiteY29" fmla="*/ 3805210 h 4275540"/>
              <a:gd name="connsiteX30" fmla="*/ 3508491 w 3898347"/>
              <a:gd name="connsiteY30" fmla="*/ 3797398 h 4275540"/>
              <a:gd name="connsiteX31" fmla="*/ 3503787 w 3898347"/>
              <a:gd name="connsiteY31" fmla="*/ 3797787 h 4275540"/>
              <a:gd name="connsiteX32" fmla="*/ 3492165 w 3898347"/>
              <a:gd name="connsiteY32" fmla="*/ 3799887 h 4275540"/>
              <a:gd name="connsiteX33" fmla="*/ 3472233 w 3898347"/>
              <a:gd name="connsiteY33" fmla="*/ 3805682 h 4275540"/>
              <a:gd name="connsiteX34" fmla="*/ 3465921 w 3898347"/>
              <a:gd name="connsiteY34" fmla="*/ 3805814 h 4275540"/>
              <a:gd name="connsiteX35" fmla="*/ 3455541 w 3898347"/>
              <a:gd name="connsiteY35" fmla="*/ 3815505 h 4275540"/>
              <a:gd name="connsiteX36" fmla="*/ 3429027 w 3898347"/>
              <a:gd name="connsiteY36" fmla="*/ 3816906 h 4275540"/>
              <a:gd name="connsiteX37" fmla="*/ 3369507 w 3898347"/>
              <a:gd name="connsiteY37" fmla="*/ 3825563 h 4275540"/>
              <a:gd name="connsiteX38" fmla="*/ 3324491 w 3898347"/>
              <a:gd name="connsiteY38" fmla="*/ 3832006 h 4275540"/>
              <a:gd name="connsiteX39" fmla="*/ 3244235 w 3898347"/>
              <a:gd name="connsiteY39" fmla="*/ 3834376 h 4275540"/>
              <a:gd name="connsiteX40" fmla="*/ 3226507 w 3898347"/>
              <a:gd name="connsiteY40" fmla="*/ 3820131 h 4275540"/>
              <a:gd name="connsiteX41" fmla="*/ 3191688 w 3898347"/>
              <a:gd name="connsiteY41" fmla="*/ 3837359 h 4275540"/>
              <a:gd name="connsiteX42" fmla="*/ 3185553 w 3898347"/>
              <a:gd name="connsiteY42" fmla="*/ 3859030 h 4275540"/>
              <a:gd name="connsiteX43" fmla="*/ 3137926 w 3898347"/>
              <a:gd name="connsiteY43" fmla="*/ 3867782 h 4275540"/>
              <a:gd name="connsiteX44" fmla="*/ 3090188 w 3898347"/>
              <a:gd name="connsiteY44" fmla="*/ 3855036 h 4275540"/>
              <a:gd name="connsiteX45" fmla="*/ 3031422 w 3898347"/>
              <a:gd name="connsiteY45" fmla="*/ 3858298 h 4275540"/>
              <a:gd name="connsiteX46" fmla="*/ 2996288 w 3898347"/>
              <a:gd name="connsiteY46" fmla="*/ 3860020 h 4275540"/>
              <a:gd name="connsiteX47" fmla="*/ 2901661 w 3898347"/>
              <a:gd name="connsiteY47" fmla="*/ 3882243 h 4275540"/>
              <a:gd name="connsiteX48" fmla="*/ 2782141 w 3898347"/>
              <a:gd name="connsiteY48" fmla="*/ 3932983 h 4275540"/>
              <a:gd name="connsiteX49" fmla="*/ 2749597 w 3898347"/>
              <a:gd name="connsiteY49" fmla="*/ 3956746 h 4275540"/>
              <a:gd name="connsiteX50" fmla="*/ 2730493 w 3898347"/>
              <a:gd name="connsiteY50" fmla="*/ 3955236 h 4275540"/>
              <a:gd name="connsiteX51" fmla="*/ 2707507 w 3898347"/>
              <a:gd name="connsiteY51" fmla="*/ 3947771 h 4275540"/>
              <a:gd name="connsiteX52" fmla="*/ 2701937 w 3898347"/>
              <a:gd name="connsiteY52" fmla="*/ 3950565 h 4275540"/>
              <a:gd name="connsiteX53" fmla="*/ 2679435 w 3898347"/>
              <a:gd name="connsiteY53" fmla="*/ 3949768 h 4275540"/>
              <a:gd name="connsiteX54" fmla="*/ 2667352 w 3898347"/>
              <a:gd name="connsiteY54" fmla="*/ 3942821 h 4275540"/>
              <a:gd name="connsiteX55" fmla="*/ 2657096 w 3898347"/>
              <a:gd name="connsiteY55" fmla="*/ 3953571 h 4275540"/>
              <a:gd name="connsiteX56" fmla="*/ 2655161 w 3898347"/>
              <a:gd name="connsiteY56" fmla="*/ 3962216 h 4275540"/>
              <a:gd name="connsiteX57" fmla="*/ 2638604 w 3898347"/>
              <a:gd name="connsiteY57" fmla="*/ 3955936 h 4275540"/>
              <a:gd name="connsiteX58" fmla="*/ 2626185 w 3898347"/>
              <a:gd name="connsiteY58" fmla="*/ 3962937 h 4275540"/>
              <a:gd name="connsiteX59" fmla="*/ 2614077 w 3898347"/>
              <a:gd name="connsiteY59" fmla="*/ 3955576 h 4275540"/>
              <a:gd name="connsiteX60" fmla="*/ 2609403 w 3898347"/>
              <a:gd name="connsiteY60" fmla="*/ 3956215 h 4275540"/>
              <a:gd name="connsiteX61" fmla="*/ 2597896 w 3898347"/>
              <a:gd name="connsiteY61" fmla="*/ 3958939 h 4275540"/>
              <a:gd name="connsiteX62" fmla="*/ 2578251 w 3898347"/>
              <a:gd name="connsiteY62" fmla="*/ 3965812 h 4275540"/>
              <a:gd name="connsiteX63" fmla="*/ 2571961 w 3898347"/>
              <a:gd name="connsiteY63" fmla="*/ 3966278 h 4275540"/>
              <a:gd name="connsiteX64" fmla="*/ 2559399 w 3898347"/>
              <a:gd name="connsiteY64" fmla="*/ 3979193 h 4275540"/>
              <a:gd name="connsiteX65" fmla="*/ 2533560 w 3898347"/>
              <a:gd name="connsiteY65" fmla="*/ 3988160 h 4275540"/>
              <a:gd name="connsiteX66" fmla="*/ 2515299 w 3898347"/>
              <a:gd name="connsiteY66" fmla="*/ 4016867 h 4275540"/>
              <a:gd name="connsiteX67" fmla="*/ 2513423 w 3898347"/>
              <a:gd name="connsiteY67" fmla="*/ 4018759 h 4275540"/>
              <a:gd name="connsiteX68" fmla="*/ 2482991 w 3898347"/>
              <a:gd name="connsiteY68" fmla="*/ 4012935 h 4275540"/>
              <a:gd name="connsiteX69" fmla="*/ 2446940 w 3898347"/>
              <a:gd name="connsiteY69" fmla="*/ 4021172 h 4275540"/>
              <a:gd name="connsiteX70" fmla="*/ 2404883 w 3898347"/>
              <a:gd name="connsiteY70" fmla="*/ 4024808 h 4275540"/>
              <a:gd name="connsiteX71" fmla="*/ 2373894 w 3898347"/>
              <a:gd name="connsiteY71" fmla="*/ 4023827 h 4275540"/>
              <a:gd name="connsiteX72" fmla="*/ 2297080 w 3898347"/>
              <a:gd name="connsiteY72" fmla="*/ 4040841 h 4275540"/>
              <a:gd name="connsiteX73" fmla="*/ 2170615 w 3898347"/>
              <a:gd name="connsiteY73" fmla="*/ 4077196 h 4275540"/>
              <a:gd name="connsiteX74" fmla="*/ 2143580 w 3898347"/>
              <a:gd name="connsiteY74" fmla="*/ 4083102 h 4275540"/>
              <a:gd name="connsiteX75" fmla="*/ 2119893 w 3898347"/>
              <a:gd name="connsiteY75" fmla="*/ 4080874 h 4275540"/>
              <a:gd name="connsiteX76" fmla="*/ 2114008 w 3898347"/>
              <a:gd name="connsiteY76" fmla="*/ 4073996 h 4275540"/>
              <a:gd name="connsiteX77" fmla="*/ 2099067 w 3898347"/>
              <a:gd name="connsiteY77" fmla="*/ 4076068 h 4275540"/>
              <a:gd name="connsiteX78" fmla="*/ 2095000 w 3898347"/>
              <a:gd name="connsiteY78" fmla="*/ 4075096 h 4275540"/>
              <a:gd name="connsiteX79" fmla="*/ 2071767 w 3898347"/>
              <a:gd name="connsiteY79" fmla="*/ 4071044 h 4275540"/>
              <a:gd name="connsiteX80" fmla="*/ 2024486 w 3898347"/>
              <a:gd name="connsiteY80" fmla="*/ 4100276 h 4275540"/>
              <a:gd name="connsiteX81" fmla="*/ 1964411 w 3898347"/>
              <a:gd name="connsiteY81" fmla="*/ 4105069 h 4275540"/>
              <a:gd name="connsiteX82" fmla="*/ 1739945 w 3898347"/>
              <a:gd name="connsiteY82" fmla="*/ 4171795 h 4275540"/>
              <a:gd name="connsiteX83" fmla="*/ 1610556 w 3898347"/>
              <a:gd name="connsiteY83" fmla="*/ 4167701 h 4275540"/>
              <a:gd name="connsiteX84" fmla="*/ 1553623 w 3898347"/>
              <a:gd name="connsiteY84" fmla="*/ 4236045 h 4275540"/>
              <a:gd name="connsiteX85" fmla="*/ 1548640 w 3898347"/>
              <a:gd name="connsiteY85" fmla="*/ 4238297 h 4275540"/>
              <a:gd name="connsiteX86" fmla="*/ 1530136 w 3898347"/>
              <a:gd name="connsiteY86" fmla="*/ 4227121 h 4275540"/>
              <a:gd name="connsiteX87" fmla="*/ 1508787 w 3898347"/>
              <a:gd name="connsiteY87" fmla="*/ 4234213 h 4275540"/>
              <a:gd name="connsiteX88" fmla="*/ 1488914 w 3898347"/>
              <a:gd name="connsiteY88" fmla="*/ 4241772 h 4275540"/>
              <a:gd name="connsiteX89" fmla="*/ 1488999 w 3898347"/>
              <a:gd name="connsiteY89" fmla="*/ 4251186 h 4275540"/>
              <a:gd name="connsiteX90" fmla="*/ 1475364 w 3898347"/>
              <a:gd name="connsiteY90" fmla="*/ 4248364 h 4275540"/>
              <a:gd name="connsiteX91" fmla="*/ 1457275 w 3898347"/>
              <a:gd name="connsiteY91" fmla="*/ 4252863 h 4275540"/>
              <a:gd name="connsiteX92" fmla="*/ 1448085 w 3898347"/>
              <a:gd name="connsiteY92" fmla="*/ 4248391 h 4275540"/>
              <a:gd name="connsiteX93" fmla="*/ 1315306 w 3898347"/>
              <a:gd name="connsiteY93" fmla="*/ 4237004 h 4275540"/>
              <a:gd name="connsiteX94" fmla="*/ 1272434 w 3898347"/>
              <a:gd name="connsiteY94" fmla="*/ 4244958 h 4275540"/>
              <a:gd name="connsiteX95" fmla="*/ 1231567 w 3898347"/>
              <a:gd name="connsiteY95" fmla="*/ 4219356 h 4275540"/>
              <a:gd name="connsiteX96" fmla="*/ 1216643 w 3898347"/>
              <a:gd name="connsiteY96" fmla="*/ 4229828 h 4275540"/>
              <a:gd name="connsiteX97" fmla="*/ 1214101 w 3898347"/>
              <a:gd name="connsiteY97" fmla="*/ 4231991 h 4275540"/>
              <a:gd name="connsiteX98" fmla="*/ 1203193 w 3898347"/>
              <a:gd name="connsiteY98" fmla="*/ 4232867 h 4275540"/>
              <a:gd name="connsiteX99" fmla="*/ 1201049 w 3898347"/>
              <a:gd name="connsiteY99" fmla="*/ 4242842 h 4275540"/>
              <a:gd name="connsiteX100" fmla="*/ 1185298 w 3898347"/>
              <a:gd name="connsiteY100" fmla="*/ 4251133 h 4275540"/>
              <a:gd name="connsiteX101" fmla="*/ 1164955 w 3898347"/>
              <a:gd name="connsiteY101" fmla="*/ 4250027 h 4275540"/>
              <a:gd name="connsiteX102" fmla="*/ 1067357 w 3898347"/>
              <a:gd name="connsiteY102" fmla="*/ 4233908 h 4275540"/>
              <a:gd name="connsiteX103" fmla="*/ 1009492 w 3898347"/>
              <a:gd name="connsiteY103" fmla="*/ 4230455 h 4275540"/>
              <a:gd name="connsiteX104" fmla="*/ 988345 w 3898347"/>
              <a:gd name="connsiteY104" fmla="*/ 4238880 h 4275540"/>
              <a:gd name="connsiteX105" fmla="*/ 958251 w 3898347"/>
              <a:gd name="connsiteY105" fmla="*/ 4244100 h 4275540"/>
              <a:gd name="connsiteX106" fmla="*/ 905785 w 3898347"/>
              <a:gd name="connsiteY106" fmla="*/ 4260845 h 4275540"/>
              <a:gd name="connsiteX107" fmla="*/ 834176 w 3898347"/>
              <a:gd name="connsiteY107" fmla="*/ 4270241 h 4275540"/>
              <a:gd name="connsiteX108" fmla="*/ 778474 w 3898347"/>
              <a:gd name="connsiteY108" fmla="*/ 4235526 h 4275540"/>
              <a:gd name="connsiteX109" fmla="*/ 774418 w 3898347"/>
              <a:gd name="connsiteY109" fmla="*/ 4242583 h 4275540"/>
              <a:gd name="connsiteX110" fmla="*/ 737705 w 3898347"/>
              <a:gd name="connsiteY110" fmla="*/ 4238891 h 4275540"/>
              <a:gd name="connsiteX111" fmla="*/ 605027 w 3898347"/>
              <a:gd name="connsiteY111" fmla="*/ 4175863 h 4275540"/>
              <a:gd name="connsiteX112" fmla="*/ 533391 w 3898347"/>
              <a:gd name="connsiteY112" fmla="*/ 4170035 h 4275540"/>
              <a:gd name="connsiteX113" fmla="*/ 508621 w 3898347"/>
              <a:gd name="connsiteY113" fmla="*/ 4176044 h 4275540"/>
              <a:gd name="connsiteX114" fmla="*/ 467082 w 3898347"/>
              <a:gd name="connsiteY114" fmla="*/ 4185616 h 4275540"/>
              <a:gd name="connsiteX115" fmla="*/ 437646 w 3898347"/>
              <a:gd name="connsiteY115" fmla="*/ 4212658 h 4275540"/>
              <a:gd name="connsiteX116" fmla="*/ 402271 w 3898347"/>
              <a:gd name="connsiteY116" fmla="*/ 4212774 h 4275540"/>
              <a:gd name="connsiteX117" fmla="*/ 391968 w 3898347"/>
              <a:gd name="connsiteY117" fmla="*/ 4187073 h 4275540"/>
              <a:gd name="connsiteX118" fmla="*/ 354806 w 3898347"/>
              <a:gd name="connsiteY118" fmla="*/ 4195545 h 4275540"/>
              <a:gd name="connsiteX119" fmla="*/ 298662 w 3898347"/>
              <a:gd name="connsiteY119" fmla="*/ 4211227 h 4275540"/>
              <a:gd name="connsiteX120" fmla="*/ 265740 w 3898347"/>
              <a:gd name="connsiteY120" fmla="*/ 4213623 h 4275540"/>
              <a:gd name="connsiteX121" fmla="*/ 176403 w 3898347"/>
              <a:gd name="connsiteY121" fmla="*/ 4227393 h 4275540"/>
              <a:gd name="connsiteX122" fmla="*/ 82528 w 3898347"/>
              <a:gd name="connsiteY122" fmla="*/ 4275540 h 4275540"/>
              <a:gd name="connsiteX123" fmla="*/ 19464 w 3898347"/>
              <a:gd name="connsiteY123" fmla="*/ 4256103 h 4275540"/>
              <a:gd name="connsiteX124" fmla="*/ 0 w 3898347"/>
              <a:gd name="connsiteY124" fmla="*/ 4221939 h 4275540"/>
              <a:gd name="connsiteX125" fmla="*/ 0 w 3898347"/>
              <a:gd name="connsiteY125" fmla="*/ 15850 h 4275540"/>
              <a:gd name="connsiteX126" fmla="*/ 3898347 w 3898347"/>
              <a:gd name="connsiteY126" fmla="*/ 0 h 4275540"/>
              <a:gd name="connsiteX0" fmla="*/ 3898347 w 3898347"/>
              <a:gd name="connsiteY0" fmla="*/ 0 h 4275540"/>
              <a:gd name="connsiteX1" fmla="*/ 3898347 w 3898347"/>
              <a:gd name="connsiteY1" fmla="*/ 3834445 h 4275540"/>
              <a:gd name="connsiteX2" fmla="*/ 3892314 w 3898347"/>
              <a:gd name="connsiteY2" fmla="*/ 3832951 h 4275540"/>
              <a:gd name="connsiteX3" fmla="*/ 3851953 w 3898347"/>
              <a:gd name="connsiteY3" fmla="*/ 3802983 h 4275540"/>
              <a:gd name="connsiteX4" fmla="*/ 3836418 w 3898347"/>
              <a:gd name="connsiteY4" fmla="*/ 3811513 h 4275540"/>
              <a:gd name="connsiteX5" fmla="*/ 3833758 w 3898347"/>
              <a:gd name="connsiteY5" fmla="*/ 3813341 h 4275540"/>
              <a:gd name="connsiteX6" fmla="*/ 3822673 w 3898347"/>
              <a:gd name="connsiteY6" fmla="*/ 3812913 h 4275540"/>
              <a:gd name="connsiteX7" fmla="*/ 3820104 w 3898347"/>
              <a:gd name="connsiteY7" fmla="*/ 3822466 h 4275540"/>
              <a:gd name="connsiteX8" fmla="*/ 3803816 w 3898347"/>
              <a:gd name="connsiteY8" fmla="*/ 3828757 h 4275540"/>
              <a:gd name="connsiteX9" fmla="*/ 3729936 w 3898347"/>
              <a:gd name="connsiteY9" fmla="*/ 3815386 h 4275540"/>
              <a:gd name="connsiteX10" fmla="*/ 3726018 w 3898347"/>
              <a:gd name="connsiteY10" fmla="*/ 3815100 h 4275540"/>
              <a:gd name="connsiteX11" fmla="*/ 3725413 w 3898347"/>
              <a:gd name="connsiteY11" fmla="*/ 3814615 h 4275540"/>
              <a:gd name="connsiteX12" fmla="*/ 3713801 w 3898347"/>
              <a:gd name="connsiteY12" fmla="*/ 3811018 h 4275540"/>
              <a:gd name="connsiteX13" fmla="*/ 3709087 w 3898347"/>
              <a:gd name="connsiteY13" fmla="*/ 3813195 h 4275540"/>
              <a:gd name="connsiteX14" fmla="*/ 3698038 w 3898347"/>
              <a:gd name="connsiteY14" fmla="*/ 3806182 h 4275540"/>
              <a:gd name="connsiteX15" fmla="*/ 3662227 w 3898347"/>
              <a:gd name="connsiteY15" fmla="*/ 3807761 h 4275540"/>
              <a:gd name="connsiteX16" fmla="*/ 3659872 w 3898347"/>
              <a:gd name="connsiteY16" fmla="*/ 3805524 h 4275540"/>
              <a:gd name="connsiteX17" fmla="*/ 3643454 w 3898347"/>
              <a:gd name="connsiteY17" fmla="*/ 3794831 h 4275540"/>
              <a:gd name="connsiteX18" fmla="*/ 3624789 w 3898347"/>
              <a:gd name="connsiteY18" fmla="*/ 3803185 h 4275540"/>
              <a:gd name="connsiteX19" fmla="*/ 3602327 w 3898347"/>
              <a:gd name="connsiteY19" fmla="*/ 3794616 h 4275540"/>
              <a:gd name="connsiteX20" fmla="*/ 3596645 w 3898347"/>
              <a:gd name="connsiteY20" fmla="*/ 3797108 h 4275540"/>
              <a:gd name="connsiteX21" fmla="*/ 3574144 w 3898347"/>
              <a:gd name="connsiteY21" fmla="*/ 3795108 h 4275540"/>
              <a:gd name="connsiteX22" fmla="*/ 3562310 w 3898347"/>
              <a:gd name="connsiteY22" fmla="*/ 3787534 h 4275540"/>
              <a:gd name="connsiteX23" fmla="*/ 3551635 w 3898347"/>
              <a:gd name="connsiteY23" fmla="*/ 3797705 h 4275540"/>
              <a:gd name="connsiteX24" fmla="*/ 3550175 w 3898347"/>
              <a:gd name="connsiteY24" fmla="*/ 3803199 h 4275540"/>
              <a:gd name="connsiteX25" fmla="*/ 3542668 w 3898347"/>
              <a:gd name="connsiteY25" fmla="*/ 3803283 h 4275540"/>
              <a:gd name="connsiteX26" fmla="*/ 3533033 w 3898347"/>
              <a:gd name="connsiteY26" fmla="*/ 3799071 h 4275540"/>
              <a:gd name="connsiteX27" fmla="*/ 3521726 w 3898347"/>
              <a:gd name="connsiteY27" fmla="*/ 3804691 h 4275540"/>
              <a:gd name="connsiteX28" fmla="*/ 3520080 w 3898347"/>
              <a:gd name="connsiteY28" fmla="*/ 3805210 h 4275540"/>
              <a:gd name="connsiteX29" fmla="*/ 3508491 w 3898347"/>
              <a:gd name="connsiteY29" fmla="*/ 3797398 h 4275540"/>
              <a:gd name="connsiteX30" fmla="*/ 3503787 w 3898347"/>
              <a:gd name="connsiteY30" fmla="*/ 3797787 h 4275540"/>
              <a:gd name="connsiteX31" fmla="*/ 3492165 w 3898347"/>
              <a:gd name="connsiteY31" fmla="*/ 3799887 h 4275540"/>
              <a:gd name="connsiteX32" fmla="*/ 3472233 w 3898347"/>
              <a:gd name="connsiteY32" fmla="*/ 3805682 h 4275540"/>
              <a:gd name="connsiteX33" fmla="*/ 3465921 w 3898347"/>
              <a:gd name="connsiteY33" fmla="*/ 3805814 h 4275540"/>
              <a:gd name="connsiteX34" fmla="*/ 3455541 w 3898347"/>
              <a:gd name="connsiteY34" fmla="*/ 3815505 h 4275540"/>
              <a:gd name="connsiteX35" fmla="*/ 3429027 w 3898347"/>
              <a:gd name="connsiteY35" fmla="*/ 3816906 h 4275540"/>
              <a:gd name="connsiteX36" fmla="*/ 3369507 w 3898347"/>
              <a:gd name="connsiteY36" fmla="*/ 3825563 h 4275540"/>
              <a:gd name="connsiteX37" fmla="*/ 3324491 w 3898347"/>
              <a:gd name="connsiteY37" fmla="*/ 3832006 h 4275540"/>
              <a:gd name="connsiteX38" fmla="*/ 3244235 w 3898347"/>
              <a:gd name="connsiteY38" fmla="*/ 3834376 h 4275540"/>
              <a:gd name="connsiteX39" fmla="*/ 3226507 w 3898347"/>
              <a:gd name="connsiteY39" fmla="*/ 3820131 h 4275540"/>
              <a:gd name="connsiteX40" fmla="*/ 3191688 w 3898347"/>
              <a:gd name="connsiteY40" fmla="*/ 3837359 h 4275540"/>
              <a:gd name="connsiteX41" fmla="*/ 3185553 w 3898347"/>
              <a:gd name="connsiteY41" fmla="*/ 3859030 h 4275540"/>
              <a:gd name="connsiteX42" fmla="*/ 3137926 w 3898347"/>
              <a:gd name="connsiteY42" fmla="*/ 3867782 h 4275540"/>
              <a:gd name="connsiteX43" fmla="*/ 3090188 w 3898347"/>
              <a:gd name="connsiteY43" fmla="*/ 3855036 h 4275540"/>
              <a:gd name="connsiteX44" fmla="*/ 3031422 w 3898347"/>
              <a:gd name="connsiteY44" fmla="*/ 3858298 h 4275540"/>
              <a:gd name="connsiteX45" fmla="*/ 2996288 w 3898347"/>
              <a:gd name="connsiteY45" fmla="*/ 3860020 h 4275540"/>
              <a:gd name="connsiteX46" fmla="*/ 2901661 w 3898347"/>
              <a:gd name="connsiteY46" fmla="*/ 3882243 h 4275540"/>
              <a:gd name="connsiteX47" fmla="*/ 2782141 w 3898347"/>
              <a:gd name="connsiteY47" fmla="*/ 3932983 h 4275540"/>
              <a:gd name="connsiteX48" fmla="*/ 2749597 w 3898347"/>
              <a:gd name="connsiteY48" fmla="*/ 3956746 h 4275540"/>
              <a:gd name="connsiteX49" fmla="*/ 2730493 w 3898347"/>
              <a:gd name="connsiteY49" fmla="*/ 3955236 h 4275540"/>
              <a:gd name="connsiteX50" fmla="*/ 2707507 w 3898347"/>
              <a:gd name="connsiteY50" fmla="*/ 3947771 h 4275540"/>
              <a:gd name="connsiteX51" fmla="*/ 2701937 w 3898347"/>
              <a:gd name="connsiteY51" fmla="*/ 3950565 h 4275540"/>
              <a:gd name="connsiteX52" fmla="*/ 2679435 w 3898347"/>
              <a:gd name="connsiteY52" fmla="*/ 3949768 h 4275540"/>
              <a:gd name="connsiteX53" fmla="*/ 2667352 w 3898347"/>
              <a:gd name="connsiteY53" fmla="*/ 3942821 h 4275540"/>
              <a:gd name="connsiteX54" fmla="*/ 2657096 w 3898347"/>
              <a:gd name="connsiteY54" fmla="*/ 3953571 h 4275540"/>
              <a:gd name="connsiteX55" fmla="*/ 2655161 w 3898347"/>
              <a:gd name="connsiteY55" fmla="*/ 3962216 h 4275540"/>
              <a:gd name="connsiteX56" fmla="*/ 2638604 w 3898347"/>
              <a:gd name="connsiteY56" fmla="*/ 3955936 h 4275540"/>
              <a:gd name="connsiteX57" fmla="*/ 2626185 w 3898347"/>
              <a:gd name="connsiteY57" fmla="*/ 3962937 h 4275540"/>
              <a:gd name="connsiteX58" fmla="*/ 2614077 w 3898347"/>
              <a:gd name="connsiteY58" fmla="*/ 3955576 h 4275540"/>
              <a:gd name="connsiteX59" fmla="*/ 2609403 w 3898347"/>
              <a:gd name="connsiteY59" fmla="*/ 3956215 h 4275540"/>
              <a:gd name="connsiteX60" fmla="*/ 2597896 w 3898347"/>
              <a:gd name="connsiteY60" fmla="*/ 3958939 h 4275540"/>
              <a:gd name="connsiteX61" fmla="*/ 2578251 w 3898347"/>
              <a:gd name="connsiteY61" fmla="*/ 3965812 h 4275540"/>
              <a:gd name="connsiteX62" fmla="*/ 2571961 w 3898347"/>
              <a:gd name="connsiteY62" fmla="*/ 3966278 h 4275540"/>
              <a:gd name="connsiteX63" fmla="*/ 2559399 w 3898347"/>
              <a:gd name="connsiteY63" fmla="*/ 3979193 h 4275540"/>
              <a:gd name="connsiteX64" fmla="*/ 2533560 w 3898347"/>
              <a:gd name="connsiteY64" fmla="*/ 3988160 h 4275540"/>
              <a:gd name="connsiteX65" fmla="*/ 2515299 w 3898347"/>
              <a:gd name="connsiteY65" fmla="*/ 4016867 h 4275540"/>
              <a:gd name="connsiteX66" fmla="*/ 2513423 w 3898347"/>
              <a:gd name="connsiteY66" fmla="*/ 4018759 h 4275540"/>
              <a:gd name="connsiteX67" fmla="*/ 2482991 w 3898347"/>
              <a:gd name="connsiteY67" fmla="*/ 4012935 h 4275540"/>
              <a:gd name="connsiteX68" fmla="*/ 2446940 w 3898347"/>
              <a:gd name="connsiteY68" fmla="*/ 4021172 h 4275540"/>
              <a:gd name="connsiteX69" fmla="*/ 2404883 w 3898347"/>
              <a:gd name="connsiteY69" fmla="*/ 4024808 h 4275540"/>
              <a:gd name="connsiteX70" fmla="*/ 2373894 w 3898347"/>
              <a:gd name="connsiteY70" fmla="*/ 4023827 h 4275540"/>
              <a:gd name="connsiteX71" fmla="*/ 2297080 w 3898347"/>
              <a:gd name="connsiteY71" fmla="*/ 4040841 h 4275540"/>
              <a:gd name="connsiteX72" fmla="*/ 2170615 w 3898347"/>
              <a:gd name="connsiteY72" fmla="*/ 4077196 h 4275540"/>
              <a:gd name="connsiteX73" fmla="*/ 2143580 w 3898347"/>
              <a:gd name="connsiteY73" fmla="*/ 4083102 h 4275540"/>
              <a:gd name="connsiteX74" fmla="*/ 2119893 w 3898347"/>
              <a:gd name="connsiteY74" fmla="*/ 4080874 h 4275540"/>
              <a:gd name="connsiteX75" fmla="*/ 2114008 w 3898347"/>
              <a:gd name="connsiteY75" fmla="*/ 4073996 h 4275540"/>
              <a:gd name="connsiteX76" fmla="*/ 2099067 w 3898347"/>
              <a:gd name="connsiteY76" fmla="*/ 4076068 h 4275540"/>
              <a:gd name="connsiteX77" fmla="*/ 2095000 w 3898347"/>
              <a:gd name="connsiteY77" fmla="*/ 4075096 h 4275540"/>
              <a:gd name="connsiteX78" fmla="*/ 2071767 w 3898347"/>
              <a:gd name="connsiteY78" fmla="*/ 4071044 h 4275540"/>
              <a:gd name="connsiteX79" fmla="*/ 2024486 w 3898347"/>
              <a:gd name="connsiteY79" fmla="*/ 4100276 h 4275540"/>
              <a:gd name="connsiteX80" fmla="*/ 1964411 w 3898347"/>
              <a:gd name="connsiteY80" fmla="*/ 4105069 h 4275540"/>
              <a:gd name="connsiteX81" fmla="*/ 1739945 w 3898347"/>
              <a:gd name="connsiteY81" fmla="*/ 4171795 h 4275540"/>
              <a:gd name="connsiteX82" fmla="*/ 1610556 w 3898347"/>
              <a:gd name="connsiteY82" fmla="*/ 4167701 h 4275540"/>
              <a:gd name="connsiteX83" fmla="*/ 1553623 w 3898347"/>
              <a:gd name="connsiteY83" fmla="*/ 4236045 h 4275540"/>
              <a:gd name="connsiteX84" fmla="*/ 1548640 w 3898347"/>
              <a:gd name="connsiteY84" fmla="*/ 4238297 h 4275540"/>
              <a:gd name="connsiteX85" fmla="*/ 1530136 w 3898347"/>
              <a:gd name="connsiteY85" fmla="*/ 4227121 h 4275540"/>
              <a:gd name="connsiteX86" fmla="*/ 1508787 w 3898347"/>
              <a:gd name="connsiteY86" fmla="*/ 4234213 h 4275540"/>
              <a:gd name="connsiteX87" fmla="*/ 1488914 w 3898347"/>
              <a:gd name="connsiteY87" fmla="*/ 4241772 h 4275540"/>
              <a:gd name="connsiteX88" fmla="*/ 1488999 w 3898347"/>
              <a:gd name="connsiteY88" fmla="*/ 4251186 h 4275540"/>
              <a:gd name="connsiteX89" fmla="*/ 1475364 w 3898347"/>
              <a:gd name="connsiteY89" fmla="*/ 4248364 h 4275540"/>
              <a:gd name="connsiteX90" fmla="*/ 1457275 w 3898347"/>
              <a:gd name="connsiteY90" fmla="*/ 4252863 h 4275540"/>
              <a:gd name="connsiteX91" fmla="*/ 1448085 w 3898347"/>
              <a:gd name="connsiteY91" fmla="*/ 4248391 h 4275540"/>
              <a:gd name="connsiteX92" fmla="*/ 1315306 w 3898347"/>
              <a:gd name="connsiteY92" fmla="*/ 4237004 h 4275540"/>
              <a:gd name="connsiteX93" fmla="*/ 1272434 w 3898347"/>
              <a:gd name="connsiteY93" fmla="*/ 4244958 h 4275540"/>
              <a:gd name="connsiteX94" fmla="*/ 1231567 w 3898347"/>
              <a:gd name="connsiteY94" fmla="*/ 4219356 h 4275540"/>
              <a:gd name="connsiteX95" fmla="*/ 1216643 w 3898347"/>
              <a:gd name="connsiteY95" fmla="*/ 4229828 h 4275540"/>
              <a:gd name="connsiteX96" fmla="*/ 1214101 w 3898347"/>
              <a:gd name="connsiteY96" fmla="*/ 4231991 h 4275540"/>
              <a:gd name="connsiteX97" fmla="*/ 1203193 w 3898347"/>
              <a:gd name="connsiteY97" fmla="*/ 4232867 h 4275540"/>
              <a:gd name="connsiteX98" fmla="*/ 1201049 w 3898347"/>
              <a:gd name="connsiteY98" fmla="*/ 4242842 h 4275540"/>
              <a:gd name="connsiteX99" fmla="*/ 1185298 w 3898347"/>
              <a:gd name="connsiteY99" fmla="*/ 4251133 h 4275540"/>
              <a:gd name="connsiteX100" fmla="*/ 1164955 w 3898347"/>
              <a:gd name="connsiteY100" fmla="*/ 4250027 h 4275540"/>
              <a:gd name="connsiteX101" fmla="*/ 1067357 w 3898347"/>
              <a:gd name="connsiteY101" fmla="*/ 4233908 h 4275540"/>
              <a:gd name="connsiteX102" fmla="*/ 1009492 w 3898347"/>
              <a:gd name="connsiteY102" fmla="*/ 4230455 h 4275540"/>
              <a:gd name="connsiteX103" fmla="*/ 988345 w 3898347"/>
              <a:gd name="connsiteY103" fmla="*/ 4238880 h 4275540"/>
              <a:gd name="connsiteX104" fmla="*/ 958251 w 3898347"/>
              <a:gd name="connsiteY104" fmla="*/ 4244100 h 4275540"/>
              <a:gd name="connsiteX105" fmla="*/ 905785 w 3898347"/>
              <a:gd name="connsiteY105" fmla="*/ 4260845 h 4275540"/>
              <a:gd name="connsiteX106" fmla="*/ 834176 w 3898347"/>
              <a:gd name="connsiteY106" fmla="*/ 4270241 h 4275540"/>
              <a:gd name="connsiteX107" fmla="*/ 778474 w 3898347"/>
              <a:gd name="connsiteY107" fmla="*/ 4235526 h 4275540"/>
              <a:gd name="connsiteX108" fmla="*/ 774418 w 3898347"/>
              <a:gd name="connsiteY108" fmla="*/ 4242583 h 4275540"/>
              <a:gd name="connsiteX109" fmla="*/ 737705 w 3898347"/>
              <a:gd name="connsiteY109" fmla="*/ 4238891 h 4275540"/>
              <a:gd name="connsiteX110" fmla="*/ 605027 w 3898347"/>
              <a:gd name="connsiteY110" fmla="*/ 4175863 h 4275540"/>
              <a:gd name="connsiteX111" fmla="*/ 533391 w 3898347"/>
              <a:gd name="connsiteY111" fmla="*/ 4170035 h 4275540"/>
              <a:gd name="connsiteX112" fmla="*/ 508621 w 3898347"/>
              <a:gd name="connsiteY112" fmla="*/ 4176044 h 4275540"/>
              <a:gd name="connsiteX113" fmla="*/ 467082 w 3898347"/>
              <a:gd name="connsiteY113" fmla="*/ 4185616 h 4275540"/>
              <a:gd name="connsiteX114" fmla="*/ 437646 w 3898347"/>
              <a:gd name="connsiteY114" fmla="*/ 4212658 h 4275540"/>
              <a:gd name="connsiteX115" fmla="*/ 402271 w 3898347"/>
              <a:gd name="connsiteY115" fmla="*/ 4212774 h 4275540"/>
              <a:gd name="connsiteX116" fmla="*/ 391968 w 3898347"/>
              <a:gd name="connsiteY116" fmla="*/ 4187073 h 4275540"/>
              <a:gd name="connsiteX117" fmla="*/ 354806 w 3898347"/>
              <a:gd name="connsiteY117" fmla="*/ 4195545 h 4275540"/>
              <a:gd name="connsiteX118" fmla="*/ 298662 w 3898347"/>
              <a:gd name="connsiteY118" fmla="*/ 4211227 h 4275540"/>
              <a:gd name="connsiteX119" fmla="*/ 265740 w 3898347"/>
              <a:gd name="connsiteY119" fmla="*/ 4213623 h 4275540"/>
              <a:gd name="connsiteX120" fmla="*/ 176403 w 3898347"/>
              <a:gd name="connsiteY120" fmla="*/ 4227393 h 4275540"/>
              <a:gd name="connsiteX121" fmla="*/ 82528 w 3898347"/>
              <a:gd name="connsiteY121" fmla="*/ 4275540 h 4275540"/>
              <a:gd name="connsiteX122" fmla="*/ 19464 w 3898347"/>
              <a:gd name="connsiteY122" fmla="*/ 4256103 h 4275540"/>
              <a:gd name="connsiteX123" fmla="*/ 0 w 3898347"/>
              <a:gd name="connsiteY123" fmla="*/ 4221939 h 4275540"/>
              <a:gd name="connsiteX124" fmla="*/ 0 w 3898347"/>
              <a:gd name="connsiteY124" fmla="*/ 15850 h 4275540"/>
              <a:gd name="connsiteX125" fmla="*/ 3898347 w 3898347"/>
              <a:gd name="connsiteY125" fmla="*/ 0 h 4275540"/>
              <a:gd name="connsiteX0" fmla="*/ 3898347 w 3898347"/>
              <a:gd name="connsiteY0" fmla="*/ 0 h 4275540"/>
              <a:gd name="connsiteX1" fmla="*/ 3898347 w 3898347"/>
              <a:gd name="connsiteY1" fmla="*/ 3834445 h 4275540"/>
              <a:gd name="connsiteX2" fmla="*/ 3892314 w 3898347"/>
              <a:gd name="connsiteY2" fmla="*/ 3832951 h 4275540"/>
              <a:gd name="connsiteX3" fmla="*/ 3851953 w 3898347"/>
              <a:gd name="connsiteY3" fmla="*/ 3802983 h 4275540"/>
              <a:gd name="connsiteX4" fmla="*/ 3836418 w 3898347"/>
              <a:gd name="connsiteY4" fmla="*/ 3811513 h 4275540"/>
              <a:gd name="connsiteX5" fmla="*/ 3833758 w 3898347"/>
              <a:gd name="connsiteY5" fmla="*/ 3813341 h 4275540"/>
              <a:gd name="connsiteX6" fmla="*/ 3822673 w 3898347"/>
              <a:gd name="connsiteY6" fmla="*/ 3812913 h 4275540"/>
              <a:gd name="connsiteX7" fmla="*/ 3820104 w 3898347"/>
              <a:gd name="connsiteY7" fmla="*/ 3822466 h 4275540"/>
              <a:gd name="connsiteX8" fmla="*/ 3803816 w 3898347"/>
              <a:gd name="connsiteY8" fmla="*/ 3828757 h 4275540"/>
              <a:gd name="connsiteX9" fmla="*/ 3729936 w 3898347"/>
              <a:gd name="connsiteY9" fmla="*/ 3815386 h 4275540"/>
              <a:gd name="connsiteX10" fmla="*/ 3726018 w 3898347"/>
              <a:gd name="connsiteY10" fmla="*/ 3815100 h 4275540"/>
              <a:gd name="connsiteX11" fmla="*/ 3725413 w 3898347"/>
              <a:gd name="connsiteY11" fmla="*/ 3814615 h 4275540"/>
              <a:gd name="connsiteX12" fmla="*/ 3713801 w 3898347"/>
              <a:gd name="connsiteY12" fmla="*/ 3811018 h 4275540"/>
              <a:gd name="connsiteX13" fmla="*/ 3709087 w 3898347"/>
              <a:gd name="connsiteY13" fmla="*/ 3813195 h 4275540"/>
              <a:gd name="connsiteX14" fmla="*/ 3698038 w 3898347"/>
              <a:gd name="connsiteY14" fmla="*/ 3806182 h 4275540"/>
              <a:gd name="connsiteX15" fmla="*/ 3662227 w 3898347"/>
              <a:gd name="connsiteY15" fmla="*/ 3807761 h 4275540"/>
              <a:gd name="connsiteX16" fmla="*/ 3659872 w 3898347"/>
              <a:gd name="connsiteY16" fmla="*/ 3805524 h 4275540"/>
              <a:gd name="connsiteX17" fmla="*/ 3643454 w 3898347"/>
              <a:gd name="connsiteY17" fmla="*/ 3794831 h 4275540"/>
              <a:gd name="connsiteX18" fmla="*/ 3624789 w 3898347"/>
              <a:gd name="connsiteY18" fmla="*/ 3803185 h 4275540"/>
              <a:gd name="connsiteX19" fmla="*/ 3602327 w 3898347"/>
              <a:gd name="connsiteY19" fmla="*/ 3794616 h 4275540"/>
              <a:gd name="connsiteX20" fmla="*/ 3596645 w 3898347"/>
              <a:gd name="connsiteY20" fmla="*/ 3797108 h 4275540"/>
              <a:gd name="connsiteX21" fmla="*/ 3574144 w 3898347"/>
              <a:gd name="connsiteY21" fmla="*/ 3795108 h 4275540"/>
              <a:gd name="connsiteX22" fmla="*/ 3562310 w 3898347"/>
              <a:gd name="connsiteY22" fmla="*/ 3787534 h 4275540"/>
              <a:gd name="connsiteX23" fmla="*/ 3551635 w 3898347"/>
              <a:gd name="connsiteY23" fmla="*/ 3797705 h 4275540"/>
              <a:gd name="connsiteX24" fmla="*/ 3542668 w 3898347"/>
              <a:gd name="connsiteY24" fmla="*/ 3803283 h 4275540"/>
              <a:gd name="connsiteX25" fmla="*/ 3533033 w 3898347"/>
              <a:gd name="connsiteY25" fmla="*/ 3799071 h 4275540"/>
              <a:gd name="connsiteX26" fmla="*/ 3521726 w 3898347"/>
              <a:gd name="connsiteY26" fmla="*/ 3804691 h 4275540"/>
              <a:gd name="connsiteX27" fmla="*/ 3520080 w 3898347"/>
              <a:gd name="connsiteY27" fmla="*/ 3805210 h 4275540"/>
              <a:gd name="connsiteX28" fmla="*/ 3508491 w 3898347"/>
              <a:gd name="connsiteY28" fmla="*/ 3797398 h 4275540"/>
              <a:gd name="connsiteX29" fmla="*/ 3503787 w 3898347"/>
              <a:gd name="connsiteY29" fmla="*/ 3797787 h 4275540"/>
              <a:gd name="connsiteX30" fmla="*/ 3492165 w 3898347"/>
              <a:gd name="connsiteY30" fmla="*/ 3799887 h 4275540"/>
              <a:gd name="connsiteX31" fmla="*/ 3472233 w 3898347"/>
              <a:gd name="connsiteY31" fmla="*/ 3805682 h 4275540"/>
              <a:gd name="connsiteX32" fmla="*/ 3465921 w 3898347"/>
              <a:gd name="connsiteY32" fmla="*/ 3805814 h 4275540"/>
              <a:gd name="connsiteX33" fmla="*/ 3455541 w 3898347"/>
              <a:gd name="connsiteY33" fmla="*/ 3815505 h 4275540"/>
              <a:gd name="connsiteX34" fmla="*/ 3429027 w 3898347"/>
              <a:gd name="connsiteY34" fmla="*/ 3816906 h 4275540"/>
              <a:gd name="connsiteX35" fmla="*/ 3369507 w 3898347"/>
              <a:gd name="connsiteY35" fmla="*/ 3825563 h 4275540"/>
              <a:gd name="connsiteX36" fmla="*/ 3324491 w 3898347"/>
              <a:gd name="connsiteY36" fmla="*/ 3832006 h 4275540"/>
              <a:gd name="connsiteX37" fmla="*/ 3244235 w 3898347"/>
              <a:gd name="connsiteY37" fmla="*/ 3834376 h 4275540"/>
              <a:gd name="connsiteX38" fmla="*/ 3226507 w 3898347"/>
              <a:gd name="connsiteY38" fmla="*/ 3820131 h 4275540"/>
              <a:gd name="connsiteX39" fmla="*/ 3191688 w 3898347"/>
              <a:gd name="connsiteY39" fmla="*/ 3837359 h 4275540"/>
              <a:gd name="connsiteX40" fmla="*/ 3185553 w 3898347"/>
              <a:gd name="connsiteY40" fmla="*/ 3859030 h 4275540"/>
              <a:gd name="connsiteX41" fmla="*/ 3137926 w 3898347"/>
              <a:gd name="connsiteY41" fmla="*/ 3867782 h 4275540"/>
              <a:gd name="connsiteX42" fmla="*/ 3090188 w 3898347"/>
              <a:gd name="connsiteY42" fmla="*/ 3855036 h 4275540"/>
              <a:gd name="connsiteX43" fmla="*/ 3031422 w 3898347"/>
              <a:gd name="connsiteY43" fmla="*/ 3858298 h 4275540"/>
              <a:gd name="connsiteX44" fmla="*/ 2996288 w 3898347"/>
              <a:gd name="connsiteY44" fmla="*/ 3860020 h 4275540"/>
              <a:gd name="connsiteX45" fmla="*/ 2901661 w 3898347"/>
              <a:gd name="connsiteY45" fmla="*/ 3882243 h 4275540"/>
              <a:gd name="connsiteX46" fmla="*/ 2782141 w 3898347"/>
              <a:gd name="connsiteY46" fmla="*/ 3932983 h 4275540"/>
              <a:gd name="connsiteX47" fmla="*/ 2749597 w 3898347"/>
              <a:gd name="connsiteY47" fmla="*/ 3956746 h 4275540"/>
              <a:gd name="connsiteX48" fmla="*/ 2730493 w 3898347"/>
              <a:gd name="connsiteY48" fmla="*/ 3955236 h 4275540"/>
              <a:gd name="connsiteX49" fmla="*/ 2707507 w 3898347"/>
              <a:gd name="connsiteY49" fmla="*/ 3947771 h 4275540"/>
              <a:gd name="connsiteX50" fmla="*/ 2701937 w 3898347"/>
              <a:gd name="connsiteY50" fmla="*/ 3950565 h 4275540"/>
              <a:gd name="connsiteX51" fmla="*/ 2679435 w 3898347"/>
              <a:gd name="connsiteY51" fmla="*/ 3949768 h 4275540"/>
              <a:gd name="connsiteX52" fmla="*/ 2667352 w 3898347"/>
              <a:gd name="connsiteY52" fmla="*/ 3942821 h 4275540"/>
              <a:gd name="connsiteX53" fmla="*/ 2657096 w 3898347"/>
              <a:gd name="connsiteY53" fmla="*/ 3953571 h 4275540"/>
              <a:gd name="connsiteX54" fmla="*/ 2655161 w 3898347"/>
              <a:gd name="connsiteY54" fmla="*/ 3962216 h 4275540"/>
              <a:gd name="connsiteX55" fmla="*/ 2638604 w 3898347"/>
              <a:gd name="connsiteY55" fmla="*/ 3955936 h 4275540"/>
              <a:gd name="connsiteX56" fmla="*/ 2626185 w 3898347"/>
              <a:gd name="connsiteY56" fmla="*/ 3962937 h 4275540"/>
              <a:gd name="connsiteX57" fmla="*/ 2614077 w 3898347"/>
              <a:gd name="connsiteY57" fmla="*/ 3955576 h 4275540"/>
              <a:gd name="connsiteX58" fmla="*/ 2609403 w 3898347"/>
              <a:gd name="connsiteY58" fmla="*/ 3956215 h 4275540"/>
              <a:gd name="connsiteX59" fmla="*/ 2597896 w 3898347"/>
              <a:gd name="connsiteY59" fmla="*/ 3958939 h 4275540"/>
              <a:gd name="connsiteX60" fmla="*/ 2578251 w 3898347"/>
              <a:gd name="connsiteY60" fmla="*/ 3965812 h 4275540"/>
              <a:gd name="connsiteX61" fmla="*/ 2571961 w 3898347"/>
              <a:gd name="connsiteY61" fmla="*/ 3966278 h 4275540"/>
              <a:gd name="connsiteX62" fmla="*/ 2559399 w 3898347"/>
              <a:gd name="connsiteY62" fmla="*/ 3979193 h 4275540"/>
              <a:gd name="connsiteX63" fmla="*/ 2533560 w 3898347"/>
              <a:gd name="connsiteY63" fmla="*/ 3988160 h 4275540"/>
              <a:gd name="connsiteX64" fmla="*/ 2515299 w 3898347"/>
              <a:gd name="connsiteY64" fmla="*/ 4016867 h 4275540"/>
              <a:gd name="connsiteX65" fmla="*/ 2513423 w 3898347"/>
              <a:gd name="connsiteY65" fmla="*/ 4018759 h 4275540"/>
              <a:gd name="connsiteX66" fmla="*/ 2482991 w 3898347"/>
              <a:gd name="connsiteY66" fmla="*/ 4012935 h 4275540"/>
              <a:gd name="connsiteX67" fmla="*/ 2446940 w 3898347"/>
              <a:gd name="connsiteY67" fmla="*/ 4021172 h 4275540"/>
              <a:gd name="connsiteX68" fmla="*/ 2404883 w 3898347"/>
              <a:gd name="connsiteY68" fmla="*/ 4024808 h 4275540"/>
              <a:gd name="connsiteX69" fmla="*/ 2373894 w 3898347"/>
              <a:gd name="connsiteY69" fmla="*/ 4023827 h 4275540"/>
              <a:gd name="connsiteX70" fmla="*/ 2297080 w 3898347"/>
              <a:gd name="connsiteY70" fmla="*/ 4040841 h 4275540"/>
              <a:gd name="connsiteX71" fmla="*/ 2170615 w 3898347"/>
              <a:gd name="connsiteY71" fmla="*/ 4077196 h 4275540"/>
              <a:gd name="connsiteX72" fmla="*/ 2143580 w 3898347"/>
              <a:gd name="connsiteY72" fmla="*/ 4083102 h 4275540"/>
              <a:gd name="connsiteX73" fmla="*/ 2119893 w 3898347"/>
              <a:gd name="connsiteY73" fmla="*/ 4080874 h 4275540"/>
              <a:gd name="connsiteX74" fmla="*/ 2114008 w 3898347"/>
              <a:gd name="connsiteY74" fmla="*/ 4073996 h 4275540"/>
              <a:gd name="connsiteX75" fmla="*/ 2099067 w 3898347"/>
              <a:gd name="connsiteY75" fmla="*/ 4076068 h 4275540"/>
              <a:gd name="connsiteX76" fmla="*/ 2095000 w 3898347"/>
              <a:gd name="connsiteY76" fmla="*/ 4075096 h 4275540"/>
              <a:gd name="connsiteX77" fmla="*/ 2071767 w 3898347"/>
              <a:gd name="connsiteY77" fmla="*/ 4071044 h 4275540"/>
              <a:gd name="connsiteX78" fmla="*/ 2024486 w 3898347"/>
              <a:gd name="connsiteY78" fmla="*/ 4100276 h 4275540"/>
              <a:gd name="connsiteX79" fmla="*/ 1964411 w 3898347"/>
              <a:gd name="connsiteY79" fmla="*/ 4105069 h 4275540"/>
              <a:gd name="connsiteX80" fmla="*/ 1739945 w 3898347"/>
              <a:gd name="connsiteY80" fmla="*/ 4171795 h 4275540"/>
              <a:gd name="connsiteX81" fmla="*/ 1610556 w 3898347"/>
              <a:gd name="connsiteY81" fmla="*/ 4167701 h 4275540"/>
              <a:gd name="connsiteX82" fmla="*/ 1553623 w 3898347"/>
              <a:gd name="connsiteY82" fmla="*/ 4236045 h 4275540"/>
              <a:gd name="connsiteX83" fmla="*/ 1548640 w 3898347"/>
              <a:gd name="connsiteY83" fmla="*/ 4238297 h 4275540"/>
              <a:gd name="connsiteX84" fmla="*/ 1530136 w 3898347"/>
              <a:gd name="connsiteY84" fmla="*/ 4227121 h 4275540"/>
              <a:gd name="connsiteX85" fmla="*/ 1508787 w 3898347"/>
              <a:gd name="connsiteY85" fmla="*/ 4234213 h 4275540"/>
              <a:gd name="connsiteX86" fmla="*/ 1488914 w 3898347"/>
              <a:gd name="connsiteY86" fmla="*/ 4241772 h 4275540"/>
              <a:gd name="connsiteX87" fmla="*/ 1488999 w 3898347"/>
              <a:gd name="connsiteY87" fmla="*/ 4251186 h 4275540"/>
              <a:gd name="connsiteX88" fmla="*/ 1475364 w 3898347"/>
              <a:gd name="connsiteY88" fmla="*/ 4248364 h 4275540"/>
              <a:gd name="connsiteX89" fmla="*/ 1457275 w 3898347"/>
              <a:gd name="connsiteY89" fmla="*/ 4252863 h 4275540"/>
              <a:gd name="connsiteX90" fmla="*/ 1448085 w 3898347"/>
              <a:gd name="connsiteY90" fmla="*/ 4248391 h 4275540"/>
              <a:gd name="connsiteX91" fmla="*/ 1315306 w 3898347"/>
              <a:gd name="connsiteY91" fmla="*/ 4237004 h 4275540"/>
              <a:gd name="connsiteX92" fmla="*/ 1272434 w 3898347"/>
              <a:gd name="connsiteY92" fmla="*/ 4244958 h 4275540"/>
              <a:gd name="connsiteX93" fmla="*/ 1231567 w 3898347"/>
              <a:gd name="connsiteY93" fmla="*/ 4219356 h 4275540"/>
              <a:gd name="connsiteX94" fmla="*/ 1216643 w 3898347"/>
              <a:gd name="connsiteY94" fmla="*/ 4229828 h 4275540"/>
              <a:gd name="connsiteX95" fmla="*/ 1214101 w 3898347"/>
              <a:gd name="connsiteY95" fmla="*/ 4231991 h 4275540"/>
              <a:gd name="connsiteX96" fmla="*/ 1203193 w 3898347"/>
              <a:gd name="connsiteY96" fmla="*/ 4232867 h 4275540"/>
              <a:gd name="connsiteX97" fmla="*/ 1201049 w 3898347"/>
              <a:gd name="connsiteY97" fmla="*/ 4242842 h 4275540"/>
              <a:gd name="connsiteX98" fmla="*/ 1185298 w 3898347"/>
              <a:gd name="connsiteY98" fmla="*/ 4251133 h 4275540"/>
              <a:gd name="connsiteX99" fmla="*/ 1164955 w 3898347"/>
              <a:gd name="connsiteY99" fmla="*/ 4250027 h 4275540"/>
              <a:gd name="connsiteX100" fmla="*/ 1067357 w 3898347"/>
              <a:gd name="connsiteY100" fmla="*/ 4233908 h 4275540"/>
              <a:gd name="connsiteX101" fmla="*/ 1009492 w 3898347"/>
              <a:gd name="connsiteY101" fmla="*/ 4230455 h 4275540"/>
              <a:gd name="connsiteX102" fmla="*/ 988345 w 3898347"/>
              <a:gd name="connsiteY102" fmla="*/ 4238880 h 4275540"/>
              <a:gd name="connsiteX103" fmla="*/ 958251 w 3898347"/>
              <a:gd name="connsiteY103" fmla="*/ 4244100 h 4275540"/>
              <a:gd name="connsiteX104" fmla="*/ 905785 w 3898347"/>
              <a:gd name="connsiteY104" fmla="*/ 4260845 h 4275540"/>
              <a:gd name="connsiteX105" fmla="*/ 834176 w 3898347"/>
              <a:gd name="connsiteY105" fmla="*/ 4270241 h 4275540"/>
              <a:gd name="connsiteX106" fmla="*/ 778474 w 3898347"/>
              <a:gd name="connsiteY106" fmla="*/ 4235526 h 4275540"/>
              <a:gd name="connsiteX107" fmla="*/ 774418 w 3898347"/>
              <a:gd name="connsiteY107" fmla="*/ 4242583 h 4275540"/>
              <a:gd name="connsiteX108" fmla="*/ 737705 w 3898347"/>
              <a:gd name="connsiteY108" fmla="*/ 4238891 h 4275540"/>
              <a:gd name="connsiteX109" fmla="*/ 605027 w 3898347"/>
              <a:gd name="connsiteY109" fmla="*/ 4175863 h 4275540"/>
              <a:gd name="connsiteX110" fmla="*/ 533391 w 3898347"/>
              <a:gd name="connsiteY110" fmla="*/ 4170035 h 4275540"/>
              <a:gd name="connsiteX111" fmla="*/ 508621 w 3898347"/>
              <a:gd name="connsiteY111" fmla="*/ 4176044 h 4275540"/>
              <a:gd name="connsiteX112" fmla="*/ 467082 w 3898347"/>
              <a:gd name="connsiteY112" fmla="*/ 4185616 h 4275540"/>
              <a:gd name="connsiteX113" fmla="*/ 437646 w 3898347"/>
              <a:gd name="connsiteY113" fmla="*/ 4212658 h 4275540"/>
              <a:gd name="connsiteX114" fmla="*/ 402271 w 3898347"/>
              <a:gd name="connsiteY114" fmla="*/ 4212774 h 4275540"/>
              <a:gd name="connsiteX115" fmla="*/ 391968 w 3898347"/>
              <a:gd name="connsiteY115" fmla="*/ 4187073 h 4275540"/>
              <a:gd name="connsiteX116" fmla="*/ 354806 w 3898347"/>
              <a:gd name="connsiteY116" fmla="*/ 4195545 h 4275540"/>
              <a:gd name="connsiteX117" fmla="*/ 298662 w 3898347"/>
              <a:gd name="connsiteY117" fmla="*/ 4211227 h 4275540"/>
              <a:gd name="connsiteX118" fmla="*/ 265740 w 3898347"/>
              <a:gd name="connsiteY118" fmla="*/ 4213623 h 4275540"/>
              <a:gd name="connsiteX119" fmla="*/ 176403 w 3898347"/>
              <a:gd name="connsiteY119" fmla="*/ 4227393 h 4275540"/>
              <a:gd name="connsiteX120" fmla="*/ 82528 w 3898347"/>
              <a:gd name="connsiteY120" fmla="*/ 4275540 h 4275540"/>
              <a:gd name="connsiteX121" fmla="*/ 19464 w 3898347"/>
              <a:gd name="connsiteY121" fmla="*/ 4256103 h 4275540"/>
              <a:gd name="connsiteX122" fmla="*/ 0 w 3898347"/>
              <a:gd name="connsiteY122" fmla="*/ 4221939 h 4275540"/>
              <a:gd name="connsiteX123" fmla="*/ 0 w 3898347"/>
              <a:gd name="connsiteY123" fmla="*/ 15850 h 4275540"/>
              <a:gd name="connsiteX124" fmla="*/ 3898347 w 3898347"/>
              <a:gd name="connsiteY124" fmla="*/ 0 h 4275540"/>
              <a:gd name="connsiteX0" fmla="*/ 3898347 w 3898347"/>
              <a:gd name="connsiteY0" fmla="*/ 0 h 4275540"/>
              <a:gd name="connsiteX1" fmla="*/ 3898347 w 3898347"/>
              <a:gd name="connsiteY1" fmla="*/ 3834445 h 4275540"/>
              <a:gd name="connsiteX2" fmla="*/ 3892314 w 3898347"/>
              <a:gd name="connsiteY2" fmla="*/ 3832951 h 4275540"/>
              <a:gd name="connsiteX3" fmla="*/ 3851953 w 3898347"/>
              <a:gd name="connsiteY3" fmla="*/ 3802983 h 4275540"/>
              <a:gd name="connsiteX4" fmla="*/ 3836418 w 3898347"/>
              <a:gd name="connsiteY4" fmla="*/ 3811513 h 4275540"/>
              <a:gd name="connsiteX5" fmla="*/ 3833758 w 3898347"/>
              <a:gd name="connsiteY5" fmla="*/ 3813341 h 4275540"/>
              <a:gd name="connsiteX6" fmla="*/ 3822673 w 3898347"/>
              <a:gd name="connsiteY6" fmla="*/ 3812913 h 4275540"/>
              <a:gd name="connsiteX7" fmla="*/ 3820104 w 3898347"/>
              <a:gd name="connsiteY7" fmla="*/ 3822466 h 4275540"/>
              <a:gd name="connsiteX8" fmla="*/ 3803816 w 3898347"/>
              <a:gd name="connsiteY8" fmla="*/ 3828757 h 4275540"/>
              <a:gd name="connsiteX9" fmla="*/ 3729936 w 3898347"/>
              <a:gd name="connsiteY9" fmla="*/ 3815386 h 4275540"/>
              <a:gd name="connsiteX10" fmla="*/ 3726018 w 3898347"/>
              <a:gd name="connsiteY10" fmla="*/ 3815100 h 4275540"/>
              <a:gd name="connsiteX11" fmla="*/ 3725413 w 3898347"/>
              <a:gd name="connsiteY11" fmla="*/ 3814615 h 4275540"/>
              <a:gd name="connsiteX12" fmla="*/ 3713801 w 3898347"/>
              <a:gd name="connsiteY12" fmla="*/ 3811018 h 4275540"/>
              <a:gd name="connsiteX13" fmla="*/ 3709087 w 3898347"/>
              <a:gd name="connsiteY13" fmla="*/ 3813195 h 4275540"/>
              <a:gd name="connsiteX14" fmla="*/ 3698038 w 3898347"/>
              <a:gd name="connsiteY14" fmla="*/ 3806182 h 4275540"/>
              <a:gd name="connsiteX15" fmla="*/ 3662227 w 3898347"/>
              <a:gd name="connsiteY15" fmla="*/ 3807761 h 4275540"/>
              <a:gd name="connsiteX16" fmla="*/ 3659872 w 3898347"/>
              <a:gd name="connsiteY16" fmla="*/ 3805524 h 4275540"/>
              <a:gd name="connsiteX17" fmla="*/ 3643454 w 3898347"/>
              <a:gd name="connsiteY17" fmla="*/ 3794831 h 4275540"/>
              <a:gd name="connsiteX18" fmla="*/ 3624789 w 3898347"/>
              <a:gd name="connsiteY18" fmla="*/ 3803185 h 4275540"/>
              <a:gd name="connsiteX19" fmla="*/ 3602327 w 3898347"/>
              <a:gd name="connsiteY19" fmla="*/ 3794616 h 4275540"/>
              <a:gd name="connsiteX20" fmla="*/ 3596645 w 3898347"/>
              <a:gd name="connsiteY20" fmla="*/ 3797108 h 4275540"/>
              <a:gd name="connsiteX21" fmla="*/ 3574144 w 3898347"/>
              <a:gd name="connsiteY21" fmla="*/ 3795108 h 4275540"/>
              <a:gd name="connsiteX22" fmla="*/ 3562310 w 3898347"/>
              <a:gd name="connsiteY22" fmla="*/ 3787534 h 4275540"/>
              <a:gd name="connsiteX23" fmla="*/ 3551635 w 3898347"/>
              <a:gd name="connsiteY23" fmla="*/ 3797705 h 4275540"/>
              <a:gd name="connsiteX24" fmla="*/ 3542668 w 3898347"/>
              <a:gd name="connsiteY24" fmla="*/ 3803283 h 4275540"/>
              <a:gd name="connsiteX25" fmla="*/ 3533033 w 3898347"/>
              <a:gd name="connsiteY25" fmla="*/ 3799071 h 4275540"/>
              <a:gd name="connsiteX26" fmla="*/ 3521726 w 3898347"/>
              <a:gd name="connsiteY26" fmla="*/ 3804691 h 4275540"/>
              <a:gd name="connsiteX27" fmla="*/ 3520080 w 3898347"/>
              <a:gd name="connsiteY27" fmla="*/ 3805210 h 4275540"/>
              <a:gd name="connsiteX28" fmla="*/ 3508491 w 3898347"/>
              <a:gd name="connsiteY28" fmla="*/ 3797398 h 4275540"/>
              <a:gd name="connsiteX29" fmla="*/ 3503787 w 3898347"/>
              <a:gd name="connsiteY29" fmla="*/ 3797787 h 4275540"/>
              <a:gd name="connsiteX30" fmla="*/ 3492165 w 3898347"/>
              <a:gd name="connsiteY30" fmla="*/ 3799887 h 4275540"/>
              <a:gd name="connsiteX31" fmla="*/ 3472233 w 3898347"/>
              <a:gd name="connsiteY31" fmla="*/ 3805682 h 4275540"/>
              <a:gd name="connsiteX32" fmla="*/ 3465921 w 3898347"/>
              <a:gd name="connsiteY32" fmla="*/ 3805814 h 4275540"/>
              <a:gd name="connsiteX33" fmla="*/ 3455541 w 3898347"/>
              <a:gd name="connsiteY33" fmla="*/ 3815505 h 4275540"/>
              <a:gd name="connsiteX34" fmla="*/ 3429027 w 3898347"/>
              <a:gd name="connsiteY34" fmla="*/ 3816906 h 4275540"/>
              <a:gd name="connsiteX35" fmla="*/ 3369507 w 3898347"/>
              <a:gd name="connsiteY35" fmla="*/ 3825563 h 4275540"/>
              <a:gd name="connsiteX36" fmla="*/ 3324491 w 3898347"/>
              <a:gd name="connsiteY36" fmla="*/ 3832006 h 4275540"/>
              <a:gd name="connsiteX37" fmla="*/ 3244235 w 3898347"/>
              <a:gd name="connsiteY37" fmla="*/ 3834376 h 4275540"/>
              <a:gd name="connsiteX38" fmla="*/ 3226507 w 3898347"/>
              <a:gd name="connsiteY38" fmla="*/ 3820131 h 4275540"/>
              <a:gd name="connsiteX39" fmla="*/ 3191688 w 3898347"/>
              <a:gd name="connsiteY39" fmla="*/ 3837359 h 4275540"/>
              <a:gd name="connsiteX40" fmla="*/ 3185553 w 3898347"/>
              <a:gd name="connsiteY40" fmla="*/ 3859030 h 4275540"/>
              <a:gd name="connsiteX41" fmla="*/ 3090188 w 3898347"/>
              <a:gd name="connsiteY41" fmla="*/ 3855036 h 4275540"/>
              <a:gd name="connsiteX42" fmla="*/ 3031422 w 3898347"/>
              <a:gd name="connsiteY42" fmla="*/ 3858298 h 4275540"/>
              <a:gd name="connsiteX43" fmla="*/ 2996288 w 3898347"/>
              <a:gd name="connsiteY43" fmla="*/ 3860020 h 4275540"/>
              <a:gd name="connsiteX44" fmla="*/ 2901661 w 3898347"/>
              <a:gd name="connsiteY44" fmla="*/ 3882243 h 4275540"/>
              <a:gd name="connsiteX45" fmla="*/ 2782141 w 3898347"/>
              <a:gd name="connsiteY45" fmla="*/ 3932983 h 4275540"/>
              <a:gd name="connsiteX46" fmla="*/ 2749597 w 3898347"/>
              <a:gd name="connsiteY46" fmla="*/ 3956746 h 4275540"/>
              <a:gd name="connsiteX47" fmla="*/ 2730493 w 3898347"/>
              <a:gd name="connsiteY47" fmla="*/ 3955236 h 4275540"/>
              <a:gd name="connsiteX48" fmla="*/ 2707507 w 3898347"/>
              <a:gd name="connsiteY48" fmla="*/ 3947771 h 4275540"/>
              <a:gd name="connsiteX49" fmla="*/ 2701937 w 3898347"/>
              <a:gd name="connsiteY49" fmla="*/ 3950565 h 4275540"/>
              <a:gd name="connsiteX50" fmla="*/ 2679435 w 3898347"/>
              <a:gd name="connsiteY50" fmla="*/ 3949768 h 4275540"/>
              <a:gd name="connsiteX51" fmla="*/ 2667352 w 3898347"/>
              <a:gd name="connsiteY51" fmla="*/ 3942821 h 4275540"/>
              <a:gd name="connsiteX52" fmla="*/ 2657096 w 3898347"/>
              <a:gd name="connsiteY52" fmla="*/ 3953571 h 4275540"/>
              <a:gd name="connsiteX53" fmla="*/ 2655161 w 3898347"/>
              <a:gd name="connsiteY53" fmla="*/ 3962216 h 4275540"/>
              <a:gd name="connsiteX54" fmla="*/ 2638604 w 3898347"/>
              <a:gd name="connsiteY54" fmla="*/ 3955936 h 4275540"/>
              <a:gd name="connsiteX55" fmla="*/ 2626185 w 3898347"/>
              <a:gd name="connsiteY55" fmla="*/ 3962937 h 4275540"/>
              <a:gd name="connsiteX56" fmla="*/ 2614077 w 3898347"/>
              <a:gd name="connsiteY56" fmla="*/ 3955576 h 4275540"/>
              <a:gd name="connsiteX57" fmla="*/ 2609403 w 3898347"/>
              <a:gd name="connsiteY57" fmla="*/ 3956215 h 4275540"/>
              <a:gd name="connsiteX58" fmla="*/ 2597896 w 3898347"/>
              <a:gd name="connsiteY58" fmla="*/ 3958939 h 4275540"/>
              <a:gd name="connsiteX59" fmla="*/ 2578251 w 3898347"/>
              <a:gd name="connsiteY59" fmla="*/ 3965812 h 4275540"/>
              <a:gd name="connsiteX60" fmla="*/ 2571961 w 3898347"/>
              <a:gd name="connsiteY60" fmla="*/ 3966278 h 4275540"/>
              <a:gd name="connsiteX61" fmla="*/ 2559399 w 3898347"/>
              <a:gd name="connsiteY61" fmla="*/ 3979193 h 4275540"/>
              <a:gd name="connsiteX62" fmla="*/ 2533560 w 3898347"/>
              <a:gd name="connsiteY62" fmla="*/ 3988160 h 4275540"/>
              <a:gd name="connsiteX63" fmla="*/ 2515299 w 3898347"/>
              <a:gd name="connsiteY63" fmla="*/ 4016867 h 4275540"/>
              <a:gd name="connsiteX64" fmla="*/ 2513423 w 3898347"/>
              <a:gd name="connsiteY64" fmla="*/ 4018759 h 4275540"/>
              <a:gd name="connsiteX65" fmla="*/ 2482991 w 3898347"/>
              <a:gd name="connsiteY65" fmla="*/ 4012935 h 4275540"/>
              <a:gd name="connsiteX66" fmla="*/ 2446940 w 3898347"/>
              <a:gd name="connsiteY66" fmla="*/ 4021172 h 4275540"/>
              <a:gd name="connsiteX67" fmla="*/ 2404883 w 3898347"/>
              <a:gd name="connsiteY67" fmla="*/ 4024808 h 4275540"/>
              <a:gd name="connsiteX68" fmla="*/ 2373894 w 3898347"/>
              <a:gd name="connsiteY68" fmla="*/ 4023827 h 4275540"/>
              <a:gd name="connsiteX69" fmla="*/ 2297080 w 3898347"/>
              <a:gd name="connsiteY69" fmla="*/ 4040841 h 4275540"/>
              <a:gd name="connsiteX70" fmla="*/ 2170615 w 3898347"/>
              <a:gd name="connsiteY70" fmla="*/ 4077196 h 4275540"/>
              <a:gd name="connsiteX71" fmla="*/ 2143580 w 3898347"/>
              <a:gd name="connsiteY71" fmla="*/ 4083102 h 4275540"/>
              <a:gd name="connsiteX72" fmla="*/ 2119893 w 3898347"/>
              <a:gd name="connsiteY72" fmla="*/ 4080874 h 4275540"/>
              <a:gd name="connsiteX73" fmla="*/ 2114008 w 3898347"/>
              <a:gd name="connsiteY73" fmla="*/ 4073996 h 4275540"/>
              <a:gd name="connsiteX74" fmla="*/ 2099067 w 3898347"/>
              <a:gd name="connsiteY74" fmla="*/ 4076068 h 4275540"/>
              <a:gd name="connsiteX75" fmla="*/ 2095000 w 3898347"/>
              <a:gd name="connsiteY75" fmla="*/ 4075096 h 4275540"/>
              <a:gd name="connsiteX76" fmla="*/ 2071767 w 3898347"/>
              <a:gd name="connsiteY76" fmla="*/ 4071044 h 4275540"/>
              <a:gd name="connsiteX77" fmla="*/ 2024486 w 3898347"/>
              <a:gd name="connsiteY77" fmla="*/ 4100276 h 4275540"/>
              <a:gd name="connsiteX78" fmla="*/ 1964411 w 3898347"/>
              <a:gd name="connsiteY78" fmla="*/ 4105069 h 4275540"/>
              <a:gd name="connsiteX79" fmla="*/ 1739945 w 3898347"/>
              <a:gd name="connsiteY79" fmla="*/ 4171795 h 4275540"/>
              <a:gd name="connsiteX80" fmla="*/ 1610556 w 3898347"/>
              <a:gd name="connsiteY80" fmla="*/ 4167701 h 4275540"/>
              <a:gd name="connsiteX81" fmla="*/ 1553623 w 3898347"/>
              <a:gd name="connsiteY81" fmla="*/ 4236045 h 4275540"/>
              <a:gd name="connsiteX82" fmla="*/ 1548640 w 3898347"/>
              <a:gd name="connsiteY82" fmla="*/ 4238297 h 4275540"/>
              <a:gd name="connsiteX83" fmla="*/ 1530136 w 3898347"/>
              <a:gd name="connsiteY83" fmla="*/ 4227121 h 4275540"/>
              <a:gd name="connsiteX84" fmla="*/ 1508787 w 3898347"/>
              <a:gd name="connsiteY84" fmla="*/ 4234213 h 4275540"/>
              <a:gd name="connsiteX85" fmla="*/ 1488914 w 3898347"/>
              <a:gd name="connsiteY85" fmla="*/ 4241772 h 4275540"/>
              <a:gd name="connsiteX86" fmla="*/ 1488999 w 3898347"/>
              <a:gd name="connsiteY86" fmla="*/ 4251186 h 4275540"/>
              <a:gd name="connsiteX87" fmla="*/ 1475364 w 3898347"/>
              <a:gd name="connsiteY87" fmla="*/ 4248364 h 4275540"/>
              <a:gd name="connsiteX88" fmla="*/ 1457275 w 3898347"/>
              <a:gd name="connsiteY88" fmla="*/ 4252863 h 4275540"/>
              <a:gd name="connsiteX89" fmla="*/ 1448085 w 3898347"/>
              <a:gd name="connsiteY89" fmla="*/ 4248391 h 4275540"/>
              <a:gd name="connsiteX90" fmla="*/ 1315306 w 3898347"/>
              <a:gd name="connsiteY90" fmla="*/ 4237004 h 4275540"/>
              <a:gd name="connsiteX91" fmla="*/ 1272434 w 3898347"/>
              <a:gd name="connsiteY91" fmla="*/ 4244958 h 4275540"/>
              <a:gd name="connsiteX92" fmla="*/ 1231567 w 3898347"/>
              <a:gd name="connsiteY92" fmla="*/ 4219356 h 4275540"/>
              <a:gd name="connsiteX93" fmla="*/ 1216643 w 3898347"/>
              <a:gd name="connsiteY93" fmla="*/ 4229828 h 4275540"/>
              <a:gd name="connsiteX94" fmla="*/ 1214101 w 3898347"/>
              <a:gd name="connsiteY94" fmla="*/ 4231991 h 4275540"/>
              <a:gd name="connsiteX95" fmla="*/ 1203193 w 3898347"/>
              <a:gd name="connsiteY95" fmla="*/ 4232867 h 4275540"/>
              <a:gd name="connsiteX96" fmla="*/ 1201049 w 3898347"/>
              <a:gd name="connsiteY96" fmla="*/ 4242842 h 4275540"/>
              <a:gd name="connsiteX97" fmla="*/ 1185298 w 3898347"/>
              <a:gd name="connsiteY97" fmla="*/ 4251133 h 4275540"/>
              <a:gd name="connsiteX98" fmla="*/ 1164955 w 3898347"/>
              <a:gd name="connsiteY98" fmla="*/ 4250027 h 4275540"/>
              <a:gd name="connsiteX99" fmla="*/ 1067357 w 3898347"/>
              <a:gd name="connsiteY99" fmla="*/ 4233908 h 4275540"/>
              <a:gd name="connsiteX100" fmla="*/ 1009492 w 3898347"/>
              <a:gd name="connsiteY100" fmla="*/ 4230455 h 4275540"/>
              <a:gd name="connsiteX101" fmla="*/ 988345 w 3898347"/>
              <a:gd name="connsiteY101" fmla="*/ 4238880 h 4275540"/>
              <a:gd name="connsiteX102" fmla="*/ 958251 w 3898347"/>
              <a:gd name="connsiteY102" fmla="*/ 4244100 h 4275540"/>
              <a:gd name="connsiteX103" fmla="*/ 905785 w 3898347"/>
              <a:gd name="connsiteY103" fmla="*/ 4260845 h 4275540"/>
              <a:gd name="connsiteX104" fmla="*/ 834176 w 3898347"/>
              <a:gd name="connsiteY104" fmla="*/ 4270241 h 4275540"/>
              <a:gd name="connsiteX105" fmla="*/ 778474 w 3898347"/>
              <a:gd name="connsiteY105" fmla="*/ 4235526 h 4275540"/>
              <a:gd name="connsiteX106" fmla="*/ 774418 w 3898347"/>
              <a:gd name="connsiteY106" fmla="*/ 4242583 h 4275540"/>
              <a:gd name="connsiteX107" fmla="*/ 737705 w 3898347"/>
              <a:gd name="connsiteY107" fmla="*/ 4238891 h 4275540"/>
              <a:gd name="connsiteX108" fmla="*/ 605027 w 3898347"/>
              <a:gd name="connsiteY108" fmla="*/ 4175863 h 4275540"/>
              <a:gd name="connsiteX109" fmla="*/ 533391 w 3898347"/>
              <a:gd name="connsiteY109" fmla="*/ 4170035 h 4275540"/>
              <a:gd name="connsiteX110" fmla="*/ 508621 w 3898347"/>
              <a:gd name="connsiteY110" fmla="*/ 4176044 h 4275540"/>
              <a:gd name="connsiteX111" fmla="*/ 467082 w 3898347"/>
              <a:gd name="connsiteY111" fmla="*/ 4185616 h 4275540"/>
              <a:gd name="connsiteX112" fmla="*/ 437646 w 3898347"/>
              <a:gd name="connsiteY112" fmla="*/ 4212658 h 4275540"/>
              <a:gd name="connsiteX113" fmla="*/ 402271 w 3898347"/>
              <a:gd name="connsiteY113" fmla="*/ 4212774 h 4275540"/>
              <a:gd name="connsiteX114" fmla="*/ 391968 w 3898347"/>
              <a:gd name="connsiteY114" fmla="*/ 4187073 h 4275540"/>
              <a:gd name="connsiteX115" fmla="*/ 354806 w 3898347"/>
              <a:gd name="connsiteY115" fmla="*/ 4195545 h 4275540"/>
              <a:gd name="connsiteX116" fmla="*/ 298662 w 3898347"/>
              <a:gd name="connsiteY116" fmla="*/ 4211227 h 4275540"/>
              <a:gd name="connsiteX117" fmla="*/ 265740 w 3898347"/>
              <a:gd name="connsiteY117" fmla="*/ 4213623 h 4275540"/>
              <a:gd name="connsiteX118" fmla="*/ 176403 w 3898347"/>
              <a:gd name="connsiteY118" fmla="*/ 4227393 h 4275540"/>
              <a:gd name="connsiteX119" fmla="*/ 82528 w 3898347"/>
              <a:gd name="connsiteY119" fmla="*/ 4275540 h 4275540"/>
              <a:gd name="connsiteX120" fmla="*/ 19464 w 3898347"/>
              <a:gd name="connsiteY120" fmla="*/ 4256103 h 4275540"/>
              <a:gd name="connsiteX121" fmla="*/ 0 w 3898347"/>
              <a:gd name="connsiteY121" fmla="*/ 4221939 h 4275540"/>
              <a:gd name="connsiteX122" fmla="*/ 0 w 3898347"/>
              <a:gd name="connsiteY122" fmla="*/ 15850 h 4275540"/>
              <a:gd name="connsiteX123" fmla="*/ 3898347 w 3898347"/>
              <a:gd name="connsiteY123" fmla="*/ 0 h 4275540"/>
              <a:gd name="connsiteX0" fmla="*/ 3898347 w 3898347"/>
              <a:gd name="connsiteY0" fmla="*/ 0 h 4275540"/>
              <a:gd name="connsiteX1" fmla="*/ 3898347 w 3898347"/>
              <a:gd name="connsiteY1" fmla="*/ 3834445 h 4275540"/>
              <a:gd name="connsiteX2" fmla="*/ 3892314 w 3898347"/>
              <a:gd name="connsiteY2" fmla="*/ 3832951 h 4275540"/>
              <a:gd name="connsiteX3" fmla="*/ 3851953 w 3898347"/>
              <a:gd name="connsiteY3" fmla="*/ 3802983 h 4275540"/>
              <a:gd name="connsiteX4" fmla="*/ 3836418 w 3898347"/>
              <a:gd name="connsiteY4" fmla="*/ 3811513 h 4275540"/>
              <a:gd name="connsiteX5" fmla="*/ 3833758 w 3898347"/>
              <a:gd name="connsiteY5" fmla="*/ 3813341 h 4275540"/>
              <a:gd name="connsiteX6" fmla="*/ 3822673 w 3898347"/>
              <a:gd name="connsiteY6" fmla="*/ 3812913 h 4275540"/>
              <a:gd name="connsiteX7" fmla="*/ 3820104 w 3898347"/>
              <a:gd name="connsiteY7" fmla="*/ 3822466 h 4275540"/>
              <a:gd name="connsiteX8" fmla="*/ 3803816 w 3898347"/>
              <a:gd name="connsiteY8" fmla="*/ 3828757 h 4275540"/>
              <a:gd name="connsiteX9" fmla="*/ 3729936 w 3898347"/>
              <a:gd name="connsiteY9" fmla="*/ 3815386 h 4275540"/>
              <a:gd name="connsiteX10" fmla="*/ 3726018 w 3898347"/>
              <a:gd name="connsiteY10" fmla="*/ 3815100 h 4275540"/>
              <a:gd name="connsiteX11" fmla="*/ 3725413 w 3898347"/>
              <a:gd name="connsiteY11" fmla="*/ 3814615 h 4275540"/>
              <a:gd name="connsiteX12" fmla="*/ 3713801 w 3898347"/>
              <a:gd name="connsiteY12" fmla="*/ 3811018 h 4275540"/>
              <a:gd name="connsiteX13" fmla="*/ 3709087 w 3898347"/>
              <a:gd name="connsiteY13" fmla="*/ 3813195 h 4275540"/>
              <a:gd name="connsiteX14" fmla="*/ 3698038 w 3898347"/>
              <a:gd name="connsiteY14" fmla="*/ 3806182 h 4275540"/>
              <a:gd name="connsiteX15" fmla="*/ 3662227 w 3898347"/>
              <a:gd name="connsiteY15" fmla="*/ 3807761 h 4275540"/>
              <a:gd name="connsiteX16" fmla="*/ 3659872 w 3898347"/>
              <a:gd name="connsiteY16" fmla="*/ 3805524 h 4275540"/>
              <a:gd name="connsiteX17" fmla="*/ 3643454 w 3898347"/>
              <a:gd name="connsiteY17" fmla="*/ 3794831 h 4275540"/>
              <a:gd name="connsiteX18" fmla="*/ 3624789 w 3898347"/>
              <a:gd name="connsiteY18" fmla="*/ 3803185 h 4275540"/>
              <a:gd name="connsiteX19" fmla="*/ 3602327 w 3898347"/>
              <a:gd name="connsiteY19" fmla="*/ 3794616 h 4275540"/>
              <a:gd name="connsiteX20" fmla="*/ 3596645 w 3898347"/>
              <a:gd name="connsiteY20" fmla="*/ 3797108 h 4275540"/>
              <a:gd name="connsiteX21" fmla="*/ 3574144 w 3898347"/>
              <a:gd name="connsiteY21" fmla="*/ 3795108 h 4275540"/>
              <a:gd name="connsiteX22" fmla="*/ 3562310 w 3898347"/>
              <a:gd name="connsiteY22" fmla="*/ 3787534 h 4275540"/>
              <a:gd name="connsiteX23" fmla="*/ 3551635 w 3898347"/>
              <a:gd name="connsiteY23" fmla="*/ 3797705 h 4275540"/>
              <a:gd name="connsiteX24" fmla="*/ 3542668 w 3898347"/>
              <a:gd name="connsiteY24" fmla="*/ 3803283 h 4275540"/>
              <a:gd name="connsiteX25" fmla="*/ 3533033 w 3898347"/>
              <a:gd name="connsiteY25" fmla="*/ 3799071 h 4275540"/>
              <a:gd name="connsiteX26" fmla="*/ 3521726 w 3898347"/>
              <a:gd name="connsiteY26" fmla="*/ 3804691 h 4275540"/>
              <a:gd name="connsiteX27" fmla="*/ 3520080 w 3898347"/>
              <a:gd name="connsiteY27" fmla="*/ 3805210 h 4275540"/>
              <a:gd name="connsiteX28" fmla="*/ 3508491 w 3898347"/>
              <a:gd name="connsiteY28" fmla="*/ 3797398 h 4275540"/>
              <a:gd name="connsiteX29" fmla="*/ 3503787 w 3898347"/>
              <a:gd name="connsiteY29" fmla="*/ 3797787 h 4275540"/>
              <a:gd name="connsiteX30" fmla="*/ 3492165 w 3898347"/>
              <a:gd name="connsiteY30" fmla="*/ 3799887 h 4275540"/>
              <a:gd name="connsiteX31" fmla="*/ 3472233 w 3898347"/>
              <a:gd name="connsiteY31" fmla="*/ 3805682 h 4275540"/>
              <a:gd name="connsiteX32" fmla="*/ 3465921 w 3898347"/>
              <a:gd name="connsiteY32" fmla="*/ 3805814 h 4275540"/>
              <a:gd name="connsiteX33" fmla="*/ 3455541 w 3898347"/>
              <a:gd name="connsiteY33" fmla="*/ 3815505 h 4275540"/>
              <a:gd name="connsiteX34" fmla="*/ 3429027 w 3898347"/>
              <a:gd name="connsiteY34" fmla="*/ 3816906 h 4275540"/>
              <a:gd name="connsiteX35" fmla="*/ 3369507 w 3898347"/>
              <a:gd name="connsiteY35" fmla="*/ 3825563 h 4275540"/>
              <a:gd name="connsiteX36" fmla="*/ 3324491 w 3898347"/>
              <a:gd name="connsiteY36" fmla="*/ 3832006 h 4275540"/>
              <a:gd name="connsiteX37" fmla="*/ 3244235 w 3898347"/>
              <a:gd name="connsiteY37" fmla="*/ 3834376 h 4275540"/>
              <a:gd name="connsiteX38" fmla="*/ 3226507 w 3898347"/>
              <a:gd name="connsiteY38" fmla="*/ 3820131 h 4275540"/>
              <a:gd name="connsiteX39" fmla="*/ 3191688 w 3898347"/>
              <a:gd name="connsiteY39" fmla="*/ 3837359 h 4275540"/>
              <a:gd name="connsiteX40" fmla="*/ 3185553 w 3898347"/>
              <a:gd name="connsiteY40" fmla="*/ 3859030 h 4275540"/>
              <a:gd name="connsiteX41" fmla="*/ 3090188 w 3898347"/>
              <a:gd name="connsiteY41" fmla="*/ 3855036 h 4275540"/>
              <a:gd name="connsiteX42" fmla="*/ 3031422 w 3898347"/>
              <a:gd name="connsiteY42" fmla="*/ 3858298 h 4275540"/>
              <a:gd name="connsiteX43" fmla="*/ 2996288 w 3898347"/>
              <a:gd name="connsiteY43" fmla="*/ 3860020 h 4275540"/>
              <a:gd name="connsiteX44" fmla="*/ 2901661 w 3898347"/>
              <a:gd name="connsiteY44" fmla="*/ 3882243 h 4275540"/>
              <a:gd name="connsiteX45" fmla="*/ 2782141 w 3898347"/>
              <a:gd name="connsiteY45" fmla="*/ 3932983 h 4275540"/>
              <a:gd name="connsiteX46" fmla="*/ 2749597 w 3898347"/>
              <a:gd name="connsiteY46" fmla="*/ 3956746 h 4275540"/>
              <a:gd name="connsiteX47" fmla="*/ 2730493 w 3898347"/>
              <a:gd name="connsiteY47" fmla="*/ 3955236 h 4275540"/>
              <a:gd name="connsiteX48" fmla="*/ 2707507 w 3898347"/>
              <a:gd name="connsiteY48" fmla="*/ 3947771 h 4275540"/>
              <a:gd name="connsiteX49" fmla="*/ 2701937 w 3898347"/>
              <a:gd name="connsiteY49" fmla="*/ 3950565 h 4275540"/>
              <a:gd name="connsiteX50" fmla="*/ 2679435 w 3898347"/>
              <a:gd name="connsiteY50" fmla="*/ 3949768 h 4275540"/>
              <a:gd name="connsiteX51" fmla="*/ 2667352 w 3898347"/>
              <a:gd name="connsiteY51" fmla="*/ 3942821 h 4275540"/>
              <a:gd name="connsiteX52" fmla="*/ 2657096 w 3898347"/>
              <a:gd name="connsiteY52" fmla="*/ 3953571 h 4275540"/>
              <a:gd name="connsiteX53" fmla="*/ 2655161 w 3898347"/>
              <a:gd name="connsiteY53" fmla="*/ 3962216 h 4275540"/>
              <a:gd name="connsiteX54" fmla="*/ 2638604 w 3898347"/>
              <a:gd name="connsiteY54" fmla="*/ 3955936 h 4275540"/>
              <a:gd name="connsiteX55" fmla="*/ 2626185 w 3898347"/>
              <a:gd name="connsiteY55" fmla="*/ 3962937 h 4275540"/>
              <a:gd name="connsiteX56" fmla="*/ 2614077 w 3898347"/>
              <a:gd name="connsiteY56" fmla="*/ 3955576 h 4275540"/>
              <a:gd name="connsiteX57" fmla="*/ 2609403 w 3898347"/>
              <a:gd name="connsiteY57" fmla="*/ 3956215 h 4275540"/>
              <a:gd name="connsiteX58" fmla="*/ 2597896 w 3898347"/>
              <a:gd name="connsiteY58" fmla="*/ 3958939 h 4275540"/>
              <a:gd name="connsiteX59" fmla="*/ 2578251 w 3898347"/>
              <a:gd name="connsiteY59" fmla="*/ 3965812 h 4275540"/>
              <a:gd name="connsiteX60" fmla="*/ 2571961 w 3898347"/>
              <a:gd name="connsiteY60" fmla="*/ 3966278 h 4275540"/>
              <a:gd name="connsiteX61" fmla="*/ 2559399 w 3898347"/>
              <a:gd name="connsiteY61" fmla="*/ 3979193 h 4275540"/>
              <a:gd name="connsiteX62" fmla="*/ 2533560 w 3898347"/>
              <a:gd name="connsiteY62" fmla="*/ 3988160 h 4275540"/>
              <a:gd name="connsiteX63" fmla="*/ 2515299 w 3898347"/>
              <a:gd name="connsiteY63" fmla="*/ 4016867 h 4275540"/>
              <a:gd name="connsiteX64" fmla="*/ 2513423 w 3898347"/>
              <a:gd name="connsiteY64" fmla="*/ 4018759 h 4275540"/>
              <a:gd name="connsiteX65" fmla="*/ 2482991 w 3898347"/>
              <a:gd name="connsiteY65" fmla="*/ 4012935 h 4275540"/>
              <a:gd name="connsiteX66" fmla="*/ 2446940 w 3898347"/>
              <a:gd name="connsiteY66" fmla="*/ 4021172 h 4275540"/>
              <a:gd name="connsiteX67" fmla="*/ 2404883 w 3898347"/>
              <a:gd name="connsiteY67" fmla="*/ 4024808 h 4275540"/>
              <a:gd name="connsiteX68" fmla="*/ 2373894 w 3898347"/>
              <a:gd name="connsiteY68" fmla="*/ 4023827 h 4275540"/>
              <a:gd name="connsiteX69" fmla="*/ 2297080 w 3898347"/>
              <a:gd name="connsiteY69" fmla="*/ 4040841 h 4275540"/>
              <a:gd name="connsiteX70" fmla="*/ 2170615 w 3898347"/>
              <a:gd name="connsiteY70" fmla="*/ 4077196 h 4275540"/>
              <a:gd name="connsiteX71" fmla="*/ 2143580 w 3898347"/>
              <a:gd name="connsiteY71" fmla="*/ 4083102 h 4275540"/>
              <a:gd name="connsiteX72" fmla="*/ 2119893 w 3898347"/>
              <a:gd name="connsiteY72" fmla="*/ 4080874 h 4275540"/>
              <a:gd name="connsiteX73" fmla="*/ 2114008 w 3898347"/>
              <a:gd name="connsiteY73" fmla="*/ 4073996 h 4275540"/>
              <a:gd name="connsiteX74" fmla="*/ 2099067 w 3898347"/>
              <a:gd name="connsiteY74" fmla="*/ 4076068 h 4275540"/>
              <a:gd name="connsiteX75" fmla="*/ 2095000 w 3898347"/>
              <a:gd name="connsiteY75" fmla="*/ 4075096 h 4275540"/>
              <a:gd name="connsiteX76" fmla="*/ 2071767 w 3898347"/>
              <a:gd name="connsiteY76" fmla="*/ 4071044 h 4275540"/>
              <a:gd name="connsiteX77" fmla="*/ 2024486 w 3898347"/>
              <a:gd name="connsiteY77" fmla="*/ 4100276 h 4275540"/>
              <a:gd name="connsiteX78" fmla="*/ 1964411 w 3898347"/>
              <a:gd name="connsiteY78" fmla="*/ 4105069 h 4275540"/>
              <a:gd name="connsiteX79" fmla="*/ 1739945 w 3898347"/>
              <a:gd name="connsiteY79" fmla="*/ 4171795 h 4275540"/>
              <a:gd name="connsiteX80" fmla="*/ 1610556 w 3898347"/>
              <a:gd name="connsiteY80" fmla="*/ 4167701 h 4275540"/>
              <a:gd name="connsiteX81" fmla="*/ 1553623 w 3898347"/>
              <a:gd name="connsiteY81" fmla="*/ 4236045 h 4275540"/>
              <a:gd name="connsiteX82" fmla="*/ 1548640 w 3898347"/>
              <a:gd name="connsiteY82" fmla="*/ 4238297 h 4275540"/>
              <a:gd name="connsiteX83" fmla="*/ 1530136 w 3898347"/>
              <a:gd name="connsiteY83" fmla="*/ 4227121 h 4275540"/>
              <a:gd name="connsiteX84" fmla="*/ 1508787 w 3898347"/>
              <a:gd name="connsiteY84" fmla="*/ 4234213 h 4275540"/>
              <a:gd name="connsiteX85" fmla="*/ 1488914 w 3898347"/>
              <a:gd name="connsiteY85" fmla="*/ 4241772 h 4275540"/>
              <a:gd name="connsiteX86" fmla="*/ 1488999 w 3898347"/>
              <a:gd name="connsiteY86" fmla="*/ 4251186 h 4275540"/>
              <a:gd name="connsiteX87" fmla="*/ 1475364 w 3898347"/>
              <a:gd name="connsiteY87" fmla="*/ 4248364 h 4275540"/>
              <a:gd name="connsiteX88" fmla="*/ 1457275 w 3898347"/>
              <a:gd name="connsiteY88" fmla="*/ 4252863 h 4275540"/>
              <a:gd name="connsiteX89" fmla="*/ 1448085 w 3898347"/>
              <a:gd name="connsiteY89" fmla="*/ 4248391 h 4275540"/>
              <a:gd name="connsiteX90" fmla="*/ 1315306 w 3898347"/>
              <a:gd name="connsiteY90" fmla="*/ 4237004 h 4275540"/>
              <a:gd name="connsiteX91" fmla="*/ 1272434 w 3898347"/>
              <a:gd name="connsiteY91" fmla="*/ 4244958 h 4275540"/>
              <a:gd name="connsiteX92" fmla="*/ 1231567 w 3898347"/>
              <a:gd name="connsiteY92" fmla="*/ 4219356 h 4275540"/>
              <a:gd name="connsiteX93" fmla="*/ 1216643 w 3898347"/>
              <a:gd name="connsiteY93" fmla="*/ 4229828 h 4275540"/>
              <a:gd name="connsiteX94" fmla="*/ 1214101 w 3898347"/>
              <a:gd name="connsiteY94" fmla="*/ 4231991 h 4275540"/>
              <a:gd name="connsiteX95" fmla="*/ 1203193 w 3898347"/>
              <a:gd name="connsiteY95" fmla="*/ 4232867 h 4275540"/>
              <a:gd name="connsiteX96" fmla="*/ 1201049 w 3898347"/>
              <a:gd name="connsiteY96" fmla="*/ 4242842 h 4275540"/>
              <a:gd name="connsiteX97" fmla="*/ 1185298 w 3898347"/>
              <a:gd name="connsiteY97" fmla="*/ 4251133 h 4275540"/>
              <a:gd name="connsiteX98" fmla="*/ 1164955 w 3898347"/>
              <a:gd name="connsiteY98" fmla="*/ 4250027 h 4275540"/>
              <a:gd name="connsiteX99" fmla="*/ 1067357 w 3898347"/>
              <a:gd name="connsiteY99" fmla="*/ 4233908 h 4275540"/>
              <a:gd name="connsiteX100" fmla="*/ 1009492 w 3898347"/>
              <a:gd name="connsiteY100" fmla="*/ 4230455 h 4275540"/>
              <a:gd name="connsiteX101" fmla="*/ 988345 w 3898347"/>
              <a:gd name="connsiteY101" fmla="*/ 4238880 h 4275540"/>
              <a:gd name="connsiteX102" fmla="*/ 958251 w 3898347"/>
              <a:gd name="connsiteY102" fmla="*/ 4244100 h 4275540"/>
              <a:gd name="connsiteX103" fmla="*/ 905785 w 3898347"/>
              <a:gd name="connsiteY103" fmla="*/ 4260845 h 4275540"/>
              <a:gd name="connsiteX104" fmla="*/ 834176 w 3898347"/>
              <a:gd name="connsiteY104" fmla="*/ 4270241 h 4275540"/>
              <a:gd name="connsiteX105" fmla="*/ 778474 w 3898347"/>
              <a:gd name="connsiteY105" fmla="*/ 4235526 h 4275540"/>
              <a:gd name="connsiteX106" fmla="*/ 774418 w 3898347"/>
              <a:gd name="connsiteY106" fmla="*/ 4242583 h 4275540"/>
              <a:gd name="connsiteX107" fmla="*/ 737705 w 3898347"/>
              <a:gd name="connsiteY107" fmla="*/ 4238891 h 4275540"/>
              <a:gd name="connsiteX108" fmla="*/ 627717 w 3898347"/>
              <a:gd name="connsiteY108" fmla="*/ 4207629 h 4275540"/>
              <a:gd name="connsiteX109" fmla="*/ 533391 w 3898347"/>
              <a:gd name="connsiteY109" fmla="*/ 4170035 h 4275540"/>
              <a:gd name="connsiteX110" fmla="*/ 508621 w 3898347"/>
              <a:gd name="connsiteY110" fmla="*/ 4176044 h 4275540"/>
              <a:gd name="connsiteX111" fmla="*/ 467082 w 3898347"/>
              <a:gd name="connsiteY111" fmla="*/ 4185616 h 4275540"/>
              <a:gd name="connsiteX112" fmla="*/ 437646 w 3898347"/>
              <a:gd name="connsiteY112" fmla="*/ 4212658 h 4275540"/>
              <a:gd name="connsiteX113" fmla="*/ 402271 w 3898347"/>
              <a:gd name="connsiteY113" fmla="*/ 4212774 h 4275540"/>
              <a:gd name="connsiteX114" fmla="*/ 391968 w 3898347"/>
              <a:gd name="connsiteY114" fmla="*/ 4187073 h 4275540"/>
              <a:gd name="connsiteX115" fmla="*/ 354806 w 3898347"/>
              <a:gd name="connsiteY115" fmla="*/ 4195545 h 4275540"/>
              <a:gd name="connsiteX116" fmla="*/ 298662 w 3898347"/>
              <a:gd name="connsiteY116" fmla="*/ 4211227 h 4275540"/>
              <a:gd name="connsiteX117" fmla="*/ 265740 w 3898347"/>
              <a:gd name="connsiteY117" fmla="*/ 4213623 h 4275540"/>
              <a:gd name="connsiteX118" fmla="*/ 176403 w 3898347"/>
              <a:gd name="connsiteY118" fmla="*/ 4227393 h 4275540"/>
              <a:gd name="connsiteX119" fmla="*/ 82528 w 3898347"/>
              <a:gd name="connsiteY119" fmla="*/ 4275540 h 4275540"/>
              <a:gd name="connsiteX120" fmla="*/ 19464 w 3898347"/>
              <a:gd name="connsiteY120" fmla="*/ 4256103 h 4275540"/>
              <a:gd name="connsiteX121" fmla="*/ 0 w 3898347"/>
              <a:gd name="connsiteY121" fmla="*/ 4221939 h 4275540"/>
              <a:gd name="connsiteX122" fmla="*/ 0 w 3898347"/>
              <a:gd name="connsiteY122" fmla="*/ 15850 h 4275540"/>
              <a:gd name="connsiteX123" fmla="*/ 3898347 w 3898347"/>
              <a:gd name="connsiteY123" fmla="*/ 0 h 4275540"/>
              <a:gd name="connsiteX0" fmla="*/ 3898347 w 3898347"/>
              <a:gd name="connsiteY0" fmla="*/ 0 h 4270358"/>
              <a:gd name="connsiteX1" fmla="*/ 3898347 w 3898347"/>
              <a:gd name="connsiteY1" fmla="*/ 3834445 h 4270358"/>
              <a:gd name="connsiteX2" fmla="*/ 3892314 w 3898347"/>
              <a:gd name="connsiteY2" fmla="*/ 3832951 h 4270358"/>
              <a:gd name="connsiteX3" fmla="*/ 3851953 w 3898347"/>
              <a:gd name="connsiteY3" fmla="*/ 3802983 h 4270358"/>
              <a:gd name="connsiteX4" fmla="*/ 3836418 w 3898347"/>
              <a:gd name="connsiteY4" fmla="*/ 3811513 h 4270358"/>
              <a:gd name="connsiteX5" fmla="*/ 3833758 w 3898347"/>
              <a:gd name="connsiteY5" fmla="*/ 3813341 h 4270358"/>
              <a:gd name="connsiteX6" fmla="*/ 3822673 w 3898347"/>
              <a:gd name="connsiteY6" fmla="*/ 3812913 h 4270358"/>
              <a:gd name="connsiteX7" fmla="*/ 3820104 w 3898347"/>
              <a:gd name="connsiteY7" fmla="*/ 3822466 h 4270358"/>
              <a:gd name="connsiteX8" fmla="*/ 3803816 w 3898347"/>
              <a:gd name="connsiteY8" fmla="*/ 3828757 h 4270358"/>
              <a:gd name="connsiteX9" fmla="*/ 3729936 w 3898347"/>
              <a:gd name="connsiteY9" fmla="*/ 3815386 h 4270358"/>
              <a:gd name="connsiteX10" fmla="*/ 3726018 w 3898347"/>
              <a:gd name="connsiteY10" fmla="*/ 3815100 h 4270358"/>
              <a:gd name="connsiteX11" fmla="*/ 3725413 w 3898347"/>
              <a:gd name="connsiteY11" fmla="*/ 3814615 h 4270358"/>
              <a:gd name="connsiteX12" fmla="*/ 3713801 w 3898347"/>
              <a:gd name="connsiteY12" fmla="*/ 3811018 h 4270358"/>
              <a:gd name="connsiteX13" fmla="*/ 3709087 w 3898347"/>
              <a:gd name="connsiteY13" fmla="*/ 3813195 h 4270358"/>
              <a:gd name="connsiteX14" fmla="*/ 3698038 w 3898347"/>
              <a:gd name="connsiteY14" fmla="*/ 3806182 h 4270358"/>
              <a:gd name="connsiteX15" fmla="*/ 3662227 w 3898347"/>
              <a:gd name="connsiteY15" fmla="*/ 3807761 h 4270358"/>
              <a:gd name="connsiteX16" fmla="*/ 3659872 w 3898347"/>
              <a:gd name="connsiteY16" fmla="*/ 3805524 h 4270358"/>
              <a:gd name="connsiteX17" fmla="*/ 3643454 w 3898347"/>
              <a:gd name="connsiteY17" fmla="*/ 3794831 h 4270358"/>
              <a:gd name="connsiteX18" fmla="*/ 3624789 w 3898347"/>
              <a:gd name="connsiteY18" fmla="*/ 3803185 h 4270358"/>
              <a:gd name="connsiteX19" fmla="*/ 3602327 w 3898347"/>
              <a:gd name="connsiteY19" fmla="*/ 3794616 h 4270358"/>
              <a:gd name="connsiteX20" fmla="*/ 3596645 w 3898347"/>
              <a:gd name="connsiteY20" fmla="*/ 3797108 h 4270358"/>
              <a:gd name="connsiteX21" fmla="*/ 3574144 w 3898347"/>
              <a:gd name="connsiteY21" fmla="*/ 3795108 h 4270358"/>
              <a:gd name="connsiteX22" fmla="*/ 3562310 w 3898347"/>
              <a:gd name="connsiteY22" fmla="*/ 3787534 h 4270358"/>
              <a:gd name="connsiteX23" fmla="*/ 3551635 w 3898347"/>
              <a:gd name="connsiteY23" fmla="*/ 3797705 h 4270358"/>
              <a:gd name="connsiteX24" fmla="*/ 3542668 w 3898347"/>
              <a:gd name="connsiteY24" fmla="*/ 3803283 h 4270358"/>
              <a:gd name="connsiteX25" fmla="*/ 3533033 w 3898347"/>
              <a:gd name="connsiteY25" fmla="*/ 3799071 h 4270358"/>
              <a:gd name="connsiteX26" fmla="*/ 3521726 w 3898347"/>
              <a:gd name="connsiteY26" fmla="*/ 3804691 h 4270358"/>
              <a:gd name="connsiteX27" fmla="*/ 3520080 w 3898347"/>
              <a:gd name="connsiteY27" fmla="*/ 3805210 h 4270358"/>
              <a:gd name="connsiteX28" fmla="*/ 3508491 w 3898347"/>
              <a:gd name="connsiteY28" fmla="*/ 3797398 h 4270358"/>
              <a:gd name="connsiteX29" fmla="*/ 3503787 w 3898347"/>
              <a:gd name="connsiteY29" fmla="*/ 3797787 h 4270358"/>
              <a:gd name="connsiteX30" fmla="*/ 3492165 w 3898347"/>
              <a:gd name="connsiteY30" fmla="*/ 3799887 h 4270358"/>
              <a:gd name="connsiteX31" fmla="*/ 3472233 w 3898347"/>
              <a:gd name="connsiteY31" fmla="*/ 3805682 h 4270358"/>
              <a:gd name="connsiteX32" fmla="*/ 3465921 w 3898347"/>
              <a:gd name="connsiteY32" fmla="*/ 3805814 h 4270358"/>
              <a:gd name="connsiteX33" fmla="*/ 3455541 w 3898347"/>
              <a:gd name="connsiteY33" fmla="*/ 3815505 h 4270358"/>
              <a:gd name="connsiteX34" fmla="*/ 3429027 w 3898347"/>
              <a:gd name="connsiteY34" fmla="*/ 3816906 h 4270358"/>
              <a:gd name="connsiteX35" fmla="*/ 3369507 w 3898347"/>
              <a:gd name="connsiteY35" fmla="*/ 3825563 h 4270358"/>
              <a:gd name="connsiteX36" fmla="*/ 3324491 w 3898347"/>
              <a:gd name="connsiteY36" fmla="*/ 3832006 h 4270358"/>
              <a:gd name="connsiteX37" fmla="*/ 3244235 w 3898347"/>
              <a:gd name="connsiteY37" fmla="*/ 3834376 h 4270358"/>
              <a:gd name="connsiteX38" fmla="*/ 3226507 w 3898347"/>
              <a:gd name="connsiteY38" fmla="*/ 3820131 h 4270358"/>
              <a:gd name="connsiteX39" fmla="*/ 3191688 w 3898347"/>
              <a:gd name="connsiteY39" fmla="*/ 3837359 h 4270358"/>
              <a:gd name="connsiteX40" fmla="*/ 3185553 w 3898347"/>
              <a:gd name="connsiteY40" fmla="*/ 3859030 h 4270358"/>
              <a:gd name="connsiteX41" fmla="*/ 3090188 w 3898347"/>
              <a:gd name="connsiteY41" fmla="*/ 3855036 h 4270358"/>
              <a:gd name="connsiteX42" fmla="*/ 3031422 w 3898347"/>
              <a:gd name="connsiteY42" fmla="*/ 3858298 h 4270358"/>
              <a:gd name="connsiteX43" fmla="*/ 2996288 w 3898347"/>
              <a:gd name="connsiteY43" fmla="*/ 3860020 h 4270358"/>
              <a:gd name="connsiteX44" fmla="*/ 2901661 w 3898347"/>
              <a:gd name="connsiteY44" fmla="*/ 3882243 h 4270358"/>
              <a:gd name="connsiteX45" fmla="*/ 2782141 w 3898347"/>
              <a:gd name="connsiteY45" fmla="*/ 3932983 h 4270358"/>
              <a:gd name="connsiteX46" fmla="*/ 2749597 w 3898347"/>
              <a:gd name="connsiteY46" fmla="*/ 3956746 h 4270358"/>
              <a:gd name="connsiteX47" fmla="*/ 2730493 w 3898347"/>
              <a:gd name="connsiteY47" fmla="*/ 3955236 h 4270358"/>
              <a:gd name="connsiteX48" fmla="*/ 2707507 w 3898347"/>
              <a:gd name="connsiteY48" fmla="*/ 3947771 h 4270358"/>
              <a:gd name="connsiteX49" fmla="*/ 2701937 w 3898347"/>
              <a:gd name="connsiteY49" fmla="*/ 3950565 h 4270358"/>
              <a:gd name="connsiteX50" fmla="*/ 2679435 w 3898347"/>
              <a:gd name="connsiteY50" fmla="*/ 3949768 h 4270358"/>
              <a:gd name="connsiteX51" fmla="*/ 2667352 w 3898347"/>
              <a:gd name="connsiteY51" fmla="*/ 3942821 h 4270358"/>
              <a:gd name="connsiteX52" fmla="*/ 2657096 w 3898347"/>
              <a:gd name="connsiteY52" fmla="*/ 3953571 h 4270358"/>
              <a:gd name="connsiteX53" fmla="*/ 2655161 w 3898347"/>
              <a:gd name="connsiteY53" fmla="*/ 3962216 h 4270358"/>
              <a:gd name="connsiteX54" fmla="*/ 2638604 w 3898347"/>
              <a:gd name="connsiteY54" fmla="*/ 3955936 h 4270358"/>
              <a:gd name="connsiteX55" fmla="*/ 2626185 w 3898347"/>
              <a:gd name="connsiteY55" fmla="*/ 3962937 h 4270358"/>
              <a:gd name="connsiteX56" fmla="*/ 2614077 w 3898347"/>
              <a:gd name="connsiteY56" fmla="*/ 3955576 h 4270358"/>
              <a:gd name="connsiteX57" fmla="*/ 2609403 w 3898347"/>
              <a:gd name="connsiteY57" fmla="*/ 3956215 h 4270358"/>
              <a:gd name="connsiteX58" fmla="*/ 2597896 w 3898347"/>
              <a:gd name="connsiteY58" fmla="*/ 3958939 h 4270358"/>
              <a:gd name="connsiteX59" fmla="*/ 2578251 w 3898347"/>
              <a:gd name="connsiteY59" fmla="*/ 3965812 h 4270358"/>
              <a:gd name="connsiteX60" fmla="*/ 2571961 w 3898347"/>
              <a:gd name="connsiteY60" fmla="*/ 3966278 h 4270358"/>
              <a:gd name="connsiteX61" fmla="*/ 2559399 w 3898347"/>
              <a:gd name="connsiteY61" fmla="*/ 3979193 h 4270358"/>
              <a:gd name="connsiteX62" fmla="*/ 2533560 w 3898347"/>
              <a:gd name="connsiteY62" fmla="*/ 3988160 h 4270358"/>
              <a:gd name="connsiteX63" fmla="*/ 2515299 w 3898347"/>
              <a:gd name="connsiteY63" fmla="*/ 4016867 h 4270358"/>
              <a:gd name="connsiteX64" fmla="*/ 2513423 w 3898347"/>
              <a:gd name="connsiteY64" fmla="*/ 4018759 h 4270358"/>
              <a:gd name="connsiteX65" fmla="*/ 2482991 w 3898347"/>
              <a:gd name="connsiteY65" fmla="*/ 4012935 h 4270358"/>
              <a:gd name="connsiteX66" fmla="*/ 2446940 w 3898347"/>
              <a:gd name="connsiteY66" fmla="*/ 4021172 h 4270358"/>
              <a:gd name="connsiteX67" fmla="*/ 2404883 w 3898347"/>
              <a:gd name="connsiteY67" fmla="*/ 4024808 h 4270358"/>
              <a:gd name="connsiteX68" fmla="*/ 2373894 w 3898347"/>
              <a:gd name="connsiteY68" fmla="*/ 4023827 h 4270358"/>
              <a:gd name="connsiteX69" fmla="*/ 2297080 w 3898347"/>
              <a:gd name="connsiteY69" fmla="*/ 4040841 h 4270358"/>
              <a:gd name="connsiteX70" fmla="*/ 2170615 w 3898347"/>
              <a:gd name="connsiteY70" fmla="*/ 4077196 h 4270358"/>
              <a:gd name="connsiteX71" fmla="*/ 2143580 w 3898347"/>
              <a:gd name="connsiteY71" fmla="*/ 4083102 h 4270358"/>
              <a:gd name="connsiteX72" fmla="*/ 2119893 w 3898347"/>
              <a:gd name="connsiteY72" fmla="*/ 4080874 h 4270358"/>
              <a:gd name="connsiteX73" fmla="*/ 2114008 w 3898347"/>
              <a:gd name="connsiteY73" fmla="*/ 4073996 h 4270358"/>
              <a:gd name="connsiteX74" fmla="*/ 2099067 w 3898347"/>
              <a:gd name="connsiteY74" fmla="*/ 4076068 h 4270358"/>
              <a:gd name="connsiteX75" fmla="*/ 2095000 w 3898347"/>
              <a:gd name="connsiteY75" fmla="*/ 4075096 h 4270358"/>
              <a:gd name="connsiteX76" fmla="*/ 2071767 w 3898347"/>
              <a:gd name="connsiteY76" fmla="*/ 4071044 h 4270358"/>
              <a:gd name="connsiteX77" fmla="*/ 2024486 w 3898347"/>
              <a:gd name="connsiteY77" fmla="*/ 4100276 h 4270358"/>
              <a:gd name="connsiteX78" fmla="*/ 1964411 w 3898347"/>
              <a:gd name="connsiteY78" fmla="*/ 4105069 h 4270358"/>
              <a:gd name="connsiteX79" fmla="*/ 1739945 w 3898347"/>
              <a:gd name="connsiteY79" fmla="*/ 4171795 h 4270358"/>
              <a:gd name="connsiteX80" fmla="*/ 1610556 w 3898347"/>
              <a:gd name="connsiteY80" fmla="*/ 4167701 h 4270358"/>
              <a:gd name="connsiteX81" fmla="*/ 1553623 w 3898347"/>
              <a:gd name="connsiteY81" fmla="*/ 4236045 h 4270358"/>
              <a:gd name="connsiteX82" fmla="*/ 1548640 w 3898347"/>
              <a:gd name="connsiteY82" fmla="*/ 4238297 h 4270358"/>
              <a:gd name="connsiteX83" fmla="*/ 1530136 w 3898347"/>
              <a:gd name="connsiteY83" fmla="*/ 4227121 h 4270358"/>
              <a:gd name="connsiteX84" fmla="*/ 1508787 w 3898347"/>
              <a:gd name="connsiteY84" fmla="*/ 4234213 h 4270358"/>
              <a:gd name="connsiteX85" fmla="*/ 1488914 w 3898347"/>
              <a:gd name="connsiteY85" fmla="*/ 4241772 h 4270358"/>
              <a:gd name="connsiteX86" fmla="*/ 1488999 w 3898347"/>
              <a:gd name="connsiteY86" fmla="*/ 4251186 h 4270358"/>
              <a:gd name="connsiteX87" fmla="*/ 1475364 w 3898347"/>
              <a:gd name="connsiteY87" fmla="*/ 4248364 h 4270358"/>
              <a:gd name="connsiteX88" fmla="*/ 1457275 w 3898347"/>
              <a:gd name="connsiteY88" fmla="*/ 4252863 h 4270358"/>
              <a:gd name="connsiteX89" fmla="*/ 1448085 w 3898347"/>
              <a:gd name="connsiteY89" fmla="*/ 4248391 h 4270358"/>
              <a:gd name="connsiteX90" fmla="*/ 1315306 w 3898347"/>
              <a:gd name="connsiteY90" fmla="*/ 4237004 h 4270358"/>
              <a:gd name="connsiteX91" fmla="*/ 1272434 w 3898347"/>
              <a:gd name="connsiteY91" fmla="*/ 4244958 h 4270358"/>
              <a:gd name="connsiteX92" fmla="*/ 1231567 w 3898347"/>
              <a:gd name="connsiteY92" fmla="*/ 4219356 h 4270358"/>
              <a:gd name="connsiteX93" fmla="*/ 1216643 w 3898347"/>
              <a:gd name="connsiteY93" fmla="*/ 4229828 h 4270358"/>
              <a:gd name="connsiteX94" fmla="*/ 1214101 w 3898347"/>
              <a:gd name="connsiteY94" fmla="*/ 4231991 h 4270358"/>
              <a:gd name="connsiteX95" fmla="*/ 1203193 w 3898347"/>
              <a:gd name="connsiteY95" fmla="*/ 4232867 h 4270358"/>
              <a:gd name="connsiteX96" fmla="*/ 1201049 w 3898347"/>
              <a:gd name="connsiteY96" fmla="*/ 4242842 h 4270358"/>
              <a:gd name="connsiteX97" fmla="*/ 1185298 w 3898347"/>
              <a:gd name="connsiteY97" fmla="*/ 4251133 h 4270358"/>
              <a:gd name="connsiteX98" fmla="*/ 1164955 w 3898347"/>
              <a:gd name="connsiteY98" fmla="*/ 4250027 h 4270358"/>
              <a:gd name="connsiteX99" fmla="*/ 1067357 w 3898347"/>
              <a:gd name="connsiteY99" fmla="*/ 4233908 h 4270358"/>
              <a:gd name="connsiteX100" fmla="*/ 1009492 w 3898347"/>
              <a:gd name="connsiteY100" fmla="*/ 4230455 h 4270358"/>
              <a:gd name="connsiteX101" fmla="*/ 988345 w 3898347"/>
              <a:gd name="connsiteY101" fmla="*/ 4238880 h 4270358"/>
              <a:gd name="connsiteX102" fmla="*/ 958251 w 3898347"/>
              <a:gd name="connsiteY102" fmla="*/ 4244100 h 4270358"/>
              <a:gd name="connsiteX103" fmla="*/ 905785 w 3898347"/>
              <a:gd name="connsiteY103" fmla="*/ 4260845 h 4270358"/>
              <a:gd name="connsiteX104" fmla="*/ 834176 w 3898347"/>
              <a:gd name="connsiteY104" fmla="*/ 4270241 h 4270358"/>
              <a:gd name="connsiteX105" fmla="*/ 778474 w 3898347"/>
              <a:gd name="connsiteY105" fmla="*/ 4235526 h 4270358"/>
              <a:gd name="connsiteX106" fmla="*/ 774418 w 3898347"/>
              <a:gd name="connsiteY106" fmla="*/ 4242583 h 4270358"/>
              <a:gd name="connsiteX107" fmla="*/ 737705 w 3898347"/>
              <a:gd name="connsiteY107" fmla="*/ 4238891 h 4270358"/>
              <a:gd name="connsiteX108" fmla="*/ 627717 w 3898347"/>
              <a:gd name="connsiteY108" fmla="*/ 4207629 h 4270358"/>
              <a:gd name="connsiteX109" fmla="*/ 533391 w 3898347"/>
              <a:gd name="connsiteY109" fmla="*/ 4170035 h 4270358"/>
              <a:gd name="connsiteX110" fmla="*/ 508621 w 3898347"/>
              <a:gd name="connsiteY110" fmla="*/ 4176044 h 4270358"/>
              <a:gd name="connsiteX111" fmla="*/ 467082 w 3898347"/>
              <a:gd name="connsiteY111" fmla="*/ 4185616 h 4270358"/>
              <a:gd name="connsiteX112" fmla="*/ 437646 w 3898347"/>
              <a:gd name="connsiteY112" fmla="*/ 4212658 h 4270358"/>
              <a:gd name="connsiteX113" fmla="*/ 402271 w 3898347"/>
              <a:gd name="connsiteY113" fmla="*/ 4212774 h 4270358"/>
              <a:gd name="connsiteX114" fmla="*/ 391968 w 3898347"/>
              <a:gd name="connsiteY114" fmla="*/ 4187073 h 4270358"/>
              <a:gd name="connsiteX115" fmla="*/ 354806 w 3898347"/>
              <a:gd name="connsiteY115" fmla="*/ 4195545 h 4270358"/>
              <a:gd name="connsiteX116" fmla="*/ 298662 w 3898347"/>
              <a:gd name="connsiteY116" fmla="*/ 4211227 h 4270358"/>
              <a:gd name="connsiteX117" fmla="*/ 265740 w 3898347"/>
              <a:gd name="connsiteY117" fmla="*/ 4213623 h 4270358"/>
              <a:gd name="connsiteX118" fmla="*/ 176403 w 3898347"/>
              <a:gd name="connsiteY118" fmla="*/ 4227393 h 4270358"/>
              <a:gd name="connsiteX119" fmla="*/ 82528 w 3898347"/>
              <a:gd name="connsiteY119" fmla="*/ 4243774 h 4270358"/>
              <a:gd name="connsiteX120" fmla="*/ 19464 w 3898347"/>
              <a:gd name="connsiteY120" fmla="*/ 4256103 h 4270358"/>
              <a:gd name="connsiteX121" fmla="*/ 0 w 3898347"/>
              <a:gd name="connsiteY121" fmla="*/ 4221939 h 4270358"/>
              <a:gd name="connsiteX122" fmla="*/ 0 w 3898347"/>
              <a:gd name="connsiteY122" fmla="*/ 15850 h 4270358"/>
              <a:gd name="connsiteX123" fmla="*/ 3898347 w 3898347"/>
              <a:gd name="connsiteY123" fmla="*/ 0 h 4270358"/>
              <a:gd name="connsiteX0" fmla="*/ 3898347 w 3898347"/>
              <a:gd name="connsiteY0" fmla="*/ 0 h 4270358"/>
              <a:gd name="connsiteX1" fmla="*/ 3898347 w 3898347"/>
              <a:gd name="connsiteY1" fmla="*/ 3834445 h 4270358"/>
              <a:gd name="connsiteX2" fmla="*/ 3892314 w 3898347"/>
              <a:gd name="connsiteY2" fmla="*/ 3832951 h 4270358"/>
              <a:gd name="connsiteX3" fmla="*/ 3851953 w 3898347"/>
              <a:gd name="connsiteY3" fmla="*/ 3802983 h 4270358"/>
              <a:gd name="connsiteX4" fmla="*/ 3836418 w 3898347"/>
              <a:gd name="connsiteY4" fmla="*/ 3811513 h 4270358"/>
              <a:gd name="connsiteX5" fmla="*/ 3833758 w 3898347"/>
              <a:gd name="connsiteY5" fmla="*/ 3813341 h 4270358"/>
              <a:gd name="connsiteX6" fmla="*/ 3822673 w 3898347"/>
              <a:gd name="connsiteY6" fmla="*/ 3812913 h 4270358"/>
              <a:gd name="connsiteX7" fmla="*/ 3820104 w 3898347"/>
              <a:gd name="connsiteY7" fmla="*/ 3822466 h 4270358"/>
              <a:gd name="connsiteX8" fmla="*/ 3803816 w 3898347"/>
              <a:gd name="connsiteY8" fmla="*/ 3828757 h 4270358"/>
              <a:gd name="connsiteX9" fmla="*/ 3729936 w 3898347"/>
              <a:gd name="connsiteY9" fmla="*/ 3815386 h 4270358"/>
              <a:gd name="connsiteX10" fmla="*/ 3726018 w 3898347"/>
              <a:gd name="connsiteY10" fmla="*/ 3815100 h 4270358"/>
              <a:gd name="connsiteX11" fmla="*/ 3725413 w 3898347"/>
              <a:gd name="connsiteY11" fmla="*/ 3814615 h 4270358"/>
              <a:gd name="connsiteX12" fmla="*/ 3713801 w 3898347"/>
              <a:gd name="connsiteY12" fmla="*/ 3811018 h 4270358"/>
              <a:gd name="connsiteX13" fmla="*/ 3709087 w 3898347"/>
              <a:gd name="connsiteY13" fmla="*/ 3813195 h 4270358"/>
              <a:gd name="connsiteX14" fmla="*/ 3698038 w 3898347"/>
              <a:gd name="connsiteY14" fmla="*/ 3806182 h 4270358"/>
              <a:gd name="connsiteX15" fmla="*/ 3662227 w 3898347"/>
              <a:gd name="connsiteY15" fmla="*/ 3807761 h 4270358"/>
              <a:gd name="connsiteX16" fmla="*/ 3659872 w 3898347"/>
              <a:gd name="connsiteY16" fmla="*/ 3805524 h 4270358"/>
              <a:gd name="connsiteX17" fmla="*/ 3643454 w 3898347"/>
              <a:gd name="connsiteY17" fmla="*/ 3794831 h 4270358"/>
              <a:gd name="connsiteX18" fmla="*/ 3624789 w 3898347"/>
              <a:gd name="connsiteY18" fmla="*/ 3803185 h 4270358"/>
              <a:gd name="connsiteX19" fmla="*/ 3602327 w 3898347"/>
              <a:gd name="connsiteY19" fmla="*/ 3794616 h 4270358"/>
              <a:gd name="connsiteX20" fmla="*/ 3596645 w 3898347"/>
              <a:gd name="connsiteY20" fmla="*/ 3797108 h 4270358"/>
              <a:gd name="connsiteX21" fmla="*/ 3574144 w 3898347"/>
              <a:gd name="connsiteY21" fmla="*/ 3795108 h 4270358"/>
              <a:gd name="connsiteX22" fmla="*/ 3562310 w 3898347"/>
              <a:gd name="connsiteY22" fmla="*/ 3787534 h 4270358"/>
              <a:gd name="connsiteX23" fmla="*/ 3551635 w 3898347"/>
              <a:gd name="connsiteY23" fmla="*/ 3797705 h 4270358"/>
              <a:gd name="connsiteX24" fmla="*/ 3542668 w 3898347"/>
              <a:gd name="connsiteY24" fmla="*/ 3803283 h 4270358"/>
              <a:gd name="connsiteX25" fmla="*/ 3533033 w 3898347"/>
              <a:gd name="connsiteY25" fmla="*/ 3799071 h 4270358"/>
              <a:gd name="connsiteX26" fmla="*/ 3521726 w 3898347"/>
              <a:gd name="connsiteY26" fmla="*/ 3804691 h 4270358"/>
              <a:gd name="connsiteX27" fmla="*/ 3520080 w 3898347"/>
              <a:gd name="connsiteY27" fmla="*/ 3805210 h 4270358"/>
              <a:gd name="connsiteX28" fmla="*/ 3508491 w 3898347"/>
              <a:gd name="connsiteY28" fmla="*/ 3797398 h 4270358"/>
              <a:gd name="connsiteX29" fmla="*/ 3503787 w 3898347"/>
              <a:gd name="connsiteY29" fmla="*/ 3797787 h 4270358"/>
              <a:gd name="connsiteX30" fmla="*/ 3492165 w 3898347"/>
              <a:gd name="connsiteY30" fmla="*/ 3799887 h 4270358"/>
              <a:gd name="connsiteX31" fmla="*/ 3472233 w 3898347"/>
              <a:gd name="connsiteY31" fmla="*/ 3805682 h 4270358"/>
              <a:gd name="connsiteX32" fmla="*/ 3465921 w 3898347"/>
              <a:gd name="connsiteY32" fmla="*/ 3805814 h 4270358"/>
              <a:gd name="connsiteX33" fmla="*/ 3455541 w 3898347"/>
              <a:gd name="connsiteY33" fmla="*/ 3815505 h 4270358"/>
              <a:gd name="connsiteX34" fmla="*/ 3429027 w 3898347"/>
              <a:gd name="connsiteY34" fmla="*/ 3816906 h 4270358"/>
              <a:gd name="connsiteX35" fmla="*/ 3369507 w 3898347"/>
              <a:gd name="connsiteY35" fmla="*/ 3825563 h 4270358"/>
              <a:gd name="connsiteX36" fmla="*/ 3324491 w 3898347"/>
              <a:gd name="connsiteY36" fmla="*/ 3832006 h 4270358"/>
              <a:gd name="connsiteX37" fmla="*/ 3244235 w 3898347"/>
              <a:gd name="connsiteY37" fmla="*/ 3834376 h 4270358"/>
              <a:gd name="connsiteX38" fmla="*/ 3226507 w 3898347"/>
              <a:gd name="connsiteY38" fmla="*/ 3820131 h 4270358"/>
              <a:gd name="connsiteX39" fmla="*/ 3191688 w 3898347"/>
              <a:gd name="connsiteY39" fmla="*/ 3837359 h 4270358"/>
              <a:gd name="connsiteX40" fmla="*/ 3153779 w 3898347"/>
              <a:gd name="connsiteY40" fmla="*/ 3848439 h 4270358"/>
              <a:gd name="connsiteX41" fmla="*/ 3090188 w 3898347"/>
              <a:gd name="connsiteY41" fmla="*/ 3855036 h 4270358"/>
              <a:gd name="connsiteX42" fmla="*/ 3031422 w 3898347"/>
              <a:gd name="connsiteY42" fmla="*/ 3858298 h 4270358"/>
              <a:gd name="connsiteX43" fmla="*/ 2996288 w 3898347"/>
              <a:gd name="connsiteY43" fmla="*/ 3860020 h 4270358"/>
              <a:gd name="connsiteX44" fmla="*/ 2901661 w 3898347"/>
              <a:gd name="connsiteY44" fmla="*/ 3882243 h 4270358"/>
              <a:gd name="connsiteX45" fmla="*/ 2782141 w 3898347"/>
              <a:gd name="connsiteY45" fmla="*/ 3932983 h 4270358"/>
              <a:gd name="connsiteX46" fmla="*/ 2749597 w 3898347"/>
              <a:gd name="connsiteY46" fmla="*/ 3956746 h 4270358"/>
              <a:gd name="connsiteX47" fmla="*/ 2730493 w 3898347"/>
              <a:gd name="connsiteY47" fmla="*/ 3955236 h 4270358"/>
              <a:gd name="connsiteX48" fmla="*/ 2707507 w 3898347"/>
              <a:gd name="connsiteY48" fmla="*/ 3947771 h 4270358"/>
              <a:gd name="connsiteX49" fmla="*/ 2701937 w 3898347"/>
              <a:gd name="connsiteY49" fmla="*/ 3950565 h 4270358"/>
              <a:gd name="connsiteX50" fmla="*/ 2679435 w 3898347"/>
              <a:gd name="connsiteY50" fmla="*/ 3949768 h 4270358"/>
              <a:gd name="connsiteX51" fmla="*/ 2667352 w 3898347"/>
              <a:gd name="connsiteY51" fmla="*/ 3942821 h 4270358"/>
              <a:gd name="connsiteX52" fmla="*/ 2657096 w 3898347"/>
              <a:gd name="connsiteY52" fmla="*/ 3953571 h 4270358"/>
              <a:gd name="connsiteX53" fmla="*/ 2655161 w 3898347"/>
              <a:gd name="connsiteY53" fmla="*/ 3962216 h 4270358"/>
              <a:gd name="connsiteX54" fmla="*/ 2638604 w 3898347"/>
              <a:gd name="connsiteY54" fmla="*/ 3955936 h 4270358"/>
              <a:gd name="connsiteX55" fmla="*/ 2626185 w 3898347"/>
              <a:gd name="connsiteY55" fmla="*/ 3962937 h 4270358"/>
              <a:gd name="connsiteX56" fmla="*/ 2614077 w 3898347"/>
              <a:gd name="connsiteY56" fmla="*/ 3955576 h 4270358"/>
              <a:gd name="connsiteX57" fmla="*/ 2609403 w 3898347"/>
              <a:gd name="connsiteY57" fmla="*/ 3956215 h 4270358"/>
              <a:gd name="connsiteX58" fmla="*/ 2597896 w 3898347"/>
              <a:gd name="connsiteY58" fmla="*/ 3958939 h 4270358"/>
              <a:gd name="connsiteX59" fmla="*/ 2578251 w 3898347"/>
              <a:gd name="connsiteY59" fmla="*/ 3965812 h 4270358"/>
              <a:gd name="connsiteX60" fmla="*/ 2571961 w 3898347"/>
              <a:gd name="connsiteY60" fmla="*/ 3966278 h 4270358"/>
              <a:gd name="connsiteX61" fmla="*/ 2559399 w 3898347"/>
              <a:gd name="connsiteY61" fmla="*/ 3979193 h 4270358"/>
              <a:gd name="connsiteX62" fmla="*/ 2533560 w 3898347"/>
              <a:gd name="connsiteY62" fmla="*/ 3988160 h 4270358"/>
              <a:gd name="connsiteX63" fmla="*/ 2515299 w 3898347"/>
              <a:gd name="connsiteY63" fmla="*/ 4016867 h 4270358"/>
              <a:gd name="connsiteX64" fmla="*/ 2513423 w 3898347"/>
              <a:gd name="connsiteY64" fmla="*/ 4018759 h 4270358"/>
              <a:gd name="connsiteX65" fmla="*/ 2482991 w 3898347"/>
              <a:gd name="connsiteY65" fmla="*/ 4012935 h 4270358"/>
              <a:gd name="connsiteX66" fmla="*/ 2446940 w 3898347"/>
              <a:gd name="connsiteY66" fmla="*/ 4021172 h 4270358"/>
              <a:gd name="connsiteX67" fmla="*/ 2404883 w 3898347"/>
              <a:gd name="connsiteY67" fmla="*/ 4024808 h 4270358"/>
              <a:gd name="connsiteX68" fmla="*/ 2373894 w 3898347"/>
              <a:gd name="connsiteY68" fmla="*/ 4023827 h 4270358"/>
              <a:gd name="connsiteX69" fmla="*/ 2297080 w 3898347"/>
              <a:gd name="connsiteY69" fmla="*/ 4040841 h 4270358"/>
              <a:gd name="connsiteX70" fmla="*/ 2170615 w 3898347"/>
              <a:gd name="connsiteY70" fmla="*/ 4077196 h 4270358"/>
              <a:gd name="connsiteX71" fmla="*/ 2143580 w 3898347"/>
              <a:gd name="connsiteY71" fmla="*/ 4083102 h 4270358"/>
              <a:gd name="connsiteX72" fmla="*/ 2119893 w 3898347"/>
              <a:gd name="connsiteY72" fmla="*/ 4080874 h 4270358"/>
              <a:gd name="connsiteX73" fmla="*/ 2114008 w 3898347"/>
              <a:gd name="connsiteY73" fmla="*/ 4073996 h 4270358"/>
              <a:gd name="connsiteX74" fmla="*/ 2099067 w 3898347"/>
              <a:gd name="connsiteY74" fmla="*/ 4076068 h 4270358"/>
              <a:gd name="connsiteX75" fmla="*/ 2095000 w 3898347"/>
              <a:gd name="connsiteY75" fmla="*/ 4075096 h 4270358"/>
              <a:gd name="connsiteX76" fmla="*/ 2071767 w 3898347"/>
              <a:gd name="connsiteY76" fmla="*/ 4071044 h 4270358"/>
              <a:gd name="connsiteX77" fmla="*/ 2024486 w 3898347"/>
              <a:gd name="connsiteY77" fmla="*/ 4100276 h 4270358"/>
              <a:gd name="connsiteX78" fmla="*/ 1964411 w 3898347"/>
              <a:gd name="connsiteY78" fmla="*/ 4105069 h 4270358"/>
              <a:gd name="connsiteX79" fmla="*/ 1739945 w 3898347"/>
              <a:gd name="connsiteY79" fmla="*/ 4171795 h 4270358"/>
              <a:gd name="connsiteX80" fmla="*/ 1610556 w 3898347"/>
              <a:gd name="connsiteY80" fmla="*/ 4167701 h 4270358"/>
              <a:gd name="connsiteX81" fmla="*/ 1553623 w 3898347"/>
              <a:gd name="connsiteY81" fmla="*/ 4236045 h 4270358"/>
              <a:gd name="connsiteX82" fmla="*/ 1548640 w 3898347"/>
              <a:gd name="connsiteY82" fmla="*/ 4238297 h 4270358"/>
              <a:gd name="connsiteX83" fmla="*/ 1530136 w 3898347"/>
              <a:gd name="connsiteY83" fmla="*/ 4227121 h 4270358"/>
              <a:gd name="connsiteX84" fmla="*/ 1508787 w 3898347"/>
              <a:gd name="connsiteY84" fmla="*/ 4234213 h 4270358"/>
              <a:gd name="connsiteX85" fmla="*/ 1488914 w 3898347"/>
              <a:gd name="connsiteY85" fmla="*/ 4241772 h 4270358"/>
              <a:gd name="connsiteX86" fmla="*/ 1488999 w 3898347"/>
              <a:gd name="connsiteY86" fmla="*/ 4251186 h 4270358"/>
              <a:gd name="connsiteX87" fmla="*/ 1475364 w 3898347"/>
              <a:gd name="connsiteY87" fmla="*/ 4248364 h 4270358"/>
              <a:gd name="connsiteX88" fmla="*/ 1457275 w 3898347"/>
              <a:gd name="connsiteY88" fmla="*/ 4252863 h 4270358"/>
              <a:gd name="connsiteX89" fmla="*/ 1448085 w 3898347"/>
              <a:gd name="connsiteY89" fmla="*/ 4248391 h 4270358"/>
              <a:gd name="connsiteX90" fmla="*/ 1315306 w 3898347"/>
              <a:gd name="connsiteY90" fmla="*/ 4237004 h 4270358"/>
              <a:gd name="connsiteX91" fmla="*/ 1272434 w 3898347"/>
              <a:gd name="connsiteY91" fmla="*/ 4244958 h 4270358"/>
              <a:gd name="connsiteX92" fmla="*/ 1231567 w 3898347"/>
              <a:gd name="connsiteY92" fmla="*/ 4219356 h 4270358"/>
              <a:gd name="connsiteX93" fmla="*/ 1216643 w 3898347"/>
              <a:gd name="connsiteY93" fmla="*/ 4229828 h 4270358"/>
              <a:gd name="connsiteX94" fmla="*/ 1214101 w 3898347"/>
              <a:gd name="connsiteY94" fmla="*/ 4231991 h 4270358"/>
              <a:gd name="connsiteX95" fmla="*/ 1203193 w 3898347"/>
              <a:gd name="connsiteY95" fmla="*/ 4232867 h 4270358"/>
              <a:gd name="connsiteX96" fmla="*/ 1201049 w 3898347"/>
              <a:gd name="connsiteY96" fmla="*/ 4242842 h 4270358"/>
              <a:gd name="connsiteX97" fmla="*/ 1185298 w 3898347"/>
              <a:gd name="connsiteY97" fmla="*/ 4251133 h 4270358"/>
              <a:gd name="connsiteX98" fmla="*/ 1164955 w 3898347"/>
              <a:gd name="connsiteY98" fmla="*/ 4250027 h 4270358"/>
              <a:gd name="connsiteX99" fmla="*/ 1067357 w 3898347"/>
              <a:gd name="connsiteY99" fmla="*/ 4233908 h 4270358"/>
              <a:gd name="connsiteX100" fmla="*/ 1009492 w 3898347"/>
              <a:gd name="connsiteY100" fmla="*/ 4230455 h 4270358"/>
              <a:gd name="connsiteX101" fmla="*/ 988345 w 3898347"/>
              <a:gd name="connsiteY101" fmla="*/ 4238880 h 4270358"/>
              <a:gd name="connsiteX102" fmla="*/ 958251 w 3898347"/>
              <a:gd name="connsiteY102" fmla="*/ 4244100 h 4270358"/>
              <a:gd name="connsiteX103" fmla="*/ 905785 w 3898347"/>
              <a:gd name="connsiteY103" fmla="*/ 4260845 h 4270358"/>
              <a:gd name="connsiteX104" fmla="*/ 834176 w 3898347"/>
              <a:gd name="connsiteY104" fmla="*/ 4270241 h 4270358"/>
              <a:gd name="connsiteX105" fmla="*/ 778474 w 3898347"/>
              <a:gd name="connsiteY105" fmla="*/ 4235526 h 4270358"/>
              <a:gd name="connsiteX106" fmla="*/ 774418 w 3898347"/>
              <a:gd name="connsiteY106" fmla="*/ 4242583 h 4270358"/>
              <a:gd name="connsiteX107" fmla="*/ 737705 w 3898347"/>
              <a:gd name="connsiteY107" fmla="*/ 4238891 h 4270358"/>
              <a:gd name="connsiteX108" fmla="*/ 627717 w 3898347"/>
              <a:gd name="connsiteY108" fmla="*/ 4207629 h 4270358"/>
              <a:gd name="connsiteX109" fmla="*/ 533391 w 3898347"/>
              <a:gd name="connsiteY109" fmla="*/ 4170035 h 4270358"/>
              <a:gd name="connsiteX110" fmla="*/ 508621 w 3898347"/>
              <a:gd name="connsiteY110" fmla="*/ 4176044 h 4270358"/>
              <a:gd name="connsiteX111" fmla="*/ 467082 w 3898347"/>
              <a:gd name="connsiteY111" fmla="*/ 4185616 h 4270358"/>
              <a:gd name="connsiteX112" fmla="*/ 437646 w 3898347"/>
              <a:gd name="connsiteY112" fmla="*/ 4212658 h 4270358"/>
              <a:gd name="connsiteX113" fmla="*/ 402271 w 3898347"/>
              <a:gd name="connsiteY113" fmla="*/ 4212774 h 4270358"/>
              <a:gd name="connsiteX114" fmla="*/ 391968 w 3898347"/>
              <a:gd name="connsiteY114" fmla="*/ 4187073 h 4270358"/>
              <a:gd name="connsiteX115" fmla="*/ 354806 w 3898347"/>
              <a:gd name="connsiteY115" fmla="*/ 4195545 h 4270358"/>
              <a:gd name="connsiteX116" fmla="*/ 298662 w 3898347"/>
              <a:gd name="connsiteY116" fmla="*/ 4211227 h 4270358"/>
              <a:gd name="connsiteX117" fmla="*/ 265740 w 3898347"/>
              <a:gd name="connsiteY117" fmla="*/ 4213623 h 4270358"/>
              <a:gd name="connsiteX118" fmla="*/ 176403 w 3898347"/>
              <a:gd name="connsiteY118" fmla="*/ 4227393 h 4270358"/>
              <a:gd name="connsiteX119" fmla="*/ 82528 w 3898347"/>
              <a:gd name="connsiteY119" fmla="*/ 4243774 h 4270358"/>
              <a:gd name="connsiteX120" fmla="*/ 19464 w 3898347"/>
              <a:gd name="connsiteY120" fmla="*/ 4256103 h 4270358"/>
              <a:gd name="connsiteX121" fmla="*/ 0 w 3898347"/>
              <a:gd name="connsiteY121" fmla="*/ 4221939 h 4270358"/>
              <a:gd name="connsiteX122" fmla="*/ 0 w 3898347"/>
              <a:gd name="connsiteY122" fmla="*/ 15850 h 4270358"/>
              <a:gd name="connsiteX123" fmla="*/ 3898347 w 3898347"/>
              <a:gd name="connsiteY123" fmla="*/ 0 h 4270358"/>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10556 w 3898347"/>
              <a:gd name="connsiteY80" fmla="*/ 4167701 h 4260845"/>
              <a:gd name="connsiteX81" fmla="*/ 1553623 w 3898347"/>
              <a:gd name="connsiteY81" fmla="*/ 4236045 h 4260845"/>
              <a:gd name="connsiteX82" fmla="*/ 1548640 w 3898347"/>
              <a:gd name="connsiteY82" fmla="*/ 4238297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33391 w 3898347"/>
              <a:gd name="connsiteY109" fmla="*/ 4170035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54806 w 3898347"/>
              <a:gd name="connsiteY115" fmla="*/ 4195545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10556 w 3898347"/>
              <a:gd name="connsiteY80" fmla="*/ 4167701 h 4260845"/>
              <a:gd name="connsiteX81" fmla="*/ 1553623 w 3898347"/>
              <a:gd name="connsiteY81" fmla="*/ 4236045 h 4260845"/>
              <a:gd name="connsiteX82" fmla="*/ 1548640 w 3898347"/>
              <a:gd name="connsiteY82" fmla="*/ 4238297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54806 w 3898347"/>
              <a:gd name="connsiteY115" fmla="*/ 4195545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10556 w 3898347"/>
              <a:gd name="connsiteY80" fmla="*/ 4167701 h 4260845"/>
              <a:gd name="connsiteX81" fmla="*/ 1553623 w 3898347"/>
              <a:gd name="connsiteY81" fmla="*/ 4236045 h 4260845"/>
              <a:gd name="connsiteX82" fmla="*/ 1548640 w 3898347"/>
              <a:gd name="connsiteY82" fmla="*/ 4238297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10556 w 3898347"/>
              <a:gd name="connsiteY80" fmla="*/ 4167701 h 4260845"/>
              <a:gd name="connsiteX81" fmla="*/ 1553623 w 3898347"/>
              <a:gd name="connsiteY81" fmla="*/ 4236045 h 4260845"/>
              <a:gd name="connsiteX82" fmla="*/ 1548640 w 3898347"/>
              <a:gd name="connsiteY82" fmla="*/ 4238297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91255"/>
              <a:gd name="connsiteX1" fmla="*/ 3898347 w 3898347"/>
              <a:gd name="connsiteY1" fmla="*/ 3834445 h 4291255"/>
              <a:gd name="connsiteX2" fmla="*/ 3892314 w 3898347"/>
              <a:gd name="connsiteY2" fmla="*/ 3832951 h 4291255"/>
              <a:gd name="connsiteX3" fmla="*/ 3851953 w 3898347"/>
              <a:gd name="connsiteY3" fmla="*/ 3802983 h 4291255"/>
              <a:gd name="connsiteX4" fmla="*/ 3836418 w 3898347"/>
              <a:gd name="connsiteY4" fmla="*/ 3811513 h 4291255"/>
              <a:gd name="connsiteX5" fmla="*/ 3833758 w 3898347"/>
              <a:gd name="connsiteY5" fmla="*/ 3813341 h 4291255"/>
              <a:gd name="connsiteX6" fmla="*/ 3822673 w 3898347"/>
              <a:gd name="connsiteY6" fmla="*/ 3812913 h 4291255"/>
              <a:gd name="connsiteX7" fmla="*/ 3820104 w 3898347"/>
              <a:gd name="connsiteY7" fmla="*/ 3822466 h 4291255"/>
              <a:gd name="connsiteX8" fmla="*/ 3803816 w 3898347"/>
              <a:gd name="connsiteY8" fmla="*/ 3828757 h 4291255"/>
              <a:gd name="connsiteX9" fmla="*/ 3729936 w 3898347"/>
              <a:gd name="connsiteY9" fmla="*/ 3815386 h 4291255"/>
              <a:gd name="connsiteX10" fmla="*/ 3726018 w 3898347"/>
              <a:gd name="connsiteY10" fmla="*/ 3815100 h 4291255"/>
              <a:gd name="connsiteX11" fmla="*/ 3725413 w 3898347"/>
              <a:gd name="connsiteY11" fmla="*/ 3814615 h 4291255"/>
              <a:gd name="connsiteX12" fmla="*/ 3713801 w 3898347"/>
              <a:gd name="connsiteY12" fmla="*/ 3811018 h 4291255"/>
              <a:gd name="connsiteX13" fmla="*/ 3709087 w 3898347"/>
              <a:gd name="connsiteY13" fmla="*/ 3813195 h 4291255"/>
              <a:gd name="connsiteX14" fmla="*/ 3698038 w 3898347"/>
              <a:gd name="connsiteY14" fmla="*/ 3806182 h 4291255"/>
              <a:gd name="connsiteX15" fmla="*/ 3662227 w 3898347"/>
              <a:gd name="connsiteY15" fmla="*/ 3807761 h 4291255"/>
              <a:gd name="connsiteX16" fmla="*/ 3659872 w 3898347"/>
              <a:gd name="connsiteY16" fmla="*/ 3805524 h 4291255"/>
              <a:gd name="connsiteX17" fmla="*/ 3643454 w 3898347"/>
              <a:gd name="connsiteY17" fmla="*/ 3794831 h 4291255"/>
              <a:gd name="connsiteX18" fmla="*/ 3624789 w 3898347"/>
              <a:gd name="connsiteY18" fmla="*/ 3803185 h 4291255"/>
              <a:gd name="connsiteX19" fmla="*/ 3602327 w 3898347"/>
              <a:gd name="connsiteY19" fmla="*/ 3794616 h 4291255"/>
              <a:gd name="connsiteX20" fmla="*/ 3596645 w 3898347"/>
              <a:gd name="connsiteY20" fmla="*/ 3797108 h 4291255"/>
              <a:gd name="connsiteX21" fmla="*/ 3574144 w 3898347"/>
              <a:gd name="connsiteY21" fmla="*/ 3795108 h 4291255"/>
              <a:gd name="connsiteX22" fmla="*/ 3562310 w 3898347"/>
              <a:gd name="connsiteY22" fmla="*/ 3787534 h 4291255"/>
              <a:gd name="connsiteX23" fmla="*/ 3551635 w 3898347"/>
              <a:gd name="connsiteY23" fmla="*/ 3797705 h 4291255"/>
              <a:gd name="connsiteX24" fmla="*/ 3542668 w 3898347"/>
              <a:gd name="connsiteY24" fmla="*/ 3803283 h 4291255"/>
              <a:gd name="connsiteX25" fmla="*/ 3533033 w 3898347"/>
              <a:gd name="connsiteY25" fmla="*/ 3799071 h 4291255"/>
              <a:gd name="connsiteX26" fmla="*/ 3521726 w 3898347"/>
              <a:gd name="connsiteY26" fmla="*/ 3804691 h 4291255"/>
              <a:gd name="connsiteX27" fmla="*/ 3520080 w 3898347"/>
              <a:gd name="connsiteY27" fmla="*/ 3805210 h 4291255"/>
              <a:gd name="connsiteX28" fmla="*/ 3508491 w 3898347"/>
              <a:gd name="connsiteY28" fmla="*/ 3797398 h 4291255"/>
              <a:gd name="connsiteX29" fmla="*/ 3503787 w 3898347"/>
              <a:gd name="connsiteY29" fmla="*/ 3797787 h 4291255"/>
              <a:gd name="connsiteX30" fmla="*/ 3492165 w 3898347"/>
              <a:gd name="connsiteY30" fmla="*/ 3799887 h 4291255"/>
              <a:gd name="connsiteX31" fmla="*/ 3472233 w 3898347"/>
              <a:gd name="connsiteY31" fmla="*/ 3805682 h 4291255"/>
              <a:gd name="connsiteX32" fmla="*/ 3465921 w 3898347"/>
              <a:gd name="connsiteY32" fmla="*/ 3805814 h 4291255"/>
              <a:gd name="connsiteX33" fmla="*/ 3455541 w 3898347"/>
              <a:gd name="connsiteY33" fmla="*/ 3815505 h 4291255"/>
              <a:gd name="connsiteX34" fmla="*/ 3429027 w 3898347"/>
              <a:gd name="connsiteY34" fmla="*/ 3816906 h 4291255"/>
              <a:gd name="connsiteX35" fmla="*/ 3369507 w 3898347"/>
              <a:gd name="connsiteY35" fmla="*/ 3825563 h 4291255"/>
              <a:gd name="connsiteX36" fmla="*/ 3324491 w 3898347"/>
              <a:gd name="connsiteY36" fmla="*/ 3832006 h 4291255"/>
              <a:gd name="connsiteX37" fmla="*/ 3244235 w 3898347"/>
              <a:gd name="connsiteY37" fmla="*/ 3834376 h 4291255"/>
              <a:gd name="connsiteX38" fmla="*/ 3226507 w 3898347"/>
              <a:gd name="connsiteY38" fmla="*/ 3820131 h 4291255"/>
              <a:gd name="connsiteX39" fmla="*/ 3191688 w 3898347"/>
              <a:gd name="connsiteY39" fmla="*/ 3837359 h 4291255"/>
              <a:gd name="connsiteX40" fmla="*/ 3153779 w 3898347"/>
              <a:gd name="connsiteY40" fmla="*/ 3848439 h 4291255"/>
              <a:gd name="connsiteX41" fmla="*/ 3090188 w 3898347"/>
              <a:gd name="connsiteY41" fmla="*/ 3855036 h 4291255"/>
              <a:gd name="connsiteX42" fmla="*/ 3031422 w 3898347"/>
              <a:gd name="connsiteY42" fmla="*/ 3858298 h 4291255"/>
              <a:gd name="connsiteX43" fmla="*/ 2996288 w 3898347"/>
              <a:gd name="connsiteY43" fmla="*/ 3860020 h 4291255"/>
              <a:gd name="connsiteX44" fmla="*/ 2901661 w 3898347"/>
              <a:gd name="connsiteY44" fmla="*/ 3882243 h 4291255"/>
              <a:gd name="connsiteX45" fmla="*/ 2782141 w 3898347"/>
              <a:gd name="connsiteY45" fmla="*/ 3932983 h 4291255"/>
              <a:gd name="connsiteX46" fmla="*/ 2749597 w 3898347"/>
              <a:gd name="connsiteY46" fmla="*/ 3956746 h 4291255"/>
              <a:gd name="connsiteX47" fmla="*/ 2730493 w 3898347"/>
              <a:gd name="connsiteY47" fmla="*/ 3955236 h 4291255"/>
              <a:gd name="connsiteX48" fmla="*/ 2707507 w 3898347"/>
              <a:gd name="connsiteY48" fmla="*/ 3947771 h 4291255"/>
              <a:gd name="connsiteX49" fmla="*/ 2701937 w 3898347"/>
              <a:gd name="connsiteY49" fmla="*/ 3950565 h 4291255"/>
              <a:gd name="connsiteX50" fmla="*/ 2679435 w 3898347"/>
              <a:gd name="connsiteY50" fmla="*/ 3949768 h 4291255"/>
              <a:gd name="connsiteX51" fmla="*/ 2667352 w 3898347"/>
              <a:gd name="connsiteY51" fmla="*/ 3942821 h 4291255"/>
              <a:gd name="connsiteX52" fmla="*/ 2657096 w 3898347"/>
              <a:gd name="connsiteY52" fmla="*/ 3953571 h 4291255"/>
              <a:gd name="connsiteX53" fmla="*/ 2655161 w 3898347"/>
              <a:gd name="connsiteY53" fmla="*/ 3962216 h 4291255"/>
              <a:gd name="connsiteX54" fmla="*/ 2638604 w 3898347"/>
              <a:gd name="connsiteY54" fmla="*/ 3955936 h 4291255"/>
              <a:gd name="connsiteX55" fmla="*/ 2626185 w 3898347"/>
              <a:gd name="connsiteY55" fmla="*/ 3962937 h 4291255"/>
              <a:gd name="connsiteX56" fmla="*/ 2614077 w 3898347"/>
              <a:gd name="connsiteY56" fmla="*/ 3955576 h 4291255"/>
              <a:gd name="connsiteX57" fmla="*/ 2609403 w 3898347"/>
              <a:gd name="connsiteY57" fmla="*/ 3956215 h 4291255"/>
              <a:gd name="connsiteX58" fmla="*/ 2597896 w 3898347"/>
              <a:gd name="connsiteY58" fmla="*/ 3958939 h 4291255"/>
              <a:gd name="connsiteX59" fmla="*/ 2578251 w 3898347"/>
              <a:gd name="connsiteY59" fmla="*/ 3965812 h 4291255"/>
              <a:gd name="connsiteX60" fmla="*/ 2571961 w 3898347"/>
              <a:gd name="connsiteY60" fmla="*/ 3966278 h 4291255"/>
              <a:gd name="connsiteX61" fmla="*/ 2559399 w 3898347"/>
              <a:gd name="connsiteY61" fmla="*/ 3979193 h 4291255"/>
              <a:gd name="connsiteX62" fmla="*/ 2533560 w 3898347"/>
              <a:gd name="connsiteY62" fmla="*/ 3988160 h 4291255"/>
              <a:gd name="connsiteX63" fmla="*/ 2515299 w 3898347"/>
              <a:gd name="connsiteY63" fmla="*/ 4016867 h 4291255"/>
              <a:gd name="connsiteX64" fmla="*/ 2513423 w 3898347"/>
              <a:gd name="connsiteY64" fmla="*/ 4018759 h 4291255"/>
              <a:gd name="connsiteX65" fmla="*/ 2482991 w 3898347"/>
              <a:gd name="connsiteY65" fmla="*/ 4012935 h 4291255"/>
              <a:gd name="connsiteX66" fmla="*/ 2446940 w 3898347"/>
              <a:gd name="connsiteY66" fmla="*/ 4021172 h 4291255"/>
              <a:gd name="connsiteX67" fmla="*/ 2404883 w 3898347"/>
              <a:gd name="connsiteY67" fmla="*/ 4024808 h 4291255"/>
              <a:gd name="connsiteX68" fmla="*/ 2373894 w 3898347"/>
              <a:gd name="connsiteY68" fmla="*/ 4023827 h 4291255"/>
              <a:gd name="connsiteX69" fmla="*/ 2297080 w 3898347"/>
              <a:gd name="connsiteY69" fmla="*/ 4040841 h 4291255"/>
              <a:gd name="connsiteX70" fmla="*/ 2170615 w 3898347"/>
              <a:gd name="connsiteY70" fmla="*/ 4077196 h 4291255"/>
              <a:gd name="connsiteX71" fmla="*/ 2143580 w 3898347"/>
              <a:gd name="connsiteY71" fmla="*/ 4083102 h 4291255"/>
              <a:gd name="connsiteX72" fmla="*/ 2119893 w 3898347"/>
              <a:gd name="connsiteY72" fmla="*/ 4080874 h 4291255"/>
              <a:gd name="connsiteX73" fmla="*/ 2114008 w 3898347"/>
              <a:gd name="connsiteY73" fmla="*/ 4073996 h 4291255"/>
              <a:gd name="connsiteX74" fmla="*/ 2099067 w 3898347"/>
              <a:gd name="connsiteY74" fmla="*/ 4076068 h 4291255"/>
              <a:gd name="connsiteX75" fmla="*/ 2095000 w 3898347"/>
              <a:gd name="connsiteY75" fmla="*/ 4075096 h 4291255"/>
              <a:gd name="connsiteX76" fmla="*/ 2071767 w 3898347"/>
              <a:gd name="connsiteY76" fmla="*/ 4071044 h 4291255"/>
              <a:gd name="connsiteX77" fmla="*/ 2024486 w 3898347"/>
              <a:gd name="connsiteY77" fmla="*/ 4100276 h 4291255"/>
              <a:gd name="connsiteX78" fmla="*/ 1964411 w 3898347"/>
              <a:gd name="connsiteY78" fmla="*/ 4105069 h 4291255"/>
              <a:gd name="connsiteX79" fmla="*/ 1739945 w 3898347"/>
              <a:gd name="connsiteY79" fmla="*/ 4171795 h 4291255"/>
              <a:gd name="connsiteX80" fmla="*/ 1610556 w 3898347"/>
              <a:gd name="connsiteY80" fmla="*/ 4167701 h 4291255"/>
              <a:gd name="connsiteX81" fmla="*/ 1553623 w 3898347"/>
              <a:gd name="connsiteY81" fmla="*/ 4236045 h 4291255"/>
              <a:gd name="connsiteX82" fmla="*/ 1538049 w 3898347"/>
              <a:gd name="connsiteY82" fmla="*/ 4291255 h 4291255"/>
              <a:gd name="connsiteX83" fmla="*/ 1530136 w 3898347"/>
              <a:gd name="connsiteY83" fmla="*/ 4227121 h 4291255"/>
              <a:gd name="connsiteX84" fmla="*/ 1508787 w 3898347"/>
              <a:gd name="connsiteY84" fmla="*/ 4234213 h 4291255"/>
              <a:gd name="connsiteX85" fmla="*/ 1488914 w 3898347"/>
              <a:gd name="connsiteY85" fmla="*/ 4241772 h 4291255"/>
              <a:gd name="connsiteX86" fmla="*/ 1488999 w 3898347"/>
              <a:gd name="connsiteY86" fmla="*/ 4251186 h 4291255"/>
              <a:gd name="connsiteX87" fmla="*/ 1475364 w 3898347"/>
              <a:gd name="connsiteY87" fmla="*/ 4248364 h 4291255"/>
              <a:gd name="connsiteX88" fmla="*/ 1457275 w 3898347"/>
              <a:gd name="connsiteY88" fmla="*/ 4252863 h 4291255"/>
              <a:gd name="connsiteX89" fmla="*/ 1448085 w 3898347"/>
              <a:gd name="connsiteY89" fmla="*/ 4248391 h 4291255"/>
              <a:gd name="connsiteX90" fmla="*/ 1315306 w 3898347"/>
              <a:gd name="connsiteY90" fmla="*/ 4237004 h 4291255"/>
              <a:gd name="connsiteX91" fmla="*/ 1272434 w 3898347"/>
              <a:gd name="connsiteY91" fmla="*/ 4244958 h 4291255"/>
              <a:gd name="connsiteX92" fmla="*/ 1231567 w 3898347"/>
              <a:gd name="connsiteY92" fmla="*/ 4219356 h 4291255"/>
              <a:gd name="connsiteX93" fmla="*/ 1216643 w 3898347"/>
              <a:gd name="connsiteY93" fmla="*/ 4229828 h 4291255"/>
              <a:gd name="connsiteX94" fmla="*/ 1214101 w 3898347"/>
              <a:gd name="connsiteY94" fmla="*/ 4231991 h 4291255"/>
              <a:gd name="connsiteX95" fmla="*/ 1203193 w 3898347"/>
              <a:gd name="connsiteY95" fmla="*/ 4232867 h 4291255"/>
              <a:gd name="connsiteX96" fmla="*/ 1201049 w 3898347"/>
              <a:gd name="connsiteY96" fmla="*/ 4242842 h 4291255"/>
              <a:gd name="connsiteX97" fmla="*/ 1185298 w 3898347"/>
              <a:gd name="connsiteY97" fmla="*/ 4251133 h 4291255"/>
              <a:gd name="connsiteX98" fmla="*/ 1164955 w 3898347"/>
              <a:gd name="connsiteY98" fmla="*/ 4250027 h 4291255"/>
              <a:gd name="connsiteX99" fmla="*/ 1067357 w 3898347"/>
              <a:gd name="connsiteY99" fmla="*/ 4233908 h 4291255"/>
              <a:gd name="connsiteX100" fmla="*/ 1009492 w 3898347"/>
              <a:gd name="connsiteY100" fmla="*/ 4230455 h 4291255"/>
              <a:gd name="connsiteX101" fmla="*/ 988345 w 3898347"/>
              <a:gd name="connsiteY101" fmla="*/ 4238880 h 4291255"/>
              <a:gd name="connsiteX102" fmla="*/ 958251 w 3898347"/>
              <a:gd name="connsiteY102" fmla="*/ 4244100 h 4291255"/>
              <a:gd name="connsiteX103" fmla="*/ 905785 w 3898347"/>
              <a:gd name="connsiteY103" fmla="*/ 4260845 h 4291255"/>
              <a:gd name="connsiteX104" fmla="*/ 837706 w 3898347"/>
              <a:gd name="connsiteY104" fmla="*/ 4245528 h 4291255"/>
              <a:gd name="connsiteX105" fmla="*/ 778474 w 3898347"/>
              <a:gd name="connsiteY105" fmla="*/ 4235526 h 4291255"/>
              <a:gd name="connsiteX106" fmla="*/ 774418 w 3898347"/>
              <a:gd name="connsiteY106" fmla="*/ 4242583 h 4291255"/>
              <a:gd name="connsiteX107" fmla="*/ 737705 w 3898347"/>
              <a:gd name="connsiteY107" fmla="*/ 4238891 h 4291255"/>
              <a:gd name="connsiteX108" fmla="*/ 627717 w 3898347"/>
              <a:gd name="connsiteY108" fmla="*/ 4207629 h 4291255"/>
              <a:gd name="connsiteX109" fmla="*/ 551044 w 3898347"/>
              <a:gd name="connsiteY109" fmla="*/ 4180627 h 4291255"/>
              <a:gd name="connsiteX110" fmla="*/ 508621 w 3898347"/>
              <a:gd name="connsiteY110" fmla="*/ 4176044 h 4291255"/>
              <a:gd name="connsiteX111" fmla="*/ 467082 w 3898347"/>
              <a:gd name="connsiteY111" fmla="*/ 4185616 h 4291255"/>
              <a:gd name="connsiteX112" fmla="*/ 437646 w 3898347"/>
              <a:gd name="connsiteY112" fmla="*/ 4212658 h 4291255"/>
              <a:gd name="connsiteX113" fmla="*/ 402271 w 3898347"/>
              <a:gd name="connsiteY113" fmla="*/ 4212774 h 4291255"/>
              <a:gd name="connsiteX114" fmla="*/ 391968 w 3898347"/>
              <a:gd name="connsiteY114" fmla="*/ 4187073 h 4291255"/>
              <a:gd name="connsiteX115" fmla="*/ 337154 w 3898347"/>
              <a:gd name="connsiteY115" fmla="*/ 4206136 h 4291255"/>
              <a:gd name="connsiteX116" fmla="*/ 298662 w 3898347"/>
              <a:gd name="connsiteY116" fmla="*/ 4211227 h 4291255"/>
              <a:gd name="connsiteX117" fmla="*/ 265740 w 3898347"/>
              <a:gd name="connsiteY117" fmla="*/ 4213623 h 4291255"/>
              <a:gd name="connsiteX118" fmla="*/ 176403 w 3898347"/>
              <a:gd name="connsiteY118" fmla="*/ 4227393 h 4291255"/>
              <a:gd name="connsiteX119" fmla="*/ 82528 w 3898347"/>
              <a:gd name="connsiteY119" fmla="*/ 4243774 h 4291255"/>
              <a:gd name="connsiteX120" fmla="*/ 19464 w 3898347"/>
              <a:gd name="connsiteY120" fmla="*/ 4256103 h 4291255"/>
              <a:gd name="connsiteX121" fmla="*/ 0 w 3898347"/>
              <a:gd name="connsiteY121" fmla="*/ 4221939 h 4291255"/>
              <a:gd name="connsiteX122" fmla="*/ 0 w 3898347"/>
              <a:gd name="connsiteY122" fmla="*/ 15850 h 4291255"/>
              <a:gd name="connsiteX123" fmla="*/ 3898347 w 3898347"/>
              <a:gd name="connsiteY123" fmla="*/ 0 h 4291255"/>
              <a:gd name="connsiteX0" fmla="*/ 3898347 w 3898347"/>
              <a:gd name="connsiteY0" fmla="*/ 0 h 4291255"/>
              <a:gd name="connsiteX1" fmla="*/ 3898347 w 3898347"/>
              <a:gd name="connsiteY1" fmla="*/ 3834445 h 4291255"/>
              <a:gd name="connsiteX2" fmla="*/ 3892314 w 3898347"/>
              <a:gd name="connsiteY2" fmla="*/ 3832951 h 4291255"/>
              <a:gd name="connsiteX3" fmla="*/ 3851953 w 3898347"/>
              <a:gd name="connsiteY3" fmla="*/ 3802983 h 4291255"/>
              <a:gd name="connsiteX4" fmla="*/ 3836418 w 3898347"/>
              <a:gd name="connsiteY4" fmla="*/ 3811513 h 4291255"/>
              <a:gd name="connsiteX5" fmla="*/ 3833758 w 3898347"/>
              <a:gd name="connsiteY5" fmla="*/ 3813341 h 4291255"/>
              <a:gd name="connsiteX6" fmla="*/ 3822673 w 3898347"/>
              <a:gd name="connsiteY6" fmla="*/ 3812913 h 4291255"/>
              <a:gd name="connsiteX7" fmla="*/ 3820104 w 3898347"/>
              <a:gd name="connsiteY7" fmla="*/ 3822466 h 4291255"/>
              <a:gd name="connsiteX8" fmla="*/ 3803816 w 3898347"/>
              <a:gd name="connsiteY8" fmla="*/ 3828757 h 4291255"/>
              <a:gd name="connsiteX9" fmla="*/ 3729936 w 3898347"/>
              <a:gd name="connsiteY9" fmla="*/ 3815386 h 4291255"/>
              <a:gd name="connsiteX10" fmla="*/ 3726018 w 3898347"/>
              <a:gd name="connsiteY10" fmla="*/ 3815100 h 4291255"/>
              <a:gd name="connsiteX11" fmla="*/ 3725413 w 3898347"/>
              <a:gd name="connsiteY11" fmla="*/ 3814615 h 4291255"/>
              <a:gd name="connsiteX12" fmla="*/ 3713801 w 3898347"/>
              <a:gd name="connsiteY12" fmla="*/ 3811018 h 4291255"/>
              <a:gd name="connsiteX13" fmla="*/ 3709087 w 3898347"/>
              <a:gd name="connsiteY13" fmla="*/ 3813195 h 4291255"/>
              <a:gd name="connsiteX14" fmla="*/ 3698038 w 3898347"/>
              <a:gd name="connsiteY14" fmla="*/ 3806182 h 4291255"/>
              <a:gd name="connsiteX15" fmla="*/ 3662227 w 3898347"/>
              <a:gd name="connsiteY15" fmla="*/ 3807761 h 4291255"/>
              <a:gd name="connsiteX16" fmla="*/ 3659872 w 3898347"/>
              <a:gd name="connsiteY16" fmla="*/ 3805524 h 4291255"/>
              <a:gd name="connsiteX17" fmla="*/ 3643454 w 3898347"/>
              <a:gd name="connsiteY17" fmla="*/ 3794831 h 4291255"/>
              <a:gd name="connsiteX18" fmla="*/ 3624789 w 3898347"/>
              <a:gd name="connsiteY18" fmla="*/ 3803185 h 4291255"/>
              <a:gd name="connsiteX19" fmla="*/ 3602327 w 3898347"/>
              <a:gd name="connsiteY19" fmla="*/ 3794616 h 4291255"/>
              <a:gd name="connsiteX20" fmla="*/ 3596645 w 3898347"/>
              <a:gd name="connsiteY20" fmla="*/ 3797108 h 4291255"/>
              <a:gd name="connsiteX21" fmla="*/ 3574144 w 3898347"/>
              <a:gd name="connsiteY21" fmla="*/ 3795108 h 4291255"/>
              <a:gd name="connsiteX22" fmla="*/ 3562310 w 3898347"/>
              <a:gd name="connsiteY22" fmla="*/ 3787534 h 4291255"/>
              <a:gd name="connsiteX23" fmla="*/ 3551635 w 3898347"/>
              <a:gd name="connsiteY23" fmla="*/ 3797705 h 4291255"/>
              <a:gd name="connsiteX24" fmla="*/ 3542668 w 3898347"/>
              <a:gd name="connsiteY24" fmla="*/ 3803283 h 4291255"/>
              <a:gd name="connsiteX25" fmla="*/ 3533033 w 3898347"/>
              <a:gd name="connsiteY25" fmla="*/ 3799071 h 4291255"/>
              <a:gd name="connsiteX26" fmla="*/ 3521726 w 3898347"/>
              <a:gd name="connsiteY26" fmla="*/ 3804691 h 4291255"/>
              <a:gd name="connsiteX27" fmla="*/ 3520080 w 3898347"/>
              <a:gd name="connsiteY27" fmla="*/ 3805210 h 4291255"/>
              <a:gd name="connsiteX28" fmla="*/ 3508491 w 3898347"/>
              <a:gd name="connsiteY28" fmla="*/ 3797398 h 4291255"/>
              <a:gd name="connsiteX29" fmla="*/ 3503787 w 3898347"/>
              <a:gd name="connsiteY29" fmla="*/ 3797787 h 4291255"/>
              <a:gd name="connsiteX30" fmla="*/ 3492165 w 3898347"/>
              <a:gd name="connsiteY30" fmla="*/ 3799887 h 4291255"/>
              <a:gd name="connsiteX31" fmla="*/ 3472233 w 3898347"/>
              <a:gd name="connsiteY31" fmla="*/ 3805682 h 4291255"/>
              <a:gd name="connsiteX32" fmla="*/ 3465921 w 3898347"/>
              <a:gd name="connsiteY32" fmla="*/ 3805814 h 4291255"/>
              <a:gd name="connsiteX33" fmla="*/ 3455541 w 3898347"/>
              <a:gd name="connsiteY33" fmla="*/ 3815505 h 4291255"/>
              <a:gd name="connsiteX34" fmla="*/ 3429027 w 3898347"/>
              <a:gd name="connsiteY34" fmla="*/ 3816906 h 4291255"/>
              <a:gd name="connsiteX35" fmla="*/ 3369507 w 3898347"/>
              <a:gd name="connsiteY35" fmla="*/ 3825563 h 4291255"/>
              <a:gd name="connsiteX36" fmla="*/ 3324491 w 3898347"/>
              <a:gd name="connsiteY36" fmla="*/ 3832006 h 4291255"/>
              <a:gd name="connsiteX37" fmla="*/ 3244235 w 3898347"/>
              <a:gd name="connsiteY37" fmla="*/ 3834376 h 4291255"/>
              <a:gd name="connsiteX38" fmla="*/ 3226507 w 3898347"/>
              <a:gd name="connsiteY38" fmla="*/ 3820131 h 4291255"/>
              <a:gd name="connsiteX39" fmla="*/ 3191688 w 3898347"/>
              <a:gd name="connsiteY39" fmla="*/ 3837359 h 4291255"/>
              <a:gd name="connsiteX40" fmla="*/ 3153779 w 3898347"/>
              <a:gd name="connsiteY40" fmla="*/ 3848439 h 4291255"/>
              <a:gd name="connsiteX41" fmla="*/ 3090188 w 3898347"/>
              <a:gd name="connsiteY41" fmla="*/ 3855036 h 4291255"/>
              <a:gd name="connsiteX42" fmla="*/ 3031422 w 3898347"/>
              <a:gd name="connsiteY42" fmla="*/ 3858298 h 4291255"/>
              <a:gd name="connsiteX43" fmla="*/ 2996288 w 3898347"/>
              <a:gd name="connsiteY43" fmla="*/ 3860020 h 4291255"/>
              <a:gd name="connsiteX44" fmla="*/ 2901661 w 3898347"/>
              <a:gd name="connsiteY44" fmla="*/ 3882243 h 4291255"/>
              <a:gd name="connsiteX45" fmla="*/ 2782141 w 3898347"/>
              <a:gd name="connsiteY45" fmla="*/ 3932983 h 4291255"/>
              <a:gd name="connsiteX46" fmla="*/ 2749597 w 3898347"/>
              <a:gd name="connsiteY46" fmla="*/ 3956746 h 4291255"/>
              <a:gd name="connsiteX47" fmla="*/ 2730493 w 3898347"/>
              <a:gd name="connsiteY47" fmla="*/ 3955236 h 4291255"/>
              <a:gd name="connsiteX48" fmla="*/ 2707507 w 3898347"/>
              <a:gd name="connsiteY48" fmla="*/ 3947771 h 4291255"/>
              <a:gd name="connsiteX49" fmla="*/ 2701937 w 3898347"/>
              <a:gd name="connsiteY49" fmla="*/ 3950565 h 4291255"/>
              <a:gd name="connsiteX50" fmla="*/ 2679435 w 3898347"/>
              <a:gd name="connsiteY50" fmla="*/ 3949768 h 4291255"/>
              <a:gd name="connsiteX51" fmla="*/ 2667352 w 3898347"/>
              <a:gd name="connsiteY51" fmla="*/ 3942821 h 4291255"/>
              <a:gd name="connsiteX52" fmla="*/ 2657096 w 3898347"/>
              <a:gd name="connsiteY52" fmla="*/ 3953571 h 4291255"/>
              <a:gd name="connsiteX53" fmla="*/ 2655161 w 3898347"/>
              <a:gd name="connsiteY53" fmla="*/ 3962216 h 4291255"/>
              <a:gd name="connsiteX54" fmla="*/ 2638604 w 3898347"/>
              <a:gd name="connsiteY54" fmla="*/ 3955936 h 4291255"/>
              <a:gd name="connsiteX55" fmla="*/ 2626185 w 3898347"/>
              <a:gd name="connsiteY55" fmla="*/ 3962937 h 4291255"/>
              <a:gd name="connsiteX56" fmla="*/ 2614077 w 3898347"/>
              <a:gd name="connsiteY56" fmla="*/ 3955576 h 4291255"/>
              <a:gd name="connsiteX57" fmla="*/ 2609403 w 3898347"/>
              <a:gd name="connsiteY57" fmla="*/ 3956215 h 4291255"/>
              <a:gd name="connsiteX58" fmla="*/ 2597896 w 3898347"/>
              <a:gd name="connsiteY58" fmla="*/ 3958939 h 4291255"/>
              <a:gd name="connsiteX59" fmla="*/ 2578251 w 3898347"/>
              <a:gd name="connsiteY59" fmla="*/ 3965812 h 4291255"/>
              <a:gd name="connsiteX60" fmla="*/ 2571961 w 3898347"/>
              <a:gd name="connsiteY60" fmla="*/ 3966278 h 4291255"/>
              <a:gd name="connsiteX61" fmla="*/ 2559399 w 3898347"/>
              <a:gd name="connsiteY61" fmla="*/ 3979193 h 4291255"/>
              <a:gd name="connsiteX62" fmla="*/ 2533560 w 3898347"/>
              <a:gd name="connsiteY62" fmla="*/ 3988160 h 4291255"/>
              <a:gd name="connsiteX63" fmla="*/ 2515299 w 3898347"/>
              <a:gd name="connsiteY63" fmla="*/ 4016867 h 4291255"/>
              <a:gd name="connsiteX64" fmla="*/ 2513423 w 3898347"/>
              <a:gd name="connsiteY64" fmla="*/ 4018759 h 4291255"/>
              <a:gd name="connsiteX65" fmla="*/ 2482991 w 3898347"/>
              <a:gd name="connsiteY65" fmla="*/ 4012935 h 4291255"/>
              <a:gd name="connsiteX66" fmla="*/ 2446940 w 3898347"/>
              <a:gd name="connsiteY66" fmla="*/ 4021172 h 4291255"/>
              <a:gd name="connsiteX67" fmla="*/ 2404883 w 3898347"/>
              <a:gd name="connsiteY67" fmla="*/ 4024808 h 4291255"/>
              <a:gd name="connsiteX68" fmla="*/ 2373894 w 3898347"/>
              <a:gd name="connsiteY68" fmla="*/ 4023827 h 4291255"/>
              <a:gd name="connsiteX69" fmla="*/ 2297080 w 3898347"/>
              <a:gd name="connsiteY69" fmla="*/ 4040841 h 4291255"/>
              <a:gd name="connsiteX70" fmla="*/ 2170615 w 3898347"/>
              <a:gd name="connsiteY70" fmla="*/ 4077196 h 4291255"/>
              <a:gd name="connsiteX71" fmla="*/ 2143580 w 3898347"/>
              <a:gd name="connsiteY71" fmla="*/ 4083102 h 4291255"/>
              <a:gd name="connsiteX72" fmla="*/ 2119893 w 3898347"/>
              <a:gd name="connsiteY72" fmla="*/ 4080874 h 4291255"/>
              <a:gd name="connsiteX73" fmla="*/ 2114008 w 3898347"/>
              <a:gd name="connsiteY73" fmla="*/ 4073996 h 4291255"/>
              <a:gd name="connsiteX74" fmla="*/ 2099067 w 3898347"/>
              <a:gd name="connsiteY74" fmla="*/ 4076068 h 4291255"/>
              <a:gd name="connsiteX75" fmla="*/ 2095000 w 3898347"/>
              <a:gd name="connsiteY75" fmla="*/ 4075096 h 4291255"/>
              <a:gd name="connsiteX76" fmla="*/ 2071767 w 3898347"/>
              <a:gd name="connsiteY76" fmla="*/ 4071044 h 4291255"/>
              <a:gd name="connsiteX77" fmla="*/ 2024486 w 3898347"/>
              <a:gd name="connsiteY77" fmla="*/ 4100276 h 4291255"/>
              <a:gd name="connsiteX78" fmla="*/ 1964411 w 3898347"/>
              <a:gd name="connsiteY78" fmla="*/ 4105069 h 4291255"/>
              <a:gd name="connsiteX79" fmla="*/ 1739945 w 3898347"/>
              <a:gd name="connsiteY79" fmla="*/ 4171795 h 4291255"/>
              <a:gd name="connsiteX80" fmla="*/ 1610556 w 3898347"/>
              <a:gd name="connsiteY80" fmla="*/ 4167701 h 4291255"/>
              <a:gd name="connsiteX81" fmla="*/ 1564215 w 3898347"/>
              <a:gd name="connsiteY81" fmla="*/ 4190149 h 4291255"/>
              <a:gd name="connsiteX82" fmla="*/ 1538049 w 3898347"/>
              <a:gd name="connsiteY82" fmla="*/ 4291255 h 4291255"/>
              <a:gd name="connsiteX83" fmla="*/ 1530136 w 3898347"/>
              <a:gd name="connsiteY83" fmla="*/ 4227121 h 4291255"/>
              <a:gd name="connsiteX84" fmla="*/ 1508787 w 3898347"/>
              <a:gd name="connsiteY84" fmla="*/ 4234213 h 4291255"/>
              <a:gd name="connsiteX85" fmla="*/ 1488914 w 3898347"/>
              <a:gd name="connsiteY85" fmla="*/ 4241772 h 4291255"/>
              <a:gd name="connsiteX86" fmla="*/ 1488999 w 3898347"/>
              <a:gd name="connsiteY86" fmla="*/ 4251186 h 4291255"/>
              <a:gd name="connsiteX87" fmla="*/ 1475364 w 3898347"/>
              <a:gd name="connsiteY87" fmla="*/ 4248364 h 4291255"/>
              <a:gd name="connsiteX88" fmla="*/ 1457275 w 3898347"/>
              <a:gd name="connsiteY88" fmla="*/ 4252863 h 4291255"/>
              <a:gd name="connsiteX89" fmla="*/ 1448085 w 3898347"/>
              <a:gd name="connsiteY89" fmla="*/ 4248391 h 4291255"/>
              <a:gd name="connsiteX90" fmla="*/ 1315306 w 3898347"/>
              <a:gd name="connsiteY90" fmla="*/ 4237004 h 4291255"/>
              <a:gd name="connsiteX91" fmla="*/ 1272434 w 3898347"/>
              <a:gd name="connsiteY91" fmla="*/ 4244958 h 4291255"/>
              <a:gd name="connsiteX92" fmla="*/ 1231567 w 3898347"/>
              <a:gd name="connsiteY92" fmla="*/ 4219356 h 4291255"/>
              <a:gd name="connsiteX93" fmla="*/ 1216643 w 3898347"/>
              <a:gd name="connsiteY93" fmla="*/ 4229828 h 4291255"/>
              <a:gd name="connsiteX94" fmla="*/ 1214101 w 3898347"/>
              <a:gd name="connsiteY94" fmla="*/ 4231991 h 4291255"/>
              <a:gd name="connsiteX95" fmla="*/ 1203193 w 3898347"/>
              <a:gd name="connsiteY95" fmla="*/ 4232867 h 4291255"/>
              <a:gd name="connsiteX96" fmla="*/ 1201049 w 3898347"/>
              <a:gd name="connsiteY96" fmla="*/ 4242842 h 4291255"/>
              <a:gd name="connsiteX97" fmla="*/ 1185298 w 3898347"/>
              <a:gd name="connsiteY97" fmla="*/ 4251133 h 4291255"/>
              <a:gd name="connsiteX98" fmla="*/ 1164955 w 3898347"/>
              <a:gd name="connsiteY98" fmla="*/ 4250027 h 4291255"/>
              <a:gd name="connsiteX99" fmla="*/ 1067357 w 3898347"/>
              <a:gd name="connsiteY99" fmla="*/ 4233908 h 4291255"/>
              <a:gd name="connsiteX100" fmla="*/ 1009492 w 3898347"/>
              <a:gd name="connsiteY100" fmla="*/ 4230455 h 4291255"/>
              <a:gd name="connsiteX101" fmla="*/ 988345 w 3898347"/>
              <a:gd name="connsiteY101" fmla="*/ 4238880 h 4291255"/>
              <a:gd name="connsiteX102" fmla="*/ 958251 w 3898347"/>
              <a:gd name="connsiteY102" fmla="*/ 4244100 h 4291255"/>
              <a:gd name="connsiteX103" fmla="*/ 905785 w 3898347"/>
              <a:gd name="connsiteY103" fmla="*/ 4260845 h 4291255"/>
              <a:gd name="connsiteX104" fmla="*/ 837706 w 3898347"/>
              <a:gd name="connsiteY104" fmla="*/ 4245528 h 4291255"/>
              <a:gd name="connsiteX105" fmla="*/ 778474 w 3898347"/>
              <a:gd name="connsiteY105" fmla="*/ 4235526 h 4291255"/>
              <a:gd name="connsiteX106" fmla="*/ 774418 w 3898347"/>
              <a:gd name="connsiteY106" fmla="*/ 4242583 h 4291255"/>
              <a:gd name="connsiteX107" fmla="*/ 737705 w 3898347"/>
              <a:gd name="connsiteY107" fmla="*/ 4238891 h 4291255"/>
              <a:gd name="connsiteX108" fmla="*/ 627717 w 3898347"/>
              <a:gd name="connsiteY108" fmla="*/ 4207629 h 4291255"/>
              <a:gd name="connsiteX109" fmla="*/ 551044 w 3898347"/>
              <a:gd name="connsiteY109" fmla="*/ 4180627 h 4291255"/>
              <a:gd name="connsiteX110" fmla="*/ 508621 w 3898347"/>
              <a:gd name="connsiteY110" fmla="*/ 4176044 h 4291255"/>
              <a:gd name="connsiteX111" fmla="*/ 467082 w 3898347"/>
              <a:gd name="connsiteY111" fmla="*/ 4185616 h 4291255"/>
              <a:gd name="connsiteX112" fmla="*/ 437646 w 3898347"/>
              <a:gd name="connsiteY112" fmla="*/ 4212658 h 4291255"/>
              <a:gd name="connsiteX113" fmla="*/ 402271 w 3898347"/>
              <a:gd name="connsiteY113" fmla="*/ 4212774 h 4291255"/>
              <a:gd name="connsiteX114" fmla="*/ 391968 w 3898347"/>
              <a:gd name="connsiteY114" fmla="*/ 4187073 h 4291255"/>
              <a:gd name="connsiteX115" fmla="*/ 337154 w 3898347"/>
              <a:gd name="connsiteY115" fmla="*/ 4206136 h 4291255"/>
              <a:gd name="connsiteX116" fmla="*/ 298662 w 3898347"/>
              <a:gd name="connsiteY116" fmla="*/ 4211227 h 4291255"/>
              <a:gd name="connsiteX117" fmla="*/ 265740 w 3898347"/>
              <a:gd name="connsiteY117" fmla="*/ 4213623 h 4291255"/>
              <a:gd name="connsiteX118" fmla="*/ 176403 w 3898347"/>
              <a:gd name="connsiteY118" fmla="*/ 4227393 h 4291255"/>
              <a:gd name="connsiteX119" fmla="*/ 82528 w 3898347"/>
              <a:gd name="connsiteY119" fmla="*/ 4243774 h 4291255"/>
              <a:gd name="connsiteX120" fmla="*/ 19464 w 3898347"/>
              <a:gd name="connsiteY120" fmla="*/ 4256103 h 4291255"/>
              <a:gd name="connsiteX121" fmla="*/ 0 w 3898347"/>
              <a:gd name="connsiteY121" fmla="*/ 4221939 h 4291255"/>
              <a:gd name="connsiteX122" fmla="*/ 0 w 3898347"/>
              <a:gd name="connsiteY122" fmla="*/ 15850 h 4291255"/>
              <a:gd name="connsiteX123" fmla="*/ 3898347 w 3898347"/>
              <a:gd name="connsiteY123" fmla="*/ 0 h 4291255"/>
              <a:gd name="connsiteX0" fmla="*/ 3898347 w 3898347"/>
              <a:gd name="connsiteY0" fmla="*/ 0 h 4291255"/>
              <a:gd name="connsiteX1" fmla="*/ 3898347 w 3898347"/>
              <a:gd name="connsiteY1" fmla="*/ 3834445 h 4291255"/>
              <a:gd name="connsiteX2" fmla="*/ 3892314 w 3898347"/>
              <a:gd name="connsiteY2" fmla="*/ 3832951 h 4291255"/>
              <a:gd name="connsiteX3" fmla="*/ 3851953 w 3898347"/>
              <a:gd name="connsiteY3" fmla="*/ 3802983 h 4291255"/>
              <a:gd name="connsiteX4" fmla="*/ 3836418 w 3898347"/>
              <a:gd name="connsiteY4" fmla="*/ 3811513 h 4291255"/>
              <a:gd name="connsiteX5" fmla="*/ 3833758 w 3898347"/>
              <a:gd name="connsiteY5" fmla="*/ 3813341 h 4291255"/>
              <a:gd name="connsiteX6" fmla="*/ 3822673 w 3898347"/>
              <a:gd name="connsiteY6" fmla="*/ 3812913 h 4291255"/>
              <a:gd name="connsiteX7" fmla="*/ 3820104 w 3898347"/>
              <a:gd name="connsiteY7" fmla="*/ 3822466 h 4291255"/>
              <a:gd name="connsiteX8" fmla="*/ 3803816 w 3898347"/>
              <a:gd name="connsiteY8" fmla="*/ 3828757 h 4291255"/>
              <a:gd name="connsiteX9" fmla="*/ 3729936 w 3898347"/>
              <a:gd name="connsiteY9" fmla="*/ 3815386 h 4291255"/>
              <a:gd name="connsiteX10" fmla="*/ 3726018 w 3898347"/>
              <a:gd name="connsiteY10" fmla="*/ 3815100 h 4291255"/>
              <a:gd name="connsiteX11" fmla="*/ 3725413 w 3898347"/>
              <a:gd name="connsiteY11" fmla="*/ 3814615 h 4291255"/>
              <a:gd name="connsiteX12" fmla="*/ 3713801 w 3898347"/>
              <a:gd name="connsiteY12" fmla="*/ 3811018 h 4291255"/>
              <a:gd name="connsiteX13" fmla="*/ 3709087 w 3898347"/>
              <a:gd name="connsiteY13" fmla="*/ 3813195 h 4291255"/>
              <a:gd name="connsiteX14" fmla="*/ 3698038 w 3898347"/>
              <a:gd name="connsiteY14" fmla="*/ 3806182 h 4291255"/>
              <a:gd name="connsiteX15" fmla="*/ 3662227 w 3898347"/>
              <a:gd name="connsiteY15" fmla="*/ 3807761 h 4291255"/>
              <a:gd name="connsiteX16" fmla="*/ 3659872 w 3898347"/>
              <a:gd name="connsiteY16" fmla="*/ 3805524 h 4291255"/>
              <a:gd name="connsiteX17" fmla="*/ 3643454 w 3898347"/>
              <a:gd name="connsiteY17" fmla="*/ 3794831 h 4291255"/>
              <a:gd name="connsiteX18" fmla="*/ 3624789 w 3898347"/>
              <a:gd name="connsiteY18" fmla="*/ 3803185 h 4291255"/>
              <a:gd name="connsiteX19" fmla="*/ 3602327 w 3898347"/>
              <a:gd name="connsiteY19" fmla="*/ 3794616 h 4291255"/>
              <a:gd name="connsiteX20" fmla="*/ 3596645 w 3898347"/>
              <a:gd name="connsiteY20" fmla="*/ 3797108 h 4291255"/>
              <a:gd name="connsiteX21" fmla="*/ 3574144 w 3898347"/>
              <a:gd name="connsiteY21" fmla="*/ 3795108 h 4291255"/>
              <a:gd name="connsiteX22" fmla="*/ 3562310 w 3898347"/>
              <a:gd name="connsiteY22" fmla="*/ 3787534 h 4291255"/>
              <a:gd name="connsiteX23" fmla="*/ 3551635 w 3898347"/>
              <a:gd name="connsiteY23" fmla="*/ 3797705 h 4291255"/>
              <a:gd name="connsiteX24" fmla="*/ 3542668 w 3898347"/>
              <a:gd name="connsiteY24" fmla="*/ 3803283 h 4291255"/>
              <a:gd name="connsiteX25" fmla="*/ 3533033 w 3898347"/>
              <a:gd name="connsiteY25" fmla="*/ 3799071 h 4291255"/>
              <a:gd name="connsiteX26" fmla="*/ 3521726 w 3898347"/>
              <a:gd name="connsiteY26" fmla="*/ 3804691 h 4291255"/>
              <a:gd name="connsiteX27" fmla="*/ 3520080 w 3898347"/>
              <a:gd name="connsiteY27" fmla="*/ 3805210 h 4291255"/>
              <a:gd name="connsiteX28" fmla="*/ 3508491 w 3898347"/>
              <a:gd name="connsiteY28" fmla="*/ 3797398 h 4291255"/>
              <a:gd name="connsiteX29" fmla="*/ 3503787 w 3898347"/>
              <a:gd name="connsiteY29" fmla="*/ 3797787 h 4291255"/>
              <a:gd name="connsiteX30" fmla="*/ 3492165 w 3898347"/>
              <a:gd name="connsiteY30" fmla="*/ 3799887 h 4291255"/>
              <a:gd name="connsiteX31" fmla="*/ 3472233 w 3898347"/>
              <a:gd name="connsiteY31" fmla="*/ 3805682 h 4291255"/>
              <a:gd name="connsiteX32" fmla="*/ 3465921 w 3898347"/>
              <a:gd name="connsiteY32" fmla="*/ 3805814 h 4291255"/>
              <a:gd name="connsiteX33" fmla="*/ 3455541 w 3898347"/>
              <a:gd name="connsiteY33" fmla="*/ 3815505 h 4291255"/>
              <a:gd name="connsiteX34" fmla="*/ 3429027 w 3898347"/>
              <a:gd name="connsiteY34" fmla="*/ 3816906 h 4291255"/>
              <a:gd name="connsiteX35" fmla="*/ 3369507 w 3898347"/>
              <a:gd name="connsiteY35" fmla="*/ 3825563 h 4291255"/>
              <a:gd name="connsiteX36" fmla="*/ 3324491 w 3898347"/>
              <a:gd name="connsiteY36" fmla="*/ 3832006 h 4291255"/>
              <a:gd name="connsiteX37" fmla="*/ 3244235 w 3898347"/>
              <a:gd name="connsiteY37" fmla="*/ 3834376 h 4291255"/>
              <a:gd name="connsiteX38" fmla="*/ 3226507 w 3898347"/>
              <a:gd name="connsiteY38" fmla="*/ 3820131 h 4291255"/>
              <a:gd name="connsiteX39" fmla="*/ 3191688 w 3898347"/>
              <a:gd name="connsiteY39" fmla="*/ 3837359 h 4291255"/>
              <a:gd name="connsiteX40" fmla="*/ 3153779 w 3898347"/>
              <a:gd name="connsiteY40" fmla="*/ 3848439 h 4291255"/>
              <a:gd name="connsiteX41" fmla="*/ 3090188 w 3898347"/>
              <a:gd name="connsiteY41" fmla="*/ 3855036 h 4291255"/>
              <a:gd name="connsiteX42" fmla="*/ 3031422 w 3898347"/>
              <a:gd name="connsiteY42" fmla="*/ 3858298 h 4291255"/>
              <a:gd name="connsiteX43" fmla="*/ 2996288 w 3898347"/>
              <a:gd name="connsiteY43" fmla="*/ 3860020 h 4291255"/>
              <a:gd name="connsiteX44" fmla="*/ 2901661 w 3898347"/>
              <a:gd name="connsiteY44" fmla="*/ 3882243 h 4291255"/>
              <a:gd name="connsiteX45" fmla="*/ 2782141 w 3898347"/>
              <a:gd name="connsiteY45" fmla="*/ 3932983 h 4291255"/>
              <a:gd name="connsiteX46" fmla="*/ 2749597 w 3898347"/>
              <a:gd name="connsiteY46" fmla="*/ 3956746 h 4291255"/>
              <a:gd name="connsiteX47" fmla="*/ 2730493 w 3898347"/>
              <a:gd name="connsiteY47" fmla="*/ 3955236 h 4291255"/>
              <a:gd name="connsiteX48" fmla="*/ 2707507 w 3898347"/>
              <a:gd name="connsiteY48" fmla="*/ 3947771 h 4291255"/>
              <a:gd name="connsiteX49" fmla="*/ 2701937 w 3898347"/>
              <a:gd name="connsiteY49" fmla="*/ 3950565 h 4291255"/>
              <a:gd name="connsiteX50" fmla="*/ 2679435 w 3898347"/>
              <a:gd name="connsiteY50" fmla="*/ 3949768 h 4291255"/>
              <a:gd name="connsiteX51" fmla="*/ 2667352 w 3898347"/>
              <a:gd name="connsiteY51" fmla="*/ 3942821 h 4291255"/>
              <a:gd name="connsiteX52" fmla="*/ 2657096 w 3898347"/>
              <a:gd name="connsiteY52" fmla="*/ 3953571 h 4291255"/>
              <a:gd name="connsiteX53" fmla="*/ 2655161 w 3898347"/>
              <a:gd name="connsiteY53" fmla="*/ 3962216 h 4291255"/>
              <a:gd name="connsiteX54" fmla="*/ 2638604 w 3898347"/>
              <a:gd name="connsiteY54" fmla="*/ 3955936 h 4291255"/>
              <a:gd name="connsiteX55" fmla="*/ 2626185 w 3898347"/>
              <a:gd name="connsiteY55" fmla="*/ 3962937 h 4291255"/>
              <a:gd name="connsiteX56" fmla="*/ 2614077 w 3898347"/>
              <a:gd name="connsiteY56" fmla="*/ 3955576 h 4291255"/>
              <a:gd name="connsiteX57" fmla="*/ 2609403 w 3898347"/>
              <a:gd name="connsiteY57" fmla="*/ 3956215 h 4291255"/>
              <a:gd name="connsiteX58" fmla="*/ 2597896 w 3898347"/>
              <a:gd name="connsiteY58" fmla="*/ 3958939 h 4291255"/>
              <a:gd name="connsiteX59" fmla="*/ 2578251 w 3898347"/>
              <a:gd name="connsiteY59" fmla="*/ 3965812 h 4291255"/>
              <a:gd name="connsiteX60" fmla="*/ 2571961 w 3898347"/>
              <a:gd name="connsiteY60" fmla="*/ 3966278 h 4291255"/>
              <a:gd name="connsiteX61" fmla="*/ 2559399 w 3898347"/>
              <a:gd name="connsiteY61" fmla="*/ 3979193 h 4291255"/>
              <a:gd name="connsiteX62" fmla="*/ 2533560 w 3898347"/>
              <a:gd name="connsiteY62" fmla="*/ 3988160 h 4291255"/>
              <a:gd name="connsiteX63" fmla="*/ 2515299 w 3898347"/>
              <a:gd name="connsiteY63" fmla="*/ 4016867 h 4291255"/>
              <a:gd name="connsiteX64" fmla="*/ 2513423 w 3898347"/>
              <a:gd name="connsiteY64" fmla="*/ 4018759 h 4291255"/>
              <a:gd name="connsiteX65" fmla="*/ 2482991 w 3898347"/>
              <a:gd name="connsiteY65" fmla="*/ 4012935 h 4291255"/>
              <a:gd name="connsiteX66" fmla="*/ 2446940 w 3898347"/>
              <a:gd name="connsiteY66" fmla="*/ 4021172 h 4291255"/>
              <a:gd name="connsiteX67" fmla="*/ 2404883 w 3898347"/>
              <a:gd name="connsiteY67" fmla="*/ 4024808 h 4291255"/>
              <a:gd name="connsiteX68" fmla="*/ 2373894 w 3898347"/>
              <a:gd name="connsiteY68" fmla="*/ 4023827 h 4291255"/>
              <a:gd name="connsiteX69" fmla="*/ 2297080 w 3898347"/>
              <a:gd name="connsiteY69" fmla="*/ 4040841 h 4291255"/>
              <a:gd name="connsiteX70" fmla="*/ 2170615 w 3898347"/>
              <a:gd name="connsiteY70" fmla="*/ 4077196 h 4291255"/>
              <a:gd name="connsiteX71" fmla="*/ 2143580 w 3898347"/>
              <a:gd name="connsiteY71" fmla="*/ 4083102 h 4291255"/>
              <a:gd name="connsiteX72" fmla="*/ 2119893 w 3898347"/>
              <a:gd name="connsiteY72" fmla="*/ 4080874 h 4291255"/>
              <a:gd name="connsiteX73" fmla="*/ 2114008 w 3898347"/>
              <a:gd name="connsiteY73" fmla="*/ 4073996 h 4291255"/>
              <a:gd name="connsiteX74" fmla="*/ 2099067 w 3898347"/>
              <a:gd name="connsiteY74" fmla="*/ 4076068 h 4291255"/>
              <a:gd name="connsiteX75" fmla="*/ 2095000 w 3898347"/>
              <a:gd name="connsiteY75" fmla="*/ 4075096 h 4291255"/>
              <a:gd name="connsiteX76" fmla="*/ 2071767 w 3898347"/>
              <a:gd name="connsiteY76" fmla="*/ 4071044 h 4291255"/>
              <a:gd name="connsiteX77" fmla="*/ 2024486 w 3898347"/>
              <a:gd name="connsiteY77" fmla="*/ 4100276 h 4291255"/>
              <a:gd name="connsiteX78" fmla="*/ 1964411 w 3898347"/>
              <a:gd name="connsiteY78" fmla="*/ 4105069 h 4291255"/>
              <a:gd name="connsiteX79" fmla="*/ 1739945 w 3898347"/>
              <a:gd name="connsiteY79" fmla="*/ 4171795 h 4291255"/>
              <a:gd name="connsiteX80" fmla="*/ 1642330 w 3898347"/>
              <a:gd name="connsiteY80" fmla="*/ 4174762 h 4291255"/>
              <a:gd name="connsiteX81" fmla="*/ 1564215 w 3898347"/>
              <a:gd name="connsiteY81" fmla="*/ 4190149 h 4291255"/>
              <a:gd name="connsiteX82" fmla="*/ 1538049 w 3898347"/>
              <a:gd name="connsiteY82" fmla="*/ 4291255 h 4291255"/>
              <a:gd name="connsiteX83" fmla="*/ 1530136 w 3898347"/>
              <a:gd name="connsiteY83" fmla="*/ 4227121 h 4291255"/>
              <a:gd name="connsiteX84" fmla="*/ 1508787 w 3898347"/>
              <a:gd name="connsiteY84" fmla="*/ 4234213 h 4291255"/>
              <a:gd name="connsiteX85" fmla="*/ 1488914 w 3898347"/>
              <a:gd name="connsiteY85" fmla="*/ 4241772 h 4291255"/>
              <a:gd name="connsiteX86" fmla="*/ 1488999 w 3898347"/>
              <a:gd name="connsiteY86" fmla="*/ 4251186 h 4291255"/>
              <a:gd name="connsiteX87" fmla="*/ 1475364 w 3898347"/>
              <a:gd name="connsiteY87" fmla="*/ 4248364 h 4291255"/>
              <a:gd name="connsiteX88" fmla="*/ 1457275 w 3898347"/>
              <a:gd name="connsiteY88" fmla="*/ 4252863 h 4291255"/>
              <a:gd name="connsiteX89" fmla="*/ 1448085 w 3898347"/>
              <a:gd name="connsiteY89" fmla="*/ 4248391 h 4291255"/>
              <a:gd name="connsiteX90" fmla="*/ 1315306 w 3898347"/>
              <a:gd name="connsiteY90" fmla="*/ 4237004 h 4291255"/>
              <a:gd name="connsiteX91" fmla="*/ 1272434 w 3898347"/>
              <a:gd name="connsiteY91" fmla="*/ 4244958 h 4291255"/>
              <a:gd name="connsiteX92" fmla="*/ 1231567 w 3898347"/>
              <a:gd name="connsiteY92" fmla="*/ 4219356 h 4291255"/>
              <a:gd name="connsiteX93" fmla="*/ 1216643 w 3898347"/>
              <a:gd name="connsiteY93" fmla="*/ 4229828 h 4291255"/>
              <a:gd name="connsiteX94" fmla="*/ 1214101 w 3898347"/>
              <a:gd name="connsiteY94" fmla="*/ 4231991 h 4291255"/>
              <a:gd name="connsiteX95" fmla="*/ 1203193 w 3898347"/>
              <a:gd name="connsiteY95" fmla="*/ 4232867 h 4291255"/>
              <a:gd name="connsiteX96" fmla="*/ 1201049 w 3898347"/>
              <a:gd name="connsiteY96" fmla="*/ 4242842 h 4291255"/>
              <a:gd name="connsiteX97" fmla="*/ 1185298 w 3898347"/>
              <a:gd name="connsiteY97" fmla="*/ 4251133 h 4291255"/>
              <a:gd name="connsiteX98" fmla="*/ 1164955 w 3898347"/>
              <a:gd name="connsiteY98" fmla="*/ 4250027 h 4291255"/>
              <a:gd name="connsiteX99" fmla="*/ 1067357 w 3898347"/>
              <a:gd name="connsiteY99" fmla="*/ 4233908 h 4291255"/>
              <a:gd name="connsiteX100" fmla="*/ 1009492 w 3898347"/>
              <a:gd name="connsiteY100" fmla="*/ 4230455 h 4291255"/>
              <a:gd name="connsiteX101" fmla="*/ 988345 w 3898347"/>
              <a:gd name="connsiteY101" fmla="*/ 4238880 h 4291255"/>
              <a:gd name="connsiteX102" fmla="*/ 958251 w 3898347"/>
              <a:gd name="connsiteY102" fmla="*/ 4244100 h 4291255"/>
              <a:gd name="connsiteX103" fmla="*/ 905785 w 3898347"/>
              <a:gd name="connsiteY103" fmla="*/ 4260845 h 4291255"/>
              <a:gd name="connsiteX104" fmla="*/ 837706 w 3898347"/>
              <a:gd name="connsiteY104" fmla="*/ 4245528 h 4291255"/>
              <a:gd name="connsiteX105" fmla="*/ 778474 w 3898347"/>
              <a:gd name="connsiteY105" fmla="*/ 4235526 h 4291255"/>
              <a:gd name="connsiteX106" fmla="*/ 774418 w 3898347"/>
              <a:gd name="connsiteY106" fmla="*/ 4242583 h 4291255"/>
              <a:gd name="connsiteX107" fmla="*/ 737705 w 3898347"/>
              <a:gd name="connsiteY107" fmla="*/ 4238891 h 4291255"/>
              <a:gd name="connsiteX108" fmla="*/ 627717 w 3898347"/>
              <a:gd name="connsiteY108" fmla="*/ 4207629 h 4291255"/>
              <a:gd name="connsiteX109" fmla="*/ 551044 w 3898347"/>
              <a:gd name="connsiteY109" fmla="*/ 4180627 h 4291255"/>
              <a:gd name="connsiteX110" fmla="*/ 508621 w 3898347"/>
              <a:gd name="connsiteY110" fmla="*/ 4176044 h 4291255"/>
              <a:gd name="connsiteX111" fmla="*/ 467082 w 3898347"/>
              <a:gd name="connsiteY111" fmla="*/ 4185616 h 4291255"/>
              <a:gd name="connsiteX112" fmla="*/ 437646 w 3898347"/>
              <a:gd name="connsiteY112" fmla="*/ 4212658 h 4291255"/>
              <a:gd name="connsiteX113" fmla="*/ 402271 w 3898347"/>
              <a:gd name="connsiteY113" fmla="*/ 4212774 h 4291255"/>
              <a:gd name="connsiteX114" fmla="*/ 391968 w 3898347"/>
              <a:gd name="connsiteY114" fmla="*/ 4187073 h 4291255"/>
              <a:gd name="connsiteX115" fmla="*/ 337154 w 3898347"/>
              <a:gd name="connsiteY115" fmla="*/ 4206136 h 4291255"/>
              <a:gd name="connsiteX116" fmla="*/ 298662 w 3898347"/>
              <a:gd name="connsiteY116" fmla="*/ 4211227 h 4291255"/>
              <a:gd name="connsiteX117" fmla="*/ 265740 w 3898347"/>
              <a:gd name="connsiteY117" fmla="*/ 4213623 h 4291255"/>
              <a:gd name="connsiteX118" fmla="*/ 176403 w 3898347"/>
              <a:gd name="connsiteY118" fmla="*/ 4227393 h 4291255"/>
              <a:gd name="connsiteX119" fmla="*/ 82528 w 3898347"/>
              <a:gd name="connsiteY119" fmla="*/ 4243774 h 4291255"/>
              <a:gd name="connsiteX120" fmla="*/ 19464 w 3898347"/>
              <a:gd name="connsiteY120" fmla="*/ 4256103 h 4291255"/>
              <a:gd name="connsiteX121" fmla="*/ 0 w 3898347"/>
              <a:gd name="connsiteY121" fmla="*/ 4221939 h 4291255"/>
              <a:gd name="connsiteX122" fmla="*/ 0 w 3898347"/>
              <a:gd name="connsiteY122" fmla="*/ 15850 h 4291255"/>
              <a:gd name="connsiteX123" fmla="*/ 3898347 w 3898347"/>
              <a:gd name="connsiteY123" fmla="*/ 0 h 429125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64215 w 3898347"/>
              <a:gd name="connsiteY81" fmla="*/ 419014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91968 w 3898347"/>
              <a:gd name="connsiteY114" fmla="*/ 4187073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1044 w 3898347"/>
              <a:gd name="connsiteY109" fmla="*/ 4180627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8105 w 3898347"/>
              <a:gd name="connsiteY109" fmla="*/ 4191218 h 4260845"/>
              <a:gd name="connsiteX110" fmla="*/ 508621 w 3898347"/>
              <a:gd name="connsiteY110" fmla="*/ 4176044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27717 w 3898347"/>
              <a:gd name="connsiteY108" fmla="*/ 4207629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48640 w 3898347"/>
              <a:gd name="connsiteY82" fmla="*/ 4217115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0136 w 3898347"/>
              <a:gd name="connsiteY83" fmla="*/ 4227121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15306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48085 w 3898347"/>
              <a:gd name="connsiteY89" fmla="*/ 4248391 h 4260845"/>
              <a:gd name="connsiteX90" fmla="*/ 1325174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57275 w 3898347"/>
              <a:gd name="connsiteY88" fmla="*/ 4252863 h 4260845"/>
              <a:gd name="connsiteX89" fmla="*/ 1405326 w 3898347"/>
              <a:gd name="connsiteY89" fmla="*/ 4248391 h 4260845"/>
              <a:gd name="connsiteX90" fmla="*/ 1325174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64411 w 3898347"/>
              <a:gd name="connsiteY78" fmla="*/ 4105069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44118 w 3898347"/>
              <a:gd name="connsiteY88" fmla="*/ 4246285 h 4260845"/>
              <a:gd name="connsiteX89" fmla="*/ 1405326 w 3898347"/>
              <a:gd name="connsiteY89" fmla="*/ 4248391 h 4260845"/>
              <a:gd name="connsiteX90" fmla="*/ 1325174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44675 w 3898347"/>
              <a:gd name="connsiteY78" fmla="*/ 4121515 h 4260845"/>
              <a:gd name="connsiteX79" fmla="*/ 1739945 w 3898347"/>
              <a:gd name="connsiteY79" fmla="*/ 4171795 h 4260845"/>
              <a:gd name="connsiteX80" fmla="*/ 1642330 w 3898347"/>
              <a:gd name="connsiteY80" fmla="*/ 4174762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44118 w 3898347"/>
              <a:gd name="connsiteY88" fmla="*/ 4246285 h 4260845"/>
              <a:gd name="connsiteX89" fmla="*/ 1405326 w 3898347"/>
              <a:gd name="connsiteY89" fmla="*/ 4248391 h 4260845"/>
              <a:gd name="connsiteX90" fmla="*/ 1325174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44675 w 3898347"/>
              <a:gd name="connsiteY78" fmla="*/ 4121515 h 4260845"/>
              <a:gd name="connsiteX79" fmla="*/ 1739945 w 3898347"/>
              <a:gd name="connsiteY79" fmla="*/ 4171795 h 4260845"/>
              <a:gd name="connsiteX80" fmla="*/ 1662065 w 3898347"/>
              <a:gd name="connsiteY80" fmla="*/ 4184630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44118 w 3898347"/>
              <a:gd name="connsiteY88" fmla="*/ 4246285 h 4260845"/>
              <a:gd name="connsiteX89" fmla="*/ 1405326 w 3898347"/>
              <a:gd name="connsiteY89" fmla="*/ 4248391 h 4260845"/>
              <a:gd name="connsiteX90" fmla="*/ 1325174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44675 w 3898347"/>
              <a:gd name="connsiteY78" fmla="*/ 4121515 h 4260845"/>
              <a:gd name="connsiteX79" fmla="*/ 1739945 w 3898347"/>
              <a:gd name="connsiteY79" fmla="*/ 4171795 h 4260845"/>
              <a:gd name="connsiteX80" fmla="*/ 1662065 w 3898347"/>
              <a:gd name="connsiteY80" fmla="*/ 4184630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44118 w 3898347"/>
              <a:gd name="connsiteY88" fmla="*/ 4246285 h 4260845"/>
              <a:gd name="connsiteX89" fmla="*/ 1405326 w 3898347"/>
              <a:gd name="connsiteY89" fmla="*/ 4248391 h 4260845"/>
              <a:gd name="connsiteX90" fmla="*/ 1344909 w 3898347"/>
              <a:gd name="connsiteY90" fmla="*/ 4237004 h 4260845"/>
              <a:gd name="connsiteX91" fmla="*/ 1272434 w 3898347"/>
              <a:gd name="connsiteY91" fmla="*/ 4244958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44675 w 3898347"/>
              <a:gd name="connsiteY78" fmla="*/ 4121515 h 4260845"/>
              <a:gd name="connsiteX79" fmla="*/ 1739945 w 3898347"/>
              <a:gd name="connsiteY79" fmla="*/ 4171795 h 4260845"/>
              <a:gd name="connsiteX80" fmla="*/ 1662065 w 3898347"/>
              <a:gd name="connsiteY80" fmla="*/ 4184630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44118 w 3898347"/>
              <a:gd name="connsiteY88" fmla="*/ 4246285 h 4260845"/>
              <a:gd name="connsiteX89" fmla="*/ 1405326 w 3898347"/>
              <a:gd name="connsiteY89" fmla="*/ 4248391 h 4260845"/>
              <a:gd name="connsiteX90" fmla="*/ 1344909 w 3898347"/>
              <a:gd name="connsiteY90" fmla="*/ 4237004 h 4260845"/>
              <a:gd name="connsiteX91" fmla="*/ 1298748 w 3898347"/>
              <a:gd name="connsiteY91" fmla="*/ 4241669 h 4260845"/>
              <a:gd name="connsiteX92" fmla="*/ 1231567 w 3898347"/>
              <a:gd name="connsiteY92" fmla="*/ 4219356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60845"/>
              <a:gd name="connsiteX1" fmla="*/ 3898347 w 3898347"/>
              <a:gd name="connsiteY1" fmla="*/ 3834445 h 4260845"/>
              <a:gd name="connsiteX2" fmla="*/ 3892314 w 3898347"/>
              <a:gd name="connsiteY2" fmla="*/ 3832951 h 4260845"/>
              <a:gd name="connsiteX3" fmla="*/ 3851953 w 3898347"/>
              <a:gd name="connsiteY3" fmla="*/ 3802983 h 4260845"/>
              <a:gd name="connsiteX4" fmla="*/ 3836418 w 3898347"/>
              <a:gd name="connsiteY4" fmla="*/ 3811513 h 4260845"/>
              <a:gd name="connsiteX5" fmla="*/ 3833758 w 3898347"/>
              <a:gd name="connsiteY5" fmla="*/ 3813341 h 4260845"/>
              <a:gd name="connsiteX6" fmla="*/ 3822673 w 3898347"/>
              <a:gd name="connsiteY6" fmla="*/ 3812913 h 4260845"/>
              <a:gd name="connsiteX7" fmla="*/ 3820104 w 3898347"/>
              <a:gd name="connsiteY7" fmla="*/ 3822466 h 4260845"/>
              <a:gd name="connsiteX8" fmla="*/ 3803816 w 3898347"/>
              <a:gd name="connsiteY8" fmla="*/ 3828757 h 4260845"/>
              <a:gd name="connsiteX9" fmla="*/ 3729936 w 3898347"/>
              <a:gd name="connsiteY9" fmla="*/ 3815386 h 4260845"/>
              <a:gd name="connsiteX10" fmla="*/ 3726018 w 3898347"/>
              <a:gd name="connsiteY10" fmla="*/ 3815100 h 4260845"/>
              <a:gd name="connsiteX11" fmla="*/ 3725413 w 3898347"/>
              <a:gd name="connsiteY11" fmla="*/ 3814615 h 4260845"/>
              <a:gd name="connsiteX12" fmla="*/ 3713801 w 3898347"/>
              <a:gd name="connsiteY12" fmla="*/ 3811018 h 4260845"/>
              <a:gd name="connsiteX13" fmla="*/ 3709087 w 3898347"/>
              <a:gd name="connsiteY13" fmla="*/ 3813195 h 4260845"/>
              <a:gd name="connsiteX14" fmla="*/ 3698038 w 3898347"/>
              <a:gd name="connsiteY14" fmla="*/ 3806182 h 4260845"/>
              <a:gd name="connsiteX15" fmla="*/ 3662227 w 3898347"/>
              <a:gd name="connsiteY15" fmla="*/ 3807761 h 4260845"/>
              <a:gd name="connsiteX16" fmla="*/ 3659872 w 3898347"/>
              <a:gd name="connsiteY16" fmla="*/ 3805524 h 4260845"/>
              <a:gd name="connsiteX17" fmla="*/ 3643454 w 3898347"/>
              <a:gd name="connsiteY17" fmla="*/ 3794831 h 4260845"/>
              <a:gd name="connsiteX18" fmla="*/ 3624789 w 3898347"/>
              <a:gd name="connsiteY18" fmla="*/ 3803185 h 4260845"/>
              <a:gd name="connsiteX19" fmla="*/ 3602327 w 3898347"/>
              <a:gd name="connsiteY19" fmla="*/ 3794616 h 4260845"/>
              <a:gd name="connsiteX20" fmla="*/ 3596645 w 3898347"/>
              <a:gd name="connsiteY20" fmla="*/ 3797108 h 4260845"/>
              <a:gd name="connsiteX21" fmla="*/ 3574144 w 3898347"/>
              <a:gd name="connsiteY21" fmla="*/ 3795108 h 4260845"/>
              <a:gd name="connsiteX22" fmla="*/ 3562310 w 3898347"/>
              <a:gd name="connsiteY22" fmla="*/ 3787534 h 4260845"/>
              <a:gd name="connsiteX23" fmla="*/ 3551635 w 3898347"/>
              <a:gd name="connsiteY23" fmla="*/ 3797705 h 4260845"/>
              <a:gd name="connsiteX24" fmla="*/ 3542668 w 3898347"/>
              <a:gd name="connsiteY24" fmla="*/ 3803283 h 4260845"/>
              <a:gd name="connsiteX25" fmla="*/ 3533033 w 3898347"/>
              <a:gd name="connsiteY25" fmla="*/ 3799071 h 4260845"/>
              <a:gd name="connsiteX26" fmla="*/ 3521726 w 3898347"/>
              <a:gd name="connsiteY26" fmla="*/ 3804691 h 4260845"/>
              <a:gd name="connsiteX27" fmla="*/ 3520080 w 3898347"/>
              <a:gd name="connsiteY27" fmla="*/ 3805210 h 4260845"/>
              <a:gd name="connsiteX28" fmla="*/ 3508491 w 3898347"/>
              <a:gd name="connsiteY28" fmla="*/ 3797398 h 4260845"/>
              <a:gd name="connsiteX29" fmla="*/ 3503787 w 3898347"/>
              <a:gd name="connsiteY29" fmla="*/ 3797787 h 4260845"/>
              <a:gd name="connsiteX30" fmla="*/ 3492165 w 3898347"/>
              <a:gd name="connsiteY30" fmla="*/ 3799887 h 4260845"/>
              <a:gd name="connsiteX31" fmla="*/ 3472233 w 3898347"/>
              <a:gd name="connsiteY31" fmla="*/ 3805682 h 4260845"/>
              <a:gd name="connsiteX32" fmla="*/ 3465921 w 3898347"/>
              <a:gd name="connsiteY32" fmla="*/ 3805814 h 4260845"/>
              <a:gd name="connsiteX33" fmla="*/ 3455541 w 3898347"/>
              <a:gd name="connsiteY33" fmla="*/ 3815505 h 4260845"/>
              <a:gd name="connsiteX34" fmla="*/ 3429027 w 3898347"/>
              <a:gd name="connsiteY34" fmla="*/ 3816906 h 4260845"/>
              <a:gd name="connsiteX35" fmla="*/ 3369507 w 3898347"/>
              <a:gd name="connsiteY35" fmla="*/ 3825563 h 4260845"/>
              <a:gd name="connsiteX36" fmla="*/ 3324491 w 3898347"/>
              <a:gd name="connsiteY36" fmla="*/ 3832006 h 4260845"/>
              <a:gd name="connsiteX37" fmla="*/ 3244235 w 3898347"/>
              <a:gd name="connsiteY37" fmla="*/ 3834376 h 4260845"/>
              <a:gd name="connsiteX38" fmla="*/ 3226507 w 3898347"/>
              <a:gd name="connsiteY38" fmla="*/ 3820131 h 4260845"/>
              <a:gd name="connsiteX39" fmla="*/ 3191688 w 3898347"/>
              <a:gd name="connsiteY39" fmla="*/ 3837359 h 4260845"/>
              <a:gd name="connsiteX40" fmla="*/ 3153779 w 3898347"/>
              <a:gd name="connsiteY40" fmla="*/ 3848439 h 4260845"/>
              <a:gd name="connsiteX41" fmla="*/ 3090188 w 3898347"/>
              <a:gd name="connsiteY41" fmla="*/ 3855036 h 4260845"/>
              <a:gd name="connsiteX42" fmla="*/ 3031422 w 3898347"/>
              <a:gd name="connsiteY42" fmla="*/ 3858298 h 4260845"/>
              <a:gd name="connsiteX43" fmla="*/ 2996288 w 3898347"/>
              <a:gd name="connsiteY43" fmla="*/ 3860020 h 4260845"/>
              <a:gd name="connsiteX44" fmla="*/ 2901661 w 3898347"/>
              <a:gd name="connsiteY44" fmla="*/ 3882243 h 4260845"/>
              <a:gd name="connsiteX45" fmla="*/ 2782141 w 3898347"/>
              <a:gd name="connsiteY45" fmla="*/ 3932983 h 4260845"/>
              <a:gd name="connsiteX46" fmla="*/ 2749597 w 3898347"/>
              <a:gd name="connsiteY46" fmla="*/ 3956746 h 4260845"/>
              <a:gd name="connsiteX47" fmla="*/ 2730493 w 3898347"/>
              <a:gd name="connsiteY47" fmla="*/ 3955236 h 4260845"/>
              <a:gd name="connsiteX48" fmla="*/ 2707507 w 3898347"/>
              <a:gd name="connsiteY48" fmla="*/ 3947771 h 4260845"/>
              <a:gd name="connsiteX49" fmla="*/ 2701937 w 3898347"/>
              <a:gd name="connsiteY49" fmla="*/ 3950565 h 4260845"/>
              <a:gd name="connsiteX50" fmla="*/ 2679435 w 3898347"/>
              <a:gd name="connsiteY50" fmla="*/ 3949768 h 4260845"/>
              <a:gd name="connsiteX51" fmla="*/ 2667352 w 3898347"/>
              <a:gd name="connsiteY51" fmla="*/ 3942821 h 4260845"/>
              <a:gd name="connsiteX52" fmla="*/ 2657096 w 3898347"/>
              <a:gd name="connsiteY52" fmla="*/ 3953571 h 4260845"/>
              <a:gd name="connsiteX53" fmla="*/ 2655161 w 3898347"/>
              <a:gd name="connsiteY53" fmla="*/ 3962216 h 4260845"/>
              <a:gd name="connsiteX54" fmla="*/ 2638604 w 3898347"/>
              <a:gd name="connsiteY54" fmla="*/ 3955936 h 4260845"/>
              <a:gd name="connsiteX55" fmla="*/ 2626185 w 3898347"/>
              <a:gd name="connsiteY55" fmla="*/ 3962937 h 4260845"/>
              <a:gd name="connsiteX56" fmla="*/ 2614077 w 3898347"/>
              <a:gd name="connsiteY56" fmla="*/ 3955576 h 4260845"/>
              <a:gd name="connsiteX57" fmla="*/ 2609403 w 3898347"/>
              <a:gd name="connsiteY57" fmla="*/ 3956215 h 4260845"/>
              <a:gd name="connsiteX58" fmla="*/ 2597896 w 3898347"/>
              <a:gd name="connsiteY58" fmla="*/ 3958939 h 4260845"/>
              <a:gd name="connsiteX59" fmla="*/ 2578251 w 3898347"/>
              <a:gd name="connsiteY59" fmla="*/ 3965812 h 4260845"/>
              <a:gd name="connsiteX60" fmla="*/ 2571961 w 3898347"/>
              <a:gd name="connsiteY60" fmla="*/ 3966278 h 4260845"/>
              <a:gd name="connsiteX61" fmla="*/ 2559399 w 3898347"/>
              <a:gd name="connsiteY61" fmla="*/ 3979193 h 4260845"/>
              <a:gd name="connsiteX62" fmla="*/ 2533560 w 3898347"/>
              <a:gd name="connsiteY62" fmla="*/ 3988160 h 4260845"/>
              <a:gd name="connsiteX63" fmla="*/ 2515299 w 3898347"/>
              <a:gd name="connsiteY63" fmla="*/ 4016867 h 4260845"/>
              <a:gd name="connsiteX64" fmla="*/ 2513423 w 3898347"/>
              <a:gd name="connsiteY64" fmla="*/ 4018759 h 4260845"/>
              <a:gd name="connsiteX65" fmla="*/ 2482991 w 3898347"/>
              <a:gd name="connsiteY65" fmla="*/ 4012935 h 4260845"/>
              <a:gd name="connsiteX66" fmla="*/ 2446940 w 3898347"/>
              <a:gd name="connsiteY66" fmla="*/ 4021172 h 4260845"/>
              <a:gd name="connsiteX67" fmla="*/ 2404883 w 3898347"/>
              <a:gd name="connsiteY67" fmla="*/ 4024808 h 4260845"/>
              <a:gd name="connsiteX68" fmla="*/ 2373894 w 3898347"/>
              <a:gd name="connsiteY68" fmla="*/ 4023827 h 4260845"/>
              <a:gd name="connsiteX69" fmla="*/ 2297080 w 3898347"/>
              <a:gd name="connsiteY69" fmla="*/ 4040841 h 4260845"/>
              <a:gd name="connsiteX70" fmla="*/ 2170615 w 3898347"/>
              <a:gd name="connsiteY70" fmla="*/ 4077196 h 4260845"/>
              <a:gd name="connsiteX71" fmla="*/ 2143580 w 3898347"/>
              <a:gd name="connsiteY71" fmla="*/ 4083102 h 4260845"/>
              <a:gd name="connsiteX72" fmla="*/ 2119893 w 3898347"/>
              <a:gd name="connsiteY72" fmla="*/ 4080874 h 4260845"/>
              <a:gd name="connsiteX73" fmla="*/ 2114008 w 3898347"/>
              <a:gd name="connsiteY73" fmla="*/ 4073996 h 4260845"/>
              <a:gd name="connsiteX74" fmla="*/ 2099067 w 3898347"/>
              <a:gd name="connsiteY74" fmla="*/ 4076068 h 4260845"/>
              <a:gd name="connsiteX75" fmla="*/ 2095000 w 3898347"/>
              <a:gd name="connsiteY75" fmla="*/ 4075096 h 4260845"/>
              <a:gd name="connsiteX76" fmla="*/ 2071767 w 3898347"/>
              <a:gd name="connsiteY76" fmla="*/ 4071044 h 4260845"/>
              <a:gd name="connsiteX77" fmla="*/ 2024486 w 3898347"/>
              <a:gd name="connsiteY77" fmla="*/ 4100276 h 4260845"/>
              <a:gd name="connsiteX78" fmla="*/ 1944675 w 3898347"/>
              <a:gd name="connsiteY78" fmla="*/ 4121515 h 4260845"/>
              <a:gd name="connsiteX79" fmla="*/ 1739945 w 3898347"/>
              <a:gd name="connsiteY79" fmla="*/ 4171795 h 4260845"/>
              <a:gd name="connsiteX80" fmla="*/ 1662065 w 3898347"/>
              <a:gd name="connsiteY80" fmla="*/ 4184630 h 4260845"/>
              <a:gd name="connsiteX81" fmla="*/ 1595989 w 3898347"/>
              <a:gd name="connsiteY81" fmla="*/ 4193679 h 4260845"/>
              <a:gd name="connsiteX82" fmla="*/ 1559231 w 3898347"/>
              <a:gd name="connsiteY82" fmla="*/ 4195932 h 4260845"/>
              <a:gd name="connsiteX83" fmla="*/ 1537197 w 3898347"/>
              <a:gd name="connsiteY83" fmla="*/ 4209468 h 4260845"/>
              <a:gd name="connsiteX84" fmla="*/ 1508787 w 3898347"/>
              <a:gd name="connsiteY84" fmla="*/ 4234213 h 4260845"/>
              <a:gd name="connsiteX85" fmla="*/ 1488914 w 3898347"/>
              <a:gd name="connsiteY85" fmla="*/ 4241772 h 4260845"/>
              <a:gd name="connsiteX86" fmla="*/ 1488999 w 3898347"/>
              <a:gd name="connsiteY86" fmla="*/ 4251186 h 4260845"/>
              <a:gd name="connsiteX87" fmla="*/ 1475364 w 3898347"/>
              <a:gd name="connsiteY87" fmla="*/ 4248364 h 4260845"/>
              <a:gd name="connsiteX88" fmla="*/ 1444118 w 3898347"/>
              <a:gd name="connsiteY88" fmla="*/ 4246285 h 4260845"/>
              <a:gd name="connsiteX89" fmla="*/ 1405326 w 3898347"/>
              <a:gd name="connsiteY89" fmla="*/ 4248391 h 4260845"/>
              <a:gd name="connsiteX90" fmla="*/ 1344909 w 3898347"/>
              <a:gd name="connsiteY90" fmla="*/ 4237004 h 4260845"/>
              <a:gd name="connsiteX91" fmla="*/ 1298748 w 3898347"/>
              <a:gd name="connsiteY91" fmla="*/ 4241669 h 4260845"/>
              <a:gd name="connsiteX92" fmla="*/ 1251302 w 3898347"/>
              <a:gd name="connsiteY92" fmla="*/ 4232513 h 4260845"/>
              <a:gd name="connsiteX93" fmla="*/ 1216643 w 3898347"/>
              <a:gd name="connsiteY93" fmla="*/ 4229828 h 4260845"/>
              <a:gd name="connsiteX94" fmla="*/ 1214101 w 3898347"/>
              <a:gd name="connsiteY94" fmla="*/ 4231991 h 4260845"/>
              <a:gd name="connsiteX95" fmla="*/ 1203193 w 3898347"/>
              <a:gd name="connsiteY95" fmla="*/ 4232867 h 4260845"/>
              <a:gd name="connsiteX96" fmla="*/ 1201049 w 3898347"/>
              <a:gd name="connsiteY96" fmla="*/ 4242842 h 4260845"/>
              <a:gd name="connsiteX97" fmla="*/ 1185298 w 3898347"/>
              <a:gd name="connsiteY97" fmla="*/ 4251133 h 4260845"/>
              <a:gd name="connsiteX98" fmla="*/ 1164955 w 3898347"/>
              <a:gd name="connsiteY98" fmla="*/ 4250027 h 4260845"/>
              <a:gd name="connsiteX99" fmla="*/ 1067357 w 3898347"/>
              <a:gd name="connsiteY99" fmla="*/ 4233908 h 4260845"/>
              <a:gd name="connsiteX100" fmla="*/ 1009492 w 3898347"/>
              <a:gd name="connsiteY100" fmla="*/ 4230455 h 4260845"/>
              <a:gd name="connsiteX101" fmla="*/ 988345 w 3898347"/>
              <a:gd name="connsiteY101" fmla="*/ 4238880 h 4260845"/>
              <a:gd name="connsiteX102" fmla="*/ 958251 w 3898347"/>
              <a:gd name="connsiteY102" fmla="*/ 4244100 h 4260845"/>
              <a:gd name="connsiteX103" fmla="*/ 905785 w 3898347"/>
              <a:gd name="connsiteY103" fmla="*/ 4260845 h 4260845"/>
              <a:gd name="connsiteX104" fmla="*/ 837706 w 3898347"/>
              <a:gd name="connsiteY104" fmla="*/ 4245528 h 4260845"/>
              <a:gd name="connsiteX105" fmla="*/ 778474 w 3898347"/>
              <a:gd name="connsiteY105" fmla="*/ 4235526 h 4260845"/>
              <a:gd name="connsiteX106" fmla="*/ 774418 w 3898347"/>
              <a:gd name="connsiteY106" fmla="*/ 4242583 h 4260845"/>
              <a:gd name="connsiteX107" fmla="*/ 737705 w 3898347"/>
              <a:gd name="connsiteY107" fmla="*/ 4238891 h 4260845"/>
              <a:gd name="connsiteX108" fmla="*/ 641839 w 3898347"/>
              <a:gd name="connsiteY108" fmla="*/ 4211160 h 4260845"/>
              <a:gd name="connsiteX109" fmla="*/ 558105 w 3898347"/>
              <a:gd name="connsiteY109" fmla="*/ 4191218 h 4260845"/>
              <a:gd name="connsiteX110" fmla="*/ 515682 w 3898347"/>
              <a:gd name="connsiteY110" fmla="*/ 4193696 h 4260845"/>
              <a:gd name="connsiteX111" fmla="*/ 467082 w 3898347"/>
              <a:gd name="connsiteY111" fmla="*/ 4185616 h 4260845"/>
              <a:gd name="connsiteX112" fmla="*/ 437646 w 3898347"/>
              <a:gd name="connsiteY112" fmla="*/ 4212658 h 4260845"/>
              <a:gd name="connsiteX113" fmla="*/ 402271 w 3898347"/>
              <a:gd name="connsiteY113" fmla="*/ 4212774 h 4260845"/>
              <a:gd name="connsiteX114" fmla="*/ 384907 w 3898347"/>
              <a:gd name="connsiteY114" fmla="*/ 4201195 h 4260845"/>
              <a:gd name="connsiteX115" fmla="*/ 337154 w 3898347"/>
              <a:gd name="connsiteY115" fmla="*/ 4206136 h 4260845"/>
              <a:gd name="connsiteX116" fmla="*/ 298662 w 3898347"/>
              <a:gd name="connsiteY116" fmla="*/ 4211227 h 4260845"/>
              <a:gd name="connsiteX117" fmla="*/ 265740 w 3898347"/>
              <a:gd name="connsiteY117" fmla="*/ 4213623 h 4260845"/>
              <a:gd name="connsiteX118" fmla="*/ 176403 w 3898347"/>
              <a:gd name="connsiteY118" fmla="*/ 4227393 h 4260845"/>
              <a:gd name="connsiteX119" fmla="*/ 82528 w 3898347"/>
              <a:gd name="connsiteY119" fmla="*/ 4243774 h 4260845"/>
              <a:gd name="connsiteX120" fmla="*/ 19464 w 3898347"/>
              <a:gd name="connsiteY120" fmla="*/ 4256103 h 4260845"/>
              <a:gd name="connsiteX121" fmla="*/ 0 w 3898347"/>
              <a:gd name="connsiteY121" fmla="*/ 4221939 h 4260845"/>
              <a:gd name="connsiteX122" fmla="*/ 0 w 3898347"/>
              <a:gd name="connsiteY122" fmla="*/ 15850 h 4260845"/>
              <a:gd name="connsiteX123" fmla="*/ 3898347 w 3898347"/>
              <a:gd name="connsiteY123" fmla="*/ 0 h 4260845"/>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02983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803816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4213 h 4256103"/>
              <a:gd name="connsiteX85" fmla="*/ 1488914 w 3898347"/>
              <a:gd name="connsiteY85" fmla="*/ 4241772 h 4256103"/>
              <a:gd name="connsiteX86" fmla="*/ 1488999 w 3898347"/>
              <a:gd name="connsiteY86" fmla="*/ 4251186 h 4256103"/>
              <a:gd name="connsiteX87" fmla="*/ 1475364 w 3898347"/>
              <a:gd name="connsiteY87" fmla="*/ 4248364 h 4256103"/>
              <a:gd name="connsiteX88" fmla="*/ 1444118 w 3898347"/>
              <a:gd name="connsiteY88" fmla="*/ 4246285 h 4256103"/>
              <a:gd name="connsiteX89" fmla="*/ 1405326 w 3898347"/>
              <a:gd name="connsiteY89" fmla="*/ 4248391 h 4256103"/>
              <a:gd name="connsiteX90" fmla="*/ 1344909 w 3898347"/>
              <a:gd name="connsiteY90" fmla="*/ 4237004 h 4256103"/>
              <a:gd name="connsiteX91" fmla="*/ 1298748 w 3898347"/>
              <a:gd name="connsiteY91" fmla="*/ 4241669 h 4256103"/>
              <a:gd name="connsiteX92" fmla="*/ 1251302 w 3898347"/>
              <a:gd name="connsiteY92" fmla="*/ 4232513 h 4256103"/>
              <a:gd name="connsiteX93" fmla="*/ 1216643 w 3898347"/>
              <a:gd name="connsiteY93" fmla="*/ 4229828 h 4256103"/>
              <a:gd name="connsiteX94" fmla="*/ 1214101 w 3898347"/>
              <a:gd name="connsiteY94" fmla="*/ 4231991 h 4256103"/>
              <a:gd name="connsiteX95" fmla="*/ 1203193 w 3898347"/>
              <a:gd name="connsiteY95" fmla="*/ 4232867 h 4256103"/>
              <a:gd name="connsiteX96" fmla="*/ 1201049 w 3898347"/>
              <a:gd name="connsiteY96" fmla="*/ 4242842 h 4256103"/>
              <a:gd name="connsiteX97" fmla="*/ 1185298 w 3898347"/>
              <a:gd name="connsiteY97" fmla="*/ 4251133 h 4256103"/>
              <a:gd name="connsiteX98" fmla="*/ 1164955 w 3898347"/>
              <a:gd name="connsiteY98" fmla="*/ 4250027 h 4256103"/>
              <a:gd name="connsiteX99" fmla="*/ 1067357 w 3898347"/>
              <a:gd name="connsiteY99" fmla="*/ 4233908 h 4256103"/>
              <a:gd name="connsiteX100" fmla="*/ 1009492 w 3898347"/>
              <a:gd name="connsiteY100" fmla="*/ 4230455 h 4256103"/>
              <a:gd name="connsiteX101" fmla="*/ 988345 w 3898347"/>
              <a:gd name="connsiteY101" fmla="*/ 4238880 h 4256103"/>
              <a:gd name="connsiteX102" fmla="*/ 958251 w 3898347"/>
              <a:gd name="connsiteY102" fmla="*/ 4244100 h 4256103"/>
              <a:gd name="connsiteX103" fmla="*/ 899207 w 3898347"/>
              <a:gd name="connsiteY103" fmla="*/ 4247688 h 4256103"/>
              <a:gd name="connsiteX104" fmla="*/ 837706 w 3898347"/>
              <a:gd name="connsiteY104" fmla="*/ 4245528 h 4256103"/>
              <a:gd name="connsiteX105" fmla="*/ 778474 w 3898347"/>
              <a:gd name="connsiteY105" fmla="*/ 4235526 h 4256103"/>
              <a:gd name="connsiteX106" fmla="*/ 774418 w 3898347"/>
              <a:gd name="connsiteY106" fmla="*/ 4242583 h 4256103"/>
              <a:gd name="connsiteX107" fmla="*/ 737705 w 3898347"/>
              <a:gd name="connsiteY107" fmla="*/ 4238891 h 4256103"/>
              <a:gd name="connsiteX108" fmla="*/ 641839 w 3898347"/>
              <a:gd name="connsiteY108" fmla="*/ 4211160 h 4256103"/>
              <a:gd name="connsiteX109" fmla="*/ 558105 w 3898347"/>
              <a:gd name="connsiteY109" fmla="*/ 4191218 h 4256103"/>
              <a:gd name="connsiteX110" fmla="*/ 515682 w 3898347"/>
              <a:gd name="connsiteY110" fmla="*/ 4193696 h 4256103"/>
              <a:gd name="connsiteX111" fmla="*/ 467082 w 3898347"/>
              <a:gd name="connsiteY111" fmla="*/ 4185616 h 4256103"/>
              <a:gd name="connsiteX112" fmla="*/ 437646 w 3898347"/>
              <a:gd name="connsiteY112" fmla="*/ 4212658 h 4256103"/>
              <a:gd name="connsiteX113" fmla="*/ 402271 w 3898347"/>
              <a:gd name="connsiteY113" fmla="*/ 4212774 h 4256103"/>
              <a:gd name="connsiteX114" fmla="*/ 384907 w 3898347"/>
              <a:gd name="connsiteY114" fmla="*/ 4201195 h 4256103"/>
              <a:gd name="connsiteX115" fmla="*/ 337154 w 3898347"/>
              <a:gd name="connsiteY115" fmla="*/ 4206136 h 4256103"/>
              <a:gd name="connsiteX116" fmla="*/ 298662 w 3898347"/>
              <a:gd name="connsiteY116" fmla="*/ 4211227 h 4256103"/>
              <a:gd name="connsiteX117" fmla="*/ 265740 w 3898347"/>
              <a:gd name="connsiteY117" fmla="*/ 4213623 h 4256103"/>
              <a:gd name="connsiteX118" fmla="*/ 176403 w 3898347"/>
              <a:gd name="connsiteY118" fmla="*/ 4227393 h 4256103"/>
              <a:gd name="connsiteX119" fmla="*/ 82528 w 3898347"/>
              <a:gd name="connsiteY119" fmla="*/ 4243774 h 4256103"/>
              <a:gd name="connsiteX120" fmla="*/ 19464 w 3898347"/>
              <a:gd name="connsiteY120" fmla="*/ 4256103 h 4256103"/>
              <a:gd name="connsiteX121" fmla="*/ 0 w 3898347"/>
              <a:gd name="connsiteY121" fmla="*/ 4221939 h 4256103"/>
              <a:gd name="connsiteX122" fmla="*/ 0 w 3898347"/>
              <a:gd name="connsiteY122" fmla="*/ 15850 h 4256103"/>
              <a:gd name="connsiteX123" fmla="*/ 3898347 w 3898347"/>
              <a:gd name="connsiteY123" fmla="*/ 0 h 4256103"/>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02983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803816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4213 h 4256103"/>
              <a:gd name="connsiteX85" fmla="*/ 1488914 w 3898347"/>
              <a:gd name="connsiteY85" fmla="*/ 4241772 h 4256103"/>
              <a:gd name="connsiteX86" fmla="*/ 1475364 w 3898347"/>
              <a:gd name="connsiteY86" fmla="*/ 4248364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02983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803816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4213 h 4256103"/>
              <a:gd name="connsiteX85" fmla="*/ 1488914 w 3898347"/>
              <a:gd name="connsiteY85" fmla="*/ 4241772 h 4256103"/>
              <a:gd name="connsiteX86" fmla="*/ 1465497 w 3898347"/>
              <a:gd name="connsiteY86" fmla="*/ 4245075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02983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803816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0924 h 4256103"/>
              <a:gd name="connsiteX85" fmla="*/ 1488914 w 3898347"/>
              <a:gd name="connsiteY85" fmla="*/ 4241772 h 4256103"/>
              <a:gd name="connsiteX86" fmla="*/ 1465497 w 3898347"/>
              <a:gd name="connsiteY86" fmla="*/ 4245075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02983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803816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0924 h 4256103"/>
              <a:gd name="connsiteX85" fmla="*/ 1488914 w 3898347"/>
              <a:gd name="connsiteY85" fmla="*/ 4241772 h 4256103"/>
              <a:gd name="connsiteX86" fmla="*/ 1465497 w 3898347"/>
              <a:gd name="connsiteY86" fmla="*/ 4245075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02983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777502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0924 h 4256103"/>
              <a:gd name="connsiteX85" fmla="*/ 1488914 w 3898347"/>
              <a:gd name="connsiteY85" fmla="*/ 4241772 h 4256103"/>
              <a:gd name="connsiteX86" fmla="*/ 1465497 w 3898347"/>
              <a:gd name="connsiteY86" fmla="*/ 4245075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 name="connsiteX0" fmla="*/ 3898347 w 3898347"/>
              <a:gd name="connsiteY0" fmla="*/ 0 h 4256103"/>
              <a:gd name="connsiteX1" fmla="*/ 3898347 w 3898347"/>
              <a:gd name="connsiteY1" fmla="*/ 3834445 h 4256103"/>
              <a:gd name="connsiteX2" fmla="*/ 3892314 w 3898347"/>
              <a:gd name="connsiteY2" fmla="*/ 3832951 h 4256103"/>
              <a:gd name="connsiteX3" fmla="*/ 3851953 w 3898347"/>
              <a:gd name="connsiteY3" fmla="*/ 3816140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777502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0924 h 4256103"/>
              <a:gd name="connsiteX85" fmla="*/ 1488914 w 3898347"/>
              <a:gd name="connsiteY85" fmla="*/ 4241772 h 4256103"/>
              <a:gd name="connsiteX86" fmla="*/ 1465497 w 3898347"/>
              <a:gd name="connsiteY86" fmla="*/ 4245075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 name="connsiteX0" fmla="*/ 3898347 w 3898347"/>
              <a:gd name="connsiteY0" fmla="*/ 0 h 4256103"/>
              <a:gd name="connsiteX1" fmla="*/ 3898347 w 3898347"/>
              <a:gd name="connsiteY1" fmla="*/ 3834445 h 4256103"/>
              <a:gd name="connsiteX2" fmla="*/ 3879157 w 3898347"/>
              <a:gd name="connsiteY2" fmla="*/ 3836240 h 4256103"/>
              <a:gd name="connsiteX3" fmla="*/ 3851953 w 3898347"/>
              <a:gd name="connsiteY3" fmla="*/ 3816140 h 4256103"/>
              <a:gd name="connsiteX4" fmla="*/ 3836418 w 3898347"/>
              <a:gd name="connsiteY4" fmla="*/ 3811513 h 4256103"/>
              <a:gd name="connsiteX5" fmla="*/ 3833758 w 3898347"/>
              <a:gd name="connsiteY5" fmla="*/ 3813341 h 4256103"/>
              <a:gd name="connsiteX6" fmla="*/ 3822673 w 3898347"/>
              <a:gd name="connsiteY6" fmla="*/ 3812913 h 4256103"/>
              <a:gd name="connsiteX7" fmla="*/ 3820104 w 3898347"/>
              <a:gd name="connsiteY7" fmla="*/ 3822466 h 4256103"/>
              <a:gd name="connsiteX8" fmla="*/ 3777502 w 3898347"/>
              <a:gd name="connsiteY8" fmla="*/ 3828757 h 4256103"/>
              <a:gd name="connsiteX9" fmla="*/ 3729936 w 3898347"/>
              <a:gd name="connsiteY9" fmla="*/ 3815386 h 4256103"/>
              <a:gd name="connsiteX10" fmla="*/ 3726018 w 3898347"/>
              <a:gd name="connsiteY10" fmla="*/ 3815100 h 4256103"/>
              <a:gd name="connsiteX11" fmla="*/ 3725413 w 3898347"/>
              <a:gd name="connsiteY11" fmla="*/ 3814615 h 4256103"/>
              <a:gd name="connsiteX12" fmla="*/ 3713801 w 3898347"/>
              <a:gd name="connsiteY12" fmla="*/ 3811018 h 4256103"/>
              <a:gd name="connsiteX13" fmla="*/ 3709087 w 3898347"/>
              <a:gd name="connsiteY13" fmla="*/ 3813195 h 4256103"/>
              <a:gd name="connsiteX14" fmla="*/ 3698038 w 3898347"/>
              <a:gd name="connsiteY14" fmla="*/ 3806182 h 4256103"/>
              <a:gd name="connsiteX15" fmla="*/ 3662227 w 3898347"/>
              <a:gd name="connsiteY15" fmla="*/ 3807761 h 4256103"/>
              <a:gd name="connsiteX16" fmla="*/ 3659872 w 3898347"/>
              <a:gd name="connsiteY16" fmla="*/ 3805524 h 4256103"/>
              <a:gd name="connsiteX17" fmla="*/ 3643454 w 3898347"/>
              <a:gd name="connsiteY17" fmla="*/ 3794831 h 4256103"/>
              <a:gd name="connsiteX18" fmla="*/ 3624789 w 3898347"/>
              <a:gd name="connsiteY18" fmla="*/ 3803185 h 4256103"/>
              <a:gd name="connsiteX19" fmla="*/ 3602327 w 3898347"/>
              <a:gd name="connsiteY19" fmla="*/ 3794616 h 4256103"/>
              <a:gd name="connsiteX20" fmla="*/ 3596645 w 3898347"/>
              <a:gd name="connsiteY20" fmla="*/ 3797108 h 4256103"/>
              <a:gd name="connsiteX21" fmla="*/ 3574144 w 3898347"/>
              <a:gd name="connsiteY21" fmla="*/ 3795108 h 4256103"/>
              <a:gd name="connsiteX22" fmla="*/ 3562310 w 3898347"/>
              <a:gd name="connsiteY22" fmla="*/ 3787534 h 4256103"/>
              <a:gd name="connsiteX23" fmla="*/ 3551635 w 3898347"/>
              <a:gd name="connsiteY23" fmla="*/ 3797705 h 4256103"/>
              <a:gd name="connsiteX24" fmla="*/ 3542668 w 3898347"/>
              <a:gd name="connsiteY24" fmla="*/ 3803283 h 4256103"/>
              <a:gd name="connsiteX25" fmla="*/ 3533033 w 3898347"/>
              <a:gd name="connsiteY25" fmla="*/ 3799071 h 4256103"/>
              <a:gd name="connsiteX26" fmla="*/ 3521726 w 3898347"/>
              <a:gd name="connsiteY26" fmla="*/ 3804691 h 4256103"/>
              <a:gd name="connsiteX27" fmla="*/ 3520080 w 3898347"/>
              <a:gd name="connsiteY27" fmla="*/ 3805210 h 4256103"/>
              <a:gd name="connsiteX28" fmla="*/ 3508491 w 3898347"/>
              <a:gd name="connsiteY28" fmla="*/ 3797398 h 4256103"/>
              <a:gd name="connsiteX29" fmla="*/ 3503787 w 3898347"/>
              <a:gd name="connsiteY29" fmla="*/ 3797787 h 4256103"/>
              <a:gd name="connsiteX30" fmla="*/ 3492165 w 3898347"/>
              <a:gd name="connsiteY30" fmla="*/ 3799887 h 4256103"/>
              <a:gd name="connsiteX31" fmla="*/ 3472233 w 3898347"/>
              <a:gd name="connsiteY31" fmla="*/ 3805682 h 4256103"/>
              <a:gd name="connsiteX32" fmla="*/ 3465921 w 3898347"/>
              <a:gd name="connsiteY32" fmla="*/ 3805814 h 4256103"/>
              <a:gd name="connsiteX33" fmla="*/ 3455541 w 3898347"/>
              <a:gd name="connsiteY33" fmla="*/ 3815505 h 4256103"/>
              <a:gd name="connsiteX34" fmla="*/ 3429027 w 3898347"/>
              <a:gd name="connsiteY34" fmla="*/ 3816906 h 4256103"/>
              <a:gd name="connsiteX35" fmla="*/ 3369507 w 3898347"/>
              <a:gd name="connsiteY35" fmla="*/ 3825563 h 4256103"/>
              <a:gd name="connsiteX36" fmla="*/ 3324491 w 3898347"/>
              <a:gd name="connsiteY36" fmla="*/ 3832006 h 4256103"/>
              <a:gd name="connsiteX37" fmla="*/ 3244235 w 3898347"/>
              <a:gd name="connsiteY37" fmla="*/ 3834376 h 4256103"/>
              <a:gd name="connsiteX38" fmla="*/ 3226507 w 3898347"/>
              <a:gd name="connsiteY38" fmla="*/ 3820131 h 4256103"/>
              <a:gd name="connsiteX39" fmla="*/ 3191688 w 3898347"/>
              <a:gd name="connsiteY39" fmla="*/ 3837359 h 4256103"/>
              <a:gd name="connsiteX40" fmla="*/ 3153779 w 3898347"/>
              <a:gd name="connsiteY40" fmla="*/ 3848439 h 4256103"/>
              <a:gd name="connsiteX41" fmla="*/ 3090188 w 3898347"/>
              <a:gd name="connsiteY41" fmla="*/ 3855036 h 4256103"/>
              <a:gd name="connsiteX42" fmla="*/ 3031422 w 3898347"/>
              <a:gd name="connsiteY42" fmla="*/ 3858298 h 4256103"/>
              <a:gd name="connsiteX43" fmla="*/ 2996288 w 3898347"/>
              <a:gd name="connsiteY43" fmla="*/ 3860020 h 4256103"/>
              <a:gd name="connsiteX44" fmla="*/ 2901661 w 3898347"/>
              <a:gd name="connsiteY44" fmla="*/ 3882243 h 4256103"/>
              <a:gd name="connsiteX45" fmla="*/ 2782141 w 3898347"/>
              <a:gd name="connsiteY45" fmla="*/ 3932983 h 4256103"/>
              <a:gd name="connsiteX46" fmla="*/ 2749597 w 3898347"/>
              <a:gd name="connsiteY46" fmla="*/ 3956746 h 4256103"/>
              <a:gd name="connsiteX47" fmla="*/ 2730493 w 3898347"/>
              <a:gd name="connsiteY47" fmla="*/ 3955236 h 4256103"/>
              <a:gd name="connsiteX48" fmla="*/ 2707507 w 3898347"/>
              <a:gd name="connsiteY48" fmla="*/ 3947771 h 4256103"/>
              <a:gd name="connsiteX49" fmla="*/ 2701937 w 3898347"/>
              <a:gd name="connsiteY49" fmla="*/ 3950565 h 4256103"/>
              <a:gd name="connsiteX50" fmla="*/ 2679435 w 3898347"/>
              <a:gd name="connsiteY50" fmla="*/ 3949768 h 4256103"/>
              <a:gd name="connsiteX51" fmla="*/ 2667352 w 3898347"/>
              <a:gd name="connsiteY51" fmla="*/ 3942821 h 4256103"/>
              <a:gd name="connsiteX52" fmla="*/ 2657096 w 3898347"/>
              <a:gd name="connsiteY52" fmla="*/ 3953571 h 4256103"/>
              <a:gd name="connsiteX53" fmla="*/ 2655161 w 3898347"/>
              <a:gd name="connsiteY53" fmla="*/ 3962216 h 4256103"/>
              <a:gd name="connsiteX54" fmla="*/ 2638604 w 3898347"/>
              <a:gd name="connsiteY54" fmla="*/ 3955936 h 4256103"/>
              <a:gd name="connsiteX55" fmla="*/ 2626185 w 3898347"/>
              <a:gd name="connsiteY55" fmla="*/ 3962937 h 4256103"/>
              <a:gd name="connsiteX56" fmla="*/ 2614077 w 3898347"/>
              <a:gd name="connsiteY56" fmla="*/ 3955576 h 4256103"/>
              <a:gd name="connsiteX57" fmla="*/ 2609403 w 3898347"/>
              <a:gd name="connsiteY57" fmla="*/ 3956215 h 4256103"/>
              <a:gd name="connsiteX58" fmla="*/ 2597896 w 3898347"/>
              <a:gd name="connsiteY58" fmla="*/ 3958939 h 4256103"/>
              <a:gd name="connsiteX59" fmla="*/ 2578251 w 3898347"/>
              <a:gd name="connsiteY59" fmla="*/ 3965812 h 4256103"/>
              <a:gd name="connsiteX60" fmla="*/ 2571961 w 3898347"/>
              <a:gd name="connsiteY60" fmla="*/ 3966278 h 4256103"/>
              <a:gd name="connsiteX61" fmla="*/ 2559399 w 3898347"/>
              <a:gd name="connsiteY61" fmla="*/ 3979193 h 4256103"/>
              <a:gd name="connsiteX62" fmla="*/ 2533560 w 3898347"/>
              <a:gd name="connsiteY62" fmla="*/ 3988160 h 4256103"/>
              <a:gd name="connsiteX63" fmla="*/ 2515299 w 3898347"/>
              <a:gd name="connsiteY63" fmla="*/ 4016867 h 4256103"/>
              <a:gd name="connsiteX64" fmla="*/ 2513423 w 3898347"/>
              <a:gd name="connsiteY64" fmla="*/ 4018759 h 4256103"/>
              <a:gd name="connsiteX65" fmla="*/ 2482991 w 3898347"/>
              <a:gd name="connsiteY65" fmla="*/ 4012935 h 4256103"/>
              <a:gd name="connsiteX66" fmla="*/ 2446940 w 3898347"/>
              <a:gd name="connsiteY66" fmla="*/ 4021172 h 4256103"/>
              <a:gd name="connsiteX67" fmla="*/ 2404883 w 3898347"/>
              <a:gd name="connsiteY67" fmla="*/ 4024808 h 4256103"/>
              <a:gd name="connsiteX68" fmla="*/ 2373894 w 3898347"/>
              <a:gd name="connsiteY68" fmla="*/ 4023827 h 4256103"/>
              <a:gd name="connsiteX69" fmla="*/ 2297080 w 3898347"/>
              <a:gd name="connsiteY69" fmla="*/ 4040841 h 4256103"/>
              <a:gd name="connsiteX70" fmla="*/ 2170615 w 3898347"/>
              <a:gd name="connsiteY70" fmla="*/ 4077196 h 4256103"/>
              <a:gd name="connsiteX71" fmla="*/ 2143580 w 3898347"/>
              <a:gd name="connsiteY71" fmla="*/ 4083102 h 4256103"/>
              <a:gd name="connsiteX72" fmla="*/ 2119893 w 3898347"/>
              <a:gd name="connsiteY72" fmla="*/ 4080874 h 4256103"/>
              <a:gd name="connsiteX73" fmla="*/ 2114008 w 3898347"/>
              <a:gd name="connsiteY73" fmla="*/ 4073996 h 4256103"/>
              <a:gd name="connsiteX74" fmla="*/ 2099067 w 3898347"/>
              <a:gd name="connsiteY74" fmla="*/ 4076068 h 4256103"/>
              <a:gd name="connsiteX75" fmla="*/ 2095000 w 3898347"/>
              <a:gd name="connsiteY75" fmla="*/ 4075096 h 4256103"/>
              <a:gd name="connsiteX76" fmla="*/ 2071767 w 3898347"/>
              <a:gd name="connsiteY76" fmla="*/ 4071044 h 4256103"/>
              <a:gd name="connsiteX77" fmla="*/ 2024486 w 3898347"/>
              <a:gd name="connsiteY77" fmla="*/ 4100276 h 4256103"/>
              <a:gd name="connsiteX78" fmla="*/ 1944675 w 3898347"/>
              <a:gd name="connsiteY78" fmla="*/ 4121515 h 4256103"/>
              <a:gd name="connsiteX79" fmla="*/ 1739945 w 3898347"/>
              <a:gd name="connsiteY79" fmla="*/ 4171795 h 4256103"/>
              <a:gd name="connsiteX80" fmla="*/ 1662065 w 3898347"/>
              <a:gd name="connsiteY80" fmla="*/ 4184630 h 4256103"/>
              <a:gd name="connsiteX81" fmla="*/ 1595989 w 3898347"/>
              <a:gd name="connsiteY81" fmla="*/ 4193679 h 4256103"/>
              <a:gd name="connsiteX82" fmla="*/ 1559231 w 3898347"/>
              <a:gd name="connsiteY82" fmla="*/ 4195932 h 4256103"/>
              <a:gd name="connsiteX83" fmla="*/ 1537197 w 3898347"/>
              <a:gd name="connsiteY83" fmla="*/ 4209468 h 4256103"/>
              <a:gd name="connsiteX84" fmla="*/ 1508787 w 3898347"/>
              <a:gd name="connsiteY84" fmla="*/ 4230924 h 4256103"/>
              <a:gd name="connsiteX85" fmla="*/ 1488914 w 3898347"/>
              <a:gd name="connsiteY85" fmla="*/ 4241772 h 4256103"/>
              <a:gd name="connsiteX86" fmla="*/ 1465497 w 3898347"/>
              <a:gd name="connsiteY86" fmla="*/ 4245075 h 4256103"/>
              <a:gd name="connsiteX87" fmla="*/ 1444118 w 3898347"/>
              <a:gd name="connsiteY87" fmla="*/ 4246285 h 4256103"/>
              <a:gd name="connsiteX88" fmla="*/ 1405326 w 3898347"/>
              <a:gd name="connsiteY88" fmla="*/ 4248391 h 4256103"/>
              <a:gd name="connsiteX89" fmla="*/ 1344909 w 3898347"/>
              <a:gd name="connsiteY89" fmla="*/ 4237004 h 4256103"/>
              <a:gd name="connsiteX90" fmla="*/ 1298748 w 3898347"/>
              <a:gd name="connsiteY90" fmla="*/ 4241669 h 4256103"/>
              <a:gd name="connsiteX91" fmla="*/ 1251302 w 3898347"/>
              <a:gd name="connsiteY91" fmla="*/ 4232513 h 4256103"/>
              <a:gd name="connsiteX92" fmla="*/ 1216643 w 3898347"/>
              <a:gd name="connsiteY92" fmla="*/ 4229828 h 4256103"/>
              <a:gd name="connsiteX93" fmla="*/ 1214101 w 3898347"/>
              <a:gd name="connsiteY93" fmla="*/ 4231991 h 4256103"/>
              <a:gd name="connsiteX94" fmla="*/ 1203193 w 3898347"/>
              <a:gd name="connsiteY94" fmla="*/ 4232867 h 4256103"/>
              <a:gd name="connsiteX95" fmla="*/ 1201049 w 3898347"/>
              <a:gd name="connsiteY95" fmla="*/ 4242842 h 4256103"/>
              <a:gd name="connsiteX96" fmla="*/ 1185298 w 3898347"/>
              <a:gd name="connsiteY96" fmla="*/ 4251133 h 4256103"/>
              <a:gd name="connsiteX97" fmla="*/ 1164955 w 3898347"/>
              <a:gd name="connsiteY97" fmla="*/ 4250027 h 4256103"/>
              <a:gd name="connsiteX98" fmla="*/ 1067357 w 3898347"/>
              <a:gd name="connsiteY98" fmla="*/ 4233908 h 4256103"/>
              <a:gd name="connsiteX99" fmla="*/ 1009492 w 3898347"/>
              <a:gd name="connsiteY99" fmla="*/ 4230455 h 4256103"/>
              <a:gd name="connsiteX100" fmla="*/ 988345 w 3898347"/>
              <a:gd name="connsiteY100" fmla="*/ 4238880 h 4256103"/>
              <a:gd name="connsiteX101" fmla="*/ 958251 w 3898347"/>
              <a:gd name="connsiteY101" fmla="*/ 4244100 h 4256103"/>
              <a:gd name="connsiteX102" fmla="*/ 899207 w 3898347"/>
              <a:gd name="connsiteY102" fmla="*/ 4247688 h 4256103"/>
              <a:gd name="connsiteX103" fmla="*/ 837706 w 3898347"/>
              <a:gd name="connsiteY103" fmla="*/ 4245528 h 4256103"/>
              <a:gd name="connsiteX104" fmla="*/ 778474 w 3898347"/>
              <a:gd name="connsiteY104" fmla="*/ 4235526 h 4256103"/>
              <a:gd name="connsiteX105" fmla="*/ 774418 w 3898347"/>
              <a:gd name="connsiteY105" fmla="*/ 4242583 h 4256103"/>
              <a:gd name="connsiteX106" fmla="*/ 737705 w 3898347"/>
              <a:gd name="connsiteY106" fmla="*/ 4238891 h 4256103"/>
              <a:gd name="connsiteX107" fmla="*/ 641839 w 3898347"/>
              <a:gd name="connsiteY107" fmla="*/ 4211160 h 4256103"/>
              <a:gd name="connsiteX108" fmla="*/ 558105 w 3898347"/>
              <a:gd name="connsiteY108" fmla="*/ 4191218 h 4256103"/>
              <a:gd name="connsiteX109" fmla="*/ 515682 w 3898347"/>
              <a:gd name="connsiteY109" fmla="*/ 4193696 h 4256103"/>
              <a:gd name="connsiteX110" fmla="*/ 467082 w 3898347"/>
              <a:gd name="connsiteY110" fmla="*/ 4185616 h 4256103"/>
              <a:gd name="connsiteX111" fmla="*/ 437646 w 3898347"/>
              <a:gd name="connsiteY111" fmla="*/ 4212658 h 4256103"/>
              <a:gd name="connsiteX112" fmla="*/ 402271 w 3898347"/>
              <a:gd name="connsiteY112" fmla="*/ 4212774 h 4256103"/>
              <a:gd name="connsiteX113" fmla="*/ 384907 w 3898347"/>
              <a:gd name="connsiteY113" fmla="*/ 4201195 h 4256103"/>
              <a:gd name="connsiteX114" fmla="*/ 337154 w 3898347"/>
              <a:gd name="connsiteY114" fmla="*/ 4206136 h 4256103"/>
              <a:gd name="connsiteX115" fmla="*/ 298662 w 3898347"/>
              <a:gd name="connsiteY115" fmla="*/ 4211227 h 4256103"/>
              <a:gd name="connsiteX116" fmla="*/ 265740 w 3898347"/>
              <a:gd name="connsiteY116" fmla="*/ 4213623 h 4256103"/>
              <a:gd name="connsiteX117" fmla="*/ 176403 w 3898347"/>
              <a:gd name="connsiteY117" fmla="*/ 4227393 h 4256103"/>
              <a:gd name="connsiteX118" fmla="*/ 82528 w 3898347"/>
              <a:gd name="connsiteY118" fmla="*/ 4243774 h 4256103"/>
              <a:gd name="connsiteX119" fmla="*/ 19464 w 3898347"/>
              <a:gd name="connsiteY119" fmla="*/ 4256103 h 4256103"/>
              <a:gd name="connsiteX120" fmla="*/ 0 w 3898347"/>
              <a:gd name="connsiteY120" fmla="*/ 4221939 h 4256103"/>
              <a:gd name="connsiteX121" fmla="*/ 0 w 3898347"/>
              <a:gd name="connsiteY121" fmla="*/ 15850 h 4256103"/>
              <a:gd name="connsiteX122" fmla="*/ 3898347 w 3898347"/>
              <a:gd name="connsiteY122" fmla="*/ 0 h 42561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Lst>
            <a:rect l="l" t="t" r="r" b="b"/>
            <a:pathLst>
              <a:path w="3898347" h="4256103">
                <a:moveTo>
                  <a:pt x="3898347" y="0"/>
                </a:moveTo>
                <a:lnTo>
                  <a:pt x="3898347" y="3834445"/>
                </a:lnTo>
                <a:lnTo>
                  <a:pt x="3879157" y="3836240"/>
                </a:lnTo>
                <a:cubicBezTo>
                  <a:pt x="3885307" y="3798226"/>
                  <a:pt x="3856203" y="3861184"/>
                  <a:pt x="3851953" y="3816140"/>
                </a:cubicBezTo>
                <a:cubicBezTo>
                  <a:pt x="3846568" y="3817958"/>
                  <a:pt x="3841484" y="3807983"/>
                  <a:pt x="3836418" y="3811513"/>
                </a:cubicBezTo>
                <a:lnTo>
                  <a:pt x="3833758" y="3813341"/>
                </a:lnTo>
                <a:lnTo>
                  <a:pt x="3822673" y="3812913"/>
                </a:lnTo>
                <a:lnTo>
                  <a:pt x="3820104" y="3822466"/>
                </a:lnTo>
                <a:lnTo>
                  <a:pt x="3777502" y="3828757"/>
                </a:lnTo>
                <a:cubicBezTo>
                  <a:pt x="3762474" y="3827577"/>
                  <a:pt x="3742902" y="3817662"/>
                  <a:pt x="3729936" y="3815386"/>
                </a:cubicBezTo>
                <a:lnTo>
                  <a:pt x="3726018" y="3815100"/>
                </a:lnTo>
                <a:lnTo>
                  <a:pt x="3725413" y="3814615"/>
                </a:lnTo>
                <a:cubicBezTo>
                  <a:pt x="3721569" y="3812283"/>
                  <a:pt x="3717711" y="3810892"/>
                  <a:pt x="3713801" y="3811018"/>
                </a:cubicBezTo>
                <a:lnTo>
                  <a:pt x="3709087" y="3813195"/>
                </a:lnTo>
                <a:lnTo>
                  <a:pt x="3698038" y="3806182"/>
                </a:lnTo>
                <a:lnTo>
                  <a:pt x="3662227" y="3807761"/>
                </a:lnTo>
                <a:lnTo>
                  <a:pt x="3659872" y="3805524"/>
                </a:lnTo>
                <a:cubicBezTo>
                  <a:pt x="3654837" y="3800238"/>
                  <a:pt x="3649779" y="3795747"/>
                  <a:pt x="3643454" y="3794831"/>
                </a:cubicBezTo>
                <a:lnTo>
                  <a:pt x="3624789" y="3803185"/>
                </a:lnTo>
                <a:lnTo>
                  <a:pt x="3602327" y="3794616"/>
                </a:lnTo>
                <a:lnTo>
                  <a:pt x="3596645" y="3797108"/>
                </a:lnTo>
                <a:cubicBezTo>
                  <a:pt x="3586358" y="3794741"/>
                  <a:pt x="3572046" y="3779403"/>
                  <a:pt x="3574144" y="3795108"/>
                </a:cubicBezTo>
                <a:lnTo>
                  <a:pt x="3562310" y="3787534"/>
                </a:lnTo>
                <a:lnTo>
                  <a:pt x="3551635" y="3797705"/>
                </a:lnTo>
                <a:lnTo>
                  <a:pt x="3542668" y="3803283"/>
                </a:lnTo>
                <a:lnTo>
                  <a:pt x="3533033" y="3799071"/>
                </a:lnTo>
                <a:lnTo>
                  <a:pt x="3521726" y="3804691"/>
                </a:lnTo>
                <a:lnTo>
                  <a:pt x="3520080" y="3805210"/>
                </a:lnTo>
                <a:lnTo>
                  <a:pt x="3508491" y="3797398"/>
                </a:lnTo>
                <a:lnTo>
                  <a:pt x="3503787" y="3797787"/>
                </a:lnTo>
                <a:lnTo>
                  <a:pt x="3492165" y="3799887"/>
                </a:lnTo>
                <a:cubicBezTo>
                  <a:pt x="3486252" y="3801787"/>
                  <a:pt x="3479649" y="3804176"/>
                  <a:pt x="3472233" y="3805682"/>
                </a:cubicBezTo>
                <a:lnTo>
                  <a:pt x="3465921" y="3805814"/>
                </a:lnTo>
                <a:lnTo>
                  <a:pt x="3455541" y="3815505"/>
                </a:lnTo>
                <a:lnTo>
                  <a:pt x="3429027" y="3816906"/>
                </a:lnTo>
                <a:cubicBezTo>
                  <a:pt x="3408521" y="3817753"/>
                  <a:pt x="3388898" y="3819475"/>
                  <a:pt x="3369507" y="3825563"/>
                </a:cubicBezTo>
                <a:cubicBezTo>
                  <a:pt x="3353730" y="3819534"/>
                  <a:pt x="3338870" y="3818175"/>
                  <a:pt x="3324491" y="3832006"/>
                </a:cubicBezTo>
                <a:cubicBezTo>
                  <a:pt x="3281706" y="3833409"/>
                  <a:pt x="3271319" y="3817569"/>
                  <a:pt x="3244235" y="3834376"/>
                </a:cubicBezTo>
                <a:cubicBezTo>
                  <a:pt x="3236206" y="3826142"/>
                  <a:pt x="3230700" y="3821848"/>
                  <a:pt x="3226507" y="3820131"/>
                </a:cubicBezTo>
                <a:cubicBezTo>
                  <a:pt x="3213924" y="3814979"/>
                  <a:pt x="3213172" y="3833011"/>
                  <a:pt x="3191688" y="3837359"/>
                </a:cubicBezTo>
                <a:cubicBezTo>
                  <a:pt x="3168723" y="3844588"/>
                  <a:pt x="3175642" y="3846041"/>
                  <a:pt x="3153779" y="3848439"/>
                </a:cubicBezTo>
                <a:cubicBezTo>
                  <a:pt x="3136862" y="3851385"/>
                  <a:pt x="3115876" y="3855158"/>
                  <a:pt x="3090188" y="3855036"/>
                </a:cubicBezTo>
                <a:cubicBezTo>
                  <a:pt x="3066058" y="3880979"/>
                  <a:pt x="3059981" y="3849823"/>
                  <a:pt x="3031422" y="3858298"/>
                </a:cubicBezTo>
                <a:cubicBezTo>
                  <a:pt x="3017157" y="3868236"/>
                  <a:pt x="3007595" y="3870098"/>
                  <a:pt x="2996288" y="3860020"/>
                </a:cubicBezTo>
                <a:cubicBezTo>
                  <a:pt x="2930242" y="3908295"/>
                  <a:pt x="2959927" y="3862932"/>
                  <a:pt x="2901661" y="3882243"/>
                </a:cubicBezTo>
                <a:cubicBezTo>
                  <a:pt x="2863654" y="3897291"/>
                  <a:pt x="2822551" y="3908676"/>
                  <a:pt x="2782141" y="3932983"/>
                </a:cubicBezTo>
                <a:lnTo>
                  <a:pt x="2749597" y="3956746"/>
                </a:lnTo>
                <a:lnTo>
                  <a:pt x="2730493" y="3955236"/>
                </a:lnTo>
                <a:lnTo>
                  <a:pt x="2707507" y="3947771"/>
                </a:lnTo>
                <a:lnTo>
                  <a:pt x="2701937" y="3950565"/>
                </a:lnTo>
                <a:cubicBezTo>
                  <a:pt x="2691594" y="3948746"/>
                  <a:pt x="2676749" y="3934159"/>
                  <a:pt x="2679435" y="3949768"/>
                </a:cubicBezTo>
                <a:lnTo>
                  <a:pt x="2667352" y="3942821"/>
                </a:lnTo>
                <a:lnTo>
                  <a:pt x="2657096" y="3953571"/>
                </a:lnTo>
                <a:cubicBezTo>
                  <a:pt x="2656117" y="3956261"/>
                  <a:pt x="2655464" y="3959177"/>
                  <a:pt x="2655161" y="3962216"/>
                </a:cubicBezTo>
                <a:lnTo>
                  <a:pt x="2638604" y="3955936"/>
                </a:lnTo>
                <a:lnTo>
                  <a:pt x="2626185" y="3962937"/>
                </a:lnTo>
                <a:lnTo>
                  <a:pt x="2614077" y="3955576"/>
                </a:lnTo>
                <a:lnTo>
                  <a:pt x="2609403" y="3956215"/>
                </a:lnTo>
                <a:lnTo>
                  <a:pt x="2597896" y="3958939"/>
                </a:lnTo>
                <a:cubicBezTo>
                  <a:pt x="2592077" y="3961159"/>
                  <a:pt x="2585584" y="3963907"/>
                  <a:pt x="2578251" y="3965812"/>
                </a:cubicBezTo>
                <a:lnTo>
                  <a:pt x="2571961" y="3966278"/>
                </a:lnTo>
                <a:lnTo>
                  <a:pt x="2559399" y="3979193"/>
                </a:lnTo>
                <a:cubicBezTo>
                  <a:pt x="2550305" y="3989010"/>
                  <a:pt x="2543019" y="3995469"/>
                  <a:pt x="2533560" y="3988160"/>
                </a:cubicBezTo>
                <a:cubicBezTo>
                  <a:pt x="2526682" y="3994363"/>
                  <a:pt x="2521563" y="4007257"/>
                  <a:pt x="2515299" y="4016867"/>
                </a:cubicBezTo>
                <a:lnTo>
                  <a:pt x="2513423" y="4018759"/>
                </a:lnTo>
                <a:lnTo>
                  <a:pt x="2482991" y="4012935"/>
                </a:lnTo>
                <a:cubicBezTo>
                  <a:pt x="2469558" y="4010479"/>
                  <a:pt x="2456714" y="4010658"/>
                  <a:pt x="2446940" y="4021172"/>
                </a:cubicBezTo>
                <a:cubicBezTo>
                  <a:pt x="2445490" y="4004762"/>
                  <a:pt x="2418263" y="4035043"/>
                  <a:pt x="2404883" y="4024808"/>
                </a:cubicBezTo>
                <a:cubicBezTo>
                  <a:pt x="2395527" y="4015768"/>
                  <a:pt x="2385089" y="4022846"/>
                  <a:pt x="2373894" y="4023827"/>
                </a:cubicBezTo>
                <a:cubicBezTo>
                  <a:pt x="2360273" y="4016866"/>
                  <a:pt x="2310801" y="4031114"/>
                  <a:pt x="2297080" y="4040841"/>
                </a:cubicBezTo>
                <a:cubicBezTo>
                  <a:pt x="2262890" y="4074342"/>
                  <a:pt x="2198735" y="4051487"/>
                  <a:pt x="2170615" y="4077196"/>
                </a:cubicBezTo>
                <a:cubicBezTo>
                  <a:pt x="2161158" y="4081087"/>
                  <a:pt x="2152190" y="4082780"/>
                  <a:pt x="2143580" y="4083102"/>
                </a:cubicBezTo>
                <a:lnTo>
                  <a:pt x="2119893" y="4080874"/>
                </a:lnTo>
                <a:lnTo>
                  <a:pt x="2114008" y="4073996"/>
                </a:lnTo>
                <a:lnTo>
                  <a:pt x="2099067" y="4076068"/>
                </a:lnTo>
                <a:lnTo>
                  <a:pt x="2095000" y="4075096"/>
                </a:lnTo>
                <a:cubicBezTo>
                  <a:pt x="2087230" y="4073204"/>
                  <a:pt x="2079536" y="4071577"/>
                  <a:pt x="2071767" y="4071044"/>
                </a:cubicBezTo>
                <a:cubicBezTo>
                  <a:pt x="2077287" y="4106066"/>
                  <a:pt x="2006612" y="4072253"/>
                  <a:pt x="2024486" y="4100276"/>
                </a:cubicBezTo>
                <a:cubicBezTo>
                  <a:pt x="1982770" y="4103418"/>
                  <a:pt x="1990990" y="4145711"/>
                  <a:pt x="1944675" y="4121515"/>
                </a:cubicBezTo>
                <a:cubicBezTo>
                  <a:pt x="1876432" y="4151801"/>
                  <a:pt x="1796287" y="4126915"/>
                  <a:pt x="1739945" y="4171795"/>
                </a:cubicBezTo>
                <a:cubicBezTo>
                  <a:pt x="1680970" y="4182234"/>
                  <a:pt x="1693119" y="4173922"/>
                  <a:pt x="1662065" y="4184630"/>
                </a:cubicBezTo>
                <a:cubicBezTo>
                  <a:pt x="1658816" y="4205398"/>
                  <a:pt x="1624608" y="4174561"/>
                  <a:pt x="1595989" y="4193679"/>
                </a:cubicBezTo>
                <a:lnTo>
                  <a:pt x="1559231" y="4195932"/>
                </a:lnTo>
                <a:lnTo>
                  <a:pt x="1537197" y="4209468"/>
                </a:lnTo>
                <a:cubicBezTo>
                  <a:pt x="1524267" y="4212789"/>
                  <a:pt x="1508603" y="4203060"/>
                  <a:pt x="1508787" y="4230924"/>
                </a:cubicBezTo>
                <a:cubicBezTo>
                  <a:pt x="1500688" y="4227785"/>
                  <a:pt x="1493126" y="4234837"/>
                  <a:pt x="1488914" y="4241772"/>
                </a:cubicBezTo>
                <a:cubicBezTo>
                  <a:pt x="1483344" y="4244130"/>
                  <a:pt x="1472963" y="4244323"/>
                  <a:pt x="1465497" y="4245075"/>
                </a:cubicBezTo>
                <a:lnTo>
                  <a:pt x="1444118" y="4246285"/>
                </a:lnTo>
                <a:lnTo>
                  <a:pt x="1405326" y="4248391"/>
                </a:lnTo>
                <a:cubicBezTo>
                  <a:pt x="1362233" y="4238681"/>
                  <a:pt x="1386645" y="4253541"/>
                  <a:pt x="1344909" y="4237004"/>
                </a:cubicBezTo>
                <a:cubicBezTo>
                  <a:pt x="1319660" y="4278048"/>
                  <a:pt x="1328465" y="4235908"/>
                  <a:pt x="1298748" y="4241669"/>
                </a:cubicBezTo>
                <a:cubicBezTo>
                  <a:pt x="1303263" y="4202446"/>
                  <a:pt x="1257287" y="4277634"/>
                  <a:pt x="1251302" y="4232513"/>
                </a:cubicBezTo>
                <a:cubicBezTo>
                  <a:pt x="1246083" y="4234987"/>
                  <a:pt x="1221483" y="4225653"/>
                  <a:pt x="1216643" y="4229828"/>
                </a:cubicBezTo>
                <a:lnTo>
                  <a:pt x="1214101" y="4231991"/>
                </a:lnTo>
                <a:lnTo>
                  <a:pt x="1203193" y="4232867"/>
                </a:lnTo>
                <a:lnTo>
                  <a:pt x="1201049" y="4242842"/>
                </a:lnTo>
                <a:lnTo>
                  <a:pt x="1185298" y="4251133"/>
                </a:lnTo>
                <a:cubicBezTo>
                  <a:pt x="1179255" y="4252733"/>
                  <a:pt x="1172580" y="4252698"/>
                  <a:pt x="1164955" y="4250027"/>
                </a:cubicBezTo>
                <a:cubicBezTo>
                  <a:pt x="1138322" y="4224376"/>
                  <a:pt x="1100363" y="4267890"/>
                  <a:pt x="1067357" y="4233908"/>
                </a:cubicBezTo>
                <a:cubicBezTo>
                  <a:pt x="1055150" y="4224918"/>
                  <a:pt x="1016960" y="4218576"/>
                  <a:pt x="1009492" y="4230455"/>
                </a:cubicBezTo>
                <a:cubicBezTo>
                  <a:pt x="1001480" y="4231829"/>
                  <a:pt x="992281" y="4225396"/>
                  <a:pt x="988345" y="4238880"/>
                </a:cubicBezTo>
                <a:cubicBezTo>
                  <a:pt x="981958" y="4254801"/>
                  <a:pt x="954663" y="4223227"/>
                  <a:pt x="958251" y="4244100"/>
                </a:cubicBezTo>
                <a:cubicBezTo>
                  <a:pt x="938858" y="4222336"/>
                  <a:pt x="915951" y="4241975"/>
                  <a:pt x="899207" y="4247688"/>
                </a:cubicBezTo>
                <a:cubicBezTo>
                  <a:pt x="884002" y="4226854"/>
                  <a:pt x="873981" y="4247833"/>
                  <a:pt x="837706" y="4245528"/>
                </a:cubicBezTo>
                <a:cubicBezTo>
                  <a:pt x="821001" y="4221598"/>
                  <a:pt x="809746" y="4268977"/>
                  <a:pt x="778474" y="4235526"/>
                </a:cubicBezTo>
                <a:cubicBezTo>
                  <a:pt x="777421" y="4238161"/>
                  <a:pt x="776057" y="4240538"/>
                  <a:pt x="774418" y="4242583"/>
                </a:cubicBezTo>
                <a:cubicBezTo>
                  <a:pt x="764902" y="4254463"/>
                  <a:pt x="748468" y="4252810"/>
                  <a:pt x="737705" y="4238891"/>
                </a:cubicBezTo>
                <a:cubicBezTo>
                  <a:pt x="688302" y="4193107"/>
                  <a:pt x="682485" y="4224501"/>
                  <a:pt x="641839" y="4211160"/>
                </a:cubicBezTo>
                <a:cubicBezTo>
                  <a:pt x="596156" y="4200529"/>
                  <a:pt x="617273" y="4236299"/>
                  <a:pt x="558105" y="4191218"/>
                </a:cubicBezTo>
                <a:cubicBezTo>
                  <a:pt x="553107" y="4206459"/>
                  <a:pt x="528323" y="4202818"/>
                  <a:pt x="515682" y="4193696"/>
                </a:cubicBezTo>
                <a:cubicBezTo>
                  <a:pt x="493567" y="4189726"/>
                  <a:pt x="491022" y="4212483"/>
                  <a:pt x="467082" y="4185616"/>
                </a:cubicBezTo>
                <a:cubicBezTo>
                  <a:pt x="472585" y="4207692"/>
                  <a:pt x="425896" y="4188982"/>
                  <a:pt x="437646" y="4212658"/>
                </a:cubicBezTo>
                <a:cubicBezTo>
                  <a:pt x="424682" y="4230622"/>
                  <a:pt x="415313" y="4197369"/>
                  <a:pt x="402271" y="4212774"/>
                </a:cubicBezTo>
                <a:cubicBezTo>
                  <a:pt x="386486" y="4214846"/>
                  <a:pt x="402806" y="4204907"/>
                  <a:pt x="384907" y="4201195"/>
                </a:cubicBezTo>
                <a:cubicBezTo>
                  <a:pt x="363484" y="4200591"/>
                  <a:pt x="360732" y="4185695"/>
                  <a:pt x="337154" y="4206136"/>
                </a:cubicBezTo>
                <a:cubicBezTo>
                  <a:pt x="313728" y="4191390"/>
                  <a:pt x="328632" y="4203044"/>
                  <a:pt x="298662" y="4211227"/>
                </a:cubicBezTo>
                <a:cubicBezTo>
                  <a:pt x="284852" y="4197257"/>
                  <a:pt x="274958" y="4202411"/>
                  <a:pt x="265740" y="4213623"/>
                </a:cubicBezTo>
                <a:cubicBezTo>
                  <a:pt x="235520" y="4207388"/>
                  <a:pt x="209548" y="4223241"/>
                  <a:pt x="176403" y="4227393"/>
                </a:cubicBezTo>
                <a:cubicBezTo>
                  <a:pt x="138304" y="4239982"/>
                  <a:pt x="110954" y="4232182"/>
                  <a:pt x="82528" y="4243774"/>
                </a:cubicBezTo>
                <a:cubicBezTo>
                  <a:pt x="48751" y="4221865"/>
                  <a:pt x="39523" y="4251971"/>
                  <a:pt x="19464" y="4256103"/>
                </a:cubicBezTo>
                <a:lnTo>
                  <a:pt x="0" y="4221939"/>
                </a:lnTo>
                <a:lnTo>
                  <a:pt x="0" y="15850"/>
                </a:lnTo>
                <a:lnTo>
                  <a:pt x="3898347" y="0"/>
                </a:lnTo>
                <a:close/>
              </a:path>
            </a:pathLst>
          </a:custGeom>
          <a:solidFill>
            <a:srgbClr val="82766A">
              <a:alpha val="1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 name="Otsikko 1">
            <a:extLst>
              <a:ext uri="{FF2B5EF4-FFF2-40B4-BE49-F238E27FC236}">
                <a16:creationId xmlns:a16="http://schemas.microsoft.com/office/drawing/2014/main" id="{54C0CEA1-0406-4BEE-A08E-8D9863917A7A}"/>
              </a:ext>
            </a:extLst>
          </p:cNvPr>
          <p:cNvSpPr>
            <a:spLocks noGrp="1"/>
          </p:cNvSpPr>
          <p:nvPr>
            <p:ph type="ctrTitle"/>
          </p:nvPr>
        </p:nvSpPr>
        <p:spPr>
          <a:xfrm>
            <a:off x="704665" y="1253925"/>
            <a:ext cx="3353466" cy="2068992"/>
          </a:xfrm>
        </p:spPr>
        <p:txBody>
          <a:bodyPr anchor="b">
            <a:normAutofit/>
          </a:bodyPr>
          <a:lstStyle/>
          <a:p>
            <a:r>
              <a:rPr lang="fi-FI" dirty="0"/>
              <a:t>Kansain-väliset sopimukset </a:t>
            </a:r>
          </a:p>
        </p:txBody>
      </p:sp>
      <p:sp>
        <p:nvSpPr>
          <p:cNvPr id="3" name="Alaotsikko 2">
            <a:extLst>
              <a:ext uri="{FF2B5EF4-FFF2-40B4-BE49-F238E27FC236}">
                <a16:creationId xmlns:a16="http://schemas.microsoft.com/office/drawing/2014/main" id="{149EA852-BC32-4F9B-B79B-95CCC78A0C38}"/>
              </a:ext>
            </a:extLst>
          </p:cNvPr>
          <p:cNvSpPr>
            <a:spLocks noGrp="1"/>
          </p:cNvSpPr>
          <p:nvPr>
            <p:ph type="subTitle" idx="1"/>
          </p:nvPr>
        </p:nvSpPr>
        <p:spPr>
          <a:xfrm>
            <a:off x="1093694" y="3477169"/>
            <a:ext cx="2545977" cy="825890"/>
          </a:xfrm>
        </p:spPr>
        <p:txBody>
          <a:bodyPr>
            <a:normAutofit fontScale="85000" lnSpcReduction="10000"/>
          </a:bodyPr>
          <a:lstStyle/>
          <a:p>
            <a:r>
              <a:rPr lang="fi-FI" sz="1800" dirty="0"/>
              <a:t>Luento 4</a:t>
            </a:r>
          </a:p>
          <a:p>
            <a:r>
              <a:rPr lang="fi-FI" sz="1800" dirty="0"/>
              <a:t>Oikeussuojajärjestelmät </a:t>
            </a:r>
          </a:p>
        </p:txBody>
      </p:sp>
      <p:sp>
        <p:nvSpPr>
          <p:cNvPr id="15" name="Rectangle 6">
            <a:extLst>
              <a:ext uri="{FF2B5EF4-FFF2-40B4-BE49-F238E27FC236}">
                <a16:creationId xmlns:a16="http://schemas.microsoft.com/office/drawing/2014/main" id="{DDCE5572-4319-4D42-813F-C8C69C08CA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1394542">
            <a:off x="1791736" y="491177"/>
            <a:ext cx="1149890" cy="407804"/>
          </a:xfrm>
          <a:custGeom>
            <a:avLst/>
            <a:gdLst>
              <a:gd name="connsiteX0" fmla="*/ 0 w 2142503"/>
              <a:gd name="connsiteY0" fmla="*/ 0 h 571500"/>
              <a:gd name="connsiteX1" fmla="*/ 2142503 w 2142503"/>
              <a:gd name="connsiteY1" fmla="*/ 0 h 571500"/>
              <a:gd name="connsiteX2" fmla="*/ 2142503 w 2142503"/>
              <a:gd name="connsiteY2" fmla="*/ 571500 h 571500"/>
              <a:gd name="connsiteX3" fmla="*/ 0 w 2142503"/>
              <a:gd name="connsiteY3" fmla="*/ 571500 h 571500"/>
              <a:gd name="connsiteX4" fmla="*/ 0 w 2142503"/>
              <a:gd name="connsiteY4" fmla="*/ 0 h 571500"/>
              <a:gd name="connsiteX0" fmla="*/ 0 w 2142503"/>
              <a:gd name="connsiteY0" fmla="*/ 0 h 582145"/>
              <a:gd name="connsiteX1" fmla="*/ 2142503 w 2142503"/>
              <a:gd name="connsiteY1" fmla="*/ 0 h 582145"/>
              <a:gd name="connsiteX2" fmla="*/ 2142503 w 2142503"/>
              <a:gd name="connsiteY2" fmla="*/ 571500 h 582145"/>
              <a:gd name="connsiteX3" fmla="*/ 2050917 w 2142503"/>
              <a:gd name="connsiteY3" fmla="*/ 582088 h 582145"/>
              <a:gd name="connsiteX4" fmla="*/ 0 w 2142503"/>
              <a:gd name="connsiteY4" fmla="*/ 571500 h 582145"/>
              <a:gd name="connsiteX5" fmla="*/ 0 w 2142503"/>
              <a:gd name="connsiteY5" fmla="*/ 0 h 582145"/>
              <a:gd name="connsiteX0" fmla="*/ 0 w 2159832"/>
              <a:gd name="connsiteY0" fmla="*/ 0 h 582145"/>
              <a:gd name="connsiteX1" fmla="*/ 2142503 w 2159832"/>
              <a:gd name="connsiteY1" fmla="*/ 0 h 582145"/>
              <a:gd name="connsiteX2" fmla="*/ 2159829 w 2159832"/>
              <a:gd name="connsiteY2" fmla="*/ 96526 h 582145"/>
              <a:gd name="connsiteX3" fmla="*/ 2142503 w 2159832"/>
              <a:gd name="connsiteY3" fmla="*/ 571500 h 582145"/>
              <a:gd name="connsiteX4" fmla="*/ 2050917 w 2159832"/>
              <a:gd name="connsiteY4" fmla="*/ 582088 h 582145"/>
              <a:gd name="connsiteX5" fmla="*/ 0 w 2159832"/>
              <a:gd name="connsiteY5" fmla="*/ 571500 h 582145"/>
              <a:gd name="connsiteX6" fmla="*/ 0 w 2159832"/>
              <a:gd name="connsiteY6" fmla="*/ 0 h 582145"/>
              <a:gd name="connsiteX0" fmla="*/ 0 w 2159832"/>
              <a:gd name="connsiteY0" fmla="*/ 12386 h 594531"/>
              <a:gd name="connsiteX1" fmla="*/ 67826 w 2159832"/>
              <a:gd name="connsiteY1" fmla="*/ 0 h 594531"/>
              <a:gd name="connsiteX2" fmla="*/ 2142503 w 2159832"/>
              <a:gd name="connsiteY2" fmla="*/ 12386 h 594531"/>
              <a:gd name="connsiteX3" fmla="*/ 2159829 w 2159832"/>
              <a:gd name="connsiteY3" fmla="*/ 108912 h 594531"/>
              <a:gd name="connsiteX4" fmla="*/ 2142503 w 2159832"/>
              <a:gd name="connsiteY4" fmla="*/ 583886 h 594531"/>
              <a:gd name="connsiteX5" fmla="*/ 2050917 w 2159832"/>
              <a:gd name="connsiteY5" fmla="*/ 594474 h 594531"/>
              <a:gd name="connsiteX6" fmla="*/ 0 w 2159832"/>
              <a:gd name="connsiteY6" fmla="*/ 583886 h 594531"/>
              <a:gd name="connsiteX7" fmla="*/ 0 w 2159832"/>
              <a:gd name="connsiteY7" fmla="*/ 12386 h 594531"/>
              <a:gd name="connsiteX0" fmla="*/ 0 w 2168908"/>
              <a:gd name="connsiteY0" fmla="*/ 26000 h 594531"/>
              <a:gd name="connsiteX1" fmla="*/ 76902 w 2168908"/>
              <a:gd name="connsiteY1" fmla="*/ 0 h 594531"/>
              <a:gd name="connsiteX2" fmla="*/ 2151579 w 2168908"/>
              <a:gd name="connsiteY2" fmla="*/ 12386 h 594531"/>
              <a:gd name="connsiteX3" fmla="*/ 2168905 w 2168908"/>
              <a:gd name="connsiteY3" fmla="*/ 108912 h 594531"/>
              <a:gd name="connsiteX4" fmla="*/ 2151579 w 2168908"/>
              <a:gd name="connsiteY4" fmla="*/ 583886 h 594531"/>
              <a:gd name="connsiteX5" fmla="*/ 2059993 w 2168908"/>
              <a:gd name="connsiteY5" fmla="*/ 594474 h 594531"/>
              <a:gd name="connsiteX6" fmla="*/ 9076 w 2168908"/>
              <a:gd name="connsiteY6" fmla="*/ 583886 h 594531"/>
              <a:gd name="connsiteX7" fmla="*/ 0 w 2168908"/>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5393 w 2174301"/>
              <a:gd name="connsiteY0" fmla="*/ 26000 h 594531"/>
              <a:gd name="connsiteX1" fmla="*/ 82295 w 2174301"/>
              <a:gd name="connsiteY1" fmla="*/ 0 h 594531"/>
              <a:gd name="connsiteX2" fmla="*/ 2156972 w 2174301"/>
              <a:gd name="connsiteY2" fmla="*/ 12386 h 594531"/>
              <a:gd name="connsiteX3" fmla="*/ 2174298 w 2174301"/>
              <a:gd name="connsiteY3" fmla="*/ 108912 h 594531"/>
              <a:gd name="connsiteX4" fmla="*/ 2156972 w 2174301"/>
              <a:gd name="connsiteY4" fmla="*/ 583886 h 594531"/>
              <a:gd name="connsiteX5" fmla="*/ 2065386 w 2174301"/>
              <a:gd name="connsiteY5" fmla="*/ 594474 h 594531"/>
              <a:gd name="connsiteX6" fmla="*/ 14469 w 2174301"/>
              <a:gd name="connsiteY6" fmla="*/ 583886 h 594531"/>
              <a:gd name="connsiteX7" fmla="*/ 5393 w 2174301"/>
              <a:gd name="connsiteY7" fmla="*/ 26000 h 594531"/>
              <a:gd name="connsiteX0" fmla="*/ 147197 w 2316105"/>
              <a:gd name="connsiteY0" fmla="*/ 26000 h 594531"/>
              <a:gd name="connsiteX1" fmla="*/ 224099 w 2316105"/>
              <a:gd name="connsiteY1" fmla="*/ 0 h 594531"/>
              <a:gd name="connsiteX2" fmla="*/ 2298776 w 2316105"/>
              <a:gd name="connsiteY2" fmla="*/ 12386 h 594531"/>
              <a:gd name="connsiteX3" fmla="*/ 2316102 w 2316105"/>
              <a:gd name="connsiteY3" fmla="*/ 108912 h 594531"/>
              <a:gd name="connsiteX4" fmla="*/ 2298776 w 2316105"/>
              <a:gd name="connsiteY4" fmla="*/ 583886 h 594531"/>
              <a:gd name="connsiteX5" fmla="*/ 2207190 w 2316105"/>
              <a:gd name="connsiteY5" fmla="*/ 594474 h 594531"/>
              <a:gd name="connsiteX6" fmla="*/ 156273 w 2316105"/>
              <a:gd name="connsiteY6" fmla="*/ 583886 h 594531"/>
              <a:gd name="connsiteX7" fmla="*/ 142416 w 2316105"/>
              <a:gd name="connsiteY7" fmla="*/ 235975 h 594531"/>
              <a:gd name="connsiteX8" fmla="*/ 147197 w 2316105"/>
              <a:gd name="connsiteY8" fmla="*/ 26000 h 594531"/>
              <a:gd name="connsiteX0" fmla="*/ 154684 w 2323592"/>
              <a:gd name="connsiteY0" fmla="*/ 26000 h 594531"/>
              <a:gd name="connsiteX1" fmla="*/ 231586 w 2323592"/>
              <a:gd name="connsiteY1" fmla="*/ 0 h 594531"/>
              <a:gd name="connsiteX2" fmla="*/ 2306263 w 2323592"/>
              <a:gd name="connsiteY2" fmla="*/ 12386 h 594531"/>
              <a:gd name="connsiteX3" fmla="*/ 2323589 w 2323592"/>
              <a:gd name="connsiteY3" fmla="*/ 108912 h 594531"/>
              <a:gd name="connsiteX4" fmla="*/ 2306263 w 2323592"/>
              <a:gd name="connsiteY4" fmla="*/ 583886 h 594531"/>
              <a:gd name="connsiteX5" fmla="*/ 2214677 w 2323592"/>
              <a:gd name="connsiteY5" fmla="*/ 594474 h 594531"/>
              <a:gd name="connsiteX6" fmla="*/ 163760 w 2323592"/>
              <a:gd name="connsiteY6" fmla="*/ 583886 h 594531"/>
              <a:gd name="connsiteX7" fmla="*/ 158979 w 2323592"/>
              <a:gd name="connsiteY7" fmla="*/ 403879 h 594531"/>
              <a:gd name="connsiteX8" fmla="*/ 149903 w 2323592"/>
              <a:gd name="connsiteY8" fmla="*/ 235975 h 594531"/>
              <a:gd name="connsiteX9" fmla="*/ 154684 w 2323592"/>
              <a:gd name="connsiteY9" fmla="*/ 26000 h 594531"/>
              <a:gd name="connsiteX0" fmla="*/ 13665 w 2182573"/>
              <a:gd name="connsiteY0" fmla="*/ 26000 h 594531"/>
              <a:gd name="connsiteX1" fmla="*/ 90567 w 2182573"/>
              <a:gd name="connsiteY1" fmla="*/ 0 h 594531"/>
              <a:gd name="connsiteX2" fmla="*/ 2165244 w 2182573"/>
              <a:gd name="connsiteY2" fmla="*/ 12386 h 594531"/>
              <a:gd name="connsiteX3" fmla="*/ 2182570 w 2182573"/>
              <a:gd name="connsiteY3" fmla="*/ 108912 h 594531"/>
              <a:gd name="connsiteX4" fmla="*/ 2165244 w 2182573"/>
              <a:gd name="connsiteY4" fmla="*/ 583886 h 594531"/>
              <a:gd name="connsiteX5" fmla="*/ 2073658 w 2182573"/>
              <a:gd name="connsiteY5" fmla="*/ 594474 h 594531"/>
              <a:gd name="connsiteX6" fmla="*/ 22741 w 2182573"/>
              <a:gd name="connsiteY6" fmla="*/ 583886 h 594531"/>
              <a:gd name="connsiteX7" fmla="*/ 17960 w 2182573"/>
              <a:gd name="connsiteY7" fmla="*/ 403879 h 594531"/>
              <a:gd name="connsiteX8" fmla="*/ 8884 w 2182573"/>
              <a:gd name="connsiteY8" fmla="*/ 235975 h 594531"/>
              <a:gd name="connsiteX9" fmla="*/ 13665 w 2182573"/>
              <a:gd name="connsiteY9" fmla="*/ 26000 h 594531"/>
              <a:gd name="connsiteX0" fmla="*/ 13665 w 2202120"/>
              <a:gd name="connsiteY0" fmla="*/ 26000 h 594531"/>
              <a:gd name="connsiteX1" fmla="*/ 90567 w 2202120"/>
              <a:gd name="connsiteY1" fmla="*/ 0 h 594531"/>
              <a:gd name="connsiteX2" fmla="*/ 2165244 w 2202120"/>
              <a:gd name="connsiteY2" fmla="*/ 12386 h 594531"/>
              <a:gd name="connsiteX3" fmla="*/ 2182570 w 2202120"/>
              <a:gd name="connsiteY3" fmla="*/ 108912 h 594531"/>
              <a:gd name="connsiteX4" fmla="*/ 2192471 w 2202120"/>
              <a:gd name="connsiteY4" fmla="*/ 583886 h 594531"/>
              <a:gd name="connsiteX5" fmla="*/ 2073658 w 2202120"/>
              <a:gd name="connsiteY5" fmla="*/ 594474 h 594531"/>
              <a:gd name="connsiteX6" fmla="*/ 22741 w 2202120"/>
              <a:gd name="connsiteY6" fmla="*/ 583886 h 594531"/>
              <a:gd name="connsiteX7" fmla="*/ 17960 w 2202120"/>
              <a:gd name="connsiteY7" fmla="*/ 403879 h 594531"/>
              <a:gd name="connsiteX8" fmla="*/ 8884 w 2202120"/>
              <a:gd name="connsiteY8" fmla="*/ 235975 h 594531"/>
              <a:gd name="connsiteX9" fmla="*/ 13665 w 2202120"/>
              <a:gd name="connsiteY9" fmla="*/ 26000 h 594531"/>
              <a:gd name="connsiteX0" fmla="*/ 13665 w 2202036"/>
              <a:gd name="connsiteY0" fmla="*/ 26000 h 594531"/>
              <a:gd name="connsiteX1" fmla="*/ 90567 w 2202036"/>
              <a:gd name="connsiteY1" fmla="*/ 0 h 594531"/>
              <a:gd name="connsiteX2" fmla="*/ 2165244 w 2202036"/>
              <a:gd name="connsiteY2" fmla="*/ 12386 h 594531"/>
              <a:gd name="connsiteX3" fmla="*/ 2182570 w 2202036"/>
              <a:gd name="connsiteY3" fmla="*/ 108912 h 594531"/>
              <a:gd name="connsiteX4" fmla="*/ 2191645 w 2202036"/>
              <a:gd name="connsiteY4" fmla="*/ 422031 h 594531"/>
              <a:gd name="connsiteX5" fmla="*/ 2192471 w 2202036"/>
              <a:gd name="connsiteY5" fmla="*/ 583886 h 594531"/>
              <a:gd name="connsiteX6" fmla="*/ 2073658 w 2202036"/>
              <a:gd name="connsiteY6" fmla="*/ 594474 h 594531"/>
              <a:gd name="connsiteX7" fmla="*/ 22741 w 2202036"/>
              <a:gd name="connsiteY7" fmla="*/ 583886 h 594531"/>
              <a:gd name="connsiteX8" fmla="*/ 17960 w 2202036"/>
              <a:gd name="connsiteY8" fmla="*/ 403879 h 594531"/>
              <a:gd name="connsiteX9" fmla="*/ 8884 w 2202036"/>
              <a:gd name="connsiteY9" fmla="*/ 235975 h 594531"/>
              <a:gd name="connsiteX10" fmla="*/ 13665 w 2202036"/>
              <a:gd name="connsiteY10" fmla="*/ 26000 h 594531"/>
              <a:gd name="connsiteX0" fmla="*/ 142254 w 2330625"/>
              <a:gd name="connsiteY0" fmla="*/ 26000 h 594531"/>
              <a:gd name="connsiteX1" fmla="*/ 219156 w 2330625"/>
              <a:gd name="connsiteY1" fmla="*/ 0 h 594531"/>
              <a:gd name="connsiteX2" fmla="*/ 2293833 w 2330625"/>
              <a:gd name="connsiteY2" fmla="*/ 12386 h 594531"/>
              <a:gd name="connsiteX3" fmla="*/ 2311159 w 2330625"/>
              <a:gd name="connsiteY3" fmla="*/ 108912 h 594531"/>
              <a:gd name="connsiteX4" fmla="*/ 2320234 w 2330625"/>
              <a:gd name="connsiteY4" fmla="*/ 422031 h 594531"/>
              <a:gd name="connsiteX5" fmla="*/ 2321060 w 2330625"/>
              <a:gd name="connsiteY5" fmla="*/ 583886 h 594531"/>
              <a:gd name="connsiteX6" fmla="*/ 2202247 w 2330625"/>
              <a:gd name="connsiteY6" fmla="*/ 594474 h 594531"/>
              <a:gd name="connsiteX7" fmla="*/ 151330 w 2330625"/>
              <a:gd name="connsiteY7" fmla="*/ 583886 h 594531"/>
              <a:gd name="connsiteX8" fmla="*/ 155624 w 2330625"/>
              <a:gd name="connsiteY8" fmla="*/ 512790 h 594531"/>
              <a:gd name="connsiteX9" fmla="*/ 146549 w 2330625"/>
              <a:gd name="connsiteY9" fmla="*/ 403879 h 594531"/>
              <a:gd name="connsiteX10" fmla="*/ 137473 w 2330625"/>
              <a:gd name="connsiteY10" fmla="*/ 235975 h 594531"/>
              <a:gd name="connsiteX11" fmla="*/ 142254 w 2330625"/>
              <a:gd name="connsiteY11" fmla="*/ 26000 h 594531"/>
              <a:gd name="connsiteX0" fmla="*/ 13413 w 2201784"/>
              <a:gd name="connsiteY0" fmla="*/ 26000 h 594531"/>
              <a:gd name="connsiteX1" fmla="*/ 90315 w 2201784"/>
              <a:gd name="connsiteY1" fmla="*/ 0 h 594531"/>
              <a:gd name="connsiteX2" fmla="*/ 2164992 w 2201784"/>
              <a:gd name="connsiteY2" fmla="*/ 12386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 name="connsiteX0" fmla="*/ 13413 w 2201784"/>
              <a:gd name="connsiteY0" fmla="*/ 26000 h 594531"/>
              <a:gd name="connsiteX1" fmla="*/ 90315 w 2201784"/>
              <a:gd name="connsiteY1" fmla="*/ 0 h 594531"/>
              <a:gd name="connsiteX2" fmla="*/ 2170127 w 2201784"/>
              <a:gd name="connsiteY2" fmla="*/ 33245 h 594531"/>
              <a:gd name="connsiteX3" fmla="*/ 2182318 w 2201784"/>
              <a:gd name="connsiteY3" fmla="*/ 108912 h 594531"/>
              <a:gd name="connsiteX4" fmla="*/ 2191393 w 2201784"/>
              <a:gd name="connsiteY4" fmla="*/ 422031 h 594531"/>
              <a:gd name="connsiteX5" fmla="*/ 2192219 w 2201784"/>
              <a:gd name="connsiteY5" fmla="*/ 583886 h 594531"/>
              <a:gd name="connsiteX6" fmla="*/ 2073406 w 2201784"/>
              <a:gd name="connsiteY6" fmla="*/ 594474 h 594531"/>
              <a:gd name="connsiteX7" fmla="*/ 22489 w 2201784"/>
              <a:gd name="connsiteY7" fmla="*/ 583886 h 594531"/>
              <a:gd name="connsiteX8" fmla="*/ 26783 w 2201784"/>
              <a:gd name="connsiteY8" fmla="*/ 512790 h 594531"/>
              <a:gd name="connsiteX9" fmla="*/ 17708 w 2201784"/>
              <a:gd name="connsiteY9" fmla="*/ 403879 h 594531"/>
              <a:gd name="connsiteX10" fmla="*/ 8632 w 2201784"/>
              <a:gd name="connsiteY10" fmla="*/ 235975 h 594531"/>
              <a:gd name="connsiteX11" fmla="*/ 13413 w 2201784"/>
              <a:gd name="connsiteY11" fmla="*/ 26000 h 594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201784" h="594531">
                <a:moveTo>
                  <a:pt x="13413" y="26000"/>
                </a:moveTo>
                <a:cubicBezTo>
                  <a:pt x="37534" y="24897"/>
                  <a:pt x="66194" y="1103"/>
                  <a:pt x="90315" y="0"/>
                </a:cubicBezTo>
                <a:cubicBezTo>
                  <a:pt x="781874" y="4129"/>
                  <a:pt x="1607589" y="24681"/>
                  <a:pt x="2170127" y="33245"/>
                </a:cubicBezTo>
                <a:cubicBezTo>
                  <a:pt x="2169852" y="63908"/>
                  <a:pt x="2182593" y="78249"/>
                  <a:pt x="2182318" y="108912"/>
                </a:cubicBezTo>
                <a:cubicBezTo>
                  <a:pt x="2188231" y="177186"/>
                  <a:pt x="2189743" y="342869"/>
                  <a:pt x="2191393" y="422031"/>
                </a:cubicBezTo>
                <a:cubicBezTo>
                  <a:pt x="2193043" y="501193"/>
                  <a:pt x="2213396" y="555146"/>
                  <a:pt x="2192219" y="583886"/>
                </a:cubicBezTo>
                <a:cubicBezTo>
                  <a:pt x="2172279" y="582877"/>
                  <a:pt x="2093346" y="595483"/>
                  <a:pt x="2073406" y="594474"/>
                </a:cubicBezTo>
                <a:lnTo>
                  <a:pt x="22489" y="583886"/>
                </a:lnTo>
                <a:cubicBezTo>
                  <a:pt x="5849" y="592962"/>
                  <a:pt x="27580" y="542791"/>
                  <a:pt x="26783" y="512790"/>
                </a:cubicBezTo>
                <a:cubicBezTo>
                  <a:pt x="25986" y="482789"/>
                  <a:pt x="18464" y="450015"/>
                  <a:pt x="17708" y="403879"/>
                </a:cubicBezTo>
                <a:cubicBezTo>
                  <a:pt x="16952" y="357743"/>
                  <a:pt x="-14855" y="308787"/>
                  <a:pt x="8632" y="235975"/>
                </a:cubicBezTo>
                <a:cubicBezTo>
                  <a:pt x="7119" y="142994"/>
                  <a:pt x="-201" y="65329"/>
                  <a:pt x="13413" y="26000"/>
                </a:cubicBezTo>
                <a:close/>
              </a:path>
            </a:pathLst>
          </a:custGeom>
          <a:solidFill>
            <a:srgbClr val="D9D4D0">
              <a:alpha val="50000"/>
            </a:srgbClr>
          </a:solidFill>
          <a:ln>
            <a:noFill/>
          </a:ln>
          <a:effectLst>
            <a:softEdge rad="63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56743370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i-FI" dirty="0"/>
              <a:t>Access to </a:t>
            </a:r>
            <a:r>
              <a:rPr lang="fi-FI" dirty="0" err="1"/>
              <a:t>justice</a:t>
            </a:r>
            <a:r>
              <a:rPr lang="fi-FI" dirty="0"/>
              <a:t> ja EU-oikeus </a:t>
            </a:r>
          </a:p>
        </p:txBody>
      </p:sp>
      <p:sp>
        <p:nvSpPr>
          <p:cNvPr id="4" name="Footer Placeholder 3"/>
          <p:cNvSpPr>
            <a:spLocks noGrp="1"/>
          </p:cNvSpPr>
          <p:nvPr>
            <p:ph type="ftr" sz="quarter" idx="16"/>
          </p:nvPr>
        </p:nvSpPr>
        <p:spPr/>
        <p:txBody>
          <a:bodyPr/>
          <a:lstStyle/>
          <a:p>
            <a:pPr>
              <a:defRPr/>
            </a:pPr>
            <a:r>
              <a:rPr lang="fi-FI">
                <a:solidFill>
                  <a:prstClr val="black">
                    <a:tint val="75000"/>
                  </a:prstClr>
                </a:solidFill>
              </a:rPr>
              <a:t>Markkinoiden juridinen toimintaympäristö Kalvot 20</a:t>
            </a:r>
          </a:p>
        </p:txBody>
      </p:sp>
      <p:sp>
        <p:nvSpPr>
          <p:cNvPr id="5" name="Slide Number Placeholder 4"/>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10</a:t>
            </a:fld>
            <a:endParaRPr lang="fi-FI">
              <a:solidFill>
                <a:prstClr val="black">
                  <a:tint val="75000"/>
                </a:prstClr>
              </a:solidFill>
            </a:endParaRPr>
          </a:p>
        </p:txBody>
      </p:sp>
      <p:graphicFrame>
        <p:nvGraphicFramePr>
          <p:cNvPr id="7" name="Sisällön paikkamerkki 6"/>
          <p:cNvGraphicFramePr>
            <a:graphicFrameLocks noGrp="1"/>
          </p:cNvGraphicFramePr>
          <p:nvPr>
            <p:ph sz="quarter" idx="14"/>
          </p:nvPr>
        </p:nvGraphicFramePr>
        <p:xfrm>
          <a:off x="2064002" y="1685676"/>
          <a:ext cx="80855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07348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3BC9E4EB-45E2-4426-BF17-ACC4BB263059}"/>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BBD83779-6A58-499F-A396-99C5866EC76E}"/>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8FCCF6FE-DA41-4060-B5CA-AA23274975E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2BDB77F8-F41A-482E-AB7E-48E2A6A991D0}"/>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35AA07A6-28D1-41D2-AC6A-F966638D87F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i-FI" dirty="0"/>
              <a:t>Access to </a:t>
            </a:r>
            <a:r>
              <a:rPr lang="fi-FI" dirty="0" err="1"/>
              <a:t>justice</a:t>
            </a:r>
            <a:r>
              <a:rPr lang="fi-FI" dirty="0"/>
              <a:t> –ongelma: vastaajan (kuluttajan) passiivisuus </a:t>
            </a:r>
          </a:p>
        </p:txBody>
      </p:sp>
      <p:graphicFrame>
        <p:nvGraphicFramePr>
          <p:cNvPr id="6" name="Content Placeholder 5"/>
          <p:cNvGraphicFramePr>
            <a:graphicFrameLocks noGrp="1"/>
          </p:cNvGraphicFramePr>
          <p:nvPr>
            <p:ph sz="quarter" idx="14"/>
          </p:nvPr>
        </p:nvGraphicFramePr>
        <p:xfrm>
          <a:off x="2064002" y="1685676"/>
          <a:ext cx="80855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6"/>
          </p:nvPr>
        </p:nvSpPr>
        <p:spPr/>
        <p:txBody>
          <a:bodyPr/>
          <a:lstStyle/>
          <a:p>
            <a:pPr>
              <a:defRPr/>
            </a:pPr>
            <a:r>
              <a:rPr lang="fi-FI">
                <a:solidFill>
                  <a:prstClr val="black">
                    <a:tint val="75000"/>
                  </a:prstClr>
                </a:solidFill>
              </a:rPr>
              <a:t>Markkinoiden juridinen toimintaympäristö Kalvot 20</a:t>
            </a:r>
          </a:p>
        </p:txBody>
      </p:sp>
      <p:sp>
        <p:nvSpPr>
          <p:cNvPr id="5" name="Slide Number Placeholder 4"/>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11</a:t>
            </a:fld>
            <a:endParaRPr lang="fi-FI">
              <a:solidFill>
                <a:prstClr val="black">
                  <a:tint val="75000"/>
                </a:prstClr>
              </a:solidFill>
            </a:endParaRPr>
          </a:p>
        </p:txBody>
      </p:sp>
    </p:spTree>
    <p:extLst>
      <p:ext uri="{BB962C8B-B14F-4D97-AF65-F5344CB8AC3E}">
        <p14:creationId xmlns:p14="http://schemas.microsoft.com/office/powerpoint/2010/main" val="1164192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62D3A1DE-9AF1-47AB-B334-747D35F1F37B}"/>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9A3F13F7-1F6C-4945-A4DA-7CD183C33734}"/>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D59154C2-3B42-4B45-8315-88CF54C9472A}"/>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D57325CF-29B0-44A4-A858-9C57B52BC13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B3D9A2A8-8499-42F8-A6D7-43474641CDB8}"/>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FB4C8546-F5D5-407B-BAA0-24C23F4EACD9}"/>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38124096-E580-45A4-A9E9-044CDEF1A35A}"/>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BFBBF22A-5CAF-4000-A0D6-CEA9E49D89AE}"/>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C30EC4DF-5812-4091-9D8D-1FE9DA7E4634}"/>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graphicEl>
                                              <a:dgm id="{2976C1E4-9C13-4F99-8C85-56F9B70DE410}"/>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6">
                                            <p:graphicEl>
                                              <a:dgm id="{FF286A8A-418C-42CC-A93D-78736969949E}"/>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graphicEl>
                                              <a:dgm id="{2EC58DCF-2DE1-449B-884B-333D259F76E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i-FI" dirty="0"/>
              <a:t>Prosessiperiaatteita </a:t>
            </a:r>
          </a:p>
        </p:txBody>
      </p:sp>
      <p:graphicFrame>
        <p:nvGraphicFramePr>
          <p:cNvPr id="6" name="Content Placeholder 5"/>
          <p:cNvGraphicFramePr>
            <a:graphicFrameLocks noGrp="1"/>
          </p:cNvGraphicFramePr>
          <p:nvPr>
            <p:ph sz="quarter" idx="14"/>
          </p:nvPr>
        </p:nvGraphicFramePr>
        <p:xfrm>
          <a:off x="2064002" y="1685676"/>
          <a:ext cx="80855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6"/>
          </p:nvPr>
        </p:nvSpPr>
        <p:spPr/>
        <p:txBody>
          <a:bodyPr/>
          <a:lstStyle/>
          <a:p>
            <a:pPr>
              <a:defRPr/>
            </a:pPr>
            <a:r>
              <a:rPr lang="fi-FI">
                <a:solidFill>
                  <a:prstClr val="black">
                    <a:tint val="75000"/>
                  </a:prstClr>
                </a:solidFill>
              </a:rPr>
              <a:t>Markkinoiden juridinen toimintaympäristö Kalvot 20</a:t>
            </a:r>
          </a:p>
        </p:txBody>
      </p:sp>
      <p:sp>
        <p:nvSpPr>
          <p:cNvPr id="5" name="Slide Number Placeholder 4"/>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12</a:t>
            </a:fld>
            <a:endParaRPr lang="fi-FI">
              <a:solidFill>
                <a:prstClr val="black">
                  <a:tint val="75000"/>
                </a:prstClr>
              </a:solidFill>
            </a:endParaRPr>
          </a:p>
        </p:txBody>
      </p:sp>
    </p:spTree>
    <p:extLst>
      <p:ext uri="{BB962C8B-B14F-4D97-AF65-F5344CB8AC3E}">
        <p14:creationId xmlns:p14="http://schemas.microsoft.com/office/powerpoint/2010/main" val="36898586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3B1EB168-AC21-48CC-B1C1-1461304C1111}"/>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8E2E7977-4C6E-4A9E-AD72-02D88519D046}"/>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01D80ED5-FA24-4738-A0A9-A2587F5B9476}"/>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17C2E1C5-1B38-4998-9D3B-2CB4D37C9219}"/>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38FA59EF-9467-42C1-AB28-EA716ACBBFE1}"/>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CA692686-2E9B-43D5-B96D-05B31CEAA049}"/>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1C4B38C2-52D9-41AB-9C55-DB1DF2870ECA}"/>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BF8AE89A-3EE0-457D-A46D-867230510060}"/>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9BA93FB9-D5A5-45EB-A7C0-F0F93E41B001}"/>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graphicEl>
                                              <a:dgm id="{3B9E880E-48FC-46B8-96EB-9B248596D4D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i-FI" dirty="0"/>
              <a:t>Aineellinen prosessinjohto</a:t>
            </a:r>
          </a:p>
        </p:txBody>
      </p:sp>
      <p:graphicFrame>
        <p:nvGraphicFramePr>
          <p:cNvPr id="6" name="Content Placeholder 5"/>
          <p:cNvGraphicFramePr>
            <a:graphicFrameLocks noGrp="1"/>
          </p:cNvGraphicFramePr>
          <p:nvPr>
            <p:ph sz="quarter" idx="14"/>
          </p:nvPr>
        </p:nvGraphicFramePr>
        <p:xfrm>
          <a:off x="2064002" y="1685676"/>
          <a:ext cx="80855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6"/>
          </p:nvPr>
        </p:nvSpPr>
        <p:spPr/>
        <p:txBody>
          <a:bodyPr/>
          <a:lstStyle/>
          <a:p>
            <a:pPr>
              <a:defRPr/>
            </a:pPr>
            <a:r>
              <a:rPr lang="fi-FI">
                <a:solidFill>
                  <a:prstClr val="black">
                    <a:tint val="75000"/>
                  </a:prstClr>
                </a:solidFill>
              </a:rPr>
              <a:t>Markkinoiden juridinen toimintaympäristö Kalvot 20</a:t>
            </a:r>
          </a:p>
        </p:txBody>
      </p:sp>
      <p:sp>
        <p:nvSpPr>
          <p:cNvPr id="5" name="Slide Number Placeholder 4"/>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13</a:t>
            </a:fld>
            <a:endParaRPr lang="fi-FI">
              <a:solidFill>
                <a:prstClr val="black">
                  <a:tint val="75000"/>
                </a:prstClr>
              </a:solidFill>
            </a:endParaRPr>
          </a:p>
        </p:txBody>
      </p:sp>
    </p:spTree>
    <p:extLst>
      <p:ext uri="{BB962C8B-B14F-4D97-AF65-F5344CB8AC3E}">
        <p14:creationId xmlns:p14="http://schemas.microsoft.com/office/powerpoint/2010/main" val="2724172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1BE54765-6D23-40A6-A656-657986A997B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D82F1294-6FA7-4534-B4C6-944D423A647F}"/>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F3BCF9E7-2C3B-492A-845E-D219D41FA1D6}"/>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27F655B3-8D16-4E52-B231-DD01C2D94789}"/>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6">
                                            <p:graphicEl>
                                              <a:dgm id="{BA511336-6B8F-4F95-92DB-082EAEFCC666}"/>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6">
                                            <p:graphicEl>
                                              <a:dgm id="{D7936FBB-3F8E-4DDD-8E53-BEC0175105FC}"/>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787B8D23-B54E-463B-B77D-FE13E04AE7A6}"/>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6">
                                            <p:graphicEl>
                                              <a:dgm id="{866903A9-EE8A-4FBD-8B30-C8C21D53DD64}"/>
                                            </p:graphic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6">
                                            <p:graphicEl>
                                              <a:dgm id="{4D7F55D7-93C4-495F-8BD3-687D9253F2C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i-FI" dirty="0"/>
              <a:t>Jutun </a:t>
            </a:r>
            <a:r>
              <a:rPr lang="fi-FI" dirty="0" err="1"/>
              <a:t>dispositiivisuus</a:t>
            </a:r>
            <a:r>
              <a:rPr lang="fi-FI" dirty="0"/>
              <a:t> </a:t>
            </a:r>
          </a:p>
        </p:txBody>
      </p:sp>
      <p:graphicFrame>
        <p:nvGraphicFramePr>
          <p:cNvPr id="6" name="Content Placeholder 5"/>
          <p:cNvGraphicFramePr>
            <a:graphicFrameLocks noGrp="1"/>
          </p:cNvGraphicFramePr>
          <p:nvPr>
            <p:ph sz="quarter" idx="14"/>
          </p:nvPr>
        </p:nvGraphicFramePr>
        <p:xfrm>
          <a:off x="2064002" y="1685676"/>
          <a:ext cx="80855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6"/>
          </p:nvPr>
        </p:nvSpPr>
        <p:spPr/>
        <p:txBody>
          <a:bodyPr/>
          <a:lstStyle/>
          <a:p>
            <a:pPr>
              <a:defRPr/>
            </a:pPr>
            <a:r>
              <a:rPr lang="fi-FI">
                <a:solidFill>
                  <a:prstClr val="black">
                    <a:tint val="75000"/>
                  </a:prstClr>
                </a:solidFill>
              </a:rPr>
              <a:t>Markkinoiden juridinen toimintaympäristö Kalvot 20</a:t>
            </a:r>
          </a:p>
        </p:txBody>
      </p:sp>
      <p:sp>
        <p:nvSpPr>
          <p:cNvPr id="5" name="Slide Number Placeholder 4"/>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14</a:t>
            </a:fld>
            <a:endParaRPr lang="fi-FI">
              <a:solidFill>
                <a:prstClr val="black">
                  <a:tint val="75000"/>
                </a:prstClr>
              </a:solidFill>
            </a:endParaRPr>
          </a:p>
        </p:txBody>
      </p:sp>
    </p:spTree>
    <p:extLst>
      <p:ext uri="{BB962C8B-B14F-4D97-AF65-F5344CB8AC3E}">
        <p14:creationId xmlns:p14="http://schemas.microsoft.com/office/powerpoint/2010/main" val="13322998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B98F89BB-94EF-4A92-BE53-9058BB7C4897}"/>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73FDBA4D-8E6C-468F-A76D-EC04FFC0F9A5}"/>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6">
                                            <p:graphicEl>
                                              <a:dgm id="{DBB681C2-E9B8-4EDD-B45D-A023E45E0EB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7B5D0B50-435D-4790-B327-99681E066C1D}"/>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i-FI" sz="1800" dirty="0"/>
              <a:t>EUROOPAN PARLAMENTIN JA NEUVOSTON ASETUS (EU) N:o 1215/2012,</a:t>
            </a:r>
            <a:br>
              <a:rPr lang="fi-FI" sz="1800" dirty="0"/>
            </a:br>
            <a:r>
              <a:rPr lang="fi-FI" sz="1800" dirty="0"/>
              <a:t>annettu 12 päivänä joulukuuta 2012,</a:t>
            </a:r>
            <a:br>
              <a:rPr lang="fi-FI" sz="1800" dirty="0"/>
            </a:br>
            <a:r>
              <a:rPr lang="fi-FI" sz="1800" dirty="0"/>
              <a:t>tuomioistuimen toimivallasta sekä tuomioiden tunnustamisesta ja täytäntöönpanosta siviili- ja kauppaoikeuden alalla (</a:t>
            </a:r>
            <a:r>
              <a:rPr lang="fi-FI" sz="1800" dirty="0">
                <a:solidFill>
                  <a:srgbClr val="FF0000"/>
                </a:solidFill>
              </a:rPr>
              <a:t>Bryssel I –asetus</a:t>
            </a:r>
            <a:r>
              <a:rPr lang="fi-FI" sz="1800" dirty="0"/>
              <a:t>) </a:t>
            </a:r>
          </a:p>
        </p:txBody>
      </p:sp>
      <p:graphicFrame>
        <p:nvGraphicFramePr>
          <p:cNvPr id="6" name="Content Placeholder 5"/>
          <p:cNvGraphicFramePr>
            <a:graphicFrameLocks noGrp="1"/>
          </p:cNvGraphicFramePr>
          <p:nvPr>
            <p:ph sz="quarter" idx="14"/>
          </p:nvPr>
        </p:nvGraphicFramePr>
        <p:xfrm>
          <a:off x="2064002" y="1685676"/>
          <a:ext cx="80855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6"/>
          </p:nvPr>
        </p:nvSpPr>
        <p:spPr/>
        <p:txBody>
          <a:bodyPr/>
          <a:lstStyle/>
          <a:p>
            <a:pPr>
              <a:defRPr/>
            </a:pPr>
            <a:r>
              <a:rPr lang="fi-FI">
                <a:solidFill>
                  <a:prstClr val="black">
                    <a:tint val="75000"/>
                  </a:prstClr>
                </a:solidFill>
              </a:rPr>
              <a:t>Markkinoiden juridinen toimintaympäristö Kalvot 20</a:t>
            </a:r>
          </a:p>
        </p:txBody>
      </p:sp>
      <p:sp>
        <p:nvSpPr>
          <p:cNvPr id="5" name="Slide Number Placeholder 4"/>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15</a:t>
            </a:fld>
            <a:endParaRPr lang="fi-FI">
              <a:solidFill>
                <a:prstClr val="black">
                  <a:tint val="75000"/>
                </a:prstClr>
              </a:solidFill>
            </a:endParaRPr>
          </a:p>
        </p:txBody>
      </p:sp>
    </p:spTree>
    <p:extLst>
      <p:ext uri="{BB962C8B-B14F-4D97-AF65-F5344CB8AC3E}">
        <p14:creationId xmlns:p14="http://schemas.microsoft.com/office/powerpoint/2010/main" val="2243662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BE420CC1-45AC-46BB-BEA9-995E6B7CDAB3}"/>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E46BD855-481E-409B-9A06-07A33893312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i-FI" dirty="0">
                <a:solidFill>
                  <a:srgbClr val="FF0000"/>
                </a:solidFill>
              </a:rPr>
              <a:t>Bryssel I –asetus </a:t>
            </a:r>
            <a:br>
              <a:rPr lang="fi-FI" dirty="0">
                <a:solidFill>
                  <a:srgbClr val="FF0000"/>
                </a:solidFill>
              </a:rPr>
            </a:br>
            <a:r>
              <a:rPr lang="fi-FI" dirty="0"/>
              <a:t>19 artikla</a:t>
            </a:r>
            <a:br>
              <a:rPr lang="fi-FI" dirty="0"/>
            </a:br>
            <a:endParaRPr lang="fi-FI" dirty="0"/>
          </a:p>
        </p:txBody>
      </p:sp>
      <p:graphicFrame>
        <p:nvGraphicFramePr>
          <p:cNvPr id="6" name="Content Placeholder 5"/>
          <p:cNvGraphicFramePr>
            <a:graphicFrameLocks noGrp="1"/>
          </p:cNvGraphicFramePr>
          <p:nvPr>
            <p:ph sz="quarter" idx="14"/>
          </p:nvPr>
        </p:nvGraphicFramePr>
        <p:xfrm>
          <a:off x="2064002" y="1685676"/>
          <a:ext cx="80855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6"/>
          </p:nvPr>
        </p:nvSpPr>
        <p:spPr/>
        <p:txBody>
          <a:bodyPr/>
          <a:lstStyle/>
          <a:p>
            <a:pPr>
              <a:defRPr/>
            </a:pPr>
            <a:r>
              <a:rPr lang="fi-FI">
                <a:solidFill>
                  <a:prstClr val="black">
                    <a:tint val="75000"/>
                  </a:prstClr>
                </a:solidFill>
              </a:rPr>
              <a:t>Markkinoiden juridinen toimintaympäristö Kalvot 20</a:t>
            </a:r>
          </a:p>
        </p:txBody>
      </p:sp>
      <p:sp>
        <p:nvSpPr>
          <p:cNvPr id="5" name="Slide Number Placeholder 4"/>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16</a:t>
            </a:fld>
            <a:endParaRPr lang="fi-FI">
              <a:solidFill>
                <a:prstClr val="black">
                  <a:tint val="75000"/>
                </a:prstClr>
              </a:solidFill>
            </a:endParaRPr>
          </a:p>
        </p:txBody>
      </p:sp>
    </p:spTree>
    <p:extLst>
      <p:ext uri="{BB962C8B-B14F-4D97-AF65-F5344CB8AC3E}">
        <p14:creationId xmlns:p14="http://schemas.microsoft.com/office/powerpoint/2010/main" val="2234794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FC13A44B-B44F-427C-AB5A-807AEF92C82E}"/>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EEE4B083-628D-442E-B580-392397381BDB}"/>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38F71B71-87AD-4A29-81D2-905A1FC3163E}"/>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52E6A8A0-A214-4A4F-AAAF-932B055C5D4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D49B8A94-A420-4219-A8B9-BA045EF8D652}"/>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32E3181D-7D9C-40E3-9B19-1AC65F128211}"/>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24FEA719-2204-4FA0-90B1-FCA67A1E6C2C}"/>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5C2510D4-8C5A-4FD6-8252-11175D37FD7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i-FI" dirty="0">
                <a:solidFill>
                  <a:srgbClr val="FF0000"/>
                </a:solidFill>
              </a:rPr>
              <a:t>Bryssel I –asetus </a:t>
            </a:r>
            <a:br>
              <a:rPr lang="fi-FI" dirty="0">
                <a:solidFill>
                  <a:srgbClr val="FF0000"/>
                </a:solidFill>
              </a:rPr>
            </a:br>
            <a:r>
              <a:rPr lang="fi-FI" b="0" dirty="0"/>
              <a:t>26 artikla</a:t>
            </a:r>
            <a:br>
              <a:rPr lang="fi-FI" b="0" dirty="0"/>
            </a:br>
            <a:endParaRPr lang="fi-FI" dirty="0"/>
          </a:p>
        </p:txBody>
      </p:sp>
      <p:sp>
        <p:nvSpPr>
          <p:cNvPr id="4" name="Footer Placeholder 3"/>
          <p:cNvSpPr>
            <a:spLocks noGrp="1"/>
          </p:cNvSpPr>
          <p:nvPr>
            <p:ph type="ftr" sz="quarter" idx="16"/>
          </p:nvPr>
        </p:nvSpPr>
        <p:spPr/>
        <p:txBody>
          <a:bodyPr/>
          <a:lstStyle/>
          <a:p>
            <a:pPr>
              <a:defRPr/>
            </a:pPr>
            <a:r>
              <a:rPr lang="fi-FI">
                <a:solidFill>
                  <a:prstClr val="black">
                    <a:tint val="75000"/>
                  </a:prstClr>
                </a:solidFill>
              </a:rPr>
              <a:t>Markkinoiden juridinen toimintaympäristö Kalvot 20</a:t>
            </a:r>
          </a:p>
        </p:txBody>
      </p:sp>
      <p:sp>
        <p:nvSpPr>
          <p:cNvPr id="5" name="Slide Number Placeholder 4"/>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17</a:t>
            </a:fld>
            <a:endParaRPr lang="fi-FI">
              <a:solidFill>
                <a:prstClr val="black">
                  <a:tint val="75000"/>
                </a:prstClr>
              </a:solidFill>
            </a:endParaRPr>
          </a:p>
        </p:txBody>
      </p:sp>
      <p:graphicFrame>
        <p:nvGraphicFramePr>
          <p:cNvPr id="7" name="Sisällön paikkamerkki 6"/>
          <p:cNvGraphicFramePr>
            <a:graphicFrameLocks noGrp="1"/>
          </p:cNvGraphicFramePr>
          <p:nvPr>
            <p:ph sz="quarter" idx="14"/>
          </p:nvPr>
        </p:nvGraphicFramePr>
        <p:xfrm>
          <a:off x="2064002" y="1685676"/>
          <a:ext cx="80855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177880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61D974D2-2502-41B0-AB39-7C167AD77E98}"/>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AEB0570F-641E-4B72-B057-64E19BAA57BE}"/>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ADC0131E-FC5C-4777-87E3-17696D680FFF}"/>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2C585993-94DC-4782-AEB1-05B4EC0F44F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0258D3B5-935C-46D4-B33B-52287D8ABB3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0B894D1C-1090-4A25-8A0F-BC94C67D9A66}"/>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5EAC1DA7-3C5C-42B4-9ABF-21430E6F48DE}"/>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graphicEl>
                                              <a:dgm id="{6D7556B9-D82B-416E-9731-8764210FD655}"/>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i-FI" dirty="0">
                <a:solidFill>
                  <a:srgbClr val="FF0000"/>
                </a:solidFill>
              </a:rPr>
              <a:t>Bryssel I –asetus </a:t>
            </a:r>
            <a:br>
              <a:rPr lang="fi-FI" dirty="0">
                <a:solidFill>
                  <a:srgbClr val="FF0000"/>
                </a:solidFill>
              </a:rPr>
            </a:br>
            <a:r>
              <a:rPr lang="fi-FI" dirty="0"/>
              <a:t>27 ja 28 artikla</a:t>
            </a:r>
            <a:br>
              <a:rPr lang="fi-FI" dirty="0"/>
            </a:br>
            <a:endParaRPr lang="fi-FI" dirty="0"/>
          </a:p>
        </p:txBody>
      </p:sp>
      <p:graphicFrame>
        <p:nvGraphicFramePr>
          <p:cNvPr id="6" name="Content Placeholder 5"/>
          <p:cNvGraphicFramePr>
            <a:graphicFrameLocks noGrp="1"/>
          </p:cNvGraphicFramePr>
          <p:nvPr>
            <p:ph sz="quarter" idx="14"/>
          </p:nvPr>
        </p:nvGraphicFramePr>
        <p:xfrm>
          <a:off x="2064002" y="1685676"/>
          <a:ext cx="80855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6"/>
          </p:nvPr>
        </p:nvSpPr>
        <p:spPr/>
        <p:txBody>
          <a:bodyPr/>
          <a:lstStyle/>
          <a:p>
            <a:pPr>
              <a:defRPr/>
            </a:pPr>
            <a:r>
              <a:rPr lang="fi-FI">
                <a:solidFill>
                  <a:prstClr val="black">
                    <a:tint val="75000"/>
                  </a:prstClr>
                </a:solidFill>
              </a:rPr>
              <a:t>Markkinoiden juridinen toimintaympäristö Kalvot 20</a:t>
            </a:r>
          </a:p>
        </p:txBody>
      </p:sp>
      <p:sp>
        <p:nvSpPr>
          <p:cNvPr id="5" name="Slide Number Placeholder 4"/>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18</a:t>
            </a:fld>
            <a:endParaRPr lang="fi-FI">
              <a:solidFill>
                <a:prstClr val="black">
                  <a:tint val="75000"/>
                </a:prstClr>
              </a:solidFill>
            </a:endParaRPr>
          </a:p>
        </p:txBody>
      </p:sp>
    </p:spTree>
    <p:extLst>
      <p:ext uri="{BB962C8B-B14F-4D97-AF65-F5344CB8AC3E}">
        <p14:creationId xmlns:p14="http://schemas.microsoft.com/office/powerpoint/2010/main" val="10888917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DE337913-7A2F-41EF-A4DF-6AA31F5B39E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graphicEl>
                                              <a:dgm id="{73A9F4D8-70C0-4F93-9C0A-E6C6C3434C9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i-FI" dirty="0" err="1"/>
              <a:t>EUT:n</a:t>
            </a:r>
            <a:r>
              <a:rPr lang="fi-FI" dirty="0"/>
              <a:t> linjaukset 1</a:t>
            </a:r>
          </a:p>
        </p:txBody>
      </p:sp>
      <p:sp>
        <p:nvSpPr>
          <p:cNvPr id="4" name="Footer Placeholder 3"/>
          <p:cNvSpPr>
            <a:spLocks noGrp="1"/>
          </p:cNvSpPr>
          <p:nvPr>
            <p:ph type="ftr" sz="quarter" idx="16"/>
          </p:nvPr>
        </p:nvSpPr>
        <p:spPr/>
        <p:txBody>
          <a:bodyPr/>
          <a:lstStyle/>
          <a:p>
            <a:pPr>
              <a:defRPr/>
            </a:pPr>
            <a:r>
              <a:rPr lang="fi-FI">
                <a:solidFill>
                  <a:prstClr val="black">
                    <a:tint val="75000"/>
                  </a:prstClr>
                </a:solidFill>
              </a:rPr>
              <a:t>Markkinoiden juridinen toimintaympäristö Kalvot 20</a:t>
            </a:r>
          </a:p>
        </p:txBody>
      </p:sp>
      <p:sp>
        <p:nvSpPr>
          <p:cNvPr id="5" name="Slide Number Placeholder 4"/>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19</a:t>
            </a:fld>
            <a:endParaRPr lang="fi-FI">
              <a:solidFill>
                <a:prstClr val="black">
                  <a:tint val="75000"/>
                </a:prstClr>
              </a:solidFill>
            </a:endParaRPr>
          </a:p>
        </p:txBody>
      </p:sp>
      <p:graphicFrame>
        <p:nvGraphicFramePr>
          <p:cNvPr id="7" name="Sisällön paikkamerkki 6">
            <a:extLst>
              <a:ext uri="{FF2B5EF4-FFF2-40B4-BE49-F238E27FC236}">
                <a16:creationId xmlns:a16="http://schemas.microsoft.com/office/drawing/2014/main" id="{1A15C3F9-DC94-4C4A-B868-621C3C7CFB15}"/>
              </a:ext>
            </a:extLst>
          </p:cNvPr>
          <p:cNvGraphicFramePr>
            <a:graphicFrameLocks noGrp="1"/>
          </p:cNvGraphicFramePr>
          <p:nvPr>
            <p:ph sz="quarter" idx="14"/>
            <p:extLst>
              <p:ext uri="{D42A27DB-BD31-4B8C-83A1-F6EECF244321}">
                <p14:modId xmlns:p14="http://schemas.microsoft.com/office/powerpoint/2010/main" val="1387145786"/>
              </p:ext>
            </p:extLst>
          </p:nvPr>
        </p:nvGraphicFramePr>
        <p:xfrm>
          <a:off x="720002" y="1685676"/>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80486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F5F0665B-5E4F-4284-8437-A1F415788502}"/>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DC8D7E79-21D9-4445-8CC3-AB18B49B1F8D}"/>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BE4A65C4-6B8F-4FDC-B4EA-1063EC14E97D}"/>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1BEBE5F1-BD76-4EFA-9EAB-CF29B66C057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CDFC5C82-4E55-4B8C-B8C1-F890929CB303}"/>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2D4737F1-234D-4E4E-A233-994C40CC4149}"/>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7">
                                            <p:graphicEl>
                                              <a:dgm id="{87B146A5-9F73-40F6-9601-B7A95365D083}"/>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7">
                                            <p:graphicEl>
                                              <a:dgm id="{88B5995F-84B1-4DBD-9C0F-C2D9A3B0EABF}"/>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7">
                                            <p:graphicEl>
                                              <a:dgm id="{DD74D9C8-EA8D-4FF9-8868-9C44A31933C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3"/>
          <p:cNvSpPr>
            <a:spLocks noGrp="1" noChangeArrowheads="1"/>
          </p:cNvSpPr>
          <p:nvPr>
            <p:ph type="ctrTitle"/>
          </p:nvPr>
        </p:nvSpPr>
        <p:spPr/>
        <p:txBody>
          <a:bodyPr/>
          <a:lstStyle/>
          <a:p>
            <a:pPr algn="ctr"/>
            <a:r>
              <a:rPr lang="en-US" altLang="fi-FI" dirty="0" err="1"/>
              <a:t>Sopimuksen</a:t>
            </a:r>
            <a:r>
              <a:rPr lang="en-US" altLang="fi-FI" dirty="0"/>
              <a:t> </a:t>
            </a:r>
            <a:r>
              <a:rPr lang="en-US" altLang="fi-FI" dirty="0" err="1"/>
              <a:t>sitovuuden</a:t>
            </a:r>
            <a:r>
              <a:rPr lang="en-US" altLang="fi-FI" dirty="0"/>
              <a:t>  </a:t>
            </a:r>
            <a:r>
              <a:rPr lang="en-US" altLang="fi-FI" dirty="0" err="1"/>
              <a:t>yksityiset</a:t>
            </a:r>
            <a:r>
              <a:rPr lang="en-US" altLang="fi-FI" dirty="0"/>
              <a:t> </a:t>
            </a:r>
            <a:r>
              <a:rPr lang="en-US" altLang="fi-FI" dirty="0" err="1"/>
              <a:t>järjestelyt</a:t>
            </a:r>
            <a:endParaRPr lang="en-US" altLang="fi-FI" dirty="0"/>
          </a:p>
        </p:txBody>
      </p:sp>
      <p:sp>
        <p:nvSpPr>
          <p:cNvPr id="5" name="Alatunnisteen paikkamerkki 4"/>
          <p:cNvSpPr>
            <a:spLocks noGrp="1"/>
          </p:cNvSpPr>
          <p:nvPr>
            <p:ph type="ftr" sz="quarter" idx="16"/>
          </p:nvPr>
        </p:nvSpPr>
        <p:spPr/>
        <p:txBody>
          <a:bodyPr/>
          <a:lstStyle/>
          <a:p>
            <a:r>
              <a:rPr lang="en-US" altLang="fi-FI"/>
              <a:t>Kansainväliset sopimukset kalvot 6</a:t>
            </a:r>
          </a:p>
        </p:txBody>
      </p:sp>
      <p:sp>
        <p:nvSpPr>
          <p:cNvPr id="6" name="Dian numeron paikkamerkki 5"/>
          <p:cNvSpPr>
            <a:spLocks noGrp="1"/>
          </p:cNvSpPr>
          <p:nvPr>
            <p:ph type="sldNum" sz="quarter" idx="17"/>
          </p:nvPr>
        </p:nvSpPr>
        <p:spPr/>
        <p:txBody>
          <a:bodyPr/>
          <a:lstStyle/>
          <a:p>
            <a:fld id="{F9260593-5F06-4AD7-84FA-EFC345FB0DC7}" type="slidenum">
              <a:rPr lang="en-US" altLang="fi-FI"/>
              <a:pPr/>
              <a:t>2</a:t>
            </a:fld>
            <a:endParaRPr lang="en-US" altLang="fi-FI"/>
          </a:p>
        </p:txBody>
      </p:sp>
      <p:graphicFrame>
        <p:nvGraphicFramePr>
          <p:cNvPr id="4" name="Sisällön paikkamerkki 3">
            <a:extLst>
              <a:ext uri="{FF2B5EF4-FFF2-40B4-BE49-F238E27FC236}">
                <a16:creationId xmlns:a16="http://schemas.microsoft.com/office/drawing/2014/main" id="{2CD55A9A-9A14-4829-AB2B-4ABC75275EB3}"/>
              </a:ext>
            </a:extLst>
          </p:cNvPr>
          <p:cNvGraphicFramePr>
            <a:graphicFrameLocks noGrp="1"/>
          </p:cNvGraphicFramePr>
          <p:nvPr>
            <p:ph sz="quarter" idx="14"/>
            <p:extLst>
              <p:ext uri="{D42A27DB-BD31-4B8C-83A1-F6EECF244321}">
                <p14:modId xmlns:p14="http://schemas.microsoft.com/office/powerpoint/2010/main" val="354726440"/>
              </p:ext>
            </p:extLst>
          </p:nvPr>
        </p:nvGraphicFramePr>
        <p:xfrm>
          <a:off x="720002" y="1685676"/>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4220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CF7B0C31-D9B0-4753-91AA-C7685E3B9966}"/>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05F51783-BB8C-4735-8A24-072732376B0F}"/>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CAFA46E9-83D9-4B93-ACF6-5A1FF8D43E3E}"/>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FD478DFF-4BAC-430A-9F27-EA5F85D4701B}"/>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9C5C14B4-CF02-4B56-A095-CCE45ECD074A}"/>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i-FI" dirty="0" err="1"/>
              <a:t>EUT:n</a:t>
            </a:r>
            <a:r>
              <a:rPr lang="fi-FI" dirty="0"/>
              <a:t> linjaukset 2</a:t>
            </a:r>
          </a:p>
        </p:txBody>
      </p:sp>
      <p:sp>
        <p:nvSpPr>
          <p:cNvPr id="4" name="Footer Placeholder 3"/>
          <p:cNvSpPr>
            <a:spLocks noGrp="1"/>
          </p:cNvSpPr>
          <p:nvPr>
            <p:ph type="ftr" sz="quarter" idx="16"/>
          </p:nvPr>
        </p:nvSpPr>
        <p:spPr/>
        <p:txBody>
          <a:bodyPr/>
          <a:lstStyle/>
          <a:p>
            <a:pPr>
              <a:defRPr/>
            </a:pPr>
            <a:r>
              <a:rPr lang="fi-FI">
                <a:solidFill>
                  <a:prstClr val="black">
                    <a:tint val="75000"/>
                  </a:prstClr>
                </a:solidFill>
              </a:rPr>
              <a:t>Markkinoiden juridinen toimintaympäristö Kalvot 20</a:t>
            </a:r>
          </a:p>
        </p:txBody>
      </p:sp>
      <p:sp>
        <p:nvSpPr>
          <p:cNvPr id="5" name="Slide Number Placeholder 4"/>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20</a:t>
            </a:fld>
            <a:endParaRPr lang="fi-FI">
              <a:solidFill>
                <a:prstClr val="black">
                  <a:tint val="75000"/>
                </a:prstClr>
              </a:solidFill>
            </a:endParaRPr>
          </a:p>
        </p:txBody>
      </p:sp>
      <p:graphicFrame>
        <p:nvGraphicFramePr>
          <p:cNvPr id="7" name="Sisällön paikkamerkki 6"/>
          <p:cNvGraphicFramePr>
            <a:graphicFrameLocks noGrp="1"/>
          </p:cNvGraphicFramePr>
          <p:nvPr>
            <p:ph sz="quarter" idx="14"/>
          </p:nvPr>
        </p:nvGraphicFramePr>
        <p:xfrm>
          <a:off x="2064002" y="1685676"/>
          <a:ext cx="80855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55664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647A06D8-813E-466E-9F0E-67BB5472C91E}"/>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46C21169-9642-490C-93AA-F12CB4C7708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graphicEl>
                                              <a:dgm id="{BE2EF277-E6CA-4FF4-AE52-3C18F919707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621A9055-9DF9-495B-B9A2-1C155C9E74C8}"/>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7">
                                            <p:graphicEl>
                                              <a:dgm id="{A6374C56-45D3-4C19-A7DC-1B640A1F0F58}"/>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i-FI" dirty="0"/>
              <a:t>KKO 2015:60 2</a:t>
            </a:r>
          </a:p>
        </p:txBody>
      </p:sp>
      <p:sp>
        <p:nvSpPr>
          <p:cNvPr id="4" name="Footer Placeholder 3"/>
          <p:cNvSpPr>
            <a:spLocks noGrp="1"/>
          </p:cNvSpPr>
          <p:nvPr>
            <p:ph type="ftr" sz="quarter" idx="16"/>
          </p:nvPr>
        </p:nvSpPr>
        <p:spPr/>
        <p:txBody>
          <a:bodyPr/>
          <a:lstStyle/>
          <a:p>
            <a:pPr>
              <a:defRPr/>
            </a:pPr>
            <a:r>
              <a:rPr lang="fi-FI">
                <a:solidFill>
                  <a:prstClr val="black">
                    <a:tint val="75000"/>
                  </a:prstClr>
                </a:solidFill>
              </a:rPr>
              <a:t>Markkinoiden juridinen toimintaympäristö Kalvot 20</a:t>
            </a:r>
          </a:p>
        </p:txBody>
      </p:sp>
      <p:sp>
        <p:nvSpPr>
          <p:cNvPr id="5" name="Slide Number Placeholder 4"/>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21</a:t>
            </a:fld>
            <a:endParaRPr lang="fi-FI">
              <a:solidFill>
                <a:prstClr val="black">
                  <a:tint val="75000"/>
                </a:prstClr>
              </a:solidFill>
            </a:endParaRPr>
          </a:p>
        </p:txBody>
      </p:sp>
      <p:graphicFrame>
        <p:nvGraphicFramePr>
          <p:cNvPr id="8" name="Content Placeholder 7"/>
          <p:cNvGraphicFramePr>
            <a:graphicFrameLocks noGrp="1"/>
          </p:cNvGraphicFramePr>
          <p:nvPr>
            <p:ph sz="quarter" idx="14"/>
          </p:nvPr>
        </p:nvGraphicFramePr>
        <p:xfrm>
          <a:off x="2064002" y="1685676"/>
          <a:ext cx="80855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16364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01856978-449F-4644-BCB2-7A17A4E33E7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09289542-3577-47FE-91A2-629880BCCA8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1F9616CD-B0F3-4F8F-A08A-EDE4AB603733}"/>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08108D5B-18F0-46DC-90EF-C3ACEBF9D7BE}"/>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B5014B13-3F59-4561-AFB9-DB8162B96DAF}"/>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graphicEl>
                                              <a:dgm id="{74FEE886-D238-41B9-AD87-8E0B1F058FF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i-FI" dirty="0"/>
              <a:t>KKO 2015:60 1</a:t>
            </a:r>
          </a:p>
        </p:txBody>
      </p:sp>
      <p:graphicFrame>
        <p:nvGraphicFramePr>
          <p:cNvPr id="6" name="Content Placeholder 5"/>
          <p:cNvGraphicFramePr>
            <a:graphicFrameLocks noGrp="1"/>
          </p:cNvGraphicFramePr>
          <p:nvPr>
            <p:ph sz="quarter" idx="14"/>
          </p:nvPr>
        </p:nvGraphicFramePr>
        <p:xfrm>
          <a:off x="2064002" y="1685676"/>
          <a:ext cx="80855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6"/>
          </p:nvPr>
        </p:nvSpPr>
        <p:spPr/>
        <p:txBody>
          <a:bodyPr/>
          <a:lstStyle/>
          <a:p>
            <a:pPr>
              <a:defRPr/>
            </a:pPr>
            <a:r>
              <a:rPr lang="fi-FI">
                <a:solidFill>
                  <a:prstClr val="black">
                    <a:tint val="75000"/>
                  </a:prstClr>
                </a:solidFill>
              </a:rPr>
              <a:t>Markkinoiden juridinen toimintaympäristö Kalvot 20</a:t>
            </a:r>
          </a:p>
        </p:txBody>
      </p:sp>
      <p:sp>
        <p:nvSpPr>
          <p:cNvPr id="5" name="Slide Number Placeholder 4"/>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22</a:t>
            </a:fld>
            <a:endParaRPr lang="fi-FI">
              <a:solidFill>
                <a:prstClr val="black">
                  <a:tint val="75000"/>
                </a:prstClr>
              </a:solidFill>
            </a:endParaRPr>
          </a:p>
        </p:txBody>
      </p:sp>
    </p:spTree>
    <p:extLst>
      <p:ext uri="{BB962C8B-B14F-4D97-AF65-F5344CB8AC3E}">
        <p14:creationId xmlns:p14="http://schemas.microsoft.com/office/powerpoint/2010/main" val="16598813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4CF5E923-59F2-4903-B159-307318565786}"/>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4CCDA4CE-70E2-4959-A74E-7777BF8F7D7F}"/>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407F64A8-399B-4C4A-AA1D-F958D73BF593}"/>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E8B2718E-1CCD-4FAA-8728-56926A878E90}"/>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1C79873E-F076-4343-BF8A-1333A82982B3}"/>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DA8988A7-3B71-48CD-A29D-B89BF6E3007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i-FI" dirty="0"/>
              <a:t>Kuluttajaluottojen korot </a:t>
            </a:r>
            <a:br>
              <a:rPr lang="fi-FI" dirty="0"/>
            </a:br>
            <a:r>
              <a:rPr lang="fi-FI" dirty="0"/>
              <a:t>(</a:t>
            </a:r>
            <a:r>
              <a:rPr lang="fi-FI" dirty="0" err="1"/>
              <a:t>KorkoL</a:t>
            </a:r>
            <a:r>
              <a:rPr lang="fi-FI" dirty="0"/>
              <a:t> 1 ja 2) </a:t>
            </a:r>
          </a:p>
        </p:txBody>
      </p:sp>
      <p:sp>
        <p:nvSpPr>
          <p:cNvPr id="4" name="Footer Placeholder 3"/>
          <p:cNvSpPr>
            <a:spLocks noGrp="1"/>
          </p:cNvSpPr>
          <p:nvPr>
            <p:ph type="ftr" sz="quarter" idx="16"/>
          </p:nvPr>
        </p:nvSpPr>
        <p:spPr/>
        <p:txBody>
          <a:bodyPr/>
          <a:lstStyle/>
          <a:p>
            <a:pPr>
              <a:defRPr/>
            </a:pPr>
            <a:r>
              <a:rPr lang="fi-FI">
                <a:solidFill>
                  <a:prstClr val="black">
                    <a:tint val="75000"/>
                  </a:prstClr>
                </a:solidFill>
              </a:rPr>
              <a:t>Markkinoiden juridinen toimintaympäristö Kalvot 20</a:t>
            </a:r>
          </a:p>
        </p:txBody>
      </p:sp>
      <p:sp>
        <p:nvSpPr>
          <p:cNvPr id="5" name="Slide Number Placeholder 4"/>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23</a:t>
            </a:fld>
            <a:endParaRPr lang="fi-FI">
              <a:solidFill>
                <a:prstClr val="black">
                  <a:tint val="75000"/>
                </a:prstClr>
              </a:solidFill>
            </a:endParaRPr>
          </a:p>
        </p:txBody>
      </p:sp>
      <p:graphicFrame>
        <p:nvGraphicFramePr>
          <p:cNvPr id="6" name="Sisällön paikkamerkki 5">
            <a:extLst>
              <a:ext uri="{FF2B5EF4-FFF2-40B4-BE49-F238E27FC236}">
                <a16:creationId xmlns:a16="http://schemas.microsoft.com/office/drawing/2014/main" id="{8B08BDCB-9BCA-4109-B1EF-A09BFDBDC0A8}"/>
              </a:ext>
            </a:extLst>
          </p:cNvPr>
          <p:cNvGraphicFramePr>
            <a:graphicFrameLocks noGrp="1"/>
          </p:cNvGraphicFramePr>
          <p:nvPr>
            <p:ph sz="quarter" idx="14"/>
          </p:nvPr>
        </p:nvGraphicFramePr>
        <p:xfrm>
          <a:off x="2064002" y="1685676"/>
          <a:ext cx="80855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4974751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a:extLst>
              <a:ext uri="{FF2B5EF4-FFF2-40B4-BE49-F238E27FC236}">
                <a16:creationId xmlns:a16="http://schemas.microsoft.com/office/drawing/2014/main" id="{FB7FB818-0E9C-4587-915F-C70AA729DFB6}"/>
              </a:ext>
            </a:extLst>
          </p:cNvPr>
          <p:cNvSpPr>
            <a:spLocks noGrp="1"/>
          </p:cNvSpPr>
          <p:nvPr>
            <p:ph type="ctrTitle"/>
          </p:nvPr>
        </p:nvSpPr>
        <p:spPr/>
        <p:txBody>
          <a:bodyPr/>
          <a:lstStyle/>
          <a:p>
            <a:pPr lvl="0" algn="ctr">
              <a:lnSpc>
                <a:spcPct val="100000"/>
              </a:lnSpc>
              <a:spcBef>
                <a:spcPct val="20000"/>
              </a:spcBef>
            </a:pPr>
            <a:r>
              <a:rPr lang="fi-FI" sz="2800" dirty="0"/>
              <a:t>Luottokustannusten enimmäismäärä kuluttajaluotoissa</a:t>
            </a:r>
            <a:br>
              <a:rPr lang="fi-FI" sz="2800" dirty="0"/>
            </a:br>
            <a:r>
              <a:rPr lang="fi-FI" sz="2800" dirty="0"/>
              <a:t>(KSL 17 a § (26.4.2019/596)</a:t>
            </a:r>
          </a:p>
        </p:txBody>
      </p:sp>
      <p:graphicFrame>
        <p:nvGraphicFramePr>
          <p:cNvPr id="6" name="Sisällön paikkamerkki 5">
            <a:extLst>
              <a:ext uri="{FF2B5EF4-FFF2-40B4-BE49-F238E27FC236}">
                <a16:creationId xmlns:a16="http://schemas.microsoft.com/office/drawing/2014/main" id="{1376C1BB-1773-4C8D-8EED-933DDA839D4F}"/>
              </a:ext>
            </a:extLst>
          </p:cNvPr>
          <p:cNvGraphicFramePr>
            <a:graphicFrameLocks noGrp="1"/>
          </p:cNvGraphicFramePr>
          <p:nvPr>
            <p:ph sz="quarter" idx="14"/>
          </p:nvPr>
        </p:nvGraphicFramePr>
        <p:xfrm>
          <a:off x="2064002" y="1685676"/>
          <a:ext cx="80855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Alatunnisteen paikkamerkki 3">
            <a:extLst>
              <a:ext uri="{FF2B5EF4-FFF2-40B4-BE49-F238E27FC236}">
                <a16:creationId xmlns:a16="http://schemas.microsoft.com/office/drawing/2014/main" id="{B9238986-4307-4A9A-A030-D23906F278D6}"/>
              </a:ext>
            </a:extLst>
          </p:cNvPr>
          <p:cNvSpPr>
            <a:spLocks noGrp="1"/>
          </p:cNvSpPr>
          <p:nvPr>
            <p:ph type="ftr" sz="quarter" idx="16"/>
          </p:nvPr>
        </p:nvSpPr>
        <p:spPr/>
        <p:txBody>
          <a:bodyPr/>
          <a:lstStyle/>
          <a:p>
            <a:pPr>
              <a:defRPr/>
            </a:pPr>
            <a:r>
              <a:rPr lang="fi-FI">
                <a:solidFill>
                  <a:prstClr val="black">
                    <a:tint val="75000"/>
                  </a:prstClr>
                </a:solidFill>
              </a:rPr>
              <a:t>Markkinoiden juridinen toimintaympäristö Kalvot 20</a:t>
            </a:r>
          </a:p>
        </p:txBody>
      </p:sp>
      <p:sp>
        <p:nvSpPr>
          <p:cNvPr id="5" name="Dian numeron paikkamerkki 4">
            <a:extLst>
              <a:ext uri="{FF2B5EF4-FFF2-40B4-BE49-F238E27FC236}">
                <a16:creationId xmlns:a16="http://schemas.microsoft.com/office/drawing/2014/main" id="{8063575B-3B94-4D08-A446-69FDCE33CDBE}"/>
              </a:ext>
            </a:extLst>
          </p:cNvPr>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24</a:t>
            </a:fld>
            <a:endParaRPr lang="fi-FI">
              <a:solidFill>
                <a:prstClr val="black">
                  <a:tint val="75000"/>
                </a:prstClr>
              </a:solidFill>
            </a:endParaRPr>
          </a:p>
        </p:txBody>
      </p:sp>
    </p:spTree>
    <p:extLst>
      <p:ext uri="{BB962C8B-B14F-4D97-AF65-F5344CB8AC3E}">
        <p14:creationId xmlns:p14="http://schemas.microsoft.com/office/powerpoint/2010/main" val="13273450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fi-FI" dirty="0"/>
              <a:t>KKO 2015:60 3</a:t>
            </a:r>
          </a:p>
        </p:txBody>
      </p:sp>
      <p:graphicFrame>
        <p:nvGraphicFramePr>
          <p:cNvPr id="6" name="Content Placeholder 5"/>
          <p:cNvGraphicFramePr>
            <a:graphicFrameLocks noGrp="1"/>
          </p:cNvGraphicFramePr>
          <p:nvPr>
            <p:ph sz="quarter" idx="14"/>
          </p:nvPr>
        </p:nvGraphicFramePr>
        <p:xfrm>
          <a:off x="2064002" y="1685676"/>
          <a:ext cx="80855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4" name="Footer Placeholder 3"/>
          <p:cNvSpPr>
            <a:spLocks noGrp="1"/>
          </p:cNvSpPr>
          <p:nvPr>
            <p:ph type="ftr" sz="quarter" idx="16"/>
          </p:nvPr>
        </p:nvSpPr>
        <p:spPr/>
        <p:txBody>
          <a:bodyPr/>
          <a:lstStyle/>
          <a:p>
            <a:pPr>
              <a:defRPr/>
            </a:pPr>
            <a:r>
              <a:rPr lang="fi-FI">
                <a:solidFill>
                  <a:prstClr val="black">
                    <a:tint val="75000"/>
                  </a:prstClr>
                </a:solidFill>
              </a:rPr>
              <a:t>Markkinoiden juridinen toimintaympäristö Kalvot 20</a:t>
            </a:r>
          </a:p>
        </p:txBody>
      </p:sp>
      <p:sp>
        <p:nvSpPr>
          <p:cNvPr id="5" name="Slide Number Placeholder 4"/>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25</a:t>
            </a:fld>
            <a:endParaRPr lang="fi-FI">
              <a:solidFill>
                <a:prstClr val="black">
                  <a:tint val="75000"/>
                </a:prstClr>
              </a:solidFill>
            </a:endParaRPr>
          </a:p>
        </p:txBody>
      </p:sp>
    </p:spTree>
    <p:extLst>
      <p:ext uri="{BB962C8B-B14F-4D97-AF65-F5344CB8AC3E}">
        <p14:creationId xmlns:p14="http://schemas.microsoft.com/office/powerpoint/2010/main" val="10640828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graphicEl>
                                              <a:dgm id="{173860FC-A638-4E2B-A54A-E3D2532F5F29}"/>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graphicEl>
                                              <a:dgm id="{0DB8ACB4-FD68-4B1C-90C5-B6DDAD82DE4E}"/>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6">
                                            <p:graphicEl>
                                              <a:dgm id="{6C5EF037-8842-466D-9642-B71A764E7E28}"/>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6">
                                            <p:graphicEl>
                                              <a:dgm id="{E8C31C3A-CC43-45A8-B097-95FAE03F65D1}"/>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graphicEl>
                                              <a:dgm id="{FAA6EB5A-6668-4B3A-A03C-67C1177FEB81}"/>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6">
                                            <p:graphicEl>
                                              <a:dgm id="{8037BDC8-02EA-4399-96D2-B65B9756DACB}"/>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6">
                                            <p:graphicEl>
                                              <a:dgm id="{203D95CB-13E3-4A0F-9330-CDF3B0A3AAF0}"/>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6">
                                            <p:graphicEl>
                                              <a:dgm id="{660B34E0-D817-462A-B29D-E5ACEF480FA6}"/>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graphicEl>
                                              <a:dgm id="{99AA18CF-1200-47E7-B7DC-1E47ED23C896}"/>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graphicEl>
                                              <a:dgm id="{0CF13A48-0F82-4103-8FE1-261AFD7FC38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i-FI"/>
              <a:t>EU-virikkeellisen </a:t>
            </a:r>
            <a:r>
              <a:rPr lang="fi-FI" dirty="0"/>
              <a:t>kehityksen vaikutuksia </a:t>
            </a:r>
          </a:p>
        </p:txBody>
      </p:sp>
      <p:sp>
        <p:nvSpPr>
          <p:cNvPr id="4" name="Footer Placeholder 3"/>
          <p:cNvSpPr>
            <a:spLocks noGrp="1"/>
          </p:cNvSpPr>
          <p:nvPr>
            <p:ph type="ftr" sz="quarter" idx="16"/>
          </p:nvPr>
        </p:nvSpPr>
        <p:spPr/>
        <p:txBody>
          <a:bodyPr/>
          <a:lstStyle/>
          <a:p>
            <a:pPr>
              <a:defRPr/>
            </a:pPr>
            <a:r>
              <a:rPr lang="fi-FI">
                <a:solidFill>
                  <a:prstClr val="black">
                    <a:tint val="75000"/>
                  </a:prstClr>
                </a:solidFill>
              </a:rPr>
              <a:t>Markkinoiden juridinen toimintaympäristö Kalvot 20</a:t>
            </a:r>
          </a:p>
        </p:txBody>
      </p:sp>
      <p:sp>
        <p:nvSpPr>
          <p:cNvPr id="5" name="Slide Number Placeholder 4"/>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26</a:t>
            </a:fld>
            <a:endParaRPr lang="fi-FI">
              <a:solidFill>
                <a:prstClr val="black">
                  <a:tint val="75000"/>
                </a:prstClr>
              </a:solidFill>
            </a:endParaRPr>
          </a:p>
        </p:txBody>
      </p:sp>
      <p:graphicFrame>
        <p:nvGraphicFramePr>
          <p:cNvPr id="8" name="Content Placeholder 7"/>
          <p:cNvGraphicFramePr>
            <a:graphicFrameLocks noGrp="1"/>
          </p:cNvGraphicFramePr>
          <p:nvPr>
            <p:ph sz="quarter" idx="14"/>
          </p:nvPr>
        </p:nvGraphicFramePr>
        <p:xfrm>
          <a:off x="2064002" y="1685676"/>
          <a:ext cx="80855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435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D4981558-E477-4C48-93A7-1E4D1429C871}"/>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8">
                                            <p:graphicEl>
                                              <a:dgm id="{94BA7A44-1F6F-43F4-A51C-9A3054299168}"/>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8">
                                            <p:graphicEl>
                                              <a:dgm id="{C2304FD4-2B47-45C4-A110-CF0D2970F02B}"/>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graphicEl>
                                              <a:dgm id="{8F3FA263-6DBE-4A7E-9444-B86834D39AD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22687A40-AE8F-4D3A-B5FD-FFA06C18A964}"/>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8">
                                            <p:graphicEl>
                                              <a:dgm id="{6845B6FC-30F4-4471-A333-4950A8154C3A}"/>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8">
                                            <p:graphicEl>
                                              <a:dgm id="{D2D3DB19-CDB1-454D-BCCD-C1DF2497256E}"/>
                                            </p:graphic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8">
                                            <p:graphicEl>
                                              <a:dgm id="{3DD84FF5-D050-49AB-B180-122D6C550CED}"/>
                                            </p:graphic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8">
                                            <p:graphicEl>
                                              <a:dgm id="{874CA0B3-0961-4D26-BD31-91288FF3CC0B}"/>
                                            </p:graphic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8">
                                            <p:graphicEl>
                                              <a:dgm id="{9C0F4F2F-1500-44CA-A4DF-5C2A048C52DE}"/>
                                            </p:graphic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8">
                                            <p:graphicEl>
                                              <a:dgm id="{2FD80ED1-43AD-4A9D-80B9-AC05CE1ACC0C}"/>
                                            </p:graphic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8">
                                            <p:graphicEl>
                                              <a:dgm id="{482ABF00-6EA6-45D2-9F9B-BD73534876A8}"/>
                                            </p:graphic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8">
                                            <p:graphicEl>
                                              <a:dgm id="{627A44A1-5B61-43A7-9844-55F5CCA40AD0}"/>
                                            </p:graphic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8">
                                            <p:graphicEl>
                                              <a:dgm id="{3FE394BB-B5E1-4B8B-A7CE-6506AF1EE482}"/>
                                            </p:graphicEl>
                                          </p:spTgt>
                                        </p:tgtEl>
                                        <p:attrNameLst>
                                          <p:attrName>style.visibility</p:attrName>
                                        </p:attrNameLst>
                                      </p:cBhvr>
                                      <p:to>
                                        <p:strVal val="visible"/>
                                      </p:to>
                                    </p:set>
                                  </p:childTnLst>
                                </p:cTn>
                              </p:par>
                              <p:par>
                                <p:cTn id="47" presetID="1" presetClass="entr" presetSubtype="0" fill="hold" grpId="0" nodeType="withEffect">
                                  <p:stCondLst>
                                    <p:cond delay="0"/>
                                  </p:stCondLst>
                                  <p:childTnLst>
                                    <p:set>
                                      <p:cBhvr>
                                        <p:cTn id="48" dur="1" fill="hold">
                                          <p:stCondLst>
                                            <p:cond delay="0"/>
                                          </p:stCondLst>
                                        </p:cTn>
                                        <p:tgtEl>
                                          <p:spTgt spid="8">
                                            <p:graphicEl>
                                              <a:dgm id="{BFA37F52-9747-4B79-8641-01FCA7205699}"/>
                                            </p:graphicEl>
                                          </p:spTgt>
                                        </p:tgtEl>
                                        <p:attrNameLst>
                                          <p:attrName>style.visibility</p:attrName>
                                        </p:attrNameLst>
                                      </p:cBhvr>
                                      <p:to>
                                        <p:strVal val="visible"/>
                                      </p:to>
                                    </p:set>
                                  </p:childTnLst>
                                </p:cTn>
                              </p:par>
                            </p:childTnLst>
                          </p:cTn>
                        </p:par>
                      </p:childTnLst>
                    </p:cTn>
                  </p:par>
                  <p:par>
                    <p:cTn id="49" fill="hold">
                      <p:stCondLst>
                        <p:cond delay="indefinite"/>
                      </p:stCondLst>
                      <p:childTnLst>
                        <p:par>
                          <p:cTn id="50" fill="hold">
                            <p:stCondLst>
                              <p:cond delay="0"/>
                            </p:stCondLst>
                            <p:childTnLst>
                              <p:par>
                                <p:cTn id="51" presetID="1" presetClass="entr" presetSubtype="0" fill="hold" grpId="0" nodeType="clickEffect">
                                  <p:stCondLst>
                                    <p:cond delay="0"/>
                                  </p:stCondLst>
                                  <p:childTnLst>
                                    <p:set>
                                      <p:cBhvr>
                                        <p:cTn id="52" dur="1" fill="hold">
                                          <p:stCondLst>
                                            <p:cond delay="0"/>
                                          </p:stCondLst>
                                        </p:cTn>
                                        <p:tgtEl>
                                          <p:spTgt spid="8">
                                            <p:graphicEl>
                                              <a:dgm id="{81FA7D66-DD4B-48B6-8DC4-B35881F03231}"/>
                                            </p:graphicEl>
                                          </p:spTgt>
                                        </p:tgtEl>
                                        <p:attrNameLst>
                                          <p:attrName>style.visibility</p:attrName>
                                        </p:attrNameLst>
                                      </p:cBhvr>
                                      <p:to>
                                        <p:strVal val="visible"/>
                                      </p:to>
                                    </p:set>
                                  </p:childTnLst>
                                </p:cTn>
                              </p:par>
                              <p:par>
                                <p:cTn id="53" presetID="1" presetClass="entr" presetSubtype="0" fill="hold" grpId="0" nodeType="withEffect">
                                  <p:stCondLst>
                                    <p:cond delay="0"/>
                                  </p:stCondLst>
                                  <p:childTnLst>
                                    <p:set>
                                      <p:cBhvr>
                                        <p:cTn id="54" dur="1" fill="hold">
                                          <p:stCondLst>
                                            <p:cond delay="0"/>
                                          </p:stCondLst>
                                        </p:cTn>
                                        <p:tgtEl>
                                          <p:spTgt spid="8">
                                            <p:graphicEl>
                                              <a:dgm id="{96B028A3-5109-4D8A-963E-F15B06A18636}"/>
                                            </p:graphic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8">
                                            <p:graphicEl>
                                              <a:dgm id="{62A04425-D7C6-4B2E-8F1B-0EEE99FAB08D}"/>
                                            </p:graphicEl>
                                          </p:spTgt>
                                        </p:tgtEl>
                                        <p:attrNameLst>
                                          <p:attrName>style.visibility</p:attrName>
                                        </p:attrNameLst>
                                      </p:cBhvr>
                                      <p:to>
                                        <p:strVal val="visible"/>
                                      </p:to>
                                    </p:set>
                                  </p:childTnLst>
                                </p:cTn>
                              </p:par>
                            </p:childTnLst>
                          </p:cTn>
                        </p:par>
                      </p:childTnLst>
                    </p:cTn>
                  </p:par>
                  <p:par>
                    <p:cTn id="59" fill="hold">
                      <p:stCondLst>
                        <p:cond delay="indefinite"/>
                      </p:stCondLst>
                      <p:childTnLst>
                        <p:par>
                          <p:cTn id="60" fill="hold">
                            <p:stCondLst>
                              <p:cond delay="0"/>
                            </p:stCondLst>
                            <p:childTnLst>
                              <p:par>
                                <p:cTn id="61" presetID="1" presetClass="entr" presetSubtype="0" fill="hold" grpId="0" nodeType="clickEffect">
                                  <p:stCondLst>
                                    <p:cond delay="0"/>
                                  </p:stCondLst>
                                  <p:childTnLst>
                                    <p:set>
                                      <p:cBhvr>
                                        <p:cTn id="62" dur="1" fill="hold">
                                          <p:stCondLst>
                                            <p:cond delay="0"/>
                                          </p:stCondLst>
                                        </p:cTn>
                                        <p:tgtEl>
                                          <p:spTgt spid="8">
                                            <p:graphicEl>
                                              <a:dgm id="{406567D0-606C-4014-BB98-4A8D0CAC1367}"/>
                                            </p:graphicEl>
                                          </p:spTgt>
                                        </p:tgtEl>
                                        <p:attrNameLst>
                                          <p:attrName>style.visibility</p:attrName>
                                        </p:attrNameLst>
                                      </p:cBhvr>
                                      <p:to>
                                        <p:strVal val="visible"/>
                                      </p:to>
                                    </p:set>
                                  </p:childTnLst>
                                </p:cTn>
                              </p:par>
                              <p:par>
                                <p:cTn id="63" presetID="1" presetClass="entr" presetSubtype="0" fill="hold" grpId="0" nodeType="withEffect">
                                  <p:stCondLst>
                                    <p:cond delay="0"/>
                                  </p:stCondLst>
                                  <p:childTnLst>
                                    <p:set>
                                      <p:cBhvr>
                                        <p:cTn id="64" dur="1" fill="hold">
                                          <p:stCondLst>
                                            <p:cond delay="0"/>
                                          </p:stCondLst>
                                        </p:cTn>
                                        <p:tgtEl>
                                          <p:spTgt spid="8">
                                            <p:graphicEl>
                                              <a:dgm id="{80079DDE-322D-4A11-9A8B-8F7982B836E4}"/>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ChangeArrowheads="1"/>
          </p:cNvSpPr>
          <p:nvPr>
            <p:ph type="ctrTitle"/>
          </p:nvPr>
        </p:nvSpPr>
        <p:spPr/>
        <p:txBody>
          <a:bodyPr/>
          <a:lstStyle/>
          <a:p>
            <a:pPr algn="ctr" eaLnBrk="1" hangingPunct="1"/>
            <a:r>
              <a:rPr lang="en-US" altLang="fi-FI" dirty="0" err="1"/>
              <a:t>Lähdemateriaalia</a:t>
            </a:r>
            <a:endParaRPr lang="en-US" altLang="fi-FI" dirty="0"/>
          </a:p>
        </p:txBody>
      </p:sp>
      <p:sp>
        <p:nvSpPr>
          <p:cNvPr id="94211" name="Rectangle 3"/>
          <p:cNvSpPr>
            <a:spLocks noGrp="1" noChangeArrowheads="1"/>
          </p:cNvSpPr>
          <p:nvPr>
            <p:ph sz="quarter" idx="14"/>
          </p:nvPr>
        </p:nvSpPr>
        <p:spPr/>
        <p:txBody>
          <a:bodyPr/>
          <a:lstStyle/>
          <a:p>
            <a:r>
              <a:rPr lang="fi-FI" b="0" i="1" dirty="0"/>
              <a:t>Matti Rudanko: </a:t>
            </a:r>
            <a:r>
              <a:rPr lang="fi-FI" b="0" dirty="0"/>
              <a:t>Kohti kuluttajaprosessioikeutta – kuluttajaluottojen korot ja tuomioistuimen tutkimisvalta (Lakimies 6/2016</a:t>
            </a:r>
          </a:p>
          <a:p>
            <a:r>
              <a:rPr lang="fi-FI" b="0" dirty="0"/>
              <a:t>s. 879–906) </a:t>
            </a:r>
          </a:p>
          <a:p>
            <a:r>
              <a:rPr lang="fi-FI" b="0" i="1" dirty="0"/>
              <a:t>Pekka Savola</a:t>
            </a:r>
            <a:r>
              <a:rPr lang="fi-FI" b="0" dirty="0"/>
              <a:t>: Hylätään selvästi perusteettomana –</a:t>
            </a:r>
          </a:p>
          <a:p>
            <a:r>
              <a:rPr lang="fi-FI" b="0" dirty="0"/>
              <a:t>Tuomioistuimen tutkimisvallasta erityisesti kuluttaja-asioissa. (Lakimies 2016 s. 53–76) </a:t>
            </a:r>
          </a:p>
          <a:p>
            <a:pPr eaLnBrk="1" hangingPunct="1"/>
            <a:endParaRPr lang="en-US" altLang="fi-FI" b="1" dirty="0"/>
          </a:p>
        </p:txBody>
      </p:sp>
      <p:sp>
        <p:nvSpPr>
          <p:cNvPr id="2" name="Footer Placeholder 1"/>
          <p:cNvSpPr>
            <a:spLocks noGrp="1"/>
          </p:cNvSpPr>
          <p:nvPr>
            <p:ph type="ftr" sz="quarter" idx="16"/>
          </p:nvPr>
        </p:nvSpPr>
        <p:spPr/>
        <p:txBody>
          <a:bodyPr/>
          <a:lstStyle/>
          <a:p>
            <a:pPr>
              <a:defRPr/>
            </a:pPr>
            <a:r>
              <a:rPr lang="fi-FI" cap="none" spc="0">
                <a:solidFill>
                  <a:prstClr val="black">
                    <a:tint val="75000"/>
                  </a:prstClr>
                </a:solidFill>
                <a:latin typeface="Arial"/>
              </a:rPr>
              <a:t>Markkinoiden juridinen toimintaympäristö Kalvot 20</a:t>
            </a:r>
            <a:endParaRPr lang="en-US" cap="none" spc="0">
              <a:solidFill>
                <a:prstClr val="black">
                  <a:tint val="75000"/>
                </a:prstClr>
              </a:solidFill>
              <a:latin typeface="Arial"/>
            </a:endParaRPr>
          </a:p>
        </p:txBody>
      </p:sp>
      <p:sp>
        <p:nvSpPr>
          <p:cNvPr id="3" name="Slide Number Placeholder 2"/>
          <p:cNvSpPr>
            <a:spLocks noGrp="1"/>
          </p:cNvSpPr>
          <p:nvPr>
            <p:ph type="sldNum" sz="quarter" idx="17"/>
          </p:nvPr>
        </p:nvSpPr>
        <p:spPr/>
        <p:txBody>
          <a:bodyPr/>
          <a:lstStyle/>
          <a:p>
            <a:pPr algn="r">
              <a:defRPr/>
            </a:pPr>
            <a:fld id="{4DC74067-3E18-49C5-A177-70BF794C5DB3}" type="slidenum">
              <a:rPr lang="en-US" sz="900">
                <a:solidFill>
                  <a:prstClr val="black">
                    <a:tint val="75000"/>
                  </a:prstClr>
                </a:solidFill>
                <a:latin typeface="Arial"/>
              </a:rPr>
              <a:pPr algn="r">
                <a:defRPr/>
              </a:pPr>
              <a:t>27</a:t>
            </a:fld>
            <a:endParaRPr lang="en-US" sz="900">
              <a:solidFill>
                <a:prstClr val="black">
                  <a:tint val="75000"/>
                </a:prstClr>
              </a:solidFill>
              <a:latin typeface="Arial"/>
            </a:endParaRPr>
          </a:p>
        </p:txBody>
      </p:sp>
    </p:spTree>
    <p:extLst>
      <p:ext uri="{BB962C8B-B14F-4D97-AF65-F5344CB8AC3E}">
        <p14:creationId xmlns:p14="http://schemas.microsoft.com/office/powerpoint/2010/main" val="34600745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i-FI" dirty="0"/>
              <a:t>Sopimusperusteiset riidanratkaisujärjestelmät</a:t>
            </a:r>
          </a:p>
        </p:txBody>
      </p:sp>
      <p:sp>
        <p:nvSpPr>
          <p:cNvPr id="4" name="Footer Placeholder 3"/>
          <p:cNvSpPr>
            <a:spLocks noGrp="1"/>
          </p:cNvSpPr>
          <p:nvPr>
            <p:ph type="ftr" sz="quarter" idx="16"/>
          </p:nvPr>
        </p:nvSpPr>
        <p:spPr/>
        <p:txBody>
          <a:bodyPr/>
          <a:lstStyle/>
          <a:p>
            <a:pPr>
              <a:defRPr/>
            </a:pPr>
            <a:r>
              <a:rPr lang="fi-FI">
                <a:solidFill>
                  <a:prstClr val="black">
                    <a:tint val="75000"/>
                  </a:prstClr>
                </a:solidFill>
              </a:rPr>
              <a:t>Kansainväliset sopimukset kalvot 6</a:t>
            </a:r>
          </a:p>
        </p:txBody>
      </p:sp>
      <p:sp>
        <p:nvSpPr>
          <p:cNvPr id="5" name="Slide Number Placeholder 4"/>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3</a:t>
            </a:fld>
            <a:endParaRPr lang="fi-FI">
              <a:solidFill>
                <a:prstClr val="black">
                  <a:tint val="75000"/>
                </a:prstClr>
              </a:solidFill>
            </a:endParaRPr>
          </a:p>
        </p:txBody>
      </p:sp>
      <p:graphicFrame>
        <p:nvGraphicFramePr>
          <p:cNvPr id="7" name="Sisällön paikkamerkki 6">
            <a:extLst>
              <a:ext uri="{FF2B5EF4-FFF2-40B4-BE49-F238E27FC236}">
                <a16:creationId xmlns:a16="http://schemas.microsoft.com/office/drawing/2014/main" id="{F79C5A4C-E3FA-42D3-9833-C878CCDE6C62}"/>
              </a:ext>
            </a:extLst>
          </p:cNvPr>
          <p:cNvGraphicFramePr>
            <a:graphicFrameLocks noGrp="1"/>
          </p:cNvGraphicFramePr>
          <p:nvPr>
            <p:ph sz="quarter" idx="14"/>
            <p:extLst>
              <p:ext uri="{D42A27DB-BD31-4B8C-83A1-F6EECF244321}">
                <p14:modId xmlns:p14="http://schemas.microsoft.com/office/powerpoint/2010/main" val="3091290604"/>
              </p:ext>
            </p:extLst>
          </p:nvPr>
        </p:nvGraphicFramePr>
        <p:xfrm>
          <a:off x="720002" y="1685676"/>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0126758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graphicEl>
                                              <a:dgm id="{08EA811E-0DF7-43CD-A5EE-36DB23140BE1}"/>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graphicEl>
                                              <a:dgm id="{50092FE1-5FCA-4D38-8BD6-1F262A5BFFE9}"/>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7">
                                            <p:graphicEl>
                                              <a:dgm id="{AE0B3DF1-C787-450F-8C2C-3BEB1A148258}"/>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7">
                                            <p:graphicEl>
                                              <a:dgm id="{635FC0B7-6115-4F8D-962C-E9AEF7F3E0FA}"/>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graphicEl>
                                              <a:dgm id="{83A4FFCD-A013-4BFE-8874-F53D231F5B29}"/>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7">
                                            <p:graphicEl>
                                              <a:dgm id="{F3360876-F9B9-448E-A1EE-54921AD3DC67}"/>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
                                            <p:graphicEl>
                                              <a:dgm id="{5B64BD80-61A1-42A4-A1CC-C4546D533827}"/>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7">
                                            <p:graphicEl>
                                              <a:dgm id="{420BD7A2-720B-4B94-A049-99F98727E9AB}"/>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graphicEl>
                                              <a:dgm id="{CD92DE05-EE69-4B14-9A7F-A4A9DFCD44D6}"/>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graphicEl>
                                              <a:dgm id="{811A5FF4-17D2-497B-8B2B-F918339946A0}"/>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7">
                                            <p:graphicEl>
                                              <a:dgm id="{22FFDA00-C594-4CC4-BB7D-44F0D63E4669}"/>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7">
                                            <p:graphicEl>
                                              <a:dgm id="{B99CCF8D-DEE8-4109-8F2E-1C07AC4F360E}"/>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7">
                                            <p:graphicEl>
                                              <a:dgm id="{C2994ACF-00B9-4A9B-8AF1-B72BFAD614B5}"/>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7">
                                            <p:graphicEl>
                                              <a:dgm id="{BDA7A09C-E2B4-478E-B717-C62058FADC7C}"/>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7">
                                            <p:graphicEl>
                                              <a:dgm id="{C671F854-5074-403F-A69A-77EB80E86893}"/>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7">
                                            <p:graphicEl>
                                              <a:dgm id="{C01CFF3F-6E6D-4600-9EA4-5BF3B796E73A}"/>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7">
                                            <p:graphicEl>
                                              <a:dgm id="{CAB9F42C-C9AA-4D63-B039-12333E014FD6}"/>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7">
                                            <p:graphicEl>
                                              <a:dgm id="{A5BF6B59-A6AB-4BB9-908C-FFA09FE06674}"/>
                                            </p:graphicEl>
                                          </p:spTgt>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7">
                                            <p:graphicEl>
                                              <a:dgm id="{97173E51-DC9B-49EF-B0F0-14079D4380A0}"/>
                                            </p:graphicEl>
                                          </p:spTgt>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7">
                                            <p:graphicEl>
                                              <a:dgm id="{ADDEDD76-0D4B-4AA3-9357-D6FDD61580EB}"/>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Sub>
          <a:bldDgm bld="one"/>
        </p:bldSub>
      </p:bldGraphic>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ctrTitle"/>
          </p:nvPr>
        </p:nvSpPr>
        <p:spPr/>
        <p:txBody>
          <a:bodyPr/>
          <a:lstStyle/>
          <a:p>
            <a:pPr algn="ctr"/>
            <a:r>
              <a:rPr lang="fi-FI" altLang="fi-FI" dirty="0"/>
              <a:t>Välimiesmenettely </a:t>
            </a:r>
            <a:br>
              <a:rPr lang="fi-FI" altLang="fi-FI" dirty="0"/>
            </a:br>
            <a:endParaRPr lang="en-US" altLang="fi-FI" dirty="0"/>
          </a:p>
        </p:txBody>
      </p:sp>
      <p:sp>
        <p:nvSpPr>
          <p:cNvPr id="5" name="Alatunnisteen paikkamerkki 4"/>
          <p:cNvSpPr>
            <a:spLocks noGrp="1"/>
          </p:cNvSpPr>
          <p:nvPr>
            <p:ph type="ftr" sz="quarter" idx="16"/>
          </p:nvPr>
        </p:nvSpPr>
        <p:spPr/>
        <p:txBody>
          <a:bodyPr/>
          <a:lstStyle/>
          <a:p>
            <a:r>
              <a:rPr lang="en-US" altLang="fi-FI"/>
              <a:t>Kansainväliset sopimukset kalvot 6</a:t>
            </a:r>
          </a:p>
        </p:txBody>
      </p:sp>
      <p:sp>
        <p:nvSpPr>
          <p:cNvPr id="6" name="Dian numeron paikkamerkki 5"/>
          <p:cNvSpPr>
            <a:spLocks noGrp="1"/>
          </p:cNvSpPr>
          <p:nvPr>
            <p:ph type="sldNum" sz="quarter" idx="17"/>
          </p:nvPr>
        </p:nvSpPr>
        <p:spPr/>
        <p:txBody>
          <a:bodyPr/>
          <a:lstStyle/>
          <a:p>
            <a:fld id="{ED0733A3-BD00-4676-BAB2-C55A053B0317}" type="slidenum">
              <a:rPr lang="en-US" altLang="fi-FI"/>
              <a:pPr/>
              <a:t>4</a:t>
            </a:fld>
            <a:endParaRPr lang="en-US" altLang="fi-FI"/>
          </a:p>
        </p:txBody>
      </p:sp>
      <p:graphicFrame>
        <p:nvGraphicFramePr>
          <p:cNvPr id="4" name="Sisällön paikkamerkki 3">
            <a:extLst>
              <a:ext uri="{FF2B5EF4-FFF2-40B4-BE49-F238E27FC236}">
                <a16:creationId xmlns:a16="http://schemas.microsoft.com/office/drawing/2014/main" id="{C02F4A9C-EA8B-4D4A-8AD3-C1012DF26429}"/>
              </a:ext>
            </a:extLst>
          </p:cNvPr>
          <p:cNvGraphicFramePr>
            <a:graphicFrameLocks noGrp="1"/>
          </p:cNvGraphicFramePr>
          <p:nvPr>
            <p:ph sz="quarter" idx="14"/>
            <p:extLst>
              <p:ext uri="{D42A27DB-BD31-4B8C-83A1-F6EECF244321}">
                <p14:modId xmlns:p14="http://schemas.microsoft.com/office/powerpoint/2010/main" val="1361676004"/>
              </p:ext>
            </p:extLst>
          </p:nvPr>
        </p:nvGraphicFramePr>
        <p:xfrm>
          <a:off x="720002" y="1685676"/>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130699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0DD25760-5451-4C4B-B903-2F50376E7D02}"/>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
                                            <p:graphicEl>
                                              <a:dgm id="{A816A4B5-CA67-4317-8570-BB521E6C6DC2}"/>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
                                            <p:graphicEl>
                                              <a:dgm id="{71EE435A-E4D5-4A65-837B-F618D551DEFE}"/>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
                                            <p:graphicEl>
                                              <a:dgm id="{5E215705-AF3B-4440-944F-27273A411877}"/>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958D7BD6-6BB3-4E58-B433-CE9E95E0C3AB}"/>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4">
                                            <p:graphicEl>
                                              <a:dgm id="{B9717B28-7091-47A0-B6EC-005CB58B5A40}"/>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4">
                                            <p:graphicEl>
                                              <a:dgm id="{00B4B8BA-DAC3-4D48-AB4E-E6BE08F69111}"/>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4">
                                            <p:graphicEl>
                                              <a:dgm id="{8EF79BE4-4994-4682-9750-AF76D719D74A}"/>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4">
                                            <p:graphicEl>
                                              <a:dgm id="{F8EE2991-D2B8-406F-9F29-CBBCCC67288C}"/>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4">
                                            <p:graphicEl>
                                              <a:dgm id="{EA8E6C05-879D-47B2-8D08-B00328F156F5}"/>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
                                            <p:graphicEl>
                                              <a:dgm id="{A923B045-55D2-4D3D-9AF7-470A7F7BF2DD}"/>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4">
                                            <p:graphicEl>
                                              <a:dgm id="{2DF96B3C-5746-45AC-8086-2951BEEB6E21}"/>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4">
                                            <p:graphicEl>
                                              <a:dgm id="{220326B4-6613-4482-8928-EC16E673308A}"/>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4">
                                            <p:graphicEl>
                                              <a:dgm id="{8DD4E138-0681-4ED1-A469-578209F867FD}"/>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4">
                                            <p:graphicEl>
                                              <a:dgm id="{6C21E355-5BBC-46F5-BC60-4AC0987AB0BD}"/>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4">
                                            <p:graphicEl>
                                              <a:dgm id="{9A03E7F6-B6A3-43A6-BF34-F13A8E4E0CC2}"/>
                                            </p:graphic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4">
                                            <p:graphicEl>
                                              <a:dgm id="{195F14B1-4599-46CE-8D96-4BAABB8B2350}"/>
                                            </p:graphicEl>
                                          </p:spTgt>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4">
                                            <p:graphicEl>
                                              <a:dgm id="{41E41909-78C0-46A4-B347-D30FB14C1AAE}"/>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i-FI" dirty="0"/>
              <a:t>Tuomioistuimet</a:t>
            </a:r>
          </a:p>
        </p:txBody>
      </p:sp>
      <p:sp>
        <p:nvSpPr>
          <p:cNvPr id="4" name="Footer Placeholder 3"/>
          <p:cNvSpPr>
            <a:spLocks noGrp="1"/>
          </p:cNvSpPr>
          <p:nvPr>
            <p:ph type="ftr" sz="quarter" idx="16"/>
          </p:nvPr>
        </p:nvSpPr>
        <p:spPr/>
        <p:txBody>
          <a:bodyPr/>
          <a:lstStyle/>
          <a:p>
            <a:pPr>
              <a:defRPr/>
            </a:pPr>
            <a:r>
              <a:rPr lang="fi-FI">
                <a:solidFill>
                  <a:prstClr val="black">
                    <a:tint val="75000"/>
                  </a:prstClr>
                </a:solidFill>
              </a:rPr>
              <a:t>Kansainväliset sopimukset kalvot 6</a:t>
            </a:r>
          </a:p>
        </p:txBody>
      </p:sp>
      <p:sp>
        <p:nvSpPr>
          <p:cNvPr id="5" name="Slide Number Placeholder 4"/>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5</a:t>
            </a:fld>
            <a:endParaRPr lang="fi-FI">
              <a:solidFill>
                <a:prstClr val="black">
                  <a:tint val="75000"/>
                </a:prstClr>
              </a:solidFill>
            </a:endParaRPr>
          </a:p>
        </p:txBody>
      </p:sp>
      <p:graphicFrame>
        <p:nvGraphicFramePr>
          <p:cNvPr id="7" name="Sisällön paikkamerkki 6">
            <a:extLst>
              <a:ext uri="{FF2B5EF4-FFF2-40B4-BE49-F238E27FC236}">
                <a16:creationId xmlns:a16="http://schemas.microsoft.com/office/drawing/2014/main" id="{BDD2D0CB-4A90-449E-951C-2DE5004EC10E}"/>
              </a:ext>
            </a:extLst>
          </p:cNvPr>
          <p:cNvGraphicFramePr>
            <a:graphicFrameLocks noGrp="1"/>
          </p:cNvGraphicFramePr>
          <p:nvPr>
            <p:ph sz="quarter" idx="14"/>
            <p:extLst>
              <p:ext uri="{D42A27DB-BD31-4B8C-83A1-F6EECF244321}">
                <p14:modId xmlns:p14="http://schemas.microsoft.com/office/powerpoint/2010/main" val="1598742253"/>
              </p:ext>
            </p:extLst>
          </p:nvPr>
        </p:nvGraphicFramePr>
        <p:xfrm>
          <a:off x="705600" y="1710843"/>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5224841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graphicEl>
                                              <a:dgm id="{1811D6FE-D155-4495-AA70-3141BE69D7DD}"/>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7">
                                            <p:graphicEl>
                                              <a:dgm id="{3096C812-5A48-49F3-8EBD-6A8A2AA48A57}"/>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7">
                                            <p:graphicEl>
                                              <a:dgm id="{1776FE9F-0932-438C-AC04-6691B112048C}"/>
                                            </p:graphic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7">
                                            <p:graphicEl>
                                              <a:dgm id="{7935BD84-7FE8-4410-ACE0-9DB7ABB1EFAB}"/>
                                            </p:graphic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7">
                                            <p:graphicEl>
                                              <a:dgm id="{9A8F27B6-8C69-4EC5-9EA2-98532A335874}"/>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7">
                                            <p:graphicEl>
                                              <a:dgm id="{CFB85505-F2E8-42B6-B5F6-41F911710ABF}"/>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7">
                                            <p:graphicEl>
                                              <a:dgm id="{1C1FF9BE-FDFE-46AB-8D4C-FE21C1FE26B0}"/>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7">
                                            <p:graphicEl>
                                              <a:dgm id="{72FC2E16-48F9-4EFB-ADD4-0BBA8BABA2A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Graphic spid="7" grpId="0">
        <p:bldSub>
          <a:bldDgm bld="one"/>
        </p:bldSub>
      </p:bldGraphic>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ctrTitle"/>
          </p:nvPr>
        </p:nvSpPr>
        <p:spPr/>
        <p:txBody>
          <a:bodyPr/>
          <a:lstStyle/>
          <a:p>
            <a:pPr>
              <a:lnSpc>
                <a:spcPct val="90000"/>
              </a:lnSpc>
            </a:pPr>
            <a:r>
              <a:rPr lang="fi-FI" altLang="fi-FI" dirty="0"/>
              <a:t>Yleiset tuomioistuimet</a:t>
            </a:r>
          </a:p>
        </p:txBody>
      </p:sp>
      <p:graphicFrame>
        <p:nvGraphicFramePr>
          <p:cNvPr id="3" name="Content Placeholder 2"/>
          <p:cNvGraphicFramePr>
            <a:graphicFrameLocks noGrp="1"/>
          </p:cNvGraphicFramePr>
          <p:nvPr>
            <p:ph sz="quarter" idx="14"/>
            <p:extLst>
              <p:ext uri="{D42A27DB-BD31-4B8C-83A1-F6EECF244321}">
                <p14:modId xmlns:p14="http://schemas.microsoft.com/office/powerpoint/2010/main" val="3791247450"/>
              </p:ext>
            </p:extLst>
          </p:nvPr>
        </p:nvGraphicFramePr>
        <p:xfrm>
          <a:off x="2064003" y="1685678"/>
          <a:ext cx="80855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5" name="Alatunnisteen paikkamerkki 4"/>
          <p:cNvSpPr>
            <a:spLocks noGrp="1"/>
          </p:cNvSpPr>
          <p:nvPr>
            <p:ph type="ftr" sz="quarter" idx="16"/>
          </p:nvPr>
        </p:nvSpPr>
        <p:spPr/>
        <p:txBody>
          <a:bodyPr/>
          <a:lstStyle/>
          <a:p>
            <a:r>
              <a:rPr lang="en-US" altLang="fi-FI"/>
              <a:t>Kansainväliset sopimukset kalvot 6</a:t>
            </a:r>
          </a:p>
        </p:txBody>
      </p:sp>
      <p:sp>
        <p:nvSpPr>
          <p:cNvPr id="6" name="Dian numeron paikkamerkki 5"/>
          <p:cNvSpPr>
            <a:spLocks noGrp="1"/>
          </p:cNvSpPr>
          <p:nvPr>
            <p:ph type="sldNum" sz="quarter" idx="17"/>
          </p:nvPr>
        </p:nvSpPr>
        <p:spPr/>
        <p:txBody>
          <a:bodyPr/>
          <a:lstStyle/>
          <a:p>
            <a:fld id="{7D144F0D-BCC9-4D80-B3B0-BA832AAE355D}" type="slidenum">
              <a:rPr lang="en-US" altLang="fi-FI"/>
              <a:pPr/>
              <a:t>6</a:t>
            </a:fld>
            <a:endParaRPr lang="en-US" altLang="fi-FI"/>
          </a:p>
        </p:txBody>
      </p:sp>
    </p:spTree>
    <p:extLst>
      <p:ext uri="{BB962C8B-B14F-4D97-AF65-F5344CB8AC3E}">
        <p14:creationId xmlns:p14="http://schemas.microsoft.com/office/powerpoint/2010/main" val="32238852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FDEE1E7F-F84F-4CCA-949D-DA39B2294B6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12442F27-8B6B-467F-A732-1FE917BBA6D9}"/>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797CA3C8-AB11-405F-AD2A-6EDC9EC21301}"/>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ctrTitle"/>
          </p:nvPr>
        </p:nvSpPr>
        <p:spPr/>
        <p:txBody>
          <a:bodyPr/>
          <a:lstStyle/>
          <a:p>
            <a:pPr algn="ctr"/>
            <a:r>
              <a:rPr lang="en-US" altLang="fi-FI" dirty="0" err="1">
                <a:solidFill>
                  <a:srgbClr val="FF0000"/>
                </a:solidFill>
              </a:rPr>
              <a:t>Tuomioiden</a:t>
            </a:r>
            <a:r>
              <a:rPr lang="en-US" altLang="fi-FI" dirty="0">
                <a:solidFill>
                  <a:srgbClr val="FF0000"/>
                </a:solidFill>
              </a:rPr>
              <a:t> </a:t>
            </a:r>
            <a:r>
              <a:rPr lang="en-US" altLang="fi-FI" dirty="0" err="1">
                <a:solidFill>
                  <a:srgbClr val="FF0000"/>
                </a:solidFill>
              </a:rPr>
              <a:t>tunnustaminen</a:t>
            </a:r>
            <a:r>
              <a:rPr lang="en-US" altLang="fi-FI" dirty="0">
                <a:solidFill>
                  <a:srgbClr val="FF0000"/>
                </a:solidFill>
              </a:rPr>
              <a:t> ja </a:t>
            </a:r>
            <a:r>
              <a:rPr lang="en-US" altLang="fi-FI" dirty="0" err="1">
                <a:solidFill>
                  <a:srgbClr val="FF0000"/>
                </a:solidFill>
              </a:rPr>
              <a:t>täytäntöönpano</a:t>
            </a:r>
            <a:endParaRPr lang="en-US" altLang="fi-FI" dirty="0">
              <a:solidFill>
                <a:srgbClr val="FF0000"/>
              </a:solidFill>
            </a:endParaRPr>
          </a:p>
        </p:txBody>
      </p:sp>
      <p:sp>
        <p:nvSpPr>
          <p:cNvPr id="5" name="Alatunnisteen paikkamerkki 4"/>
          <p:cNvSpPr>
            <a:spLocks noGrp="1"/>
          </p:cNvSpPr>
          <p:nvPr>
            <p:ph type="ftr" sz="quarter" idx="16"/>
          </p:nvPr>
        </p:nvSpPr>
        <p:spPr/>
        <p:txBody>
          <a:bodyPr/>
          <a:lstStyle/>
          <a:p>
            <a:r>
              <a:rPr lang="fi-FI" altLang="fi-FI">
                <a:solidFill>
                  <a:prstClr val="black">
                    <a:tint val="75000"/>
                  </a:prstClr>
                </a:solidFill>
              </a:rPr>
              <a:t>Kansainväliset sopimukset kalvot 6</a:t>
            </a:r>
            <a:endParaRPr lang="en-US" altLang="fi-FI">
              <a:solidFill>
                <a:prstClr val="black">
                  <a:tint val="75000"/>
                </a:prstClr>
              </a:solidFill>
            </a:endParaRPr>
          </a:p>
        </p:txBody>
      </p:sp>
      <p:sp>
        <p:nvSpPr>
          <p:cNvPr id="6" name="Dian numeron paikkamerkki 5"/>
          <p:cNvSpPr>
            <a:spLocks noGrp="1"/>
          </p:cNvSpPr>
          <p:nvPr>
            <p:ph type="sldNum" sz="quarter" idx="17"/>
          </p:nvPr>
        </p:nvSpPr>
        <p:spPr/>
        <p:txBody>
          <a:bodyPr/>
          <a:lstStyle/>
          <a:p>
            <a:fld id="{2B9A0529-0C08-40C5-9AD4-F97B7E9A5100}" type="slidenum">
              <a:rPr lang="en-US" altLang="fi-FI">
                <a:solidFill>
                  <a:prstClr val="black">
                    <a:tint val="75000"/>
                  </a:prstClr>
                </a:solidFill>
              </a:rPr>
              <a:pPr/>
              <a:t>7</a:t>
            </a:fld>
            <a:endParaRPr lang="en-US" altLang="fi-FI">
              <a:solidFill>
                <a:prstClr val="black">
                  <a:tint val="75000"/>
                </a:prstClr>
              </a:solidFill>
            </a:endParaRPr>
          </a:p>
        </p:txBody>
      </p:sp>
      <p:graphicFrame>
        <p:nvGraphicFramePr>
          <p:cNvPr id="3" name="Sisällön paikkamerkki 2">
            <a:extLst>
              <a:ext uri="{FF2B5EF4-FFF2-40B4-BE49-F238E27FC236}">
                <a16:creationId xmlns:a16="http://schemas.microsoft.com/office/drawing/2014/main" id="{40E373AF-F524-4ED7-A14F-A7D25C20DE3E}"/>
              </a:ext>
            </a:extLst>
          </p:cNvPr>
          <p:cNvGraphicFramePr>
            <a:graphicFrameLocks noGrp="1"/>
          </p:cNvGraphicFramePr>
          <p:nvPr>
            <p:ph sz="quarter" idx="14"/>
            <p:extLst>
              <p:ext uri="{D42A27DB-BD31-4B8C-83A1-F6EECF244321}">
                <p14:modId xmlns:p14="http://schemas.microsoft.com/office/powerpoint/2010/main" val="4062434729"/>
              </p:ext>
            </p:extLst>
          </p:nvPr>
        </p:nvGraphicFramePr>
        <p:xfrm>
          <a:off x="720002" y="1685676"/>
          <a:ext cx="107807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90300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9CEF28CF-9919-40C0-8C02-5E77D3853892}"/>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80EE4E4D-25BA-42CE-820B-FB68F9A5AAB0}"/>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67F3FE7F-270C-4A28-AD85-69A80E7F37BE}"/>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76C1FADB-1C49-4B1C-B219-DDC9C52A075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graphicEl>
                                              <a:dgm id="{36C8AC30-D52C-41DA-819B-A7E65A1EBDC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i-FI" dirty="0"/>
              <a:t>Sopimusehtojen kohtuuttomuus – kuluttajansuojalaki (KSL)</a:t>
            </a:r>
          </a:p>
        </p:txBody>
      </p:sp>
      <p:sp>
        <p:nvSpPr>
          <p:cNvPr id="4" name="Footer Placeholder 3"/>
          <p:cNvSpPr>
            <a:spLocks noGrp="1"/>
          </p:cNvSpPr>
          <p:nvPr>
            <p:ph type="ftr" sz="quarter" idx="16"/>
          </p:nvPr>
        </p:nvSpPr>
        <p:spPr/>
        <p:txBody>
          <a:bodyPr/>
          <a:lstStyle/>
          <a:p>
            <a:pPr>
              <a:defRPr/>
            </a:pPr>
            <a:r>
              <a:rPr lang="fi-FI">
                <a:solidFill>
                  <a:prstClr val="black">
                    <a:tint val="75000"/>
                  </a:prstClr>
                </a:solidFill>
              </a:rPr>
              <a:t>Markkinoiden juridinen toimintaympäristö Kalvot 20</a:t>
            </a:r>
          </a:p>
        </p:txBody>
      </p:sp>
      <p:sp>
        <p:nvSpPr>
          <p:cNvPr id="5" name="Slide Number Placeholder 4"/>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8</a:t>
            </a:fld>
            <a:endParaRPr lang="fi-FI">
              <a:solidFill>
                <a:prstClr val="black">
                  <a:tint val="75000"/>
                </a:prstClr>
              </a:solidFill>
            </a:endParaRPr>
          </a:p>
        </p:txBody>
      </p:sp>
      <p:graphicFrame>
        <p:nvGraphicFramePr>
          <p:cNvPr id="9" name="Sisällön paikkamerkki 8"/>
          <p:cNvGraphicFramePr>
            <a:graphicFrameLocks noGrp="1"/>
          </p:cNvGraphicFramePr>
          <p:nvPr>
            <p:ph sz="quarter" idx="14"/>
          </p:nvPr>
        </p:nvGraphicFramePr>
        <p:xfrm>
          <a:off x="2064002" y="1685676"/>
          <a:ext cx="80855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74422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graphicEl>
                                              <a:dgm id="{EC24789A-20E7-4AB9-BF5B-EA55E180012B}"/>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graphicEl>
                                              <a:dgm id="{2A43E86A-0A0D-45FA-83D4-B8B2A851D44B}"/>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9">
                                            <p:graphicEl>
                                              <a:dgm id="{81D30F75-D9C4-4AF7-84C3-1B42D8AE9AE8}"/>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graphicEl>
                                              <a:dgm id="{8EB4DA9C-2B81-4394-B521-5D48A9C2A77D}"/>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9">
                                            <p:graphicEl>
                                              <a:dgm id="{53344370-2B2D-4A7C-913B-FD6C27724E1B}"/>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9">
                                            <p:graphicEl>
                                              <a:dgm id="{8245B70E-812A-460C-B895-4782EDE46512}"/>
                                            </p:graphic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9">
                                            <p:graphicEl>
                                              <a:dgm id="{604F4440-D487-458F-A540-1170D4D0991F}"/>
                                            </p:graphic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9">
                                            <p:graphicEl>
                                              <a:dgm id="{D2D71FD8-15F8-4E9D-B104-8790A87529A7}"/>
                                            </p:graphic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9">
                                            <p:graphicEl>
                                              <a:dgm id="{F8B14277-B743-4049-B4A8-AA7A82C1E4EF}"/>
                                            </p:graphic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9">
                                            <p:graphicEl>
                                              <a:dgm id="{5C106A76-3EC4-4ABD-B299-61C5F2C867D8}"/>
                                            </p:graphic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9">
                                            <p:graphicEl>
                                              <a:dgm id="{F638F47C-6D20-45D9-A264-4850831EB15E}"/>
                                            </p:graphic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9">
                                            <p:graphicEl>
                                              <a:dgm id="{34019435-2FD9-44E2-B3A3-D2CF2F638166}"/>
                                            </p:graphic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9">
                                            <p:graphicEl>
                                              <a:dgm id="{BA05752F-B2FF-4E0D-81BE-A70FC7D0F5E1}"/>
                                            </p:graphic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9">
                                            <p:graphicEl>
                                              <a:dgm id="{ABA72844-008A-4E30-949D-ADC5B619173B}"/>
                                            </p:graphic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grpId="0" nodeType="clickEffect">
                                  <p:stCondLst>
                                    <p:cond delay="0"/>
                                  </p:stCondLst>
                                  <p:childTnLst>
                                    <p:set>
                                      <p:cBhvr>
                                        <p:cTn id="48" dur="1" fill="hold">
                                          <p:stCondLst>
                                            <p:cond delay="0"/>
                                          </p:stCondLst>
                                        </p:cTn>
                                        <p:tgtEl>
                                          <p:spTgt spid="9">
                                            <p:graphicEl>
                                              <a:dgm id="{B1B2A4AA-CD70-44D2-9F6C-FC8A8620DAD1}"/>
                                            </p:graphicEl>
                                          </p:spTgt>
                                        </p:tgtEl>
                                        <p:attrNameLst>
                                          <p:attrName>style.visibility</p:attrName>
                                        </p:attrNameLst>
                                      </p:cBhvr>
                                      <p:to>
                                        <p:strVal val="visible"/>
                                      </p:to>
                                    </p:set>
                                  </p:childTnLst>
                                </p:cTn>
                              </p:par>
                              <p:par>
                                <p:cTn id="49" presetID="1" presetClass="entr" presetSubtype="0" fill="hold" grpId="0" nodeType="withEffect">
                                  <p:stCondLst>
                                    <p:cond delay="0"/>
                                  </p:stCondLst>
                                  <p:childTnLst>
                                    <p:set>
                                      <p:cBhvr>
                                        <p:cTn id="50" dur="1" fill="hold">
                                          <p:stCondLst>
                                            <p:cond delay="0"/>
                                          </p:stCondLst>
                                        </p:cTn>
                                        <p:tgtEl>
                                          <p:spTgt spid="9">
                                            <p:graphicEl>
                                              <a:dgm id="{775ABE0E-06A9-4943-B981-7C8FDF5FBC07}"/>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a:r>
              <a:rPr lang="fi-FI" dirty="0">
                <a:solidFill>
                  <a:srgbClr val="78BE20"/>
                </a:solidFill>
              </a:rPr>
              <a:t>Sopimusehtojen kohtuuttomuus – Sopimusehtodirektiivi 93/13/ETY</a:t>
            </a:r>
            <a:endParaRPr lang="fi-FI" dirty="0"/>
          </a:p>
        </p:txBody>
      </p:sp>
      <p:sp>
        <p:nvSpPr>
          <p:cNvPr id="4" name="Footer Placeholder 3"/>
          <p:cNvSpPr>
            <a:spLocks noGrp="1"/>
          </p:cNvSpPr>
          <p:nvPr>
            <p:ph type="ftr" sz="quarter" idx="16"/>
          </p:nvPr>
        </p:nvSpPr>
        <p:spPr/>
        <p:txBody>
          <a:bodyPr/>
          <a:lstStyle/>
          <a:p>
            <a:pPr>
              <a:defRPr/>
            </a:pPr>
            <a:r>
              <a:rPr lang="fi-FI">
                <a:solidFill>
                  <a:prstClr val="black">
                    <a:tint val="75000"/>
                  </a:prstClr>
                </a:solidFill>
              </a:rPr>
              <a:t>Markkinoiden juridinen toimintaympäristö Kalvot 20</a:t>
            </a:r>
          </a:p>
        </p:txBody>
      </p:sp>
      <p:sp>
        <p:nvSpPr>
          <p:cNvPr id="5" name="Slide Number Placeholder 4"/>
          <p:cNvSpPr>
            <a:spLocks noGrp="1"/>
          </p:cNvSpPr>
          <p:nvPr>
            <p:ph type="sldNum" sz="quarter" idx="17"/>
          </p:nvPr>
        </p:nvSpPr>
        <p:spPr/>
        <p:txBody>
          <a:bodyPr/>
          <a:lstStyle/>
          <a:p>
            <a:pPr>
              <a:defRPr/>
            </a:pPr>
            <a:fld id="{1C07628F-9402-FB47-93B5-FC3C3BFEEBE0}" type="slidenum">
              <a:rPr lang="fi-FI" smtClean="0">
                <a:solidFill>
                  <a:prstClr val="black">
                    <a:tint val="75000"/>
                  </a:prstClr>
                </a:solidFill>
              </a:rPr>
              <a:pPr>
                <a:defRPr/>
              </a:pPr>
              <a:t>9</a:t>
            </a:fld>
            <a:endParaRPr lang="fi-FI">
              <a:solidFill>
                <a:prstClr val="black">
                  <a:tint val="75000"/>
                </a:prstClr>
              </a:solidFill>
            </a:endParaRPr>
          </a:p>
        </p:txBody>
      </p:sp>
      <p:graphicFrame>
        <p:nvGraphicFramePr>
          <p:cNvPr id="8" name="Content Placeholder 7"/>
          <p:cNvGraphicFramePr>
            <a:graphicFrameLocks noGrp="1"/>
          </p:cNvGraphicFramePr>
          <p:nvPr>
            <p:ph sz="quarter" idx="14"/>
          </p:nvPr>
        </p:nvGraphicFramePr>
        <p:xfrm>
          <a:off x="2064002" y="1685676"/>
          <a:ext cx="8085599" cy="383155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82634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graphicEl>
                                              <a:dgm id="{2DA6B2DF-F0CE-421D-909C-C438BE55F2D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graphicEl>
                                              <a:dgm id="{FD324EBF-4098-4F7F-9ACB-3FDD32A81D49}"/>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graphicEl>
                                              <a:dgm id="{4A175CF4-B34A-490A-B4A1-2E4B5371B4F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graphicEl>
                                              <a:dgm id="{46EA5C4D-DCE3-4882-B787-A69F9C4AB1EF}"/>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8">
                                            <p:graphicEl>
                                              <a:dgm id="{8EF07D68-4DB7-4CE8-8276-63443DFA3541}"/>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8">
                                            <p:graphicEl>
                                              <a:dgm id="{33A95FBC-6FCB-4749-8AE3-44079F2AABB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Sub>
          <a:bldDgm bld="one"/>
        </p:bldSub>
      </p:bldGraphic>
    </p:bldLst>
  </p:timing>
</p:sld>
</file>

<file path=ppt/theme/theme1.xml><?xml version="1.0" encoding="utf-8"?>
<a:theme xmlns:a="http://schemas.openxmlformats.org/drawingml/2006/main" name="ArchiveVTI">
  <a:themeElements>
    <a:clrScheme name="AnalogousFromRegularSeedRightStep">
      <a:dk1>
        <a:srgbClr val="000000"/>
      </a:dk1>
      <a:lt1>
        <a:srgbClr val="FFFFFF"/>
      </a:lt1>
      <a:dk2>
        <a:srgbClr val="1B3026"/>
      </a:dk2>
      <a:lt2>
        <a:srgbClr val="F0F1F3"/>
      </a:lt2>
      <a:accent1>
        <a:srgbClr val="B3A231"/>
      </a:accent1>
      <a:accent2>
        <a:srgbClr val="86AD24"/>
      </a:accent2>
      <a:accent3>
        <a:srgbClr val="59B632"/>
      </a:accent3>
      <a:accent4>
        <a:srgbClr val="26B938"/>
      </a:accent4>
      <a:accent5>
        <a:srgbClr val="32B779"/>
      </a:accent5>
      <a:accent6>
        <a:srgbClr val="25B2AB"/>
      </a:accent6>
      <a:hlink>
        <a:srgbClr val="616FCA"/>
      </a:hlink>
      <a:folHlink>
        <a:srgbClr val="7F7F7F"/>
      </a:folHlink>
    </a:clrScheme>
    <a:fontScheme name="Custom 170">
      <a:majorFont>
        <a:latin typeface="Bembo"/>
        <a:ea typeface=""/>
        <a:cs typeface=""/>
      </a:majorFont>
      <a:minorFont>
        <a:latin typeface="Bemb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ArchiveVTI" id="{514BDC9F-20AC-40CA-9FE7-B30987BCD2D4}" vid="{D8FA1533-D953-46ED-B2C7-B32AF1BED7A8}"/>
    </a:ext>
  </a:ext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TotalTime>
  <Words>2120</Words>
  <Application>Microsoft Office PowerPoint</Application>
  <PresentationFormat>Laajakuva</PresentationFormat>
  <Paragraphs>233</Paragraphs>
  <Slides>27</Slides>
  <Notes>1</Notes>
  <HiddenSlides>0</HiddenSlides>
  <MMClips>0</MMClips>
  <ScaleCrop>false</ScaleCrop>
  <HeadingPairs>
    <vt:vector size="6" baseType="variant">
      <vt:variant>
        <vt:lpstr>Käytetyt fontit</vt:lpstr>
      </vt:variant>
      <vt:variant>
        <vt:i4>6</vt:i4>
      </vt:variant>
      <vt:variant>
        <vt:lpstr>Teema</vt:lpstr>
      </vt:variant>
      <vt:variant>
        <vt:i4>1</vt:i4>
      </vt:variant>
      <vt:variant>
        <vt:lpstr>Dian otsikot</vt:lpstr>
      </vt:variant>
      <vt:variant>
        <vt:i4>27</vt:i4>
      </vt:variant>
    </vt:vector>
  </HeadingPairs>
  <TitlesOfParts>
    <vt:vector size="34" baseType="lpstr">
      <vt:lpstr>Arial</vt:lpstr>
      <vt:lpstr>Bembo</vt:lpstr>
      <vt:lpstr>Calibri</vt:lpstr>
      <vt:lpstr>Courier New</vt:lpstr>
      <vt:lpstr>Georgia</vt:lpstr>
      <vt:lpstr>Lucida Grande</vt:lpstr>
      <vt:lpstr>ArchiveVTI</vt:lpstr>
      <vt:lpstr>Kansain-väliset sopimukset </vt:lpstr>
      <vt:lpstr>Sopimuksen sitovuuden  yksityiset järjestelyt</vt:lpstr>
      <vt:lpstr>Sopimusperusteiset riidanratkaisujärjestelmät</vt:lpstr>
      <vt:lpstr>Välimiesmenettely  </vt:lpstr>
      <vt:lpstr>Tuomioistuimet</vt:lpstr>
      <vt:lpstr>Yleiset tuomioistuimet</vt:lpstr>
      <vt:lpstr>Tuomioiden tunnustaminen ja täytäntöönpano</vt:lpstr>
      <vt:lpstr>Sopimusehtojen kohtuuttomuus – kuluttajansuojalaki (KSL)</vt:lpstr>
      <vt:lpstr>Sopimusehtojen kohtuuttomuus – Sopimusehtodirektiivi 93/13/ETY</vt:lpstr>
      <vt:lpstr>Access to justice ja EU-oikeus </vt:lpstr>
      <vt:lpstr>Access to justice –ongelma: vastaajan (kuluttajan) passiivisuus </vt:lpstr>
      <vt:lpstr>Prosessiperiaatteita </vt:lpstr>
      <vt:lpstr>Aineellinen prosessinjohto</vt:lpstr>
      <vt:lpstr>Jutun dispositiivisuus </vt:lpstr>
      <vt:lpstr>EUROOPAN PARLAMENTIN JA NEUVOSTON ASETUS (EU) N:o 1215/2012, annettu 12 päivänä joulukuuta 2012, tuomioistuimen toimivallasta sekä tuomioiden tunnustamisesta ja täytäntöönpanosta siviili- ja kauppaoikeuden alalla (Bryssel I –asetus) </vt:lpstr>
      <vt:lpstr>Bryssel I –asetus  19 artikla </vt:lpstr>
      <vt:lpstr>Bryssel I –asetus  26 artikla </vt:lpstr>
      <vt:lpstr>Bryssel I –asetus  27 ja 28 artikla </vt:lpstr>
      <vt:lpstr>EUT:n linjaukset 1</vt:lpstr>
      <vt:lpstr>EUT:n linjaukset 2</vt:lpstr>
      <vt:lpstr>KKO 2015:60 2</vt:lpstr>
      <vt:lpstr>KKO 2015:60 1</vt:lpstr>
      <vt:lpstr>Kuluttajaluottojen korot  (KorkoL 1 ja 2) </vt:lpstr>
      <vt:lpstr>Luottokustannusten enimmäismäärä kuluttajaluotoissa (KSL 17 a § (26.4.2019/596)</vt:lpstr>
      <vt:lpstr>KKO 2015:60 3</vt:lpstr>
      <vt:lpstr>EU-virikkeellisen kehityksen vaikutuksia </vt:lpstr>
      <vt:lpstr>Lähdemateriaalia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Kansain-väliset sopimukset </dc:title>
  <dc:creator>Matti Rudanko</dc:creator>
  <cp:lastModifiedBy>Matti Rudanko</cp:lastModifiedBy>
  <cp:revision>16</cp:revision>
  <dcterms:created xsi:type="dcterms:W3CDTF">2021-01-19T14:37:57Z</dcterms:created>
  <dcterms:modified xsi:type="dcterms:W3CDTF">2021-01-19T17:08:04Z</dcterms:modified>
</cp:coreProperties>
</file>