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A8D1-C1AF-E3C5-D285-D1DCE599509C}" v="345" dt="2021-03-20T10:51:32.708"/>
    <p1510:client id="{61C2688E-7A00-D476-B61D-3BC849AFFDF4}" v="42" dt="2021-03-19T15:39:54.849"/>
    <p1510:client id="{FACF9F9B-7DC7-407D-89F6-58AE311D0219}" v="692" dt="2021-03-19T15:34:25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11E25-7A74-484C-8FCF-6395FA3BC6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FC8C6F-4215-4683-8979-C96C131BD407}">
      <dgm:prSet custT="1"/>
      <dgm:spPr/>
      <dgm:t>
        <a:bodyPr/>
        <a:lstStyle/>
        <a:p>
          <a:r>
            <a:rPr lang="ja-JP" sz="2800" dirty="0"/>
            <a:t>一</a:t>
          </a:r>
          <a:r>
            <a:rPr lang="en-US" sz="2800" dirty="0"/>
            <a:t>、HSK</a:t>
          </a:r>
          <a:r>
            <a:rPr lang="ja-JP" sz="2800" dirty="0"/>
            <a:t>（六级）分三部分</a:t>
          </a:r>
          <a:r>
            <a:rPr lang="en-US" sz="2800" dirty="0"/>
            <a:t>：</a:t>
          </a:r>
        </a:p>
      </dgm:t>
    </dgm:pt>
    <dgm:pt modelId="{30C85B75-984D-4C51-A0E0-48E51EAEE5E5}" type="parTrans" cxnId="{C3D8CA83-2EF8-4B97-8D63-0FE35E334066}">
      <dgm:prSet/>
      <dgm:spPr/>
      <dgm:t>
        <a:bodyPr/>
        <a:lstStyle/>
        <a:p>
          <a:endParaRPr lang="en-US"/>
        </a:p>
      </dgm:t>
    </dgm:pt>
    <dgm:pt modelId="{C4FB26C6-20D5-4E89-800C-12055D5B1C5C}" type="sibTrans" cxnId="{C3D8CA83-2EF8-4B97-8D63-0FE35E334066}">
      <dgm:prSet/>
      <dgm:spPr/>
      <dgm:t>
        <a:bodyPr/>
        <a:lstStyle/>
        <a:p>
          <a:endParaRPr lang="en-US"/>
        </a:p>
      </dgm:t>
    </dgm:pt>
    <dgm:pt modelId="{ACDB074E-A546-4909-A56F-5D17C2BFCF39}">
      <dgm:prSet custT="1"/>
      <dgm:spPr/>
      <dgm:t>
        <a:bodyPr/>
        <a:lstStyle/>
        <a:p>
          <a:r>
            <a:rPr lang="en-US" sz="2800" dirty="0"/>
            <a:t>1</a:t>
          </a:r>
          <a:r>
            <a:rPr lang="ja-JP" sz="2800" dirty="0"/>
            <a:t>．听力</a:t>
          </a:r>
          <a:r>
            <a:rPr lang="en-US" sz="2800" dirty="0"/>
            <a:t>（50 </a:t>
          </a:r>
          <a:r>
            <a:rPr lang="ja-JP" sz="2800" dirty="0"/>
            <a:t>题，约</a:t>
          </a:r>
          <a:r>
            <a:rPr lang="en-US" sz="2800" dirty="0"/>
            <a:t> 35 </a:t>
          </a:r>
          <a:r>
            <a:rPr lang="ja-JP" sz="2800" dirty="0"/>
            <a:t>分钟</a:t>
          </a:r>
          <a:r>
            <a:rPr lang="en-US" sz="2800" dirty="0"/>
            <a:t>）</a:t>
          </a:r>
        </a:p>
      </dgm:t>
    </dgm:pt>
    <dgm:pt modelId="{AAC4A878-6B07-48A6-847B-573504085211}" type="parTrans" cxnId="{18E6DFCB-B0C7-45F3-9FEB-320C1EB7F21D}">
      <dgm:prSet/>
      <dgm:spPr/>
      <dgm:t>
        <a:bodyPr/>
        <a:lstStyle/>
        <a:p>
          <a:endParaRPr lang="en-US"/>
        </a:p>
      </dgm:t>
    </dgm:pt>
    <dgm:pt modelId="{9224BE72-4033-4DC1-822C-1E8B4F2EC798}" type="sibTrans" cxnId="{18E6DFCB-B0C7-45F3-9FEB-320C1EB7F21D}">
      <dgm:prSet/>
      <dgm:spPr/>
      <dgm:t>
        <a:bodyPr/>
        <a:lstStyle/>
        <a:p>
          <a:endParaRPr lang="en-US"/>
        </a:p>
      </dgm:t>
    </dgm:pt>
    <dgm:pt modelId="{0E8B5C03-3279-47B3-8A20-31A3BBC9BA03}">
      <dgm:prSet custT="1"/>
      <dgm:spPr/>
      <dgm:t>
        <a:bodyPr/>
        <a:lstStyle/>
        <a:p>
          <a:r>
            <a:rPr lang="en-US" sz="2800" dirty="0"/>
            <a:t>2</a:t>
          </a:r>
          <a:r>
            <a:rPr lang="ja-JP" sz="2800" dirty="0"/>
            <a:t>．阅读</a:t>
          </a:r>
          <a:r>
            <a:rPr lang="en-US" sz="2800" dirty="0"/>
            <a:t>（50 </a:t>
          </a:r>
          <a:r>
            <a:rPr lang="ja-JP" sz="2800" dirty="0"/>
            <a:t>题</a:t>
          </a:r>
          <a:r>
            <a:rPr lang="en-US" sz="2800" dirty="0"/>
            <a:t>，50 </a:t>
          </a:r>
          <a:r>
            <a:rPr lang="ja-JP" sz="2800" dirty="0"/>
            <a:t>分钟</a:t>
          </a:r>
          <a:r>
            <a:rPr lang="en-US" sz="2800" dirty="0"/>
            <a:t>） </a:t>
          </a:r>
        </a:p>
      </dgm:t>
    </dgm:pt>
    <dgm:pt modelId="{A642BD63-D7CE-4D25-B678-248FCC80DD9E}" type="parTrans" cxnId="{DED8A389-426A-40FF-A4ED-4EE8558CCCBE}">
      <dgm:prSet/>
      <dgm:spPr/>
      <dgm:t>
        <a:bodyPr/>
        <a:lstStyle/>
        <a:p>
          <a:endParaRPr lang="en-US"/>
        </a:p>
      </dgm:t>
    </dgm:pt>
    <dgm:pt modelId="{D39F0E13-B41E-4606-BF95-5F8120B83B97}" type="sibTrans" cxnId="{DED8A389-426A-40FF-A4ED-4EE8558CCCBE}">
      <dgm:prSet/>
      <dgm:spPr/>
      <dgm:t>
        <a:bodyPr/>
        <a:lstStyle/>
        <a:p>
          <a:endParaRPr lang="en-US"/>
        </a:p>
      </dgm:t>
    </dgm:pt>
    <dgm:pt modelId="{18A5C159-372E-46B9-A7CB-C98DD2D838FA}">
      <dgm:prSet custT="1"/>
      <dgm:spPr/>
      <dgm:t>
        <a:bodyPr/>
        <a:lstStyle/>
        <a:p>
          <a:r>
            <a:rPr lang="en-US" sz="2800" dirty="0"/>
            <a:t>3</a:t>
          </a:r>
          <a:r>
            <a:rPr lang="ja-JP" sz="2800" dirty="0"/>
            <a:t>．书写</a:t>
          </a:r>
          <a:r>
            <a:rPr lang="en-US" sz="2800" dirty="0"/>
            <a:t>（1 </a:t>
          </a:r>
          <a:r>
            <a:rPr lang="ja-JP" sz="2800" dirty="0"/>
            <a:t>题</a:t>
          </a:r>
          <a:r>
            <a:rPr lang="en-US" sz="2800" dirty="0"/>
            <a:t>，45 </a:t>
          </a:r>
          <a:r>
            <a:rPr lang="ja-JP" sz="2800" dirty="0"/>
            <a:t>分钟）</a:t>
          </a:r>
          <a:r>
            <a:rPr lang="en-US" sz="2800" dirty="0"/>
            <a:t> </a:t>
          </a:r>
        </a:p>
      </dgm:t>
    </dgm:pt>
    <dgm:pt modelId="{543C9BBE-2AF2-404C-9E65-A2E88196E881}" type="parTrans" cxnId="{EC2F14A3-5B3A-4590-9DA4-E6E52E28FDCF}">
      <dgm:prSet/>
      <dgm:spPr/>
      <dgm:t>
        <a:bodyPr/>
        <a:lstStyle/>
        <a:p>
          <a:endParaRPr lang="en-US"/>
        </a:p>
      </dgm:t>
    </dgm:pt>
    <dgm:pt modelId="{D18EBBBE-E72F-492F-8F42-576E3815D19E}" type="sibTrans" cxnId="{EC2F14A3-5B3A-4590-9DA4-E6E52E28FDCF}">
      <dgm:prSet/>
      <dgm:spPr/>
      <dgm:t>
        <a:bodyPr/>
        <a:lstStyle/>
        <a:p>
          <a:endParaRPr lang="en-US"/>
        </a:p>
      </dgm:t>
    </dgm:pt>
    <dgm:pt modelId="{29E6F10C-2A1A-4DAB-9C95-D26174159463}">
      <dgm:prSet custT="1"/>
      <dgm:spPr/>
      <dgm:t>
        <a:bodyPr/>
        <a:lstStyle/>
        <a:p>
          <a:r>
            <a:rPr lang="ja-JP" sz="2800" dirty="0"/>
            <a:t>二、听力结束后，有</a:t>
          </a:r>
          <a:r>
            <a:rPr lang="en-US" sz="2800" dirty="0"/>
            <a:t> 5 </a:t>
          </a:r>
          <a:r>
            <a:rPr lang="ja-JP" sz="2800" dirty="0"/>
            <a:t>分钟填写答题卡。</a:t>
          </a:r>
          <a:r>
            <a:rPr lang="en-US" sz="2800" dirty="0"/>
            <a:t> </a:t>
          </a:r>
        </a:p>
      </dgm:t>
    </dgm:pt>
    <dgm:pt modelId="{21E9EF0A-AD6D-4A80-8EB9-A7E42B4518CD}" type="parTrans" cxnId="{E74C9B8A-2429-4DB4-8F20-EF40ED9738C8}">
      <dgm:prSet/>
      <dgm:spPr/>
      <dgm:t>
        <a:bodyPr/>
        <a:lstStyle/>
        <a:p>
          <a:endParaRPr lang="en-US"/>
        </a:p>
      </dgm:t>
    </dgm:pt>
    <dgm:pt modelId="{5697E8E2-BC0B-425D-96FE-7B8EA6918E7A}" type="sibTrans" cxnId="{E74C9B8A-2429-4DB4-8F20-EF40ED9738C8}">
      <dgm:prSet/>
      <dgm:spPr/>
      <dgm:t>
        <a:bodyPr/>
        <a:lstStyle/>
        <a:p>
          <a:endParaRPr lang="en-US"/>
        </a:p>
      </dgm:t>
    </dgm:pt>
    <dgm:pt modelId="{193A2AC6-F1D8-4B57-A0CC-1E78685E5438}">
      <dgm:prSet custT="1"/>
      <dgm:spPr/>
      <dgm:t>
        <a:bodyPr/>
        <a:lstStyle/>
        <a:p>
          <a:r>
            <a:rPr lang="ja-JP" sz="2800" dirty="0"/>
            <a:t>三、全部考试约</a:t>
          </a:r>
          <a:r>
            <a:rPr lang="en-US" sz="2800" dirty="0"/>
            <a:t> 140 </a:t>
          </a:r>
          <a:r>
            <a:rPr lang="ja-JP" sz="2800" dirty="0"/>
            <a:t>分钟（含考生填写个人信息时间</a:t>
          </a:r>
          <a:r>
            <a:rPr lang="en-US" sz="2800" dirty="0"/>
            <a:t> 5 </a:t>
          </a:r>
          <a:r>
            <a:rPr lang="ja-JP" sz="2800" dirty="0"/>
            <a:t>分钟</a:t>
          </a:r>
          <a:r>
            <a:rPr lang="en-US" sz="2800" dirty="0"/>
            <a:t>）。 </a:t>
          </a:r>
        </a:p>
      </dgm:t>
    </dgm:pt>
    <dgm:pt modelId="{DBF3E400-01C2-4835-9455-999BFF7B2096}" type="parTrans" cxnId="{007E7CCB-5B76-4D61-93E5-3C7EB2A33538}">
      <dgm:prSet/>
      <dgm:spPr/>
      <dgm:t>
        <a:bodyPr/>
        <a:lstStyle/>
        <a:p>
          <a:endParaRPr lang="en-US"/>
        </a:p>
      </dgm:t>
    </dgm:pt>
    <dgm:pt modelId="{94EBE0F9-9938-4742-8577-E7EBBB13D9A9}" type="sibTrans" cxnId="{007E7CCB-5B76-4D61-93E5-3C7EB2A33538}">
      <dgm:prSet/>
      <dgm:spPr/>
      <dgm:t>
        <a:bodyPr/>
        <a:lstStyle/>
        <a:p>
          <a:endParaRPr lang="en-US"/>
        </a:p>
      </dgm:t>
    </dgm:pt>
    <dgm:pt modelId="{2651E16C-91F9-445A-8362-DE9D40228109}" type="pres">
      <dgm:prSet presAssocID="{EA111E25-7A74-484C-8FCF-6395FA3BC614}" presName="root" presStyleCnt="0">
        <dgm:presLayoutVars>
          <dgm:dir/>
          <dgm:resizeHandles val="exact"/>
        </dgm:presLayoutVars>
      </dgm:prSet>
      <dgm:spPr/>
    </dgm:pt>
    <dgm:pt modelId="{3F0561A6-27DA-4B6D-9A45-C3BB5C42C792}" type="pres">
      <dgm:prSet presAssocID="{CFFC8C6F-4215-4683-8979-C96C131BD407}" presName="compNode" presStyleCnt="0"/>
      <dgm:spPr/>
    </dgm:pt>
    <dgm:pt modelId="{C6C8B866-F0B5-4360-8E0E-468C3B92B093}" type="pres">
      <dgm:prSet presAssocID="{CFFC8C6F-4215-4683-8979-C96C131BD407}" presName="bgRect" presStyleLbl="bgShp" presStyleIdx="0" presStyleCnt="6"/>
      <dgm:spPr/>
    </dgm:pt>
    <dgm:pt modelId="{22A3E792-0DFF-4A99-8D0A-7C8E6C41AB99}" type="pres">
      <dgm:prSet presAssocID="{CFFC8C6F-4215-4683-8979-C96C131BD40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9712C39E-9CD6-4B48-AAFF-EBFA8760D90A}" type="pres">
      <dgm:prSet presAssocID="{CFFC8C6F-4215-4683-8979-C96C131BD407}" presName="spaceRect" presStyleCnt="0"/>
      <dgm:spPr/>
    </dgm:pt>
    <dgm:pt modelId="{16CA2EFA-6BF3-489E-BCEF-BD14FEF80F92}" type="pres">
      <dgm:prSet presAssocID="{CFFC8C6F-4215-4683-8979-C96C131BD407}" presName="parTx" presStyleLbl="revTx" presStyleIdx="0" presStyleCnt="6">
        <dgm:presLayoutVars>
          <dgm:chMax val="0"/>
          <dgm:chPref val="0"/>
        </dgm:presLayoutVars>
      </dgm:prSet>
      <dgm:spPr/>
    </dgm:pt>
    <dgm:pt modelId="{F916D76C-52EB-43BA-B1ED-0FD33C044F64}" type="pres">
      <dgm:prSet presAssocID="{C4FB26C6-20D5-4E89-800C-12055D5B1C5C}" presName="sibTrans" presStyleCnt="0"/>
      <dgm:spPr/>
    </dgm:pt>
    <dgm:pt modelId="{E2015DF8-A39A-4340-A0CD-45BFB29C65C3}" type="pres">
      <dgm:prSet presAssocID="{ACDB074E-A546-4909-A56F-5D17C2BFCF39}" presName="compNode" presStyleCnt="0"/>
      <dgm:spPr/>
    </dgm:pt>
    <dgm:pt modelId="{C390F1EA-9535-4EE4-9C85-1F4D0D38B4A9}" type="pres">
      <dgm:prSet presAssocID="{ACDB074E-A546-4909-A56F-5D17C2BFCF39}" presName="bgRect" presStyleLbl="bgShp" presStyleIdx="1" presStyleCnt="6" custLinFactNeighborY="5686"/>
      <dgm:spPr/>
    </dgm:pt>
    <dgm:pt modelId="{B7C191A8-36C1-458C-9B51-E24EC19DA73F}" type="pres">
      <dgm:prSet presAssocID="{ACDB074E-A546-4909-A56F-5D17C2BFCF3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6E7F7D9D-4A46-4F27-AAE1-6118591CFF8C}" type="pres">
      <dgm:prSet presAssocID="{ACDB074E-A546-4909-A56F-5D17C2BFCF39}" presName="spaceRect" presStyleCnt="0"/>
      <dgm:spPr/>
    </dgm:pt>
    <dgm:pt modelId="{BF5E1ED0-0238-40B8-AAF2-D74AD897D99F}" type="pres">
      <dgm:prSet presAssocID="{ACDB074E-A546-4909-A56F-5D17C2BFCF39}" presName="parTx" presStyleLbl="revTx" presStyleIdx="1" presStyleCnt="6">
        <dgm:presLayoutVars>
          <dgm:chMax val="0"/>
          <dgm:chPref val="0"/>
        </dgm:presLayoutVars>
      </dgm:prSet>
      <dgm:spPr/>
    </dgm:pt>
    <dgm:pt modelId="{F6DD5A3C-7B8B-4752-B458-7D623E3FBD25}" type="pres">
      <dgm:prSet presAssocID="{9224BE72-4033-4DC1-822C-1E8B4F2EC798}" presName="sibTrans" presStyleCnt="0"/>
      <dgm:spPr/>
    </dgm:pt>
    <dgm:pt modelId="{4C424BFC-D743-4CCD-9D3C-E1478D92B01F}" type="pres">
      <dgm:prSet presAssocID="{0E8B5C03-3279-47B3-8A20-31A3BBC9BA03}" presName="compNode" presStyleCnt="0"/>
      <dgm:spPr/>
    </dgm:pt>
    <dgm:pt modelId="{9C97CA1A-4597-4411-8FB6-A5CF9E22E4EB}" type="pres">
      <dgm:prSet presAssocID="{0E8B5C03-3279-47B3-8A20-31A3BBC9BA03}" presName="bgRect" presStyleLbl="bgShp" presStyleIdx="2" presStyleCnt="6" custScaleY="96901"/>
      <dgm:spPr/>
    </dgm:pt>
    <dgm:pt modelId="{9B431E7F-1F00-4EBE-9607-C4A33757F0CA}" type="pres">
      <dgm:prSet presAssocID="{0E8B5C03-3279-47B3-8A20-31A3BBC9BA0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365D9EB-9DB4-4901-8B8D-06BCEDFD370B}" type="pres">
      <dgm:prSet presAssocID="{0E8B5C03-3279-47B3-8A20-31A3BBC9BA03}" presName="spaceRect" presStyleCnt="0"/>
      <dgm:spPr/>
    </dgm:pt>
    <dgm:pt modelId="{117E1461-9654-498E-B9AA-07305AA66D45}" type="pres">
      <dgm:prSet presAssocID="{0E8B5C03-3279-47B3-8A20-31A3BBC9BA03}" presName="parTx" presStyleLbl="revTx" presStyleIdx="2" presStyleCnt="6">
        <dgm:presLayoutVars>
          <dgm:chMax val="0"/>
          <dgm:chPref val="0"/>
        </dgm:presLayoutVars>
      </dgm:prSet>
      <dgm:spPr/>
    </dgm:pt>
    <dgm:pt modelId="{C37A6C4F-57DA-4051-82C4-DCE8F41CEC50}" type="pres">
      <dgm:prSet presAssocID="{D39F0E13-B41E-4606-BF95-5F8120B83B97}" presName="sibTrans" presStyleCnt="0"/>
      <dgm:spPr/>
    </dgm:pt>
    <dgm:pt modelId="{665FB322-1FA5-4684-866F-96A3C2384169}" type="pres">
      <dgm:prSet presAssocID="{18A5C159-372E-46B9-A7CB-C98DD2D838FA}" presName="compNode" presStyleCnt="0"/>
      <dgm:spPr/>
    </dgm:pt>
    <dgm:pt modelId="{2BD91C07-FB9B-40C0-94A7-CEEAD2020C8A}" type="pres">
      <dgm:prSet presAssocID="{18A5C159-372E-46B9-A7CB-C98DD2D838FA}" presName="bgRect" presStyleLbl="bgShp" presStyleIdx="3" presStyleCnt="6"/>
      <dgm:spPr/>
    </dgm:pt>
    <dgm:pt modelId="{2771519F-3B2C-4A86-9048-590B515B57EC}" type="pres">
      <dgm:prSet presAssocID="{18A5C159-372E-46B9-A7CB-C98DD2D838F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945301B-3631-4C47-B197-AC8C4FE41634}" type="pres">
      <dgm:prSet presAssocID="{18A5C159-372E-46B9-A7CB-C98DD2D838FA}" presName="spaceRect" presStyleCnt="0"/>
      <dgm:spPr/>
    </dgm:pt>
    <dgm:pt modelId="{B5E8489E-BC90-45CF-8F07-FDB9F1688DE7}" type="pres">
      <dgm:prSet presAssocID="{18A5C159-372E-46B9-A7CB-C98DD2D838FA}" presName="parTx" presStyleLbl="revTx" presStyleIdx="3" presStyleCnt="6">
        <dgm:presLayoutVars>
          <dgm:chMax val="0"/>
          <dgm:chPref val="0"/>
        </dgm:presLayoutVars>
      </dgm:prSet>
      <dgm:spPr/>
    </dgm:pt>
    <dgm:pt modelId="{5FDBAC4F-26B2-4C7A-88AD-C95E97B9026D}" type="pres">
      <dgm:prSet presAssocID="{D18EBBBE-E72F-492F-8F42-576E3815D19E}" presName="sibTrans" presStyleCnt="0"/>
      <dgm:spPr/>
    </dgm:pt>
    <dgm:pt modelId="{59B0B3FB-D10C-44DB-96CC-4E74FC17E022}" type="pres">
      <dgm:prSet presAssocID="{29E6F10C-2A1A-4DAB-9C95-D26174159463}" presName="compNode" presStyleCnt="0"/>
      <dgm:spPr/>
    </dgm:pt>
    <dgm:pt modelId="{41E97881-FF61-42A6-B31D-D03B272BC7BF}" type="pres">
      <dgm:prSet presAssocID="{29E6F10C-2A1A-4DAB-9C95-D26174159463}" presName="bgRect" presStyleLbl="bgShp" presStyleIdx="4" presStyleCnt="6"/>
      <dgm:spPr/>
    </dgm:pt>
    <dgm:pt modelId="{A770605F-F379-4712-95EA-1A02103CA1ED}" type="pres">
      <dgm:prSet presAssocID="{29E6F10C-2A1A-4DAB-9C95-D261741594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0CD8139F-CB9D-4F41-8A88-64909F01BBF1}" type="pres">
      <dgm:prSet presAssocID="{29E6F10C-2A1A-4DAB-9C95-D26174159463}" presName="spaceRect" presStyleCnt="0"/>
      <dgm:spPr/>
    </dgm:pt>
    <dgm:pt modelId="{ED633AAE-89E1-4D24-927A-73E0D9CF4F94}" type="pres">
      <dgm:prSet presAssocID="{29E6F10C-2A1A-4DAB-9C95-D26174159463}" presName="parTx" presStyleLbl="revTx" presStyleIdx="4" presStyleCnt="6">
        <dgm:presLayoutVars>
          <dgm:chMax val="0"/>
          <dgm:chPref val="0"/>
        </dgm:presLayoutVars>
      </dgm:prSet>
      <dgm:spPr/>
    </dgm:pt>
    <dgm:pt modelId="{867BEE8A-1324-48A4-BC7D-84153955A04B}" type="pres">
      <dgm:prSet presAssocID="{5697E8E2-BC0B-425D-96FE-7B8EA6918E7A}" presName="sibTrans" presStyleCnt="0"/>
      <dgm:spPr/>
    </dgm:pt>
    <dgm:pt modelId="{E75A13BB-2281-4478-9F81-CA179E9BAC48}" type="pres">
      <dgm:prSet presAssocID="{193A2AC6-F1D8-4B57-A0CC-1E78685E5438}" presName="compNode" presStyleCnt="0"/>
      <dgm:spPr/>
    </dgm:pt>
    <dgm:pt modelId="{4D590995-E4B3-42CB-8521-B4984C42F881}" type="pres">
      <dgm:prSet presAssocID="{193A2AC6-F1D8-4B57-A0CC-1E78685E5438}" presName="bgRect" presStyleLbl="bgShp" presStyleIdx="5" presStyleCnt="6"/>
      <dgm:spPr/>
    </dgm:pt>
    <dgm:pt modelId="{24673DF2-2FA5-45D0-8E76-879948B2E514}" type="pres">
      <dgm:prSet presAssocID="{193A2AC6-F1D8-4B57-A0CC-1E78685E54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BAAC488-B08A-4314-A466-71298D15A13C}" type="pres">
      <dgm:prSet presAssocID="{193A2AC6-F1D8-4B57-A0CC-1E78685E5438}" presName="spaceRect" presStyleCnt="0"/>
      <dgm:spPr/>
    </dgm:pt>
    <dgm:pt modelId="{72DC4A1E-7C24-4A38-9036-A35401D1E817}" type="pres">
      <dgm:prSet presAssocID="{193A2AC6-F1D8-4B57-A0CC-1E78685E543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1904C78-1F56-4496-85E9-24F9498124A9}" type="presOf" srcId="{193A2AC6-F1D8-4B57-A0CC-1E78685E5438}" destId="{72DC4A1E-7C24-4A38-9036-A35401D1E817}" srcOrd="0" destOrd="0" presId="urn:microsoft.com/office/officeart/2018/2/layout/IconVerticalSolidList"/>
    <dgm:cxn modelId="{C3D8CA83-2EF8-4B97-8D63-0FE35E334066}" srcId="{EA111E25-7A74-484C-8FCF-6395FA3BC614}" destId="{CFFC8C6F-4215-4683-8979-C96C131BD407}" srcOrd="0" destOrd="0" parTransId="{30C85B75-984D-4C51-A0E0-48E51EAEE5E5}" sibTransId="{C4FB26C6-20D5-4E89-800C-12055D5B1C5C}"/>
    <dgm:cxn modelId="{DED8A389-426A-40FF-A4ED-4EE8558CCCBE}" srcId="{EA111E25-7A74-484C-8FCF-6395FA3BC614}" destId="{0E8B5C03-3279-47B3-8A20-31A3BBC9BA03}" srcOrd="2" destOrd="0" parTransId="{A642BD63-D7CE-4D25-B678-248FCC80DD9E}" sibTransId="{D39F0E13-B41E-4606-BF95-5F8120B83B97}"/>
    <dgm:cxn modelId="{E74C9B8A-2429-4DB4-8F20-EF40ED9738C8}" srcId="{EA111E25-7A74-484C-8FCF-6395FA3BC614}" destId="{29E6F10C-2A1A-4DAB-9C95-D26174159463}" srcOrd="4" destOrd="0" parTransId="{21E9EF0A-AD6D-4A80-8EB9-A7E42B4518CD}" sibTransId="{5697E8E2-BC0B-425D-96FE-7B8EA6918E7A}"/>
    <dgm:cxn modelId="{DA029F8D-835D-481B-B915-7864F62AF51D}" type="presOf" srcId="{CFFC8C6F-4215-4683-8979-C96C131BD407}" destId="{16CA2EFA-6BF3-489E-BCEF-BD14FEF80F92}" srcOrd="0" destOrd="0" presId="urn:microsoft.com/office/officeart/2018/2/layout/IconVerticalSolidList"/>
    <dgm:cxn modelId="{EC2F14A3-5B3A-4590-9DA4-E6E52E28FDCF}" srcId="{EA111E25-7A74-484C-8FCF-6395FA3BC614}" destId="{18A5C159-372E-46B9-A7CB-C98DD2D838FA}" srcOrd="3" destOrd="0" parTransId="{543C9BBE-2AF2-404C-9E65-A2E88196E881}" sibTransId="{D18EBBBE-E72F-492F-8F42-576E3815D19E}"/>
    <dgm:cxn modelId="{96614FC1-1DE7-4DD7-A6CA-6B92C2E8C555}" type="presOf" srcId="{18A5C159-372E-46B9-A7CB-C98DD2D838FA}" destId="{B5E8489E-BC90-45CF-8F07-FDB9F1688DE7}" srcOrd="0" destOrd="0" presId="urn:microsoft.com/office/officeart/2018/2/layout/IconVerticalSolidList"/>
    <dgm:cxn modelId="{29CF29C3-999B-4A66-945C-D90E6C0E314C}" type="presOf" srcId="{29E6F10C-2A1A-4DAB-9C95-D26174159463}" destId="{ED633AAE-89E1-4D24-927A-73E0D9CF4F94}" srcOrd="0" destOrd="0" presId="urn:microsoft.com/office/officeart/2018/2/layout/IconVerticalSolidList"/>
    <dgm:cxn modelId="{007E7CCB-5B76-4D61-93E5-3C7EB2A33538}" srcId="{EA111E25-7A74-484C-8FCF-6395FA3BC614}" destId="{193A2AC6-F1D8-4B57-A0CC-1E78685E5438}" srcOrd="5" destOrd="0" parTransId="{DBF3E400-01C2-4835-9455-999BFF7B2096}" sibTransId="{94EBE0F9-9938-4742-8577-E7EBBB13D9A9}"/>
    <dgm:cxn modelId="{18E6DFCB-B0C7-45F3-9FEB-320C1EB7F21D}" srcId="{EA111E25-7A74-484C-8FCF-6395FA3BC614}" destId="{ACDB074E-A546-4909-A56F-5D17C2BFCF39}" srcOrd="1" destOrd="0" parTransId="{AAC4A878-6B07-48A6-847B-573504085211}" sibTransId="{9224BE72-4033-4DC1-822C-1E8B4F2EC798}"/>
    <dgm:cxn modelId="{7CEE82E0-ED9A-4CEE-9048-3365788B2137}" type="presOf" srcId="{ACDB074E-A546-4909-A56F-5D17C2BFCF39}" destId="{BF5E1ED0-0238-40B8-AAF2-D74AD897D99F}" srcOrd="0" destOrd="0" presId="urn:microsoft.com/office/officeart/2018/2/layout/IconVerticalSolidList"/>
    <dgm:cxn modelId="{11565AF0-8008-4E30-B567-C60A033586E2}" type="presOf" srcId="{EA111E25-7A74-484C-8FCF-6395FA3BC614}" destId="{2651E16C-91F9-445A-8362-DE9D40228109}" srcOrd="0" destOrd="0" presId="urn:microsoft.com/office/officeart/2018/2/layout/IconVerticalSolidList"/>
    <dgm:cxn modelId="{DE7A7AF3-4ED0-46E6-85F8-7DF0D6B4442C}" type="presOf" srcId="{0E8B5C03-3279-47B3-8A20-31A3BBC9BA03}" destId="{117E1461-9654-498E-B9AA-07305AA66D45}" srcOrd="0" destOrd="0" presId="urn:microsoft.com/office/officeart/2018/2/layout/IconVerticalSolidList"/>
    <dgm:cxn modelId="{4A7A6793-CEAA-4A05-A207-CB283289B63A}" type="presParOf" srcId="{2651E16C-91F9-445A-8362-DE9D40228109}" destId="{3F0561A6-27DA-4B6D-9A45-C3BB5C42C792}" srcOrd="0" destOrd="0" presId="urn:microsoft.com/office/officeart/2018/2/layout/IconVerticalSolidList"/>
    <dgm:cxn modelId="{E4BD25E6-D4D8-4C36-B7E3-E4F171EC7ED6}" type="presParOf" srcId="{3F0561A6-27DA-4B6D-9A45-C3BB5C42C792}" destId="{C6C8B866-F0B5-4360-8E0E-468C3B92B093}" srcOrd="0" destOrd="0" presId="urn:microsoft.com/office/officeart/2018/2/layout/IconVerticalSolidList"/>
    <dgm:cxn modelId="{54D45DDB-8A61-4D23-BD49-D6548536EC4F}" type="presParOf" srcId="{3F0561A6-27DA-4B6D-9A45-C3BB5C42C792}" destId="{22A3E792-0DFF-4A99-8D0A-7C8E6C41AB99}" srcOrd="1" destOrd="0" presId="urn:microsoft.com/office/officeart/2018/2/layout/IconVerticalSolidList"/>
    <dgm:cxn modelId="{5455A18B-93B4-47D8-B87C-6FCDE3F682F7}" type="presParOf" srcId="{3F0561A6-27DA-4B6D-9A45-C3BB5C42C792}" destId="{9712C39E-9CD6-4B48-AAFF-EBFA8760D90A}" srcOrd="2" destOrd="0" presId="urn:microsoft.com/office/officeart/2018/2/layout/IconVerticalSolidList"/>
    <dgm:cxn modelId="{964DFD5A-ED60-412C-B442-4E1AE38861A6}" type="presParOf" srcId="{3F0561A6-27DA-4B6D-9A45-C3BB5C42C792}" destId="{16CA2EFA-6BF3-489E-BCEF-BD14FEF80F92}" srcOrd="3" destOrd="0" presId="urn:microsoft.com/office/officeart/2018/2/layout/IconVerticalSolidList"/>
    <dgm:cxn modelId="{F1C1C89E-009B-400D-BED1-138185E7F78B}" type="presParOf" srcId="{2651E16C-91F9-445A-8362-DE9D40228109}" destId="{F916D76C-52EB-43BA-B1ED-0FD33C044F64}" srcOrd="1" destOrd="0" presId="urn:microsoft.com/office/officeart/2018/2/layout/IconVerticalSolidList"/>
    <dgm:cxn modelId="{062EACE4-A68D-40F6-8E74-C6CAE1726F1D}" type="presParOf" srcId="{2651E16C-91F9-445A-8362-DE9D40228109}" destId="{E2015DF8-A39A-4340-A0CD-45BFB29C65C3}" srcOrd="2" destOrd="0" presId="urn:microsoft.com/office/officeart/2018/2/layout/IconVerticalSolidList"/>
    <dgm:cxn modelId="{87EED65D-12D5-4727-9749-70CD247B0C70}" type="presParOf" srcId="{E2015DF8-A39A-4340-A0CD-45BFB29C65C3}" destId="{C390F1EA-9535-4EE4-9C85-1F4D0D38B4A9}" srcOrd="0" destOrd="0" presId="urn:microsoft.com/office/officeart/2018/2/layout/IconVerticalSolidList"/>
    <dgm:cxn modelId="{A377D326-F469-409E-807D-17C60F63D889}" type="presParOf" srcId="{E2015DF8-A39A-4340-A0CD-45BFB29C65C3}" destId="{B7C191A8-36C1-458C-9B51-E24EC19DA73F}" srcOrd="1" destOrd="0" presId="urn:microsoft.com/office/officeart/2018/2/layout/IconVerticalSolidList"/>
    <dgm:cxn modelId="{24CEFB40-D9C2-4279-9A49-F1284C885EFF}" type="presParOf" srcId="{E2015DF8-A39A-4340-A0CD-45BFB29C65C3}" destId="{6E7F7D9D-4A46-4F27-AAE1-6118591CFF8C}" srcOrd="2" destOrd="0" presId="urn:microsoft.com/office/officeart/2018/2/layout/IconVerticalSolidList"/>
    <dgm:cxn modelId="{716ACA8E-F88C-4584-8FE3-83D3024ABBDC}" type="presParOf" srcId="{E2015DF8-A39A-4340-A0CD-45BFB29C65C3}" destId="{BF5E1ED0-0238-40B8-AAF2-D74AD897D99F}" srcOrd="3" destOrd="0" presId="urn:microsoft.com/office/officeart/2018/2/layout/IconVerticalSolidList"/>
    <dgm:cxn modelId="{F2F27320-3800-478D-B8A8-8F5A11AF7C82}" type="presParOf" srcId="{2651E16C-91F9-445A-8362-DE9D40228109}" destId="{F6DD5A3C-7B8B-4752-B458-7D623E3FBD25}" srcOrd="3" destOrd="0" presId="urn:microsoft.com/office/officeart/2018/2/layout/IconVerticalSolidList"/>
    <dgm:cxn modelId="{D064822D-2703-4CCF-B878-F0EF689E68D9}" type="presParOf" srcId="{2651E16C-91F9-445A-8362-DE9D40228109}" destId="{4C424BFC-D743-4CCD-9D3C-E1478D92B01F}" srcOrd="4" destOrd="0" presId="urn:microsoft.com/office/officeart/2018/2/layout/IconVerticalSolidList"/>
    <dgm:cxn modelId="{703DC5CE-EE0E-4DFC-A4FE-50823C55C25D}" type="presParOf" srcId="{4C424BFC-D743-4CCD-9D3C-E1478D92B01F}" destId="{9C97CA1A-4597-4411-8FB6-A5CF9E22E4EB}" srcOrd="0" destOrd="0" presId="urn:microsoft.com/office/officeart/2018/2/layout/IconVerticalSolidList"/>
    <dgm:cxn modelId="{BCA28519-CEBB-40F5-9C19-ABB4B4758CED}" type="presParOf" srcId="{4C424BFC-D743-4CCD-9D3C-E1478D92B01F}" destId="{9B431E7F-1F00-4EBE-9607-C4A33757F0CA}" srcOrd="1" destOrd="0" presId="urn:microsoft.com/office/officeart/2018/2/layout/IconVerticalSolidList"/>
    <dgm:cxn modelId="{EACF376F-B8D4-4410-A8AC-7AF53CF96126}" type="presParOf" srcId="{4C424BFC-D743-4CCD-9D3C-E1478D92B01F}" destId="{5365D9EB-9DB4-4901-8B8D-06BCEDFD370B}" srcOrd="2" destOrd="0" presId="urn:microsoft.com/office/officeart/2018/2/layout/IconVerticalSolidList"/>
    <dgm:cxn modelId="{93E79EF8-C0F2-4464-984F-B68AEB7CE928}" type="presParOf" srcId="{4C424BFC-D743-4CCD-9D3C-E1478D92B01F}" destId="{117E1461-9654-498E-B9AA-07305AA66D45}" srcOrd="3" destOrd="0" presId="urn:microsoft.com/office/officeart/2018/2/layout/IconVerticalSolidList"/>
    <dgm:cxn modelId="{546445D6-0013-4F3D-B614-76D7D146C10B}" type="presParOf" srcId="{2651E16C-91F9-445A-8362-DE9D40228109}" destId="{C37A6C4F-57DA-4051-82C4-DCE8F41CEC50}" srcOrd="5" destOrd="0" presId="urn:microsoft.com/office/officeart/2018/2/layout/IconVerticalSolidList"/>
    <dgm:cxn modelId="{386FAD48-189E-496F-89AB-B8DB457BC20E}" type="presParOf" srcId="{2651E16C-91F9-445A-8362-DE9D40228109}" destId="{665FB322-1FA5-4684-866F-96A3C2384169}" srcOrd="6" destOrd="0" presId="urn:microsoft.com/office/officeart/2018/2/layout/IconVerticalSolidList"/>
    <dgm:cxn modelId="{B4ADF1D7-CFCC-4129-9C13-C6B95E83E3B9}" type="presParOf" srcId="{665FB322-1FA5-4684-866F-96A3C2384169}" destId="{2BD91C07-FB9B-40C0-94A7-CEEAD2020C8A}" srcOrd="0" destOrd="0" presId="urn:microsoft.com/office/officeart/2018/2/layout/IconVerticalSolidList"/>
    <dgm:cxn modelId="{AD31FC99-15DB-4BFB-91F3-04D115D04A1B}" type="presParOf" srcId="{665FB322-1FA5-4684-866F-96A3C2384169}" destId="{2771519F-3B2C-4A86-9048-590B515B57EC}" srcOrd="1" destOrd="0" presId="urn:microsoft.com/office/officeart/2018/2/layout/IconVerticalSolidList"/>
    <dgm:cxn modelId="{4031D742-E525-4304-A503-3D9D9D4749B3}" type="presParOf" srcId="{665FB322-1FA5-4684-866F-96A3C2384169}" destId="{F945301B-3631-4C47-B197-AC8C4FE41634}" srcOrd="2" destOrd="0" presId="urn:microsoft.com/office/officeart/2018/2/layout/IconVerticalSolidList"/>
    <dgm:cxn modelId="{488977AE-EBDC-492F-862A-4E4372CFC099}" type="presParOf" srcId="{665FB322-1FA5-4684-866F-96A3C2384169}" destId="{B5E8489E-BC90-45CF-8F07-FDB9F1688DE7}" srcOrd="3" destOrd="0" presId="urn:microsoft.com/office/officeart/2018/2/layout/IconVerticalSolidList"/>
    <dgm:cxn modelId="{040E7EEA-D5F1-4D51-B71D-56941AE140DC}" type="presParOf" srcId="{2651E16C-91F9-445A-8362-DE9D40228109}" destId="{5FDBAC4F-26B2-4C7A-88AD-C95E97B9026D}" srcOrd="7" destOrd="0" presId="urn:microsoft.com/office/officeart/2018/2/layout/IconVerticalSolidList"/>
    <dgm:cxn modelId="{B5C93AEB-64CB-41F8-BE23-DE5C61A80244}" type="presParOf" srcId="{2651E16C-91F9-445A-8362-DE9D40228109}" destId="{59B0B3FB-D10C-44DB-96CC-4E74FC17E022}" srcOrd="8" destOrd="0" presId="urn:microsoft.com/office/officeart/2018/2/layout/IconVerticalSolidList"/>
    <dgm:cxn modelId="{9554DC78-C517-44BF-BADE-10A74C988041}" type="presParOf" srcId="{59B0B3FB-D10C-44DB-96CC-4E74FC17E022}" destId="{41E97881-FF61-42A6-B31D-D03B272BC7BF}" srcOrd="0" destOrd="0" presId="urn:microsoft.com/office/officeart/2018/2/layout/IconVerticalSolidList"/>
    <dgm:cxn modelId="{E533CDBF-A619-4495-9C67-86D74A35594B}" type="presParOf" srcId="{59B0B3FB-D10C-44DB-96CC-4E74FC17E022}" destId="{A770605F-F379-4712-95EA-1A02103CA1ED}" srcOrd="1" destOrd="0" presId="urn:microsoft.com/office/officeart/2018/2/layout/IconVerticalSolidList"/>
    <dgm:cxn modelId="{817C0100-2799-48F5-8848-6231736AE71D}" type="presParOf" srcId="{59B0B3FB-D10C-44DB-96CC-4E74FC17E022}" destId="{0CD8139F-CB9D-4F41-8A88-64909F01BBF1}" srcOrd="2" destOrd="0" presId="urn:microsoft.com/office/officeart/2018/2/layout/IconVerticalSolidList"/>
    <dgm:cxn modelId="{14CBE5BC-0508-4241-BC20-8586AE422A2E}" type="presParOf" srcId="{59B0B3FB-D10C-44DB-96CC-4E74FC17E022}" destId="{ED633AAE-89E1-4D24-927A-73E0D9CF4F94}" srcOrd="3" destOrd="0" presId="urn:microsoft.com/office/officeart/2018/2/layout/IconVerticalSolidList"/>
    <dgm:cxn modelId="{771700A1-916E-4DE7-A963-5377D5A51396}" type="presParOf" srcId="{2651E16C-91F9-445A-8362-DE9D40228109}" destId="{867BEE8A-1324-48A4-BC7D-84153955A04B}" srcOrd="9" destOrd="0" presId="urn:microsoft.com/office/officeart/2018/2/layout/IconVerticalSolidList"/>
    <dgm:cxn modelId="{BCFE2928-CC53-4262-8F10-F6F16E8AF4CF}" type="presParOf" srcId="{2651E16C-91F9-445A-8362-DE9D40228109}" destId="{E75A13BB-2281-4478-9F81-CA179E9BAC48}" srcOrd="10" destOrd="0" presId="urn:microsoft.com/office/officeart/2018/2/layout/IconVerticalSolidList"/>
    <dgm:cxn modelId="{C1ECE75E-62D3-4AB9-81E8-115E9FAAD05E}" type="presParOf" srcId="{E75A13BB-2281-4478-9F81-CA179E9BAC48}" destId="{4D590995-E4B3-42CB-8521-B4984C42F881}" srcOrd="0" destOrd="0" presId="urn:microsoft.com/office/officeart/2018/2/layout/IconVerticalSolidList"/>
    <dgm:cxn modelId="{9ADDC480-5335-4900-B731-41804370E002}" type="presParOf" srcId="{E75A13BB-2281-4478-9F81-CA179E9BAC48}" destId="{24673DF2-2FA5-45D0-8E76-879948B2E514}" srcOrd="1" destOrd="0" presId="urn:microsoft.com/office/officeart/2018/2/layout/IconVerticalSolidList"/>
    <dgm:cxn modelId="{6A18BBC9-0880-45C5-B4FA-D0C00946724F}" type="presParOf" srcId="{E75A13BB-2281-4478-9F81-CA179E9BAC48}" destId="{DBAAC488-B08A-4314-A466-71298D15A13C}" srcOrd="2" destOrd="0" presId="urn:microsoft.com/office/officeart/2018/2/layout/IconVerticalSolidList"/>
    <dgm:cxn modelId="{84B8563F-FA61-4256-88DF-AC477CF11BAD}" type="presParOf" srcId="{E75A13BB-2281-4478-9F81-CA179E9BAC48}" destId="{72DC4A1E-7C24-4A38-9036-A35401D1E8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8B866-F0B5-4360-8E0E-468C3B92B093}">
      <dsp:nvSpPr>
        <dsp:cNvPr id="0" name=""/>
        <dsp:cNvSpPr/>
      </dsp:nvSpPr>
      <dsp:spPr>
        <a:xfrm>
          <a:off x="0" y="5268"/>
          <a:ext cx="7325474" cy="7296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3E792-0DFF-4A99-8D0A-7C8E6C41AB99}">
      <dsp:nvSpPr>
        <dsp:cNvPr id="0" name=""/>
        <dsp:cNvSpPr/>
      </dsp:nvSpPr>
      <dsp:spPr>
        <a:xfrm>
          <a:off x="227776" y="163022"/>
          <a:ext cx="414544" cy="414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A2EFA-6BF3-489E-BCEF-BD14FEF80F92}">
      <dsp:nvSpPr>
        <dsp:cNvPr id="0" name=""/>
        <dsp:cNvSpPr/>
      </dsp:nvSpPr>
      <dsp:spPr>
        <a:xfrm>
          <a:off x="870097" y="5268"/>
          <a:ext cx="6377204" cy="89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2" tIns="94632" rIns="94632" bIns="9463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一</a:t>
          </a:r>
          <a:r>
            <a:rPr lang="en-US" sz="2800" kern="1200" dirty="0"/>
            <a:t>、HSK</a:t>
          </a:r>
          <a:r>
            <a:rPr lang="ja-JP" sz="2800" kern="1200" dirty="0"/>
            <a:t>（六级）分三部分</a:t>
          </a:r>
          <a:r>
            <a:rPr lang="en-US" sz="2800" kern="1200" dirty="0"/>
            <a:t>：</a:t>
          </a:r>
        </a:p>
      </dsp:txBody>
      <dsp:txXfrm>
        <a:off x="870097" y="5268"/>
        <a:ext cx="6377204" cy="894164"/>
      </dsp:txXfrm>
    </dsp:sp>
    <dsp:sp modelId="{C390F1EA-9535-4EE4-9C85-1F4D0D38B4A9}">
      <dsp:nvSpPr>
        <dsp:cNvPr id="0" name=""/>
        <dsp:cNvSpPr/>
      </dsp:nvSpPr>
      <dsp:spPr>
        <a:xfrm>
          <a:off x="0" y="1164461"/>
          <a:ext cx="7325474" cy="7296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191A8-36C1-458C-9B51-E24EC19DA73F}">
      <dsp:nvSpPr>
        <dsp:cNvPr id="0" name=""/>
        <dsp:cNvSpPr/>
      </dsp:nvSpPr>
      <dsp:spPr>
        <a:xfrm>
          <a:off x="227776" y="1280727"/>
          <a:ext cx="414544" cy="414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E1ED0-0238-40B8-AAF2-D74AD897D99F}">
      <dsp:nvSpPr>
        <dsp:cNvPr id="0" name=""/>
        <dsp:cNvSpPr/>
      </dsp:nvSpPr>
      <dsp:spPr>
        <a:xfrm>
          <a:off x="870097" y="1122974"/>
          <a:ext cx="6377204" cy="89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2" tIns="94632" rIns="94632" bIns="9463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r>
            <a:rPr lang="ja-JP" sz="2800" kern="1200" dirty="0"/>
            <a:t>．听力</a:t>
          </a:r>
          <a:r>
            <a:rPr lang="en-US" sz="2800" kern="1200" dirty="0"/>
            <a:t>（50 </a:t>
          </a:r>
          <a:r>
            <a:rPr lang="ja-JP" sz="2800" kern="1200" dirty="0"/>
            <a:t>题，约</a:t>
          </a:r>
          <a:r>
            <a:rPr lang="en-US" sz="2800" kern="1200" dirty="0"/>
            <a:t> 35 </a:t>
          </a:r>
          <a:r>
            <a:rPr lang="ja-JP" sz="2800" kern="1200" dirty="0"/>
            <a:t>分钟</a:t>
          </a:r>
          <a:r>
            <a:rPr lang="en-US" sz="2800" kern="1200" dirty="0"/>
            <a:t>）</a:t>
          </a:r>
        </a:p>
      </dsp:txBody>
      <dsp:txXfrm>
        <a:off x="870097" y="1122974"/>
        <a:ext cx="6377204" cy="894164"/>
      </dsp:txXfrm>
    </dsp:sp>
    <dsp:sp modelId="{9C97CA1A-4597-4411-8FB6-A5CF9E22E4EB}">
      <dsp:nvSpPr>
        <dsp:cNvPr id="0" name=""/>
        <dsp:cNvSpPr/>
      </dsp:nvSpPr>
      <dsp:spPr>
        <a:xfrm>
          <a:off x="0" y="2251635"/>
          <a:ext cx="7325474" cy="6851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31E7F-1F00-4EBE-9607-C4A33757F0CA}">
      <dsp:nvSpPr>
        <dsp:cNvPr id="0" name=""/>
        <dsp:cNvSpPr/>
      </dsp:nvSpPr>
      <dsp:spPr>
        <a:xfrm>
          <a:off x="227776" y="2387126"/>
          <a:ext cx="414544" cy="414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E1461-9654-498E-B9AA-07305AA66D45}">
      <dsp:nvSpPr>
        <dsp:cNvPr id="0" name=""/>
        <dsp:cNvSpPr/>
      </dsp:nvSpPr>
      <dsp:spPr>
        <a:xfrm>
          <a:off x="870097" y="2240679"/>
          <a:ext cx="6377204" cy="89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2" tIns="94632" rIns="94632" bIns="9463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  <a:r>
            <a:rPr lang="ja-JP" sz="2800" kern="1200" dirty="0"/>
            <a:t>．阅读</a:t>
          </a:r>
          <a:r>
            <a:rPr lang="en-US" sz="2800" kern="1200" dirty="0"/>
            <a:t>（50 </a:t>
          </a:r>
          <a:r>
            <a:rPr lang="ja-JP" sz="2800" kern="1200" dirty="0"/>
            <a:t>题</a:t>
          </a:r>
          <a:r>
            <a:rPr lang="en-US" sz="2800" kern="1200" dirty="0"/>
            <a:t>，50 </a:t>
          </a:r>
          <a:r>
            <a:rPr lang="ja-JP" sz="2800" kern="1200" dirty="0"/>
            <a:t>分钟</a:t>
          </a:r>
          <a:r>
            <a:rPr lang="en-US" sz="2800" kern="1200" dirty="0"/>
            <a:t>） </a:t>
          </a:r>
        </a:p>
      </dsp:txBody>
      <dsp:txXfrm>
        <a:off x="870097" y="2240679"/>
        <a:ext cx="6377204" cy="894164"/>
      </dsp:txXfrm>
    </dsp:sp>
    <dsp:sp modelId="{2BD91C07-FB9B-40C0-94A7-CEEAD2020C8A}">
      <dsp:nvSpPr>
        <dsp:cNvPr id="0" name=""/>
        <dsp:cNvSpPr/>
      </dsp:nvSpPr>
      <dsp:spPr>
        <a:xfrm>
          <a:off x="0" y="3358385"/>
          <a:ext cx="7325474" cy="707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1519F-3B2C-4A86-9048-590B515B57EC}">
      <dsp:nvSpPr>
        <dsp:cNvPr id="0" name=""/>
        <dsp:cNvSpPr/>
      </dsp:nvSpPr>
      <dsp:spPr>
        <a:xfrm>
          <a:off x="227776" y="3504832"/>
          <a:ext cx="414544" cy="414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8489E-BC90-45CF-8F07-FDB9F1688DE7}">
      <dsp:nvSpPr>
        <dsp:cNvPr id="0" name=""/>
        <dsp:cNvSpPr/>
      </dsp:nvSpPr>
      <dsp:spPr>
        <a:xfrm>
          <a:off x="870097" y="3358385"/>
          <a:ext cx="6377204" cy="89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2" tIns="94632" rIns="94632" bIns="9463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  <a:r>
            <a:rPr lang="ja-JP" sz="2800" kern="1200" dirty="0"/>
            <a:t>．书写</a:t>
          </a:r>
          <a:r>
            <a:rPr lang="en-US" sz="2800" kern="1200" dirty="0"/>
            <a:t>（1 </a:t>
          </a:r>
          <a:r>
            <a:rPr lang="ja-JP" sz="2800" kern="1200" dirty="0"/>
            <a:t>题</a:t>
          </a:r>
          <a:r>
            <a:rPr lang="en-US" sz="2800" kern="1200" dirty="0"/>
            <a:t>，45 </a:t>
          </a:r>
          <a:r>
            <a:rPr lang="ja-JP" sz="2800" kern="1200" dirty="0"/>
            <a:t>分钟）</a:t>
          </a:r>
          <a:r>
            <a:rPr lang="en-US" sz="2800" kern="1200" dirty="0"/>
            <a:t> </a:t>
          </a:r>
        </a:p>
      </dsp:txBody>
      <dsp:txXfrm>
        <a:off x="870097" y="3358385"/>
        <a:ext cx="6377204" cy="894164"/>
      </dsp:txXfrm>
    </dsp:sp>
    <dsp:sp modelId="{41E97881-FF61-42A6-B31D-D03B272BC7BF}">
      <dsp:nvSpPr>
        <dsp:cNvPr id="0" name=""/>
        <dsp:cNvSpPr/>
      </dsp:nvSpPr>
      <dsp:spPr>
        <a:xfrm>
          <a:off x="0" y="4476090"/>
          <a:ext cx="7325474" cy="707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0605F-F379-4712-95EA-1A02103CA1ED}">
      <dsp:nvSpPr>
        <dsp:cNvPr id="0" name=""/>
        <dsp:cNvSpPr/>
      </dsp:nvSpPr>
      <dsp:spPr>
        <a:xfrm>
          <a:off x="227776" y="4622537"/>
          <a:ext cx="414544" cy="4141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33AAE-89E1-4D24-927A-73E0D9CF4F94}">
      <dsp:nvSpPr>
        <dsp:cNvPr id="0" name=""/>
        <dsp:cNvSpPr/>
      </dsp:nvSpPr>
      <dsp:spPr>
        <a:xfrm>
          <a:off x="870097" y="4476090"/>
          <a:ext cx="6377204" cy="89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2" tIns="94632" rIns="94632" bIns="9463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二、听力结束后，有</a:t>
          </a:r>
          <a:r>
            <a:rPr lang="en-US" sz="2800" kern="1200" dirty="0"/>
            <a:t> 5 </a:t>
          </a:r>
          <a:r>
            <a:rPr lang="ja-JP" sz="2800" kern="1200" dirty="0"/>
            <a:t>分钟填写答题卡。</a:t>
          </a:r>
          <a:r>
            <a:rPr lang="en-US" sz="2800" kern="1200" dirty="0"/>
            <a:t> </a:t>
          </a:r>
        </a:p>
      </dsp:txBody>
      <dsp:txXfrm>
        <a:off x="870097" y="4476090"/>
        <a:ext cx="6377204" cy="894164"/>
      </dsp:txXfrm>
    </dsp:sp>
    <dsp:sp modelId="{4D590995-E4B3-42CB-8521-B4984C42F881}">
      <dsp:nvSpPr>
        <dsp:cNvPr id="0" name=""/>
        <dsp:cNvSpPr/>
      </dsp:nvSpPr>
      <dsp:spPr>
        <a:xfrm>
          <a:off x="0" y="5593795"/>
          <a:ext cx="7325474" cy="7070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DF2-2FA5-45D0-8E76-879948B2E514}">
      <dsp:nvSpPr>
        <dsp:cNvPr id="0" name=""/>
        <dsp:cNvSpPr/>
      </dsp:nvSpPr>
      <dsp:spPr>
        <a:xfrm>
          <a:off x="227776" y="5740243"/>
          <a:ext cx="414544" cy="4141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4A1E-7C24-4A38-9036-A35401D1E817}">
      <dsp:nvSpPr>
        <dsp:cNvPr id="0" name=""/>
        <dsp:cNvSpPr/>
      </dsp:nvSpPr>
      <dsp:spPr>
        <a:xfrm>
          <a:off x="870097" y="5593795"/>
          <a:ext cx="6377204" cy="89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2" tIns="94632" rIns="94632" bIns="9463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/>
            <a:t>三、全部考试约</a:t>
          </a:r>
          <a:r>
            <a:rPr lang="en-US" sz="2800" kern="1200" dirty="0"/>
            <a:t> 140 </a:t>
          </a:r>
          <a:r>
            <a:rPr lang="ja-JP" sz="2800" kern="1200" dirty="0"/>
            <a:t>分钟（含考生填写个人信息时间</a:t>
          </a:r>
          <a:r>
            <a:rPr lang="en-US" sz="2800" kern="1200" dirty="0"/>
            <a:t> 5 </a:t>
          </a:r>
          <a:r>
            <a:rPr lang="ja-JP" sz="2800" kern="1200" dirty="0"/>
            <a:t>分钟</a:t>
          </a:r>
          <a:r>
            <a:rPr lang="en-US" sz="2800" kern="1200" dirty="0"/>
            <a:t>）。 </a:t>
          </a:r>
        </a:p>
      </dsp:txBody>
      <dsp:txXfrm>
        <a:off x="870097" y="5593795"/>
        <a:ext cx="6377204" cy="894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CB8045-1A21-4FE9-A8D2-0BB5B9431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22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DFAFF-0DD0-4378-A64F-D60D80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4" y="990599"/>
            <a:ext cx="7494766" cy="484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HSK 6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test introduction 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66719-F6D1-4E7E-AEEA-A7333DF1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084" y="1447799"/>
            <a:ext cx="3869092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sz="4000">
                <a:solidFill>
                  <a:srgbClr val="FFFFFF"/>
                </a:solidFill>
              </a:rPr>
              <a:t>新汉语水平考试</a:t>
            </a:r>
            <a:r>
              <a:rPr lang="en-US" sz="4000">
                <a:solidFill>
                  <a:srgbClr val="FFFFFF"/>
                </a:solidFill>
              </a:rPr>
              <a:t> </a:t>
            </a: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7" y="243440"/>
            <a:ext cx="6797921" cy="740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>
                <a:ea typeface="+mj-lt"/>
                <a:cs typeface="+mj-lt"/>
              </a:rPr>
              <a:t>三、书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写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101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题：缩写</a:t>
            </a:r>
            <a:r>
              <a:rPr lang="en-US">
                <a:ea typeface="+mj-lt"/>
                <a:cs typeface="+mj-lt"/>
              </a:rPr>
              <a:t>。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5892-6EF3-4A3F-AA44-0E335EF4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7" y="1117018"/>
            <a:ext cx="6790091" cy="5591320"/>
          </a:xfr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ja-JP" sz="2800" cap="all">
                <a:latin typeface="KaiTi"/>
                <a:ea typeface="KaiTi"/>
                <a:cs typeface="+mn-lt"/>
              </a:rPr>
              <a:t>仔细阅读下面这篇文章，时间为</a:t>
            </a:r>
            <a:r>
              <a:rPr lang="en-US" sz="2800" cap="all">
                <a:latin typeface="KaiTi"/>
                <a:ea typeface="+mn-lt"/>
                <a:cs typeface="+mn-lt"/>
              </a:rPr>
              <a:t> 10 </a:t>
            </a:r>
            <a:r>
              <a:rPr lang="ja-JP" sz="2800" cap="all">
                <a:latin typeface="KaiTi"/>
                <a:ea typeface="KaiTi"/>
                <a:cs typeface="+mn-lt"/>
              </a:rPr>
              <a:t>分钟，阅读时不能抄写、记录</a:t>
            </a:r>
            <a:r>
              <a:rPr lang="en-US" sz="2800" cap="all">
                <a:latin typeface="KaiTi"/>
                <a:ea typeface="+mn-lt"/>
                <a:cs typeface="+mn-lt"/>
              </a:rPr>
              <a:t>。 </a:t>
            </a:r>
            <a:endParaRPr lang="en-US" altLang="ja-JP" sz="2800">
              <a:latin typeface="KaiT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800" cap="all">
                <a:latin typeface="KaiTi"/>
                <a:ea typeface="+mn-lt"/>
                <a:cs typeface="+mn-lt"/>
              </a:rPr>
              <a:t>10 </a:t>
            </a:r>
            <a:r>
              <a:rPr lang="ja-JP" sz="2800" cap="all">
                <a:latin typeface="KaiTi"/>
                <a:ea typeface="KaiTi"/>
                <a:cs typeface="+mn-lt"/>
              </a:rPr>
              <a:t>分钟后，监考收回阅读材料，请你将这篇文章缩写成一篇短文，时</a:t>
            </a:r>
            <a:r>
              <a:rPr lang="en-US" sz="2800" cap="all" dirty="0">
                <a:latin typeface="KaiTi"/>
                <a:ea typeface="+mn-lt"/>
                <a:cs typeface="+mn-lt"/>
              </a:rPr>
              <a:t> </a:t>
            </a:r>
            <a:r>
              <a:rPr lang="ja-JP" sz="2800" cap="all">
                <a:latin typeface="KaiTi"/>
                <a:ea typeface="KaiTi"/>
                <a:cs typeface="+mn-lt"/>
              </a:rPr>
              <a:t>间为</a:t>
            </a:r>
            <a:r>
              <a:rPr lang="en-US" sz="2800" cap="all">
                <a:latin typeface="KaiTi"/>
                <a:ea typeface="+mn-lt"/>
                <a:cs typeface="+mn-lt"/>
              </a:rPr>
              <a:t> 35 </a:t>
            </a:r>
            <a:r>
              <a:rPr lang="ja-JP" sz="2800" cap="all">
                <a:latin typeface="KaiTi"/>
                <a:ea typeface="KaiTi"/>
                <a:cs typeface="+mn-lt"/>
              </a:rPr>
              <a:t>分</a:t>
            </a:r>
            <a:endParaRPr lang="en-US" altLang="ja-JP" sz="2800">
              <a:latin typeface="KaiTi"/>
              <a:ea typeface="KaiTi"/>
              <a:cs typeface="+mn-lt"/>
            </a:endParaRPr>
          </a:p>
          <a:p>
            <a:pPr marL="457200" indent="-457200">
              <a:buAutoNum type="arabicPeriod"/>
            </a:pPr>
            <a:r>
              <a:rPr lang="ja-JP" sz="2800" cap="all">
                <a:latin typeface="KaiTi"/>
                <a:ea typeface="KaiTi"/>
                <a:cs typeface="+mn-lt"/>
              </a:rPr>
              <a:t>标题自拟。只需复述文章内容，不需加入自己的观点</a:t>
            </a:r>
            <a:r>
              <a:rPr lang="en-US" sz="2800" cap="all">
                <a:latin typeface="KaiTi"/>
                <a:ea typeface="+mn-lt"/>
                <a:cs typeface="+mn-lt"/>
              </a:rPr>
              <a:t>。 </a:t>
            </a:r>
            <a:endParaRPr lang="en-US" sz="2800">
              <a:latin typeface="KaiT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ja-JP" sz="2800" cap="all">
                <a:latin typeface="KaiTi"/>
                <a:ea typeface="KaiTi"/>
                <a:cs typeface="+mn-lt"/>
              </a:rPr>
              <a:t>字数为</a:t>
            </a:r>
            <a:r>
              <a:rPr lang="en-US" sz="2800" cap="all">
                <a:latin typeface="KaiTi"/>
                <a:ea typeface="+mn-lt"/>
                <a:cs typeface="+mn-lt"/>
              </a:rPr>
              <a:t> 400 </a:t>
            </a:r>
            <a:r>
              <a:rPr lang="ja-JP" sz="2800" cap="all">
                <a:latin typeface="KaiTi"/>
                <a:ea typeface="KaiTi"/>
                <a:cs typeface="+mn-lt"/>
              </a:rPr>
              <a:t>左右</a:t>
            </a:r>
            <a:r>
              <a:rPr lang="en-US" sz="2800" cap="all">
                <a:latin typeface="KaiTi"/>
                <a:ea typeface="+mn-lt"/>
                <a:cs typeface="+mn-lt"/>
              </a:rPr>
              <a:t>。 </a:t>
            </a:r>
            <a:endParaRPr lang="en-US" sz="2800">
              <a:latin typeface="KaiT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ja-JP" sz="2800" cap="all">
                <a:latin typeface="KaiTi"/>
                <a:ea typeface="KaiTi"/>
                <a:cs typeface="+mn-lt"/>
              </a:rPr>
              <a:t>请把作文直接写在答题卡上</a:t>
            </a:r>
            <a:r>
              <a:rPr lang="en-US" sz="2800" cap="all">
                <a:latin typeface="KaiTi"/>
                <a:ea typeface="+mn-lt"/>
                <a:cs typeface="+mn-lt"/>
              </a:rPr>
              <a:t>。 </a:t>
            </a:r>
            <a:endParaRPr lang="en-US" sz="2800">
              <a:latin typeface="KaiTi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latin typeface="KaiTi"/>
              <a:ea typeface="KaiT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93FC2A2-9E31-408B-AB70-04C4ACA2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100" y="73819"/>
            <a:ext cx="4758548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FF3DE-CDF7-4F2C-A5E1-63361C25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742029"/>
            <a:ext cx="10765912" cy="9259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加油</a:t>
            </a:r>
            <a:r>
              <a:rPr lang="ja-JP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endParaRPr lang="en-US" sz="6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F9E7030-F131-4F40-97F2-480B525C0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175151"/>
            <a:ext cx="5134573" cy="313295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AC13DD4-00B6-4369-A2D9-46539669D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7" r="6091" b="-1"/>
          <a:stretch/>
        </p:blipFill>
        <p:spPr>
          <a:xfrm>
            <a:off x="6272812" y="723899"/>
            <a:ext cx="5873135" cy="487008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667603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89795"/>
            <a:ext cx="3914776" cy="13102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HSK</a:t>
            </a:r>
            <a:r>
              <a:rPr lang="ja-JP" altLang="en-US">
                <a:ea typeface="+mj-lt"/>
                <a:cs typeface="+mj-lt"/>
              </a:rPr>
              <a:t>（六级</a:t>
            </a:r>
            <a:r>
              <a:rPr lang="en-US">
                <a:ea typeface="+mj-lt"/>
                <a:cs typeface="+mj-lt"/>
              </a:rPr>
              <a:t>）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2470AA-5679-4B8E-B8E6-F4863DF2C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6665"/>
              </p:ext>
            </p:extLst>
          </p:nvPr>
        </p:nvGraphicFramePr>
        <p:xfrm>
          <a:off x="4777483" y="205502"/>
          <a:ext cx="7325474" cy="649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03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7" y="207722"/>
            <a:ext cx="11893795" cy="85408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>
                <a:ea typeface="+mj-lt"/>
                <a:cs typeface="+mj-lt"/>
              </a:rPr>
              <a:t>一、听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力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第一部分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第</a:t>
            </a:r>
            <a:r>
              <a:rPr lang="en-US" sz="3600">
                <a:ea typeface="+mj-lt"/>
                <a:cs typeface="+mj-lt"/>
              </a:rPr>
              <a:t> 1-15</a:t>
            </a:r>
            <a:r>
              <a:rPr lang="en-US" altLang="ja-JP" sz="3600">
                <a:ea typeface="+mj-lt"/>
                <a:cs typeface="+mj-lt"/>
              </a:rPr>
              <a:t> </a:t>
            </a:r>
            <a:r>
              <a:rPr lang="ja-JP" altLang="en-US" sz="3600">
                <a:ea typeface="+mj-lt"/>
                <a:cs typeface="+mj-lt"/>
              </a:rPr>
              <a:t>题：</a:t>
            </a:r>
            <a:r>
              <a:rPr lang="ja-JP" sz="3600">
                <a:ea typeface="+mj-lt"/>
                <a:cs typeface="+mj-lt"/>
              </a:rPr>
              <a:t>请选出与所听内容一致的一项</a:t>
            </a:r>
            <a:r>
              <a:rPr lang="ja-JP" altLang="en-US">
                <a:ea typeface="+mj-lt"/>
                <a:cs typeface="+mj-lt"/>
              </a:rPr>
              <a:t>。</a:t>
            </a:r>
            <a:br>
              <a:rPr lang="ja-JP" alt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5892-6EF3-4A3F-AA44-0E335EF41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665" y="1807215"/>
            <a:ext cx="5291694" cy="4291143"/>
          </a:xfr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1. </a:t>
            </a:r>
            <a:endParaRPr lang="en-US" sz="3200" dirty="0">
              <a:latin typeface="KaiT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A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要珍惜时间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B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要抓住机遇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C</a:t>
            </a:r>
            <a:r>
              <a:rPr lang="en-US" altLang="ja-JP" sz="32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200">
                <a:latin typeface="KaiTi"/>
                <a:ea typeface="KaiTi"/>
                <a:cs typeface="+mn-lt"/>
              </a:rPr>
              <a:t>要趁年轻多闯闯</a:t>
            </a:r>
            <a:r>
              <a:rPr lang="en-US" sz="3200" dirty="0">
                <a:latin typeface="KaiTi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3200">
                <a:latin typeface="KaiTi"/>
              </a:rPr>
              <a:t>D</a:t>
            </a:r>
            <a:r>
              <a:rPr lang="en-US" altLang="ja-JP" sz="3200" dirty="0">
                <a:latin typeface="KaiTi"/>
              </a:rPr>
              <a:t> </a:t>
            </a:r>
            <a:r>
              <a:rPr lang="ja-JP" altLang="en-US" sz="3200">
                <a:latin typeface="KaiTi"/>
                <a:ea typeface="KaiTi"/>
              </a:rPr>
              <a:t>做事不要半途而废</a:t>
            </a:r>
            <a:r>
              <a:rPr lang="en-US" altLang="ja-JP" sz="4000" dirty="0">
                <a:latin typeface="KaiTi"/>
              </a:rPr>
              <a:t> </a:t>
            </a:r>
            <a:endParaRPr lang="en-US" sz="4000">
              <a:latin typeface="Calisto M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9F837-8613-4B09-BBC7-539338498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7950" y="1807215"/>
            <a:ext cx="5504470" cy="4291143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>
                <a:latin typeface="KaiTi"/>
                <a:ea typeface="KaiTi"/>
              </a:rPr>
              <a:t>7. </a:t>
            </a:r>
            <a:endParaRPr lang="en-US" sz="3200" dirty="0">
              <a:latin typeface="KaiTi"/>
              <a:ea typeface="KaiTi"/>
            </a:endParaRP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A </a:t>
            </a:r>
            <a:r>
              <a:rPr lang="ja-JP" sz="3200">
                <a:latin typeface="KaiTi"/>
                <a:ea typeface="KaiTi"/>
              </a:rPr>
              <a:t>排汗少的人易疲劳</a:t>
            </a:r>
            <a:r>
              <a:rPr lang="en-US" sz="32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B </a:t>
            </a:r>
            <a:r>
              <a:rPr lang="ja-JP" sz="3200">
                <a:latin typeface="KaiTi"/>
                <a:ea typeface="KaiTi"/>
              </a:rPr>
              <a:t>夏季不宜摄入钾元素</a:t>
            </a:r>
            <a:r>
              <a:rPr lang="en-US" sz="32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C </a:t>
            </a:r>
            <a:r>
              <a:rPr lang="ja-JP" sz="3200">
                <a:latin typeface="KaiTi"/>
                <a:ea typeface="KaiTi"/>
              </a:rPr>
              <a:t>打盹利于快速恢复精神</a:t>
            </a:r>
            <a:r>
              <a:rPr lang="en-US" sz="32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200">
                <a:latin typeface="KaiTi"/>
                <a:ea typeface="KaiTi"/>
              </a:rPr>
              <a:t>D </a:t>
            </a:r>
            <a:r>
              <a:rPr lang="ja-JP" sz="3200">
                <a:latin typeface="KaiTi"/>
                <a:ea typeface="KaiTi"/>
              </a:rPr>
              <a:t>夏打盹是钾元素缺乏所致</a:t>
            </a:r>
            <a:r>
              <a:rPr lang="en-US" sz="3200" dirty="0">
                <a:latin typeface="KaiTi"/>
                <a:ea typeface="KaiTi"/>
              </a:rPr>
              <a:t> </a:t>
            </a:r>
            <a:endParaRPr lang="en-US" sz="2400" dirty="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4" y="243440"/>
            <a:ext cx="11191327" cy="8302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>
                <a:ea typeface="+mj-lt"/>
                <a:cs typeface="+mj-lt"/>
              </a:rPr>
              <a:t>第二部分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16-30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题：请选出正确答案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5892-6EF3-4A3F-AA44-0E335EF41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16. 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A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创新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B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拼搏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C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勇敢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D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自信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 dirty="0">
              <a:latin typeface="KaiTi"/>
              <a:ea typeface="KaiT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5AD6E-1827-4C5F-936D-EC67E82B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470220" cy="3844414"/>
          </a:xfrm>
          <a:solidFill>
            <a:schemeClr val="bg2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600">
                <a:latin typeface="KaiTi"/>
                <a:ea typeface="KaiTi"/>
              </a:rPr>
              <a:t>22. </a:t>
            </a:r>
            <a:endParaRPr lang="en-US" sz="3600" dirty="0">
              <a:latin typeface="KaiTi"/>
              <a:ea typeface="KaiTi"/>
            </a:endParaRP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A </a:t>
            </a:r>
            <a:r>
              <a:rPr lang="ja-JP" sz="3600">
                <a:latin typeface="KaiTi"/>
                <a:ea typeface="KaiTi"/>
              </a:rPr>
              <a:t>使分工明确</a:t>
            </a:r>
            <a:r>
              <a:rPr lang="en-US" sz="36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B </a:t>
            </a:r>
            <a:r>
              <a:rPr lang="ja-JP" sz="3600">
                <a:latin typeface="KaiTi"/>
                <a:ea typeface="KaiTi"/>
              </a:rPr>
              <a:t>树立个人威望</a:t>
            </a:r>
            <a:r>
              <a:rPr lang="en-US" sz="36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C </a:t>
            </a:r>
            <a:r>
              <a:rPr lang="ja-JP" sz="3600">
                <a:latin typeface="KaiTi"/>
                <a:ea typeface="KaiTi"/>
              </a:rPr>
              <a:t>帮孩子积累经验</a:t>
            </a:r>
            <a:r>
              <a:rPr lang="en-US" sz="36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D </a:t>
            </a:r>
            <a:r>
              <a:rPr lang="ja-JP" sz="3600">
                <a:latin typeface="KaiTi"/>
                <a:ea typeface="KaiTi"/>
              </a:rPr>
              <a:t>让孩子更好地融入团体</a:t>
            </a:r>
            <a:endParaRPr 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16" y="195815"/>
            <a:ext cx="11191327" cy="86599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>
                <a:ea typeface="+mj-lt"/>
                <a:cs typeface="+mj-lt"/>
              </a:rPr>
              <a:t>第三部分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31-50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题：请选出正确答案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5892-6EF3-4A3F-AA44-0E335EF41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054" y="1648520"/>
            <a:ext cx="5304417" cy="4439400"/>
          </a:xfrm>
          <a:solidFill>
            <a:schemeClr val="bg2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31. 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A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不再结果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B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已存活数千年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C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每</a:t>
            </a:r>
            <a:r>
              <a:rPr lang="en-US" sz="3600">
                <a:latin typeface="KaiTi"/>
                <a:ea typeface="+mn-lt"/>
                <a:cs typeface="+mn-lt"/>
              </a:rPr>
              <a:t> 20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年开一次花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+mn-lt"/>
                <a:cs typeface="+mn-lt"/>
              </a:rPr>
              <a:t>D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3600">
                <a:latin typeface="KaiTi"/>
                <a:ea typeface="KaiTi"/>
                <a:cs typeface="+mn-lt"/>
              </a:rPr>
              <a:t>三个人才能抱过来</a:t>
            </a:r>
            <a:r>
              <a:rPr lang="en-US" altLang="ja-JP" sz="3600" dirty="0">
                <a:latin typeface="KaiTi"/>
                <a:ea typeface="+mn-lt"/>
                <a:cs typeface="+mn-lt"/>
              </a:rPr>
              <a:t> </a:t>
            </a:r>
            <a:endParaRPr lang="ja-JP" altLang="en-US" sz="3600" dirty="0">
              <a:latin typeface="KaiTi"/>
              <a:ea typeface="KaiT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D6484-8A2B-43AB-999C-9D21882B2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995" y="1648521"/>
            <a:ext cx="5720740" cy="4439398"/>
          </a:xfrm>
          <a:solidFill>
            <a:schemeClr val="bg2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600">
                <a:latin typeface="KaiTi"/>
                <a:ea typeface="KaiTi"/>
              </a:rPr>
              <a:t>37. </a:t>
            </a:r>
            <a:endParaRPr lang="en-US" sz="3600" dirty="0">
              <a:latin typeface="KaiTi"/>
              <a:ea typeface="KaiTi"/>
            </a:endParaRP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A</a:t>
            </a:r>
            <a:r>
              <a:rPr lang="en-US" altLang="ja-JP" sz="3600" dirty="0">
                <a:latin typeface="KaiTi"/>
                <a:ea typeface="KaiTi"/>
              </a:rPr>
              <a:t> </a:t>
            </a:r>
            <a:r>
              <a:rPr lang="ja-JP" altLang="en-US" sz="3600">
                <a:latin typeface="KaiTi"/>
                <a:ea typeface="KaiTi"/>
              </a:rPr>
              <a:t>驴叫声小</a:t>
            </a:r>
            <a:r>
              <a:rPr lang="en-US" sz="36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B</a:t>
            </a:r>
            <a:r>
              <a:rPr lang="en-US" altLang="ja-JP" sz="3600" dirty="0">
                <a:latin typeface="KaiTi"/>
                <a:ea typeface="KaiTi"/>
              </a:rPr>
              <a:t> </a:t>
            </a:r>
            <a:r>
              <a:rPr lang="ja-JP" altLang="en-US" sz="3600">
                <a:latin typeface="KaiTi"/>
                <a:ea typeface="KaiTi"/>
              </a:rPr>
              <a:t>老虎非常愚蠢</a:t>
            </a:r>
            <a:r>
              <a:rPr lang="en-US" sz="36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600">
                <a:latin typeface="KaiTi"/>
                <a:ea typeface="KaiTi"/>
              </a:rPr>
              <a:t>C</a:t>
            </a:r>
            <a:r>
              <a:rPr lang="en-US" altLang="ja-JP" sz="3600" dirty="0">
                <a:latin typeface="KaiTi"/>
                <a:ea typeface="KaiTi"/>
              </a:rPr>
              <a:t> </a:t>
            </a:r>
            <a:r>
              <a:rPr lang="ja-JP" altLang="en-US" sz="3600">
                <a:latin typeface="KaiTi"/>
                <a:ea typeface="KaiTi"/>
              </a:rPr>
              <a:t>老虎被嘲笑了</a:t>
            </a:r>
            <a:r>
              <a:rPr lang="en-US" sz="3600" dirty="0">
                <a:latin typeface="KaiTi"/>
                <a:ea typeface="KaiTi"/>
              </a:rPr>
              <a:t> </a:t>
            </a:r>
          </a:p>
          <a:p>
            <a:pPr>
              <a:buNone/>
            </a:pPr>
            <a:r>
              <a:rPr lang="en-US" sz="3600">
                <a:latin typeface="KaiTi"/>
                <a:ea typeface="KaiTi"/>
                <a:cs typeface="+mn-lt"/>
              </a:rPr>
              <a:t>D</a:t>
            </a:r>
            <a:r>
              <a:rPr lang="en-US" altLang="ja-JP" sz="3600" dirty="0">
                <a:latin typeface="KaiTi"/>
                <a:ea typeface="KaiTi"/>
                <a:cs typeface="+mn-lt"/>
              </a:rPr>
              <a:t> </a:t>
            </a:r>
            <a:r>
              <a:rPr lang="ja-JP" altLang="en-US" sz="3600">
                <a:latin typeface="KaiTi"/>
                <a:ea typeface="KaiTi"/>
                <a:cs typeface="+mn-lt"/>
              </a:rPr>
              <a:t>驴被老虎吃了</a:t>
            </a:r>
            <a:endParaRPr lang="en-US" sz="3600">
              <a:latin typeface="Calisto MT"/>
              <a:ea typeface="KaiTi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37" y="243440"/>
            <a:ext cx="11655669" cy="9185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>
                <a:ea typeface="+mj-lt"/>
                <a:cs typeface="+mj-lt"/>
              </a:rPr>
              <a:t>二、阅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读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第一部分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51-60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题：请选出有语病的一项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5892-6EF3-4A3F-AA44-0E335EF4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6" y="1812962"/>
            <a:ext cx="11662031" cy="4116252"/>
          </a:xfrm>
          <a:solidFill>
            <a:schemeClr val="bg2"/>
          </a:solidFill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51．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A </a:t>
            </a:r>
            <a:r>
              <a:rPr lang="ja-JP" altLang="en-US" sz="3200">
                <a:latin typeface="KaiTi"/>
                <a:ea typeface="KaiTi"/>
                <a:cs typeface="+mn-lt"/>
              </a:rPr>
              <a:t>今年冬天的平均气温创近</a:t>
            </a:r>
            <a:r>
              <a:rPr lang="en-US" sz="3200">
                <a:latin typeface="KaiTi"/>
                <a:ea typeface="+mn-lt"/>
                <a:cs typeface="+mn-lt"/>
              </a:rPr>
              <a:t> 28 </a:t>
            </a:r>
            <a:r>
              <a:rPr lang="ja-JP" altLang="en-US" sz="3200">
                <a:latin typeface="KaiTi"/>
                <a:ea typeface="KaiTi"/>
                <a:cs typeface="+mn-lt"/>
              </a:rPr>
              <a:t>年来新低</a:t>
            </a:r>
            <a:r>
              <a:rPr lang="en-US" sz="3200">
                <a:latin typeface="KaiTi"/>
                <a:ea typeface="+mn-lt"/>
                <a:cs typeface="+mn-lt"/>
              </a:rPr>
              <a:t>。 </a:t>
            </a:r>
            <a:endParaRPr lang="en-US" sz="3200">
              <a:latin typeface="KaiTi"/>
              <a:ea typeface="KaiTi"/>
            </a:endParaRP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B </a:t>
            </a:r>
            <a:r>
              <a:rPr lang="ja-JP" altLang="en-US" sz="3200">
                <a:latin typeface="KaiTi"/>
                <a:ea typeface="KaiTi"/>
                <a:cs typeface="+mn-lt"/>
              </a:rPr>
              <a:t>有没有坚定的信念，是成功的先决条件</a:t>
            </a:r>
            <a:r>
              <a:rPr lang="en-US" sz="3200">
                <a:latin typeface="KaiTi"/>
                <a:ea typeface="+mn-lt"/>
                <a:cs typeface="+mn-lt"/>
              </a:rPr>
              <a:t>。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C </a:t>
            </a:r>
            <a:r>
              <a:rPr lang="ja-JP" altLang="en-US" sz="3200">
                <a:latin typeface="KaiTi"/>
                <a:ea typeface="KaiTi"/>
                <a:cs typeface="+mn-lt"/>
              </a:rPr>
              <a:t>他的许多作品都在全国美术家展览会上展出过</a:t>
            </a:r>
            <a:r>
              <a:rPr lang="en-US" sz="3200">
                <a:latin typeface="KaiTi"/>
                <a:ea typeface="+mn-lt"/>
                <a:cs typeface="+mn-lt"/>
              </a:rPr>
              <a:t>。 </a:t>
            </a:r>
          </a:p>
          <a:p>
            <a:pPr marL="0" indent="0">
              <a:buNone/>
            </a:pPr>
            <a:r>
              <a:rPr lang="en-US" sz="3200">
                <a:latin typeface="KaiTi"/>
                <a:ea typeface="+mn-lt"/>
                <a:cs typeface="+mn-lt"/>
              </a:rPr>
              <a:t>D </a:t>
            </a:r>
            <a:r>
              <a:rPr lang="ja-JP" altLang="en-US" sz="3200">
                <a:latin typeface="KaiTi"/>
                <a:ea typeface="KaiTi"/>
                <a:cs typeface="+mn-lt"/>
              </a:rPr>
              <a:t>这次上岗前的集中培训，使他们的专业技能得到了提升</a:t>
            </a:r>
            <a:r>
              <a:rPr lang="en-US" sz="3200">
                <a:latin typeface="KaiTi"/>
                <a:ea typeface="+mn-lt"/>
                <a:cs typeface="+mn-lt"/>
              </a:rPr>
              <a:t>。 </a:t>
            </a:r>
            <a:endParaRPr lang="en-US" sz="3200"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3211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445847"/>
            <a:ext cx="10607922" cy="97812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>
                <a:ea typeface="+mj-lt"/>
                <a:cs typeface="+mj-lt"/>
              </a:rPr>
              <a:t>第二部分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61-70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题：选词填空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pic>
        <p:nvPicPr>
          <p:cNvPr id="4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C82838E-290A-4488-9C99-F9CEEF35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2" y="2243085"/>
            <a:ext cx="10608988" cy="30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35" y="136283"/>
            <a:ext cx="11762827" cy="7350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>
                <a:ea typeface="+mj-lt"/>
                <a:cs typeface="+mj-lt"/>
              </a:rPr>
              <a:t>第三部分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71-80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题：选句填空</a:t>
            </a:r>
            <a:r>
              <a:rPr lang="en-US">
                <a:ea typeface="+mj-lt"/>
                <a:cs typeface="+mj-lt"/>
              </a:rPr>
              <a:t>。 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66276FF-53F9-4797-9227-5A7ADDFB8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456" y="1375745"/>
            <a:ext cx="7082293" cy="50231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84006-53A6-4CE7-A64D-33C0F953193A}"/>
              </a:ext>
            </a:extLst>
          </p:cNvPr>
          <p:cNvSpPr txBox="1"/>
          <p:nvPr/>
        </p:nvSpPr>
        <p:spPr>
          <a:xfrm>
            <a:off x="7023285" y="1382821"/>
            <a:ext cx="5092807" cy="5016758"/>
          </a:xfrm>
          <a:prstGeom prst="rect">
            <a:avLst/>
          </a:prstGeom>
          <a:solidFill>
            <a:schemeClr val="bg2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KaiTi"/>
                <a:ea typeface="KaiTi"/>
              </a:rPr>
              <a:t>A</a:t>
            </a:r>
            <a:r>
              <a:rPr lang="en-US" altLang="ja-JP" sz="3200" dirty="0">
                <a:latin typeface="KaiTi"/>
                <a:ea typeface="KaiTi"/>
              </a:rPr>
              <a:t> </a:t>
            </a:r>
            <a:r>
              <a:rPr lang="ja-JP" altLang="en-US" sz="3200">
                <a:latin typeface="KaiTi"/>
                <a:ea typeface="KaiTi"/>
              </a:rPr>
              <a:t>鱼鳔产生的浮力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endParaRPr lang="en-US" sz="3200">
              <a:latin typeface="KaiTi"/>
              <a:ea typeface="KaiTi"/>
            </a:endParaRPr>
          </a:p>
          <a:p>
            <a:r>
              <a:rPr lang="en-US" sz="3200">
                <a:latin typeface="KaiTi"/>
                <a:ea typeface="KaiTi"/>
              </a:rPr>
              <a:t>B</a:t>
            </a:r>
            <a:r>
              <a:rPr lang="en-US" altLang="ja-JP" sz="3200" dirty="0">
                <a:latin typeface="KaiTi"/>
                <a:ea typeface="KaiTi"/>
              </a:rPr>
              <a:t> </a:t>
            </a:r>
            <a:r>
              <a:rPr lang="ja-JP" altLang="en-US" sz="3200">
                <a:latin typeface="KaiTi"/>
                <a:ea typeface="KaiTi"/>
              </a:rPr>
              <a:t>原来正是鲨鱼天生的缺陷造就了它的强大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endParaRPr lang="en-US" sz="3200">
              <a:latin typeface="KaiTi"/>
              <a:ea typeface="KaiTi"/>
            </a:endParaRPr>
          </a:p>
          <a:p>
            <a:r>
              <a:rPr lang="en-US" sz="3200">
                <a:latin typeface="KaiTi"/>
                <a:ea typeface="KaiTi"/>
              </a:rPr>
              <a:t>C</a:t>
            </a:r>
            <a:r>
              <a:rPr lang="en-US" altLang="ja-JP" sz="3200" dirty="0">
                <a:latin typeface="KaiTi"/>
                <a:ea typeface="KaiTi"/>
              </a:rPr>
              <a:t> </a:t>
            </a:r>
            <a:r>
              <a:rPr lang="ja-JP" altLang="en-US" sz="3200">
                <a:latin typeface="KaiTi"/>
                <a:ea typeface="KaiTi"/>
              </a:rPr>
              <a:t>鱼鳔掌握着鱼的生死存亡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endParaRPr lang="en-US" sz="3200">
              <a:latin typeface="KaiTi"/>
              <a:ea typeface="KaiTi"/>
            </a:endParaRPr>
          </a:p>
          <a:p>
            <a:r>
              <a:rPr lang="en-US" sz="3200">
                <a:latin typeface="KaiTi"/>
                <a:ea typeface="KaiTi"/>
              </a:rPr>
              <a:t>D</a:t>
            </a:r>
            <a:r>
              <a:rPr lang="en-US" altLang="ja-JP" sz="3200" dirty="0">
                <a:latin typeface="KaiTi"/>
                <a:ea typeface="KaiTi"/>
              </a:rPr>
              <a:t> </a:t>
            </a:r>
            <a:r>
              <a:rPr lang="ja-JP" altLang="en-US" sz="3200">
                <a:latin typeface="KaiTi"/>
                <a:ea typeface="KaiTi"/>
              </a:rPr>
              <a:t>所以它只能依靠肌肉的运动</a:t>
            </a:r>
            <a:r>
              <a:rPr lang="en-US" altLang="ja-JP" sz="3200" dirty="0">
                <a:latin typeface="KaiTi"/>
                <a:ea typeface="KaiTi"/>
              </a:rPr>
              <a:t> </a:t>
            </a:r>
            <a:endParaRPr lang="en-US" sz="3200">
              <a:latin typeface="KaiTi"/>
              <a:ea typeface="KaiTi"/>
            </a:endParaRPr>
          </a:p>
          <a:p>
            <a:r>
              <a:rPr lang="en-US" sz="3200">
                <a:latin typeface="KaiTi"/>
                <a:ea typeface="KaiTi"/>
              </a:rPr>
              <a:t>E</a:t>
            </a:r>
            <a:r>
              <a:rPr lang="en-US" altLang="ja-JP" sz="3200" dirty="0">
                <a:latin typeface="KaiTi"/>
                <a:ea typeface="KaiTi"/>
              </a:rPr>
              <a:t> </a:t>
            </a:r>
            <a:r>
              <a:rPr lang="ja-JP" altLang="en-US" sz="3200">
                <a:latin typeface="KaiTi"/>
                <a:ea typeface="KaiTi"/>
              </a:rPr>
              <a:t>它天生就没有鳔</a:t>
            </a:r>
          </a:p>
          <a:p>
            <a:endParaRPr lang="ja-JP" altLang="en-US" sz="3200" dirty="0">
              <a:latin typeface="KaiTi"/>
              <a:ea typeface="KaiTi"/>
            </a:endParaRPr>
          </a:p>
          <a:p>
            <a:endParaRPr lang="ja-JP" altLang="en-US" sz="3200" dirty="0"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34646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748-4B37-4FB5-848F-F2DF9EC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72" y="207721"/>
            <a:ext cx="11798546" cy="73502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>
                <a:ea typeface="+mj-lt"/>
                <a:cs typeface="+mj-lt"/>
              </a:rPr>
              <a:t>第四部分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第</a:t>
            </a:r>
            <a:r>
              <a:rPr lang="en-US">
                <a:ea typeface="+mj-lt"/>
                <a:cs typeface="+mj-lt"/>
              </a:rPr>
              <a:t> 81-100</a:t>
            </a:r>
            <a:r>
              <a:rPr lang="en-US" altLang="ja-JP">
                <a:ea typeface="+mj-lt"/>
                <a:cs typeface="+mj-lt"/>
              </a:rPr>
              <a:t> </a:t>
            </a:r>
            <a:r>
              <a:rPr lang="ja-JP" altLang="en-US">
                <a:ea typeface="+mj-lt"/>
                <a:cs typeface="+mj-lt"/>
              </a:rPr>
              <a:t>题：请选出正确答案</a:t>
            </a:r>
            <a:r>
              <a:rPr lang="en-US">
                <a:ea typeface="+mj-lt"/>
                <a:cs typeface="+mj-lt"/>
              </a:rPr>
              <a:t>。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9379893-5C68-4505-BB72-11D935578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3349" y="1535982"/>
            <a:ext cx="6048749" cy="4819584"/>
          </a:xfrm>
        </p:spPr>
      </p:pic>
      <p:pic>
        <p:nvPicPr>
          <p:cNvPr id="6" name="Picture 6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78089E49-7645-4E59-BDF9-FD144534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63" y="1487516"/>
            <a:ext cx="6056561" cy="51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1668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488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KaiTi</vt:lpstr>
      <vt:lpstr>Arial</vt:lpstr>
      <vt:lpstr>Calisto MT</vt:lpstr>
      <vt:lpstr>Univers Condensed</vt:lpstr>
      <vt:lpstr>ChronicleVTI</vt:lpstr>
      <vt:lpstr>HSK 6  test introduction  </vt:lpstr>
      <vt:lpstr>HSK（六级）</vt:lpstr>
      <vt:lpstr>一、听 力 第一部分 第 1-15 题：请选出与所听内容一致的一项。  </vt:lpstr>
      <vt:lpstr>第二部分 第 16-30 题：请选出正确答案。 </vt:lpstr>
      <vt:lpstr>第三部分 第 31-50 题：请选出正确答案。 </vt:lpstr>
      <vt:lpstr>二、阅 读 第一部分 第 51-60 题：请选出有语病的一项。 </vt:lpstr>
      <vt:lpstr>第二部分 第 61-70 题：选词填空。 </vt:lpstr>
      <vt:lpstr>第三部分 第 71-80 题：选句填空。 </vt:lpstr>
      <vt:lpstr>第四部分 第 81-100 题：请选出正确答案。</vt:lpstr>
      <vt:lpstr>三、书 写 第 101 题：缩写。 </vt:lpstr>
      <vt:lpstr>加油！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Jinhua Cheng</cp:lastModifiedBy>
  <cp:revision>125</cp:revision>
  <dcterms:created xsi:type="dcterms:W3CDTF">2021-03-19T14:24:32Z</dcterms:created>
  <dcterms:modified xsi:type="dcterms:W3CDTF">2022-03-30T10:24:28Z</dcterms:modified>
</cp:coreProperties>
</file>