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4" r:id="rId3"/>
    <p:sldId id="261" r:id="rId4"/>
    <p:sldId id="270" r:id="rId5"/>
    <p:sldId id="263" r:id="rId6"/>
    <p:sldId id="272" r:id="rId7"/>
    <p:sldId id="257" r:id="rId8"/>
    <p:sldId id="258" r:id="rId9"/>
    <p:sldId id="267" r:id="rId10"/>
    <p:sldId id="26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B06B-8D69-4B94-A154-C9D0CDC6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9C685-9169-458C-BF62-02A009B09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63321-2471-4C3A-AA24-E21302BF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8694-2F2F-4E9E-977F-11ACEA78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15A19-F287-443D-928B-7B96D6A2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2EFD-3C10-44D4-A9DF-66B23A75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73BC5-F889-4252-AF8A-D5DFA7408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60B7-4D59-4616-A75D-D1DDB753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E591-9B7A-4167-B295-1451995A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9D691-63D2-480E-A1A8-0D4C19BF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3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A7EAF-32F2-475B-BC90-CAE63AC1F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09E2F-B46F-4BA7-AA9F-8EFA5D33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AC87A-01D4-4C76-856E-881D8050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3BC5-EBB9-4CFF-BDE3-ACA7DFFD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62F3-8313-4598-955C-91EBA2CE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B8AD-33C7-4DC4-8D2C-887CF4EE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9FAAA-9B2E-437A-A48A-0D0127D64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34711-7DDE-4A18-A784-C30EC0AB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49372-58AD-424E-B255-FF163E9A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9097D-E7FB-48A8-9410-271D95B8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10A-10D7-483F-A025-D57BD577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CCF1E-ACE0-4192-AF3D-CAF61B29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75282-7891-4639-B225-BEB366CC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98717-FD9A-448D-AE1A-3B21B66D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EAF-8C39-4209-916B-C531F945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9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5DCCC-B381-4249-8158-79D619A1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1B41-2B93-4BC1-B020-C24CDA86F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F252A-A21C-4998-9666-55E7867B1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B8D17-8A7D-4716-BE7A-39B50C46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AE210-E228-4831-8726-6413C407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30359-F0C9-49CB-ADAD-ED8BA409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9E0C-BDA0-4849-88A7-8AD2110B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57F6-AF57-4061-81CC-AA3979019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104EA-D2FE-461E-B1C6-682E157A6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61F2A-549C-4D6E-8573-A223D102D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E99EF-CDF0-434E-BF7F-2EDEAA2FF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417CB-8613-48E6-A20E-96B3C828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1BA67-5D91-4874-8E67-16D57ABD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4603A-381B-4CDA-B7C5-19346FD1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44ED-BE94-4045-A6A0-F69580F5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F9094-8161-4F5C-9CDB-CE87C081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BAE58-65A2-4E07-B282-4C90E481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9F690-6F86-4681-B395-8CB269FD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64FC5-AC9A-4894-8274-CFFF9E71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3172F-91F0-4E4C-86D6-E178E0C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1B4A1-116C-45CD-B62F-0A108D8D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6BD2-7E9F-43AD-9F10-8F0B5D6D1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7348-5696-4153-860F-7789487C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9005F-8E22-43DD-A0E8-5E1C1A7E4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B6043-9AF9-4F7C-AD7D-B6D1F8C4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1606A-CD95-41D3-BBD5-86E3D710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6A436-3A85-4DD6-98DD-805A39C9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9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E338-94F7-4308-A5A2-F60C0A9B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EC8BA-C166-4AE4-B83E-6BA77A51A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BF5BE-8395-4C73-AEC3-F2B610745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C05BD-53D7-4659-A0D9-7CAD8DEB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32BB0-8861-4051-8750-14F739CB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B4C4E-1650-4C7D-9D6C-C310F451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941A1-7CD1-4900-ABF8-63F8A3F9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6273F-0FB8-484D-8504-1CDDA8DC3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2180-ED18-4B50-B2D2-78450BD68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11.5.2022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C444F-B374-4216-B527-43CC79B4B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7A7B-4630-452A-8B7C-45E1BFD9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rry beach of pastel colors">
            <a:extLst>
              <a:ext uri="{FF2B5EF4-FFF2-40B4-BE49-F238E27FC236}">
                <a16:creationId xmlns:a16="http://schemas.microsoft.com/office/drawing/2014/main" id="{51B00966-4650-B08C-6776-0B37A455A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3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1FC75-9F13-4307-8483-B07FC4263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7B4C2-E6B7-4D0B-BA70-35412C742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688369"/>
          </a:xfrm>
        </p:spPr>
        <p:txBody>
          <a:bodyPr>
            <a:normAutofit/>
          </a:bodyPr>
          <a:lstStyle/>
          <a:p>
            <a:pPr algn="ctr"/>
            <a:r>
              <a:rPr lang="en-US"/>
              <a:t>11.5. klo 14.15</a:t>
            </a:r>
          </a:p>
        </p:txBody>
      </p:sp>
    </p:spTree>
    <p:extLst>
      <p:ext uri="{BB962C8B-B14F-4D97-AF65-F5344CB8AC3E}">
        <p14:creationId xmlns:p14="http://schemas.microsoft.com/office/powerpoint/2010/main" val="77455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8C69-74F7-4EC6-A7CD-54050744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9" y="222471"/>
            <a:ext cx="9238434" cy="8613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Paritehtävä 2</a:t>
            </a:r>
            <a:r>
              <a:rPr lang="en-US" dirty="0"/>
              <a:t>: A. Lue dialogi (s.151).</a:t>
            </a:r>
            <a:br>
              <a:rPr lang="en-US" dirty="0"/>
            </a:br>
            <a:r>
              <a:rPr lang="en-US" dirty="0"/>
              <a:t>B. Vastaa kysymyksiin sivulla 152.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2275-13C9-4B7C-BF74-0F88E15B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80" y="1485801"/>
            <a:ext cx="9976795" cy="52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6DDE-0F63-4C70-8D41-ACBBEC20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Sanaristikko</a:t>
            </a:r>
            <a:br>
              <a:rPr lang="fi-FI" dirty="0"/>
            </a:br>
            <a:r>
              <a:rPr lang="fi-FI" dirty="0"/>
              <a:t>Mitä Emma tekee?</a:t>
            </a:r>
          </a:p>
        </p:txBody>
      </p:sp>
    </p:spTree>
    <p:extLst>
      <p:ext uri="{BB962C8B-B14F-4D97-AF65-F5344CB8AC3E}">
        <p14:creationId xmlns:p14="http://schemas.microsoft.com/office/powerpoint/2010/main" val="113478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B33D3-8D0F-4BE4-AB59-736EDA05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3" y="2763520"/>
            <a:ext cx="11117942" cy="3891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23EEC-5FAA-4338-BAC2-54F824FFC223}"/>
              </a:ext>
            </a:extLst>
          </p:cNvPr>
          <p:cNvSpPr txBox="1"/>
          <p:nvPr/>
        </p:nvSpPr>
        <p:spPr>
          <a:xfrm>
            <a:off x="342900" y="314325"/>
            <a:ext cx="110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Pentä kertausta: astevaihtelu verbityypissä 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2EEB0-B0C5-42EB-96C1-22643A49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176" y="121920"/>
            <a:ext cx="2202224" cy="32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EC34E-A754-4D5B-8B66-49C22E2E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3" y="2248534"/>
            <a:ext cx="11845793" cy="4323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17522-F342-4EB9-8D7E-B3D705D990BC}"/>
              </a:ext>
            </a:extLst>
          </p:cNvPr>
          <p:cNvSpPr txBox="1"/>
          <p:nvPr/>
        </p:nvSpPr>
        <p:spPr>
          <a:xfrm>
            <a:off x="561975" y="238125"/>
            <a:ext cx="10829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Astevaihtelu verbityypissä 3 ja 4.</a:t>
            </a:r>
          </a:p>
          <a:p>
            <a:r>
              <a:rPr lang="fi-FI" sz="3200" dirty="0"/>
              <a:t>Verbityypeissä 2 ja 5 ei ole astevaihtelua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CDBE0-2C13-4F43-8041-A1100DF1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1" y="146778"/>
            <a:ext cx="1971718" cy="28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0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CCEF-CB4A-4B15-8C42-568BAC61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9" y="1"/>
            <a:ext cx="10515600" cy="695324"/>
          </a:xfrm>
        </p:spPr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b="1" dirty="0"/>
              <a:t>ehtävä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29A31-A650-4D8D-8C13-48DA96C7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09" y="944881"/>
            <a:ext cx="10075731" cy="58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2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6EE98-BCA4-481B-B9D2-530EB786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" y="868043"/>
            <a:ext cx="10809528" cy="5945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5DC30-5A15-44BF-8EBF-F735D53C0EEF}"/>
              </a:ext>
            </a:extLst>
          </p:cNvPr>
          <p:cNvSpPr txBox="1"/>
          <p:nvPr/>
        </p:nvSpPr>
        <p:spPr>
          <a:xfrm>
            <a:off x="390525" y="-86064"/>
            <a:ext cx="10658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Paritehtävä 1:</a:t>
            </a:r>
            <a:r>
              <a:rPr lang="fi-FI" sz="3200" b="1" dirty="0">
                <a:solidFill>
                  <a:srgbClr val="00B0F0"/>
                </a:solidFill>
              </a:rPr>
              <a:t> </a:t>
            </a:r>
            <a:r>
              <a:rPr lang="fi-FI" sz="2400" b="1" dirty="0">
                <a:solidFill>
                  <a:srgbClr val="00B0F0"/>
                </a:solidFill>
              </a:rPr>
              <a:t>A. Mitä minä teen? / Mitä he tekevät?</a:t>
            </a:r>
          </a:p>
          <a:p>
            <a:r>
              <a:rPr lang="fi-FI" sz="2400" b="1" dirty="0">
                <a:solidFill>
                  <a:srgbClr val="00B0F0"/>
                </a:solidFill>
              </a:rPr>
              <a:t>                                     B. Mitä minä en tee? / Mitä te eivät tee?</a:t>
            </a:r>
          </a:p>
        </p:txBody>
      </p:sp>
    </p:spTree>
    <p:extLst>
      <p:ext uri="{BB962C8B-B14F-4D97-AF65-F5344CB8AC3E}">
        <p14:creationId xmlns:p14="http://schemas.microsoft.com/office/powerpoint/2010/main" val="331745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762-FB5F-4F1A-8D87-F0C2F72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0"/>
            <a:ext cx="10871835" cy="968375"/>
          </a:xfrm>
        </p:spPr>
        <p:txBody>
          <a:bodyPr>
            <a:normAutofit/>
          </a:bodyPr>
          <a:lstStyle/>
          <a:p>
            <a:r>
              <a:rPr lang="en-US" sz="3600" dirty="0"/>
              <a:t>Mitä kuvissa tapahtuu?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82AE2-AFE9-4A04-94A9-D07CDE48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704302"/>
            <a:ext cx="5597525" cy="6124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55C7C-BFB7-4A0F-8C17-B336FE707C72}"/>
              </a:ext>
            </a:extLst>
          </p:cNvPr>
          <p:cNvSpPr txBox="1"/>
          <p:nvPr/>
        </p:nvSpPr>
        <p:spPr>
          <a:xfrm>
            <a:off x="9590405" y="220945"/>
            <a:ext cx="224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RIIDELLÄ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MAATA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SUUDELLA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PELÄTÄ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KUUNNELLA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JUTELLA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A38DD-DB37-49CD-8E04-A548C4B66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676" y="2595589"/>
            <a:ext cx="6086499" cy="4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3774-720C-4777-8D09-3DF6A4ED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5" y="116452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Juhlat. Yhdistä kuva ja sana.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26E34D-76FA-4CE4-BC73-FA418E24A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2" y="816638"/>
            <a:ext cx="2116012" cy="29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775542-984F-481A-9EE8-FD5990B8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71575"/>
            <a:ext cx="2813526" cy="28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CA5120-17D2-42BE-9B25-BF869682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19" y="3989994"/>
            <a:ext cx="2572385" cy="31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paantuliaiskortti, Housewarming card | Housewarming card, House warming,  Cards">
            <a:extLst>
              <a:ext uri="{FF2B5EF4-FFF2-40B4-BE49-F238E27FC236}">
                <a16:creationId xmlns:a16="http://schemas.microsoft.com/office/drawing/2014/main" id="{4CCC3BFA-793D-41E9-A71C-54161B4AB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4" y="3989994"/>
            <a:ext cx="2813526" cy="27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EAF7A-AD56-4A78-AEEC-32BB27F6E491}"/>
              </a:ext>
            </a:extLst>
          </p:cNvPr>
          <p:cNvSpPr txBox="1"/>
          <p:nvPr/>
        </p:nvSpPr>
        <p:spPr>
          <a:xfrm>
            <a:off x="8772366" y="2820443"/>
            <a:ext cx="26435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häät</a:t>
            </a:r>
          </a:p>
          <a:p>
            <a:r>
              <a:rPr lang="fi-FI" sz="3200" b="1" dirty="0"/>
              <a:t>synttärit</a:t>
            </a:r>
          </a:p>
          <a:p>
            <a:r>
              <a:rPr lang="fi-FI" sz="3200" b="1" dirty="0"/>
              <a:t>tuparit</a:t>
            </a:r>
          </a:p>
          <a:p>
            <a:r>
              <a:rPr lang="fi-FI" sz="3200" b="1" dirty="0"/>
              <a:t>joulu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599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46ECD-CB99-486F-941A-42D57709A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231" y="120399"/>
            <a:ext cx="7037193" cy="66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3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522CA-9A45-4D96-92F9-620311D6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34" y="185568"/>
            <a:ext cx="8013185" cy="6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3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105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Suomi 2</vt:lpstr>
      <vt:lpstr>PowerPoint Presentation</vt:lpstr>
      <vt:lpstr>PowerPoint Presentation</vt:lpstr>
      <vt:lpstr>Tehtävä 2.</vt:lpstr>
      <vt:lpstr>PowerPoint Presentation</vt:lpstr>
      <vt:lpstr>Mitä kuvissa tapahtuu?</vt:lpstr>
      <vt:lpstr>Juhlat. Yhdistä kuva ja sana.</vt:lpstr>
      <vt:lpstr>PowerPoint Presentation</vt:lpstr>
      <vt:lpstr>PowerPoint Presentation</vt:lpstr>
      <vt:lpstr>Paritehtävä 2: A. Lue dialogi (s.151). B. Vastaa kysymyksiin sivulla 152.</vt:lpstr>
      <vt:lpstr>Sanaristikko Mitä Emma tekee?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3</cp:revision>
  <dcterms:created xsi:type="dcterms:W3CDTF">2022-05-11T06:06:25Z</dcterms:created>
  <dcterms:modified xsi:type="dcterms:W3CDTF">2022-05-11T06:26:10Z</dcterms:modified>
</cp:coreProperties>
</file>