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1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3" r:id="rId3"/>
  </p:sldMasterIdLst>
  <p:notesMasterIdLst>
    <p:notesMasterId r:id="rId30"/>
  </p:notesMasterIdLst>
  <p:sldIdLst>
    <p:sldId id="285" r:id="rId4"/>
    <p:sldId id="294" r:id="rId5"/>
    <p:sldId id="295" r:id="rId6"/>
    <p:sldId id="296" r:id="rId7"/>
    <p:sldId id="297" r:id="rId8"/>
    <p:sldId id="298" r:id="rId9"/>
    <p:sldId id="31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85AB72-202A-4715-B549-967EC6DC3BB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99D5AD3C-43FE-4219-BEF9-E8DC81071061}">
      <dgm:prSet/>
      <dgm:spPr/>
      <dgm:t>
        <a:bodyPr/>
        <a:lstStyle/>
        <a:p>
          <a:pPr rtl="0"/>
          <a:r>
            <a:rPr lang="en-US" b="1" dirty="0" smtClean="0"/>
            <a:t>B1 Ltd. and S1 Ltd. (Finnish companies) </a:t>
          </a:r>
          <a:endParaRPr lang="fi-FI" dirty="0"/>
        </a:p>
      </dgm:t>
    </dgm:pt>
    <dgm:pt modelId="{81EC8AFA-AAA7-4F3E-ABD5-7B1CD11AEF57}" type="parTrans" cxnId="{52A3D7B4-1633-41E1-BEFF-593E017EF46E}">
      <dgm:prSet/>
      <dgm:spPr/>
      <dgm:t>
        <a:bodyPr/>
        <a:lstStyle/>
        <a:p>
          <a:endParaRPr lang="fi-FI"/>
        </a:p>
      </dgm:t>
    </dgm:pt>
    <dgm:pt modelId="{AF2AA6F2-5FAB-4CFB-A5DF-B68A50D9B6A8}" type="sibTrans" cxnId="{52A3D7B4-1633-41E1-BEFF-593E017EF46E}">
      <dgm:prSet/>
      <dgm:spPr/>
      <dgm:t>
        <a:bodyPr/>
        <a:lstStyle/>
        <a:p>
          <a:endParaRPr lang="fi-FI"/>
        </a:p>
      </dgm:t>
    </dgm:pt>
    <dgm:pt modelId="{E2E8C6C9-75E1-436A-982C-6A92301FA357}">
      <dgm:prSet/>
      <dgm:spPr/>
      <dgm:t>
        <a:bodyPr/>
        <a:lstStyle/>
        <a:p>
          <a:pPr rtl="0"/>
          <a:r>
            <a:rPr lang="en-US" smtClean="0"/>
            <a:t>B1 buys a paper machine from S1. </a:t>
          </a:r>
          <a:endParaRPr lang="fi-FI"/>
        </a:p>
      </dgm:t>
    </dgm:pt>
    <dgm:pt modelId="{35490CF6-A921-4926-8F69-EB4CB65D8508}" type="parTrans" cxnId="{2F4EEA7D-DC73-46AF-BA88-6E9285646041}">
      <dgm:prSet/>
      <dgm:spPr/>
      <dgm:t>
        <a:bodyPr/>
        <a:lstStyle/>
        <a:p>
          <a:endParaRPr lang="fi-FI"/>
        </a:p>
      </dgm:t>
    </dgm:pt>
    <dgm:pt modelId="{7456D122-0348-48C3-9AC5-5094276BE050}" type="sibTrans" cxnId="{2F4EEA7D-DC73-46AF-BA88-6E9285646041}">
      <dgm:prSet/>
      <dgm:spPr/>
      <dgm:t>
        <a:bodyPr/>
        <a:lstStyle/>
        <a:p>
          <a:endParaRPr lang="fi-FI"/>
        </a:p>
      </dgm:t>
    </dgm:pt>
    <dgm:pt modelId="{0A483A0F-1D26-4ECA-A9DC-073808317609}">
      <dgm:prSet/>
      <dgm:spPr/>
      <dgm:t>
        <a:bodyPr/>
        <a:lstStyle/>
        <a:p>
          <a:pPr rtl="0"/>
          <a:r>
            <a:rPr lang="en-US" smtClean="0"/>
            <a:t>It is material for B, firstly, that</a:t>
          </a:r>
          <a:r>
            <a:rPr lang="fi-FI" smtClean="0"/>
            <a:t> </a:t>
          </a:r>
          <a:r>
            <a:rPr lang="en-US" smtClean="0"/>
            <a:t>it can be taken in use on due date without a production interruption when the old machine is delivered to a foreign buyer. </a:t>
          </a:r>
          <a:endParaRPr lang="fi-FI"/>
        </a:p>
      </dgm:t>
    </dgm:pt>
    <dgm:pt modelId="{89714ADB-771D-4405-A9D1-B3FE40E0EDB5}" type="parTrans" cxnId="{AD96CC39-1175-4794-89EA-FEF73E394FD9}">
      <dgm:prSet/>
      <dgm:spPr/>
      <dgm:t>
        <a:bodyPr/>
        <a:lstStyle/>
        <a:p>
          <a:endParaRPr lang="fi-FI"/>
        </a:p>
      </dgm:t>
    </dgm:pt>
    <dgm:pt modelId="{41554D7D-FC54-4266-B5C2-5DDB38C0A3FA}" type="sibTrans" cxnId="{AD96CC39-1175-4794-89EA-FEF73E394FD9}">
      <dgm:prSet/>
      <dgm:spPr/>
      <dgm:t>
        <a:bodyPr/>
        <a:lstStyle/>
        <a:p>
          <a:endParaRPr lang="fi-FI"/>
        </a:p>
      </dgm:t>
    </dgm:pt>
    <dgm:pt modelId="{B664D9FA-00A4-4A88-B47B-1DD25042EE3E}">
      <dgm:prSet/>
      <dgm:spPr/>
      <dgm:t>
        <a:bodyPr/>
        <a:lstStyle/>
        <a:p>
          <a:pPr rtl="0"/>
          <a:r>
            <a:rPr lang="en-US" smtClean="0"/>
            <a:t>Secondly, it has to be checked that the new machine fulfils the the production volume requirement of  x tons/day. </a:t>
          </a:r>
          <a:endParaRPr lang="fi-FI"/>
        </a:p>
      </dgm:t>
    </dgm:pt>
    <dgm:pt modelId="{D6326F0D-9A1C-454C-8C41-D1A9DC229ACA}" type="parTrans" cxnId="{A889068C-0C18-4EE0-827B-84784E62C0EC}">
      <dgm:prSet/>
      <dgm:spPr/>
      <dgm:t>
        <a:bodyPr/>
        <a:lstStyle/>
        <a:p>
          <a:endParaRPr lang="fi-FI"/>
        </a:p>
      </dgm:t>
    </dgm:pt>
    <dgm:pt modelId="{9F4E85A5-95AC-44CB-882D-8A685B0E7D84}" type="sibTrans" cxnId="{A889068C-0C18-4EE0-827B-84784E62C0EC}">
      <dgm:prSet/>
      <dgm:spPr/>
      <dgm:t>
        <a:bodyPr/>
        <a:lstStyle/>
        <a:p>
          <a:endParaRPr lang="fi-FI"/>
        </a:p>
      </dgm:t>
    </dgm:pt>
    <dgm:pt modelId="{C34A05FB-4FA1-4255-B7EB-3AD74BC61C4A}">
      <dgm:prSet/>
      <dgm:spPr/>
      <dgm:t>
        <a:bodyPr/>
        <a:lstStyle/>
        <a:p>
          <a:pPr rtl="0"/>
          <a:r>
            <a:rPr lang="en-US" smtClean="0"/>
            <a:t>A protection against production interruptions for the first year should be ensured, too.  </a:t>
          </a:r>
          <a:endParaRPr lang="fi-FI"/>
        </a:p>
      </dgm:t>
    </dgm:pt>
    <dgm:pt modelId="{E7B97BE9-A34B-4ACE-AC36-F77B300409CB}" type="parTrans" cxnId="{82D9E760-35D6-49C6-A566-A9AE454AC106}">
      <dgm:prSet/>
      <dgm:spPr/>
      <dgm:t>
        <a:bodyPr/>
        <a:lstStyle/>
        <a:p>
          <a:endParaRPr lang="fi-FI"/>
        </a:p>
      </dgm:t>
    </dgm:pt>
    <dgm:pt modelId="{27836DDC-13F9-4389-A76F-6900C50197FE}" type="sibTrans" cxnId="{82D9E760-35D6-49C6-A566-A9AE454AC106}">
      <dgm:prSet/>
      <dgm:spPr/>
      <dgm:t>
        <a:bodyPr/>
        <a:lstStyle/>
        <a:p>
          <a:endParaRPr lang="fi-FI"/>
        </a:p>
      </dgm:t>
    </dgm:pt>
    <dgm:pt modelId="{DEAF5CCE-EA10-4A64-B24C-E6994DA370B9}" type="pres">
      <dgm:prSet presAssocID="{D485AB72-202A-4715-B549-967EC6DC3BB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766A8BAD-6D03-484D-82A4-3A83E1B8EE8C}" type="pres">
      <dgm:prSet presAssocID="{99D5AD3C-43FE-4219-BEF9-E8DC81071061}" presName="thickLine" presStyleLbl="alignNode1" presStyleIdx="0" presStyleCnt="1"/>
      <dgm:spPr/>
    </dgm:pt>
    <dgm:pt modelId="{228A9907-A450-43C7-BEA3-B7EBD6E00627}" type="pres">
      <dgm:prSet presAssocID="{99D5AD3C-43FE-4219-BEF9-E8DC81071061}" presName="horz1" presStyleCnt="0"/>
      <dgm:spPr/>
    </dgm:pt>
    <dgm:pt modelId="{A093C264-3010-454D-8D6F-5F134D690FD5}" type="pres">
      <dgm:prSet presAssocID="{99D5AD3C-43FE-4219-BEF9-E8DC81071061}" presName="tx1" presStyleLbl="revTx" presStyleIdx="0" presStyleCnt="5"/>
      <dgm:spPr/>
      <dgm:t>
        <a:bodyPr/>
        <a:lstStyle/>
        <a:p>
          <a:endParaRPr lang="fi-FI"/>
        </a:p>
      </dgm:t>
    </dgm:pt>
    <dgm:pt modelId="{DDBBB529-B59E-4E01-8263-AF597B70DF3E}" type="pres">
      <dgm:prSet presAssocID="{99D5AD3C-43FE-4219-BEF9-E8DC81071061}" presName="vert1" presStyleCnt="0"/>
      <dgm:spPr/>
    </dgm:pt>
    <dgm:pt modelId="{7C8CC2F4-11D0-4632-8C00-FAE100728E44}" type="pres">
      <dgm:prSet presAssocID="{E2E8C6C9-75E1-436A-982C-6A92301FA357}" presName="vertSpace2a" presStyleCnt="0"/>
      <dgm:spPr/>
    </dgm:pt>
    <dgm:pt modelId="{BDC0C34B-38D6-4E31-8270-EC44BD3D64D6}" type="pres">
      <dgm:prSet presAssocID="{E2E8C6C9-75E1-436A-982C-6A92301FA357}" presName="horz2" presStyleCnt="0"/>
      <dgm:spPr/>
    </dgm:pt>
    <dgm:pt modelId="{581D1405-E6F8-4C69-8B07-3D3E9E05C6F9}" type="pres">
      <dgm:prSet presAssocID="{E2E8C6C9-75E1-436A-982C-6A92301FA357}" presName="horzSpace2" presStyleCnt="0"/>
      <dgm:spPr/>
    </dgm:pt>
    <dgm:pt modelId="{4A1D4D83-A752-47CF-88E8-6A97AD5B0580}" type="pres">
      <dgm:prSet presAssocID="{E2E8C6C9-75E1-436A-982C-6A92301FA357}" presName="tx2" presStyleLbl="revTx" presStyleIdx="1" presStyleCnt="5"/>
      <dgm:spPr/>
      <dgm:t>
        <a:bodyPr/>
        <a:lstStyle/>
        <a:p>
          <a:endParaRPr lang="fi-FI"/>
        </a:p>
      </dgm:t>
    </dgm:pt>
    <dgm:pt modelId="{9359D781-BDE7-46F6-8D63-96583AA403FC}" type="pres">
      <dgm:prSet presAssocID="{E2E8C6C9-75E1-436A-982C-6A92301FA357}" presName="vert2" presStyleCnt="0"/>
      <dgm:spPr/>
    </dgm:pt>
    <dgm:pt modelId="{86AAB668-E110-49C3-8CA7-607EB8CF5AD0}" type="pres">
      <dgm:prSet presAssocID="{E2E8C6C9-75E1-436A-982C-6A92301FA357}" presName="thinLine2b" presStyleLbl="callout" presStyleIdx="0" presStyleCnt="4"/>
      <dgm:spPr/>
    </dgm:pt>
    <dgm:pt modelId="{93C88416-4027-403F-8450-87126B4570FE}" type="pres">
      <dgm:prSet presAssocID="{E2E8C6C9-75E1-436A-982C-6A92301FA357}" presName="vertSpace2b" presStyleCnt="0"/>
      <dgm:spPr/>
    </dgm:pt>
    <dgm:pt modelId="{13FB3901-8AFB-4686-8CE0-037A18920FB1}" type="pres">
      <dgm:prSet presAssocID="{0A483A0F-1D26-4ECA-A9DC-073808317609}" presName="horz2" presStyleCnt="0"/>
      <dgm:spPr/>
    </dgm:pt>
    <dgm:pt modelId="{507EE197-9C6D-4BC3-B290-97AEF892C221}" type="pres">
      <dgm:prSet presAssocID="{0A483A0F-1D26-4ECA-A9DC-073808317609}" presName="horzSpace2" presStyleCnt="0"/>
      <dgm:spPr/>
    </dgm:pt>
    <dgm:pt modelId="{9DE4793C-2DD6-4655-8C4C-4DA630138FDA}" type="pres">
      <dgm:prSet presAssocID="{0A483A0F-1D26-4ECA-A9DC-073808317609}" presName="tx2" presStyleLbl="revTx" presStyleIdx="2" presStyleCnt="5"/>
      <dgm:spPr/>
      <dgm:t>
        <a:bodyPr/>
        <a:lstStyle/>
        <a:p>
          <a:endParaRPr lang="fi-FI"/>
        </a:p>
      </dgm:t>
    </dgm:pt>
    <dgm:pt modelId="{DE2E62AB-F407-4746-99DF-F29D3BFAC2E4}" type="pres">
      <dgm:prSet presAssocID="{0A483A0F-1D26-4ECA-A9DC-073808317609}" presName="vert2" presStyleCnt="0"/>
      <dgm:spPr/>
    </dgm:pt>
    <dgm:pt modelId="{942EFA42-C805-44AB-B751-02B1F9E365FD}" type="pres">
      <dgm:prSet presAssocID="{0A483A0F-1D26-4ECA-A9DC-073808317609}" presName="thinLine2b" presStyleLbl="callout" presStyleIdx="1" presStyleCnt="4"/>
      <dgm:spPr/>
    </dgm:pt>
    <dgm:pt modelId="{CF02BA65-188E-46BE-A8ED-2BCB4250F4CA}" type="pres">
      <dgm:prSet presAssocID="{0A483A0F-1D26-4ECA-A9DC-073808317609}" presName="vertSpace2b" presStyleCnt="0"/>
      <dgm:spPr/>
    </dgm:pt>
    <dgm:pt modelId="{A1CE5F51-C3E2-40D1-8B64-2103CE274105}" type="pres">
      <dgm:prSet presAssocID="{B664D9FA-00A4-4A88-B47B-1DD25042EE3E}" presName="horz2" presStyleCnt="0"/>
      <dgm:spPr/>
    </dgm:pt>
    <dgm:pt modelId="{79C3379B-DBB9-4262-8A9A-3D67B5667E15}" type="pres">
      <dgm:prSet presAssocID="{B664D9FA-00A4-4A88-B47B-1DD25042EE3E}" presName="horzSpace2" presStyleCnt="0"/>
      <dgm:spPr/>
    </dgm:pt>
    <dgm:pt modelId="{5D50B2A7-EB80-4E2A-9F8A-81A943316512}" type="pres">
      <dgm:prSet presAssocID="{B664D9FA-00A4-4A88-B47B-1DD25042EE3E}" presName="tx2" presStyleLbl="revTx" presStyleIdx="3" presStyleCnt="5"/>
      <dgm:spPr/>
      <dgm:t>
        <a:bodyPr/>
        <a:lstStyle/>
        <a:p>
          <a:endParaRPr lang="fi-FI"/>
        </a:p>
      </dgm:t>
    </dgm:pt>
    <dgm:pt modelId="{AD38195A-F679-4B34-AAC8-FC86CC237B39}" type="pres">
      <dgm:prSet presAssocID="{B664D9FA-00A4-4A88-B47B-1DD25042EE3E}" presName="vert2" presStyleCnt="0"/>
      <dgm:spPr/>
    </dgm:pt>
    <dgm:pt modelId="{61D3680C-F2A9-42B4-BE36-E9251DB4EAF2}" type="pres">
      <dgm:prSet presAssocID="{B664D9FA-00A4-4A88-B47B-1DD25042EE3E}" presName="thinLine2b" presStyleLbl="callout" presStyleIdx="2" presStyleCnt="4"/>
      <dgm:spPr/>
    </dgm:pt>
    <dgm:pt modelId="{E3FDFF73-6C29-435C-88C3-8393479D9A53}" type="pres">
      <dgm:prSet presAssocID="{B664D9FA-00A4-4A88-B47B-1DD25042EE3E}" presName="vertSpace2b" presStyleCnt="0"/>
      <dgm:spPr/>
    </dgm:pt>
    <dgm:pt modelId="{BC98D22A-6A8D-433D-AFA9-453E0E95BFD1}" type="pres">
      <dgm:prSet presAssocID="{C34A05FB-4FA1-4255-B7EB-3AD74BC61C4A}" presName="horz2" presStyleCnt="0"/>
      <dgm:spPr/>
    </dgm:pt>
    <dgm:pt modelId="{B9DDE39C-5081-4938-85B8-D19FBF1BB02B}" type="pres">
      <dgm:prSet presAssocID="{C34A05FB-4FA1-4255-B7EB-3AD74BC61C4A}" presName="horzSpace2" presStyleCnt="0"/>
      <dgm:spPr/>
    </dgm:pt>
    <dgm:pt modelId="{ECDDC1F1-12BB-4969-9E25-B8A466B601AE}" type="pres">
      <dgm:prSet presAssocID="{C34A05FB-4FA1-4255-B7EB-3AD74BC61C4A}" presName="tx2" presStyleLbl="revTx" presStyleIdx="4" presStyleCnt="5"/>
      <dgm:spPr/>
      <dgm:t>
        <a:bodyPr/>
        <a:lstStyle/>
        <a:p>
          <a:endParaRPr lang="fi-FI"/>
        </a:p>
      </dgm:t>
    </dgm:pt>
    <dgm:pt modelId="{AD1DD6C4-C2DF-49FF-8454-57645D10BB4E}" type="pres">
      <dgm:prSet presAssocID="{C34A05FB-4FA1-4255-B7EB-3AD74BC61C4A}" presName="vert2" presStyleCnt="0"/>
      <dgm:spPr/>
    </dgm:pt>
    <dgm:pt modelId="{D51D96CE-EA4A-4929-9458-3A887D81F25C}" type="pres">
      <dgm:prSet presAssocID="{C34A05FB-4FA1-4255-B7EB-3AD74BC61C4A}" presName="thinLine2b" presStyleLbl="callout" presStyleIdx="3" presStyleCnt="4"/>
      <dgm:spPr/>
    </dgm:pt>
    <dgm:pt modelId="{A28FE6AB-725D-49D6-A111-FD9E322A48A3}" type="pres">
      <dgm:prSet presAssocID="{C34A05FB-4FA1-4255-B7EB-3AD74BC61C4A}" presName="vertSpace2b" presStyleCnt="0"/>
      <dgm:spPr/>
    </dgm:pt>
  </dgm:ptLst>
  <dgm:cxnLst>
    <dgm:cxn modelId="{52A3D7B4-1633-41E1-BEFF-593E017EF46E}" srcId="{D485AB72-202A-4715-B549-967EC6DC3BBD}" destId="{99D5AD3C-43FE-4219-BEF9-E8DC81071061}" srcOrd="0" destOrd="0" parTransId="{81EC8AFA-AAA7-4F3E-ABD5-7B1CD11AEF57}" sibTransId="{AF2AA6F2-5FAB-4CFB-A5DF-B68A50D9B6A8}"/>
    <dgm:cxn modelId="{535589DB-F147-42F1-9407-A48EFEF4EDD4}" type="presOf" srcId="{99D5AD3C-43FE-4219-BEF9-E8DC81071061}" destId="{A093C264-3010-454D-8D6F-5F134D690FD5}" srcOrd="0" destOrd="0" presId="urn:microsoft.com/office/officeart/2008/layout/LinedList"/>
    <dgm:cxn modelId="{A889068C-0C18-4EE0-827B-84784E62C0EC}" srcId="{99D5AD3C-43FE-4219-BEF9-E8DC81071061}" destId="{B664D9FA-00A4-4A88-B47B-1DD25042EE3E}" srcOrd="2" destOrd="0" parTransId="{D6326F0D-9A1C-454C-8C41-D1A9DC229ACA}" sibTransId="{9F4E85A5-95AC-44CB-882D-8A685B0E7D84}"/>
    <dgm:cxn modelId="{82D9E760-35D6-49C6-A566-A9AE454AC106}" srcId="{99D5AD3C-43FE-4219-BEF9-E8DC81071061}" destId="{C34A05FB-4FA1-4255-B7EB-3AD74BC61C4A}" srcOrd="3" destOrd="0" parTransId="{E7B97BE9-A34B-4ACE-AC36-F77B300409CB}" sibTransId="{27836DDC-13F9-4389-A76F-6900C50197FE}"/>
    <dgm:cxn modelId="{70FAC764-96A4-43B8-9615-DA5B8D5E2BD6}" type="presOf" srcId="{0A483A0F-1D26-4ECA-A9DC-073808317609}" destId="{9DE4793C-2DD6-4655-8C4C-4DA630138FDA}" srcOrd="0" destOrd="0" presId="urn:microsoft.com/office/officeart/2008/layout/LinedList"/>
    <dgm:cxn modelId="{2F4EEA7D-DC73-46AF-BA88-6E9285646041}" srcId="{99D5AD3C-43FE-4219-BEF9-E8DC81071061}" destId="{E2E8C6C9-75E1-436A-982C-6A92301FA357}" srcOrd="0" destOrd="0" parTransId="{35490CF6-A921-4926-8F69-EB4CB65D8508}" sibTransId="{7456D122-0348-48C3-9AC5-5094276BE050}"/>
    <dgm:cxn modelId="{AD96CC39-1175-4794-89EA-FEF73E394FD9}" srcId="{99D5AD3C-43FE-4219-BEF9-E8DC81071061}" destId="{0A483A0F-1D26-4ECA-A9DC-073808317609}" srcOrd="1" destOrd="0" parTransId="{89714ADB-771D-4405-A9D1-B3FE40E0EDB5}" sibTransId="{41554D7D-FC54-4266-B5C2-5DDB38C0A3FA}"/>
    <dgm:cxn modelId="{2C0E3833-3E57-44B2-A1F6-6312B874816A}" type="presOf" srcId="{E2E8C6C9-75E1-436A-982C-6A92301FA357}" destId="{4A1D4D83-A752-47CF-88E8-6A97AD5B0580}" srcOrd="0" destOrd="0" presId="urn:microsoft.com/office/officeart/2008/layout/LinedList"/>
    <dgm:cxn modelId="{1418FBA6-7333-4B6A-AE55-75189C4C2411}" type="presOf" srcId="{C34A05FB-4FA1-4255-B7EB-3AD74BC61C4A}" destId="{ECDDC1F1-12BB-4969-9E25-B8A466B601AE}" srcOrd="0" destOrd="0" presId="urn:microsoft.com/office/officeart/2008/layout/LinedList"/>
    <dgm:cxn modelId="{ED167E1D-784E-438F-AFAB-30AFC57FD3B4}" type="presOf" srcId="{D485AB72-202A-4715-B549-967EC6DC3BBD}" destId="{DEAF5CCE-EA10-4A64-B24C-E6994DA370B9}" srcOrd="0" destOrd="0" presId="urn:microsoft.com/office/officeart/2008/layout/LinedList"/>
    <dgm:cxn modelId="{C0661F1B-472D-41EE-BEC3-8AEF5A65D8D5}" type="presOf" srcId="{B664D9FA-00A4-4A88-B47B-1DD25042EE3E}" destId="{5D50B2A7-EB80-4E2A-9F8A-81A943316512}" srcOrd="0" destOrd="0" presId="urn:microsoft.com/office/officeart/2008/layout/LinedList"/>
    <dgm:cxn modelId="{A8EF3032-FB28-4851-BABC-43DBA47038CF}" type="presParOf" srcId="{DEAF5CCE-EA10-4A64-B24C-E6994DA370B9}" destId="{766A8BAD-6D03-484D-82A4-3A83E1B8EE8C}" srcOrd="0" destOrd="0" presId="urn:microsoft.com/office/officeart/2008/layout/LinedList"/>
    <dgm:cxn modelId="{C5D01A10-CE1F-4C3B-A339-34ECC09EE9C6}" type="presParOf" srcId="{DEAF5CCE-EA10-4A64-B24C-E6994DA370B9}" destId="{228A9907-A450-43C7-BEA3-B7EBD6E00627}" srcOrd="1" destOrd="0" presId="urn:microsoft.com/office/officeart/2008/layout/LinedList"/>
    <dgm:cxn modelId="{1FB8164C-BD43-40BF-8834-272A52A6F97E}" type="presParOf" srcId="{228A9907-A450-43C7-BEA3-B7EBD6E00627}" destId="{A093C264-3010-454D-8D6F-5F134D690FD5}" srcOrd="0" destOrd="0" presId="urn:microsoft.com/office/officeart/2008/layout/LinedList"/>
    <dgm:cxn modelId="{FB9F9A32-8AC1-4FBE-B9D4-8CCCD3B4CF72}" type="presParOf" srcId="{228A9907-A450-43C7-BEA3-B7EBD6E00627}" destId="{DDBBB529-B59E-4E01-8263-AF597B70DF3E}" srcOrd="1" destOrd="0" presId="urn:microsoft.com/office/officeart/2008/layout/LinedList"/>
    <dgm:cxn modelId="{7022042C-D906-4385-BAAA-AA1EFDD10FBA}" type="presParOf" srcId="{DDBBB529-B59E-4E01-8263-AF597B70DF3E}" destId="{7C8CC2F4-11D0-4632-8C00-FAE100728E44}" srcOrd="0" destOrd="0" presId="urn:microsoft.com/office/officeart/2008/layout/LinedList"/>
    <dgm:cxn modelId="{C3275F03-1226-4654-A9E1-9A3EDCB08761}" type="presParOf" srcId="{DDBBB529-B59E-4E01-8263-AF597B70DF3E}" destId="{BDC0C34B-38D6-4E31-8270-EC44BD3D64D6}" srcOrd="1" destOrd="0" presId="urn:microsoft.com/office/officeart/2008/layout/LinedList"/>
    <dgm:cxn modelId="{C2FF1D3A-2C16-4F7B-B56F-EBF69AC7E642}" type="presParOf" srcId="{BDC0C34B-38D6-4E31-8270-EC44BD3D64D6}" destId="{581D1405-E6F8-4C69-8B07-3D3E9E05C6F9}" srcOrd="0" destOrd="0" presId="urn:microsoft.com/office/officeart/2008/layout/LinedList"/>
    <dgm:cxn modelId="{376628B4-0962-438F-9772-157CEE38CD80}" type="presParOf" srcId="{BDC0C34B-38D6-4E31-8270-EC44BD3D64D6}" destId="{4A1D4D83-A752-47CF-88E8-6A97AD5B0580}" srcOrd="1" destOrd="0" presId="urn:microsoft.com/office/officeart/2008/layout/LinedList"/>
    <dgm:cxn modelId="{38B9827A-F8A5-4C1F-A624-94895151B09C}" type="presParOf" srcId="{BDC0C34B-38D6-4E31-8270-EC44BD3D64D6}" destId="{9359D781-BDE7-46F6-8D63-96583AA403FC}" srcOrd="2" destOrd="0" presId="urn:microsoft.com/office/officeart/2008/layout/LinedList"/>
    <dgm:cxn modelId="{1D0136C2-F23C-4E3B-A818-74BB7CC5451C}" type="presParOf" srcId="{DDBBB529-B59E-4E01-8263-AF597B70DF3E}" destId="{86AAB668-E110-49C3-8CA7-607EB8CF5AD0}" srcOrd="2" destOrd="0" presId="urn:microsoft.com/office/officeart/2008/layout/LinedList"/>
    <dgm:cxn modelId="{CE4F0363-AC7C-47C5-91B9-CC45551B0027}" type="presParOf" srcId="{DDBBB529-B59E-4E01-8263-AF597B70DF3E}" destId="{93C88416-4027-403F-8450-87126B4570FE}" srcOrd="3" destOrd="0" presId="urn:microsoft.com/office/officeart/2008/layout/LinedList"/>
    <dgm:cxn modelId="{DAE66EE0-4FF2-43AF-8F8F-6396EA82EA30}" type="presParOf" srcId="{DDBBB529-B59E-4E01-8263-AF597B70DF3E}" destId="{13FB3901-8AFB-4686-8CE0-037A18920FB1}" srcOrd="4" destOrd="0" presId="urn:microsoft.com/office/officeart/2008/layout/LinedList"/>
    <dgm:cxn modelId="{CD19C8C9-6770-4813-B486-BFFA718F63EA}" type="presParOf" srcId="{13FB3901-8AFB-4686-8CE0-037A18920FB1}" destId="{507EE197-9C6D-4BC3-B290-97AEF892C221}" srcOrd="0" destOrd="0" presId="urn:microsoft.com/office/officeart/2008/layout/LinedList"/>
    <dgm:cxn modelId="{C89EF406-1739-495C-B731-EFF6DCC4D0AF}" type="presParOf" srcId="{13FB3901-8AFB-4686-8CE0-037A18920FB1}" destId="{9DE4793C-2DD6-4655-8C4C-4DA630138FDA}" srcOrd="1" destOrd="0" presId="urn:microsoft.com/office/officeart/2008/layout/LinedList"/>
    <dgm:cxn modelId="{E5C8C89C-EBD2-4328-BDA9-ED1C3F4A4239}" type="presParOf" srcId="{13FB3901-8AFB-4686-8CE0-037A18920FB1}" destId="{DE2E62AB-F407-4746-99DF-F29D3BFAC2E4}" srcOrd="2" destOrd="0" presId="urn:microsoft.com/office/officeart/2008/layout/LinedList"/>
    <dgm:cxn modelId="{041E2562-0312-4483-AC1B-9204AE84EDC6}" type="presParOf" srcId="{DDBBB529-B59E-4E01-8263-AF597B70DF3E}" destId="{942EFA42-C805-44AB-B751-02B1F9E365FD}" srcOrd="5" destOrd="0" presId="urn:microsoft.com/office/officeart/2008/layout/LinedList"/>
    <dgm:cxn modelId="{25775CAF-BF04-4ABC-AD22-AEA13AEE94EF}" type="presParOf" srcId="{DDBBB529-B59E-4E01-8263-AF597B70DF3E}" destId="{CF02BA65-188E-46BE-A8ED-2BCB4250F4CA}" srcOrd="6" destOrd="0" presId="urn:microsoft.com/office/officeart/2008/layout/LinedList"/>
    <dgm:cxn modelId="{C5C5DF6D-67E2-47D3-BC95-8494AA9FC966}" type="presParOf" srcId="{DDBBB529-B59E-4E01-8263-AF597B70DF3E}" destId="{A1CE5F51-C3E2-40D1-8B64-2103CE274105}" srcOrd="7" destOrd="0" presId="urn:microsoft.com/office/officeart/2008/layout/LinedList"/>
    <dgm:cxn modelId="{E9FA9C69-0A60-43EB-A70E-FBEE2079D852}" type="presParOf" srcId="{A1CE5F51-C3E2-40D1-8B64-2103CE274105}" destId="{79C3379B-DBB9-4262-8A9A-3D67B5667E15}" srcOrd="0" destOrd="0" presId="urn:microsoft.com/office/officeart/2008/layout/LinedList"/>
    <dgm:cxn modelId="{B2329540-8075-4AF1-ADE7-6837BEA636D3}" type="presParOf" srcId="{A1CE5F51-C3E2-40D1-8B64-2103CE274105}" destId="{5D50B2A7-EB80-4E2A-9F8A-81A943316512}" srcOrd="1" destOrd="0" presId="urn:microsoft.com/office/officeart/2008/layout/LinedList"/>
    <dgm:cxn modelId="{2D1E4899-C1E6-4621-A997-B3F2EB689587}" type="presParOf" srcId="{A1CE5F51-C3E2-40D1-8B64-2103CE274105}" destId="{AD38195A-F679-4B34-AAC8-FC86CC237B39}" srcOrd="2" destOrd="0" presId="urn:microsoft.com/office/officeart/2008/layout/LinedList"/>
    <dgm:cxn modelId="{7B60F8DA-3969-4282-96C6-F0EAE7B67F38}" type="presParOf" srcId="{DDBBB529-B59E-4E01-8263-AF597B70DF3E}" destId="{61D3680C-F2A9-42B4-BE36-E9251DB4EAF2}" srcOrd="8" destOrd="0" presId="urn:microsoft.com/office/officeart/2008/layout/LinedList"/>
    <dgm:cxn modelId="{5D3E6270-7211-4557-85ED-2FFE1D4395E7}" type="presParOf" srcId="{DDBBB529-B59E-4E01-8263-AF597B70DF3E}" destId="{E3FDFF73-6C29-435C-88C3-8393479D9A53}" srcOrd="9" destOrd="0" presId="urn:microsoft.com/office/officeart/2008/layout/LinedList"/>
    <dgm:cxn modelId="{7D756814-737F-47BB-87C3-60E78937C8B2}" type="presParOf" srcId="{DDBBB529-B59E-4E01-8263-AF597B70DF3E}" destId="{BC98D22A-6A8D-433D-AFA9-453E0E95BFD1}" srcOrd="10" destOrd="0" presId="urn:microsoft.com/office/officeart/2008/layout/LinedList"/>
    <dgm:cxn modelId="{3E749617-1CFF-49D1-8C4F-E016D731517D}" type="presParOf" srcId="{BC98D22A-6A8D-433D-AFA9-453E0E95BFD1}" destId="{B9DDE39C-5081-4938-85B8-D19FBF1BB02B}" srcOrd="0" destOrd="0" presId="urn:microsoft.com/office/officeart/2008/layout/LinedList"/>
    <dgm:cxn modelId="{4156987A-EF64-4319-83F3-D3A7B965F5A3}" type="presParOf" srcId="{BC98D22A-6A8D-433D-AFA9-453E0E95BFD1}" destId="{ECDDC1F1-12BB-4969-9E25-B8A466B601AE}" srcOrd="1" destOrd="0" presId="urn:microsoft.com/office/officeart/2008/layout/LinedList"/>
    <dgm:cxn modelId="{09DBE424-BF75-47BD-A9FD-C382316265D1}" type="presParOf" srcId="{BC98D22A-6A8D-433D-AFA9-453E0E95BFD1}" destId="{AD1DD6C4-C2DF-49FF-8454-57645D10BB4E}" srcOrd="2" destOrd="0" presId="urn:microsoft.com/office/officeart/2008/layout/LinedList"/>
    <dgm:cxn modelId="{3643D97C-3AE2-4B21-9417-07357DBC5C97}" type="presParOf" srcId="{DDBBB529-B59E-4E01-8263-AF597B70DF3E}" destId="{D51D96CE-EA4A-4929-9458-3A887D81F25C}" srcOrd="11" destOrd="0" presId="urn:microsoft.com/office/officeart/2008/layout/LinedList"/>
    <dgm:cxn modelId="{9036E5AC-64B6-45A1-8835-216B299E60F0}" type="presParOf" srcId="{DDBBB529-B59E-4E01-8263-AF597B70DF3E}" destId="{A28FE6AB-725D-49D6-A111-FD9E322A48A3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28849A3-D867-4C71-AF0A-B013B327CB48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56A2B97-4DAE-4741-BB50-B6CEDEED6327}">
      <dgm:prSet/>
      <dgm:spPr/>
      <dgm:t>
        <a:bodyPr/>
        <a:lstStyle/>
        <a:p>
          <a:pPr rtl="0"/>
          <a:r>
            <a:rPr lang="en-US" b="1" smtClean="0"/>
            <a:t>Regulation on the law applicable to contractual obligations: connecting factors</a:t>
          </a:r>
          <a:endParaRPr lang="fi-FI"/>
        </a:p>
      </dgm:t>
    </dgm:pt>
    <dgm:pt modelId="{F9DFEC1B-4269-467E-8F2F-A91FA87383CC}" type="parTrans" cxnId="{5F7E2DAA-5C70-4F7C-AAA9-4B425B33C615}">
      <dgm:prSet/>
      <dgm:spPr/>
      <dgm:t>
        <a:bodyPr/>
        <a:lstStyle/>
        <a:p>
          <a:endParaRPr lang="fi-FI"/>
        </a:p>
      </dgm:t>
    </dgm:pt>
    <dgm:pt modelId="{D7A256ED-FC8A-4846-8DC5-D70CA08B4170}" type="sibTrans" cxnId="{5F7E2DAA-5C70-4F7C-AAA9-4B425B33C615}">
      <dgm:prSet/>
      <dgm:spPr/>
      <dgm:t>
        <a:bodyPr/>
        <a:lstStyle/>
        <a:p>
          <a:endParaRPr lang="fi-FI"/>
        </a:p>
      </dgm:t>
    </dgm:pt>
    <dgm:pt modelId="{B03A7BAF-5FCB-469C-9F52-580D11B8B747}">
      <dgm:prSet/>
      <dgm:spPr/>
      <dgm:t>
        <a:bodyPr/>
        <a:lstStyle/>
        <a:p>
          <a:pPr rtl="0"/>
          <a:r>
            <a:rPr lang="en-US" i="0" dirty="0" smtClean="0"/>
            <a:t>a reference to the law is allowed; otherwise: </a:t>
          </a:r>
          <a:endParaRPr lang="fi-FI" dirty="0"/>
        </a:p>
      </dgm:t>
    </dgm:pt>
    <dgm:pt modelId="{F92EF7EC-CB34-4BE6-BFD6-2D487239D272}" type="parTrans" cxnId="{BA1E7FC3-4BBB-4476-8041-D17CC5045E55}">
      <dgm:prSet/>
      <dgm:spPr/>
      <dgm:t>
        <a:bodyPr/>
        <a:lstStyle/>
        <a:p>
          <a:endParaRPr lang="fi-FI"/>
        </a:p>
      </dgm:t>
    </dgm:pt>
    <dgm:pt modelId="{44B85AC8-E463-4DBA-AF0B-FBB9AF6DB5CA}" type="sibTrans" cxnId="{BA1E7FC3-4BBB-4476-8041-D17CC5045E55}">
      <dgm:prSet/>
      <dgm:spPr/>
      <dgm:t>
        <a:bodyPr/>
        <a:lstStyle/>
        <a:p>
          <a:endParaRPr lang="fi-FI"/>
        </a:p>
      </dgm:t>
    </dgm:pt>
    <dgm:pt modelId="{41C2C20E-60FB-4628-B674-D3DAA7F164F1}">
      <dgm:prSet/>
      <dgm:spPr/>
      <dgm:t>
        <a:bodyPr/>
        <a:lstStyle/>
        <a:p>
          <a:pPr rtl="0"/>
          <a:r>
            <a:rPr lang="en-US" i="0" smtClean="0"/>
            <a:t>the closest reference; a contract referring to several states can also be divided </a:t>
          </a:r>
          <a:endParaRPr lang="fi-FI"/>
        </a:p>
      </dgm:t>
    </dgm:pt>
    <dgm:pt modelId="{2F021C54-00B9-4604-912E-854522138772}" type="parTrans" cxnId="{AAC5E8A1-C62D-461E-8086-C204D43EF2DC}">
      <dgm:prSet/>
      <dgm:spPr/>
      <dgm:t>
        <a:bodyPr/>
        <a:lstStyle/>
        <a:p>
          <a:endParaRPr lang="fi-FI"/>
        </a:p>
      </dgm:t>
    </dgm:pt>
    <dgm:pt modelId="{7B721232-9DA4-4DA9-A1BF-F7BECDC3F839}" type="sibTrans" cxnId="{AAC5E8A1-C62D-461E-8086-C204D43EF2DC}">
      <dgm:prSet/>
      <dgm:spPr/>
      <dgm:t>
        <a:bodyPr/>
        <a:lstStyle/>
        <a:p>
          <a:endParaRPr lang="fi-FI"/>
        </a:p>
      </dgm:t>
    </dgm:pt>
    <dgm:pt modelId="{D1B6A68D-1354-47D8-8AFD-09DED9205AF3}">
      <dgm:prSet/>
      <dgm:spPr/>
      <dgm:t>
        <a:bodyPr/>
        <a:lstStyle/>
        <a:p>
          <a:pPr rtl="0"/>
          <a:r>
            <a:rPr lang="en-US" i="0" smtClean="0"/>
            <a:t>the place of residence / management / business of the party liable for the characteristic performance, unless all circumstances refer to another state  </a:t>
          </a:r>
          <a:endParaRPr lang="fi-FI"/>
        </a:p>
      </dgm:t>
    </dgm:pt>
    <dgm:pt modelId="{14E7CA1F-2603-4C58-9B4A-173FFD98BE98}" type="parTrans" cxnId="{B82BE1B6-1BD7-4098-8343-6D7ECCAD823C}">
      <dgm:prSet/>
      <dgm:spPr/>
      <dgm:t>
        <a:bodyPr/>
        <a:lstStyle/>
        <a:p>
          <a:endParaRPr lang="fi-FI"/>
        </a:p>
      </dgm:t>
    </dgm:pt>
    <dgm:pt modelId="{A823B8A7-BE0C-4374-BFCA-F009E412E04D}" type="sibTrans" cxnId="{B82BE1B6-1BD7-4098-8343-6D7ECCAD823C}">
      <dgm:prSet/>
      <dgm:spPr/>
      <dgm:t>
        <a:bodyPr/>
        <a:lstStyle/>
        <a:p>
          <a:endParaRPr lang="fi-FI"/>
        </a:p>
      </dgm:t>
    </dgm:pt>
    <dgm:pt modelId="{94FC2CDC-07BA-4224-8592-AF3EDFE160C6}" type="pres">
      <dgm:prSet presAssocID="{A28849A3-D867-4C71-AF0A-B013B327CB4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CEC4A485-BCB0-48E3-8916-2E47CBAF8811}" type="pres">
      <dgm:prSet presAssocID="{E56A2B97-4DAE-4741-BB50-B6CEDEED6327}" presName="circle1" presStyleLbl="node1" presStyleIdx="0" presStyleCnt="4"/>
      <dgm:spPr/>
      <dgm:t>
        <a:bodyPr/>
        <a:lstStyle/>
        <a:p>
          <a:endParaRPr lang="fi-FI"/>
        </a:p>
      </dgm:t>
    </dgm:pt>
    <dgm:pt modelId="{66DEF293-CA6F-4E91-9F00-D3AD842BE83B}" type="pres">
      <dgm:prSet presAssocID="{E56A2B97-4DAE-4741-BB50-B6CEDEED6327}" presName="space" presStyleCnt="0"/>
      <dgm:spPr/>
      <dgm:t>
        <a:bodyPr/>
        <a:lstStyle/>
        <a:p>
          <a:endParaRPr lang="fi-FI"/>
        </a:p>
      </dgm:t>
    </dgm:pt>
    <dgm:pt modelId="{52266103-4881-4A9F-98F7-C4587B7C9F1D}" type="pres">
      <dgm:prSet presAssocID="{E56A2B97-4DAE-4741-BB50-B6CEDEED6327}" presName="rect1" presStyleLbl="alignAcc1" presStyleIdx="0" presStyleCnt="4"/>
      <dgm:spPr/>
      <dgm:t>
        <a:bodyPr/>
        <a:lstStyle/>
        <a:p>
          <a:endParaRPr lang="fi-FI"/>
        </a:p>
      </dgm:t>
    </dgm:pt>
    <dgm:pt modelId="{D39F9279-6850-4417-8381-FB4DECB685A9}" type="pres">
      <dgm:prSet presAssocID="{B03A7BAF-5FCB-469C-9F52-580D11B8B747}" presName="vertSpace2" presStyleLbl="node1" presStyleIdx="0" presStyleCnt="4"/>
      <dgm:spPr/>
      <dgm:t>
        <a:bodyPr/>
        <a:lstStyle/>
        <a:p>
          <a:endParaRPr lang="fi-FI"/>
        </a:p>
      </dgm:t>
    </dgm:pt>
    <dgm:pt modelId="{AA0522B3-50D1-40C3-ADDD-786B55F534D1}" type="pres">
      <dgm:prSet presAssocID="{B03A7BAF-5FCB-469C-9F52-580D11B8B747}" presName="circle2" presStyleLbl="node1" presStyleIdx="1" presStyleCnt="4"/>
      <dgm:spPr/>
      <dgm:t>
        <a:bodyPr/>
        <a:lstStyle/>
        <a:p>
          <a:endParaRPr lang="fi-FI"/>
        </a:p>
      </dgm:t>
    </dgm:pt>
    <dgm:pt modelId="{2D60EB3D-EE22-4AC8-82CC-97EFE903BACE}" type="pres">
      <dgm:prSet presAssocID="{B03A7BAF-5FCB-469C-9F52-580D11B8B747}" presName="rect2" presStyleLbl="alignAcc1" presStyleIdx="1" presStyleCnt="4"/>
      <dgm:spPr/>
      <dgm:t>
        <a:bodyPr/>
        <a:lstStyle/>
        <a:p>
          <a:endParaRPr lang="fi-FI"/>
        </a:p>
      </dgm:t>
    </dgm:pt>
    <dgm:pt modelId="{68903901-C991-45D0-8F10-AAD90AA6106C}" type="pres">
      <dgm:prSet presAssocID="{41C2C20E-60FB-4628-B674-D3DAA7F164F1}" presName="vertSpace3" presStyleLbl="node1" presStyleIdx="1" presStyleCnt="4"/>
      <dgm:spPr/>
      <dgm:t>
        <a:bodyPr/>
        <a:lstStyle/>
        <a:p>
          <a:endParaRPr lang="fi-FI"/>
        </a:p>
      </dgm:t>
    </dgm:pt>
    <dgm:pt modelId="{0CF8F346-56A0-4A56-91E1-A6C5A3031911}" type="pres">
      <dgm:prSet presAssocID="{41C2C20E-60FB-4628-B674-D3DAA7F164F1}" presName="circle3" presStyleLbl="node1" presStyleIdx="2" presStyleCnt="4"/>
      <dgm:spPr/>
      <dgm:t>
        <a:bodyPr/>
        <a:lstStyle/>
        <a:p>
          <a:endParaRPr lang="fi-FI"/>
        </a:p>
      </dgm:t>
    </dgm:pt>
    <dgm:pt modelId="{962102DB-B37E-4AD6-8429-1A3076D9EC44}" type="pres">
      <dgm:prSet presAssocID="{41C2C20E-60FB-4628-B674-D3DAA7F164F1}" presName="rect3" presStyleLbl="alignAcc1" presStyleIdx="2" presStyleCnt="4"/>
      <dgm:spPr/>
      <dgm:t>
        <a:bodyPr/>
        <a:lstStyle/>
        <a:p>
          <a:endParaRPr lang="fi-FI"/>
        </a:p>
      </dgm:t>
    </dgm:pt>
    <dgm:pt modelId="{BF840998-55EF-4614-96FB-3D48A80EE812}" type="pres">
      <dgm:prSet presAssocID="{D1B6A68D-1354-47D8-8AFD-09DED9205AF3}" presName="vertSpace4" presStyleLbl="node1" presStyleIdx="2" presStyleCnt="4"/>
      <dgm:spPr/>
      <dgm:t>
        <a:bodyPr/>
        <a:lstStyle/>
        <a:p>
          <a:endParaRPr lang="fi-FI"/>
        </a:p>
      </dgm:t>
    </dgm:pt>
    <dgm:pt modelId="{F152A626-CA28-4F47-8FF6-A66DC28D14BC}" type="pres">
      <dgm:prSet presAssocID="{D1B6A68D-1354-47D8-8AFD-09DED9205AF3}" presName="circle4" presStyleLbl="node1" presStyleIdx="3" presStyleCnt="4"/>
      <dgm:spPr/>
      <dgm:t>
        <a:bodyPr/>
        <a:lstStyle/>
        <a:p>
          <a:endParaRPr lang="fi-FI"/>
        </a:p>
      </dgm:t>
    </dgm:pt>
    <dgm:pt modelId="{AC0DEF08-A2B1-419C-9F60-2CAC642041C7}" type="pres">
      <dgm:prSet presAssocID="{D1B6A68D-1354-47D8-8AFD-09DED9205AF3}" presName="rect4" presStyleLbl="alignAcc1" presStyleIdx="3" presStyleCnt="4"/>
      <dgm:spPr/>
      <dgm:t>
        <a:bodyPr/>
        <a:lstStyle/>
        <a:p>
          <a:endParaRPr lang="fi-FI"/>
        </a:p>
      </dgm:t>
    </dgm:pt>
    <dgm:pt modelId="{768E794E-D406-42F7-96DF-558B89772F6D}" type="pres">
      <dgm:prSet presAssocID="{E56A2B97-4DAE-4741-BB50-B6CEDEED6327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40019F2-0252-4FF8-A9EA-1BAC11F7E1E5}" type="pres">
      <dgm:prSet presAssocID="{B03A7BAF-5FCB-469C-9F52-580D11B8B747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8489680-1B9F-4011-9C9E-F5D94ABB3F0C}" type="pres">
      <dgm:prSet presAssocID="{41C2C20E-60FB-4628-B674-D3DAA7F164F1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FEF2934-AA8B-45EC-A3BC-FB5A02BB2923}" type="pres">
      <dgm:prSet presAssocID="{D1B6A68D-1354-47D8-8AFD-09DED9205AF3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64DDEC2A-0C20-4A6D-A9DC-89699BB15DC4}" type="presOf" srcId="{B03A7BAF-5FCB-469C-9F52-580D11B8B747}" destId="{D40019F2-0252-4FF8-A9EA-1BAC11F7E1E5}" srcOrd="1" destOrd="0" presId="urn:microsoft.com/office/officeart/2005/8/layout/target3"/>
    <dgm:cxn modelId="{B82BE1B6-1BD7-4098-8343-6D7ECCAD823C}" srcId="{A28849A3-D867-4C71-AF0A-B013B327CB48}" destId="{D1B6A68D-1354-47D8-8AFD-09DED9205AF3}" srcOrd="3" destOrd="0" parTransId="{14E7CA1F-2603-4C58-9B4A-173FFD98BE98}" sibTransId="{A823B8A7-BE0C-4374-BFCA-F009E412E04D}"/>
    <dgm:cxn modelId="{2920A3A5-96B7-416C-B848-C658F06B14A5}" type="presOf" srcId="{41C2C20E-60FB-4628-B674-D3DAA7F164F1}" destId="{962102DB-B37E-4AD6-8429-1A3076D9EC44}" srcOrd="0" destOrd="0" presId="urn:microsoft.com/office/officeart/2005/8/layout/target3"/>
    <dgm:cxn modelId="{AAC5E8A1-C62D-461E-8086-C204D43EF2DC}" srcId="{A28849A3-D867-4C71-AF0A-B013B327CB48}" destId="{41C2C20E-60FB-4628-B674-D3DAA7F164F1}" srcOrd="2" destOrd="0" parTransId="{2F021C54-00B9-4604-912E-854522138772}" sibTransId="{7B721232-9DA4-4DA9-A1BF-F7BECDC3F839}"/>
    <dgm:cxn modelId="{5F7E2DAA-5C70-4F7C-AAA9-4B425B33C615}" srcId="{A28849A3-D867-4C71-AF0A-B013B327CB48}" destId="{E56A2B97-4DAE-4741-BB50-B6CEDEED6327}" srcOrd="0" destOrd="0" parTransId="{F9DFEC1B-4269-467E-8F2F-A91FA87383CC}" sibTransId="{D7A256ED-FC8A-4846-8DC5-D70CA08B4170}"/>
    <dgm:cxn modelId="{1FCB075E-8FDD-4200-B713-9C56BBD3705C}" type="presOf" srcId="{D1B6A68D-1354-47D8-8AFD-09DED9205AF3}" destId="{AC0DEF08-A2B1-419C-9F60-2CAC642041C7}" srcOrd="0" destOrd="0" presId="urn:microsoft.com/office/officeart/2005/8/layout/target3"/>
    <dgm:cxn modelId="{90D0AA06-5AC5-4490-ADCC-48BB71718B3D}" type="presOf" srcId="{E56A2B97-4DAE-4741-BB50-B6CEDEED6327}" destId="{768E794E-D406-42F7-96DF-558B89772F6D}" srcOrd="1" destOrd="0" presId="urn:microsoft.com/office/officeart/2005/8/layout/target3"/>
    <dgm:cxn modelId="{934A8E1B-BC72-4D91-999E-B910D85F01FA}" type="presOf" srcId="{41C2C20E-60FB-4628-B674-D3DAA7F164F1}" destId="{A8489680-1B9F-4011-9C9E-F5D94ABB3F0C}" srcOrd="1" destOrd="0" presId="urn:microsoft.com/office/officeart/2005/8/layout/target3"/>
    <dgm:cxn modelId="{9176FFD2-91D8-44C8-B964-8B6FA4C7086C}" type="presOf" srcId="{A28849A3-D867-4C71-AF0A-B013B327CB48}" destId="{94FC2CDC-07BA-4224-8592-AF3EDFE160C6}" srcOrd="0" destOrd="0" presId="urn:microsoft.com/office/officeart/2005/8/layout/target3"/>
    <dgm:cxn modelId="{BA1E7FC3-4BBB-4476-8041-D17CC5045E55}" srcId="{A28849A3-D867-4C71-AF0A-B013B327CB48}" destId="{B03A7BAF-5FCB-469C-9F52-580D11B8B747}" srcOrd="1" destOrd="0" parTransId="{F92EF7EC-CB34-4BE6-BFD6-2D487239D272}" sibTransId="{44B85AC8-E463-4DBA-AF0B-FBB9AF6DB5CA}"/>
    <dgm:cxn modelId="{E39D9F71-7BAD-4CFA-8EA5-4449F34397A0}" type="presOf" srcId="{E56A2B97-4DAE-4741-BB50-B6CEDEED6327}" destId="{52266103-4881-4A9F-98F7-C4587B7C9F1D}" srcOrd="0" destOrd="0" presId="urn:microsoft.com/office/officeart/2005/8/layout/target3"/>
    <dgm:cxn modelId="{F090FE03-6A5B-4E27-ADF3-C2311335C360}" type="presOf" srcId="{D1B6A68D-1354-47D8-8AFD-09DED9205AF3}" destId="{0FEF2934-AA8B-45EC-A3BC-FB5A02BB2923}" srcOrd="1" destOrd="0" presId="urn:microsoft.com/office/officeart/2005/8/layout/target3"/>
    <dgm:cxn modelId="{B2DAD8FC-5666-4622-9B2A-AB1BC36CFACC}" type="presOf" srcId="{B03A7BAF-5FCB-469C-9F52-580D11B8B747}" destId="{2D60EB3D-EE22-4AC8-82CC-97EFE903BACE}" srcOrd="0" destOrd="0" presId="urn:microsoft.com/office/officeart/2005/8/layout/target3"/>
    <dgm:cxn modelId="{8A7232B8-835E-4C80-A4B3-282223CD537F}" type="presParOf" srcId="{94FC2CDC-07BA-4224-8592-AF3EDFE160C6}" destId="{CEC4A485-BCB0-48E3-8916-2E47CBAF8811}" srcOrd="0" destOrd="0" presId="urn:microsoft.com/office/officeart/2005/8/layout/target3"/>
    <dgm:cxn modelId="{62CCC74C-96E2-4B43-889E-B8AD52C1675A}" type="presParOf" srcId="{94FC2CDC-07BA-4224-8592-AF3EDFE160C6}" destId="{66DEF293-CA6F-4E91-9F00-D3AD842BE83B}" srcOrd="1" destOrd="0" presId="urn:microsoft.com/office/officeart/2005/8/layout/target3"/>
    <dgm:cxn modelId="{CE3C0CDC-1CCC-4E56-83EF-96EB343E559F}" type="presParOf" srcId="{94FC2CDC-07BA-4224-8592-AF3EDFE160C6}" destId="{52266103-4881-4A9F-98F7-C4587B7C9F1D}" srcOrd="2" destOrd="0" presId="urn:microsoft.com/office/officeart/2005/8/layout/target3"/>
    <dgm:cxn modelId="{D8BFDE36-B608-4162-A085-D0E0EEB3542F}" type="presParOf" srcId="{94FC2CDC-07BA-4224-8592-AF3EDFE160C6}" destId="{D39F9279-6850-4417-8381-FB4DECB685A9}" srcOrd="3" destOrd="0" presId="urn:microsoft.com/office/officeart/2005/8/layout/target3"/>
    <dgm:cxn modelId="{0F547D45-752F-482F-BBB6-4B333E8177FF}" type="presParOf" srcId="{94FC2CDC-07BA-4224-8592-AF3EDFE160C6}" destId="{AA0522B3-50D1-40C3-ADDD-786B55F534D1}" srcOrd="4" destOrd="0" presId="urn:microsoft.com/office/officeart/2005/8/layout/target3"/>
    <dgm:cxn modelId="{6551B0E2-E5DD-451C-9EFC-9F411F223AD6}" type="presParOf" srcId="{94FC2CDC-07BA-4224-8592-AF3EDFE160C6}" destId="{2D60EB3D-EE22-4AC8-82CC-97EFE903BACE}" srcOrd="5" destOrd="0" presId="urn:microsoft.com/office/officeart/2005/8/layout/target3"/>
    <dgm:cxn modelId="{9E957EB0-DACF-4804-9CE2-2406DED8E9AD}" type="presParOf" srcId="{94FC2CDC-07BA-4224-8592-AF3EDFE160C6}" destId="{68903901-C991-45D0-8F10-AAD90AA6106C}" srcOrd="6" destOrd="0" presId="urn:microsoft.com/office/officeart/2005/8/layout/target3"/>
    <dgm:cxn modelId="{ABBBBF79-FEBB-4AA7-A1D2-839D3E938AC0}" type="presParOf" srcId="{94FC2CDC-07BA-4224-8592-AF3EDFE160C6}" destId="{0CF8F346-56A0-4A56-91E1-A6C5A3031911}" srcOrd="7" destOrd="0" presId="urn:microsoft.com/office/officeart/2005/8/layout/target3"/>
    <dgm:cxn modelId="{DAFA053D-00BB-4808-9E6D-EA9F2C858AAD}" type="presParOf" srcId="{94FC2CDC-07BA-4224-8592-AF3EDFE160C6}" destId="{962102DB-B37E-4AD6-8429-1A3076D9EC44}" srcOrd="8" destOrd="0" presId="urn:microsoft.com/office/officeart/2005/8/layout/target3"/>
    <dgm:cxn modelId="{33DB6869-0943-4FE7-9EAB-E17F275FDA7C}" type="presParOf" srcId="{94FC2CDC-07BA-4224-8592-AF3EDFE160C6}" destId="{BF840998-55EF-4614-96FB-3D48A80EE812}" srcOrd="9" destOrd="0" presId="urn:microsoft.com/office/officeart/2005/8/layout/target3"/>
    <dgm:cxn modelId="{6A9E02BC-E3FC-40A5-9CFE-9A54E20381EF}" type="presParOf" srcId="{94FC2CDC-07BA-4224-8592-AF3EDFE160C6}" destId="{F152A626-CA28-4F47-8FF6-A66DC28D14BC}" srcOrd="10" destOrd="0" presId="urn:microsoft.com/office/officeart/2005/8/layout/target3"/>
    <dgm:cxn modelId="{8A758DA3-B8FC-47E3-AF4C-1205956C750F}" type="presParOf" srcId="{94FC2CDC-07BA-4224-8592-AF3EDFE160C6}" destId="{AC0DEF08-A2B1-419C-9F60-2CAC642041C7}" srcOrd="11" destOrd="0" presId="urn:microsoft.com/office/officeart/2005/8/layout/target3"/>
    <dgm:cxn modelId="{9C9695DF-B30B-467B-9313-0F84653BE1AC}" type="presParOf" srcId="{94FC2CDC-07BA-4224-8592-AF3EDFE160C6}" destId="{768E794E-D406-42F7-96DF-558B89772F6D}" srcOrd="12" destOrd="0" presId="urn:microsoft.com/office/officeart/2005/8/layout/target3"/>
    <dgm:cxn modelId="{53F0221F-5367-4E78-A9FF-6BC6A3C89028}" type="presParOf" srcId="{94FC2CDC-07BA-4224-8592-AF3EDFE160C6}" destId="{D40019F2-0252-4FF8-A9EA-1BAC11F7E1E5}" srcOrd="13" destOrd="0" presId="urn:microsoft.com/office/officeart/2005/8/layout/target3"/>
    <dgm:cxn modelId="{41AC6F2A-C66B-4999-A848-203EFCE0A4E8}" type="presParOf" srcId="{94FC2CDC-07BA-4224-8592-AF3EDFE160C6}" destId="{A8489680-1B9F-4011-9C9E-F5D94ABB3F0C}" srcOrd="14" destOrd="0" presId="urn:microsoft.com/office/officeart/2005/8/layout/target3"/>
    <dgm:cxn modelId="{7CAFBBE4-DC9E-4B2A-9315-FC4945BF467D}" type="presParOf" srcId="{94FC2CDC-07BA-4224-8592-AF3EDFE160C6}" destId="{0FEF2934-AA8B-45EC-A3BC-FB5A02BB2923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A7E4A75-E733-4FEE-B155-65E2B028BFA1}" type="doc">
      <dgm:prSet loTypeId="urn:microsoft.com/office/officeart/2005/8/layout/pyramid2" loCatId="pyramid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fi-FI"/>
        </a:p>
      </dgm:t>
    </dgm:pt>
    <dgm:pt modelId="{B4D64569-117C-4BF7-86BE-74A36EC4F6E5}">
      <dgm:prSet/>
      <dgm:spPr/>
      <dgm:t>
        <a:bodyPr/>
        <a:lstStyle/>
        <a:p>
          <a:pPr rtl="0"/>
          <a:r>
            <a:rPr lang="en-US" b="1" smtClean="0"/>
            <a:t>Special rules: real estates, transport, employment contracts etc.  </a:t>
          </a:r>
          <a:endParaRPr lang="fi-FI"/>
        </a:p>
      </dgm:t>
    </dgm:pt>
    <dgm:pt modelId="{667D4101-947A-428E-B342-48D26A417358}" type="parTrans" cxnId="{EE1821F7-2C5B-410B-9E77-09EF6A8BAF06}">
      <dgm:prSet/>
      <dgm:spPr/>
      <dgm:t>
        <a:bodyPr/>
        <a:lstStyle/>
        <a:p>
          <a:endParaRPr lang="fi-FI"/>
        </a:p>
      </dgm:t>
    </dgm:pt>
    <dgm:pt modelId="{F600F1F9-347F-41E0-B560-62BE6D9F195D}" type="sibTrans" cxnId="{EE1821F7-2C5B-410B-9E77-09EF6A8BAF06}">
      <dgm:prSet/>
      <dgm:spPr/>
      <dgm:t>
        <a:bodyPr/>
        <a:lstStyle/>
        <a:p>
          <a:endParaRPr lang="fi-FI"/>
        </a:p>
      </dgm:t>
    </dgm:pt>
    <dgm:pt modelId="{AA5DE641-AA5C-447B-9E4D-52065A1F0FC0}">
      <dgm:prSet/>
      <dgm:spPr/>
      <dgm:t>
        <a:bodyPr/>
        <a:lstStyle/>
        <a:p>
          <a:pPr rtl="0"/>
          <a:r>
            <a:rPr lang="en-US" b="1" smtClean="0"/>
            <a:t>The validity of a contract (term) is decided according to the law applicable in case of validity    </a:t>
          </a:r>
          <a:endParaRPr lang="fi-FI"/>
        </a:p>
      </dgm:t>
    </dgm:pt>
    <dgm:pt modelId="{A086B4E1-EFAC-4553-8911-CB9F8B1F0144}" type="parTrans" cxnId="{6E1079D1-1DEE-478F-B540-A67E949636F7}">
      <dgm:prSet/>
      <dgm:spPr/>
      <dgm:t>
        <a:bodyPr/>
        <a:lstStyle/>
        <a:p>
          <a:endParaRPr lang="fi-FI"/>
        </a:p>
      </dgm:t>
    </dgm:pt>
    <dgm:pt modelId="{6D96BD1E-6A1C-4E72-86E7-D73DB3ECC9DE}" type="sibTrans" cxnId="{6E1079D1-1DEE-478F-B540-A67E949636F7}">
      <dgm:prSet/>
      <dgm:spPr/>
      <dgm:t>
        <a:bodyPr/>
        <a:lstStyle/>
        <a:p>
          <a:endParaRPr lang="fi-FI"/>
        </a:p>
      </dgm:t>
    </dgm:pt>
    <dgm:pt modelId="{1D5131B5-7A2A-4E11-B5CD-15146F2BA07E}">
      <dgm:prSet/>
      <dgm:spPr/>
      <dgm:t>
        <a:bodyPr/>
        <a:lstStyle/>
        <a:p>
          <a:pPr rtl="0"/>
          <a:r>
            <a:rPr lang="en-US" b="1" smtClean="0"/>
            <a:t>even the mandatory provisions of another Convention state matter  </a:t>
          </a:r>
          <a:endParaRPr lang="fi-FI"/>
        </a:p>
      </dgm:t>
    </dgm:pt>
    <dgm:pt modelId="{66446160-F677-4C18-8CAD-14C9081A33F8}" type="parTrans" cxnId="{B4641D99-6DDE-4CCC-BB12-F53FFF3571A7}">
      <dgm:prSet/>
      <dgm:spPr/>
      <dgm:t>
        <a:bodyPr/>
        <a:lstStyle/>
        <a:p>
          <a:endParaRPr lang="fi-FI"/>
        </a:p>
      </dgm:t>
    </dgm:pt>
    <dgm:pt modelId="{E99E6545-07A4-47E1-BA5E-1CAEB882D80B}" type="sibTrans" cxnId="{B4641D99-6DDE-4CCC-BB12-F53FFF3571A7}">
      <dgm:prSet/>
      <dgm:spPr/>
      <dgm:t>
        <a:bodyPr/>
        <a:lstStyle/>
        <a:p>
          <a:endParaRPr lang="fi-FI"/>
        </a:p>
      </dgm:t>
    </dgm:pt>
    <dgm:pt modelId="{F70D23F2-73B6-4EF9-9F08-D606064F777A}">
      <dgm:prSet/>
      <dgm:spPr/>
      <dgm:t>
        <a:bodyPr/>
        <a:lstStyle/>
        <a:p>
          <a:pPr rtl="0"/>
          <a:r>
            <a:rPr lang="en-US" b="1" smtClean="0"/>
            <a:t>ordre public</a:t>
          </a:r>
          <a:endParaRPr lang="fi-FI"/>
        </a:p>
      </dgm:t>
    </dgm:pt>
    <dgm:pt modelId="{056F6D23-F300-4AE7-852B-DEF176E490D4}" type="parTrans" cxnId="{A3831B12-E130-46C8-9AF8-FBDB9D2C97B9}">
      <dgm:prSet/>
      <dgm:spPr/>
      <dgm:t>
        <a:bodyPr/>
        <a:lstStyle/>
        <a:p>
          <a:endParaRPr lang="fi-FI"/>
        </a:p>
      </dgm:t>
    </dgm:pt>
    <dgm:pt modelId="{5668DA1A-7E93-4969-B1EA-F0BAB7C1E159}" type="sibTrans" cxnId="{A3831B12-E130-46C8-9AF8-FBDB9D2C97B9}">
      <dgm:prSet/>
      <dgm:spPr/>
      <dgm:t>
        <a:bodyPr/>
        <a:lstStyle/>
        <a:p>
          <a:endParaRPr lang="fi-FI"/>
        </a:p>
      </dgm:t>
    </dgm:pt>
    <dgm:pt modelId="{6518F7AC-F518-4B8B-B090-127E96FA647C}">
      <dgm:prSet/>
      <dgm:spPr/>
      <dgm:t>
        <a:bodyPr/>
        <a:lstStyle/>
        <a:p>
          <a:pPr rtl="0"/>
          <a:r>
            <a:rPr lang="en-US" b="1" smtClean="0"/>
            <a:t>minimum level protection of consumer rights </a:t>
          </a:r>
          <a:endParaRPr lang="fi-FI"/>
        </a:p>
      </dgm:t>
    </dgm:pt>
    <dgm:pt modelId="{F48C7C97-5BB2-4B91-9DEE-421339954747}" type="parTrans" cxnId="{4E01FEF9-283B-4309-8173-8A76D17B406B}">
      <dgm:prSet/>
      <dgm:spPr/>
      <dgm:t>
        <a:bodyPr/>
        <a:lstStyle/>
        <a:p>
          <a:endParaRPr lang="fi-FI"/>
        </a:p>
      </dgm:t>
    </dgm:pt>
    <dgm:pt modelId="{6860EC1D-AC93-4651-BE28-50286D2702F0}" type="sibTrans" cxnId="{4E01FEF9-283B-4309-8173-8A76D17B406B}">
      <dgm:prSet/>
      <dgm:spPr/>
      <dgm:t>
        <a:bodyPr/>
        <a:lstStyle/>
        <a:p>
          <a:endParaRPr lang="fi-FI"/>
        </a:p>
      </dgm:t>
    </dgm:pt>
    <dgm:pt modelId="{2AD6E2C1-9FFF-4BA9-8924-4DC6D7937C08}" type="pres">
      <dgm:prSet presAssocID="{DA7E4A75-E733-4FEE-B155-65E2B028BFA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fi-FI"/>
        </a:p>
      </dgm:t>
    </dgm:pt>
    <dgm:pt modelId="{C651805D-8EA3-4472-9E05-A0B520A5D054}" type="pres">
      <dgm:prSet presAssocID="{DA7E4A75-E733-4FEE-B155-65E2B028BFA1}" presName="pyramid" presStyleLbl="node1" presStyleIdx="0" presStyleCnt="1"/>
      <dgm:spPr/>
      <dgm:t>
        <a:bodyPr/>
        <a:lstStyle/>
        <a:p>
          <a:endParaRPr lang="fi-FI"/>
        </a:p>
      </dgm:t>
    </dgm:pt>
    <dgm:pt modelId="{EC9095B1-81DD-48DD-AA2A-8774B50FDB9A}" type="pres">
      <dgm:prSet presAssocID="{DA7E4A75-E733-4FEE-B155-65E2B028BFA1}" presName="theList" presStyleCnt="0"/>
      <dgm:spPr/>
      <dgm:t>
        <a:bodyPr/>
        <a:lstStyle/>
        <a:p>
          <a:endParaRPr lang="fi-FI"/>
        </a:p>
      </dgm:t>
    </dgm:pt>
    <dgm:pt modelId="{30D4D484-B83B-4DA1-AF5D-EF671E37AFE2}" type="pres">
      <dgm:prSet presAssocID="{B4D64569-117C-4BF7-86BE-74A36EC4F6E5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9DBFF44-B6C7-4346-B24C-9B2AF55DE588}" type="pres">
      <dgm:prSet presAssocID="{B4D64569-117C-4BF7-86BE-74A36EC4F6E5}" presName="aSpace" presStyleCnt="0"/>
      <dgm:spPr/>
      <dgm:t>
        <a:bodyPr/>
        <a:lstStyle/>
        <a:p>
          <a:endParaRPr lang="fi-FI"/>
        </a:p>
      </dgm:t>
    </dgm:pt>
    <dgm:pt modelId="{CB58519A-5609-4543-842F-FCF335EA7E74}" type="pres">
      <dgm:prSet presAssocID="{AA5DE641-AA5C-447B-9E4D-52065A1F0FC0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6C91A82-DCF3-4773-B1B1-30C00786D1B8}" type="pres">
      <dgm:prSet presAssocID="{AA5DE641-AA5C-447B-9E4D-52065A1F0FC0}" presName="aSpace" presStyleCnt="0"/>
      <dgm:spPr/>
      <dgm:t>
        <a:bodyPr/>
        <a:lstStyle/>
        <a:p>
          <a:endParaRPr lang="fi-FI"/>
        </a:p>
      </dgm:t>
    </dgm:pt>
    <dgm:pt modelId="{685DFB38-00BC-406F-9B15-9EE5F9A25DB2}" type="pres">
      <dgm:prSet presAssocID="{1D5131B5-7A2A-4E11-B5CD-15146F2BA07E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5A07395-785D-4B67-8541-22642D1BCC3D}" type="pres">
      <dgm:prSet presAssocID="{1D5131B5-7A2A-4E11-B5CD-15146F2BA07E}" presName="aSpace" presStyleCnt="0"/>
      <dgm:spPr/>
      <dgm:t>
        <a:bodyPr/>
        <a:lstStyle/>
        <a:p>
          <a:endParaRPr lang="fi-FI"/>
        </a:p>
      </dgm:t>
    </dgm:pt>
    <dgm:pt modelId="{B15A4D9D-9A73-4838-B881-F851AC8EF84E}" type="pres">
      <dgm:prSet presAssocID="{F70D23F2-73B6-4EF9-9F08-D606064F777A}" presName="aNode" presStyleLbl="fgAcc1" presStyleIdx="3" presStyleCnt="5" custScaleX="99249" custLinFactNeighborX="-836" custLinFactNeighborY="3693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33E4201-44FE-4F12-A1DF-CEE55C5B96B6}" type="pres">
      <dgm:prSet presAssocID="{F70D23F2-73B6-4EF9-9F08-D606064F777A}" presName="aSpace" presStyleCnt="0"/>
      <dgm:spPr/>
      <dgm:t>
        <a:bodyPr/>
        <a:lstStyle/>
        <a:p>
          <a:endParaRPr lang="fi-FI"/>
        </a:p>
      </dgm:t>
    </dgm:pt>
    <dgm:pt modelId="{5788C2D7-DDF1-4436-84DB-0047E980DE2B}" type="pres">
      <dgm:prSet presAssocID="{6518F7AC-F518-4B8B-B090-127E96FA647C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50A2C6F-4590-4175-A67B-BF73C8E2B5B9}" type="pres">
      <dgm:prSet presAssocID="{6518F7AC-F518-4B8B-B090-127E96FA647C}" presName="aSpace" presStyleCnt="0"/>
      <dgm:spPr/>
      <dgm:t>
        <a:bodyPr/>
        <a:lstStyle/>
        <a:p>
          <a:endParaRPr lang="fi-FI"/>
        </a:p>
      </dgm:t>
    </dgm:pt>
  </dgm:ptLst>
  <dgm:cxnLst>
    <dgm:cxn modelId="{A3831B12-E130-46C8-9AF8-FBDB9D2C97B9}" srcId="{DA7E4A75-E733-4FEE-B155-65E2B028BFA1}" destId="{F70D23F2-73B6-4EF9-9F08-D606064F777A}" srcOrd="3" destOrd="0" parTransId="{056F6D23-F300-4AE7-852B-DEF176E490D4}" sibTransId="{5668DA1A-7E93-4969-B1EA-F0BAB7C1E159}"/>
    <dgm:cxn modelId="{B4641D99-6DDE-4CCC-BB12-F53FFF3571A7}" srcId="{DA7E4A75-E733-4FEE-B155-65E2B028BFA1}" destId="{1D5131B5-7A2A-4E11-B5CD-15146F2BA07E}" srcOrd="2" destOrd="0" parTransId="{66446160-F677-4C18-8CAD-14C9081A33F8}" sibTransId="{E99E6545-07A4-47E1-BA5E-1CAEB882D80B}"/>
    <dgm:cxn modelId="{5DCFEC32-67B9-4068-8AAD-CBF0AD545E00}" type="presOf" srcId="{AA5DE641-AA5C-447B-9E4D-52065A1F0FC0}" destId="{CB58519A-5609-4543-842F-FCF335EA7E74}" srcOrd="0" destOrd="0" presId="urn:microsoft.com/office/officeart/2005/8/layout/pyramid2"/>
    <dgm:cxn modelId="{EE1821F7-2C5B-410B-9E77-09EF6A8BAF06}" srcId="{DA7E4A75-E733-4FEE-B155-65E2B028BFA1}" destId="{B4D64569-117C-4BF7-86BE-74A36EC4F6E5}" srcOrd="0" destOrd="0" parTransId="{667D4101-947A-428E-B342-48D26A417358}" sibTransId="{F600F1F9-347F-41E0-B560-62BE6D9F195D}"/>
    <dgm:cxn modelId="{6E1079D1-1DEE-478F-B540-A67E949636F7}" srcId="{DA7E4A75-E733-4FEE-B155-65E2B028BFA1}" destId="{AA5DE641-AA5C-447B-9E4D-52065A1F0FC0}" srcOrd="1" destOrd="0" parTransId="{A086B4E1-EFAC-4553-8911-CB9F8B1F0144}" sibTransId="{6D96BD1E-6A1C-4E72-86E7-D73DB3ECC9DE}"/>
    <dgm:cxn modelId="{77ACC46E-2203-4576-84F1-B8825FF8A4DA}" type="presOf" srcId="{1D5131B5-7A2A-4E11-B5CD-15146F2BA07E}" destId="{685DFB38-00BC-406F-9B15-9EE5F9A25DB2}" srcOrd="0" destOrd="0" presId="urn:microsoft.com/office/officeart/2005/8/layout/pyramid2"/>
    <dgm:cxn modelId="{F485334C-0048-43F6-92D3-86D098022D65}" type="presOf" srcId="{DA7E4A75-E733-4FEE-B155-65E2B028BFA1}" destId="{2AD6E2C1-9FFF-4BA9-8924-4DC6D7937C08}" srcOrd="0" destOrd="0" presId="urn:microsoft.com/office/officeart/2005/8/layout/pyramid2"/>
    <dgm:cxn modelId="{4E01FEF9-283B-4309-8173-8A76D17B406B}" srcId="{DA7E4A75-E733-4FEE-B155-65E2B028BFA1}" destId="{6518F7AC-F518-4B8B-B090-127E96FA647C}" srcOrd="4" destOrd="0" parTransId="{F48C7C97-5BB2-4B91-9DEE-421339954747}" sibTransId="{6860EC1D-AC93-4651-BE28-50286D2702F0}"/>
    <dgm:cxn modelId="{E54D9888-71E3-448F-AA0E-AC1F71A60AD7}" type="presOf" srcId="{6518F7AC-F518-4B8B-B090-127E96FA647C}" destId="{5788C2D7-DDF1-4436-84DB-0047E980DE2B}" srcOrd="0" destOrd="0" presId="urn:microsoft.com/office/officeart/2005/8/layout/pyramid2"/>
    <dgm:cxn modelId="{DDA66DF1-644A-45DA-9B4C-62DA7D5A4C65}" type="presOf" srcId="{F70D23F2-73B6-4EF9-9F08-D606064F777A}" destId="{B15A4D9D-9A73-4838-B881-F851AC8EF84E}" srcOrd="0" destOrd="0" presId="urn:microsoft.com/office/officeart/2005/8/layout/pyramid2"/>
    <dgm:cxn modelId="{0B1C28B5-D5C6-4F1C-83C7-2B1BFAF2B83D}" type="presOf" srcId="{B4D64569-117C-4BF7-86BE-74A36EC4F6E5}" destId="{30D4D484-B83B-4DA1-AF5D-EF671E37AFE2}" srcOrd="0" destOrd="0" presId="urn:microsoft.com/office/officeart/2005/8/layout/pyramid2"/>
    <dgm:cxn modelId="{FDC97D09-1DC4-492A-BDF2-E63E79C5AB4F}" type="presParOf" srcId="{2AD6E2C1-9FFF-4BA9-8924-4DC6D7937C08}" destId="{C651805D-8EA3-4472-9E05-A0B520A5D054}" srcOrd="0" destOrd="0" presId="urn:microsoft.com/office/officeart/2005/8/layout/pyramid2"/>
    <dgm:cxn modelId="{5D36E60A-6BB9-49C3-9693-13CED5BBD593}" type="presParOf" srcId="{2AD6E2C1-9FFF-4BA9-8924-4DC6D7937C08}" destId="{EC9095B1-81DD-48DD-AA2A-8774B50FDB9A}" srcOrd="1" destOrd="0" presId="urn:microsoft.com/office/officeart/2005/8/layout/pyramid2"/>
    <dgm:cxn modelId="{AA4E2623-1655-44DB-9836-4FBBA0694CD8}" type="presParOf" srcId="{EC9095B1-81DD-48DD-AA2A-8774B50FDB9A}" destId="{30D4D484-B83B-4DA1-AF5D-EF671E37AFE2}" srcOrd="0" destOrd="0" presId="urn:microsoft.com/office/officeart/2005/8/layout/pyramid2"/>
    <dgm:cxn modelId="{45C55FC9-E86F-4AD0-8E0A-F2CBCA0BF8A1}" type="presParOf" srcId="{EC9095B1-81DD-48DD-AA2A-8774B50FDB9A}" destId="{09DBFF44-B6C7-4346-B24C-9B2AF55DE588}" srcOrd="1" destOrd="0" presId="urn:microsoft.com/office/officeart/2005/8/layout/pyramid2"/>
    <dgm:cxn modelId="{69267D5C-153F-4679-9E46-50AFDACE0293}" type="presParOf" srcId="{EC9095B1-81DD-48DD-AA2A-8774B50FDB9A}" destId="{CB58519A-5609-4543-842F-FCF335EA7E74}" srcOrd="2" destOrd="0" presId="urn:microsoft.com/office/officeart/2005/8/layout/pyramid2"/>
    <dgm:cxn modelId="{A3546092-94AE-415E-9D33-0FE2EB57813C}" type="presParOf" srcId="{EC9095B1-81DD-48DD-AA2A-8774B50FDB9A}" destId="{C6C91A82-DCF3-4773-B1B1-30C00786D1B8}" srcOrd="3" destOrd="0" presId="urn:microsoft.com/office/officeart/2005/8/layout/pyramid2"/>
    <dgm:cxn modelId="{5200AAFE-6469-4149-B4A7-01570B23FFCC}" type="presParOf" srcId="{EC9095B1-81DD-48DD-AA2A-8774B50FDB9A}" destId="{685DFB38-00BC-406F-9B15-9EE5F9A25DB2}" srcOrd="4" destOrd="0" presId="urn:microsoft.com/office/officeart/2005/8/layout/pyramid2"/>
    <dgm:cxn modelId="{94EE50B6-10AB-44B3-97E0-FC9CB63C48C4}" type="presParOf" srcId="{EC9095B1-81DD-48DD-AA2A-8774B50FDB9A}" destId="{65A07395-785D-4B67-8541-22642D1BCC3D}" srcOrd="5" destOrd="0" presId="urn:microsoft.com/office/officeart/2005/8/layout/pyramid2"/>
    <dgm:cxn modelId="{553C080B-C19B-4B6F-99A6-48945E5F1425}" type="presParOf" srcId="{EC9095B1-81DD-48DD-AA2A-8774B50FDB9A}" destId="{B15A4D9D-9A73-4838-B881-F851AC8EF84E}" srcOrd="6" destOrd="0" presId="urn:microsoft.com/office/officeart/2005/8/layout/pyramid2"/>
    <dgm:cxn modelId="{60170DF9-1B93-4DA8-AA8D-573276B53DCD}" type="presParOf" srcId="{EC9095B1-81DD-48DD-AA2A-8774B50FDB9A}" destId="{F33E4201-44FE-4F12-A1DF-CEE55C5B96B6}" srcOrd="7" destOrd="0" presId="urn:microsoft.com/office/officeart/2005/8/layout/pyramid2"/>
    <dgm:cxn modelId="{D02640FF-865D-417C-8C22-B019C89BB267}" type="presParOf" srcId="{EC9095B1-81DD-48DD-AA2A-8774B50FDB9A}" destId="{5788C2D7-DDF1-4436-84DB-0047E980DE2B}" srcOrd="8" destOrd="0" presId="urn:microsoft.com/office/officeart/2005/8/layout/pyramid2"/>
    <dgm:cxn modelId="{660BDBEB-A264-4DE7-A9E8-7BE0232CC390}" type="presParOf" srcId="{EC9095B1-81DD-48DD-AA2A-8774B50FDB9A}" destId="{450A2C6F-4590-4175-A67B-BF73C8E2B5B9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A0F862E-EA99-4FBF-B23B-4414611217D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868A2F5C-B771-440C-A506-342F57851975}">
      <dgm:prSet/>
      <dgm:spPr/>
      <dgm:t>
        <a:bodyPr/>
        <a:lstStyle/>
        <a:p>
          <a:pPr rtl="0"/>
          <a:r>
            <a:rPr lang="fi-FI" b="1" smtClean="0"/>
            <a:t>Pääsääntö (art.4) </a:t>
          </a:r>
          <a:endParaRPr lang="fi-FI"/>
        </a:p>
      </dgm:t>
    </dgm:pt>
    <dgm:pt modelId="{AA0CA048-C019-4A80-A409-6FBA0810F1DD}" type="parTrans" cxnId="{9E1404EF-7ED2-43A4-B7D7-2AC78165002A}">
      <dgm:prSet/>
      <dgm:spPr/>
      <dgm:t>
        <a:bodyPr/>
        <a:lstStyle/>
        <a:p>
          <a:endParaRPr lang="fi-FI"/>
        </a:p>
      </dgm:t>
    </dgm:pt>
    <dgm:pt modelId="{F9D7C7FB-EBDB-4543-9AA2-53437A42E160}" type="sibTrans" cxnId="{9E1404EF-7ED2-43A4-B7D7-2AC78165002A}">
      <dgm:prSet/>
      <dgm:spPr/>
      <dgm:t>
        <a:bodyPr/>
        <a:lstStyle/>
        <a:p>
          <a:endParaRPr lang="fi-FI"/>
        </a:p>
      </dgm:t>
    </dgm:pt>
    <dgm:pt modelId="{852C7953-1BE3-44ED-8D99-EEB517B67CAB}">
      <dgm:prSet/>
      <dgm:spPr/>
      <dgm:t>
        <a:bodyPr/>
        <a:lstStyle/>
        <a:p>
          <a:pPr rtl="0"/>
          <a:r>
            <a:rPr lang="fi-FI" b="0" smtClean="0"/>
            <a:t>sopimukseen perustumattomaan velvoitteeseen, joka johtuu vahingonkorvausvastuun</a:t>
          </a:r>
          <a:endParaRPr lang="fi-FI"/>
        </a:p>
      </dgm:t>
    </dgm:pt>
    <dgm:pt modelId="{07A4F46B-4387-4F90-B85D-887E36B5423F}" type="parTrans" cxnId="{82CE840C-4C61-4758-A373-E13DE08E8D1C}">
      <dgm:prSet/>
      <dgm:spPr/>
      <dgm:t>
        <a:bodyPr/>
        <a:lstStyle/>
        <a:p>
          <a:endParaRPr lang="fi-FI"/>
        </a:p>
      </dgm:t>
    </dgm:pt>
    <dgm:pt modelId="{48812C3B-E234-4E12-803D-E907C7332C18}" type="sibTrans" cxnId="{82CE840C-4C61-4758-A373-E13DE08E8D1C}">
      <dgm:prSet/>
      <dgm:spPr/>
      <dgm:t>
        <a:bodyPr/>
        <a:lstStyle/>
        <a:p>
          <a:endParaRPr lang="fi-FI"/>
        </a:p>
      </dgm:t>
    </dgm:pt>
    <dgm:pt modelId="{94F0BBDB-AAD1-4F8A-854E-52DFBFAEEFF6}">
      <dgm:prSet/>
      <dgm:spPr/>
      <dgm:t>
        <a:bodyPr/>
        <a:lstStyle/>
        <a:p>
          <a:pPr rtl="0"/>
          <a:r>
            <a:rPr lang="fi-FI" b="0" smtClean="0"/>
            <a:t>perustavasta tapahtumasta, sovelletaan sen maan lakia, jossa vahinko aiheutuu, </a:t>
          </a:r>
          <a:endParaRPr lang="fi-FI"/>
        </a:p>
      </dgm:t>
    </dgm:pt>
    <dgm:pt modelId="{B1146950-2F60-4CEC-89CE-FC3DBEFFCB75}" type="parTrans" cxnId="{9B2630D0-4D35-44D6-A2E9-C2A3332541BA}">
      <dgm:prSet/>
      <dgm:spPr/>
      <dgm:t>
        <a:bodyPr/>
        <a:lstStyle/>
        <a:p>
          <a:endParaRPr lang="fi-FI"/>
        </a:p>
      </dgm:t>
    </dgm:pt>
    <dgm:pt modelId="{FA910A2B-65BE-48A4-8A09-375E08AEE5D3}" type="sibTrans" cxnId="{9B2630D0-4D35-44D6-A2E9-C2A3332541BA}">
      <dgm:prSet/>
      <dgm:spPr/>
      <dgm:t>
        <a:bodyPr/>
        <a:lstStyle/>
        <a:p>
          <a:endParaRPr lang="fi-FI"/>
        </a:p>
      </dgm:t>
    </dgm:pt>
    <dgm:pt modelId="{88AFDA71-C22C-41A4-BBCA-82C62325737F}">
      <dgm:prSet/>
      <dgm:spPr/>
      <dgm:t>
        <a:bodyPr/>
        <a:lstStyle/>
        <a:p>
          <a:pPr rtl="0"/>
          <a:r>
            <a:rPr lang="fi-FI" b="0" smtClean="0"/>
            <a:t>riippumatta siitä, missä maassa vahingon aiheuttanut tapahtuma sattui, </a:t>
          </a:r>
          <a:endParaRPr lang="fi-FI"/>
        </a:p>
      </dgm:t>
    </dgm:pt>
    <dgm:pt modelId="{90072A2E-196C-4C76-8325-252AA301FF1B}" type="parTrans" cxnId="{E0CC194E-520D-4E04-BAB2-DA9379066B58}">
      <dgm:prSet/>
      <dgm:spPr/>
      <dgm:t>
        <a:bodyPr/>
        <a:lstStyle/>
        <a:p>
          <a:endParaRPr lang="fi-FI"/>
        </a:p>
      </dgm:t>
    </dgm:pt>
    <dgm:pt modelId="{53DA7D70-CE4C-4276-8E18-5DF8BB63F5E4}" type="sibTrans" cxnId="{E0CC194E-520D-4E04-BAB2-DA9379066B58}">
      <dgm:prSet/>
      <dgm:spPr/>
      <dgm:t>
        <a:bodyPr/>
        <a:lstStyle/>
        <a:p>
          <a:endParaRPr lang="fi-FI"/>
        </a:p>
      </dgm:t>
    </dgm:pt>
    <dgm:pt modelId="{964A1AAE-CF4B-49A1-A9AA-F4F8276C828C}">
      <dgm:prSet/>
      <dgm:spPr/>
      <dgm:t>
        <a:bodyPr/>
        <a:lstStyle/>
        <a:p>
          <a:pPr rtl="0"/>
          <a:r>
            <a:rPr lang="fi-FI" b="0" smtClean="0"/>
            <a:t>ja siitä, missä maassa tai maissa tuon tapahtuman välilliset seuraukset ilmenevät.</a:t>
          </a:r>
          <a:endParaRPr lang="fi-FI"/>
        </a:p>
      </dgm:t>
    </dgm:pt>
    <dgm:pt modelId="{F69BC20E-23FB-48B5-9FFE-A2C1FA452565}" type="parTrans" cxnId="{E62E8467-A86B-441C-AEF9-094E94515967}">
      <dgm:prSet/>
      <dgm:spPr/>
      <dgm:t>
        <a:bodyPr/>
        <a:lstStyle/>
        <a:p>
          <a:endParaRPr lang="fi-FI"/>
        </a:p>
      </dgm:t>
    </dgm:pt>
    <dgm:pt modelId="{4867DC1E-00B6-4EAD-A03D-4C6B4CF8C344}" type="sibTrans" cxnId="{E62E8467-A86B-441C-AEF9-094E94515967}">
      <dgm:prSet/>
      <dgm:spPr/>
      <dgm:t>
        <a:bodyPr/>
        <a:lstStyle/>
        <a:p>
          <a:endParaRPr lang="fi-FI"/>
        </a:p>
      </dgm:t>
    </dgm:pt>
    <dgm:pt modelId="{415771B7-075A-4ED5-ACE1-5F7EF704B054}">
      <dgm:prSet/>
      <dgm:spPr/>
      <dgm:t>
        <a:bodyPr/>
        <a:lstStyle/>
        <a:p>
          <a:pPr rtl="0"/>
          <a:r>
            <a:rPr lang="fi-FI" b="0" smtClean="0"/>
            <a:t>Jos vastuulliseksi väitetyllä henkilöllä ja vahingonkärsijällä on molemmilla asuinpaikkansa samassa maassa, kun vahinko aiheutuu, sovelletaan tämän maan lakia.</a:t>
          </a:r>
          <a:endParaRPr lang="fi-FI"/>
        </a:p>
      </dgm:t>
    </dgm:pt>
    <dgm:pt modelId="{E14E3654-1DC1-4366-BCE7-C98DFEC2BD50}" type="parTrans" cxnId="{3C26ECF2-9BC4-4A42-B077-D17599B56A88}">
      <dgm:prSet/>
      <dgm:spPr/>
      <dgm:t>
        <a:bodyPr/>
        <a:lstStyle/>
        <a:p>
          <a:endParaRPr lang="fi-FI"/>
        </a:p>
      </dgm:t>
    </dgm:pt>
    <dgm:pt modelId="{4E422185-AA6C-4C39-92DD-12C389BE2013}" type="sibTrans" cxnId="{3C26ECF2-9BC4-4A42-B077-D17599B56A88}">
      <dgm:prSet/>
      <dgm:spPr/>
      <dgm:t>
        <a:bodyPr/>
        <a:lstStyle/>
        <a:p>
          <a:endParaRPr lang="fi-FI"/>
        </a:p>
      </dgm:t>
    </dgm:pt>
    <dgm:pt modelId="{63503233-84D7-4448-A8EE-09F0CCA936E5}">
      <dgm:prSet/>
      <dgm:spPr/>
      <dgm:t>
        <a:bodyPr/>
        <a:lstStyle/>
        <a:p>
          <a:pPr rtl="0"/>
          <a:r>
            <a:rPr lang="fi-FI" b="0" smtClean="0"/>
            <a:t>Jos kaikista tapaukseen liittyvistä seikoista ilmenee, että vahingonkorvausvastuun perustava tapahtuma liittyy edellä tarkoitettua maata selvästi läheisemmin johonkin toiseen maahan, sovelletaan tämän toisen maan lakia. </a:t>
          </a:r>
          <a:endParaRPr lang="fi-FI"/>
        </a:p>
      </dgm:t>
    </dgm:pt>
    <dgm:pt modelId="{EE178D9F-8529-402C-9E27-4B8BA9209CC6}" type="parTrans" cxnId="{9A7EB83F-8300-40C6-A6D5-552F663749D9}">
      <dgm:prSet/>
      <dgm:spPr/>
      <dgm:t>
        <a:bodyPr/>
        <a:lstStyle/>
        <a:p>
          <a:endParaRPr lang="fi-FI"/>
        </a:p>
      </dgm:t>
    </dgm:pt>
    <dgm:pt modelId="{AF6F6FF6-F275-4CA9-85AD-DA10605CAE87}" type="sibTrans" cxnId="{9A7EB83F-8300-40C6-A6D5-552F663749D9}">
      <dgm:prSet/>
      <dgm:spPr/>
      <dgm:t>
        <a:bodyPr/>
        <a:lstStyle/>
        <a:p>
          <a:endParaRPr lang="fi-FI"/>
        </a:p>
      </dgm:t>
    </dgm:pt>
    <dgm:pt modelId="{E2CB1915-6BEC-49FE-BBE9-2D3D687BB648}">
      <dgm:prSet/>
      <dgm:spPr/>
      <dgm:t>
        <a:bodyPr/>
        <a:lstStyle/>
        <a:p>
          <a:pPr rtl="0"/>
          <a:r>
            <a:rPr lang="fi-FI" b="0" smtClean="0"/>
            <a:t>Selvästi läheisempi liittymä toiseen maahan voi perustua erityisesti osapuolten väliseen ennestään olemassa olevaan suhteeseen, kuten sopimukseen, joka liittyy läheisesti kyseiseen vahingonkorvausvastuun perustavaan tapahtumaan.</a:t>
          </a:r>
          <a:endParaRPr lang="fi-FI"/>
        </a:p>
      </dgm:t>
    </dgm:pt>
    <dgm:pt modelId="{A7EFBCAD-C680-485C-A468-6959A112ACF7}" type="parTrans" cxnId="{4FAE3453-46A8-4319-A47C-D90BE55049D8}">
      <dgm:prSet/>
      <dgm:spPr/>
      <dgm:t>
        <a:bodyPr/>
        <a:lstStyle/>
        <a:p>
          <a:endParaRPr lang="fi-FI"/>
        </a:p>
      </dgm:t>
    </dgm:pt>
    <dgm:pt modelId="{3FE23F63-FFB2-49E4-91B9-82FEB2AF6CF4}" type="sibTrans" cxnId="{4FAE3453-46A8-4319-A47C-D90BE55049D8}">
      <dgm:prSet/>
      <dgm:spPr/>
      <dgm:t>
        <a:bodyPr/>
        <a:lstStyle/>
        <a:p>
          <a:endParaRPr lang="fi-FI"/>
        </a:p>
      </dgm:t>
    </dgm:pt>
    <dgm:pt modelId="{A6A6A606-DAF5-4C2E-81CD-DAE226CA36B0}" type="pres">
      <dgm:prSet presAssocID="{7A0F862E-EA99-4FBF-B23B-4414611217D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C3A738F9-BFF4-456C-AB81-17FD35710855}" type="pres">
      <dgm:prSet presAssocID="{868A2F5C-B771-440C-A506-342F57851975}" presName="thickLine" presStyleLbl="alignNode1" presStyleIdx="0" presStyleCnt="1"/>
      <dgm:spPr/>
    </dgm:pt>
    <dgm:pt modelId="{E6365958-C137-4232-ABFF-391CA0CC9BF0}" type="pres">
      <dgm:prSet presAssocID="{868A2F5C-B771-440C-A506-342F57851975}" presName="horz1" presStyleCnt="0"/>
      <dgm:spPr/>
    </dgm:pt>
    <dgm:pt modelId="{C8E5E980-19AB-4875-8D1F-9D02D240FAF8}" type="pres">
      <dgm:prSet presAssocID="{868A2F5C-B771-440C-A506-342F57851975}" presName="tx1" presStyleLbl="revTx" presStyleIdx="0" presStyleCnt="8"/>
      <dgm:spPr/>
      <dgm:t>
        <a:bodyPr/>
        <a:lstStyle/>
        <a:p>
          <a:endParaRPr lang="fi-FI"/>
        </a:p>
      </dgm:t>
    </dgm:pt>
    <dgm:pt modelId="{4E478E30-0205-4E8F-BEF0-0DD9B70767E5}" type="pres">
      <dgm:prSet presAssocID="{868A2F5C-B771-440C-A506-342F57851975}" presName="vert1" presStyleCnt="0"/>
      <dgm:spPr/>
    </dgm:pt>
    <dgm:pt modelId="{1779D97D-6753-4762-8DBF-80AC4382AF35}" type="pres">
      <dgm:prSet presAssocID="{852C7953-1BE3-44ED-8D99-EEB517B67CAB}" presName="vertSpace2a" presStyleCnt="0"/>
      <dgm:spPr/>
    </dgm:pt>
    <dgm:pt modelId="{DE75A4E9-A4A4-44D9-8C0A-96CAA0947E23}" type="pres">
      <dgm:prSet presAssocID="{852C7953-1BE3-44ED-8D99-EEB517B67CAB}" presName="horz2" presStyleCnt="0"/>
      <dgm:spPr/>
    </dgm:pt>
    <dgm:pt modelId="{078247C8-7811-4424-A1D3-982C5CB4C822}" type="pres">
      <dgm:prSet presAssocID="{852C7953-1BE3-44ED-8D99-EEB517B67CAB}" presName="horzSpace2" presStyleCnt="0"/>
      <dgm:spPr/>
    </dgm:pt>
    <dgm:pt modelId="{9D578D84-00C0-4E27-A8CE-6D7CB0430D96}" type="pres">
      <dgm:prSet presAssocID="{852C7953-1BE3-44ED-8D99-EEB517B67CAB}" presName="tx2" presStyleLbl="revTx" presStyleIdx="1" presStyleCnt="8"/>
      <dgm:spPr/>
      <dgm:t>
        <a:bodyPr/>
        <a:lstStyle/>
        <a:p>
          <a:endParaRPr lang="fi-FI"/>
        </a:p>
      </dgm:t>
    </dgm:pt>
    <dgm:pt modelId="{8B8FDACE-6C60-47FC-A456-3CC17FF5B2C4}" type="pres">
      <dgm:prSet presAssocID="{852C7953-1BE3-44ED-8D99-EEB517B67CAB}" presName="vert2" presStyleCnt="0"/>
      <dgm:spPr/>
    </dgm:pt>
    <dgm:pt modelId="{316A568B-00AB-4D92-89E8-954F986CC64A}" type="pres">
      <dgm:prSet presAssocID="{852C7953-1BE3-44ED-8D99-EEB517B67CAB}" presName="thinLine2b" presStyleLbl="callout" presStyleIdx="0" presStyleCnt="7"/>
      <dgm:spPr/>
    </dgm:pt>
    <dgm:pt modelId="{DD491855-E714-40FE-8232-6DD379B793B3}" type="pres">
      <dgm:prSet presAssocID="{852C7953-1BE3-44ED-8D99-EEB517B67CAB}" presName="vertSpace2b" presStyleCnt="0"/>
      <dgm:spPr/>
    </dgm:pt>
    <dgm:pt modelId="{B4D6F418-8F25-4BCE-8278-392501D0296F}" type="pres">
      <dgm:prSet presAssocID="{94F0BBDB-AAD1-4F8A-854E-52DFBFAEEFF6}" presName="horz2" presStyleCnt="0"/>
      <dgm:spPr/>
    </dgm:pt>
    <dgm:pt modelId="{FD39F85A-D153-464F-B553-293F27F326F2}" type="pres">
      <dgm:prSet presAssocID="{94F0BBDB-AAD1-4F8A-854E-52DFBFAEEFF6}" presName="horzSpace2" presStyleCnt="0"/>
      <dgm:spPr/>
    </dgm:pt>
    <dgm:pt modelId="{A85C055E-0A1D-4E6D-8625-38BEC3073A77}" type="pres">
      <dgm:prSet presAssocID="{94F0BBDB-AAD1-4F8A-854E-52DFBFAEEFF6}" presName="tx2" presStyleLbl="revTx" presStyleIdx="2" presStyleCnt="8"/>
      <dgm:spPr/>
      <dgm:t>
        <a:bodyPr/>
        <a:lstStyle/>
        <a:p>
          <a:endParaRPr lang="fi-FI"/>
        </a:p>
      </dgm:t>
    </dgm:pt>
    <dgm:pt modelId="{6B98187F-D489-4B59-A7D4-94EC05CACCC9}" type="pres">
      <dgm:prSet presAssocID="{94F0BBDB-AAD1-4F8A-854E-52DFBFAEEFF6}" presName="vert2" presStyleCnt="0"/>
      <dgm:spPr/>
    </dgm:pt>
    <dgm:pt modelId="{E6A8F159-2B3E-415A-BA99-47E6973277C9}" type="pres">
      <dgm:prSet presAssocID="{94F0BBDB-AAD1-4F8A-854E-52DFBFAEEFF6}" presName="thinLine2b" presStyleLbl="callout" presStyleIdx="1" presStyleCnt="7"/>
      <dgm:spPr/>
    </dgm:pt>
    <dgm:pt modelId="{C357E0D8-689C-400A-BA84-CB4A81B99A68}" type="pres">
      <dgm:prSet presAssocID="{94F0BBDB-AAD1-4F8A-854E-52DFBFAEEFF6}" presName="vertSpace2b" presStyleCnt="0"/>
      <dgm:spPr/>
    </dgm:pt>
    <dgm:pt modelId="{4117B60F-F01C-4AE4-AC9C-1B454F541D42}" type="pres">
      <dgm:prSet presAssocID="{88AFDA71-C22C-41A4-BBCA-82C62325737F}" presName="horz2" presStyleCnt="0"/>
      <dgm:spPr/>
    </dgm:pt>
    <dgm:pt modelId="{8240B2D5-0C9F-4E78-9C9C-47FA09920B7D}" type="pres">
      <dgm:prSet presAssocID="{88AFDA71-C22C-41A4-BBCA-82C62325737F}" presName="horzSpace2" presStyleCnt="0"/>
      <dgm:spPr/>
    </dgm:pt>
    <dgm:pt modelId="{CCF95ADD-A452-4927-A22D-8A69C77C9D67}" type="pres">
      <dgm:prSet presAssocID="{88AFDA71-C22C-41A4-BBCA-82C62325737F}" presName="tx2" presStyleLbl="revTx" presStyleIdx="3" presStyleCnt="8"/>
      <dgm:spPr/>
      <dgm:t>
        <a:bodyPr/>
        <a:lstStyle/>
        <a:p>
          <a:endParaRPr lang="fi-FI"/>
        </a:p>
      </dgm:t>
    </dgm:pt>
    <dgm:pt modelId="{98833BAF-0555-4DAE-A316-6E1C820D6392}" type="pres">
      <dgm:prSet presAssocID="{88AFDA71-C22C-41A4-BBCA-82C62325737F}" presName="vert2" presStyleCnt="0"/>
      <dgm:spPr/>
    </dgm:pt>
    <dgm:pt modelId="{0265D7EA-9748-4407-ABD7-D4A7752732E0}" type="pres">
      <dgm:prSet presAssocID="{88AFDA71-C22C-41A4-BBCA-82C62325737F}" presName="thinLine2b" presStyleLbl="callout" presStyleIdx="2" presStyleCnt="7"/>
      <dgm:spPr/>
    </dgm:pt>
    <dgm:pt modelId="{43CB6576-2FFB-4F9C-996C-C2D07FDA5381}" type="pres">
      <dgm:prSet presAssocID="{88AFDA71-C22C-41A4-BBCA-82C62325737F}" presName="vertSpace2b" presStyleCnt="0"/>
      <dgm:spPr/>
    </dgm:pt>
    <dgm:pt modelId="{A7101239-CED1-4590-8FE6-B906B0C0B0FE}" type="pres">
      <dgm:prSet presAssocID="{964A1AAE-CF4B-49A1-A9AA-F4F8276C828C}" presName="horz2" presStyleCnt="0"/>
      <dgm:spPr/>
    </dgm:pt>
    <dgm:pt modelId="{45FA36A5-8F61-4A78-BE93-63D297E3773B}" type="pres">
      <dgm:prSet presAssocID="{964A1AAE-CF4B-49A1-A9AA-F4F8276C828C}" presName="horzSpace2" presStyleCnt="0"/>
      <dgm:spPr/>
    </dgm:pt>
    <dgm:pt modelId="{885B3111-1212-46B2-BC07-AC9C02BE124F}" type="pres">
      <dgm:prSet presAssocID="{964A1AAE-CF4B-49A1-A9AA-F4F8276C828C}" presName="tx2" presStyleLbl="revTx" presStyleIdx="4" presStyleCnt="8"/>
      <dgm:spPr/>
      <dgm:t>
        <a:bodyPr/>
        <a:lstStyle/>
        <a:p>
          <a:endParaRPr lang="fi-FI"/>
        </a:p>
      </dgm:t>
    </dgm:pt>
    <dgm:pt modelId="{5A9BC1E8-A1F6-4CF9-AE41-53A8F80FF90F}" type="pres">
      <dgm:prSet presAssocID="{964A1AAE-CF4B-49A1-A9AA-F4F8276C828C}" presName="vert2" presStyleCnt="0"/>
      <dgm:spPr/>
    </dgm:pt>
    <dgm:pt modelId="{65377ADF-703F-4FF5-9575-A11C8DF903BC}" type="pres">
      <dgm:prSet presAssocID="{964A1AAE-CF4B-49A1-A9AA-F4F8276C828C}" presName="thinLine2b" presStyleLbl="callout" presStyleIdx="3" presStyleCnt="7"/>
      <dgm:spPr/>
    </dgm:pt>
    <dgm:pt modelId="{E64DD912-0894-4BE4-B5D9-8D2E3A9E5C1C}" type="pres">
      <dgm:prSet presAssocID="{964A1AAE-CF4B-49A1-A9AA-F4F8276C828C}" presName="vertSpace2b" presStyleCnt="0"/>
      <dgm:spPr/>
    </dgm:pt>
    <dgm:pt modelId="{85CCA36C-F857-4F55-B1BE-AC41220F4554}" type="pres">
      <dgm:prSet presAssocID="{415771B7-075A-4ED5-ACE1-5F7EF704B054}" presName="horz2" presStyleCnt="0"/>
      <dgm:spPr/>
    </dgm:pt>
    <dgm:pt modelId="{BB33721F-FBED-4CF9-9784-0D34482A9C74}" type="pres">
      <dgm:prSet presAssocID="{415771B7-075A-4ED5-ACE1-5F7EF704B054}" presName="horzSpace2" presStyleCnt="0"/>
      <dgm:spPr/>
    </dgm:pt>
    <dgm:pt modelId="{690E7913-3A46-4563-AA70-E2FF70F54012}" type="pres">
      <dgm:prSet presAssocID="{415771B7-075A-4ED5-ACE1-5F7EF704B054}" presName="tx2" presStyleLbl="revTx" presStyleIdx="5" presStyleCnt="8"/>
      <dgm:spPr/>
      <dgm:t>
        <a:bodyPr/>
        <a:lstStyle/>
        <a:p>
          <a:endParaRPr lang="fi-FI"/>
        </a:p>
      </dgm:t>
    </dgm:pt>
    <dgm:pt modelId="{A2183C62-BBF2-471F-871A-5C49A70256E8}" type="pres">
      <dgm:prSet presAssocID="{415771B7-075A-4ED5-ACE1-5F7EF704B054}" presName="vert2" presStyleCnt="0"/>
      <dgm:spPr/>
    </dgm:pt>
    <dgm:pt modelId="{BBB5C121-AD62-47A4-8022-AC585C9EA12D}" type="pres">
      <dgm:prSet presAssocID="{415771B7-075A-4ED5-ACE1-5F7EF704B054}" presName="thinLine2b" presStyleLbl="callout" presStyleIdx="4" presStyleCnt="7"/>
      <dgm:spPr/>
    </dgm:pt>
    <dgm:pt modelId="{E52881C7-624F-4B97-BF78-BE87B8E1D87C}" type="pres">
      <dgm:prSet presAssocID="{415771B7-075A-4ED5-ACE1-5F7EF704B054}" presName="vertSpace2b" presStyleCnt="0"/>
      <dgm:spPr/>
    </dgm:pt>
    <dgm:pt modelId="{3945ADB3-19F5-47D6-8EE3-7867B803D356}" type="pres">
      <dgm:prSet presAssocID="{63503233-84D7-4448-A8EE-09F0CCA936E5}" presName="horz2" presStyleCnt="0"/>
      <dgm:spPr/>
    </dgm:pt>
    <dgm:pt modelId="{1B4689D6-8DBC-404C-969D-4E0D9617D9BA}" type="pres">
      <dgm:prSet presAssocID="{63503233-84D7-4448-A8EE-09F0CCA936E5}" presName="horzSpace2" presStyleCnt="0"/>
      <dgm:spPr/>
    </dgm:pt>
    <dgm:pt modelId="{A7DF9982-8725-45F2-8853-FFC30F2E1297}" type="pres">
      <dgm:prSet presAssocID="{63503233-84D7-4448-A8EE-09F0CCA936E5}" presName="tx2" presStyleLbl="revTx" presStyleIdx="6" presStyleCnt="8"/>
      <dgm:spPr/>
      <dgm:t>
        <a:bodyPr/>
        <a:lstStyle/>
        <a:p>
          <a:endParaRPr lang="fi-FI"/>
        </a:p>
      </dgm:t>
    </dgm:pt>
    <dgm:pt modelId="{5AB772F5-CA87-4664-8B0B-B8DD278EF659}" type="pres">
      <dgm:prSet presAssocID="{63503233-84D7-4448-A8EE-09F0CCA936E5}" presName="vert2" presStyleCnt="0"/>
      <dgm:spPr/>
    </dgm:pt>
    <dgm:pt modelId="{EDF02C7A-0BDC-45AC-8118-5D103156AF11}" type="pres">
      <dgm:prSet presAssocID="{63503233-84D7-4448-A8EE-09F0CCA936E5}" presName="thinLine2b" presStyleLbl="callout" presStyleIdx="5" presStyleCnt="7"/>
      <dgm:spPr/>
    </dgm:pt>
    <dgm:pt modelId="{F06D9EE9-9E4C-42A6-BB76-3F6DB2F48844}" type="pres">
      <dgm:prSet presAssocID="{63503233-84D7-4448-A8EE-09F0CCA936E5}" presName="vertSpace2b" presStyleCnt="0"/>
      <dgm:spPr/>
    </dgm:pt>
    <dgm:pt modelId="{56987950-6A5B-4685-B378-4CD9C2DA709C}" type="pres">
      <dgm:prSet presAssocID="{E2CB1915-6BEC-49FE-BBE9-2D3D687BB648}" presName="horz2" presStyleCnt="0"/>
      <dgm:spPr/>
    </dgm:pt>
    <dgm:pt modelId="{7B281D00-975C-4DCC-8C38-6EA6E9702F43}" type="pres">
      <dgm:prSet presAssocID="{E2CB1915-6BEC-49FE-BBE9-2D3D687BB648}" presName="horzSpace2" presStyleCnt="0"/>
      <dgm:spPr/>
    </dgm:pt>
    <dgm:pt modelId="{9E8D3777-FBA0-43D8-AFE2-2C9367AA649B}" type="pres">
      <dgm:prSet presAssocID="{E2CB1915-6BEC-49FE-BBE9-2D3D687BB648}" presName="tx2" presStyleLbl="revTx" presStyleIdx="7" presStyleCnt="8"/>
      <dgm:spPr/>
      <dgm:t>
        <a:bodyPr/>
        <a:lstStyle/>
        <a:p>
          <a:endParaRPr lang="fi-FI"/>
        </a:p>
      </dgm:t>
    </dgm:pt>
    <dgm:pt modelId="{7AAD9961-CBF9-4999-BA3C-ECEC714AE48B}" type="pres">
      <dgm:prSet presAssocID="{E2CB1915-6BEC-49FE-BBE9-2D3D687BB648}" presName="vert2" presStyleCnt="0"/>
      <dgm:spPr/>
    </dgm:pt>
    <dgm:pt modelId="{0E6719AC-B711-4E30-83B8-11443318B1CF}" type="pres">
      <dgm:prSet presAssocID="{E2CB1915-6BEC-49FE-BBE9-2D3D687BB648}" presName="thinLine2b" presStyleLbl="callout" presStyleIdx="6" presStyleCnt="7"/>
      <dgm:spPr/>
    </dgm:pt>
    <dgm:pt modelId="{F01EA075-C64A-4F5D-9FE4-7CF6CEA89C80}" type="pres">
      <dgm:prSet presAssocID="{E2CB1915-6BEC-49FE-BBE9-2D3D687BB648}" presName="vertSpace2b" presStyleCnt="0"/>
      <dgm:spPr/>
    </dgm:pt>
  </dgm:ptLst>
  <dgm:cxnLst>
    <dgm:cxn modelId="{E4178346-3557-49B8-974D-9B5D25CDF746}" type="presOf" srcId="{415771B7-075A-4ED5-ACE1-5F7EF704B054}" destId="{690E7913-3A46-4563-AA70-E2FF70F54012}" srcOrd="0" destOrd="0" presId="urn:microsoft.com/office/officeart/2008/layout/LinedList"/>
    <dgm:cxn modelId="{56473B89-7CCD-4926-A038-1E589D05391C}" type="presOf" srcId="{7A0F862E-EA99-4FBF-B23B-4414611217D7}" destId="{A6A6A606-DAF5-4C2E-81CD-DAE226CA36B0}" srcOrd="0" destOrd="0" presId="urn:microsoft.com/office/officeart/2008/layout/LinedList"/>
    <dgm:cxn modelId="{82CE840C-4C61-4758-A373-E13DE08E8D1C}" srcId="{868A2F5C-B771-440C-A506-342F57851975}" destId="{852C7953-1BE3-44ED-8D99-EEB517B67CAB}" srcOrd="0" destOrd="0" parTransId="{07A4F46B-4387-4F90-B85D-887E36B5423F}" sibTransId="{48812C3B-E234-4E12-803D-E907C7332C18}"/>
    <dgm:cxn modelId="{DA44B57D-C407-4EE2-9893-955B2451EB10}" type="presOf" srcId="{63503233-84D7-4448-A8EE-09F0CCA936E5}" destId="{A7DF9982-8725-45F2-8853-FFC30F2E1297}" srcOrd="0" destOrd="0" presId="urn:microsoft.com/office/officeart/2008/layout/LinedList"/>
    <dgm:cxn modelId="{9B2630D0-4D35-44D6-A2E9-C2A3332541BA}" srcId="{868A2F5C-B771-440C-A506-342F57851975}" destId="{94F0BBDB-AAD1-4F8A-854E-52DFBFAEEFF6}" srcOrd="1" destOrd="0" parTransId="{B1146950-2F60-4CEC-89CE-FC3DBEFFCB75}" sibTransId="{FA910A2B-65BE-48A4-8A09-375E08AEE5D3}"/>
    <dgm:cxn modelId="{9E1404EF-7ED2-43A4-B7D7-2AC78165002A}" srcId="{7A0F862E-EA99-4FBF-B23B-4414611217D7}" destId="{868A2F5C-B771-440C-A506-342F57851975}" srcOrd="0" destOrd="0" parTransId="{AA0CA048-C019-4A80-A409-6FBA0810F1DD}" sibTransId="{F9D7C7FB-EBDB-4543-9AA2-53437A42E160}"/>
    <dgm:cxn modelId="{8FDADC85-1EB6-4F41-902C-01383860198D}" type="presOf" srcId="{E2CB1915-6BEC-49FE-BBE9-2D3D687BB648}" destId="{9E8D3777-FBA0-43D8-AFE2-2C9367AA649B}" srcOrd="0" destOrd="0" presId="urn:microsoft.com/office/officeart/2008/layout/LinedList"/>
    <dgm:cxn modelId="{9F5FD91A-7835-4D6B-BAF3-4BE5AD5CB7B3}" type="presOf" srcId="{94F0BBDB-AAD1-4F8A-854E-52DFBFAEEFF6}" destId="{A85C055E-0A1D-4E6D-8625-38BEC3073A77}" srcOrd="0" destOrd="0" presId="urn:microsoft.com/office/officeart/2008/layout/LinedList"/>
    <dgm:cxn modelId="{E62E8467-A86B-441C-AEF9-094E94515967}" srcId="{868A2F5C-B771-440C-A506-342F57851975}" destId="{964A1AAE-CF4B-49A1-A9AA-F4F8276C828C}" srcOrd="3" destOrd="0" parTransId="{F69BC20E-23FB-48B5-9FFE-A2C1FA452565}" sibTransId="{4867DC1E-00B6-4EAD-A03D-4C6B4CF8C344}"/>
    <dgm:cxn modelId="{E0CC194E-520D-4E04-BAB2-DA9379066B58}" srcId="{868A2F5C-B771-440C-A506-342F57851975}" destId="{88AFDA71-C22C-41A4-BBCA-82C62325737F}" srcOrd="2" destOrd="0" parTransId="{90072A2E-196C-4C76-8325-252AA301FF1B}" sibTransId="{53DA7D70-CE4C-4276-8E18-5DF8BB63F5E4}"/>
    <dgm:cxn modelId="{9A7EB83F-8300-40C6-A6D5-552F663749D9}" srcId="{868A2F5C-B771-440C-A506-342F57851975}" destId="{63503233-84D7-4448-A8EE-09F0CCA936E5}" srcOrd="5" destOrd="0" parTransId="{EE178D9F-8529-402C-9E27-4B8BA9209CC6}" sibTransId="{AF6F6FF6-F275-4CA9-85AD-DA10605CAE87}"/>
    <dgm:cxn modelId="{82269295-6141-4BC5-AE14-B0EEE33E3DA9}" type="presOf" srcId="{964A1AAE-CF4B-49A1-A9AA-F4F8276C828C}" destId="{885B3111-1212-46B2-BC07-AC9C02BE124F}" srcOrd="0" destOrd="0" presId="urn:microsoft.com/office/officeart/2008/layout/LinedList"/>
    <dgm:cxn modelId="{4FAE3453-46A8-4319-A47C-D90BE55049D8}" srcId="{868A2F5C-B771-440C-A506-342F57851975}" destId="{E2CB1915-6BEC-49FE-BBE9-2D3D687BB648}" srcOrd="6" destOrd="0" parTransId="{A7EFBCAD-C680-485C-A468-6959A112ACF7}" sibTransId="{3FE23F63-FFB2-49E4-91B9-82FEB2AF6CF4}"/>
    <dgm:cxn modelId="{25288662-7D20-42E5-9CC9-7D0D8AE01ABE}" type="presOf" srcId="{868A2F5C-B771-440C-A506-342F57851975}" destId="{C8E5E980-19AB-4875-8D1F-9D02D240FAF8}" srcOrd="0" destOrd="0" presId="urn:microsoft.com/office/officeart/2008/layout/LinedList"/>
    <dgm:cxn modelId="{DE994C38-0DB0-4B46-992A-95E6BB670DB0}" type="presOf" srcId="{88AFDA71-C22C-41A4-BBCA-82C62325737F}" destId="{CCF95ADD-A452-4927-A22D-8A69C77C9D67}" srcOrd="0" destOrd="0" presId="urn:microsoft.com/office/officeart/2008/layout/LinedList"/>
    <dgm:cxn modelId="{8BDF3497-FEA9-46A3-AA79-99FEEF334502}" type="presOf" srcId="{852C7953-1BE3-44ED-8D99-EEB517B67CAB}" destId="{9D578D84-00C0-4E27-A8CE-6D7CB0430D96}" srcOrd="0" destOrd="0" presId="urn:microsoft.com/office/officeart/2008/layout/LinedList"/>
    <dgm:cxn modelId="{3C26ECF2-9BC4-4A42-B077-D17599B56A88}" srcId="{868A2F5C-B771-440C-A506-342F57851975}" destId="{415771B7-075A-4ED5-ACE1-5F7EF704B054}" srcOrd="4" destOrd="0" parTransId="{E14E3654-1DC1-4366-BCE7-C98DFEC2BD50}" sibTransId="{4E422185-AA6C-4C39-92DD-12C389BE2013}"/>
    <dgm:cxn modelId="{D3A77D9E-FDC6-4CB0-8415-B899704FB55E}" type="presParOf" srcId="{A6A6A606-DAF5-4C2E-81CD-DAE226CA36B0}" destId="{C3A738F9-BFF4-456C-AB81-17FD35710855}" srcOrd="0" destOrd="0" presId="urn:microsoft.com/office/officeart/2008/layout/LinedList"/>
    <dgm:cxn modelId="{8DD0CD63-FEE6-486A-BABE-B120F53962C8}" type="presParOf" srcId="{A6A6A606-DAF5-4C2E-81CD-DAE226CA36B0}" destId="{E6365958-C137-4232-ABFF-391CA0CC9BF0}" srcOrd="1" destOrd="0" presId="urn:microsoft.com/office/officeart/2008/layout/LinedList"/>
    <dgm:cxn modelId="{E8C13F08-D90A-4C0F-842D-426076CEC69F}" type="presParOf" srcId="{E6365958-C137-4232-ABFF-391CA0CC9BF0}" destId="{C8E5E980-19AB-4875-8D1F-9D02D240FAF8}" srcOrd="0" destOrd="0" presId="urn:microsoft.com/office/officeart/2008/layout/LinedList"/>
    <dgm:cxn modelId="{6D201CB3-6E40-4B5D-9656-325A1EFD8809}" type="presParOf" srcId="{E6365958-C137-4232-ABFF-391CA0CC9BF0}" destId="{4E478E30-0205-4E8F-BEF0-0DD9B70767E5}" srcOrd="1" destOrd="0" presId="urn:microsoft.com/office/officeart/2008/layout/LinedList"/>
    <dgm:cxn modelId="{314BF87A-1B60-4045-AC9D-8C77AAAE8865}" type="presParOf" srcId="{4E478E30-0205-4E8F-BEF0-0DD9B70767E5}" destId="{1779D97D-6753-4762-8DBF-80AC4382AF35}" srcOrd="0" destOrd="0" presId="urn:microsoft.com/office/officeart/2008/layout/LinedList"/>
    <dgm:cxn modelId="{F4050AD0-CA8D-4881-BEF3-75F561999957}" type="presParOf" srcId="{4E478E30-0205-4E8F-BEF0-0DD9B70767E5}" destId="{DE75A4E9-A4A4-44D9-8C0A-96CAA0947E23}" srcOrd="1" destOrd="0" presId="urn:microsoft.com/office/officeart/2008/layout/LinedList"/>
    <dgm:cxn modelId="{84267178-6C2F-4F72-9E6F-B5DD4615E0A4}" type="presParOf" srcId="{DE75A4E9-A4A4-44D9-8C0A-96CAA0947E23}" destId="{078247C8-7811-4424-A1D3-982C5CB4C822}" srcOrd="0" destOrd="0" presId="urn:microsoft.com/office/officeart/2008/layout/LinedList"/>
    <dgm:cxn modelId="{D7A913B2-08A0-4E25-9FC7-ED65E15476C7}" type="presParOf" srcId="{DE75A4E9-A4A4-44D9-8C0A-96CAA0947E23}" destId="{9D578D84-00C0-4E27-A8CE-6D7CB0430D96}" srcOrd="1" destOrd="0" presId="urn:microsoft.com/office/officeart/2008/layout/LinedList"/>
    <dgm:cxn modelId="{8C4E9651-1D63-476B-B942-E7FE4476D9C9}" type="presParOf" srcId="{DE75A4E9-A4A4-44D9-8C0A-96CAA0947E23}" destId="{8B8FDACE-6C60-47FC-A456-3CC17FF5B2C4}" srcOrd="2" destOrd="0" presId="urn:microsoft.com/office/officeart/2008/layout/LinedList"/>
    <dgm:cxn modelId="{C50C2CF6-3FAD-4F5A-B82D-73811720DCBA}" type="presParOf" srcId="{4E478E30-0205-4E8F-BEF0-0DD9B70767E5}" destId="{316A568B-00AB-4D92-89E8-954F986CC64A}" srcOrd="2" destOrd="0" presId="urn:microsoft.com/office/officeart/2008/layout/LinedList"/>
    <dgm:cxn modelId="{577DBA26-209B-49E2-A19A-E3CB6E2BD3CA}" type="presParOf" srcId="{4E478E30-0205-4E8F-BEF0-0DD9B70767E5}" destId="{DD491855-E714-40FE-8232-6DD379B793B3}" srcOrd="3" destOrd="0" presId="urn:microsoft.com/office/officeart/2008/layout/LinedList"/>
    <dgm:cxn modelId="{E05C5B67-2108-4E90-8A2A-11253794951F}" type="presParOf" srcId="{4E478E30-0205-4E8F-BEF0-0DD9B70767E5}" destId="{B4D6F418-8F25-4BCE-8278-392501D0296F}" srcOrd="4" destOrd="0" presId="urn:microsoft.com/office/officeart/2008/layout/LinedList"/>
    <dgm:cxn modelId="{A713F9DF-1195-415A-B13F-76B3782C427E}" type="presParOf" srcId="{B4D6F418-8F25-4BCE-8278-392501D0296F}" destId="{FD39F85A-D153-464F-B553-293F27F326F2}" srcOrd="0" destOrd="0" presId="urn:microsoft.com/office/officeart/2008/layout/LinedList"/>
    <dgm:cxn modelId="{C82F53A3-C098-4274-9872-61990E9EB576}" type="presParOf" srcId="{B4D6F418-8F25-4BCE-8278-392501D0296F}" destId="{A85C055E-0A1D-4E6D-8625-38BEC3073A77}" srcOrd="1" destOrd="0" presId="urn:microsoft.com/office/officeart/2008/layout/LinedList"/>
    <dgm:cxn modelId="{63ABC509-C034-47EE-96A4-8F9BCC4AA974}" type="presParOf" srcId="{B4D6F418-8F25-4BCE-8278-392501D0296F}" destId="{6B98187F-D489-4B59-A7D4-94EC05CACCC9}" srcOrd="2" destOrd="0" presId="urn:microsoft.com/office/officeart/2008/layout/LinedList"/>
    <dgm:cxn modelId="{6FA01A3C-77C7-4EF7-B82C-06F5015EAFE4}" type="presParOf" srcId="{4E478E30-0205-4E8F-BEF0-0DD9B70767E5}" destId="{E6A8F159-2B3E-415A-BA99-47E6973277C9}" srcOrd="5" destOrd="0" presId="urn:microsoft.com/office/officeart/2008/layout/LinedList"/>
    <dgm:cxn modelId="{90BA0BDB-6DF7-4125-ACDC-7389F1E8771F}" type="presParOf" srcId="{4E478E30-0205-4E8F-BEF0-0DD9B70767E5}" destId="{C357E0D8-689C-400A-BA84-CB4A81B99A68}" srcOrd="6" destOrd="0" presId="urn:microsoft.com/office/officeart/2008/layout/LinedList"/>
    <dgm:cxn modelId="{EBE9F386-0CD6-492B-9B0D-8198B821DE72}" type="presParOf" srcId="{4E478E30-0205-4E8F-BEF0-0DD9B70767E5}" destId="{4117B60F-F01C-4AE4-AC9C-1B454F541D42}" srcOrd="7" destOrd="0" presId="urn:microsoft.com/office/officeart/2008/layout/LinedList"/>
    <dgm:cxn modelId="{57BB5D33-3D3B-4465-9A66-885292A2E6C6}" type="presParOf" srcId="{4117B60F-F01C-4AE4-AC9C-1B454F541D42}" destId="{8240B2D5-0C9F-4E78-9C9C-47FA09920B7D}" srcOrd="0" destOrd="0" presId="urn:microsoft.com/office/officeart/2008/layout/LinedList"/>
    <dgm:cxn modelId="{8CC7DB60-498D-4615-880D-A1ABB7DB3A87}" type="presParOf" srcId="{4117B60F-F01C-4AE4-AC9C-1B454F541D42}" destId="{CCF95ADD-A452-4927-A22D-8A69C77C9D67}" srcOrd="1" destOrd="0" presId="urn:microsoft.com/office/officeart/2008/layout/LinedList"/>
    <dgm:cxn modelId="{B95F3B88-9EB6-4467-88BC-7F8054B45A72}" type="presParOf" srcId="{4117B60F-F01C-4AE4-AC9C-1B454F541D42}" destId="{98833BAF-0555-4DAE-A316-6E1C820D6392}" srcOrd="2" destOrd="0" presId="urn:microsoft.com/office/officeart/2008/layout/LinedList"/>
    <dgm:cxn modelId="{D48200D2-21E6-4666-ABD9-F43055E0351C}" type="presParOf" srcId="{4E478E30-0205-4E8F-BEF0-0DD9B70767E5}" destId="{0265D7EA-9748-4407-ABD7-D4A7752732E0}" srcOrd="8" destOrd="0" presId="urn:microsoft.com/office/officeart/2008/layout/LinedList"/>
    <dgm:cxn modelId="{809084DB-7DF9-46DE-8A1D-93BB6876DB19}" type="presParOf" srcId="{4E478E30-0205-4E8F-BEF0-0DD9B70767E5}" destId="{43CB6576-2FFB-4F9C-996C-C2D07FDA5381}" srcOrd="9" destOrd="0" presId="urn:microsoft.com/office/officeart/2008/layout/LinedList"/>
    <dgm:cxn modelId="{41471C8E-395C-4252-8B83-35FB958513A0}" type="presParOf" srcId="{4E478E30-0205-4E8F-BEF0-0DD9B70767E5}" destId="{A7101239-CED1-4590-8FE6-B906B0C0B0FE}" srcOrd="10" destOrd="0" presId="urn:microsoft.com/office/officeart/2008/layout/LinedList"/>
    <dgm:cxn modelId="{B32DC82C-1807-46C3-8C6E-D9631E7C8BC0}" type="presParOf" srcId="{A7101239-CED1-4590-8FE6-B906B0C0B0FE}" destId="{45FA36A5-8F61-4A78-BE93-63D297E3773B}" srcOrd="0" destOrd="0" presId="urn:microsoft.com/office/officeart/2008/layout/LinedList"/>
    <dgm:cxn modelId="{27056F04-E4A9-4833-ADBC-648B8623E82B}" type="presParOf" srcId="{A7101239-CED1-4590-8FE6-B906B0C0B0FE}" destId="{885B3111-1212-46B2-BC07-AC9C02BE124F}" srcOrd="1" destOrd="0" presId="urn:microsoft.com/office/officeart/2008/layout/LinedList"/>
    <dgm:cxn modelId="{9B1ED7B5-1AF0-4B93-A66C-A1A9F75FBCE4}" type="presParOf" srcId="{A7101239-CED1-4590-8FE6-B906B0C0B0FE}" destId="{5A9BC1E8-A1F6-4CF9-AE41-53A8F80FF90F}" srcOrd="2" destOrd="0" presId="urn:microsoft.com/office/officeart/2008/layout/LinedList"/>
    <dgm:cxn modelId="{7DDCC2F6-F593-4F7C-95D5-5610FCE58963}" type="presParOf" srcId="{4E478E30-0205-4E8F-BEF0-0DD9B70767E5}" destId="{65377ADF-703F-4FF5-9575-A11C8DF903BC}" srcOrd="11" destOrd="0" presId="urn:microsoft.com/office/officeart/2008/layout/LinedList"/>
    <dgm:cxn modelId="{51652038-4BC4-4517-A2A2-3BA85B6A3514}" type="presParOf" srcId="{4E478E30-0205-4E8F-BEF0-0DD9B70767E5}" destId="{E64DD912-0894-4BE4-B5D9-8D2E3A9E5C1C}" srcOrd="12" destOrd="0" presId="urn:microsoft.com/office/officeart/2008/layout/LinedList"/>
    <dgm:cxn modelId="{32F2ABBB-FDA5-424E-82D9-3EBB34C9292D}" type="presParOf" srcId="{4E478E30-0205-4E8F-BEF0-0DD9B70767E5}" destId="{85CCA36C-F857-4F55-B1BE-AC41220F4554}" srcOrd="13" destOrd="0" presId="urn:microsoft.com/office/officeart/2008/layout/LinedList"/>
    <dgm:cxn modelId="{F5D626EE-F483-41C1-BBD0-E249015FA40A}" type="presParOf" srcId="{85CCA36C-F857-4F55-B1BE-AC41220F4554}" destId="{BB33721F-FBED-4CF9-9784-0D34482A9C74}" srcOrd="0" destOrd="0" presId="urn:microsoft.com/office/officeart/2008/layout/LinedList"/>
    <dgm:cxn modelId="{12A97935-1979-4B1F-855E-6475464FACC5}" type="presParOf" srcId="{85CCA36C-F857-4F55-B1BE-AC41220F4554}" destId="{690E7913-3A46-4563-AA70-E2FF70F54012}" srcOrd="1" destOrd="0" presId="urn:microsoft.com/office/officeart/2008/layout/LinedList"/>
    <dgm:cxn modelId="{52B59B67-705E-45EE-9631-0AD9D7CAB332}" type="presParOf" srcId="{85CCA36C-F857-4F55-B1BE-AC41220F4554}" destId="{A2183C62-BBF2-471F-871A-5C49A70256E8}" srcOrd="2" destOrd="0" presId="urn:microsoft.com/office/officeart/2008/layout/LinedList"/>
    <dgm:cxn modelId="{6A9552A0-BD92-47ED-A426-8E1369ACE9AD}" type="presParOf" srcId="{4E478E30-0205-4E8F-BEF0-0DD9B70767E5}" destId="{BBB5C121-AD62-47A4-8022-AC585C9EA12D}" srcOrd="14" destOrd="0" presId="urn:microsoft.com/office/officeart/2008/layout/LinedList"/>
    <dgm:cxn modelId="{FD68184E-2882-46FC-8F7D-95468BFB0AB6}" type="presParOf" srcId="{4E478E30-0205-4E8F-BEF0-0DD9B70767E5}" destId="{E52881C7-624F-4B97-BF78-BE87B8E1D87C}" srcOrd="15" destOrd="0" presId="urn:microsoft.com/office/officeart/2008/layout/LinedList"/>
    <dgm:cxn modelId="{8F17D2FA-2EBF-472C-A405-26E7E52C50F3}" type="presParOf" srcId="{4E478E30-0205-4E8F-BEF0-0DD9B70767E5}" destId="{3945ADB3-19F5-47D6-8EE3-7867B803D356}" srcOrd="16" destOrd="0" presId="urn:microsoft.com/office/officeart/2008/layout/LinedList"/>
    <dgm:cxn modelId="{C318B406-3D28-4630-AFB7-9A4AA2BC743D}" type="presParOf" srcId="{3945ADB3-19F5-47D6-8EE3-7867B803D356}" destId="{1B4689D6-8DBC-404C-969D-4E0D9617D9BA}" srcOrd="0" destOrd="0" presId="urn:microsoft.com/office/officeart/2008/layout/LinedList"/>
    <dgm:cxn modelId="{49EE7BBA-368E-4B93-BC19-506CA701B8D4}" type="presParOf" srcId="{3945ADB3-19F5-47D6-8EE3-7867B803D356}" destId="{A7DF9982-8725-45F2-8853-FFC30F2E1297}" srcOrd="1" destOrd="0" presId="urn:microsoft.com/office/officeart/2008/layout/LinedList"/>
    <dgm:cxn modelId="{A12C6512-AC14-4E47-97E2-64ABC8A610AD}" type="presParOf" srcId="{3945ADB3-19F5-47D6-8EE3-7867B803D356}" destId="{5AB772F5-CA87-4664-8B0B-B8DD278EF659}" srcOrd="2" destOrd="0" presId="urn:microsoft.com/office/officeart/2008/layout/LinedList"/>
    <dgm:cxn modelId="{986AC7B0-08BC-4914-B62C-FB87B98F28EF}" type="presParOf" srcId="{4E478E30-0205-4E8F-BEF0-0DD9B70767E5}" destId="{EDF02C7A-0BDC-45AC-8118-5D103156AF11}" srcOrd="17" destOrd="0" presId="urn:microsoft.com/office/officeart/2008/layout/LinedList"/>
    <dgm:cxn modelId="{656A21FD-D13E-41D8-8126-9D8923ECE9A7}" type="presParOf" srcId="{4E478E30-0205-4E8F-BEF0-0DD9B70767E5}" destId="{F06D9EE9-9E4C-42A6-BB76-3F6DB2F48844}" srcOrd="18" destOrd="0" presId="urn:microsoft.com/office/officeart/2008/layout/LinedList"/>
    <dgm:cxn modelId="{FD5EB651-8783-43EC-8CDC-6BF11CA12D3F}" type="presParOf" srcId="{4E478E30-0205-4E8F-BEF0-0DD9B70767E5}" destId="{56987950-6A5B-4685-B378-4CD9C2DA709C}" srcOrd="19" destOrd="0" presId="urn:microsoft.com/office/officeart/2008/layout/LinedList"/>
    <dgm:cxn modelId="{3591DBDF-31B8-41EF-83C3-CDB6748B3895}" type="presParOf" srcId="{56987950-6A5B-4685-B378-4CD9C2DA709C}" destId="{7B281D00-975C-4DCC-8C38-6EA6E9702F43}" srcOrd="0" destOrd="0" presId="urn:microsoft.com/office/officeart/2008/layout/LinedList"/>
    <dgm:cxn modelId="{03BC8431-39EE-47EA-8BFB-46297E5F48B8}" type="presParOf" srcId="{56987950-6A5B-4685-B378-4CD9C2DA709C}" destId="{9E8D3777-FBA0-43D8-AFE2-2C9367AA649B}" srcOrd="1" destOrd="0" presId="urn:microsoft.com/office/officeart/2008/layout/LinedList"/>
    <dgm:cxn modelId="{08EB04DC-8AE2-4C81-80AD-B86671A6EBFD}" type="presParOf" srcId="{56987950-6A5B-4685-B378-4CD9C2DA709C}" destId="{7AAD9961-CBF9-4999-BA3C-ECEC714AE48B}" srcOrd="2" destOrd="0" presId="urn:microsoft.com/office/officeart/2008/layout/LinedList"/>
    <dgm:cxn modelId="{2711E824-A87F-4405-9BCB-4479E2232F18}" type="presParOf" srcId="{4E478E30-0205-4E8F-BEF0-0DD9B70767E5}" destId="{0E6719AC-B711-4E30-83B8-11443318B1CF}" srcOrd="20" destOrd="0" presId="urn:microsoft.com/office/officeart/2008/layout/LinedList"/>
    <dgm:cxn modelId="{3000E85B-F204-42A3-87B9-D5510E275C17}" type="presParOf" srcId="{4E478E30-0205-4E8F-BEF0-0DD9B70767E5}" destId="{F01EA075-C64A-4F5D-9FE4-7CF6CEA89C80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88CE8AB-BCD9-48F0-8E5E-E6A74316F149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fi-FI"/>
        </a:p>
      </dgm:t>
    </dgm:pt>
    <dgm:pt modelId="{E6A4ECAB-ABB1-4A43-B525-B2CE3F1FC5B0}">
      <dgm:prSet/>
      <dgm:spPr/>
      <dgm:t>
        <a:bodyPr/>
        <a:lstStyle/>
        <a:p>
          <a:pPr rtl="0"/>
          <a:r>
            <a:rPr lang="en-US" b="1" smtClean="0"/>
            <a:t>Contains the so-called connecting factor (point of reference) rules according to which the applicable law is chosen </a:t>
          </a:r>
          <a:endParaRPr lang="fi-FI"/>
        </a:p>
      </dgm:t>
    </dgm:pt>
    <dgm:pt modelId="{7CF062C1-5C0A-42A0-9D6C-49AB39140109}" type="parTrans" cxnId="{5C006A59-C662-495C-B7CC-FCAA78B31F99}">
      <dgm:prSet/>
      <dgm:spPr/>
      <dgm:t>
        <a:bodyPr/>
        <a:lstStyle/>
        <a:p>
          <a:endParaRPr lang="fi-FI"/>
        </a:p>
      </dgm:t>
    </dgm:pt>
    <dgm:pt modelId="{49579CA8-D920-45C6-8EEF-7DD0525874BB}" type="sibTrans" cxnId="{5C006A59-C662-495C-B7CC-FCAA78B31F99}">
      <dgm:prSet/>
      <dgm:spPr/>
      <dgm:t>
        <a:bodyPr/>
        <a:lstStyle/>
        <a:p>
          <a:endParaRPr lang="fi-FI"/>
        </a:p>
      </dgm:t>
    </dgm:pt>
    <dgm:pt modelId="{EAC3DCA1-65A2-4A49-A46F-46DC511B4356}">
      <dgm:prSet/>
      <dgm:spPr/>
      <dgm:t>
        <a:bodyPr/>
        <a:lstStyle/>
        <a:p>
          <a:pPr rtl="0"/>
          <a:r>
            <a:rPr lang="en-US" b="1" smtClean="0"/>
            <a:t>the rules are highly harmonized  </a:t>
          </a:r>
          <a:endParaRPr lang="fi-FI"/>
        </a:p>
      </dgm:t>
    </dgm:pt>
    <dgm:pt modelId="{9EEE088D-970D-4CD0-9B03-E1A18E1EBD96}" type="parTrans" cxnId="{8B2C8FFC-6D29-423B-9A26-2730BFDDE00F}">
      <dgm:prSet/>
      <dgm:spPr/>
      <dgm:t>
        <a:bodyPr/>
        <a:lstStyle/>
        <a:p>
          <a:endParaRPr lang="fi-FI"/>
        </a:p>
      </dgm:t>
    </dgm:pt>
    <dgm:pt modelId="{C3B0E19F-08DB-4A31-8DC7-EA77A401C674}" type="sibTrans" cxnId="{8B2C8FFC-6D29-423B-9A26-2730BFDDE00F}">
      <dgm:prSet/>
      <dgm:spPr/>
      <dgm:t>
        <a:bodyPr/>
        <a:lstStyle/>
        <a:p>
          <a:endParaRPr lang="fi-FI"/>
        </a:p>
      </dgm:t>
    </dgm:pt>
    <dgm:pt modelId="{50F353E8-C3EA-42DC-B380-D9261AF6D6BA}">
      <dgm:prSet/>
      <dgm:spPr/>
      <dgm:t>
        <a:bodyPr/>
        <a:lstStyle/>
        <a:p>
          <a:pPr rtl="0"/>
          <a:r>
            <a:rPr lang="en-US" b="1" smtClean="0"/>
            <a:t>as a rule, the connecting factor rules of the country of the court (lex fori) is applicable  </a:t>
          </a:r>
          <a:endParaRPr lang="fi-FI"/>
        </a:p>
      </dgm:t>
    </dgm:pt>
    <dgm:pt modelId="{5AF89821-DC51-4A44-958C-44FB4754390A}" type="parTrans" cxnId="{88136CB7-EEF0-43E1-9B9D-04F8E7F8E82E}">
      <dgm:prSet/>
      <dgm:spPr/>
      <dgm:t>
        <a:bodyPr/>
        <a:lstStyle/>
        <a:p>
          <a:endParaRPr lang="fi-FI"/>
        </a:p>
      </dgm:t>
    </dgm:pt>
    <dgm:pt modelId="{2952F493-17FC-4A7C-8917-464D90D43D1E}" type="sibTrans" cxnId="{88136CB7-EEF0-43E1-9B9D-04F8E7F8E82E}">
      <dgm:prSet/>
      <dgm:spPr/>
      <dgm:t>
        <a:bodyPr/>
        <a:lstStyle/>
        <a:p>
          <a:endParaRPr lang="fi-FI"/>
        </a:p>
      </dgm:t>
    </dgm:pt>
    <dgm:pt modelId="{9F276EF6-2912-4BA9-8B98-D5AC21B1C6ED}">
      <dgm:prSet/>
      <dgm:spPr/>
      <dgm:t>
        <a:bodyPr/>
        <a:lstStyle/>
        <a:p>
          <a:pPr rtl="0"/>
          <a:r>
            <a:rPr lang="en-US" b="1" smtClean="0"/>
            <a:t>the rules on the international jurisdiction (general judicial power) show the competent court state (there the competent court determined by national rules) </a:t>
          </a:r>
          <a:endParaRPr lang="fi-FI"/>
        </a:p>
      </dgm:t>
    </dgm:pt>
    <dgm:pt modelId="{96E6FA64-0CDB-4959-801B-6E237962FAA2}" type="parTrans" cxnId="{72B074E1-B28C-471D-826B-A3526E98C796}">
      <dgm:prSet/>
      <dgm:spPr/>
      <dgm:t>
        <a:bodyPr/>
        <a:lstStyle/>
        <a:p>
          <a:endParaRPr lang="fi-FI"/>
        </a:p>
      </dgm:t>
    </dgm:pt>
    <dgm:pt modelId="{4B66B8E6-DA1A-4904-8436-7CC5F8E8C212}" type="sibTrans" cxnId="{72B074E1-B28C-471D-826B-A3526E98C796}">
      <dgm:prSet/>
      <dgm:spPr/>
      <dgm:t>
        <a:bodyPr/>
        <a:lstStyle/>
        <a:p>
          <a:endParaRPr lang="fi-FI"/>
        </a:p>
      </dgm:t>
    </dgm:pt>
    <dgm:pt modelId="{CB94835F-04D2-4E27-BFEF-675B7E918558}">
      <dgm:prSet/>
      <dgm:spPr/>
      <dgm:t>
        <a:bodyPr/>
        <a:lstStyle/>
        <a:p>
          <a:pPr rtl="0"/>
          <a:r>
            <a:rPr lang="en-US" baseline="0" smtClean="0"/>
            <a:t>In general: the home country of the defendant / place of contractual performance </a:t>
          </a:r>
          <a:endParaRPr lang="fi-FI"/>
        </a:p>
      </dgm:t>
    </dgm:pt>
    <dgm:pt modelId="{B9DEA08E-A4D8-4ED1-8773-3AA096D31B92}" type="parTrans" cxnId="{BA736EFC-B61E-4AA3-A438-A421EB36442A}">
      <dgm:prSet/>
      <dgm:spPr/>
      <dgm:t>
        <a:bodyPr/>
        <a:lstStyle/>
        <a:p>
          <a:endParaRPr lang="fi-FI"/>
        </a:p>
      </dgm:t>
    </dgm:pt>
    <dgm:pt modelId="{4A5800D8-FE35-4C35-800D-BD04DFD30DA3}" type="sibTrans" cxnId="{BA736EFC-B61E-4AA3-A438-A421EB36442A}">
      <dgm:prSet/>
      <dgm:spPr/>
      <dgm:t>
        <a:bodyPr/>
        <a:lstStyle/>
        <a:p>
          <a:endParaRPr lang="fi-FI"/>
        </a:p>
      </dgm:t>
    </dgm:pt>
    <dgm:pt modelId="{2EFC30A1-52E5-4DCC-8323-56E5AAC888D5}">
      <dgm:prSet/>
      <dgm:spPr/>
      <dgm:t>
        <a:bodyPr/>
        <a:lstStyle/>
        <a:p>
          <a:pPr rtl="0"/>
          <a:r>
            <a:rPr lang="en-US" baseline="0" smtClean="0"/>
            <a:t>A consumer may sue also in her home state</a:t>
          </a:r>
          <a:endParaRPr lang="fi-FI"/>
        </a:p>
      </dgm:t>
    </dgm:pt>
    <dgm:pt modelId="{22BC9238-BF1A-4257-97F3-E70BD4CADE95}" type="parTrans" cxnId="{57996046-99CA-450B-BCE4-5098D24D8FB5}">
      <dgm:prSet/>
      <dgm:spPr/>
      <dgm:t>
        <a:bodyPr/>
        <a:lstStyle/>
        <a:p>
          <a:endParaRPr lang="fi-FI"/>
        </a:p>
      </dgm:t>
    </dgm:pt>
    <dgm:pt modelId="{99AAFD9D-DABE-41EB-8526-ED755E97FABF}" type="sibTrans" cxnId="{57996046-99CA-450B-BCE4-5098D24D8FB5}">
      <dgm:prSet/>
      <dgm:spPr/>
      <dgm:t>
        <a:bodyPr/>
        <a:lstStyle/>
        <a:p>
          <a:endParaRPr lang="fi-FI"/>
        </a:p>
      </dgm:t>
    </dgm:pt>
    <dgm:pt modelId="{603C0D22-AF11-4B22-A043-06EA0B0D2FEA}" type="pres">
      <dgm:prSet presAssocID="{788CE8AB-BCD9-48F0-8E5E-E6A74316F14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13CF896A-2A26-4527-B6ED-2BBABCFD804C}" type="pres">
      <dgm:prSet presAssocID="{E6A4ECAB-ABB1-4A43-B525-B2CE3F1FC5B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6381B09-7863-4918-BD51-4EF30F1986B0}" type="pres">
      <dgm:prSet presAssocID="{49579CA8-D920-45C6-8EEF-7DD0525874BB}" presName="spacer" presStyleCnt="0"/>
      <dgm:spPr/>
      <dgm:t>
        <a:bodyPr/>
        <a:lstStyle/>
        <a:p>
          <a:endParaRPr lang="fi-FI"/>
        </a:p>
      </dgm:t>
    </dgm:pt>
    <dgm:pt modelId="{95708691-8467-4EC3-8E74-5F52DC8CE954}" type="pres">
      <dgm:prSet presAssocID="{EAC3DCA1-65A2-4A49-A46F-46DC511B435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8BB7A68-EF30-4741-942F-AAC6368D9097}" type="pres">
      <dgm:prSet presAssocID="{C3B0E19F-08DB-4A31-8DC7-EA77A401C674}" presName="spacer" presStyleCnt="0"/>
      <dgm:spPr/>
      <dgm:t>
        <a:bodyPr/>
        <a:lstStyle/>
        <a:p>
          <a:endParaRPr lang="fi-FI"/>
        </a:p>
      </dgm:t>
    </dgm:pt>
    <dgm:pt modelId="{5C61F953-D93C-4BD7-BD28-7EB3738A1620}" type="pres">
      <dgm:prSet presAssocID="{50F353E8-C3EA-42DC-B380-D9261AF6D6B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8198E96-B47D-4C36-9EA4-B4E0FFE216EB}" type="pres">
      <dgm:prSet presAssocID="{2952F493-17FC-4A7C-8917-464D90D43D1E}" presName="spacer" presStyleCnt="0"/>
      <dgm:spPr/>
      <dgm:t>
        <a:bodyPr/>
        <a:lstStyle/>
        <a:p>
          <a:endParaRPr lang="fi-FI"/>
        </a:p>
      </dgm:t>
    </dgm:pt>
    <dgm:pt modelId="{95D87C6E-805B-49BD-A01A-B0977A6ECC51}" type="pres">
      <dgm:prSet presAssocID="{9F276EF6-2912-4BA9-8B98-D5AC21B1C6E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A74DFF8-FFDE-49F7-80C7-91AF1FC5F5E5}" type="pres">
      <dgm:prSet presAssocID="{9F276EF6-2912-4BA9-8B98-D5AC21B1C6E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72B074E1-B28C-471D-826B-A3526E98C796}" srcId="{788CE8AB-BCD9-48F0-8E5E-E6A74316F149}" destId="{9F276EF6-2912-4BA9-8B98-D5AC21B1C6ED}" srcOrd="3" destOrd="0" parTransId="{96E6FA64-0CDB-4959-801B-6E237962FAA2}" sibTransId="{4B66B8E6-DA1A-4904-8436-7CC5F8E8C212}"/>
    <dgm:cxn modelId="{5C006A59-C662-495C-B7CC-FCAA78B31F99}" srcId="{788CE8AB-BCD9-48F0-8E5E-E6A74316F149}" destId="{E6A4ECAB-ABB1-4A43-B525-B2CE3F1FC5B0}" srcOrd="0" destOrd="0" parTransId="{7CF062C1-5C0A-42A0-9D6C-49AB39140109}" sibTransId="{49579CA8-D920-45C6-8EEF-7DD0525874BB}"/>
    <dgm:cxn modelId="{8974758A-065E-4927-86D9-0B266F0FAFD9}" type="presOf" srcId="{788CE8AB-BCD9-48F0-8E5E-E6A74316F149}" destId="{603C0D22-AF11-4B22-A043-06EA0B0D2FEA}" srcOrd="0" destOrd="0" presId="urn:microsoft.com/office/officeart/2005/8/layout/vList2"/>
    <dgm:cxn modelId="{E0BF4CED-6316-4678-94D4-B8C554E07BD0}" type="presOf" srcId="{50F353E8-C3EA-42DC-B380-D9261AF6D6BA}" destId="{5C61F953-D93C-4BD7-BD28-7EB3738A1620}" srcOrd="0" destOrd="0" presId="urn:microsoft.com/office/officeart/2005/8/layout/vList2"/>
    <dgm:cxn modelId="{57996046-99CA-450B-BCE4-5098D24D8FB5}" srcId="{9F276EF6-2912-4BA9-8B98-D5AC21B1C6ED}" destId="{2EFC30A1-52E5-4DCC-8323-56E5AAC888D5}" srcOrd="1" destOrd="0" parTransId="{22BC9238-BF1A-4257-97F3-E70BD4CADE95}" sibTransId="{99AAFD9D-DABE-41EB-8526-ED755E97FABF}"/>
    <dgm:cxn modelId="{F14AB520-1919-45AA-92D2-DEABEF163397}" type="presOf" srcId="{CB94835F-04D2-4E27-BFEF-675B7E918558}" destId="{6A74DFF8-FFDE-49F7-80C7-91AF1FC5F5E5}" srcOrd="0" destOrd="0" presId="urn:microsoft.com/office/officeart/2005/8/layout/vList2"/>
    <dgm:cxn modelId="{DC2D5FC5-FFD5-42BA-BBDB-EA2AE657E985}" type="presOf" srcId="{EAC3DCA1-65A2-4A49-A46F-46DC511B4356}" destId="{95708691-8467-4EC3-8E74-5F52DC8CE954}" srcOrd="0" destOrd="0" presId="urn:microsoft.com/office/officeart/2005/8/layout/vList2"/>
    <dgm:cxn modelId="{8B2C8FFC-6D29-423B-9A26-2730BFDDE00F}" srcId="{788CE8AB-BCD9-48F0-8E5E-E6A74316F149}" destId="{EAC3DCA1-65A2-4A49-A46F-46DC511B4356}" srcOrd="1" destOrd="0" parTransId="{9EEE088D-970D-4CD0-9B03-E1A18E1EBD96}" sibTransId="{C3B0E19F-08DB-4A31-8DC7-EA77A401C674}"/>
    <dgm:cxn modelId="{A3CBA8FA-AA9C-448E-A06F-9A39B9261BBB}" type="presOf" srcId="{E6A4ECAB-ABB1-4A43-B525-B2CE3F1FC5B0}" destId="{13CF896A-2A26-4527-B6ED-2BBABCFD804C}" srcOrd="0" destOrd="0" presId="urn:microsoft.com/office/officeart/2005/8/layout/vList2"/>
    <dgm:cxn modelId="{71E0521C-D047-4C0E-A1BA-FA6AB1336AF2}" type="presOf" srcId="{2EFC30A1-52E5-4DCC-8323-56E5AAC888D5}" destId="{6A74DFF8-FFDE-49F7-80C7-91AF1FC5F5E5}" srcOrd="0" destOrd="1" presId="urn:microsoft.com/office/officeart/2005/8/layout/vList2"/>
    <dgm:cxn modelId="{88136CB7-EEF0-43E1-9B9D-04F8E7F8E82E}" srcId="{788CE8AB-BCD9-48F0-8E5E-E6A74316F149}" destId="{50F353E8-C3EA-42DC-B380-D9261AF6D6BA}" srcOrd="2" destOrd="0" parTransId="{5AF89821-DC51-4A44-958C-44FB4754390A}" sibTransId="{2952F493-17FC-4A7C-8917-464D90D43D1E}"/>
    <dgm:cxn modelId="{BA736EFC-B61E-4AA3-A438-A421EB36442A}" srcId="{9F276EF6-2912-4BA9-8B98-D5AC21B1C6ED}" destId="{CB94835F-04D2-4E27-BFEF-675B7E918558}" srcOrd="0" destOrd="0" parTransId="{B9DEA08E-A4D8-4ED1-8773-3AA096D31B92}" sibTransId="{4A5800D8-FE35-4C35-800D-BD04DFD30DA3}"/>
    <dgm:cxn modelId="{417322FF-30F0-42B4-9FDA-69104208D251}" type="presOf" srcId="{9F276EF6-2912-4BA9-8B98-D5AC21B1C6ED}" destId="{95D87C6E-805B-49BD-A01A-B0977A6ECC51}" srcOrd="0" destOrd="0" presId="urn:microsoft.com/office/officeart/2005/8/layout/vList2"/>
    <dgm:cxn modelId="{51EA131F-C4A3-4A5C-8E3E-986153F836D6}" type="presParOf" srcId="{603C0D22-AF11-4B22-A043-06EA0B0D2FEA}" destId="{13CF896A-2A26-4527-B6ED-2BBABCFD804C}" srcOrd="0" destOrd="0" presId="urn:microsoft.com/office/officeart/2005/8/layout/vList2"/>
    <dgm:cxn modelId="{86569107-633D-4A85-A748-1C518D77D339}" type="presParOf" srcId="{603C0D22-AF11-4B22-A043-06EA0B0D2FEA}" destId="{76381B09-7863-4918-BD51-4EF30F1986B0}" srcOrd="1" destOrd="0" presId="urn:microsoft.com/office/officeart/2005/8/layout/vList2"/>
    <dgm:cxn modelId="{06FC7B9E-4CD2-438B-B439-EF92FC414FA5}" type="presParOf" srcId="{603C0D22-AF11-4B22-A043-06EA0B0D2FEA}" destId="{95708691-8467-4EC3-8E74-5F52DC8CE954}" srcOrd="2" destOrd="0" presId="urn:microsoft.com/office/officeart/2005/8/layout/vList2"/>
    <dgm:cxn modelId="{BB2E9383-3502-4717-9D3F-BBDBE476C8A2}" type="presParOf" srcId="{603C0D22-AF11-4B22-A043-06EA0B0D2FEA}" destId="{88BB7A68-EF30-4741-942F-AAC6368D9097}" srcOrd="3" destOrd="0" presId="urn:microsoft.com/office/officeart/2005/8/layout/vList2"/>
    <dgm:cxn modelId="{15BC275D-B2C5-418A-9449-73B02D2D400E}" type="presParOf" srcId="{603C0D22-AF11-4B22-A043-06EA0B0D2FEA}" destId="{5C61F953-D93C-4BD7-BD28-7EB3738A1620}" srcOrd="4" destOrd="0" presId="urn:microsoft.com/office/officeart/2005/8/layout/vList2"/>
    <dgm:cxn modelId="{59F00B7C-AB90-4EA6-BF74-872E3CFFB0D1}" type="presParOf" srcId="{603C0D22-AF11-4B22-A043-06EA0B0D2FEA}" destId="{E8198E96-B47D-4C36-9EA4-B4E0FFE216EB}" srcOrd="5" destOrd="0" presId="urn:microsoft.com/office/officeart/2005/8/layout/vList2"/>
    <dgm:cxn modelId="{E8239D2D-7E49-49A2-95DA-1E5C3ED08DBB}" type="presParOf" srcId="{603C0D22-AF11-4B22-A043-06EA0B0D2FEA}" destId="{95D87C6E-805B-49BD-A01A-B0977A6ECC51}" srcOrd="6" destOrd="0" presId="urn:microsoft.com/office/officeart/2005/8/layout/vList2"/>
    <dgm:cxn modelId="{A225ABB4-54A7-4A93-830B-1A388EC6617E}" type="presParOf" srcId="{603C0D22-AF11-4B22-A043-06EA0B0D2FEA}" destId="{6A74DFF8-FFDE-49F7-80C7-91AF1FC5F5E5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5C80865-DE71-478C-8E2B-EB8815B8E596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FE952CCF-3556-41C2-8CAF-1BD9A4F0275A}">
      <dgm:prSet/>
      <dgm:spPr/>
      <dgm:t>
        <a:bodyPr/>
        <a:lstStyle/>
        <a:p>
          <a:pPr rtl="0"/>
          <a:r>
            <a:rPr lang="en-US" b="1" smtClean="0"/>
            <a:t>A reference to law is allowed and prescribes the applicable law  </a:t>
          </a:r>
          <a:endParaRPr lang="fi-FI"/>
        </a:p>
      </dgm:t>
    </dgm:pt>
    <dgm:pt modelId="{B0C27C6E-603E-4D70-A903-77824826B61C}" type="parTrans" cxnId="{BB1E3A7B-72C1-47CD-9873-8BCA64A40243}">
      <dgm:prSet/>
      <dgm:spPr/>
      <dgm:t>
        <a:bodyPr/>
        <a:lstStyle/>
        <a:p>
          <a:endParaRPr lang="fi-FI"/>
        </a:p>
      </dgm:t>
    </dgm:pt>
    <dgm:pt modelId="{2A337A57-74FF-4528-B670-0C0ECB1BD538}" type="sibTrans" cxnId="{BB1E3A7B-72C1-47CD-9873-8BCA64A40243}">
      <dgm:prSet/>
      <dgm:spPr/>
      <dgm:t>
        <a:bodyPr/>
        <a:lstStyle/>
        <a:p>
          <a:endParaRPr lang="fi-FI"/>
        </a:p>
      </dgm:t>
    </dgm:pt>
    <dgm:pt modelId="{CA8D74B9-8BCA-4FA1-B08A-102A8A673079}">
      <dgm:prSet/>
      <dgm:spPr/>
      <dgm:t>
        <a:bodyPr/>
        <a:lstStyle/>
        <a:p>
          <a:pPr rtl="0"/>
          <a:r>
            <a:rPr lang="en-US" baseline="0" smtClean="0"/>
            <a:t>the validity of the reference is considered according to the law referred to  </a:t>
          </a:r>
          <a:endParaRPr lang="fi-FI"/>
        </a:p>
      </dgm:t>
    </dgm:pt>
    <dgm:pt modelId="{1F1C2149-826E-43B9-8584-F3E1C060A365}" type="parTrans" cxnId="{0802932F-9838-461D-8DBD-E327C3147BC0}">
      <dgm:prSet/>
      <dgm:spPr/>
      <dgm:t>
        <a:bodyPr/>
        <a:lstStyle/>
        <a:p>
          <a:endParaRPr lang="fi-FI"/>
        </a:p>
      </dgm:t>
    </dgm:pt>
    <dgm:pt modelId="{656721C2-C1C3-4407-BEAF-76FEE02440F5}" type="sibTrans" cxnId="{0802932F-9838-461D-8DBD-E327C3147BC0}">
      <dgm:prSet/>
      <dgm:spPr/>
      <dgm:t>
        <a:bodyPr/>
        <a:lstStyle/>
        <a:p>
          <a:endParaRPr lang="fi-FI"/>
        </a:p>
      </dgm:t>
    </dgm:pt>
    <dgm:pt modelId="{D921BDE9-7797-41D8-A649-5900C1041051}">
      <dgm:prSet/>
      <dgm:spPr/>
      <dgm:t>
        <a:bodyPr/>
        <a:lstStyle/>
        <a:p>
          <a:pPr rtl="0"/>
          <a:r>
            <a:rPr lang="en-US" b="1" smtClean="0"/>
            <a:t>ordre public: a foreign provision conflicting with the foundations of the national legal order is not applied in courts </a:t>
          </a:r>
          <a:endParaRPr lang="fi-FI"/>
        </a:p>
      </dgm:t>
    </dgm:pt>
    <dgm:pt modelId="{7DF96C5F-1DDF-46A0-BAA2-E4F844BC2F70}" type="parTrans" cxnId="{00DC20E8-8CC8-48EF-AB29-6A340BEFC38B}">
      <dgm:prSet/>
      <dgm:spPr/>
      <dgm:t>
        <a:bodyPr/>
        <a:lstStyle/>
        <a:p>
          <a:endParaRPr lang="fi-FI"/>
        </a:p>
      </dgm:t>
    </dgm:pt>
    <dgm:pt modelId="{561F0CCC-991D-44A8-B0FB-4FE7DA23ABC6}" type="sibTrans" cxnId="{00DC20E8-8CC8-48EF-AB29-6A340BEFC38B}">
      <dgm:prSet/>
      <dgm:spPr/>
      <dgm:t>
        <a:bodyPr/>
        <a:lstStyle/>
        <a:p>
          <a:endParaRPr lang="fi-FI"/>
        </a:p>
      </dgm:t>
    </dgm:pt>
    <dgm:pt modelId="{1BE45DEB-202E-4FD3-8BAB-DC60D2BAC137}" type="pres">
      <dgm:prSet presAssocID="{65C80865-DE71-478C-8E2B-EB8815B8E5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4E23C230-31DE-48FB-9136-FB6948DB4947}" type="pres">
      <dgm:prSet presAssocID="{FE952CCF-3556-41C2-8CAF-1BD9A4F0275A}" presName="linNode" presStyleCnt="0"/>
      <dgm:spPr/>
      <dgm:t>
        <a:bodyPr/>
        <a:lstStyle/>
        <a:p>
          <a:endParaRPr lang="fi-FI"/>
        </a:p>
      </dgm:t>
    </dgm:pt>
    <dgm:pt modelId="{A4AF528B-1802-43FF-8DAE-377F5E90335A}" type="pres">
      <dgm:prSet presAssocID="{FE952CCF-3556-41C2-8CAF-1BD9A4F0275A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6872E5D-29FB-4D05-9EF3-B00DCE9E1472}" type="pres">
      <dgm:prSet presAssocID="{FE952CCF-3556-41C2-8CAF-1BD9A4F0275A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30860BB-3C20-4EB1-97C9-EB8784883376}" type="pres">
      <dgm:prSet presAssocID="{2A337A57-74FF-4528-B670-0C0ECB1BD538}" presName="sp" presStyleCnt="0"/>
      <dgm:spPr/>
      <dgm:t>
        <a:bodyPr/>
        <a:lstStyle/>
        <a:p>
          <a:endParaRPr lang="fi-FI"/>
        </a:p>
      </dgm:t>
    </dgm:pt>
    <dgm:pt modelId="{FE1FCE03-CD65-409B-B52A-63AB99E5FD8F}" type="pres">
      <dgm:prSet presAssocID="{D921BDE9-7797-41D8-A649-5900C1041051}" presName="linNode" presStyleCnt="0"/>
      <dgm:spPr/>
      <dgm:t>
        <a:bodyPr/>
        <a:lstStyle/>
        <a:p>
          <a:endParaRPr lang="fi-FI"/>
        </a:p>
      </dgm:t>
    </dgm:pt>
    <dgm:pt modelId="{92AD59AC-A6EB-4A71-882F-A8D2922E528E}" type="pres">
      <dgm:prSet presAssocID="{D921BDE9-7797-41D8-A649-5900C1041051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BB1E3A7B-72C1-47CD-9873-8BCA64A40243}" srcId="{65C80865-DE71-478C-8E2B-EB8815B8E596}" destId="{FE952CCF-3556-41C2-8CAF-1BD9A4F0275A}" srcOrd="0" destOrd="0" parTransId="{B0C27C6E-603E-4D70-A903-77824826B61C}" sibTransId="{2A337A57-74FF-4528-B670-0C0ECB1BD538}"/>
    <dgm:cxn modelId="{D61D847B-FAF8-4EF1-85A5-BA31CA90322D}" type="presOf" srcId="{D921BDE9-7797-41D8-A649-5900C1041051}" destId="{92AD59AC-A6EB-4A71-882F-A8D2922E528E}" srcOrd="0" destOrd="0" presId="urn:microsoft.com/office/officeart/2005/8/layout/vList5"/>
    <dgm:cxn modelId="{1C0BC6BC-7A43-49FD-9EC4-D75F35A321C6}" type="presOf" srcId="{65C80865-DE71-478C-8E2B-EB8815B8E596}" destId="{1BE45DEB-202E-4FD3-8BAB-DC60D2BAC137}" srcOrd="0" destOrd="0" presId="urn:microsoft.com/office/officeart/2005/8/layout/vList5"/>
    <dgm:cxn modelId="{00DC20E8-8CC8-48EF-AB29-6A340BEFC38B}" srcId="{65C80865-DE71-478C-8E2B-EB8815B8E596}" destId="{D921BDE9-7797-41D8-A649-5900C1041051}" srcOrd="1" destOrd="0" parTransId="{7DF96C5F-1DDF-46A0-BAA2-E4F844BC2F70}" sibTransId="{561F0CCC-991D-44A8-B0FB-4FE7DA23ABC6}"/>
    <dgm:cxn modelId="{97746379-BBB5-4837-9926-46DD7779D81E}" type="presOf" srcId="{FE952CCF-3556-41C2-8CAF-1BD9A4F0275A}" destId="{A4AF528B-1802-43FF-8DAE-377F5E90335A}" srcOrd="0" destOrd="0" presId="urn:microsoft.com/office/officeart/2005/8/layout/vList5"/>
    <dgm:cxn modelId="{5478B2FE-433B-48BB-9FB4-B256A585C173}" type="presOf" srcId="{CA8D74B9-8BCA-4FA1-B08A-102A8A673079}" destId="{46872E5D-29FB-4D05-9EF3-B00DCE9E1472}" srcOrd="0" destOrd="0" presId="urn:microsoft.com/office/officeart/2005/8/layout/vList5"/>
    <dgm:cxn modelId="{0802932F-9838-461D-8DBD-E327C3147BC0}" srcId="{FE952CCF-3556-41C2-8CAF-1BD9A4F0275A}" destId="{CA8D74B9-8BCA-4FA1-B08A-102A8A673079}" srcOrd="0" destOrd="0" parTransId="{1F1C2149-826E-43B9-8584-F3E1C060A365}" sibTransId="{656721C2-C1C3-4407-BEAF-76FEE02440F5}"/>
    <dgm:cxn modelId="{3134FC8C-37FB-4B7A-BA3C-386DB73D7132}" type="presParOf" srcId="{1BE45DEB-202E-4FD3-8BAB-DC60D2BAC137}" destId="{4E23C230-31DE-48FB-9136-FB6948DB4947}" srcOrd="0" destOrd="0" presId="urn:microsoft.com/office/officeart/2005/8/layout/vList5"/>
    <dgm:cxn modelId="{0DF7AABE-6AA0-42A9-BC2A-CD1227B6E953}" type="presParOf" srcId="{4E23C230-31DE-48FB-9136-FB6948DB4947}" destId="{A4AF528B-1802-43FF-8DAE-377F5E90335A}" srcOrd="0" destOrd="0" presId="urn:microsoft.com/office/officeart/2005/8/layout/vList5"/>
    <dgm:cxn modelId="{413118A6-8B63-4BE4-A66A-9755C3E294B8}" type="presParOf" srcId="{4E23C230-31DE-48FB-9136-FB6948DB4947}" destId="{46872E5D-29FB-4D05-9EF3-B00DCE9E1472}" srcOrd="1" destOrd="0" presId="urn:microsoft.com/office/officeart/2005/8/layout/vList5"/>
    <dgm:cxn modelId="{DD558961-7DBD-45A9-878B-7B956764CC4D}" type="presParOf" srcId="{1BE45DEB-202E-4FD3-8BAB-DC60D2BAC137}" destId="{630860BB-3C20-4EB1-97C9-EB8784883376}" srcOrd="1" destOrd="0" presId="urn:microsoft.com/office/officeart/2005/8/layout/vList5"/>
    <dgm:cxn modelId="{FD0C8BF1-9C39-4325-B916-2F9F56521C2C}" type="presParOf" srcId="{1BE45DEB-202E-4FD3-8BAB-DC60D2BAC137}" destId="{FE1FCE03-CD65-409B-B52A-63AB99E5FD8F}" srcOrd="2" destOrd="0" presId="urn:microsoft.com/office/officeart/2005/8/layout/vList5"/>
    <dgm:cxn modelId="{B02FEDC8-5588-4CF6-AE32-A019861B8CE4}" type="presParOf" srcId="{FE1FCE03-CD65-409B-B52A-63AB99E5FD8F}" destId="{92AD59AC-A6EB-4A71-882F-A8D2922E528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98175C4-B6AC-47AA-8149-CE8ED33AC38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340755C3-FBBD-4337-867B-CA61430C0071}">
      <dgm:prSet/>
      <dgm:spPr/>
      <dgm:t>
        <a:bodyPr/>
        <a:lstStyle/>
        <a:p>
          <a:pPr rtl="0"/>
          <a:r>
            <a:rPr lang="en-US" b="1" smtClean="0"/>
            <a:t>Case 1: a domestic sale transaction </a:t>
          </a:r>
          <a:endParaRPr lang="fi-FI"/>
        </a:p>
      </dgm:t>
    </dgm:pt>
    <dgm:pt modelId="{CFFEE976-67AF-4DA3-9C59-5ECCB3196EE6}" type="parTrans" cxnId="{670E2CE1-44D8-4FDD-ADE0-3A2F81DB39A7}">
      <dgm:prSet/>
      <dgm:spPr/>
      <dgm:t>
        <a:bodyPr/>
        <a:lstStyle/>
        <a:p>
          <a:endParaRPr lang="fi-FI"/>
        </a:p>
      </dgm:t>
    </dgm:pt>
    <dgm:pt modelId="{A4EC0755-5D02-4354-8E76-1DADE43084E6}" type="sibTrans" cxnId="{670E2CE1-44D8-4FDD-ADE0-3A2F81DB39A7}">
      <dgm:prSet/>
      <dgm:spPr/>
      <dgm:t>
        <a:bodyPr/>
        <a:lstStyle/>
        <a:p>
          <a:endParaRPr lang="fi-FI"/>
        </a:p>
      </dgm:t>
    </dgm:pt>
    <dgm:pt modelId="{B68DA387-784E-4AAC-A535-AAC50360B17B}">
      <dgm:prSet/>
      <dgm:spPr/>
      <dgm:t>
        <a:bodyPr/>
        <a:lstStyle/>
        <a:p>
          <a:pPr rtl="0"/>
          <a:r>
            <a:rPr lang="en-US" smtClean="0"/>
            <a:t>the Finnish Sale of Goods Act (FSGA) is applicable </a:t>
          </a:r>
          <a:endParaRPr lang="fi-FI"/>
        </a:p>
      </dgm:t>
    </dgm:pt>
    <dgm:pt modelId="{A7956933-ED02-4749-BDA3-3293D01EB90F}" type="parTrans" cxnId="{4EF01CF0-B396-411E-AEF2-F46B25EF8F1B}">
      <dgm:prSet/>
      <dgm:spPr/>
      <dgm:t>
        <a:bodyPr/>
        <a:lstStyle/>
        <a:p>
          <a:endParaRPr lang="fi-FI"/>
        </a:p>
      </dgm:t>
    </dgm:pt>
    <dgm:pt modelId="{BADDE5B3-C5B9-4162-901F-FCFEB07745A9}" type="sibTrans" cxnId="{4EF01CF0-B396-411E-AEF2-F46B25EF8F1B}">
      <dgm:prSet/>
      <dgm:spPr/>
      <dgm:t>
        <a:bodyPr/>
        <a:lstStyle/>
        <a:p>
          <a:endParaRPr lang="fi-FI"/>
        </a:p>
      </dgm:t>
    </dgm:pt>
    <dgm:pt modelId="{E41EA8CF-5F44-4375-B20A-4594EDFE8471}">
      <dgm:prSet/>
      <dgm:spPr/>
      <dgm:t>
        <a:bodyPr/>
        <a:lstStyle/>
        <a:p>
          <a:pPr rtl="0"/>
          <a:r>
            <a:rPr lang="en-US" smtClean="0"/>
            <a:t>the parties may agree upon the application of the law of another country, too  (The [Finnish] Act on the Law applicable to International Sale of Goods, 1964; Act -64)</a:t>
          </a:r>
          <a:endParaRPr lang="fi-FI"/>
        </a:p>
      </dgm:t>
    </dgm:pt>
    <dgm:pt modelId="{CD3C91F7-F952-43FA-857D-2BCB24161119}" type="parTrans" cxnId="{92F955E5-D76B-48F1-A839-A39EB56A83EF}">
      <dgm:prSet/>
      <dgm:spPr/>
      <dgm:t>
        <a:bodyPr/>
        <a:lstStyle/>
        <a:p>
          <a:endParaRPr lang="fi-FI"/>
        </a:p>
      </dgm:t>
    </dgm:pt>
    <dgm:pt modelId="{BAC13E81-A3DD-412F-8326-A0F740A821FD}" type="sibTrans" cxnId="{92F955E5-D76B-48F1-A839-A39EB56A83EF}">
      <dgm:prSet/>
      <dgm:spPr/>
      <dgm:t>
        <a:bodyPr/>
        <a:lstStyle/>
        <a:p>
          <a:endParaRPr lang="fi-FI"/>
        </a:p>
      </dgm:t>
    </dgm:pt>
    <dgm:pt modelId="{0A5C30CD-0CA5-420A-8E1A-3B8241F69567}">
      <dgm:prSet/>
      <dgm:spPr/>
      <dgm:t>
        <a:bodyPr/>
        <a:lstStyle/>
        <a:p>
          <a:pPr rtl="0"/>
          <a:r>
            <a:rPr lang="en-US" smtClean="0"/>
            <a:t>this type of agreement is in itself no  international point of reference (does not give the contract an international character) </a:t>
          </a:r>
          <a:endParaRPr lang="fi-FI"/>
        </a:p>
      </dgm:t>
    </dgm:pt>
    <dgm:pt modelId="{ED82D306-8EA2-40BA-BABE-C3B36D522877}" type="parTrans" cxnId="{95E2659D-1DE5-4EC5-B6C4-7C3D8E6C828A}">
      <dgm:prSet/>
      <dgm:spPr/>
      <dgm:t>
        <a:bodyPr/>
        <a:lstStyle/>
        <a:p>
          <a:endParaRPr lang="fi-FI"/>
        </a:p>
      </dgm:t>
    </dgm:pt>
    <dgm:pt modelId="{3353C0C4-63C8-4194-907F-E6E9F79CBBF9}" type="sibTrans" cxnId="{95E2659D-1DE5-4EC5-B6C4-7C3D8E6C828A}">
      <dgm:prSet/>
      <dgm:spPr/>
      <dgm:t>
        <a:bodyPr/>
        <a:lstStyle/>
        <a:p>
          <a:endParaRPr lang="fi-FI"/>
        </a:p>
      </dgm:t>
    </dgm:pt>
    <dgm:pt modelId="{B65A4FA9-5AA1-45B4-9353-765D5963BC3F}" type="pres">
      <dgm:prSet presAssocID="{F98175C4-B6AC-47AA-8149-CE8ED33AC38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7A0A70AE-BFDF-4AE7-BA8D-8CBC7A7928F6}" type="pres">
      <dgm:prSet presAssocID="{340755C3-FBBD-4337-867B-CA61430C0071}" presName="thickLine" presStyleLbl="alignNode1" presStyleIdx="0" presStyleCnt="1"/>
      <dgm:spPr/>
    </dgm:pt>
    <dgm:pt modelId="{C8F4AB5F-DA2E-4E11-A8B8-391C8CFC253E}" type="pres">
      <dgm:prSet presAssocID="{340755C3-FBBD-4337-867B-CA61430C0071}" presName="horz1" presStyleCnt="0"/>
      <dgm:spPr/>
    </dgm:pt>
    <dgm:pt modelId="{B8D07747-BFC3-4CE1-A84D-3674AEB86F11}" type="pres">
      <dgm:prSet presAssocID="{340755C3-FBBD-4337-867B-CA61430C0071}" presName="tx1" presStyleLbl="revTx" presStyleIdx="0" presStyleCnt="4"/>
      <dgm:spPr/>
      <dgm:t>
        <a:bodyPr/>
        <a:lstStyle/>
        <a:p>
          <a:endParaRPr lang="fi-FI"/>
        </a:p>
      </dgm:t>
    </dgm:pt>
    <dgm:pt modelId="{02C42E19-426D-4716-8CC0-CE74C8DD13B3}" type="pres">
      <dgm:prSet presAssocID="{340755C3-FBBD-4337-867B-CA61430C0071}" presName="vert1" presStyleCnt="0"/>
      <dgm:spPr/>
    </dgm:pt>
    <dgm:pt modelId="{08BF680C-3B0E-475A-B922-4327AA6D021A}" type="pres">
      <dgm:prSet presAssocID="{B68DA387-784E-4AAC-A535-AAC50360B17B}" presName="vertSpace2a" presStyleCnt="0"/>
      <dgm:spPr/>
    </dgm:pt>
    <dgm:pt modelId="{C87C8D23-5965-432B-B7FC-59CE533F510A}" type="pres">
      <dgm:prSet presAssocID="{B68DA387-784E-4AAC-A535-AAC50360B17B}" presName="horz2" presStyleCnt="0"/>
      <dgm:spPr/>
    </dgm:pt>
    <dgm:pt modelId="{55BE0F0B-648A-4ABC-B04A-C303CC0F723C}" type="pres">
      <dgm:prSet presAssocID="{B68DA387-784E-4AAC-A535-AAC50360B17B}" presName="horzSpace2" presStyleCnt="0"/>
      <dgm:spPr/>
    </dgm:pt>
    <dgm:pt modelId="{88056A2C-D26F-4D85-B1A0-2BECCB1B893D}" type="pres">
      <dgm:prSet presAssocID="{B68DA387-784E-4AAC-A535-AAC50360B17B}" presName="tx2" presStyleLbl="revTx" presStyleIdx="1" presStyleCnt="4"/>
      <dgm:spPr/>
      <dgm:t>
        <a:bodyPr/>
        <a:lstStyle/>
        <a:p>
          <a:endParaRPr lang="fi-FI"/>
        </a:p>
      </dgm:t>
    </dgm:pt>
    <dgm:pt modelId="{4E04176F-2ABA-4CDA-AE5F-22F124BE0B59}" type="pres">
      <dgm:prSet presAssocID="{B68DA387-784E-4AAC-A535-AAC50360B17B}" presName="vert2" presStyleCnt="0"/>
      <dgm:spPr/>
    </dgm:pt>
    <dgm:pt modelId="{E2247979-8A1A-44CD-863E-AB4F5DEBD27B}" type="pres">
      <dgm:prSet presAssocID="{B68DA387-784E-4AAC-A535-AAC50360B17B}" presName="thinLine2b" presStyleLbl="callout" presStyleIdx="0" presStyleCnt="3"/>
      <dgm:spPr/>
    </dgm:pt>
    <dgm:pt modelId="{77420994-A185-4B21-BA06-2EAE4E5FA337}" type="pres">
      <dgm:prSet presAssocID="{B68DA387-784E-4AAC-A535-AAC50360B17B}" presName="vertSpace2b" presStyleCnt="0"/>
      <dgm:spPr/>
    </dgm:pt>
    <dgm:pt modelId="{12F00FDB-321D-4861-9F74-F7AB1C08BAED}" type="pres">
      <dgm:prSet presAssocID="{E41EA8CF-5F44-4375-B20A-4594EDFE8471}" presName="horz2" presStyleCnt="0"/>
      <dgm:spPr/>
    </dgm:pt>
    <dgm:pt modelId="{EB8E1C11-8F7F-4C59-B948-8B85847BF6E7}" type="pres">
      <dgm:prSet presAssocID="{E41EA8CF-5F44-4375-B20A-4594EDFE8471}" presName="horzSpace2" presStyleCnt="0"/>
      <dgm:spPr/>
    </dgm:pt>
    <dgm:pt modelId="{B3E3FF37-D6F0-45B3-A753-E749198A0ED3}" type="pres">
      <dgm:prSet presAssocID="{E41EA8CF-5F44-4375-B20A-4594EDFE8471}" presName="tx2" presStyleLbl="revTx" presStyleIdx="2" presStyleCnt="4"/>
      <dgm:spPr/>
      <dgm:t>
        <a:bodyPr/>
        <a:lstStyle/>
        <a:p>
          <a:endParaRPr lang="fi-FI"/>
        </a:p>
      </dgm:t>
    </dgm:pt>
    <dgm:pt modelId="{F9DE70E9-A14B-4CF6-B5CD-F411007C66C5}" type="pres">
      <dgm:prSet presAssocID="{E41EA8CF-5F44-4375-B20A-4594EDFE8471}" presName="vert2" presStyleCnt="0"/>
      <dgm:spPr/>
    </dgm:pt>
    <dgm:pt modelId="{AE66CFAD-B680-4EA5-9C39-541235B8C7B4}" type="pres">
      <dgm:prSet presAssocID="{E41EA8CF-5F44-4375-B20A-4594EDFE8471}" presName="thinLine2b" presStyleLbl="callout" presStyleIdx="1" presStyleCnt="3"/>
      <dgm:spPr/>
    </dgm:pt>
    <dgm:pt modelId="{2BFF4F1E-519A-4779-8BAD-847E5A892BC2}" type="pres">
      <dgm:prSet presAssocID="{E41EA8CF-5F44-4375-B20A-4594EDFE8471}" presName="vertSpace2b" presStyleCnt="0"/>
      <dgm:spPr/>
    </dgm:pt>
    <dgm:pt modelId="{54FD380E-AAF7-4BF5-BC93-135B871EE477}" type="pres">
      <dgm:prSet presAssocID="{0A5C30CD-0CA5-420A-8E1A-3B8241F69567}" presName="horz2" presStyleCnt="0"/>
      <dgm:spPr/>
    </dgm:pt>
    <dgm:pt modelId="{A59F6EE0-5E1B-4339-B6AD-3F0AB480EF39}" type="pres">
      <dgm:prSet presAssocID="{0A5C30CD-0CA5-420A-8E1A-3B8241F69567}" presName="horzSpace2" presStyleCnt="0"/>
      <dgm:spPr/>
    </dgm:pt>
    <dgm:pt modelId="{AE19A464-ADE8-4CEF-8254-CA27FA2F0381}" type="pres">
      <dgm:prSet presAssocID="{0A5C30CD-0CA5-420A-8E1A-3B8241F69567}" presName="tx2" presStyleLbl="revTx" presStyleIdx="3" presStyleCnt="4"/>
      <dgm:spPr/>
      <dgm:t>
        <a:bodyPr/>
        <a:lstStyle/>
        <a:p>
          <a:endParaRPr lang="fi-FI"/>
        </a:p>
      </dgm:t>
    </dgm:pt>
    <dgm:pt modelId="{05CD14E6-0DFC-4E27-8D71-18322436FE66}" type="pres">
      <dgm:prSet presAssocID="{0A5C30CD-0CA5-420A-8E1A-3B8241F69567}" presName="vert2" presStyleCnt="0"/>
      <dgm:spPr/>
    </dgm:pt>
    <dgm:pt modelId="{711F92CE-E1C3-49F0-A61B-02A68237362D}" type="pres">
      <dgm:prSet presAssocID="{0A5C30CD-0CA5-420A-8E1A-3B8241F69567}" presName="thinLine2b" presStyleLbl="callout" presStyleIdx="2" presStyleCnt="3"/>
      <dgm:spPr/>
    </dgm:pt>
    <dgm:pt modelId="{EE2E08AA-6C11-4410-A6A4-05BCC9B469D0}" type="pres">
      <dgm:prSet presAssocID="{0A5C30CD-0CA5-420A-8E1A-3B8241F69567}" presName="vertSpace2b" presStyleCnt="0"/>
      <dgm:spPr/>
    </dgm:pt>
  </dgm:ptLst>
  <dgm:cxnLst>
    <dgm:cxn modelId="{4EF01CF0-B396-411E-AEF2-F46B25EF8F1B}" srcId="{340755C3-FBBD-4337-867B-CA61430C0071}" destId="{B68DA387-784E-4AAC-A535-AAC50360B17B}" srcOrd="0" destOrd="0" parTransId="{A7956933-ED02-4749-BDA3-3293D01EB90F}" sibTransId="{BADDE5B3-C5B9-4162-901F-FCFEB07745A9}"/>
    <dgm:cxn modelId="{95E2659D-1DE5-4EC5-B6C4-7C3D8E6C828A}" srcId="{340755C3-FBBD-4337-867B-CA61430C0071}" destId="{0A5C30CD-0CA5-420A-8E1A-3B8241F69567}" srcOrd="2" destOrd="0" parTransId="{ED82D306-8EA2-40BA-BABE-C3B36D522877}" sibTransId="{3353C0C4-63C8-4194-907F-E6E9F79CBBF9}"/>
    <dgm:cxn modelId="{7CA80C63-55FE-4221-A358-0F44C6059415}" type="presOf" srcId="{F98175C4-B6AC-47AA-8149-CE8ED33AC387}" destId="{B65A4FA9-5AA1-45B4-9353-765D5963BC3F}" srcOrd="0" destOrd="0" presId="urn:microsoft.com/office/officeart/2008/layout/LinedList"/>
    <dgm:cxn modelId="{670E2CE1-44D8-4FDD-ADE0-3A2F81DB39A7}" srcId="{F98175C4-B6AC-47AA-8149-CE8ED33AC387}" destId="{340755C3-FBBD-4337-867B-CA61430C0071}" srcOrd="0" destOrd="0" parTransId="{CFFEE976-67AF-4DA3-9C59-5ECCB3196EE6}" sibTransId="{A4EC0755-5D02-4354-8E76-1DADE43084E6}"/>
    <dgm:cxn modelId="{92F955E5-D76B-48F1-A839-A39EB56A83EF}" srcId="{340755C3-FBBD-4337-867B-CA61430C0071}" destId="{E41EA8CF-5F44-4375-B20A-4594EDFE8471}" srcOrd="1" destOrd="0" parTransId="{CD3C91F7-F952-43FA-857D-2BCB24161119}" sibTransId="{BAC13E81-A3DD-412F-8326-A0F740A821FD}"/>
    <dgm:cxn modelId="{4D1DFA74-9BF6-486D-81E9-DAD6817D02D8}" type="presOf" srcId="{0A5C30CD-0CA5-420A-8E1A-3B8241F69567}" destId="{AE19A464-ADE8-4CEF-8254-CA27FA2F0381}" srcOrd="0" destOrd="0" presId="urn:microsoft.com/office/officeart/2008/layout/LinedList"/>
    <dgm:cxn modelId="{7CC5C494-CE16-4B3B-8B6C-56F03795F92F}" type="presOf" srcId="{340755C3-FBBD-4337-867B-CA61430C0071}" destId="{B8D07747-BFC3-4CE1-A84D-3674AEB86F11}" srcOrd="0" destOrd="0" presId="urn:microsoft.com/office/officeart/2008/layout/LinedList"/>
    <dgm:cxn modelId="{B398BA40-A887-426F-854E-6F54E08B40BF}" type="presOf" srcId="{B68DA387-784E-4AAC-A535-AAC50360B17B}" destId="{88056A2C-D26F-4D85-B1A0-2BECCB1B893D}" srcOrd="0" destOrd="0" presId="urn:microsoft.com/office/officeart/2008/layout/LinedList"/>
    <dgm:cxn modelId="{B66E841A-EECD-4C31-9491-EB26AA4A9408}" type="presOf" srcId="{E41EA8CF-5F44-4375-B20A-4594EDFE8471}" destId="{B3E3FF37-D6F0-45B3-A753-E749198A0ED3}" srcOrd="0" destOrd="0" presId="urn:microsoft.com/office/officeart/2008/layout/LinedList"/>
    <dgm:cxn modelId="{2A930D09-D4D7-48BC-BFE2-AFB5A47F807D}" type="presParOf" srcId="{B65A4FA9-5AA1-45B4-9353-765D5963BC3F}" destId="{7A0A70AE-BFDF-4AE7-BA8D-8CBC7A7928F6}" srcOrd="0" destOrd="0" presId="urn:microsoft.com/office/officeart/2008/layout/LinedList"/>
    <dgm:cxn modelId="{606BBE02-B791-49D8-96A0-513C02FB9F16}" type="presParOf" srcId="{B65A4FA9-5AA1-45B4-9353-765D5963BC3F}" destId="{C8F4AB5F-DA2E-4E11-A8B8-391C8CFC253E}" srcOrd="1" destOrd="0" presId="urn:microsoft.com/office/officeart/2008/layout/LinedList"/>
    <dgm:cxn modelId="{795B2653-7542-4C6D-BBBC-C98CD80A6B3B}" type="presParOf" srcId="{C8F4AB5F-DA2E-4E11-A8B8-391C8CFC253E}" destId="{B8D07747-BFC3-4CE1-A84D-3674AEB86F11}" srcOrd="0" destOrd="0" presId="urn:microsoft.com/office/officeart/2008/layout/LinedList"/>
    <dgm:cxn modelId="{47725FFB-4B3E-4A70-B92E-506AD4BEDB4D}" type="presParOf" srcId="{C8F4AB5F-DA2E-4E11-A8B8-391C8CFC253E}" destId="{02C42E19-426D-4716-8CC0-CE74C8DD13B3}" srcOrd="1" destOrd="0" presId="urn:microsoft.com/office/officeart/2008/layout/LinedList"/>
    <dgm:cxn modelId="{E5650FC2-96DA-492D-92C5-80CB20A252EE}" type="presParOf" srcId="{02C42E19-426D-4716-8CC0-CE74C8DD13B3}" destId="{08BF680C-3B0E-475A-B922-4327AA6D021A}" srcOrd="0" destOrd="0" presId="urn:microsoft.com/office/officeart/2008/layout/LinedList"/>
    <dgm:cxn modelId="{586D679B-A5A4-4738-92AA-BA8516EFEDD5}" type="presParOf" srcId="{02C42E19-426D-4716-8CC0-CE74C8DD13B3}" destId="{C87C8D23-5965-432B-B7FC-59CE533F510A}" srcOrd="1" destOrd="0" presId="urn:microsoft.com/office/officeart/2008/layout/LinedList"/>
    <dgm:cxn modelId="{BEE2EE07-8D32-442C-A4E1-9A49EB34660A}" type="presParOf" srcId="{C87C8D23-5965-432B-B7FC-59CE533F510A}" destId="{55BE0F0B-648A-4ABC-B04A-C303CC0F723C}" srcOrd="0" destOrd="0" presId="urn:microsoft.com/office/officeart/2008/layout/LinedList"/>
    <dgm:cxn modelId="{AA11F040-39B5-4365-B000-339D88076248}" type="presParOf" srcId="{C87C8D23-5965-432B-B7FC-59CE533F510A}" destId="{88056A2C-D26F-4D85-B1A0-2BECCB1B893D}" srcOrd="1" destOrd="0" presId="urn:microsoft.com/office/officeart/2008/layout/LinedList"/>
    <dgm:cxn modelId="{1849172E-0598-4FBF-9109-41429BC67B45}" type="presParOf" srcId="{C87C8D23-5965-432B-B7FC-59CE533F510A}" destId="{4E04176F-2ABA-4CDA-AE5F-22F124BE0B59}" srcOrd="2" destOrd="0" presId="urn:microsoft.com/office/officeart/2008/layout/LinedList"/>
    <dgm:cxn modelId="{76C1EF2D-FFB0-4D94-9A55-5D495B31C008}" type="presParOf" srcId="{02C42E19-426D-4716-8CC0-CE74C8DD13B3}" destId="{E2247979-8A1A-44CD-863E-AB4F5DEBD27B}" srcOrd="2" destOrd="0" presId="urn:microsoft.com/office/officeart/2008/layout/LinedList"/>
    <dgm:cxn modelId="{40CC0B1C-900E-4CDE-8BE9-AF9DFF2D9740}" type="presParOf" srcId="{02C42E19-426D-4716-8CC0-CE74C8DD13B3}" destId="{77420994-A185-4B21-BA06-2EAE4E5FA337}" srcOrd="3" destOrd="0" presId="urn:microsoft.com/office/officeart/2008/layout/LinedList"/>
    <dgm:cxn modelId="{8BDC763C-CFED-4888-A825-AB42F10E1798}" type="presParOf" srcId="{02C42E19-426D-4716-8CC0-CE74C8DD13B3}" destId="{12F00FDB-321D-4861-9F74-F7AB1C08BAED}" srcOrd="4" destOrd="0" presId="urn:microsoft.com/office/officeart/2008/layout/LinedList"/>
    <dgm:cxn modelId="{DE16F22B-E879-4AA3-B613-82C92A1DCBA7}" type="presParOf" srcId="{12F00FDB-321D-4861-9F74-F7AB1C08BAED}" destId="{EB8E1C11-8F7F-4C59-B948-8B85847BF6E7}" srcOrd="0" destOrd="0" presId="urn:microsoft.com/office/officeart/2008/layout/LinedList"/>
    <dgm:cxn modelId="{083FC61F-66B6-4245-A8C7-D296A1E89C4F}" type="presParOf" srcId="{12F00FDB-321D-4861-9F74-F7AB1C08BAED}" destId="{B3E3FF37-D6F0-45B3-A753-E749198A0ED3}" srcOrd="1" destOrd="0" presId="urn:microsoft.com/office/officeart/2008/layout/LinedList"/>
    <dgm:cxn modelId="{A562A9B7-1058-45D3-ACC7-98219022F4DF}" type="presParOf" srcId="{12F00FDB-321D-4861-9F74-F7AB1C08BAED}" destId="{F9DE70E9-A14B-4CF6-B5CD-F411007C66C5}" srcOrd="2" destOrd="0" presId="urn:microsoft.com/office/officeart/2008/layout/LinedList"/>
    <dgm:cxn modelId="{993D7A5E-4E97-480E-B51A-AFEC7E5C55EF}" type="presParOf" srcId="{02C42E19-426D-4716-8CC0-CE74C8DD13B3}" destId="{AE66CFAD-B680-4EA5-9C39-541235B8C7B4}" srcOrd="5" destOrd="0" presId="urn:microsoft.com/office/officeart/2008/layout/LinedList"/>
    <dgm:cxn modelId="{D4617BB5-A1C8-41A7-A614-CC16D8FDFBAF}" type="presParOf" srcId="{02C42E19-426D-4716-8CC0-CE74C8DD13B3}" destId="{2BFF4F1E-519A-4779-8BAD-847E5A892BC2}" srcOrd="6" destOrd="0" presId="urn:microsoft.com/office/officeart/2008/layout/LinedList"/>
    <dgm:cxn modelId="{F046F64C-EB75-442A-A334-E1EE34AEFAB6}" type="presParOf" srcId="{02C42E19-426D-4716-8CC0-CE74C8DD13B3}" destId="{54FD380E-AAF7-4BF5-BC93-135B871EE477}" srcOrd="7" destOrd="0" presId="urn:microsoft.com/office/officeart/2008/layout/LinedList"/>
    <dgm:cxn modelId="{507D2B04-4A72-4180-87F7-B3488CEAC03F}" type="presParOf" srcId="{54FD380E-AAF7-4BF5-BC93-135B871EE477}" destId="{A59F6EE0-5E1B-4339-B6AD-3F0AB480EF39}" srcOrd="0" destOrd="0" presId="urn:microsoft.com/office/officeart/2008/layout/LinedList"/>
    <dgm:cxn modelId="{8C28A9EB-678B-4DF4-A9B1-A387DEA20EAC}" type="presParOf" srcId="{54FD380E-AAF7-4BF5-BC93-135B871EE477}" destId="{AE19A464-ADE8-4CEF-8254-CA27FA2F0381}" srcOrd="1" destOrd="0" presId="urn:microsoft.com/office/officeart/2008/layout/LinedList"/>
    <dgm:cxn modelId="{F9B63BA4-1CA3-43E8-8E70-941AF2DE9BEC}" type="presParOf" srcId="{54FD380E-AAF7-4BF5-BC93-135B871EE477}" destId="{05CD14E6-0DFC-4E27-8D71-18322436FE66}" srcOrd="2" destOrd="0" presId="urn:microsoft.com/office/officeart/2008/layout/LinedList"/>
    <dgm:cxn modelId="{F1BBFBB6-1A06-4EC6-8F4E-797A96FA19AF}" type="presParOf" srcId="{02C42E19-426D-4716-8CC0-CE74C8DD13B3}" destId="{711F92CE-E1C3-49F0-A61B-02A68237362D}" srcOrd="8" destOrd="0" presId="urn:microsoft.com/office/officeart/2008/layout/LinedList"/>
    <dgm:cxn modelId="{8CCDCC0E-7E19-44F3-A515-29DF650A9147}" type="presParOf" srcId="{02C42E19-426D-4716-8CC0-CE74C8DD13B3}" destId="{EE2E08AA-6C11-4410-A6A4-05BCC9B469D0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E82ABB3-EAE4-4B30-AC0D-A44AAB49FEB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7B2D83B2-ACEF-4CB6-A5C7-D51BBDAD7439}">
      <dgm:prSet/>
      <dgm:spPr/>
      <dgm:t>
        <a:bodyPr/>
        <a:lstStyle/>
        <a:p>
          <a:pPr rtl="0"/>
          <a:r>
            <a:rPr lang="en-US" b="1" smtClean="0"/>
            <a:t>Case 2: a Nordic sales transaction</a:t>
          </a:r>
          <a:endParaRPr lang="fi-FI"/>
        </a:p>
      </dgm:t>
    </dgm:pt>
    <dgm:pt modelId="{D025AC0C-DF29-4D01-8EC2-19C11A23597D}" type="parTrans" cxnId="{35521925-DEFD-4F75-9FAE-F61E7542B703}">
      <dgm:prSet/>
      <dgm:spPr/>
      <dgm:t>
        <a:bodyPr/>
        <a:lstStyle/>
        <a:p>
          <a:endParaRPr lang="fi-FI"/>
        </a:p>
      </dgm:t>
    </dgm:pt>
    <dgm:pt modelId="{F81326C1-B217-4AAF-AA45-C1A52ECA843C}" type="sibTrans" cxnId="{35521925-DEFD-4F75-9FAE-F61E7542B703}">
      <dgm:prSet/>
      <dgm:spPr/>
      <dgm:t>
        <a:bodyPr/>
        <a:lstStyle/>
        <a:p>
          <a:endParaRPr lang="fi-FI"/>
        </a:p>
      </dgm:t>
    </dgm:pt>
    <dgm:pt modelId="{46125068-888C-4A41-BFF2-2E81F132FE8C}">
      <dgm:prSet/>
      <dgm:spPr/>
      <dgm:t>
        <a:bodyPr/>
        <a:lstStyle/>
        <a:p>
          <a:pPr rtl="0"/>
          <a:r>
            <a:rPr lang="en-US" smtClean="0"/>
            <a:t>Act -64: choice of law questions: </a:t>
          </a:r>
          <a:endParaRPr lang="fi-FI"/>
        </a:p>
      </dgm:t>
    </dgm:pt>
    <dgm:pt modelId="{60451783-9EE5-4C25-9D61-6B1415236CA8}" type="parTrans" cxnId="{6DF32D1D-4C54-42EC-A40A-99838364EB19}">
      <dgm:prSet/>
      <dgm:spPr/>
      <dgm:t>
        <a:bodyPr/>
        <a:lstStyle/>
        <a:p>
          <a:endParaRPr lang="fi-FI"/>
        </a:p>
      </dgm:t>
    </dgm:pt>
    <dgm:pt modelId="{1B9EA512-4B17-4EE1-B06B-2125C57CB341}" type="sibTrans" cxnId="{6DF32D1D-4C54-42EC-A40A-99838364EB19}">
      <dgm:prSet/>
      <dgm:spPr/>
      <dgm:t>
        <a:bodyPr/>
        <a:lstStyle/>
        <a:p>
          <a:endParaRPr lang="fi-FI"/>
        </a:p>
      </dgm:t>
    </dgm:pt>
    <dgm:pt modelId="{585C8A89-192D-4E61-AB3F-DDECE7D7EE35}">
      <dgm:prSet/>
      <dgm:spPr/>
      <dgm:t>
        <a:bodyPr/>
        <a:lstStyle/>
        <a:p>
          <a:pPr rtl="0"/>
          <a:r>
            <a:rPr lang="en-US" i="1" smtClean="0"/>
            <a:t>the law of the seller’s country of residence / headquarters (observe that nationality does not matter)</a:t>
          </a:r>
          <a:endParaRPr lang="fi-FI"/>
        </a:p>
      </dgm:t>
    </dgm:pt>
    <dgm:pt modelId="{60886593-D122-44B6-B930-F7AE1944EE10}" type="parTrans" cxnId="{2C434551-53AB-44F1-BEDE-FCAA050F66C2}">
      <dgm:prSet/>
      <dgm:spPr/>
      <dgm:t>
        <a:bodyPr/>
        <a:lstStyle/>
        <a:p>
          <a:endParaRPr lang="fi-FI"/>
        </a:p>
      </dgm:t>
    </dgm:pt>
    <dgm:pt modelId="{94089A47-5F75-4F5D-8282-71994E2F4285}" type="sibTrans" cxnId="{2C434551-53AB-44F1-BEDE-FCAA050F66C2}">
      <dgm:prSet/>
      <dgm:spPr/>
      <dgm:t>
        <a:bodyPr/>
        <a:lstStyle/>
        <a:p>
          <a:endParaRPr lang="fi-FI"/>
        </a:p>
      </dgm:t>
    </dgm:pt>
    <dgm:pt modelId="{8B91AC6C-5C93-4873-A55B-5591707EBD8B}">
      <dgm:prSet/>
      <dgm:spPr/>
      <dgm:t>
        <a:bodyPr/>
        <a:lstStyle/>
        <a:p>
          <a:pPr rtl="0"/>
          <a:r>
            <a:rPr lang="en-US" i="1" smtClean="0"/>
            <a:t>the law of the buyer’s country if the order is received there </a:t>
          </a:r>
          <a:endParaRPr lang="fi-FI"/>
        </a:p>
      </dgm:t>
    </dgm:pt>
    <dgm:pt modelId="{E0854F3F-B1D0-4A6B-A14E-DF6A91079FE5}" type="parTrans" cxnId="{7EF0DB71-E2B6-4173-BAAF-B90216D43816}">
      <dgm:prSet/>
      <dgm:spPr/>
      <dgm:t>
        <a:bodyPr/>
        <a:lstStyle/>
        <a:p>
          <a:endParaRPr lang="fi-FI"/>
        </a:p>
      </dgm:t>
    </dgm:pt>
    <dgm:pt modelId="{64699AB3-318D-47FE-9E6E-783F0B9C13B0}" type="sibTrans" cxnId="{7EF0DB71-E2B6-4173-BAAF-B90216D43816}">
      <dgm:prSet/>
      <dgm:spPr/>
      <dgm:t>
        <a:bodyPr/>
        <a:lstStyle/>
        <a:p>
          <a:endParaRPr lang="fi-FI"/>
        </a:p>
      </dgm:t>
    </dgm:pt>
    <dgm:pt modelId="{4E731228-A231-4FCE-84F7-331A9BC98B0F}">
      <dgm:prSet/>
      <dgm:spPr/>
      <dgm:t>
        <a:bodyPr/>
        <a:lstStyle/>
        <a:p>
          <a:pPr rtl="0"/>
          <a:r>
            <a:rPr lang="en-US" i="1" smtClean="0"/>
            <a:t>here: Swedish law if the order is received in Sweden, otherwise Finnish law</a:t>
          </a:r>
          <a:endParaRPr lang="fi-FI"/>
        </a:p>
      </dgm:t>
    </dgm:pt>
    <dgm:pt modelId="{2795471B-E7A4-4709-B463-B90F15BFD7F1}" type="parTrans" cxnId="{A7B5D482-3CBC-4EBC-8C3C-B2B45C17239C}">
      <dgm:prSet/>
      <dgm:spPr/>
      <dgm:t>
        <a:bodyPr/>
        <a:lstStyle/>
        <a:p>
          <a:endParaRPr lang="fi-FI"/>
        </a:p>
      </dgm:t>
    </dgm:pt>
    <dgm:pt modelId="{347B1C1E-030F-4EDF-AFCE-1BE6228E4121}" type="sibTrans" cxnId="{A7B5D482-3CBC-4EBC-8C3C-B2B45C17239C}">
      <dgm:prSet/>
      <dgm:spPr/>
      <dgm:t>
        <a:bodyPr/>
        <a:lstStyle/>
        <a:p>
          <a:endParaRPr lang="fi-FI"/>
        </a:p>
      </dgm:t>
    </dgm:pt>
    <dgm:pt modelId="{1036AA3E-142C-403A-8D34-320E68F56B12}">
      <dgm:prSet/>
      <dgm:spPr/>
      <dgm:t>
        <a:bodyPr/>
        <a:lstStyle/>
        <a:p>
          <a:pPr rtl="0"/>
          <a:r>
            <a:rPr lang="en-US" smtClean="0"/>
            <a:t>FSGA / CISG (the International Sale of Goods Act) ? (no major differences between them) </a:t>
          </a:r>
          <a:endParaRPr lang="fi-FI"/>
        </a:p>
      </dgm:t>
    </dgm:pt>
    <dgm:pt modelId="{FA3816C2-AA73-419F-8EAD-35353524EA51}" type="parTrans" cxnId="{2E95950A-1E1F-4419-A5B5-B3ACEE3E7AD6}">
      <dgm:prSet/>
      <dgm:spPr/>
      <dgm:t>
        <a:bodyPr/>
        <a:lstStyle/>
        <a:p>
          <a:endParaRPr lang="fi-FI"/>
        </a:p>
      </dgm:t>
    </dgm:pt>
    <dgm:pt modelId="{8F9B2E2C-B401-483E-BC03-7A3909027C14}" type="sibTrans" cxnId="{2E95950A-1E1F-4419-A5B5-B3ACEE3E7AD6}">
      <dgm:prSet/>
      <dgm:spPr/>
      <dgm:t>
        <a:bodyPr/>
        <a:lstStyle/>
        <a:p>
          <a:endParaRPr lang="fi-FI"/>
        </a:p>
      </dgm:t>
    </dgm:pt>
    <dgm:pt modelId="{82F0C97F-F13A-4FF4-A282-366E2ECD830A}" type="pres">
      <dgm:prSet presAssocID="{EE82ABB3-EAE4-4B30-AC0D-A44AAB49FEB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CEC0E07F-1B28-4CE2-9450-2E3C74A8F2C0}" type="pres">
      <dgm:prSet presAssocID="{7B2D83B2-ACEF-4CB6-A5C7-D51BBDAD7439}" presName="thickLine" presStyleLbl="alignNode1" presStyleIdx="0" presStyleCnt="1"/>
      <dgm:spPr/>
    </dgm:pt>
    <dgm:pt modelId="{00D11D66-06B4-45A2-BB2C-82878568353A}" type="pres">
      <dgm:prSet presAssocID="{7B2D83B2-ACEF-4CB6-A5C7-D51BBDAD7439}" presName="horz1" presStyleCnt="0"/>
      <dgm:spPr/>
    </dgm:pt>
    <dgm:pt modelId="{153CA563-E9B3-4E00-97F6-24C3AD0B4EEE}" type="pres">
      <dgm:prSet presAssocID="{7B2D83B2-ACEF-4CB6-A5C7-D51BBDAD7439}" presName="tx1" presStyleLbl="revTx" presStyleIdx="0" presStyleCnt="6"/>
      <dgm:spPr/>
      <dgm:t>
        <a:bodyPr/>
        <a:lstStyle/>
        <a:p>
          <a:endParaRPr lang="fi-FI"/>
        </a:p>
      </dgm:t>
    </dgm:pt>
    <dgm:pt modelId="{AA10BE24-E2A2-499E-BCBA-DA1316094FFB}" type="pres">
      <dgm:prSet presAssocID="{7B2D83B2-ACEF-4CB6-A5C7-D51BBDAD7439}" presName="vert1" presStyleCnt="0"/>
      <dgm:spPr/>
    </dgm:pt>
    <dgm:pt modelId="{C90672F3-222B-473F-9BFB-5284828E41F8}" type="pres">
      <dgm:prSet presAssocID="{46125068-888C-4A41-BFF2-2E81F132FE8C}" presName="vertSpace2a" presStyleCnt="0"/>
      <dgm:spPr/>
    </dgm:pt>
    <dgm:pt modelId="{58B56403-0082-4A40-8AB5-32D6E4A33EB1}" type="pres">
      <dgm:prSet presAssocID="{46125068-888C-4A41-BFF2-2E81F132FE8C}" presName="horz2" presStyleCnt="0"/>
      <dgm:spPr/>
    </dgm:pt>
    <dgm:pt modelId="{3FAD3345-7EFB-4FF1-9DA1-A90C9A178382}" type="pres">
      <dgm:prSet presAssocID="{46125068-888C-4A41-BFF2-2E81F132FE8C}" presName="horzSpace2" presStyleCnt="0"/>
      <dgm:spPr/>
    </dgm:pt>
    <dgm:pt modelId="{983172C4-3910-46E7-A77B-E01F448E80E7}" type="pres">
      <dgm:prSet presAssocID="{46125068-888C-4A41-BFF2-2E81F132FE8C}" presName="tx2" presStyleLbl="revTx" presStyleIdx="1" presStyleCnt="6"/>
      <dgm:spPr/>
      <dgm:t>
        <a:bodyPr/>
        <a:lstStyle/>
        <a:p>
          <a:endParaRPr lang="fi-FI"/>
        </a:p>
      </dgm:t>
    </dgm:pt>
    <dgm:pt modelId="{D2E66905-D569-468A-B336-604DE597F60A}" type="pres">
      <dgm:prSet presAssocID="{46125068-888C-4A41-BFF2-2E81F132FE8C}" presName="vert2" presStyleCnt="0"/>
      <dgm:spPr/>
    </dgm:pt>
    <dgm:pt modelId="{E80CDDAA-E447-4369-91FE-C063986F1A0F}" type="pres">
      <dgm:prSet presAssocID="{585C8A89-192D-4E61-AB3F-DDECE7D7EE35}" presName="horz3" presStyleCnt="0"/>
      <dgm:spPr/>
    </dgm:pt>
    <dgm:pt modelId="{6E431F0D-6AD6-4E3D-B935-965D120A872C}" type="pres">
      <dgm:prSet presAssocID="{585C8A89-192D-4E61-AB3F-DDECE7D7EE35}" presName="horzSpace3" presStyleCnt="0"/>
      <dgm:spPr/>
    </dgm:pt>
    <dgm:pt modelId="{912AFE22-0DA8-4F7A-A8A5-FE83C4F24E06}" type="pres">
      <dgm:prSet presAssocID="{585C8A89-192D-4E61-AB3F-DDECE7D7EE35}" presName="tx3" presStyleLbl="revTx" presStyleIdx="2" presStyleCnt="6"/>
      <dgm:spPr/>
      <dgm:t>
        <a:bodyPr/>
        <a:lstStyle/>
        <a:p>
          <a:endParaRPr lang="fi-FI"/>
        </a:p>
      </dgm:t>
    </dgm:pt>
    <dgm:pt modelId="{5D0F0207-EC22-4FAE-923F-78C6F44A2338}" type="pres">
      <dgm:prSet presAssocID="{585C8A89-192D-4E61-AB3F-DDECE7D7EE35}" presName="vert3" presStyleCnt="0"/>
      <dgm:spPr/>
    </dgm:pt>
    <dgm:pt modelId="{2DB1D4BE-D301-4CFA-9337-7B313E7E0802}" type="pres">
      <dgm:prSet presAssocID="{94089A47-5F75-4F5D-8282-71994E2F4285}" presName="thinLine3" presStyleLbl="callout" presStyleIdx="0" presStyleCnt="4"/>
      <dgm:spPr/>
    </dgm:pt>
    <dgm:pt modelId="{6B1C6CD5-F331-4F0D-89BE-72EBF90935F0}" type="pres">
      <dgm:prSet presAssocID="{8B91AC6C-5C93-4873-A55B-5591707EBD8B}" presName="horz3" presStyleCnt="0"/>
      <dgm:spPr/>
    </dgm:pt>
    <dgm:pt modelId="{D5C8E1C9-967B-4C92-8816-25B7B90D6165}" type="pres">
      <dgm:prSet presAssocID="{8B91AC6C-5C93-4873-A55B-5591707EBD8B}" presName="horzSpace3" presStyleCnt="0"/>
      <dgm:spPr/>
    </dgm:pt>
    <dgm:pt modelId="{0E8A8459-E260-4C5E-B0E1-DA7D611FF174}" type="pres">
      <dgm:prSet presAssocID="{8B91AC6C-5C93-4873-A55B-5591707EBD8B}" presName="tx3" presStyleLbl="revTx" presStyleIdx="3" presStyleCnt="6"/>
      <dgm:spPr/>
      <dgm:t>
        <a:bodyPr/>
        <a:lstStyle/>
        <a:p>
          <a:endParaRPr lang="fi-FI"/>
        </a:p>
      </dgm:t>
    </dgm:pt>
    <dgm:pt modelId="{183C2077-20BF-4AB0-8494-CCA53EC9FC9C}" type="pres">
      <dgm:prSet presAssocID="{8B91AC6C-5C93-4873-A55B-5591707EBD8B}" presName="vert3" presStyleCnt="0"/>
      <dgm:spPr/>
    </dgm:pt>
    <dgm:pt modelId="{51B91B3D-1661-4E83-8965-3F154886FAAD}" type="pres">
      <dgm:prSet presAssocID="{64699AB3-318D-47FE-9E6E-783F0B9C13B0}" presName="thinLine3" presStyleLbl="callout" presStyleIdx="1" presStyleCnt="4"/>
      <dgm:spPr/>
    </dgm:pt>
    <dgm:pt modelId="{2F0B7EAA-ED13-4723-B7FF-EF3B158C19E4}" type="pres">
      <dgm:prSet presAssocID="{4E731228-A231-4FCE-84F7-331A9BC98B0F}" presName="horz3" presStyleCnt="0"/>
      <dgm:spPr/>
    </dgm:pt>
    <dgm:pt modelId="{B05EF81B-6B39-4D95-9353-D5C81BE51F2A}" type="pres">
      <dgm:prSet presAssocID="{4E731228-A231-4FCE-84F7-331A9BC98B0F}" presName="horzSpace3" presStyleCnt="0"/>
      <dgm:spPr/>
    </dgm:pt>
    <dgm:pt modelId="{286CC91B-EE06-4817-A62F-65CBDECE3622}" type="pres">
      <dgm:prSet presAssocID="{4E731228-A231-4FCE-84F7-331A9BC98B0F}" presName="tx3" presStyleLbl="revTx" presStyleIdx="4" presStyleCnt="6"/>
      <dgm:spPr/>
      <dgm:t>
        <a:bodyPr/>
        <a:lstStyle/>
        <a:p>
          <a:endParaRPr lang="fi-FI"/>
        </a:p>
      </dgm:t>
    </dgm:pt>
    <dgm:pt modelId="{9E7D5537-C642-4E52-8FE0-C1D6858F0B51}" type="pres">
      <dgm:prSet presAssocID="{4E731228-A231-4FCE-84F7-331A9BC98B0F}" presName="vert3" presStyleCnt="0"/>
      <dgm:spPr/>
    </dgm:pt>
    <dgm:pt modelId="{AF1B2F24-700D-438F-9ABF-A77B47083B29}" type="pres">
      <dgm:prSet presAssocID="{46125068-888C-4A41-BFF2-2E81F132FE8C}" presName="thinLine2b" presStyleLbl="callout" presStyleIdx="2" presStyleCnt="4"/>
      <dgm:spPr/>
    </dgm:pt>
    <dgm:pt modelId="{80E1EF68-E96E-4E87-A73E-CC768157A5E2}" type="pres">
      <dgm:prSet presAssocID="{46125068-888C-4A41-BFF2-2E81F132FE8C}" presName="vertSpace2b" presStyleCnt="0"/>
      <dgm:spPr/>
    </dgm:pt>
    <dgm:pt modelId="{FA8CEC4E-883B-42A5-B7C1-173B92C31D84}" type="pres">
      <dgm:prSet presAssocID="{1036AA3E-142C-403A-8D34-320E68F56B12}" presName="horz2" presStyleCnt="0"/>
      <dgm:spPr/>
    </dgm:pt>
    <dgm:pt modelId="{CD671923-1CAD-49DB-A6E2-BD5B39B0E451}" type="pres">
      <dgm:prSet presAssocID="{1036AA3E-142C-403A-8D34-320E68F56B12}" presName="horzSpace2" presStyleCnt="0"/>
      <dgm:spPr/>
    </dgm:pt>
    <dgm:pt modelId="{83BF6CF6-7692-401D-AFD7-3234A0108272}" type="pres">
      <dgm:prSet presAssocID="{1036AA3E-142C-403A-8D34-320E68F56B12}" presName="tx2" presStyleLbl="revTx" presStyleIdx="5" presStyleCnt="6"/>
      <dgm:spPr/>
      <dgm:t>
        <a:bodyPr/>
        <a:lstStyle/>
        <a:p>
          <a:endParaRPr lang="fi-FI"/>
        </a:p>
      </dgm:t>
    </dgm:pt>
    <dgm:pt modelId="{F56519F2-8CA3-4D0E-A69E-53CE2F6ED1E9}" type="pres">
      <dgm:prSet presAssocID="{1036AA3E-142C-403A-8D34-320E68F56B12}" presName="vert2" presStyleCnt="0"/>
      <dgm:spPr/>
    </dgm:pt>
    <dgm:pt modelId="{64B30F4B-FA81-44AA-BE6B-791893C10ACF}" type="pres">
      <dgm:prSet presAssocID="{1036AA3E-142C-403A-8D34-320E68F56B12}" presName="thinLine2b" presStyleLbl="callout" presStyleIdx="3" presStyleCnt="4"/>
      <dgm:spPr/>
    </dgm:pt>
    <dgm:pt modelId="{1C86686C-9CE3-4622-AAA0-62F8CEBBEDDA}" type="pres">
      <dgm:prSet presAssocID="{1036AA3E-142C-403A-8D34-320E68F56B12}" presName="vertSpace2b" presStyleCnt="0"/>
      <dgm:spPr/>
    </dgm:pt>
  </dgm:ptLst>
  <dgm:cxnLst>
    <dgm:cxn modelId="{04F3922A-0272-4E0E-8264-5F045E77B5FC}" type="presOf" srcId="{8B91AC6C-5C93-4873-A55B-5591707EBD8B}" destId="{0E8A8459-E260-4C5E-B0E1-DA7D611FF174}" srcOrd="0" destOrd="0" presId="urn:microsoft.com/office/officeart/2008/layout/LinedList"/>
    <dgm:cxn modelId="{2D6BD615-CD77-4898-B15E-4A235A5256F5}" type="presOf" srcId="{4E731228-A231-4FCE-84F7-331A9BC98B0F}" destId="{286CC91B-EE06-4817-A62F-65CBDECE3622}" srcOrd="0" destOrd="0" presId="urn:microsoft.com/office/officeart/2008/layout/LinedList"/>
    <dgm:cxn modelId="{DFDBA3FC-8328-4A3F-9846-9BBB7027DBD5}" type="presOf" srcId="{585C8A89-192D-4E61-AB3F-DDECE7D7EE35}" destId="{912AFE22-0DA8-4F7A-A8A5-FE83C4F24E06}" srcOrd="0" destOrd="0" presId="urn:microsoft.com/office/officeart/2008/layout/LinedList"/>
    <dgm:cxn modelId="{7EF0DB71-E2B6-4173-BAAF-B90216D43816}" srcId="{46125068-888C-4A41-BFF2-2E81F132FE8C}" destId="{8B91AC6C-5C93-4873-A55B-5591707EBD8B}" srcOrd="1" destOrd="0" parTransId="{E0854F3F-B1D0-4A6B-A14E-DF6A91079FE5}" sibTransId="{64699AB3-318D-47FE-9E6E-783F0B9C13B0}"/>
    <dgm:cxn modelId="{45FF556C-2BF7-400A-8391-8288F24E59FE}" type="presOf" srcId="{EE82ABB3-EAE4-4B30-AC0D-A44AAB49FEB7}" destId="{82F0C97F-F13A-4FF4-A282-366E2ECD830A}" srcOrd="0" destOrd="0" presId="urn:microsoft.com/office/officeart/2008/layout/LinedList"/>
    <dgm:cxn modelId="{35521925-DEFD-4F75-9FAE-F61E7542B703}" srcId="{EE82ABB3-EAE4-4B30-AC0D-A44AAB49FEB7}" destId="{7B2D83B2-ACEF-4CB6-A5C7-D51BBDAD7439}" srcOrd="0" destOrd="0" parTransId="{D025AC0C-DF29-4D01-8EC2-19C11A23597D}" sibTransId="{F81326C1-B217-4AAF-AA45-C1A52ECA843C}"/>
    <dgm:cxn modelId="{674E0397-6D54-47AA-AF4B-8FC22FF914FD}" type="presOf" srcId="{7B2D83B2-ACEF-4CB6-A5C7-D51BBDAD7439}" destId="{153CA563-E9B3-4E00-97F6-24C3AD0B4EEE}" srcOrd="0" destOrd="0" presId="urn:microsoft.com/office/officeart/2008/layout/LinedList"/>
    <dgm:cxn modelId="{64B9AD2A-BD8D-4A3C-840A-A0EED4182557}" type="presOf" srcId="{46125068-888C-4A41-BFF2-2E81F132FE8C}" destId="{983172C4-3910-46E7-A77B-E01F448E80E7}" srcOrd="0" destOrd="0" presId="urn:microsoft.com/office/officeart/2008/layout/LinedList"/>
    <dgm:cxn modelId="{38084A4A-E52C-41FA-A969-B5CF82500FC5}" type="presOf" srcId="{1036AA3E-142C-403A-8D34-320E68F56B12}" destId="{83BF6CF6-7692-401D-AFD7-3234A0108272}" srcOrd="0" destOrd="0" presId="urn:microsoft.com/office/officeart/2008/layout/LinedList"/>
    <dgm:cxn modelId="{2E95950A-1E1F-4419-A5B5-B3ACEE3E7AD6}" srcId="{7B2D83B2-ACEF-4CB6-A5C7-D51BBDAD7439}" destId="{1036AA3E-142C-403A-8D34-320E68F56B12}" srcOrd="1" destOrd="0" parTransId="{FA3816C2-AA73-419F-8EAD-35353524EA51}" sibTransId="{8F9B2E2C-B401-483E-BC03-7A3909027C14}"/>
    <dgm:cxn modelId="{2C434551-53AB-44F1-BEDE-FCAA050F66C2}" srcId="{46125068-888C-4A41-BFF2-2E81F132FE8C}" destId="{585C8A89-192D-4E61-AB3F-DDECE7D7EE35}" srcOrd="0" destOrd="0" parTransId="{60886593-D122-44B6-B930-F7AE1944EE10}" sibTransId="{94089A47-5F75-4F5D-8282-71994E2F4285}"/>
    <dgm:cxn modelId="{6DF32D1D-4C54-42EC-A40A-99838364EB19}" srcId="{7B2D83B2-ACEF-4CB6-A5C7-D51BBDAD7439}" destId="{46125068-888C-4A41-BFF2-2E81F132FE8C}" srcOrd="0" destOrd="0" parTransId="{60451783-9EE5-4C25-9D61-6B1415236CA8}" sibTransId="{1B9EA512-4B17-4EE1-B06B-2125C57CB341}"/>
    <dgm:cxn modelId="{A7B5D482-3CBC-4EBC-8C3C-B2B45C17239C}" srcId="{46125068-888C-4A41-BFF2-2E81F132FE8C}" destId="{4E731228-A231-4FCE-84F7-331A9BC98B0F}" srcOrd="2" destOrd="0" parTransId="{2795471B-E7A4-4709-B463-B90F15BFD7F1}" sibTransId="{347B1C1E-030F-4EDF-AFCE-1BE6228E4121}"/>
    <dgm:cxn modelId="{5D8417D0-7FF0-47C1-8F35-33EBF043A046}" type="presParOf" srcId="{82F0C97F-F13A-4FF4-A282-366E2ECD830A}" destId="{CEC0E07F-1B28-4CE2-9450-2E3C74A8F2C0}" srcOrd="0" destOrd="0" presId="urn:microsoft.com/office/officeart/2008/layout/LinedList"/>
    <dgm:cxn modelId="{1C391EA3-CA89-4E44-96A2-7F242F9E2BA5}" type="presParOf" srcId="{82F0C97F-F13A-4FF4-A282-366E2ECD830A}" destId="{00D11D66-06B4-45A2-BB2C-82878568353A}" srcOrd="1" destOrd="0" presId="urn:microsoft.com/office/officeart/2008/layout/LinedList"/>
    <dgm:cxn modelId="{CC23E3EA-BD92-4AF6-A6C0-8DA6D2B580E6}" type="presParOf" srcId="{00D11D66-06B4-45A2-BB2C-82878568353A}" destId="{153CA563-E9B3-4E00-97F6-24C3AD0B4EEE}" srcOrd="0" destOrd="0" presId="urn:microsoft.com/office/officeart/2008/layout/LinedList"/>
    <dgm:cxn modelId="{72234EAC-946B-4C01-9D15-1C544A0247B3}" type="presParOf" srcId="{00D11D66-06B4-45A2-BB2C-82878568353A}" destId="{AA10BE24-E2A2-499E-BCBA-DA1316094FFB}" srcOrd="1" destOrd="0" presId="urn:microsoft.com/office/officeart/2008/layout/LinedList"/>
    <dgm:cxn modelId="{1E5AB97C-ACBA-4698-B00B-162C0A2A83C5}" type="presParOf" srcId="{AA10BE24-E2A2-499E-BCBA-DA1316094FFB}" destId="{C90672F3-222B-473F-9BFB-5284828E41F8}" srcOrd="0" destOrd="0" presId="urn:microsoft.com/office/officeart/2008/layout/LinedList"/>
    <dgm:cxn modelId="{3BD696DC-CE73-42DA-A9D4-23D6EAD774EC}" type="presParOf" srcId="{AA10BE24-E2A2-499E-BCBA-DA1316094FFB}" destId="{58B56403-0082-4A40-8AB5-32D6E4A33EB1}" srcOrd="1" destOrd="0" presId="urn:microsoft.com/office/officeart/2008/layout/LinedList"/>
    <dgm:cxn modelId="{FC90A038-B851-44FA-8C92-16445FF907F1}" type="presParOf" srcId="{58B56403-0082-4A40-8AB5-32D6E4A33EB1}" destId="{3FAD3345-7EFB-4FF1-9DA1-A90C9A178382}" srcOrd="0" destOrd="0" presId="urn:microsoft.com/office/officeart/2008/layout/LinedList"/>
    <dgm:cxn modelId="{9DDBBCE6-EF15-427F-8DB2-49BFEF2A013A}" type="presParOf" srcId="{58B56403-0082-4A40-8AB5-32D6E4A33EB1}" destId="{983172C4-3910-46E7-A77B-E01F448E80E7}" srcOrd="1" destOrd="0" presId="urn:microsoft.com/office/officeart/2008/layout/LinedList"/>
    <dgm:cxn modelId="{8323AFB7-5BB5-4EFB-B3E1-AEF1E1869F03}" type="presParOf" srcId="{58B56403-0082-4A40-8AB5-32D6E4A33EB1}" destId="{D2E66905-D569-468A-B336-604DE597F60A}" srcOrd="2" destOrd="0" presId="urn:microsoft.com/office/officeart/2008/layout/LinedList"/>
    <dgm:cxn modelId="{821DD914-CDCE-4AA9-A3FA-A6B35D144E61}" type="presParOf" srcId="{D2E66905-D569-468A-B336-604DE597F60A}" destId="{E80CDDAA-E447-4369-91FE-C063986F1A0F}" srcOrd="0" destOrd="0" presId="urn:microsoft.com/office/officeart/2008/layout/LinedList"/>
    <dgm:cxn modelId="{91BA6A8D-B107-496F-89A1-6CDE8A59D914}" type="presParOf" srcId="{E80CDDAA-E447-4369-91FE-C063986F1A0F}" destId="{6E431F0D-6AD6-4E3D-B935-965D120A872C}" srcOrd="0" destOrd="0" presId="urn:microsoft.com/office/officeart/2008/layout/LinedList"/>
    <dgm:cxn modelId="{F28A9156-6609-448F-89F3-0E324D6352D9}" type="presParOf" srcId="{E80CDDAA-E447-4369-91FE-C063986F1A0F}" destId="{912AFE22-0DA8-4F7A-A8A5-FE83C4F24E06}" srcOrd="1" destOrd="0" presId="urn:microsoft.com/office/officeart/2008/layout/LinedList"/>
    <dgm:cxn modelId="{E76D8CDE-4DA3-431A-B995-D8FDF7A303CC}" type="presParOf" srcId="{E80CDDAA-E447-4369-91FE-C063986F1A0F}" destId="{5D0F0207-EC22-4FAE-923F-78C6F44A2338}" srcOrd="2" destOrd="0" presId="urn:microsoft.com/office/officeart/2008/layout/LinedList"/>
    <dgm:cxn modelId="{28EE4485-A0CA-4209-B52D-8AC6637F6742}" type="presParOf" srcId="{D2E66905-D569-468A-B336-604DE597F60A}" destId="{2DB1D4BE-D301-4CFA-9337-7B313E7E0802}" srcOrd="1" destOrd="0" presId="urn:microsoft.com/office/officeart/2008/layout/LinedList"/>
    <dgm:cxn modelId="{6F6FA371-961D-481B-AB18-856EF5400A43}" type="presParOf" srcId="{D2E66905-D569-468A-B336-604DE597F60A}" destId="{6B1C6CD5-F331-4F0D-89BE-72EBF90935F0}" srcOrd="2" destOrd="0" presId="urn:microsoft.com/office/officeart/2008/layout/LinedList"/>
    <dgm:cxn modelId="{088BE5BA-91B4-4258-AC0C-44DD500C2BC1}" type="presParOf" srcId="{6B1C6CD5-F331-4F0D-89BE-72EBF90935F0}" destId="{D5C8E1C9-967B-4C92-8816-25B7B90D6165}" srcOrd="0" destOrd="0" presId="urn:microsoft.com/office/officeart/2008/layout/LinedList"/>
    <dgm:cxn modelId="{3306161D-7322-4999-A83C-620442CD3BF7}" type="presParOf" srcId="{6B1C6CD5-F331-4F0D-89BE-72EBF90935F0}" destId="{0E8A8459-E260-4C5E-B0E1-DA7D611FF174}" srcOrd="1" destOrd="0" presId="urn:microsoft.com/office/officeart/2008/layout/LinedList"/>
    <dgm:cxn modelId="{921F10AB-7E99-4F32-B0F1-BB8A06AF86B0}" type="presParOf" srcId="{6B1C6CD5-F331-4F0D-89BE-72EBF90935F0}" destId="{183C2077-20BF-4AB0-8494-CCA53EC9FC9C}" srcOrd="2" destOrd="0" presId="urn:microsoft.com/office/officeart/2008/layout/LinedList"/>
    <dgm:cxn modelId="{B02C60AA-C03A-4763-B7AD-EE552EE9917C}" type="presParOf" srcId="{D2E66905-D569-468A-B336-604DE597F60A}" destId="{51B91B3D-1661-4E83-8965-3F154886FAAD}" srcOrd="3" destOrd="0" presId="urn:microsoft.com/office/officeart/2008/layout/LinedList"/>
    <dgm:cxn modelId="{402EAD9D-6CC5-42BB-9598-D07E02A01D5F}" type="presParOf" srcId="{D2E66905-D569-468A-B336-604DE597F60A}" destId="{2F0B7EAA-ED13-4723-B7FF-EF3B158C19E4}" srcOrd="4" destOrd="0" presId="urn:microsoft.com/office/officeart/2008/layout/LinedList"/>
    <dgm:cxn modelId="{945C4ED2-D7BA-452B-9E6C-029BF622D377}" type="presParOf" srcId="{2F0B7EAA-ED13-4723-B7FF-EF3B158C19E4}" destId="{B05EF81B-6B39-4D95-9353-D5C81BE51F2A}" srcOrd="0" destOrd="0" presId="urn:microsoft.com/office/officeart/2008/layout/LinedList"/>
    <dgm:cxn modelId="{249DD273-22BC-4657-AB72-6A96CED548AF}" type="presParOf" srcId="{2F0B7EAA-ED13-4723-B7FF-EF3B158C19E4}" destId="{286CC91B-EE06-4817-A62F-65CBDECE3622}" srcOrd="1" destOrd="0" presId="urn:microsoft.com/office/officeart/2008/layout/LinedList"/>
    <dgm:cxn modelId="{CFC528E0-4C02-437A-A31A-4A11ABE6E8D5}" type="presParOf" srcId="{2F0B7EAA-ED13-4723-B7FF-EF3B158C19E4}" destId="{9E7D5537-C642-4E52-8FE0-C1D6858F0B51}" srcOrd="2" destOrd="0" presId="urn:microsoft.com/office/officeart/2008/layout/LinedList"/>
    <dgm:cxn modelId="{158D5B68-CB77-4538-9E3E-54586CCC9862}" type="presParOf" srcId="{AA10BE24-E2A2-499E-BCBA-DA1316094FFB}" destId="{AF1B2F24-700D-438F-9ABF-A77B47083B29}" srcOrd="2" destOrd="0" presId="urn:microsoft.com/office/officeart/2008/layout/LinedList"/>
    <dgm:cxn modelId="{DA0BB4C8-997A-4C87-B547-0CACA08AC170}" type="presParOf" srcId="{AA10BE24-E2A2-499E-BCBA-DA1316094FFB}" destId="{80E1EF68-E96E-4E87-A73E-CC768157A5E2}" srcOrd="3" destOrd="0" presId="urn:microsoft.com/office/officeart/2008/layout/LinedList"/>
    <dgm:cxn modelId="{DDB0B792-32BD-4A4A-8FCE-B005794C1410}" type="presParOf" srcId="{AA10BE24-E2A2-499E-BCBA-DA1316094FFB}" destId="{FA8CEC4E-883B-42A5-B7C1-173B92C31D84}" srcOrd="4" destOrd="0" presId="urn:microsoft.com/office/officeart/2008/layout/LinedList"/>
    <dgm:cxn modelId="{06EA44A4-5568-4911-AF06-158EEFE83A40}" type="presParOf" srcId="{FA8CEC4E-883B-42A5-B7C1-173B92C31D84}" destId="{CD671923-1CAD-49DB-A6E2-BD5B39B0E451}" srcOrd="0" destOrd="0" presId="urn:microsoft.com/office/officeart/2008/layout/LinedList"/>
    <dgm:cxn modelId="{E249BCEE-FBA5-406C-9221-FEA61FE4C04A}" type="presParOf" srcId="{FA8CEC4E-883B-42A5-B7C1-173B92C31D84}" destId="{83BF6CF6-7692-401D-AFD7-3234A0108272}" srcOrd="1" destOrd="0" presId="urn:microsoft.com/office/officeart/2008/layout/LinedList"/>
    <dgm:cxn modelId="{79959331-8FA3-46CA-84DB-D765D7840130}" type="presParOf" srcId="{FA8CEC4E-883B-42A5-B7C1-173B92C31D84}" destId="{F56519F2-8CA3-4D0E-A69E-53CE2F6ED1E9}" srcOrd="2" destOrd="0" presId="urn:microsoft.com/office/officeart/2008/layout/LinedList"/>
    <dgm:cxn modelId="{846F5B40-7519-4538-84E7-5035F60A3B29}" type="presParOf" srcId="{AA10BE24-E2A2-499E-BCBA-DA1316094FFB}" destId="{64B30F4B-FA81-44AA-BE6B-791893C10ACF}" srcOrd="5" destOrd="0" presId="urn:microsoft.com/office/officeart/2008/layout/LinedList"/>
    <dgm:cxn modelId="{2FC7F3A5-1879-4918-A3DD-2C2B4E850BE8}" type="presParOf" srcId="{AA10BE24-E2A2-499E-BCBA-DA1316094FFB}" destId="{1C86686C-9CE3-4622-AAA0-62F8CEBBEDDA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8821BAF-32A9-4891-AB43-C68AA3F4BD6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2D38ED1A-C34A-484D-9A17-22D6B8CDBCA9}">
      <dgm:prSet/>
      <dgm:spPr/>
      <dgm:t>
        <a:bodyPr/>
        <a:lstStyle/>
        <a:p>
          <a:pPr rtl="0"/>
          <a:r>
            <a:rPr lang="en-US" b="1" smtClean="0"/>
            <a:t>Case 2 (cont.): Reference to CISG state is at hand when </a:t>
          </a:r>
          <a:endParaRPr lang="fi-FI"/>
        </a:p>
      </dgm:t>
    </dgm:pt>
    <dgm:pt modelId="{5FD00B4E-CC60-43DD-9CB8-B069AB8F0887}" type="parTrans" cxnId="{5302E832-C1C1-45C1-BD9B-B968688AEDF8}">
      <dgm:prSet/>
      <dgm:spPr/>
      <dgm:t>
        <a:bodyPr/>
        <a:lstStyle/>
        <a:p>
          <a:endParaRPr lang="fi-FI"/>
        </a:p>
      </dgm:t>
    </dgm:pt>
    <dgm:pt modelId="{12024DD4-6ACE-42D2-B55B-B98D55992CF0}" type="sibTrans" cxnId="{5302E832-C1C1-45C1-BD9B-B968688AEDF8}">
      <dgm:prSet/>
      <dgm:spPr/>
      <dgm:t>
        <a:bodyPr/>
        <a:lstStyle/>
        <a:p>
          <a:endParaRPr lang="fi-FI"/>
        </a:p>
      </dgm:t>
    </dgm:pt>
    <dgm:pt modelId="{D0615DA3-3B29-411D-94AB-3D85C6C902CE}">
      <dgm:prSet/>
      <dgm:spPr/>
      <dgm:t>
        <a:bodyPr/>
        <a:lstStyle/>
        <a:p>
          <a:pPr rtl="0"/>
          <a:r>
            <a:rPr lang="en-US" i="1" dirty="0" smtClean="0"/>
            <a:t>parties have their places of business in different states and</a:t>
          </a:r>
          <a:endParaRPr lang="fi-FI" dirty="0"/>
        </a:p>
      </dgm:t>
    </dgm:pt>
    <dgm:pt modelId="{29582915-63BC-4D36-B8A8-03FC6F80455B}" type="parTrans" cxnId="{A4DDA5F3-CF65-4909-B650-26DC1B108CC4}">
      <dgm:prSet/>
      <dgm:spPr/>
      <dgm:t>
        <a:bodyPr/>
        <a:lstStyle/>
        <a:p>
          <a:endParaRPr lang="fi-FI"/>
        </a:p>
      </dgm:t>
    </dgm:pt>
    <dgm:pt modelId="{F160C143-D232-443F-A290-E9AEB31D737A}" type="sibTrans" cxnId="{A4DDA5F3-CF65-4909-B650-26DC1B108CC4}">
      <dgm:prSet/>
      <dgm:spPr/>
      <dgm:t>
        <a:bodyPr/>
        <a:lstStyle/>
        <a:p>
          <a:endParaRPr lang="fi-FI"/>
        </a:p>
      </dgm:t>
    </dgm:pt>
    <dgm:pt modelId="{5E4E4DFB-32FB-4CC4-876E-F521A1F5B3BB}">
      <dgm:prSet/>
      <dgm:spPr/>
      <dgm:t>
        <a:bodyPr/>
        <a:lstStyle/>
        <a:p>
          <a:pPr rtl="0"/>
          <a:r>
            <a:rPr lang="en-US" i="1" dirty="0" smtClean="0"/>
            <a:t>either both of these states are parties to the Convention or</a:t>
          </a:r>
          <a:endParaRPr lang="fi-FI" dirty="0"/>
        </a:p>
      </dgm:t>
    </dgm:pt>
    <dgm:pt modelId="{18ED16F6-503E-482B-9690-3764AC537FA0}" type="parTrans" cxnId="{C558AD42-D7B3-4BF7-B6E8-C24BC14A73A7}">
      <dgm:prSet/>
      <dgm:spPr/>
      <dgm:t>
        <a:bodyPr/>
        <a:lstStyle/>
        <a:p>
          <a:endParaRPr lang="fi-FI"/>
        </a:p>
      </dgm:t>
    </dgm:pt>
    <dgm:pt modelId="{2F4BFBAB-5BE6-46CC-99DF-F5B40B5EBB9B}" type="sibTrans" cxnId="{C558AD42-D7B3-4BF7-B6E8-C24BC14A73A7}">
      <dgm:prSet/>
      <dgm:spPr/>
      <dgm:t>
        <a:bodyPr/>
        <a:lstStyle/>
        <a:p>
          <a:endParaRPr lang="fi-FI"/>
        </a:p>
      </dgm:t>
    </dgm:pt>
    <dgm:pt modelId="{8B38A4F1-8247-432D-9B28-7C83EEE543A2}">
      <dgm:prSet/>
      <dgm:spPr/>
      <dgm:t>
        <a:bodyPr/>
        <a:lstStyle/>
        <a:p>
          <a:pPr rtl="0"/>
          <a:r>
            <a:rPr lang="en-US" i="1" smtClean="0"/>
            <a:t>Convention state law is applicable on other grounds  (according to the rules of international private law)</a:t>
          </a:r>
          <a:endParaRPr lang="fi-FI"/>
        </a:p>
      </dgm:t>
    </dgm:pt>
    <dgm:pt modelId="{2F0FC76F-613D-4034-9CFA-24570ECA02E0}" type="parTrans" cxnId="{A112F3D7-922A-4DE0-9B5F-9B4C155505C3}">
      <dgm:prSet/>
      <dgm:spPr/>
      <dgm:t>
        <a:bodyPr/>
        <a:lstStyle/>
        <a:p>
          <a:endParaRPr lang="fi-FI"/>
        </a:p>
      </dgm:t>
    </dgm:pt>
    <dgm:pt modelId="{A1BAC90D-C3A0-4962-BA8D-C230C0316F8F}" type="sibTrans" cxnId="{A112F3D7-922A-4DE0-9B5F-9B4C155505C3}">
      <dgm:prSet/>
      <dgm:spPr/>
      <dgm:t>
        <a:bodyPr/>
        <a:lstStyle/>
        <a:p>
          <a:endParaRPr lang="fi-FI"/>
        </a:p>
      </dgm:t>
    </dgm:pt>
    <dgm:pt modelId="{2389B62F-623F-4ABC-8A97-26AE32511842}" type="pres">
      <dgm:prSet presAssocID="{A8821BAF-32A9-4891-AB43-C68AA3F4BD6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A09230D4-BE04-4E9E-898E-76727BC1581B}" type="pres">
      <dgm:prSet presAssocID="{2D38ED1A-C34A-484D-9A17-22D6B8CDBCA9}" presName="thickLine" presStyleLbl="alignNode1" presStyleIdx="0" presStyleCnt="1"/>
      <dgm:spPr/>
    </dgm:pt>
    <dgm:pt modelId="{6E568F45-202C-4DF9-805E-765DE6ADBDF6}" type="pres">
      <dgm:prSet presAssocID="{2D38ED1A-C34A-484D-9A17-22D6B8CDBCA9}" presName="horz1" presStyleCnt="0"/>
      <dgm:spPr/>
    </dgm:pt>
    <dgm:pt modelId="{2D1402AA-CEAE-40B8-86AE-60A2401D99D3}" type="pres">
      <dgm:prSet presAssocID="{2D38ED1A-C34A-484D-9A17-22D6B8CDBCA9}" presName="tx1" presStyleLbl="revTx" presStyleIdx="0" presStyleCnt="4"/>
      <dgm:spPr/>
      <dgm:t>
        <a:bodyPr/>
        <a:lstStyle/>
        <a:p>
          <a:endParaRPr lang="fi-FI"/>
        </a:p>
      </dgm:t>
    </dgm:pt>
    <dgm:pt modelId="{A1528A6C-98C0-4DBC-AD98-B4AE8D110709}" type="pres">
      <dgm:prSet presAssocID="{2D38ED1A-C34A-484D-9A17-22D6B8CDBCA9}" presName="vert1" presStyleCnt="0"/>
      <dgm:spPr/>
    </dgm:pt>
    <dgm:pt modelId="{A189BB4E-9F38-4F1A-ABCF-6783ED6C71B2}" type="pres">
      <dgm:prSet presAssocID="{D0615DA3-3B29-411D-94AB-3D85C6C902CE}" presName="vertSpace2a" presStyleCnt="0"/>
      <dgm:spPr/>
    </dgm:pt>
    <dgm:pt modelId="{72924D39-C2F3-4857-82C6-69A0FD942A16}" type="pres">
      <dgm:prSet presAssocID="{D0615DA3-3B29-411D-94AB-3D85C6C902CE}" presName="horz2" presStyleCnt="0"/>
      <dgm:spPr/>
    </dgm:pt>
    <dgm:pt modelId="{51C4307F-7C0E-47B2-8CD8-75C316EF1F34}" type="pres">
      <dgm:prSet presAssocID="{D0615DA3-3B29-411D-94AB-3D85C6C902CE}" presName="horzSpace2" presStyleCnt="0"/>
      <dgm:spPr/>
    </dgm:pt>
    <dgm:pt modelId="{CB6A8FD2-6637-44BD-9B63-36DD9C39FD32}" type="pres">
      <dgm:prSet presAssocID="{D0615DA3-3B29-411D-94AB-3D85C6C902CE}" presName="tx2" presStyleLbl="revTx" presStyleIdx="1" presStyleCnt="4"/>
      <dgm:spPr/>
      <dgm:t>
        <a:bodyPr/>
        <a:lstStyle/>
        <a:p>
          <a:endParaRPr lang="fi-FI"/>
        </a:p>
      </dgm:t>
    </dgm:pt>
    <dgm:pt modelId="{507369AC-170A-4724-B10D-3DA307AD40F0}" type="pres">
      <dgm:prSet presAssocID="{D0615DA3-3B29-411D-94AB-3D85C6C902CE}" presName="vert2" presStyleCnt="0"/>
      <dgm:spPr/>
    </dgm:pt>
    <dgm:pt modelId="{9D64486C-4F0B-42BE-92AB-67FAD0590AB7}" type="pres">
      <dgm:prSet presAssocID="{D0615DA3-3B29-411D-94AB-3D85C6C902CE}" presName="thinLine2b" presStyleLbl="callout" presStyleIdx="0" presStyleCnt="3"/>
      <dgm:spPr/>
    </dgm:pt>
    <dgm:pt modelId="{2196651B-3719-4D77-8460-55615FD681F3}" type="pres">
      <dgm:prSet presAssocID="{D0615DA3-3B29-411D-94AB-3D85C6C902CE}" presName="vertSpace2b" presStyleCnt="0"/>
      <dgm:spPr/>
    </dgm:pt>
    <dgm:pt modelId="{67B19C65-3A8C-4CE9-8303-30D8A4372389}" type="pres">
      <dgm:prSet presAssocID="{5E4E4DFB-32FB-4CC4-876E-F521A1F5B3BB}" presName="horz2" presStyleCnt="0"/>
      <dgm:spPr/>
    </dgm:pt>
    <dgm:pt modelId="{C61DBC56-E637-49B7-A42C-D0D0A9812CAF}" type="pres">
      <dgm:prSet presAssocID="{5E4E4DFB-32FB-4CC4-876E-F521A1F5B3BB}" presName="horzSpace2" presStyleCnt="0"/>
      <dgm:spPr/>
    </dgm:pt>
    <dgm:pt modelId="{8C9643A4-25D0-4063-A569-6047E25B936C}" type="pres">
      <dgm:prSet presAssocID="{5E4E4DFB-32FB-4CC4-876E-F521A1F5B3BB}" presName="tx2" presStyleLbl="revTx" presStyleIdx="2" presStyleCnt="4"/>
      <dgm:spPr/>
      <dgm:t>
        <a:bodyPr/>
        <a:lstStyle/>
        <a:p>
          <a:endParaRPr lang="fi-FI"/>
        </a:p>
      </dgm:t>
    </dgm:pt>
    <dgm:pt modelId="{29D6D3AD-C4A6-4AAE-A3F4-0D9A945B730B}" type="pres">
      <dgm:prSet presAssocID="{5E4E4DFB-32FB-4CC4-876E-F521A1F5B3BB}" presName="vert2" presStyleCnt="0"/>
      <dgm:spPr/>
    </dgm:pt>
    <dgm:pt modelId="{E0A33FC3-BA84-4BD6-8A0B-1EAD15B05B86}" type="pres">
      <dgm:prSet presAssocID="{5E4E4DFB-32FB-4CC4-876E-F521A1F5B3BB}" presName="thinLine2b" presStyleLbl="callout" presStyleIdx="1" presStyleCnt="3"/>
      <dgm:spPr/>
    </dgm:pt>
    <dgm:pt modelId="{9F8BDFCF-631C-4869-83F1-D703C0617622}" type="pres">
      <dgm:prSet presAssocID="{5E4E4DFB-32FB-4CC4-876E-F521A1F5B3BB}" presName="vertSpace2b" presStyleCnt="0"/>
      <dgm:spPr/>
    </dgm:pt>
    <dgm:pt modelId="{BEEB5E68-4365-4844-B396-B3AD9E188EEC}" type="pres">
      <dgm:prSet presAssocID="{8B38A4F1-8247-432D-9B28-7C83EEE543A2}" presName="horz2" presStyleCnt="0"/>
      <dgm:spPr/>
    </dgm:pt>
    <dgm:pt modelId="{7A8264D5-9B6D-46D7-9860-2ADC654A6F38}" type="pres">
      <dgm:prSet presAssocID="{8B38A4F1-8247-432D-9B28-7C83EEE543A2}" presName="horzSpace2" presStyleCnt="0"/>
      <dgm:spPr/>
    </dgm:pt>
    <dgm:pt modelId="{83E70EBE-7FFB-498B-91C7-A5CD7820E94A}" type="pres">
      <dgm:prSet presAssocID="{8B38A4F1-8247-432D-9B28-7C83EEE543A2}" presName="tx2" presStyleLbl="revTx" presStyleIdx="3" presStyleCnt="4"/>
      <dgm:spPr/>
      <dgm:t>
        <a:bodyPr/>
        <a:lstStyle/>
        <a:p>
          <a:endParaRPr lang="fi-FI"/>
        </a:p>
      </dgm:t>
    </dgm:pt>
    <dgm:pt modelId="{6258BD59-714C-433B-B87B-81CE974BBACB}" type="pres">
      <dgm:prSet presAssocID="{8B38A4F1-8247-432D-9B28-7C83EEE543A2}" presName="vert2" presStyleCnt="0"/>
      <dgm:spPr/>
    </dgm:pt>
    <dgm:pt modelId="{A2060A7F-97F1-495A-BE1D-BFA01DB1DB7D}" type="pres">
      <dgm:prSet presAssocID="{8B38A4F1-8247-432D-9B28-7C83EEE543A2}" presName="thinLine2b" presStyleLbl="callout" presStyleIdx="2" presStyleCnt="3"/>
      <dgm:spPr/>
    </dgm:pt>
    <dgm:pt modelId="{563C9542-622B-4327-BDC4-A66E3D3E9671}" type="pres">
      <dgm:prSet presAssocID="{8B38A4F1-8247-432D-9B28-7C83EEE543A2}" presName="vertSpace2b" presStyleCnt="0"/>
      <dgm:spPr/>
    </dgm:pt>
  </dgm:ptLst>
  <dgm:cxnLst>
    <dgm:cxn modelId="{C558AD42-D7B3-4BF7-B6E8-C24BC14A73A7}" srcId="{2D38ED1A-C34A-484D-9A17-22D6B8CDBCA9}" destId="{5E4E4DFB-32FB-4CC4-876E-F521A1F5B3BB}" srcOrd="1" destOrd="0" parTransId="{18ED16F6-503E-482B-9690-3764AC537FA0}" sibTransId="{2F4BFBAB-5BE6-46CC-99DF-F5B40B5EBB9B}"/>
    <dgm:cxn modelId="{A4DDA5F3-CF65-4909-B650-26DC1B108CC4}" srcId="{2D38ED1A-C34A-484D-9A17-22D6B8CDBCA9}" destId="{D0615DA3-3B29-411D-94AB-3D85C6C902CE}" srcOrd="0" destOrd="0" parTransId="{29582915-63BC-4D36-B8A8-03FC6F80455B}" sibTransId="{F160C143-D232-443F-A290-E9AEB31D737A}"/>
    <dgm:cxn modelId="{5302E832-C1C1-45C1-BD9B-B968688AEDF8}" srcId="{A8821BAF-32A9-4891-AB43-C68AA3F4BD64}" destId="{2D38ED1A-C34A-484D-9A17-22D6B8CDBCA9}" srcOrd="0" destOrd="0" parTransId="{5FD00B4E-CC60-43DD-9CB8-B069AB8F0887}" sibTransId="{12024DD4-6ACE-42D2-B55B-B98D55992CF0}"/>
    <dgm:cxn modelId="{CBFFD75E-B811-4D4E-ACC9-3354C1B6DFC4}" type="presOf" srcId="{D0615DA3-3B29-411D-94AB-3D85C6C902CE}" destId="{CB6A8FD2-6637-44BD-9B63-36DD9C39FD32}" srcOrd="0" destOrd="0" presId="urn:microsoft.com/office/officeart/2008/layout/LinedList"/>
    <dgm:cxn modelId="{6D458F48-521A-4CAC-99FC-1AD5C8F48966}" type="presOf" srcId="{5E4E4DFB-32FB-4CC4-876E-F521A1F5B3BB}" destId="{8C9643A4-25D0-4063-A569-6047E25B936C}" srcOrd="0" destOrd="0" presId="urn:microsoft.com/office/officeart/2008/layout/LinedList"/>
    <dgm:cxn modelId="{3B60237B-8C2F-4DFC-BCF4-36688DBEC1B3}" type="presOf" srcId="{2D38ED1A-C34A-484D-9A17-22D6B8CDBCA9}" destId="{2D1402AA-CEAE-40B8-86AE-60A2401D99D3}" srcOrd="0" destOrd="0" presId="urn:microsoft.com/office/officeart/2008/layout/LinedList"/>
    <dgm:cxn modelId="{F9842F69-E13E-4054-9482-14F6F71ADE10}" type="presOf" srcId="{A8821BAF-32A9-4891-AB43-C68AA3F4BD64}" destId="{2389B62F-623F-4ABC-8A97-26AE32511842}" srcOrd="0" destOrd="0" presId="urn:microsoft.com/office/officeart/2008/layout/LinedList"/>
    <dgm:cxn modelId="{A112F3D7-922A-4DE0-9B5F-9B4C155505C3}" srcId="{2D38ED1A-C34A-484D-9A17-22D6B8CDBCA9}" destId="{8B38A4F1-8247-432D-9B28-7C83EEE543A2}" srcOrd="2" destOrd="0" parTransId="{2F0FC76F-613D-4034-9CFA-24570ECA02E0}" sibTransId="{A1BAC90D-C3A0-4962-BA8D-C230C0316F8F}"/>
    <dgm:cxn modelId="{59E6F7BB-3FC1-449F-AE4F-4325A761C807}" type="presOf" srcId="{8B38A4F1-8247-432D-9B28-7C83EEE543A2}" destId="{83E70EBE-7FFB-498B-91C7-A5CD7820E94A}" srcOrd="0" destOrd="0" presId="urn:microsoft.com/office/officeart/2008/layout/LinedList"/>
    <dgm:cxn modelId="{B3CE31D3-00DA-4AB3-A2D0-7379969CA937}" type="presParOf" srcId="{2389B62F-623F-4ABC-8A97-26AE32511842}" destId="{A09230D4-BE04-4E9E-898E-76727BC1581B}" srcOrd="0" destOrd="0" presId="urn:microsoft.com/office/officeart/2008/layout/LinedList"/>
    <dgm:cxn modelId="{02DB2E31-A7BA-4757-9B17-8F601CB986D3}" type="presParOf" srcId="{2389B62F-623F-4ABC-8A97-26AE32511842}" destId="{6E568F45-202C-4DF9-805E-765DE6ADBDF6}" srcOrd="1" destOrd="0" presId="urn:microsoft.com/office/officeart/2008/layout/LinedList"/>
    <dgm:cxn modelId="{C5A72E80-4806-4055-ADA2-F72958C14265}" type="presParOf" srcId="{6E568F45-202C-4DF9-805E-765DE6ADBDF6}" destId="{2D1402AA-CEAE-40B8-86AE-60A2401D99D3}" srcOrd="0" destOrd="0" presId="urn:microsoft.com/office/officeart/2008/layout/LinedList"/>
    <dgm:cxn modelId="{D614FC36-98FE-4D23-888A-30957AFAE3AF}" type="presParOf" srcId="{6E568F45-202C-4DF9-805E-765DE6ADBDF6}" destId="{A1528A6C-98C0-4DBC-AD98-B4AE8D110709}" srcOrd="1" destOrd="0" presId="urn:microsoft.com/office/officeart/2008/layout/LinedList"/>
    <dgm:cxn modelId="{732583D1-4B1B-4C3A-B29A-2BD872537E0B}" type="presParOf" srcId="{A1528A6C-98C0-4DBC-AD98-B4AE8D110709}" destId="{A189BB4E-9F38-4F1A-ABCF-6783ED6C71B2}" srcOrd="0" destOrd="0" presId="urn:microsoft.com/office/officeart/2008/layout/LinedList"/>
    <dgm:cxn modelId="{47A2848A-0763-4405-B6AC-2ABFC817B5E2}" type="presParOf" srcId="{A1528A6C-98C0-4DBC-AD98-B4AE8D110709}" destId="{72924D39-C2F3-4857-82C6-69A0FD942A16}" srcOrd="1" destOrd="0" presId="urn:microsoft.com/office/officeart/2008/layout/LinedList"/>
    <dgm:cxn modelId="{096BA4E3-F4A7-457D-85B5-B0E5E693C692}" type="presParOf" srcId="{72924D39-C2F3-4857-82C6-69A0FD942A16}" destId="{51C4307F-7C0E-47B2-8CD8-75C316EF1F34}" srcOrd="0" destOrd="0" presId="urn:microsoft.com/office/officeart/2008/layout/LinedList"/>
    <dgm:cxn modelId="{46025C11-4D53-4141-955F-A848F703733A}" type="presParOf" srcId="{72924D39-C2F3-4857-82C6-69A0FD942A16}" destId="{CB6A8FD2-6637-44BD-9B63-36DD9C39FD32}" srcOrd="1" destOrd="0" presId="urn:microsoft.com/office/officeart/2008/layout/LinedList"/>
    <dgm:cxn modelId="{F26E600C-23F8-4DF2-B1A4-801D2F5958AC}" type="presParOf" srcId="{72924D39-C2F3-4857-82C6-69A0FD942A16}" destId="{507369AC-170A-4724-B10D-3DA307AD40F0}" srcOrd="2" destOrd="0" presId="urn:microsoft.com/office/officeart/2008/layout/LinedList"/>
    <dgm:cxn modelId="{128FE638-8D50-418B-90CC-5A93D561D711}" type="presParOf" srcId="{A1528A6C-98C0-4DBC-AD98-B4AE8D110709}" destId="{9D64486C-4F0B-42BE-92AB-67FAD0590AB7}" srcOrd="2" destOrd="0" presId="urn:microsoft.com/office/officeart/2008/layout/LinedList"/>
    <dgm:cxn modelId="{10917121-4646-4723-93B8-6B0565E6880F}" type="presParOf" srcId="{A1528A6C-98C0-4DBC-AD98-B4AE8D110709}" destId="{2196651B-3719-4D77-8460-55615FD681F3}" srcOrd="3" destOrd="0" presId="urn:microsoft.com/office/officeart/2008/layout/LinedList"/>
    <dgm:cxn modelId="{8B45AB0B-9100-4E46-99BC-714F4DDB825E}" type="presParOf" srcId="{A1528A6C-98C0-4DBC-AD98-B4AE8D110709}" destId="{67B19C65-3A8C-4CE9-8303-30D8A4372389}" srcOrd="4" destOrd="0" presId="urn:microsoft.com/office/officeart/2008/layout/LinedList"/>
    <dgm:cxn modelId="{07CFA4DA-59BC-4BCB-BBAB-BD10B47412F8}" type="presParOf" srcId="{67B19C65-3A8C-4CE9-8303-30D8A4372389}" destId="{C61DBC56-E637-49B7-A42C-D0D0A9812CAF}" srcOrd="0" destOrd="0" presId="urn:microsoft.com/office/officeart/2008/layout/LinedList"/>
    <dgm:cxn modelId="{F860089B-6C91-431B-B32E-E704F1BF834C}" type="presParOf" srcId="{67B19C65-3A8C-4CE9-8303-30D8A4372389}" destId="{8C9643A4-25D0-4063-A569-6047E25B936C}" srcOrd="1" destOrd="0" presId="urn:microsoft.com/office/officeart/2008/layout/LinedList"/>
    <dgm:cxn modelId="{618AA3B2-83F8-4D28-A7E9-D25C31DD9C13}" type="presParOf" srcId="{67B19C65-3A8C-4CE9-8303-30D8A4372389}" destId="{29D6D3AD-C4A6-4AAE-A3F4-0D9A945B730B}" srcOrd="2" destOrd="0" presId="urn:microsoft.com/office/officeart/2008/layout/LinedList"/>
    <dgm:cxn modelId="{897C6954-2309-4D64-948D-8A1A5BDF2D78}" type="presParOf" srcId="{A1528A6C-98C0-4DBC-AD98-B4AE8D110709}" destId="{E0A33FC3-BA84-4BD6-8A0B-1EAD15B05B86}" srcOrd="5" destOrd="0" presId="urn:microsoft.com/office/officeart/2008/layout/LinedList"/>
    <dgm:cxn modelId="{052CF140-D906-4B8A-B573-22080827B53B}" type="presParOf" srcId="{A1528A6C-98C0-4DBC-AD98-B4AE8D110709}" destId="{9F8BDFCF-631C-4869-83F1-D703C0617622}" srcOrd="6" destOrd="0" presId="urn:microsoft.com/office/officeart/2008/layout/LinedList"/>
    <dgm:cxn modelId="{AC75A219-99FB-44A1-82DB-FACD7FC6D21A}" type="presParOf" srcId="{A1528A6C-98C0-4DBC-AD98-B4AE8D110709}" destId="{BEEB5E68-4365-4844-B396-B3AD9E188EEC}" srcOrd="7" destOrd="0" presId="urn:microsoft.com/office/officeart/2008/layout/LinedList"/>
    <dgm:cxn modelId="{7B8ED6BA-554C-43FF-9B7A-2E17456EE61B}" type="presParOf" srcId="{BEEB5E68-4365-4844-B396-B3AD9E188EEC}" destId="{7A8264D5-9B6D-46D7-9860-2ADC654A6F38}" srcOrd="0" destOrd="0" presId="urn:microsoft.com/office/officeart/2008/layout/LinedList"/>
    <dgm:cxn modelId="{3B6F63D8-F99B-4370-9D6F-EADDBBA5DA69}" type="presParOf" srcId="{BEEB5E68-4365-4844-B396-B3AD9E188EEC}" destId="{83E70EBE-7FFB-498B-91C7-A5CD7820E94A}" srcOrd="1" destOrd="0" presId="urn:microsoft.com/office/officeart/2008/layout/LinedList"/>
    <dgm:cxn modelId="{9661E193-6E76-4E38-A74D-03DDB2774217}" type="presParOf" srcId="{BEEB5E68-4365-4844-B396-B3AD9E188EEC}" destId="{6258BD59-714C-433B-B87B-81CE974BBACB}" srcOrd="2" destOrd="0" presId="urn:microsoft.com/office/officeart/2008/layout/LinedList"/>
    <dgm:cxn modelId="{66DD9E9F-CF22-46E2-B874-0726CC4AA262}" type="presParOf" srcId="{A1528A6C-98C0-4DBC-AD98-B4AE8D110709}" destId="{A2060A7F-97F1-495A-BE1D-BFA01DB1DB7D}" srcOrd="8" destOrd="0" presId="urn:microsoft.com/office/officeart/2008/layout/LinedList"/>
    <dgm:cxn modelId="{6A8493B6-E67B-421C-BE7C-E7FF58BD6D50}" type="presParOf" srcId="{A1528A6C-98C0-4DBC-AD98-B4AE8D110709}" destId="{563C9542-622B-4327-BDC4-A66E3D3E9671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4220DFF-FF97-4243-89E8-DCEEEC613D7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F8ECAC4C-A17B-4F00-BE03-E2D603F25095}">
      <dgm:prSet/>
      <dgm:spPr/>
      <dgm:t>
        <a:bodyPr/>
        <a:lstStyle/>
        <a:p>
          <a:pPr rtl="0"/>
          <a:r>
            <a:rPr lang="fi-FI" b="1" smtClean="0"/>
            <a:t>Case 3: an English seller</a:t>
          </a:r>
          <a:endParaRPr lang="fi-FI"/>
        </a:p>
      </dgm:t>
    </dgm:pt>
    <dgm:pt modelId="{7DA5DAFC-6047-4C78-B5AA-10F7DF0857B9}" type="parTrans" cxnId="{C096C787-A05D-4265-948D-D5C0B412DB51}">
      <dgm:prSet/>
      <dgm:spPr/>
      <dgm:t>
        <a:bodyPr/>
        <a:lstStyle/>
        <a:p>
          <a:endParaRPr lang="fi-FI"/>
        </a:p>
      </dgm:t>
    </dgm:pt>
    <dgm:pt modelId="{5185D6BD-212F-4473-983E-7455DF1E7F1C}" type="sibTrans" cxnId="{C096C787-A05D-4265-948D-D5C0B412DB51}">
      <dgm:prSet/>
      <dgm:spPr/>
      <dgm:t>
        <a:bodyPr/>
        <a:lstStyle/>
        <a:p>
          <a:endParaRPr lang="fi-FI"/>
        </a:p>
      </dgm:t>
    </dgm:pt>
    <dgm:pt modelId="{1186FCB1-16D0-420A-863D-B175948C4F7D}">
      <dgm:prSet/>
      <dgm:spPr/>
      <dgm:t>
        <a:bodyPr/>
        <a:lstStyle/>
        <a:p>
          <a:pPr rtl="0"/>
          <a:r>
            <a:rPr lang="fi-FI" smtClean="0"/>
            <a:t>The UK has not joined the CISG </a:t>
          </a:r>
          <a:endParaRPr lang="fi-FI"/>
        </a:p>
      </dgm:t>
    </dgm:pt>
    <dgm:pt modelId="{5F9B4B5B-5BD0-41E7-BFEE-C961ACC141BF}" type="parTrans" cxnId="{6D433FFF-044C-47D3-B9FC-C27FBF9405A6}">
      <dgm:prSet/>
      <dgm:spPr/>
      <dgm:t>
        <a:bodyPr/>
        <a:lstStyle/>
        <a:p>
          <a:endParaRPr lang="fi-FI"/>
        </a:p>
      </dgm:t>
    </dgm:pt>
    <dgm:pt modelId="{BAA8CE0D-E3AB-4CC6-AB48-FBC2ADCC36CF}" type="sibTrans" cxnId="{6D433FFF-044C-47D3-B9FC-C27FBF9405A6}">
      <dgm:prSet/>
      <dgm:spPr/>
      <dgm:t>
        <a:bodyPr/>
        <a:lstStyle/>
        <a:p>
          <a:endParaRPr lang="fi-FI"/>
        </a:p>
      </dgm:t>
    </dgm:pt>
    <dgm:pt modelId="{96CAF7B2-3A5B-4455-B587-16A956DD2126}">
      <dgm:prSet/>
      <dgm:spPr/>
      <dgm:t>
        <a:bodyPr/>
        <a:lstStyle/>
        <a:p>
          <a:pPr rtl="0"/>
          <a:r>
            <a:rPr lang="fi-FI" smtClean="0"/>
            <a:t>Act 1964 does not apply to sale of an aircraft </a:t>
          </a:r>
          <a:endParaRPr lang="fi-FI"/>
        </a:p>
      </dgm:t>
    </dgm:pt>
    <dgm:pt modelId="{22F8862F-6C77-4B09-B5D8-272D285FBE9A}" type="parTrans" cxnId="{3E45ACA0-9BA2-469D-AFEA-5021B29D71F6}">
      <dgm:prSet/>
      <dgm:spPr/>
      <dgm:t>
        <a:bodyPr/>
        <a:lstStyle/>
        <a:p>
          <a:endParaRPr lang="fi-FI"/>
        </a:p>
      </dgm:t>
    </dgm:pt>
    <dgm:pt modelId="{4AFBDFF5-E470-4E0D-B7D6-387C7B9A28B5}" type="sibTrans" cxnId="{3E45ACA0-9BA2-469D-AFEA-5021B29D71F6}">
      <dgm:prSet/>
      <dgm:spPr/>
      <dgm:t>
        <a:bodyPr/>
        <a:lstStyle/>
        <a:p>
          <a:endParaRPr lang="fi-FI"/>
        </a:p>
      </dgm:t>
    </dgm:pt>
    <dgm:pt modelId="{CF91A128-69FC-4F83-B29E-9378E77CCA9E}">
      <dgm:prSet/>
      <dgm:spPr/>
      <dgm:t>
        <a:bodyPr/>
        <a:lstStyle/>
        <a:p>
          <a:pPr rtl="0"/>
          <a:r>
            <a:rPr lang="fi-FI" dirty="0" err="1" smtClean="0"/>
            <a:t>If</a:t>
          </a:r>
          <a:r>
            <a:rPr lang="fi-FI" dirty="0" smtClean="0"/>
            <a:t> the </a:t>
          </a:r>
          <a:r>
            <a:rPr lang="fi-FI" dirty="0" err="1" smtClean="0"/>
            <a:t>points</a:t>
          </a:r>
          <a:r>
            <a:rPr lang="fi-FI" dirty="0" smtClean="0"/>
            <a:t> of </a:t>
          </a:r>
          <a:r>
            <a:rPr lang="fi-FI" dirty="0" err="1" smtClean="0"/>
            <a:t>reference</a:t>
          </a:r>
          <a:r>
            <a:rPr lang="fi-FI" dirty="0" smtClean="0"/>
            <a:t> </a:t>
          </a:r>
          <a:r>
            <a:rPr lang="fi-FI" dirty="0" err="1" smtClean="0"/>
            <a:t>are</a:t>
          </a:r>
          <a:r>
            <a:rPr lang="fi-FI" dirty="0" smtClean="0"/>
            <a:t> </a:t>
          </a:r>
          <a:r>
            <a:rPr lang="fi-FI" dirty="0" err="1" smtClean="0"/>
            <a:t>ascertained</a:t>
          </a:r>
          <a:r>
            <a:rPr lang="fi-FI" dirty="0" smtClean="0"/>
            <a:t> in a </a:t>
          </a:r>
          <a:r>
            <a:rPr lang="fi-FI" dirty="0" err="1" smtClean="0"/>
            <a:t>Finnish</a:t>
          </a:r>
          <a:r>
            <a:rPr lang="fi-FI" dirty="0" smtClean="0"/>
            <a:t> </a:t>
          </a:r>
          <a:r>
            <a:rPr lang="fi-FI" dirty="0" err="1" smtClean="0"/>
            <a:t>court</a:t>
          </a:r>
          <a:r>
            <a:rPr lang="fi-FI" dirty="0" smtClean="0"/>
            <a:t> and </a:t>
          </a:r>
          <a:r>
            <a:rPr lang="fi-FI" dirty="0" err="1" smtClean="0"/>
            <a:t>there</a:t>
          </a:r>
          <a:r>
            <a:rPr lang="fi-FI" dirty="0" smtClean="0"/>
            <a:t> is no </a:t>
          </a:r>
          <a:r>
            <a:rPr lang="fi-FI" dirty="0" err="1" smtClean="0"/>
            <a:t>contractual</a:t>
          </a:r>
          <a:r>
            <a:rPr lang="fi-FI" dirty="0" smtClean="0"/>
            <a:t> </a:t>
          </a:r>
          <a:r>
            <a:rPr lang="fi-FI" dirty="0" err="1" smtClean="0"/>
            <a:t>reference</a:t>
          </a:r>
          <a:r>
            <a:rPr lang="fi-FI" dirty="0" smtClean="0"/>
            <a:t> to </a:t>
          </a:r>
          <a:r>
            <a:rPr lang="fi-FI" dirty="0" err="1" smtClean="0"/>
            <a:t>law</a:t>
          </a:r>
          <a:r>
            <a:rPr lang="fi-FI" dirty="0" smtClean="0"/>
            <a:t>): </a:t>
          </a:r>
          <a:endParaRPr lang="fi-FI" dirty="0"/>
        </a:p>
      </dgm:t>
    </dgm:pt>
    <dgm:pt modelId="{F2BD27FA-FB9A-4231-8A34-1386F202A8ED}" type="parTrans" cxnId="{C1E803A3-9BD1-4CA2-9CAF-8B298FF91EC0}">
      <dgm:prSet/>
      <dgm:spPr/>
      <dgm:t>
        <a:bodyPr/>
        <a:lstStyle/>
        <a:p>
          <a:endParaRPr lang="fi-FI"/>
        </a:p>
      </dgm:t>
    </dgm:pt>
    <dgm:pt modelId="{C9B4ADDB-C429-452F-802A-36252C52F173}" type="sibTrans" cxnId="{C1E803A3-9BD1-4CA2-9CAF-8B298FF91EC0}">
      <dgm:prSet/>
      <dgm:spPr/>
      <dgm:t>
        <a:bodyPr/>
        <a:lstStyle/>
        <a:p>
          <a:endParaRPr lang="fi-FI"/>
        </a:p>
      </dgm:t>
    </dgm:pt>
    <dgm:pt modelId="{CC7A60F9-EEE8-4A62-A21A-69B1CF95D8EF}">
      <dgm:prSet/>
      <dgm:spPr/>
      <dgm:t>
        <a:bodyPr/>
        <a:lstStyle/>
        <a:p>
          <a:pPr rtl="0"/>
          <a:r>
            <a:rPr lang="fi-FI" b="1" smtClean="0"/>
            <a:t>Rome I Regulation </a:t>
          </a:r>
          <a:endParaRPr lang="fi-FI"/>
        </a:p>
      </dgm:t>
    </dgm:pt>
    <dgm:pt modelId="{D27D9B48-BD93-45EC-A852-3994ECE4C067}" type="parTrans" cxnId="{D68515A1-3318-4BD3-A939-8AA001DB1243}">
      <dgm:prSet/>
      <dgm:spPr/>
      <dgm:t>
        <a:bodyPr/>
        <a:lstStyle/>
        <a:p>
          <a:endParaRPr lang="fi-FI"/>
        </a:p>
      </dgm:t>
    </dgm:pt>
    <dgm:pt modelId="{9D7F3CD6-B5CC-4984-8A4D-F1A66E7E7FED}" type="sibTrans" cxnId="{D68515A1-3318-4BD3-A939-8AA001DB1243}">
      <dgm:prSet/>
      <dgm:spPr/>
      <dgm:t>
        <a:bodyPr/>
        <a:lstStyle/>
        <a:p>
          <a:endParaRPr lang="fi-FI"/>
        </a:p>
      </dgm:t>
    </dgm:pt>
    <dgm:pt modelId="{01386F46-D6F7-4720-AB6F-3DD1F8AF8F92}">
      <dgm:prSet/>
      <dgm:spPr/>
      <dgm:t>
        <a:bodyPr/>
        <a:lstStyle/>
        <a:p>
          <a:pPr rtl="0"/>
          <a:r>
            <a:rPr lang="fi-FI" smtClean="0"/>
            <a:t>Law applicable to contractual obligations in general </a:t>
          </a:r>
          <a:endParaRPr lang="fi-FI"/>
        </a:p>
      </dgm:t>
    </dgm:pt>
    <dgm:pt modelId="{84695021-F55E-486D-BD5A-DEBA76D4FA69}" type="parTrans" cxnId="{E578A031-AFE5-4965-A362-7AE3FDCF7C90}">
      <dgm:prSet/>
      <dgm:spPr/>
      <dgm:t>
        <a:bodyPr/>
        <a:lstStyle/>
        <a:p>
          <a:endParaRPr lang="fi-FI"/>
        </a:p>
      </dgm:t>
    </dgm:pt>
    <dgm:pt modelId="{F3837707-B5D0-4E94-ADAD-97DDD919FB9F}" type="sibTrans" cxnId="{E578A031-AFE5-4965-A362-7AE3FDCF7C90}">
      <dgm:prSet/>
      <dgm:spPr/>
      <dgm:t>
        <a:bodyPr/>
        <a:lstStyle/>
        <a:p>
          <a:endParaRPr lang="fi-FI"/>
        </a:p>
      </dgm:t>
    </dgm:pt>
    <dgm:pt modelId="{6D59DC47-9FC2-4BCA-904E-02EC9AFD3722}">
      <dgm:prSet/>
      <dgm:spPr/>
      <dgm:t>
        <a:bodyPr/>
        <a:lstStyle/>
        <a:p>
          <a:pPr rtl="0"/>
          <a:r>
            <a:rPr lang="fi-FI" smtClean="0"/>
            <a:t>The place of residence of the party charged with the performance typical to the contract </a:t>
          </a:r>
          <a:endParaRPr lang="fi-FI"/>
        </a:p>
      </dgm:t>
    </dgm:pt>
    <dgm:pt modelId="{C853F3B9-20E6-482E-8447-4BC412EFF19C}" type="parTrans" cxnId="{E9FEE56D-A035-4439-8C27-EF41270CA2FD}">
      <dgm:prSet/>
      <dgm:spPr/>
      <dgm:t>
        <a:bodyPr/>
        <a:lstStyle/>
        <a:p>
          <a:endParaRPr lang="fi-FI"/>
        </a:p>
      </dgm:t>
    </dgm:pt>
    <dgm:pt modelId="{54AC574A-F4BB-40B6-B882-BEFC4FDD04B9}" type="sibTrans" cxnId="{E9FEE56D-A035-4439-8C27-EF41270CA2FD}">
      <dgm:prSet/>
      <dgm:spPr/>
      <dgm:t>
        <a:bodyPr/>
        <a:lstStyle/>
        <a:p>
          <a:endParaRPr lang="fi-FI"/>
        </a:p>
      </dgm:t>
    </dgm:pt>
    <dgm:pt modelId="{7D2BBF1C-FB75-45A6-B9F9-9A17206010D9}">
      <dgm:prSet/>
      <dgm:spPr/>
      <dgm:t>
        <a:bodyPr/>
        <a:lstStyle/>
        <a:p>
          <a:pPr rtl="0"/>
          <a:r>
            <a:rPr lang="fi-FI" smtClean="0"/>
            <a:t>Here: the seller -&gt; the law of the UK (the British SGA) </a:t>
          </a:r>
          <a:endParaRPr lang="fi-FI"/>
        </a:p>
      </dgm:t>
    </dgm:pt>
    <dgm:pt modelId="{A4DF70EA-876E-4DEF-8482-EAC81DA14094}" type="parTrans" cxnId="{410BC677-D309-4A7F-9D53-AEB6CE6D4468}">
      <dgm:prSet/>
      <dgm:spPr/>
      <dgm:t>
        <a:bodyPr/>
        <a:lstStyle/>
        <a:p>
          <a:endParaRPr lang="fi-FI"/>
        </a:p>
      </dgm:t>
    </dgm:pt>
    <dgm:pt modelId="{6498C20A-C222-4005-A4F0-5212A6E2FE31}" type="sibTrans" cxnId="{410BC677-D309-4A7F-9D53-AEB6CE6D4468}">
      <dgm:prSet/>
      <dgm:spPr/>
      <dgm:t>
        <a:bodyPr/>
        <a:lstStyle/>
        <a:p>
          <a:endParaRPr lang="fi-FI"/>
        </a:p>
      </dgm:t>
    </dgm:pt>
    <dgm:pt modelId="{40170ADD-6780-436F-9616-7FFFBF0ED5CB}">
      <dgm:prSet/>
      <dgm:spPr/>
      <dgm:t>
        <a:bodyPr/>
        <a:lstStyle/>
        <a:p>
          <a:pPr rtl="0"/>
          <a:r>
            <a:rPr lang="fi-FI" smtClean="0"/>
            <a:t>As Finnish law (not here), CISG would be applicable </a:t>
          </a:r>
          <a:endParaRPr lang="fi-FI"/>
        </a:p>
      </dgm:t>
    </dgm:pt>
    <dgm:pt modelId="{8468982B-9E06-4A6C-A7F8-7383399CBE03}" type="parTrans" cxnId="{7B2B84BD-BBE2-4299-8A87-B75B4C8337C7}">
      <dgm:prSet/>
      <dgm:spPr/>
      <dgm:t>
        <a:bodyPr/>
        <a:lstStyle/>
        <a:p>
          <a:endParaRPr lang="fi-FI"/>
        </a:p>
      </dgm:t>
    </dgm:pt>
    <dgm:pt modelId="{7B68256D-A082-476E-A5C1-35997C9229C0}" type="sibTrans" cxnId="{7B2B84BD-BBE2-4299-8A87-B75B4C8337C7}">
      <dgm:prSet/>
      <dgm:spPr/>
      <dgm:t>
        <a:bodyPr/>
        <a:lstStyle/>
        <a:p>
          <a:endParaRPr lang="fi-FI"/>
        </a:p>
      </dgm:t>
    </dgm:pt>
    <dgm:pt modelId="{77744DB7-C94F-4691-9305-35A9C2EACDDA}" type="pres">
      <dgm:prSet presAssocID="{F4220DFF-FF97-4243-89E8-DCEEEC613D7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15F26D42-62E0-4045-A292-BBEF816E12DC}" type="pres">
      <dgm:prSet presAssocID="{F8ECAC4C-A17B-4F00-BE03-E2D603F25095}" presName="thickLine" presStyleLbl="alignNode1" presStyleIdx="0" presStyleCnt="2"/>
      <dgm:spPr/>
    </dgm:pt>
    <dgm:pt modelId="{B8FEB1E3-D1D6-4856-A322-F222455EF082}" type="pres">
      <dgm:prSet presAssocID="{F8ECAC4C-A17B-4F00-BE03-E2D603F25095}" presName="horz1" presStyleCnt="0"/>
      <dgm:spPr/>
    </dgm:pt>
    <dgm:pt modelId="{D4FEFF57-F803-4856-AB5E-DF7612386D3A}" type="pres">
      <dgm:prSet presAssocID="{F8ECAC4C-A17B-4F00-BE03-E2D603F25095}" presName="tx1" presStyleLbl="revTx" presStyleIdx="0" presStyleCnt="9"/>
      <dgm:spPr/>
      <dgm:t>
        <a:bodyPr/>
        <a:lstStyle/>
        <a:p>
          <a:endParaRPr lang="fi-FI"/>
        </a:p>
      </dgm:t>
    </dgm:pt>
    <dgm:pt modelId="{6D7C4C3D-18D0-44AB-9691-98EE1D54B072}" type="pres">
      <dgm:prSet presAssocID="{F8ECAC4C-A17B-4F00-BE03-E2D603F25095}" presName="vert1" presStyleCnt="0"/>
      <dgm:spPr/>
    </dgm:pt>
    <dgm:pt modelId="{D132E1C1-B6D7-4651-9CE6-46B92C63A98E}" type="pres">
      <dgm:prSet presAssocID="{1186FCB1-16D0-420A-863D-B175948C4F7D}" presName="vertSpace2a" presStyleCnt="0"/>
      <dgm:spPr/>
    </dgm:pt>
    <dgm:pt modelId="{DFFE2BE4-A61C-493F-9DB1-915D8094541F}" type="pres">
      <dgm:prSet presAssocID="{1186FCB1-16D0-420A-863D-B175948C4F7D}" presName="horz2" presStyleCnt="0"/>
      <dgm:spPr/>
    </dgm:pt>
    <dgm:pt modelId="{CF88AD0A-8DEE-4413-90E9-FB581E0467A1}" type="pres">
      <dgm:prSet presAssocID="{1186FCB1-16D0-420A-863D-B175948C4F7D}" presName="horzSpace2" presStyleCnt="0"/>
      <dgm:spPr/>
    </dgm:pt>
    <dgm:pt modelId="{73A72590-E970-4194-8309-2D58D0BB9355}" type="pres">
      <dgm:prSet presAssocID="{1186FCB1-16D0-420A-863D-B175948C4F7D}" presName="tx2" presStyleLbl="revTx" presStyleIdx="1" presStyleCnt="9"/>
      <dgm:spPr/>
      <dgm:t>
        <a:bodyPr/>
        <a:lstStyle/>
        <a:p>
          <a:endParaRPr lang="fi-FI"/>
        </a:p>
      </dgm:t>
    </dgm:pt>
    <dgm:pt modelId="{1B3D0368-AD6F-4D9A-8D58-0FF5B02A906A}" type="pres">
      <dgm:prSet presAssocID="{1186FCB1-16D0-420A-863D-B175948C4F7D}" presName="vert2" presStyleCnt="0"/>
      <dgm:spPr/>
    </dgm:pt>
    <dgm:pt modelId="{50797F32-7BAC-49CC-95B8-DFF0200D53A1}" type="pres">
      <dgm:prSet presAssocID="{1186FCB1-16D0-420A-863D-B175948C4F7D}" presName="thinLine2b" presStyleLbl="callout" presStyleIdx="0" presStyleCnt="7"/>
      <dgm:spPr/>
    </dgm:pt>
    <dgm:pt modelId="{8A6F7E0D-D816-4BB6-A69E-EF2354C02726}" type="pres">
      <dgm:prSet presAssocID="{1186FCB1-16D0-420A-863D-B175948C4F7D}" presName="vertSpace2b" presStyleCnt="0"/>
      <dgm:spPr/>
    </dgm:pt>
    <dgm:pt modelId="{FA229F3B-2F77-4801-A08A-8117C189AF99}" type="pres">
      <dgm:prSet presAssocID="{96CAF7B2-3A5B-4455-B587-16A956DD2126}" presName="horz2" presStyleCnt="0"/>
      <dgm:spPr/>
    </dgm:pt>
    <dgm:pt modelId="{8CCB0793-4987-49CF-BDCA-E2160C0417D3}" type="pres">
      <dgm:prSet presAssocID="{96CAF7B2-3A5B-4455-B587-16A956DD2126}" presName="horzSpace2" presStyleCnt="0"/>
      <dgm:spPr/>
    </dgm:pt>
    <dgm:pt modelId="{3B64989F-489E-407A-A06E-6A52222520FA}" type="pres">
      <dgm:prSet presAssocID="{96CAF7B2-3A5B-4455-B587-16A956DD2126}" presName="tx2" presStyleLbl="revTx" presStyleIdx="2" presStyleCnt="9"/>
      <dgm:spPr/>
      <dgm:t>
        <a:bodyPr/>
        <a:lstStyle/>
        <a:p>
          <a:endParaRPr lang="fi-FI"/>
        </a:p>
      </dgm:t>
    </dgm:pt>
    <dgm:pt modelId="{349CDFCB-5291-421B-8AE8-7922EC771DF1}" type="pres">
      <dgm:prSet presAssocID="{96CAF7B2-3A5B-4455-B587-16A956DD2126}" presName="vert2" presStyleCnt="0"/>
      <dgm:spPr/>
    </dgm:pt>
    <dgm:pt modelId="{6D2A67B6-272E-476E-8CAC-6D0F307EF527}" type="pres">
      <dgm:prSet presAssocID="{96CAF7B2-3A5B-4455-B587-16A956DD2126}" presName="thinLine2b" presStyleLbl="callout" presStyleIdx="1" presStyleCnt="7"/>
      <dgm:spPr/>
    </dgm:pt>
    <dgm:pt modelId="{5885BAD1-5D55-4A91-BDE6-9BA925BBE0AF}" type="pres">
      <dgm:prSet presAssocID="{96CAF7B2-3A5B-4455-B587-16A956DD2126}" presName="vertSpace2b" presStyleCnt="0"/>
      <dgm:spPr/>
    </dgm:pt>
    <dgm:pt modelId="{25BB2B95-8B1B-4E8D-BC53-ABE3CAF73EA8}" type="pres">
      <dgm:prSet presAssocID="{CF91A128-69FC-4F83-B29E-9378E77CCA9E}" presName="horz2" presStyleCnt="0"/>
      <dgm:spPr/>
    </dgm:pt>
    <dgm:pt modelId="{EA74642D-BECF-4333-B91F-DDDA7669C94F}" type="pres">
      <dgm:prSet presAssocID="{CF91A128-69FC-4F83-B29E-9378E77CCA9E}" presName="horzSpace2" presStyleCnt="0"/>
      <dgm:spPr/>
    </dgm:pt>
    <dgm:pt modelId="{0E49C454-19F1-412F-A7A9-5E00843F4203}" type="pres">
      <dgm:prSet presAssocID="{CF91A128-69FC-4F83-B29E-9378E77CCA9E}" presName="tx2" presStyleLbl="revTx" presStyleIdx="3" presStyleCnt="9"/>
      <dgm:spPr/>
      <dgm:t>
        <a:bodyPr/>
        <a:lstStyle/>
        <a:p>
          <a:endParaRPr lang="fi-FI"/>
        </a:p>
      </dgm:t>
    </dgm:pt>
    <dgm:pt modelId="{EB01280B-7FC8-442E-B83F-F7EB6A31E794}" type="pres">
      <dgm:prSet presAssocID="{CF91A128-69FC-4F83-B29E-9378E77CCA9E}" presName="vert2" presStyleCnt="0"/>
      <dgm:spPr/>
    </dgm:pt>
    <dgm:pt modelId="{02872A21-14FE-48C2-950A-A97BD37C2390}" type="pres">
      <dgm:prSet presAssocID="{CF91A128-69FC-4F83-B29E-9378E77CCA9E}" presName="thinLine2b" presStyleLbl="callout" presStyleIdx="2" presStyleCnt="7"/>
      <dgm:spPr/>
    </dgm:pt>
    <dgm:pt modelId="{02B9928B-1E6E-493F-880B-756CD557D96D}" type="pres">
      <dgm:prSet presAssocID="{CF91A128-69FC-4F83-B29E-9378E77CCA9E}" presName="vertSpace2b" presStyleCnt="0"/>
      <dgm:spPr/>
    </dgm:pt>
    <dgm:pt modelId="{A5C5EB2C-CB3A-47CD-B545-9414554E64A8}" type="pres">
      <dgm:prSet presAssocID="{CC7A60F9-EEE8-4A62-A21A-69B1CF95D8EF}" presName="thickLine" presStyleLbl="alignNode1" presStyleIdx="1" presStyleCnt="2"/>
      <dgm:spPr/>
    </dgm:pt>
    <dgm:pt modelId="{A5E3E96D-4805-4499-AE16-1972A5655ABF}" type="pres">
      <dgm:prSet presAssocID="{CC7A60F9-EEE8-4A62-A21A-69B1CF95D8EF}" presName="horz1" presStyleCnt="0"/>
      <dgm:spPr/>
    </dgm:pt>
    <dgm:pt modelId="{B4B7F7F1-CB7D-4C42-A89F-EE9FD3955A57}" type="pres">
      <dgm:prSet presAssocID="{CC7A60F9-EEE8-4A62-A21A-69B1CF95D8EF}" presName="tx1" presStyleLbl="revTx" presStyleIdx="4" presStyleCnt="9"/>
      <dgm:spPr/>
      <dgm:t>
        <a:bodyPr/>
        <a:lstStyle/>
        <a:p>
          <a:endParaRPr lang="fi-FI"/>
        </a:p>
      </dgm:t>
    </dgm:pt>
    <dgm:pt modelId="{01CA8D9D-EFD4-43A1-98CC-B16F9463AADC}" type="pres">
      <dgm:prSet presAssocID="{CC7A60F9-EEE8-4A62-A21A-69B1CF95D8EF}" presName="vert1" presStyleCnt="0"/>
      <dgm:spPr/>
    </dgm:pt>
    <dgm:pt modelId="{D1BD43CC-94F9-45CA-8EEF-0CF6C166B330}" type="pres">
      <dgm:prSet presAssocID="{01386F46-D6F7-4720-AB6F-3DD1F8AF8F92}" presName="vertSpace2a" presStyleCnt="0"/>
      <dgm:spPr/>
    </dgm:pt>
    <dgm:pt modelId="{FD4AA8AE-6760-40B8-8D70-9EE4B4FB5A42}" type="pres">
      <dgm:prSet presAssocID="{01386F46-D6F7-4720-AB6F-3DD1F8AF8F92}" presName="horz2" presStyleCnt="0"/>
      <dgm:spPr/>
    </dgm:pt>
    <dgm:pt modelId="{F278D961-8A65-479D-B376-EC1386D4A242}" type="pres">
      <dgm:prSet presAssocID="{01386F46-D6F7-4720-AB6F-3DD1F8AF8F92}" presName="horzSpace2" presStyleCnt="0"/>
      <dgm:spPr/>
    </dgm:pt>
    <dgm:pt modelId="{6D04C583-129E-430A-A8E8-64F1DA963AB5}" type="pres">
      <dgm:prSet presAssocID="{01386F46-D6F7-4720-AB6F-3DD1F8AF8F92}" presName="tx2" presStyleLbl="revTx" presStyleIdx="5" presStyleCnt="9"/>
      <dgm:spPr/>
      <dgm:t>
        <a:bodyPr/>
        <a:lstStyle/>
        <a:p>
          <a:endParaRPr lang="fi-FI"/>
        </a:p>
      </dgm:t>
    </dgm:pt>
    <dgm:pt modelId="{9F76F306-5BCF-45A5-BB92-EF4EFE446BE1}" type="pres">
      <dgm:prSet presAssocID="{01386F46-D6F7-4720-AB6F-3DD1F8AF8F92}" presName="vert2" presStyleCnt="0"/>
      <dgm:spPr/>
    </dgm:pt>
    <dgm:pt modelId="{D0423FEE-9E40-4AC0-A160-80D1E6B534B2}" type="pres">
      <dgm:prSet presAssocID="{01386F46-D6F7-4720-AB6F-3DD1F8AF8F92}" presName="thinLine2b" presStyleLbl="callout" presStyleIdx="3" presStyleCnt="7"/>
      <dgm:spPr/>
    </dgm:pt>
    <dgm:pt modelId="{BFE96FF2-9F35-4553-ADD9-87A70FBCDD15}" type="pres">
      <dgm:prSet presAssocID="{01386F46-D6F7-4720-AB6F-3DD1F8AF8F92}" presName="vertSpace2b" presStyleCnt="0"/>
      <dgm:spPr/>
    </dgm:pt>
    <dgm:pt modelId="{88571462-3BEE-4378-B1CC-57143BE2229E}" type="pres">
      <dgm:prSet presAssocID="{6D59DC47-9FC2-4BCA-904E-02EC9AFD3722}" presName="horz2" presStyleCnt="0"/>
      <dgm:spPr/>
    </dgm:pt>
    <dgm:pt modelId="{2237CB34-543C-4981-A1F8-B7B2439EA105}" type="pres">
      <dgm:prSet presAssocID="{6D59DC47-9FC2-4BCA-904E-02EC9AFD3722}" presName="horzSpace2" presStyleCnt="0"/>
      <dgm:spPr/>
    </dgm:pt>
    <dgm:pt modelId="{690EBD4F-4B44-4064-8690-FC3C9F77429C}" type="pres">
      <dgm:prSet presAssocID="{6D59DC47-9FC2-4BCA-904E-02EC9AFD3722}" presName="tx2" presStyleLbl="revTx" presStyleIdx="6" presStyleCnt="9"/>
      <dgm:spPr/>
      <dgm:t>
        <a:bodyPr/>
        <a:lstStyle/>
        <a:p>
          <a:endParaRPr lang="fi-FI"/>
        </a:p>
      </dgm:t>
    </dgm:pt>
    <dgm:pt modelId="{B1C2AB86-F4F7-4613-B899-78AD744A8FA9}" type="pres">
      <dgm:prSet presAssocID="{6D59DC47-9FC2-4BCA-904E-02EC9AFD3722}" presName="vert2" presStyleCnt="0"/>
      <dgm:spPr/>
    </dgm:pt>
    <dgm:pt modelId="{9DD5A3B6-536B-4088-A566-B741E09ACCF5}" type="pres">
      <dgm:prSet presAssocID="{6D59DC47-9FC2-4BCA-904E-02EC9AFD3722}" presName="thinLine2b" presStyleLbl="callout" presStyleIdx="4" presStyleCnt="7"/>
      <dgm:spPr/>
    </dgm:pt>
    <dgm:pt modelId="{DB5DA2A9-C643-4FB9-986D-82CD52AABD21}" type="pres">
      <dgm:prSet presAssocID="{6D59DC47-9FC2-4BCA-904E-02EC9AFD3722}" presName="vertSpace2b" presStyleCnt="0"/>
      <dgm:spPr/>
    </dgm:pt>
    <dgm:pt modelId="{C1450B04-4781-4F8B-8C61-F4890D4505BE}" type="pres">
      <dgm:prSet presAssocID="{7D2BBF1C-FB75-45A6-B9F9-9A17206010D9}" presName="horz2" presStyleCnt="0"/>
      <dgm:spPr/>
    </dgm:pt>
    <dgm:pt modelId="{171FD835-E241-48DF-8414-C1693764C4F8}" type="pres">
      <dgm:prSet presAssocID="{7D2BBF1C-FB75-45A6-B9F9-9A17206010D9}" presName="horzSpace2" presStyleCnt="0"/>
      <dgm:spPr/>
    </dgm:pt>
    <dgm:pt modelId="{9EF622CC-B702-4B7C-9E4F-502FDFFDEBFC}" type="pres">
      <dgm:prSet presAssocID="{7D2BBF1C-FB75-45A6-B9F9-9A17206010D9}" presName="tx2" presStyleLbl="revTx" presStyleIdx="7" presStyleCnt="9"/>
      <dgm:spPr/>
      <dgm:t>
        <a:bodyPr/>
        <a:lstStyle/>
        <a:p>
          <a:endParaRPr lang="fi-FI"/>
        </a:p>
      </dgm:t>
    </dgm:pt>
    <dgm:pt modelId="{252BACA7-4C99-4648-82CC-FC7AAA664503}" type="pres">
      <dgm:prSet presAssocID="{7D2BBF1C-FB75-45A6-B9F9-9A17206010D9}" presName="vert2" presStyleCnt="0"/>
      <dgm:spPr/>
    </dgm:pt>
    <dgm:pt modelId="{0A08FCA8-4C08-4A9F-A607-DDD2AE6A5D38}" type="pres">
      <dgm:prSet presAssocID="{7D2BBF1C-FB75-45A6-B9F9-9A17206010D9}" presName="thinLine2b" presStyleLbl="callout" presStyleIdx="5" presStyleCnt="7"/>
      <dgm:spPr/>
    </dgm:pt>
    <dgm:pt modelId="{63698E24-60C8-4A32-A9FE-6AD2861C4288}" type="pres">
      <dgm:prSet presAssocID="{7D2BBF1C-FB75-45A6-B9F9-9A17206010D9}" presName="vertSpace2b" presStyleCnt="0"/>
      <dgm:spPr/>
    </dgm:pt>
    <dgm:pt modelId="{44BFBFDC-FE14-4899-AFA1-DD09BA685E31}" type="pres">
      <dgm:prSet presAssocID="{40170ADD-6780-436F-9616-7FFFBF0ED5CB}" presName="horz2" presStyleCnt="0"/>
      <dgm:spPr/>
    </dgm:pt>
    <dgm:pt modelId="{91AFC00F-55ED-4A7B-A01E-DFD08BA86457}" type="pres">
      <dgm:prSet presAssocID="{40170ADD-6780-436F-9616-7FFFBF0ED5CB}" presName="horzSpace2" presStyleCnt="0"/>
      <dgm:spPr/>
    </dgm:pt>
    <dgm:pt modelId="{AF04B40A-655D-4DB3-B80C-909412B64779}" type="pres">
      <dgm:prSet presAssocID="{40170ADD-6780-436F-9616-7FFFBF0ED5CB}" presName="tx2" presStyleLbl="revTx" presStyleIdx="8" presStyleCnt="9"/>
      <dgm:spPr/>
      <dgm:t>
        <a:bodyPr/>
        <a:lstStyle/>
        <a:p>
          <a:endParaRPr lang="fi-FI"/>
        </a:p>
      </dgm:t>
    </dgm:pt>
    <dgm:pt modelId="{1F86ED02-6C26-4020-B53A-C9C6992690FC}" type="pres">
      <dgm:prSet presAssocID="{40170ADD-6780-436F-9616-7FFFBF0ED5CB}" presName="vert2" presStyleCnt="0"/>
      <dgm:spPr/>
    </dgm:pt>
    <dgm:pt modelId="{5A55F672-CF79-415F-8F22-D6DDC92F1972}" type="pres">
      <dgm:prSet presAssocID="{40170ADD-6780-436F-9616-7FFFBF0ED5CB}" presName="thinLine2b" presStyleLbl="callout" presStyleIdx="6" presStyleCnt="7"/>
      <dgm:spPr/>
    </dgm:pt>
    <dgm:pt modelId="{6955A28A-78FC-4D61-9764-679A11D4BE27}" type="pres">
      <dgm:prSet presAssocID="{40170ADD-6780-436F-9616-7FFFBF0ED5CB}" presName="vertSpace2b" presStyleCnt="0"/>
      <dgm:spPr/>
    </dgm:pt>
  </dgm:ptLst>
  <dgm:cxnLst>
    <dgm:cxn modelId="{3E45ACA0-9BA2-469D-AFEA-5021B29D71F6}" srcId="{F8ECAC4C-A17B-4F00-BE03-E2D603F25095}" destId="{96CAF7B2-3A5B-4455-B587-16A956DD2126}" srcOrd="1" destOrd="0" parTransId="{22F8862F-6C77-4B09-B5D8-272D285FBE9A}" sibTransId="{4AFBDFF5-E470-4E0D-B7D6-387C7B9A28B5}"/>
    <dgm:cxn modelId="{7B2B84BD-BBE2-4299-8A87-B75B4C8337C7}" srcId="{CC7A60F9-EEE8-4A62-A21A-69B1CF95D8EF}" destId="{40170ADD-6780-436F-9616-7FFFBF0ED5CB}" srcOrd="3" destOrd="0" parTransId="{8468982B-9E06-4A6C-A7F8-7383399CBE03}" sibTransId="{7B68256D-A082-476E-A5C1-35997C9229C0}"/>
    <dgm:cxn modelId="{E9FEE56D-A035-4439-8C27-EF41270CA2FD}" srcId="{CC7A60F9-EEE8-4A62-A21A-69B1CF95D8EF}" destId="{6D59DC47-9FC2-4BCA-904E-02EC9AFD3722}" srcOrd="1" destOrd="0" parTransId="{C853F3B9-20E6-482E-8447-4BC412EFF19C}" sibTransId="{54AC574A-F4BB-40B6-B882-BEFC4FDD04B9}"/>
    <dgm:cxn modelId="{C096C787-A05D-4265-948D-D5C0B412DB51}" srcId="{F4220DFF-FF97-4243-89E8-DCEEEC613D7F}" destId="{F8ECAC4C-A17B-4F00-BE03-E2D603F25095}" srcOrd="0" destOrd="0" parTransId="{7DA5DAFC-6047-4C78-B5AA-10F7DF0857B9}" sibTransId="{5185D6BD-212F-4473-983E-7455DF1E7F1C}"/>
    <dgm:cxn modelId="{D68515A1-3318-4BD3-A939-8AA001DB1243}" srcId="{F4220DFF-FF97-4243-89E8-DCEEEC613D7F}" destId="{CC7A60F9-EEE8-4A62-A21A-69B1CF95D8EF}" srcOrd="1" destOrd="0" parTransId="{D27D9B48-BD93-45EC-A852-3994ECE4C067}" sibTransId="{9D7F3CD6-B5CC-4984-8A4D-F1A66E7E7FED}"/>
    <dgm:cxn modelId="{9A608293-488B-4892-A587-3BEDA5920256}" type="presOf" srcId="{40170ADD-6780-436F-9616-7FFFBF0ED5CB}" destId="{AF04B40A-655D-4DB3-B80C-909412B64779}" srcOrd="0" destOrd="0" presId="urn:microsoft.com/office/officeart/2008/layout/LinedList"/>
    <dgm:cxn modelId="{6D433FFF-044C-47D3-B9FC-C27FBF9405A6}" srcId="{F8ECAC4C-A17B-4F00-BE03-E2D603F25095}" destId="{1186FCB1-16D0-420A-863D-B175948C4F7D}" srcOrd="0" destOrd="0" parTransId="{5F9B4B5B-5BD0-41E7-BFEE-C961ACC141BF}" sibTransId="{BAA8CE0D-E3AB-4CC6-AB48-FBC2ADCC36CF}"/>
    <dgm:cxn modelId="{2702F87D-74F1-43E2-815F-FA4B7E013803}" type="presOf" srcId="{CF91A128-69FC-4F83-B29E-9378E77CCA9E}" destId="{0E49C454-19F1-412F-A7A9-5E00843F4203}" srcOrd="0" destOrd="0" presId="urn:microsoft.com/office/officeart/2008/layout/LinedList"/>
    <dgm:cxn modelId="{7824FC56-8E2B-494E-9EBC-40EA156FAB32}" type="presOf" srcId="{96CAF7B2-3A5B-4455-B587-16A956DD2126}" destId="{3B64989F-489E-407A-A06E-6A52222520FA}" srcOrd="0" destOrd="0" presId="urn:microsoft.com/office/officeart/2008/layout/LinedList"/>
    <dgm:cxn modelId="{E578A031-AFE5-4965-A362-7AE3FDCF7C90}" srcId="{CC7A60F9-EEE8-4A62-A21A-69B1CF95D8EF}" destId="{01386F46-D6F7-4720-AB6F-3DD1F8AF8F92}" srcOrd="0" destOrd="0" parTransId="{84695021-F55E-486D-BD5A-DEBA76D4FA69}" sibTransId="{F3837707-B5D0-4E94-ADAD-97DDD919FB9F}"/>
    <dgm:cxn modelId="{FE9A7828-5E77-4469-B090-3CB996602593}" type="presOf" srcId="{6D59DC47-9FC2-4BCA-904E-02EC9AFD3722}" destId="{690EBD4F-4B44-4064-8690-FC3C9F77429C}" srcOrd="0" destOrd="0" presId="urn:microsoft.com/office/officeart/2008/layout/LinedList"/>
    <dgm:cxn modelId="{2B3AE280-D27F-4D0F-99DC-C105D4B3A432}" type="presOf" srcId="{F8ECAC4C-A17B-4F00-BE03-E2D603F25095}" destId="{D4FEFF57-F803-4856-AB5E-DF7612386D3A}" srcOrd="0" destOrd="0" presId="urn:microsoft.com/office/officeart/2008/layout/LinedList"/>
    <dgm:cxn modelId="{C2856D3F-0933-4977-8AB9-3C4983FCF229}" type="presOf" srcId="{1186FCB1-16D0-420A-863D-B175948C4F7D}" destId="{73A72590-E970-4194-8309-2D58D0BB9355}" srcOrd="0" destOrd="0" presId="urn:microsoft.com/office/officeart/2008/layout/LinedList"/>
    <dgm:cxn modelId="{D755B99C-31CC-4F7B-A4FB-0CD1D033DF46}" type="presOf" srcId="{7D2BBF1C-FB75-45A6-B9F9-9A17206010D9}" destId="{9EF622CC-B702-4B7C-9E4F-502FDFFDEBFC}" srcOrd="0" destOrd="0" presId="urn:microsoft.com/office/officeart/2008/layout/LinedList"/>
    <dgm:cxn modelId="{C1E803A3-9BD1-4CA2-9CAF-8B298FF91EC0}" srcId="{F8ECAC4C-A17B-4F00-BE03-E2D603F25095}" destId="{CF91A128-69FC-4F83-B29E-9378E77CCA9E}" srcOrd="2" destOrd="0" parTransId="{F2BD27FA-FB9A-4231-8A34-1386F202A8ED}" sibTransId="{C9B4ADDB-C429-452F-802A-36252C52F173}"/>
    <dgm:cxn modelId="{DF08C5D1-3CAC-46A4-852F-8D3CD9D71663}" type="presOf" srcId="{CC7A60F9-EEE8-4A62-A21A-69B1CF95D8EF}" destId="{B4B7F7F1-CB7D-4C42-A89F-EE9FD3955A57}" srcOrd="0" destOrd="0" presId="urn:microsoft.com/office/officeart/2008/layout/LinedList"/>
    <dgm:cxn modelId="{410BC677-D309-4A7F-9D53-AEB6CE6D4468}" srcId="{CC7A60F9-EEE8-4A62-A21A-69B1CF95D8EF}" destId="{7D2BBF1C-FB75-45A6-B9F9-9A17206010D9}" srcOrd="2" destOrd="0" parTransId="{A4DF70EA-876E-4DEF-8482-EAC81DA14094}" sibTransId="{6498C20A-C222-4005-A4F0-5212A6E2FE31}"/>
    <dgm:cxn modelId="{3B96F82E-24AB-4A4A-96F8-480F34B12BA3}" type="presOf" srcId="{01386F46-D6F7-4720-AB6F-3DD1F8AF8F92}" destId="{6D04C583-129E-430A-A8E8-64F1DA963AB5}" srcOrd="0" destOrd="0" presId="urn:microsoft.com/office/officeart/2008/layout/LinedList"/>
    <dgm:cxn modelId="{86F36D6C-BFC0-467A-95F9-BC6366BBDD91}" type="presOf" srcId="{F4220DFF-FF97-4243-89E8-DCEEEC613D7F}" destId="{77744DB7-C94F-4691-9305-35A9C2EACDDA}" srcOrd="0" destOrd="0" presId="urn:microsoft.com/office/officeart/2008/layout/LinedList"/>
    <dgm:cxn modelId="{AD4ED30E-AD20-4E44-9360-D42BEE46E8B4}" type="presParOf" srcId="{77744DB7-C94F-4691-9305-35A9C2EACDDA}" destId="{15F26D42-62E0-4045-A292-BBEF816E12DC}" srcOrd="0" destOrd="0" presId="urn:microsoft.com/office/officeart/2008/layout/LinedList"/>
    <dgm:cxn modelId="{0DD6EF35-0927-4E45-A813-5DEFF14BDB71}" type="presParOf" srcId="{77744DB7-C94F-4691-9305-35A9C2EACDDA}" destId="{B8FEB1E3-D1D6-4856-A322-F222455EF082}" srcOrd="1" destOrd="0" presId="urn:microsoft.com/office/officeart/2008/layout/LinedList"/>
    <dgm:cxn modelId="{F7DDF279-C53A-4278-B311-F97F150193D4}" type="presParOf" srcId="{B8FEB1E3-D1D6-4856-A322-F222455EF082}" destId="{D4FEFF57-F803-4856-AB5E-DF7612386D3A}" srcOrd="0" destOrd="0" presId="urn:microsoft.com/office/officeart/2008/layout/LinedList"/>
    <dgm:cxn modelId="{0A6D0E6A-99CC-4FFE-904C-541B65524871}" type="presParOf" srcId="{B8FEB1E3-D1D6-4856-A322-F222455EF082}" destId="{6D7C4C3D-18D0-44AB-9691-98EE1D54B072}" srcOrd="1" destOrd="0" presId="urn:microsoft.com/office/officeart/2008/layout/LinedList"/>
    <dgm:cxn modelId="{3B0979D7-ECBF-4399-832B-3B3A80BAEBAA}" type="presParOf" srcId="{6D7C4C3D-18D0-44AB-9691-98EE1D54B072}" destId="{D132E1C1-B6D7-4651-9CE6-46B92C63A98E}" srcOrd="0" destOrd="0" presId="urn:microsoft.com/office/officeart/2008/layout/LinedList"/>
    <dgm:cxn modelId="{C74AE47E-413E-4936-8928-90270D5413B0}" type="presParOf" srcId="{6D7C4C3D-18D0-44AB-9691-98EE1D54B072}" destId="{DFFE2BE4-A61C-493F-9DB1-915D8094541F}" srcOrd="1" destOrd="0" presId="urn:microsoft.com/office/officeart/2008/layout/LinedList"/>
    <dgm:cxn modelId="{C498CBB5-4EA6-4A42-A956-68F8350EE2C1}" type="presParOf" srcId="{DFFE2BE4-A61C-493F-9DB1-915D8094541F}" destId="{CF88AD0A-8DEE-4413-90E9-FB581E0467A1}" srcOrd="0" destOrd="0" presId="urn:microsoft.com/office/officeart/2008/layout/LinedList"/>
    <dgm:cxn modelId="{B1383084-25D6-46B4-9053-3C92EDAB2C3D}" type="presParOf" srcId="{DFFE2BE4-A61C-493F-9DB1-915D8094541F}" destId="{73A72590-E970-4194-8309-2D58D0BB9355}" srcOrd="1" destOrd="0" presId="urn:microsoft.com/office/officeart/2008/layout/LinedList"/>
    <dgm:cxn modelId="{3E3A3D87-693F-498B-A522-8B27C31842C1}" type="presParOf" srcId="{DFFE2BE4-A61C-493F-9DB1-915D8094541F}" destId="{1B3D0368-AD6F-4D9A-8D58-0FF5B02A906A}" srcOrd="2" destOrd="0" presId="urn:microsoft.com/office/officeart/2008/layout/LinedList"/>
    <dgm:cxn modelId="{6F69A833-58B2-4CAC-B283-D414AC937997}" type="presParOf" srcId="{6D7C4C3D-18D0-44AB-9691-98EE1D54B072}" destId="{50797F32-7BAC-49CC-95B8-DFF0200D53A1}" srcOrd="2" destOrd="0" presId="urn:microsoft.com/office/officeart/2008/layout/LinedList"/>
    <dgm:cxn modelId="{5C238352-C949-47A5-A3CD-E566DA6E03D7}" type="presParOf" srcId="{6D7C4C3D-18D0-44AB-9691-98EE1D54B072}" destId="{8A6F7E0D-D816-4BB6-A69E-EF2354C02726}" srcOrd="3" destOrd="0" presId="urn:microsoft.com/office/officeart/2008/layout/LinedList"/>
    <dgm:cxn modelId="{4A198E94-CE9D-4B30-AC61-25FBF250973A}" type="presParOf" srcId="{6D7C4C3D-18D0-44AB-9691-98EE1D54B072}" destId="{FA229F3B-2F77-4801-A08A-8117C189AF99}" srcOrd="4" destOrd="0" presId="urn:microsoft.com/office/officeart/2008/layout/LinedList"/>
    <dgm:cxn modelId="{FCD2D8D9-1084-4EFE-B0BE-332B7F978C91}" type="presParOf" srcId="{FA229F3B-2F77-4801-A08A-8117C189AF99}" destId="{8CCB0793-4987-49CF-BDCA-E2160C0417D3}" srcOrd="0" destOrd="0" presId="urn:microsoft.com/office/officeart/2008/layout/LinedList"/>
    <dgm:cxn modelId="{A56D2F27-1C1A-419A-965B-2ECC23A2A883}" type="presParOf" srcId="{FA229F3B-2F77-4801-A08A-8117C189AF99}" destId="{3B64989F-489E-407A-A06E-6A52222520FA}" srcOrd="1" destOrd="0" presId="urn:microsoft.com/office/officeart/2008/layout/LinedList"/>
    <dgm:cxn modelId="{94BB6BBF-E438-47D3-B80B-DCE98A8938EC}" type="presParOf" srcId="{FA229F3B-2F77-4801-A08A-8117C189AF99}" destId="{349CDFCB-5291-421B-8AE8-7922EC771DF1}" srcOrd="2" destOrd="0" presId="urn:microsoft.com/office/officeart/2008/layout/LinedList"/>
    <dgm:cxn modelId="{B9C8B435-10AC-409E-BEB7-399293863662}" type="presParOf" srcId="{6D7C4C3D-18D0-44AB-9691-98EE1D54B072}" destId="{6D2A67B6-272E-476E-8CAC-6D0F307EF527}" srcOrd="5" destOrd="0" presId="urn:microsoft.com/office/officeart/2008/layout/LinedList"/>
    <dgm:cxn modelId="{B0C8B1B5-0880-4ED6-A554-323C38EA3975}" type="presParOf" srcId="{6D7C4C3D-18D0-44AB-9691-98EE1D54B072}" destId="{5885BAD1-5D55-4A91-BDE6-9BA925BBE0AF}" srcOrd="6" destOrd="0" presId="urn:microsoft.com/office/officeart/2008/layout/LinedList"/>
    <dgm:cxn modelId="{EF3A2038-E003-4340-A371-571D7CBA294E}" type="presParOf" srcId="{6D7C4C3D-18D0-44AB-9691-98EE1D54B072}" destId="{25BB2B95-8B1B-4E8D-BC53-ABE3CAF73EA8}" srcOrd="7" destOrd="0" presId="urn:microsoft.com/office/officeart/2008/layout/LinedList"/>
    <dgm:cxn modelId="{3F22AFF5-E6CB-49CF-8B3F-F554160829B4}" type="presParOf" srcId="{25BB2B95-8B1B-4E8D-BC53-ABE3CAF73EA8}" destId="{EA74642D-BECF-4333-B91F-DDDA7669C94F}" srcOrd="0" destOrd="0" presId="urn:microsoft.com/office/officeart/2008/layout/LinedList"/>
    <dgm:cxn modelId="{804A073E-D7FC-477B-94B5-43A48BF58B81}" type="presParOf" srcId="{25BB2B95-8B1B-4E8D-BC53-ABE3CAF73EA8}" destId="{0E49C454-19F1-412F-A7A9-5E00843F4203}" srcOrd="1" destOrd="0" presId="urn:microsoft.com/office/officeart/2008/layout/LinedList"/>
    <dgm:cxn modelId="{ECB25E28-B292-4CA2-82A4-4DDB2EBB4089}" type="presParOf" srcId="{25BB2B95-8B1B-4E8D-BC53-ABE3CAF73EA8}" destId="{EB01280B-7FC8-442E-B83F-F7EB6A31E794}" srcOrd="2" destOrd="0" presId="urn:microsoft.com/office/officeart/2008/layout/LinedList"/>
    <dgm:cxn modelId="{709A876B-C71A-4A01-B46C-B5429C94962C}" type="presParOf" srcId="{6D7C4C3D-18D0-44AB-9691-98EE1D54B072}" destId="{02872A21-14FE-48C2-950A-A97BD37C2390}" srcOrd="8" destOrd="0" presId="urn:microsoft.com/office/officeart/2008/layout/LinedList"/>
    <dgm:cxn modelId="{DFC2F079-B2ED-4016-B387-C6CA5F8A31BD}" type="presParOf" srcId="{6D7C4C3D-18D0-44AB-9691-98EE1D54B072}" destId="{02B9928B-1E6E-493F-880B-756CD557D96D}" srcOrd="9" destOrd="0" presId="urn:microsoft.com/office/officeart/2008/layout/LinedList"/>
    <dgm:cxn modelId="{69F115C9-6820-45C2-BED2-6E9E7E95D894}" type="presParOf" srcId="{77744DB7-C94F-4691-9305-35A9C2EACDDA}" destId="{A5C5EB2C-CB3A-47CD-B545-9414554E64A8}" srcOrd="2" destOrd="0" presId="urn:microsoft.com/office/officeart/2008/layout/LinedList"/>
    <dgm:cxn modelId="{18EB7CF4-1488-459B-AF42-735722CA4CE8}" type="presParOf" srcId="{77744DB7-C94F-4691-9305-35A9C2EACDDA}" destId="{A5E3E96D-4805-4499-AE16-1972A5655ABF}" srcOrd="3" destOrd="0" presId="urn:microsoft.com/office/officeart/2008/layout/LinedList"/>
    <dgm:cxn modelId="{BEEA124E-3BED-4C67-BEDF-CBC68E9F606B}" type="presParOf" srcId="{A5E3E96D-4805-4499-AE16-1972A5655ABF}" destId="{B4B7F7F1-CB7D-4C42-A89F-EE9FD3955A57}" srcOrd="0" destOrd="0" presId="urn:microsoft.com/office/officeart/2008/layout/LinedList"/>
    <dgm:cxn modelId="{67B12DAE-89C6-4FD6-9869-812365F711AB}" type="presParOf" srcId="{A5E3E96D-4805-4499-AE16-1972A5655ABF}" destId="{01CA8D9D-EFD4-43A1-98CC-B16F9463AADC}" srcOrd="1" destOrd="0" presId="urn:microsoft.com/office/officeart/2008/layout/LinedList"/>
    <dgm:cxn modelId="{18EE6175-9177-436A-B5E1-842867AD8D3F}" type="presParOf" srcId="{01CA8D9D-EFD4-43A1-98CC-B16F9463AADC}" destId="{D1BD43CC-94F9-45CA-8EEF-0CF6C166B330}" srcOrd="0" destOrd="0" presId="urn:microsoft.com/office/officeart/2008/layout/LinedList"/>
    <dgm:cxn modelId="{DCACA1E6-A17F-4247-AC87-972EC8EC80A4}" type="presParOf" srcId="{01CA8D9D-EFD4-43A1-98CC-B16F9463AADC}" destId="{FD4AA8AE-6760-40B8-8D70-9EE4B4FB5A42}" srcOrd="1" destOrd="0" presId="urn:microsoft.com/office/officeart/2008/layout/LinedList"/>
    <dgm:cxn modelId="{602C3826-BFB0-4E79-906E-36D620B72FAA}" type="presParOf" srcId="{FD4AA8AE-6760-40B8-8D70-9EE4B4FB5A42}" destId="{F278D961-8A65-479D-B376-EC1386D4A242}" srcOrd="0" destOrd="0" presId="urn:microsoft.com/office/officeart/2008/layout/LinedList"/>
    <dgm:cxn modelId="{DFF8D50E-B6BC-419D-BB8E-F3D554F82C00}" type="presParOf" srcId="{FD4AA8AE-6760-40B8-8D70-9EE4B4FB5A42}" destId="{6D04C583-129E-430A-A8E8-64F1DA963AB5}" srcOrd="1" destOrd="0" presId="urn:microsoft.com/office/officeart/2008/layout/LinedList"/>
    <dgm:cxn modelId="{FC6F252C-7871-4342-A303-033DF1EADCBC}" type="presParOf" srcId="{FD4AA8AE-6760-40B8-8D70-9EE4B4FB5A42}" destId="{9F76F306-5BCF-45A5-BB92-EF4EFE446BE1}" srcOrd="2" destOrd="0" presId="urn:microsoft.com/office/officeart/2008/layout/LinedList"/>
    <dgm:cxn modelId="{589A35AE-350F-41C8-B733-5E99A2975993}" type="presParOf" srcId="{01CA8D9D-EFD4-43A1-98CC-B16F9463AADC}" destId="{D0423FEE-9E40-4AC0-A160-80D1E6B534B2}" srcOrd="2" destOrd="0" presId="urn:microsoft.com/office/officeart/2008/layout/LinedList"/>
    <dgm:cxn modelId="{56A534BE-15AE-4CFF-8B5A-81A3A43F88EF}" type="presParOf" srcId="{01CA8D9D-EFD4-43A1-98CC-B16F9463AADC}" destId="{BFE96FF2-9F35-4553-ADD9-87A70FBCDD15}" srcOrd="3" destOrd="0" presId="urn:microsoft.com/office/officeart/2008/layout/LinedList"/>
    <dgm:cxn modelId="{8FE43894-D422-423D-A6D6-F90172DB2BDB}" type="presParOf" srcId="{01CA8D9D-EFD4-43A1-98CC-B16F9463AADC}" destId="{88571462-3BEE-4378-B1CC-57143BE2229E}" srcOrd="4" destOrd="0" presId="urn:microsoft.com/office/officeart/2008/layout/LinedList"/>
    <dgm:cxn modelId="{14CEF1C4-F854-4FE1-B380-D1FEB5ED2931}" type="presParOf" srcId="{88571462-3BEE-4378-B1CC-57143BE2229E}" destId="{2237CB34-543C-4981-A1F8-B7B2439EA105}" srcOrd="0" destOrd="0" presId="urn:microsoft.com/office/officeart/2008/layout/LinedList"/>
    <dgm:cxn modelId="{A75B334B-9CE4-4253-BACF-F9E9A872A2A6}" type="presParOf" srcId="{88571462-3BEE-4378-B1CC-57143BE2229E}" destId="{690EBD4F-4B44-4064-8690-FC3C9F77429C}" srcOrd="1" destOrd="0" presId="urn:microsoft.com/office/officeart/2008/layout/LinedList"/>
    <dgm:cxn modelId="{1915F746-4257-491C-A287-6EC28AFA95C8}" type="presParOf" srcId="{88571462-3BEE-4378-B1CC-57143BE2229E}" destId="{B1C2AB86-F4F7-4613-B899-78AD744A8FA9}" srcOrd="2" destOrd="0" presId="urn:microsoft.com/office/officeart/2008/layout/LinedList"/>
    <dgm:cxn modelId="{1AFA1D51-9902-48E8-82A9-A70651BBEA24}" type="presParOf" srcId="{01CA8D9D-EFD4-43A1-98CC-B16F9463AADC}" destId="{9DD5A3B6-536B-4088-A566-B741E09ACCF5}" srcOrd="5" destOrd="0" presId="urn:microsoft.com/office/officeart/2008/layout/LinedList"/>
    <dgm:cxn modelId="{D004E8A8-8FBE-4381-8491-30CDD62BE08E}" type="presParOf" srcId="{01CA8D9D-EFD4-43A1-98CC-B16F9463AADC}" destId="{DB5DA2A9-C643-4FB9-986D-82CD52AABD21}" srcOrd="6" destOrd="0" presId="urn:microsoft.com/office/officeart/2008/layout/LinedList"/>
    <dgm:cxn modelId="{EE271821-7831-4DFC-9A91-7884D7CC8DED}" type="presParOf" srcId="{01CA8D9D-EFD4-43A1-98CC-B16F9463AADC}" destId="{C1450B04-4781-4F8B-8C61-F4890D4505BE}" srcOrd="7" destOrd="0" presId="urn:microsoft.com/office/officeart/2008/layout/LinedList"/>
    <dgm:cxn modelId="{1B5D4736-4850-49F2-BC86-09F0F873CD8F}" type="presParOf" srcId="{C1450B04-4781-4F8B-8C61-F4890D4505BE}" destId="{171FD835-E241-48DF-8414-C1693764C4F8}" srcOrd="0" destOrd="0" presId="urn:microsoft.com/office/officeart/2008/layout/LinedList"/>
    <dgm:cxn modelId="{4AF6043F-CF75-4E45-87BD-B7182A908848}" type="presParOf" srcId="{C1450B04-4781-4F8B-8C61-F4890D4505BE}" destId="{9EF622CC-B702-4B7C-9E4F-502FDFFDEBFC}" srcOrd="1" destOrd="0" presId="urn:microsoft.com/office/officeart/2008/layout/LinedList"/>
    <dgm:cxn modelId="{25E7D76A-14F6-422B-A83E-CE8FAFB1375A}" type="presParOf" srcId="{C1450B04-4781-4F8B-8C61-F4890D4505BE}" destId="{252BACA7-4C99-4648-82CC-FC7AAA664503}" srcOrd="2" destOrd="0" presId="urn:microsoft.com/office/officeart/2008/layout/LinedList"/>
    <dgm:cxn modelId="{D1D62CAD-8167-4558-AFCF-F5394C6DBD4C}" type="presParOf" srcId="{01CA8D9D-EFD4-43A1-98CC-B16F9463AADC}" destId="{0A08FCA8-4C08-4A9F-A607-DDD2AE6A5D38}" srcOrd="8" destOrd="0" presId="urn:microsoft.com/office/officeart/2008/layout/LinedList"/>
    <dgm:cxn modelId="{F32C771E-5A56-4669-894F-FB32260F9932}" type="presParOf" srcId="{01CA8D9D-EFD4-43A1-98CC-B16F9463AADC}" destId="{63698E24-60C8-4A32-A9FE-6AD2861C4288}" srcOrd="9" destOrd="0" presId="urn:microsoft.com/office/officeart/2008/layout/LinedList"/>
    <dgm:cxn modelId="{EDDF6D82-C4B7-48CC-BF33-B7658FCD8C61}" type="presParOf" srcId="{01CA8D9D-EFD4-43A1-98CC-B16F9463AADC}" destId="{44BFBFDC-FE14-4899-AFA1-DD09BA685E31}" srcOrd="10" destOrd="0" presId="urn:microsoft.com/office/officeart/2008/layout/LinedList"/>
    <dgm:cxn modelId="{80385B2F-B411-47D5-B013-364BD54BAAF9}" type="presParOf" srcId="{44BFBFDC-FE14-4899-AFA1-DD09BA685E31}" destId="{91AFC00F-55ED-4A7B-A01E-DFD08BA86457}" srcOrd="0" destOrd="0" presId="urn:microsoft.com/office/officeart/2008/layout/LinedList"/>
    <dgm:cxn modelId="{B0BE7CAE-1366-4450-AF43-E1DA01D69074}" type="presParOf" srcId="{44BFBFDC-FE14-4899-AFA1-DD09BA685E31}" destId="{AF04B40A-655D-4DB3-B80C-909412B64779}" srcOrd="1" destOrd="0" presId="urn:microsoft.com/office/officeart/2008/layout/LinedList"/>
    <dgm:cxn modelId="{19B98CF1-BA3A-424E-8ED3-BBBE9EC928F5}" type="presParOf" srcId="{44BFBFDC-FE14-4899-AFA1-DD09BA685E31}" destId="{1F86ED02-6C26-4020-B53A-C9C6992690FC}" srcOrd="2" destOrd="0" presId="urn:microsoft.com/office/officeart/2008/layout/LinedList"/>
    <dgm:cxn modelId="{0905FF9F-3B7A-411A-B96E-C3316BEAB9A0}" type="presParOf" srcId="{01CA8D9D-EFD4-43A1-98CC-B16F9463AADC}" destId="{5A55F672-CF79-415F-8F22-D6DDC92F1972}" srcOrd="11" destOrd="0" presId="urn:microsoft.com/office/officeart/2008/layout/LinedList"/>
    <dgm:cxn modelId="{81848D72-1FE4-4DF8-8C8D-6354EB6BC4FA}" type="presParOf" srcId="{01CA8D9D-EFD4-43A1-98CC-B16F9463AADC}" destId="{6955A28A-78FC-4D61-9764-679A11D4BE27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9E8770B-822F-4C41-9A1D-B5BA45A7591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607C2244-0A24-4B30-AFF4-38AAA7993ECA}">
      <dgm:prSet/>
      <dgm:spPr/>
      <dgm:t>
        <a:bodyPr/>
        <a:lstStyle/>
        <a:p>
          <a:pPr rtl="0"/>
          <a:r>
            <a:rPr lang="en-US" b="1" smtClean="0"/>
            <a:t>Case 4: a French seller </a:t>
          </a:r>
          <a:endParaRPr lang="fi-FI"/>
        </a:p>
      </dgm:t>
    </dgm:pt>
    <dgm:pt modelId="{79C370F2-574A-42C8-829F-B3D9E575AD4C}" type="parTrans" cxnId="{1DC1BA98-3788-4EE9-A5F1-15C3FBC2D12C}">
      <dgm:prSet/>
      <dgm:spPr/>
      <dgm:t>
        <a:bodyPr/>
        <a:lstStyle/>
        <a:p>
          <a:endParaRPr lang="fi-FI"/>
        </a:p>
      </dgm:t>
    </dgm:pt>
    <dgm:pt modelId="{999A9B0D-9B7E-4BA4-9642-0E8D5898EF10}" type="sibTrans" cxnId="{1DC1BA98-3788-4EE9-A5F1-15C3FBC2D12C}">
      <dgm:prSet/>
      <dgm:spPr/>
      <dgm:t>
        <a:bodyPr/>
        <a:lstStyle/>
        <a:p>
          <a:endParaRPr lang="fi-FI"/>
        </a:p>
      </dgm:t>
    </dgm:pt>
    <dgm:pt modelId="{256B14A6-4380-4979-8357-815F4542AD10}">
      <dgm:prSet/>
      <dgm:spPr/>
      <dgm:t>
        <a:bodyPr/>
        <a:lstStyle/>
        <a:p>
          <a:pPr rtl="0"/>
          <a:r>
            <a:rPr lang="en-US" b="1" smtClean="0"/>
            <a:t>France has joined the CISG</a:t>
          </a:r>
          <a:endParaRPr lang="fi-FI"/>
        </a:p>
      </dgm:t>
    </dgm:pt>
    <dgm:pt modelId="{B69DE51B-0B90-4758-B1CD-3403E8B4533D}" type="parTrans" cxnId="{41C0D300-2CEE-4E10-AE63-015548E7176D}">
      <dgm:prSet/>
      <dgm:spPr/>
      <dgm:t>
        <a:bodyPr/>
        <a:lstStyle/>
        <a:p>
          <a:endParaRPr lang="fi-FI"/>
        </a:p>
      </dgm:t>
    </dgm:pt>
    <dgm:pt modelId="{30F1016D-995D-4E75-90F0-DF34C5CC2EEA}" type="sibTrans" cxnId="{41C0D300-2CEE-4E10-AE63-015548E7176D}">
      <dgm:prSet/>
      <dgm:spPr/>
      <dgm:t>
        <a:bodyPr/>
        <a:lstStyle/>
        <a:p>
          <a:endParaRPr lang="fi-FI"/>
        </a:p>
      </dgm:t>
    </dgm:pt>
    <dgm:pt modelId="{933E28A1-C5E6-41BB-915F-40B549177086}">
      <dgm:prSet/>
      <dgm:spPr/>
      <dgm:t>
        <a:bodyPr/>
        <a:lstStyle/>
        <a:p>
          <a:pPr rtl="0"/>
          <a:r>
            <a:rPr lang="en-US" b="1" smtClean="0"/>
            <a:t>Choice of Law (Act -64):</a:t>
          </a:r>
          <a:r>
            <a:rPr lang="fi-FI" smtClean="0"/>
            <a:t> </a:t>
          </a:r>
          <a:endParaRPr lang="fi-FI"/>
        </a:p>
      </dgm:t>
    </dgm:pt>
    <dgm:pt modelId="{F1D9A351-A0BE-4DE7-8726-D6006DA5BFEE}" type="parTrans" cxnId="{9FD856B4-0A95-435B-A82D-4A9F31AD3994}">
      <dgm:prSet/>
      <dgm:spPr/>
      <dgm:t>
        <a:bodyPr/>
        <a:lstStyle/>
        <a:p>
          <a:endParaRPr lang="fi-FI"/>
        </a:p>
      </dgm:t>
    </dgm:pt>
    <dgm:pt modelId="{3370262B-1562-44DE-A83D-28AF90331BFD}" type="sibTrans" cxnId="{9FD856B4-0A95-435B-A82D-4A9F31AD3994}">
      <dgm:prSet/>
      <dgm:spPr/>
      <dgm:t>
        <a:bodyPr/>
        <a:lstStyle/>
        <a:p>
          <a:endParaRPr lang="fi-FI"/>
        </a:p>
      </dgm:t>
    </dgm:pt>
    <dgm:pt modelId="{FB3D9D07-C423-4BB6-A583-5590918BC347}">
      <dgm:prSet/>
      <dgm:spPr/>
      <dgm:t>
        <a:bodyPr/>
        <a:lstStyle/>
        <a:p>
          <a:pPr rtl="0"/>
          <a:r>
            <a:rPr lang="en-US" i="1" smtClean="0"/>
            <a:t>if the decisive reference is to Finland: the order has been received there: the CISG</a:t>
          </a:r>
          <a:endParaRPr lang="fi-FI"/>
        </a:p>
      </dgm:t>
    </dgm:pt>
    <dgm:pt modelId="{A73E6C71-DEC5-4C3D-97B0-6B9A3670BAF4}" type="parTrans" cxnId="{CA7F8363-384E-42C7-82C8-23BB12920CA0}">
      <dgm:prSet/>
      <dgm:spPr/>
      <dgm:t>
        <a:bodyPr/>
        <a:lstStyle/>
        <a:p>
          <a:endParaRPr lang="fi-FI"/>
        </a:p>
      </dgm:t>
    </dgm:pt>
    <dgm:pt modelId="{71A32C5E-C61C-49E6-8559-274BC0273489}" type="sibTrans" cxnId="{CA7F8363-384E-42C7-82C8-23BB12920CA0}">
      <dgm:prSet/>
      <dgm:spPr/>
      <dgm:t>
        <a:bodyPr/>
        <a:lstStyle/>
        <a:p>
          <a:endParaRPr lang="fi-FI"/>
        </a:p>
      </dgm:t>
    </dgm:pt>
    <dgm:pt modelId="{408B43F4-F329-4508-B986-896B57D0A705}">
      <dgm:prSet/>
      <dgm:spPr/>
      <dgm:t>
        <a:bodyPr/>
        <a:lstStyle/>
        <a:p>
          <a:pPr rtl="0"/>
          <a:r>
            <a:rPr lang="en-US" i="1" smtClean="0"/>
            <a:t>the reference to France: likewise the CISG </a:t>
          </a:r>
          <a:endParaRPr lang="fi-FI"/>
        </a:p>
      </dgm:t>
    </dgm:pt>
    <dgm:pt modelId="{8300BC1D-E0F3-490D-B416-8E4CA198C2D2}" type="parTrans" cxnId="{1116FECD-E055-4116-9D05-678652676548}">
      <dgm:prSet/>
      <dgm:spPr/>
      <dgm:t>
        <a:bodyPr/>
        <a:lstStyle/>
        <a:p>
          <a:endParaRPr lang="fi-FI"/>
        </a:p>
      </dgm:t>
    </dgm:pt>
    <dgm:pt modelId="{6E7772C1-E92F-487B-90CE-38F3E503D64F}" type="sibTrans" cxnId="{1116FECD-E055-4116-9D05-678652676548}">
      <dgm:prSet/>
      <dgm:spPr/>
      <dgm:t>
        <a:bodyPr/>
        <a:lstStyle/>
        <a:p>
          <a:endParaRPr lang="fi-FI"/>
        </a:p>
      </dgm:t>
    </dgm:pt>
    <dgm:pt modelId="{24642554-B3D4-4F93-A281-53CCF526FA69}" type="pres">
      <dgm:prSet presAssocID="{E9E8770B-822F-4C41-9A1D-B5BA45A7591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F25C511E-9887-4753-8BA5-1D17AEF1B9B9}" type="pres">
      <dgm:prSet presAssocID="{607C2244-0A24-4B30-AFF4-38AAA7993ECA}" presName="thickLine" presStyleLbl="alignNode1" presStyleIdx="0" presStyleCnt="1"/>
      <dgm:spPr/>
    </dgm:pt>
    <dgm:pt modelId="{FAFFCA76-94BD-4BA6-B791-D2F5DE2CBD9E}" type="pres">
      <dgm:prSet presAssocID="{607C2244-0A24-4B30-AFF4-38AAA7993ECA}" presName="horz1" presStyleCnt="0"/>
      <dgm:spPr/>
    </dgm:pt>
    <dgm:pt modelId="{F1DD8893-9254-4AC5-A632-C311DACD386A}" type="pres">
      <dgm:prSet presAssocID="{607C2244-0A24-4B30-AFF4-38AAA7993ECA}" presName="tx1" presStyleLbl="revTx" presStyleIdx="0" presStyleCnt="5"/>
      <dgm:spPr/>
      <dgm:t>
        <a:bodyPr/>
        <a:lstStyle/>
        <a:p>
          <a:endParaRPr lang="fi-FI"/>
        </a:p>
      </dgm:t>
    </dgm:pt>
    <dgm:pt modelId="{A330C5AB-7592-4696-8412-A65D28B6C6A4}" type="pres">
      <dgm:prSet presAssocID="{607C2244-0A24-4B30-AFF4-38AAA7993ECA}" presName="vert1" presStyleCnt="0"/>
      <dgm:spPr/>
    </dgm:pt>
    <dgm:pt modelId="{F90632C3-C722-4FD4-BAD6-4309F1A3A16A}" type="pres">
      <dgm:prSet presAssocID="{256B14A6-4380-4979-8357-815F4542AD10}" presName="vertSpace2a" presStyleCnt="0"/>
      <dgm:spPr/>
    </dgm:pt>
    <dgm:pt modelId="{5C148AA8-2971-4128-8CBC-A5604DF03367}" type="pres">
      <dgm:prSet presAssocID="{256B14A6-4380-4979-8357-815F4542AD10}" presName="horz2" presStyleCnt="0"/>
      <dgm:spPr/>
    </dgm:pt>
    <dgm:pt modelId="{21B29672-C1DC-4026-9B16-EC35686AA4F7}" type="pres">
      <dgm:prSet presAssocID="{256B14A6-4380-4979-8357-815F4542AD10}" presName="horzSpace2" presStyleCnt="0"/>
      <dgm:spPr/>
    </dgm:pt>
    <dgm:pt modelId="{96C387C4-D882-4D69-9E59-64813CDF6F11}" type="pres">
      <dgm:prSet presAssocID="{256B14A6-4380-4979-8357-815F4542AD10}" presName="tx2" presStyleLbl="revTx" presStyleIdx="1" presStyleCnt="5"/>
      <dgm:spPr/>
      <dgm:t>
        <a:bodyPr/>
        <a:lstStyle/>
        <a:p>
          <a:endParaRPr lang="fi-FI"/>
        </a:p>
      </dgm:t>
    </dgm:pt>
    <dgm:pt modelId="{9DA5C5F7-87F1-4412-928B-A9258C114162}" type="pres">
      <dgm:prSet presAssocID="{256B14A6-4380-4979-8357-815F4542AD10}" presName="vert2" presStyleCnt="0"/>
      <dgm:spPr/>
    </dgm:pt>
    <dgm:pt modelId="{1129785B-89C0-4FD9-9596-098C2A817AD2}" type="pres">
      <dgm:prSet presAssocID="{256B14A6-4380-4979-8357-815F4542AD10}" presName="thinLine2b" presStyleLbl="callout" presStyleIdx="0" presStyleCnt="3"/>
      <dgm:spPr/>
    </dgm:pt>
    <dgm:pt modelId="{5A52D4F3-D58B-4FC2-8B3D-DCEC69CD0D82}" type="pres">
      <dgm:prSet presAssocID="{256B14A6-4380-4979-8357-815F4542AD10}" presName="vertSpace2b" presStyleCnt="0"/>
      <dgm:spPr/>
    </dgm:pt>
    <dgm:pt modelId="{0C29F281-7244-4AC0-A74D-523B01ADB159}" type="pres">
      <dgm:prSet presAssocID="{933E28A1-C5E6-41BB-915F-40B549177086}" presName="horz2" presStyleCnt="0"/>
      <dgm:spPr/>
    </dgm:pt>
    <dgm:pt modelId="{37FCC26F-F289-4D7E-979E-121A4E176EC5}" type="pres">
      <dgm:prSet presAssocID="{933E28A1-C5E6-41BB-915F-40B549177086}" presName="horzSpace2" presStyleCnt="0"/>
      <dgm:spPr/>
    </dgm:pt>
    <dgm:pt modelId="{413E12F7-AF7B-49FD-B6E4-7A6D65D723E3}" type="pres">
      <dgm:prSet presAssocID="{933E28A1-C5E6-41BB-915F-40B549177086}" presName="tx2" presStyleLbl="revTx" presStyleIdx="2" presStyleCnt="5"/>
      <dgm:spPr/>
      <dgm:t>
        <a:bodyPr/>
        <a:lstStyle/>
        <a:p>
          <a:endParaRPr lang="fi-FI"/>
        </a:p>
      </dgm:t>
    </dgm:pt>
    <dgm:pt modelId="{C53F4586-28A5-4ABD-9FDB-90317906438D}" type="pres">
      <dgm:prSet presAssocID="{933E28A1-C5E6-41BB-915F-40B549177086}" presName="vert2" presStyleCnt="0"/>
      <dgm:spPr/>
    </dgm:pt>
    <dgm:pt modelId="{0387BDE6-3AA5-49EF-A224-27E85E3A6667}" type="pres">
      <dgm:prSet presAssocID="{FB3D9D07-C423-4BB6-A583-5590918BC347}" presName="horz3" presStyleCnt="0"/>
      <dgm:spPr/>
    </dgm:pt>
    <dgm:pt modelId="{F484D260-FBA9-4057-B82C-D24BE65E9B6A}" type="pres">
      <dgm:prSet presAssocID="{FB3D9D07-C423-4BB6-A583-5590918BC347}" presName="horzSpace3" presStyleCnt="0"/>
      <dgm:spPr/>
    </dgm:pt>
    <dgm:pt modelId="{9732D798-0927-4D95-923B-43F36C6FA9B8}" type="pres">
      <dgm:prSet presAssocID="{FB3D9D07-C423-4BB6-A583-5590918BC347}" presName="tx3" presStyleLbl="revTx" presStyleIdx="3" presStyleCnt="5"/>
      <dgm:spPr/>
      <dgm:t>
        <a:bodyPr/>
        <a:lstStyle/>
        <a:p>
          <a:endParaRPr lang="fi-FI"/>
        </a:p>
      </dgm:t>
    </dgm:pt>
    <dgm:pt modelId="{84D1CDBA-CA1F-442C-9EAB-A349FFDB906C}" type="pres">
      <dgm:prSet presAssocID="{FB3D9D07-C423-4BB6-A583-5590918BC347}" presName="vert3" presStyleCnt="0"/>
      <dgm:spPr/>
    </dgm:pt>
    <dgm:pt modelId="{52D84308-B17C-4349-9244-E2CB754E5723}" type="pres">
      <dgm:prSet presAssocID="{71A32C5E-C61C-49E6-8559-274BC0273489}" presName="thinLine3" presStyleLbl="callout" presStyleIdx="1" presStyleCnt="3"/>
      <dgm:spPr/>
    </dgm:pt>
    <dgm:pt modelId="{5762161E-0259-4973-BFC6-552518EA49DC}" type="pres">
      <dgm:prSet presAssocID="{408B43F4-F329-4508-B986-896B57D0A705}" presName="horz3" presStyleCnt="0"/>
      <dgm:spPr/>
    </dgm:pt>
    <dgm:pt modelId="{7D5428BB-92F9-43DB-9125-8AFE668408FA}" type="pres">
      <dgm:prSet presAssocID="{408B43F4-F329-4508-B986-896B57D0A705}" presName="horzSpace3" presStyleCnt="0"/>
      <dgm:spPr/>
    </dgm:pt>
    <dgm:pt modelId="{4A53C12A-151D-4D39-B57E-3EF4BD87867E}" type="pres">
      <dgm:prSet presAssocID="{408B43F4-F329-4508-B986-896B57D0A705}" presName="tx3" presStyleLbl="revTx" presStyleIdx="4" presStyleCnt="5"/>
      <dgm:spPr/>
      <dgm:t>
        <a:bodyPr/>
        <a:lstStyle/>
        <a:p>
          <a:endParaRPr lang="fi-FI"/>
        </a:p>
      </dgm:t>
    </dgm:pt>
    <dgm:pt modelId="{143B11D1-24D3-4397-9813-3BAC1C3E1F55}" type="pres">
      <dgm:prSet presAssocID="{408B43F4-F329-4508-B986-896B57D0A705}" presName="vert3" presStyleCnt="0"/>
      <dgm:spPr/>
    </dgm:pt>
    <dgm:pt modelId="{0B6EFEEF-150E-46DF-A5B9-1E5A25582C6F}" type="pres">
      <dgm:prSet presAssocID="{933E28A1-C5E6-41BB-915F-40B549177086}" presName="thinLine2b" presStyleLbl="callout" presStyleIdx="2" presStyleCnt="3"/>
      <dgm:spPr/>
    </dgm:pt>
    <dgm:pt modelId="{3929ACD2-42F4-44A4-BDEE-41BB5A7546AB}" type="pres">
      <dgm:prSet presAssocID="{933E28A1-C5E6-41BB-915F-40B549177086}" presName="vertSpace2b" presStyleCnt="0"/>
      <dgm:spPr/>
    </dgm:pt>
  </dgm:ptLst>
  <dgm:cxnLst>
    <dgm:cxn modelId="{13AEB44C-DCCC-450C-9C35-BF4CDDD25BE4}" type="presOf" srcId="{FB3D9D07-C423-4BB6-A583-5590918BC347}" destId="{9732D798-0927-4D95-923B-43F36C6FA9B8}" srcOrd="0" destOrd="0" presId="urn:microsoft.com/office/officeart/2008/layout/LinedList"/>
    <dgm:cxn modelId="{475EF62A-B1C7-4D90-AC26-C8ADA020D870}" type="presOf" srcId="{E9E8770B-822F-4C41-9A1D-B5BA45A75914}" destId="{24642554-B3D4-4F93-A281-53CCF526FA69}" srcOrd="0" destOrd="0" presId="urn:microsoft.com/office/officeart/2008/layout/LinedList"/>
    <dgm:cxn modelId="{2366E54F-5640-43FD-8C6B-2AF893D68F29}" type="presOf" srcId="{408B43F4-F329-4508-B986-896B57D0A705}" destId="{4A53C12A-151D-4D39-B57E-3EF4BD87867E}" srcOrd="0" destOrd="0" presId="urn:microsoft.com/office/officeart/2008/layout/LinedList"/>
    <dgm:cxn modelId="{0CCA2FAE-59A6-4A76-B529-82280A30F8EB}" type="presOf" srcId="{607C2244-0A24-4B30-AFF4-38AAA7993ECA}" destId="{F1DD8893-9254-4AC5-A632-C311DACD386A}" srcOrd="0" destOrd="0" presId="urn:microsoft.com/office/officeart/2008/layout/LinedList"/>
    <dgm:cxn modelId="{1DC1BA98-3788-4EE9-A5F1-15C3FBC2D12C}" srcId="{E9E8770B-822F-4C41-9A1D-B5BA45A75914}" destId="{607C2244-0A24-4B30-AFF4-38AAA7993ECA}" srcOrd="0" destOrd="0" parTransId="{79C370F2-574A-42C8-829F-B3D9E575AD4C}" sibTransId="{999A9B0D-9B7E-4BA4-9642-0E8D5898EF10}"/>
    <dgm:cxn modelId="{CA7F8363-384E-42C7-82C8-23BB12920CA0}" srcId="{933E28A1-C5E6-41BB-915F-40B549177086}" destId="{FB3D9D07-C423-4BB6-A583-5590918BC347}" srcOrd="0" destOrd="0" parTransId="{A73E6C71-DEC5-4C3D-97B0-6B9A3670BAF4}" sibTransId="{71A32C5E-C61C-49E6-8559-274BC0273489}"/>
    <dgm:cxn modelId="{CCAF193B-4E44-47C0-A3A8-1020FA1968CE}" type="presOf" srcId="{256B14A6-4380-4979-8357-815F4542AD10}" destId="{96C387C4-D882-4D69-9E59-64813CDF6F11}" srcOrd="0" destOrd="0" presId="urn:microsoft.com/office/officeart/2008/layout/LinedList"/>
    <dgm:cxn modelId="{B3D81929-42DE-47C7-9330-8A8B19385141}" type="presOf" srcId="{933E28A1-C5E6-41BB-915F-40B549177086}" destId="{413E12F7-AF7B-49FD-B6E4-7A6D65D723E3}" srcOrd="0" destOrd="0" presId="urn:microsoft.com/office/officeart/2008/layout/LinedList"/>
    <dgm:cxn modelId="{9FD856B4-0A95-435B-A82D-4A9F31AD3994}" srcId="{607C2244-0A24-4B30-AFF4-38AAA7993ECA}" destId="{933E28A1-C5E6-41BB-915F-40B549177086}" srcOrd="1" destOrd="0" parTransId="{F1D9A351-A0BE-4DE7-8726-D6006DA5BFEE}" sibTransId="{3370262B-1562-44DE-A83D-28AF90331BFD}"/>
    <dgm:cxn modelId="{1116FECD-E055-4116-9D05-678652676548}" srcId="{933E28A1-C5E6-41BB-915F-40B549177086}" destId="{408B43F4-F329-4508-B986-896B57D0A705}" srcOrd="1" destOrd="0" parTransId="{8300BC1D-E0F3-490D-B416-8E4CA198C2D2}" sibTransId="{6E7772C1-E92F-487B-90CE-38F3E503D64F}"/>
    <dgm:cxn modelId="{41C0D300-2CEE-4E10-AE63-015548E7176D}" srcId="{607C2244-0A24-4B30-AFF4-38AAA7993ECA}" destId="{256B14A6-4380-4979-8357-815F4542AD10}" srcOrd="0" destOrd="0" parTransId="{B69DE51B-0B90-4758-B1CD-3403E8B4533D}" sibTransId="{30F1016D-995D-4E75-90F0-DF34C5CC2EEA}"/>
    <dgm:cxn modelId="{FFDD7B23-1536-4681-801B-C73C39CC38B9}" type="presParOf" srcId="{24642554-B3D4-4F93-A281-53CCF526FA69}" destId="{F25C511E-9887-4753-8BA5-1D17AEF1B9B9}" srcOrd="0" destOrd="0" presId="urn:microsoft.com/office/officeart/2008/layout/LinedList"/>
    <dgm:cxn modelId="{5E37E940-DBD4-4888-8CA2-D54904DDA79B}" type="presParOf" srcId="{24642554-B3D4-4F93-A281-53CCF526FA69}" destId="{FAFFCA76-94BD-4BA6-B791-D2F5DE2CBD9E}" srcOrd="1" destOrd="0" presId="urn:microsoft.com/office/officeart/2008/layout/LinedList"/>
    <dgm:cxn modelId="{126095B3-A57D-46FD-A673-2874CEEC7E7E}" type="presParOf" srcId="{FAFFCA76-94BD-4BA6-B791-D2F5DE2CBD9E}" destId="{F1DD8893-9254-4AC5-A632-C311DACD386A}" srcOrd="0" destOrd="0" presId="urn:microsoft.com/office/officeart/2008/layout/LinedList"/>
    <dgm:cxn modelId="{E0AAAA26-F7BB-466A-BC6A-5366ACF34FB6}" type="presParOf" srcId="{FAFFCA76-94BD-4BA6-B791-D2F5DE2CBD9E}" destId="{A330C5AB-7592-4696-8412-A65D28B6C6A4}" srcOrd="1" destOrd="0" presId="urn:microsoft.com/office/officeart/2008/layout/LinedList"/>
    <dgm:cxn modelId="{8D246DF8-DC54-4CA6-9F6C-7F3098743671}" type="presParOf" srcId="{A330C5AB-7592-4696-8412-A65D28B6C6A4}" destId="{F90632C3-C722-4FD4-BAD6-4309F1A3A16A}" srcOrd="0" destOrd="0" presId="urn:microsoft.com/office/officeart/2008/layout/LinedList"/>
    <dgm:cxn modelId="{BEC56CF4-9915-4C39-A7FF-9E82A8B6D452}" type="presParOf" srcId="{A330C5AB-7592-4696-8412-A65D28B6C6A4}" destId="{5C148AA8-2971-4128-8CBC-A5604DF03367}" srcOrd="1" destOrd="0" presId="urn:microsoft.com/office/officeart/2008/layout/LinedList"/>
    <dgm:cxn modelId="{23EA5ED6-2633-4717-BDF2-78B2BD5DC367}" type="presParOf" srcId="{5C148AA8-2971-4128-8CBC-A5604DF03367}" destId="{21B29672-C1DC-4026-9B16-EC35686AA4F7}" srcOrd="0" destOrd="0" presId="urn:microsoft.com/office/officeart/2008/layout/LinedList"/>
    <dgm:cxn modelId="{17B05D5F-2B06-4EC5-9345-971B8B911333}" type="presParOf" srcId="{5C148AA8-2971-4128-8CBC-A5604DF03367}" destId="{96C387C4-D882-4D69-9E59-64813CDF6F11}" srcOrd="1" destOrd="0" presId="urn:microsoft.com/office/officeart/2008/layout/LinedList"/>
    <dgm:cxn modelId="{1C9C0E06-1340-4DF7-ACF3-4CBA310EF08F}" type="presParOf" srcId="{5C148AA8-2971-4128-8CBC-A5604DF03367}" destId="{9DA5C5F7-87F1-4412-928B-A9258C114162}" srcOrd="2" destOrd="0" presId="urn:microsoft.com/office/officeart/2008/layout/LinedList"/>
    <dgm:cxn modelId="{2BC2CECD-6D22-49F7-B002-3E66BD509F9C}" type="presParOf" srcId="{A330C5AB-7592-4696-8412-A65D28B6C6A4}" destId="{1129785B-89C0-4FD9-9596-098C2A817AD2}" srcOrd="2" destOrd="0" presId="urn:microsoft.com/office/officeart/2008/layout/LinedList"/>
    <dgm:cxn modelId="{BC4CC874-E11F-4F76-A58F-C3AF9CC6E31F}" type="presParOf" srcId="{A330C5AB-7592-4696-8412-A65D28B6C6A4}" destId="{5A52D4F3-D58B-4FC2-8B3D-DCEC69CD0D82}" srcOrd="3" destOrd="0" presId="urn:microsoft.com/office/officeart/2008/layout/LinedList"/>
    <dgm:cxn modelId="{01238169-4C5A-4033-856C-560A5E089CC2}" type="presParOf" srcId="{A330C5AB-7592-4696-8412-A65D28B6C6A4}" destId="{0C29F281-7244-4AC0-A74D-523B01ADB159}" srcOrd="4" destOrd="0" presId="urn:microsoft.com/office/officeart/2008/layout/LinedList"/>
    <dgm:cxn modelId="{2476B446-F68B-4064-90F2-5C452B4C9F1E}" type="presParOf" srcId="{0C29F281-7244-4AC0-A74D-523B01ADB159}" destId="{37FCC26F-F289-4D7E-979E-121A4E176EC5}" srcOrd="0" destOrd="0" presId="urn:microsoft.com/office/officeart/2008/layout/LinedList"/>
    <dgm:cxn modelId="{6503F689-320A-4FD9-9146-32220AF3A09D}" type="presParOf" srcId="{0C29F281-7244-4AC0-A74D-523B01ADB159}" destId="{413E12F7-AF7B-49FD-B6E4-7A6D65D723E3}" srcOrd="1" destOrd="0" presId="urn:microsoft.com/office/officeart/2008/layout/LinedList"/>
    <dgm:cxn modelId="{B31DEB06-BDE6-4C14-9CFE-A8469BB6227B}" type="presParOf" srcId="{0C29F281-7244-4AC0-A74D-523B01ADB159}" destId="{C53F4586-28A5-4ABD-9FDB-90317906438D}" srcOrd="2" destOrd="0" presId="urn:microsoft.com/office/officeart/2008/layout/LinedList"/>
    <dgm:cxn modelId="{CFD507D4-6906-4E1F-8914-1BB7D2182357}" type="presParOf" srcId="{C53F4586-28A5-4ABD-9FDB-90317906438D}" destId="{0387BDE6-3AA5-49EF-A224-27E85E3A6667}" srcOrd="0" destOrd="0" presId="urn:microsoft.com/office/officeart/2008/layout/LinedList"/>
    <dgm:cxn modelId="{AFB6B7B1-6F77-4F87-ADF0-BD6BDC0A2797}" type="presParOf" srcId="{0387BDE6-3AA5-49EF-A224-27E85E3A6667}" destId="{F484D260-FBA9-4057-B82C-D24BE65E9B6A}" srcOrd="0" destOrd="0" presId="urn:microsoft.com/office/officeart/2008/layout/LinedList"/>
    <dgm:cxn modelId="{24028924-C725-418F-B0B7-B0C87BD4905F}" type="presParOf" srcId="{0387BDE6-3AA5-49EF-A224-27E85E3A6667}" destId="{9732D798-0927-4D95-923B-43F36C6FA9B8}" srcOrd="1" destOrd="0" presId="urn:microsoft.com/office/officeart/2008/layout/LinedList"/>
    <dgm:cxn modelId="{1ED85091-B2BB-45C0-B1E5-D30DCAF42E89}" type="presParOf" srcId="{0387BDE6-3AA5-49EF-A224-27E85E3A6667}" destId="{84D1CDBA-CA1F-442C-9EAB-A349FFDB906C}" srcOrd="2" destOrd="0" presId="urn:microsoft.com/office/officeart/2008/layout/LinedList"/>
    <dgm:cxn modelId="{C8F62D06-E405-455C-914F-74F5DA048999}" type="presParOf" srcId="{C53F4586-28A5-4ABD-9FDB-90317906438D}" destId="{52D84308-B17C-4349-9244-E2CB754E5723}" srcOrd="1" destOrd="0" presId="urn:microsoft.com/office/officeart/2008/layout/LinedList"/>
    <dgm:cxn modelId="{2076D865-E920-4542-84E9-5D902B96FDE9}" type="presParOf" srcId="{C53F4586-28A5-4ABD-9FDB-90317906438D}" destId="{5762161E-0259-4973-BFC6-552518EA49DC}" srcOrd="2" destOrd="0" presId="urn:microsoft.com/office/officeart/2008/layout/LinedList"/>
    <dgm:cxn modelId="{CC83BFD2-F06F-4613-958B-0A1BCCBAB9C5}" type="presParOf" srcId="{5762161E-0259-4973-BFC6-552518EA49DC}" destId="{7D5428BB-92F9-43DB-9125-8AFE668408FA}" srcOrd="0" destOrd="0" presId="urn:microsoft.com/office/officeart/2008/layout/LinedList"/>
    <dgm:cxn modelId="{9A7C7581-DAF2-4F84-B253-FA38C887CEBB}" type="presParOf" srcId="{5762161E-0259-4973-BFC6-552518EA49DC}" destId="{4A53C12A-151D-4D39-B57E-3EF4BD87867E}" srcOrd="1" destOrd="0" presId="urn:microsoft.com/office/officeart/2008/layout/LinedList"/>
    <dgm:cxn modelId="{A76F69F9-D383-4055-BB3D-2BB5A3F670B6}" type="presParOf" srcId="{5762161E-0259-4973-BFC6-552518EA49DC}" destId="{143B11D1-24D3-4397-9813-3BAC1C3E1F55}" srcOrd="2" destOrd="0" presId="urn:microsoft.com/office/officeart/2008/layout/LinedList"/>
    <dgm:cxn modelId="{6975396E-34E2-4C94-BF7E-A8A0A9E2E708}" type="presParOf" srcId="{A330C5AB-7592-4696-8412-A65D28B6C6A4}" destId="{0B6EFEEF-150E-46DF-A5B9-1E5A25582C6F}" srcOrd="5" destOrd="0" presId="urn:microsoft.com/office/officeart/2008/layout/LinedList"/>
    <dgm:cxn modelId="{B996E16F-C47C-4B21-A9FD-17EF6859E846}" type="presParOf" srcId="{A330C5AB-7592-4696-8412-A65D28B6C6A4}" destId="{3929ACD2-42F4-44A4-BDEE-41BB5A7546AB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4BFBB3-6CEE-488B-AFB7-18FEFACC5CC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46C5285E-BEB2-44DC-B227-22017D091D7D}">
      <dgm:prSet/>
      <dgm:spPr/>
      <dgm:t>
        <a:bodyPr/>
        <a:lstStyle/>
        <a:p>
          <a:pPr rtl="0"/>
          <a:r>
            <a:rPr lang="en-US" b="1" smtClean="0"/>
            <a:t>B2 Ltd. Finnish, S2 Ltd. Swedish </a:t>
          </a:r>
          <a:endParaRPr lang="fi-FI"/>
        </a:p>
      </dgm:t>
    </dgm:pt>
    <dgm:pt modelId="{4E6EDB46-523E-4ED9-8EB1-E7F886098F0A}" type="parTrans" cxnId="{8BA9222A-E662-423F-81BF-CAC723243016}">
      <dgm:prSet/>
      <dgm:spPr/>
      <dgm:t>
        <a:bodyPr/>
        <a:lstStyle/>
        <a:p>
          <a:endParaRPr lang="fi-FI"/>
        </a:p>
      </dgm:t>
    </dgm:pt>
    <dgm:pt modelId="{A20D33AB-5894-46DA-8198-F207E7953E3C}" type="sibTrans" cxnId="{8BA9222A-E662-423F-81BF-CAC723243016}">
      <dgm:prSet/>
      <dgm:spPr/>
      <dgm:t>
        <a:bodyPr/>
        <a:lstStyle/>
        <a:p>
          <a:endParaRPr lang="fi-FI"/>
        </a:p>
      </dgm:t>
    </dgm:pt>
    <dgm:pt modelId="{2A80DCA3-E1AB-46AC-904E-EBF8A97C6AB4}">
      <dgm:prSet/>
      <dgm:spPr/>
      <dgm:t>
        <a:bodyPr/>
        <a:lstStyle/>
        <a:p>
          <a:pPr rtl="0"/>
          <a:r>
            <a:rPr lang="en-US" dirty="0" smtClean="0"/>
            <a:t>A successive deliveries of boots contract. S2 is to deliver to B2 in the beginning of every month during a year x pairs of boots according to specifications supplied by B2 separately for each lot. </a:t>
          </a:r>
          <a:endParaRPr lang="fi-FI" dirty="0"/>
        </a:p>
      </dgm:t>
    </dgm:pt>
    <dgm:pt modelId="{075D83AC-D7F0-4763-91D2-60ADCCB588C9}" type="parTrans" cxnId="{6403C77B-2D88-4908-9374-7C5CA418CA55}">
      <dgm:prSet/>
      <dgm:spPr/>
      <dgm:t>
        <a:bodyPr/>
        <a:lstStyle/>
        <a:p>
          <a:endParaRPr lang="fi-FI"/>
        </a:p>
      </dgm:t>
    </dgm:pt>
    <dgm:pt modelId="{B7599B2E-0241-44B8-A971-252277C718EE}" type="sibTrans" cxnId="{6403C77B-2D88-4908-9374-7C5CA418CA55}">
      <dgm:prSet/>
      <dgm:spPr/>
      <dgm:t>
        <a:bodyPr/>
        <a:lstStyle/>
        <a:p>
          <a:endParaRPr lang="fi-FI"/>
        </a:p>
      </dgm:t>
    </dgm:pt>
    <dgm:pt modelId="{BCF851A6-2536-440A-8A40-3DCF7FF34159}">
      <dgm:prSet/>
      <dgm:spPr/>
      <dgm:t>
        <a:bodyPr/>
        <a:lstStyle/>
        <a:p>
          <a:pPr rtl="0"/>
          <a:r>
            <a:rPr lang="en-US" smtClean="0"/>
            <a:t>B2 can employ a carrier from its own group but wishes to make sure that the boots arrive in good order and condition. </a:t>
          </a:r>
          <a:endParaRPr lang="fi-FI"/>
        </a:p>
      </dgm:t>
    </dgm:pt>
    <dgm:pt modelId="{13583985-4328-4034-B2D6-87769828F5C6}" type="parTrans" cxnId="{62C42534-5DD9-47F8-A93D-F1D6ECC2C75D}">
      <dgm:prSet/>
      <dgm:spPr/>
      <dgm:t>
        <a:bodyPr/>
        <a:lstStyle/>
        <a:p>
          <a:endParaRPr lang="fi-FI"/>
        </a:p>
      </dgm:t>
    </dgm:pt>
    <dgm:pt modelId="{473F0201-3E9E-4191-93EE-426D2B4A0689}" type="sibTrans" cxnId="{62C42534-5DD9-47F8-A93D-F1D6ECC2C75D}">
      <dgm:prSet/>
      <dgm:spPr/>
      <dgm:t>
        <a:bodyPr/>
        <a:lstStyle/>
        <a:p>
          <a:endParaRPr lang="fi-FI"/>
        </a:p>
      </dgm:t>
    </dgm:pt>
    <dgm:pt modelId="{0B627EBE-8D95-4F52-BBD7-B148E85D4956}" type="pres">
      <dgm:prSet presAssocID="{544BFBB3-6CEE-488B-AFB7-18FEFACC5CC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30A67BEB-CC20-4483-9D3A-171D01A6582E}" type="pres">
      <dgm:prSet presAssocID="{46C5285E-BEB2-44DC-B227-22017D091D7D}" presName="thickLine" presStyleLbl="alignNode1" presStyleIdx="0" presStyleCnt="1"/>
      <dgm:spPr/>
    </dgm:pt>
    <dgm:pt modelId="{B398D7AE-35A1-41AB-9A1B-7F01531B3D2B}" type="pres">
      <dgm:prSet presAssocID="{46C5285E-BEB2-44DC-B227-22017D091D7D}" presName="horz1" presStyleCnt="0"/>
      <dgm:spPr/>
    </dgm:pt>
    <dgm:pt modelId="{8C88589F-DEE3-4081-B867-1F960D5F7BFE}" type="pres">
      <dgm:prSet presAssocID="{46C5285E-BEB2-44DC-B227-22017D091D7D}" presName="tx1" presStyleLbl="revTx" presStyleIdx="0" presStyleCnt="3"/>
      <dgm:spPr/>
      <dgm:t>
        <a:bodyPr/>
        <a:lstStyle/>
        <a:p>
          <a:endParaRPr lang="fi-FI"/>
        </a:p>
      </dgm:t>
    </dgm:pt>
    <dgm:pt modelId="{3E9D34E2-EB96-4276-AADF-AC35D8348537}" type="pres">
      <dgm:prSet presAssocID="{46C5285E-BEB2-44DC-B227-22017D091D7D}" presName="vert1" presStyleCnt="0"/>
      <dgm:spPr/>
    </dgm:pt>
    <dgm:pt modelId="{9AA515A0-FB6A-43E1-BA0C-E3C41D087083}" type="pres">
      <dgm:prSet presAssocID="{2A80DCA3-E1AB-46AC-904E-EBF8A97C6AB4}" presName="vertSpace2a" presStyleCnt="0"/>
      <dgm:spPr/>
    </dgm:pt>
    <dgm:pt modelId="{583078A4-8F07-4B6F-8032-35B0CB553C60}" type="pres">
      <dgm:prSet presAssocID="{2A80DCA3-E1AB-46AC-904E-EBF8A97C6AB4}" presName="horz2" presStyleCnt="0"/>
      <dgm:spPr/>
    </dgm:pt>
    <dgm:pt modelId="{52ED4ADE-A49F-489D-B37A-610E36C025FC}" type="pres">
      <dgm:prSet presAssocID="{2A80DCA3-E1AB-46AC-904E-EBF8A97C6AB4}" presName="horzSpace2" presStyleCnt="0"/>
      <dgm:spPr/>
    </dgm:pt>
    <dgm:pt modelId="{04972568-C36F-41D3-B4BF-BD6E15D4A2BB}" type="pres">
      <dgm:prSet presAssocID="{2A80DCA3-E1AB-46AC-904E-EBF8A97C6AB4}" presName="tx2" presStyleLbl="revTx" presStyleIdx="1" presStyleCnt="3"/>
      <dgm:spPr/>
      <dgm:t>
        <a:bodyPr/>
        <a:lstStyle/>
        <a:p>
          <a:endParaRPr lang="fi-FI"/>
        </a:p>
      </dgm:t>
    </dgm:pt>
    <dgm:pt modelId="{FA33DD5E-BF6F-4F3F-9888-D57BB730F393}" type="pres">
      <dgm:prSet presAssocID="{2A80DCA3-E1AB-46AC-904E-EBF8A97C6AB4}" presName="vert2" presStyleCnt="0"/>
      <dgm:spPr/>
    </dgm:pt>
    <dgm:pt modelId="{7DE5A936-92AB-441E-AC8C-B22461981FBD}" type="pres">
      <dgm:prSet presAssocID="{2A80DCA3-E1AB-46AC-904E-EBF8A97C6AB4}" presName="thinLine2b" presStyleLbl="callout" presStyleIdx="0" presStyleCnt="2"/>
      <dgm:spPr/>
    </dgm:pt>
    <dgm:pt modelId="{C2F0FB45-FEE8-4B4E-A258-B1CBC7B96739}" type="pres">
      <dgm:prSet presAssocID="{2A80DCA3-E1AB-46AC-904E-EBF8A97C6AB4}" presName="vertSpace2b" presStyleCnt="0"/>
      <dgm:spPr/>
    </dgm:pt>
    <dgm:pt modelId="{C4CF31C2-A162-42CE-BF8E-8E07008A3347}" type="pres">
      <dgm:prSet presAssocID="{BCF851A6-2536-440A-8A40-3DCF7FF34159}" presName="horz2" presStyleCnt="0"/>
      <dgm:spPr/>
    </dgm:pt>
    <dgm:pt modelId="{7D3D264F-24D6-4010-A803-65EB58A4C4D7}" type="pres">
      <dgm:prSet presAssocID="{BCF851A6-2536-440A-8A40-3DCF7FF34159}" presName="horzSpace2" presStyleCnt="0"/>
      <dgm:spPr/>
    </dgm:pt>
    <dgm:pt modelId="{A7F94AF7-CC65-43E0-8B9B-581B3A490FFD}" type="pres">
      <dgm:prSet presAssocID="{BCF851A6-2536-440A-8A40-3DCF7FF34159}" presName="tx2" presStyleLbl="revTx" presStyleIdx="2" presStyleCnt="3"/>
      <dgm:spPr/>
      <dgm:t>
        <a:bodyPr/>
        <a:lstStyle/>
        <a:p>
          <a:endParaRPr lang="fi-FI"/>
        </a:p>
      </dgm:t>
    </dgm:pt>
    <dgm:pt modelId="{18E3A67A-9B97-4539-9E1D-252C8319B047}" type="pres">
      <dgm:prSet presAssocID="{BCF851A6-2536-440A-8A40-3DCF7FF34159}" presName="vert2" presStyleCnt="0"/>
      <dgm:spPr/>
    </dgm:pt>
    <dgm:pt modelId="{41F0AAB6-8DD1-4F08-830A-11C5D6C6D48E}" type="pres">
      <dgm:prSet presAssocID="{BCF851A6-2536-440A-8A40-3DCF7FF34159}" presName="thinLine2b" presStyleLbl="callout" presStyleIdx="1" presStyleCnt="2"/>
      <dgm:spPr/>
    </dgm:pt>
    <dgm:pt modelId="{DB23E70C-CC94-4F01-834C-BD811A233009}" type="pres">
      <dgm:prSet presAssocID="{BCF851A6-2536-440A-8A40-3DCF7FF34159}" presName="vertSpace2b" presStyleCnt="0"/>
      <dgm:spPr/>
    </dgm:pt>
  </dgm:ptLst>
  <dgm:cxnLst>
    <dgm:cxn modelId="{E703B433-823A-4243-B55E-DFEC62F44AE3}" type="presOf" srcId="{46C5285E-BEB2-44DC-B227-22017D091D7D}" destId="{8C88589F-DEE3-4081-B867-1F960D5F7BFE}" srcOrd="0" destOrd="0" presId="urn:microsoft.com/office/officeart/2008/layout/LinedList"/>
    <dgm:cxn modelId="{25F71F6E-EF30-4525-8872-122C55D2ABBC}" type="presOf" srcId="{BCF851A6-2536-440A-8A40-3DCF7FF34159}" destId="{A7F94AF7-CC65-43E0-8B9B-581B3A490FFD}" srcOrd="0" destOrd="0" presId="urn:microsoft.com/office/officeart/2008/layout/LinedList"/>
    <dgm:cxn modelId="{8BA9222A-E662-423F-81BF-CAC723243016}" srcId="{544BFBB3-6CEE-488B-AFB7-18FEFACC5CCB}" destId="{46C5285E-BEB2-44DC-B227-22017D091D7D}" srcOrd="0" destOrd="0" parTransId="{4E6EDB46-523E-4ED9-8EB1-E7F886098F0A}" sibTransId="{A20D33AB-5894-46DA-8198-F207E7953E3C}"/>
    <dgm:cxn modelId="{305E6A91-44ED-4D0A-AC21-A4BF55E4DECD}" type="presOf" srcId="{2A80DCA3-E1AB-46AC-904E-EBF8A97C6AB4}" destId="{04972568-C36F-41D3-B4BF-BD6E15D4A2BB}" srcOrd="0" destOrd="0" presId="urn:microsoft.com/office/officeart/2008/layout/LinedList"/>
    <dgm:cxn modelId="{6403C77B-2D88-4908-9374-7C5CA418CA55}" srcId="{46C5285E-BEB2-44DC-B227-22017D091D7D}" destId="{2A80DCA3-E1AB-46AC-904E-EBF8A97C6AB4}" srcOrd="0" destOrd="0" parTransId="{075D83AC-D7F0-4763-91D2-60ADCCB588C9}" sibTransId="{B7599B2E-0241-44B8-A971-252277C718EE}"/>
    <dgm:cxn modelId="{62C42534-5DD9-47F8-A93D-F1D6ECC2C75D}" srcId="{46C5285E-BEB2-44DC-B227-22017D091D7D}" destId="{BCF851A6-2536-440A-8A40-3DCF7FF34159}" srcOrd="1" destOrd="0" parTransId="{13583985-4328-4034-B2D6-87769828F5C6}" sibTransId="{473F0201-3E9E-4191-93EE-426D2B4A0689}"/>
    <dgm:cxn modelId="{1281E7AD-D625-4D69-ADA4-B82BFAEB3564}" type="presOf" srcId="{544BFBB3-6CEE-488B-AFB7-18FEFACC5CCB}" destId="{0B627EBE-8D95-4F52-BBD7-B148E85D4956}" srcOrd="0" destOrd="0" presId="urn:microsoft.com/office/officeart/2008/layout/LinedList"/>
    <dgm:cxn modelId="{27102D2B-DB9B-4621-9222-35777220E95A}" type="presParOf" srcId="{0B627EBE-8D95-4F52-BBD7-B148E85D4956}" destId="{30A67BEB-CC20-4483-9D3A-171D01A6582E}" srcOrd="0" destOrd="0" presId="urn:microsoft.com/office/officeart/2008/layout/LinedList"/>
    <dgm:cxn modelId="{EC7CCE4D-B94E-4C67-BC56-E749BB3FFD06}" type="presParOf" srcId="{0B627EBE-8D95-4F52-BBD7-B148E85D4956}" destId="{B398D7AE-35A1-41AB-9A1B-7F01531B3D2B}" srcOrd="1" destOrd="0" presId="urn:microsoft.com/office/officeart/2008/layout/LinedList"/>
    <dgm:cxn modelId="{A4BBD616-5F7F-43DB-A0EB-D846B37909BA}" type="presParOf" srcId="{B398D7AE-35A1-41AB-9A1B-7F01531B3D2B}" destId="{8C88589F-DEE3-4081-B867-1F960D5F7BFE}" srcOrd="0" destOrd="0" presId="urn:microsoft.com/office/officeart/2008/layout/LinedList"/>
    <dgm:cxn modelId="{A58EDA8C-EF36-4D57-B996-9F4BD5C8A901}" type="presParOf" srcId="{B398D7AE-35A1-41AB-9A1B-7F01531B3D2B}" destId="{3E9D34E2-EB96-4276-AADF-AC35D8348537}" srcOrd="1" destOrd="0" presId="urn:microsoft.com/office/officeart/2008/layout/LinedList"/>
    <dgm:cxn modelId="{F43CB76D-6FEF-4F1C-842C-58127C4846E4}" type="presParOf" srcId="{3E9D34E2-EB96-4276-AADF-AC35D8348537}" destId="{9AA515A0-FB6A-43E1-BA0C-E3C41D087083}" srcOrd="0" destOrd="0" presId="urn:microsoft.com/office/officeart/2008/layout/LinedList"/>
    <dgm:cxn modelId="{DFC88CFA-9085-4F33-9062-897633FDA673}" type="presParOf" srcId="{3E9D34E2-EB96-4276-AADF-AC35D8348537}" destId="{583078A4-8F07-4B6F-8032-35B0CB553C60}" srcOrd="1" destOrd="0" presId="urn:microsoft.com/office/officeart/2008/layout/LinedList"/>
    <dgm:cxn modelId="{9137D98D-9D21-4DBD-AB26-E2464C09975F}" type="presParOf" srcId="{583078A4-8F07-4B6F-8032-35B0CB553C60}" destId="{52ED4ADE-A49F-489D-B37A-610E36C025FC}" srcOrd="0" destOrd="0" presId="urn:microsoft.com/office/officeart/2008/layout/LinedList"/>
    <dgm:cxn modelId="{F417A519-AE4C-4457-9BBF-FB055C9E1CBE}" type="presParOf" srcId="{583078A4-8F07-4B6F-8032-35B0CB553C60}" destId="{04972568-C36F-41D3-B4BF-BD6E15D4A2BB}" srcOrd="1" destOrd="0" presId="urn:microsoft.com/office/officeart/2008/layout/LinedList"/>
    <dgm:cxn modelId="{394F5AF2-FDE7-4C9B-876C-BE23252DE15F}" type="presParOf" srcId="{583078A4-8F07-4B6F-8032-35B0CB553C60}" destId="{FA33DD5E-BF6F-4F3F-9888-D57BB730F393}" srcOrd="2" destOrd="0" presId="urn:microsoft.com/office/officeart/2008/layout/LinedList"/>
    <dgm:cxn modelId="{64695800-04FD-42A3-AF30-46B55491B9E9}" type="presParOf" srcId="{3E9D34E2-EB96-4276-AADF-AC35D8348537}" destId="{7DE5A936-92AB-441E-AC8C-B22461981FBD}" srcOrd="2" destOrd="0" presId="urn:microsoft.com/office/officeart/2008/layout/LinedList"/>
    <dgm:cxn modelId="{71574A0C-26EA-4718-9BFB-73A5EA2EFAD1}" type="presParOf" srcId="{3E9D34E2-EB96-4276-AADF-AC35D8348537}" destId="{C2F0FB45-FEE8-4B4E-A258-B1CBC7B96739}" srcOrd="3" destOrd="0" presId="urn:microsoft.com/office/officeart/2008/layout/LinedList"/>
    <dgm:cxn modelId="{BBCCE42B-E00B-4FAF-8150-A53AAF8EF6FC}" type="presParOf" srcId="{3E9D34E2-EB96-4276-AADF-AC35D8348537}" destId="{C4CF31C2-A162-42CE-BF8E-8E07008A3347}" srcOrd="4" destOrd="0" presId="urn:microsoft.com/office/officeart/2008/layout/LinedList"/>
    <dgm:cxn modelId="{6FABC500-E1BD-4E61-9BE1-6338D2CFB516}" type="presParOf" srcId="{C4CF31C2-A162-42CE-BF8E-8E07008A3347}" destId="{7D3D264F-24D6-4010-A803-65EB58A4C4D7}" srcOrd="0" destOrd="0" presId="urn:microsoft.com/office/officeart/2008/layout/LinedList"/>
    <dgm:cxn modelId="{A71B630D-7CF3-44E9-895E-EF35FE17FD47}" type="presParOf" srcId="{C4CF31C2-A162-42CE-BF8E-8E07008A3347}" destId="{A7F94AF7-CC65-43E0-8B9B-581B3A490FFD}" srcOrd="1" destOrd="0" presId="urn:microsoft.com/office/officeart/2008/layout/LinedList"/>
    <dgm:cxn modelId="{5BD6E3CA-BB32-4CC8-9294-9C50BF50E9B0}" type="presParOf" srcId="{C4CF31C2-A162-42CE-BF8E-8E07008A3347}" destId="{18E3A67A-9B97-4539-9E1D-252C8319B047}" srcOrd="2" destOrd="0" presId="urn:microsoft.com/office/officeart/2008/layout/LinedList"/>
    <dgm:cxn modelId="{AEA96BBE-F1C6-437C-B3A7-5DED7DABFD8E}" type="presParOf" srcId="{3E9D34E2-EB96-4276-AADF-AC35D8348537}" destId="{41F0AAB6-8DD1-4F08-830A-11C5D6C6D48E}" srcOrd="5" destOrd="0" presId="urn:microsoft.com/office/officeart/2008/layout/LinedList"/>
    <dgm:cxn modelId="{0BD00FC9-C883-4AB0-BC62-0AF8FAB5D815}" type="presParOf" srcId="{3E9D34E2-EB96-4276-AADF-AC35D8348537}" destId="{DB23E70C-CC94-4F01-834C-BD811A233009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3C49ADD-073A-4CB0-803A-5369D9BBF90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9B78F3C3-2E81-45FF-B7BD-5A0A455E7BD4}">
      <dgm:prSet/>
      <dgm:spPr/>
      <dgm:t>
        <a:bodyPr/>
        <a:lstStyle/>
        <a:p>
          <a:pPr rtl="0"/>
          <a:r>
            <a:rPr lang="fi-FI" b="1" smtClean="0"/>
            <a:t>Net sales, the buyer is an English consumer </a:t>
          </a:r>
          <a:endParaRPr lang="fi-FI"/>
        </a:p>
      </dgm:t>
    </dgm:pt>
    <dgm:pt modelId="{FE5DA1EC-0344-473F-B844-9F8BF383D2B8}" type="parTrans" cxnId="{5B408D93-FB77-4A90-AECB-49519569FD01}">
      <dgm:prSet/>
      <dgm:spPr/>
      <dgm:t>
        <a:bodyPr/>
        <a:lstStyle/>
        <a:p>
          <a:endParaRPr lang="fi-FI"/>
        </a:p>
      </dgm:t>
    </dgm:pt>
    <dgm:pt modelId="{10342637-680A-4916-A717-DE18D7983131}" type="sibTrans" cxnId="{5B408D93-FB77-4A90-AECB-49519569FD01}">
      <dgm:prSet/>
      <dgm:spPr/>
      <dgm:t>
        <a:bodyPr/>
        <a:lstStyle/>
        <a:p>
          <a:endParaRPr lang="fi-FI"/>
        </a:p>
      </dgm:t>
    </dgm:pt>
    <dgm:pt modelId="{05A16194-5D5B-47A3-90E3-B88212CC44E9}">
      <dgm:prSet/>
      <dgm:spPr/>
      <dgm:t>
        <a:bodyPr/>
        <a:lstStyle/>
        <a:p>
          <a:pPr rtl="0"/>
          <a:r>
            <a:rPr lang="fi-FI" b="1" smtClean="0"/>
            <a:t>Choice of law: Act 1964 does not apply</a:t>
          </a:r>
          <a:endParaRPr lang="fi-FI"/>
        </a:p>
      </dgm:t>
    </dgm:pt>
    <dgm:pt modelId="{DE801AC0-DD2D-4778-91C5-3483103FC402}" type="parTrans" cxnId="{A433E716-43C1-428C-A785-219B5FCCD861}">
      <dgm:prSet/>
      <dgm:spPr/>
      <dgm:t>
        <a:bodyPr/>
        <a:lstStyle/>
        <a:p>
          <a:endParaRPr lang="fi-FI"/>
        </a:p>
      </dgm:t>
    </dgm:pt>
    <dgm:pt modelId="{516394FB-D955-41F8-8F2D-B80787FBCBC8}" type="sibTrans" cxnId="{A433E716-43C1-428C-A785-219B5FCCD861}">
      <dgm:prSet/>
      <dgm:spPr/>
      <dgm:t>
        <a:bodyPr/>
        <a:lstStyle/>
        <a:p>
          <a:endParaRPr lang="fi-FI"/>
        </a:p>
      </dgm:t>
    </dgm:pt>
    <dgm:pt modelId="{EEF16603-C07C-4914-9CE8-19D59991C8DF}">
      <dgm:prSet/>
      <dgm:spPr/>
      <dgm:t>
        <a:bodyPr/>
        <a:lstStyle/>
        <a:p>
          <a:pPr rtl="0"/>
          <a:r>
            <a:rPr lang="fi-FI" b="1" smtClean="0"/>
            <a:t>Rome I Regulation: </a:t>
          </a:r>
          <a:endParaRPr lang="fi-FI"/>
        </a:p>
      </dgm:t>
    </dgm:pt>
    <dgm:pt modelId="{FBDB40CC-650A-44CA-9A83-556C6F1FECAE}" type="parTrans" cxnId="{CEE36CB4-FCF1-4B55-A428-F442D2D243C7}">
      <dgm:prSet/>
      <dgm:spPr/>
      <dgm:t>
        <a:bodyPr/>
        <a:lstStyle/>
        <a:p>
          <a:endParaRPr lang="fi-FI"/>
        </a:p>
      </dgm:t>
    </dgm:pt>
    <dgm:pt modelId="{585D1918-1893-4CE8-879B-849E05523F78}" type="sibTrans" cxnId="{CEE36CB4-FCF1-4B55-A428-F442D2D243C7}">
      <dgm:prSet/>
      <dgm:spPr/>
      <dgm:t>
        <a:bodyPr/>
        <a:lstStyle/>
        <a:p>
          <a:endParaRPr lang="fi-FI"/>
        </a:p>
      </dgm:t>
    </dgm:pt>
    <dgm:pt modelId="{8D8F7A64-FDCE-4876-B15A-77302A508B9D}">
      <dgm:prSet/>
      <dgm:spPr/>
      <dgm:t>
        <a:bodyPr/>
        <a:lstStyle/>
        <a:p>
          <a:pPr rtl="0"/>
          <a:r>
            <a:rPr lang="fi-FI" i="1" smtClean="0"/>
            <a:t>The law of the country of residence of the consumer if the </a:t>
          </a:r>
          <a:r>
            <a:rPr lang="en-US" i="1" smtClean="0"/>
            <a:t>transaction is based on marketing goods there and the consumer has concluded the contract there </a:t>
          </a:r>
          <a:endParaRPr lang="fi-FI"/>
        </a:p>
      </dgm:t>
    </dgm:pt>
    <dgm:pt modelId="{5D420397-32F6-42B9-9A0B-1E0A37FDFE27}" type="parTrans" cxnId="{CDAA9871-63DA-4585-B908-62044C763B17}">
      <dgm:prSet/>
      <dgm:spPr/>
      <dgm:t>
        <a:bodyPr/>
        <a:lstStyle/>
        <a:p>
          <a:endParaRPr lang="fi-FI"/>
        </a:p>
      </dgm:t>
    </dgm:pt>
    <dgm:pt modelId="{DC035E71-50A0-42E0-9B3F-9EDC9C9022FB}" type="sibTrans" cxnId="{CDAA9871-63DA-4585-B908-62044C763B17}">
      <dgm:prSet/>
      <dgm:spPr/>
      <dgm:t>
        <a:bodyPr/>
        <a:lstStyle/>
        <a:p>
          <a:endParaRPr lang="fi-FI"/>
        </a:p>
      </dgm:t>
    </dgm:pt>
    <dgm:pt modelId="{A203AA33-36CC-4A23-B26F-EA35FE369BF5}">
      <dgm:prSet/>
      <dgm:spPr/>
      <dgm:t>
        <a:bodyPr/>
        <a:lstStyle/>
        <a:p>
          <a:pPr rtl="0"/>
          <a:r>
            <a:rPr lang="fi-FI" i="1" smtClean="0"/>
            <a:t>Here: probably English law </a:t>
          </a:r>
          <a:endParaRPr lang="fi-FI"/>
        </a:p>
      </dgm:t>
    </dgm:pt>
    <dgm:pt modelId="{7C138547-7A66-4BC0-B085-8C1E418FAFA5}" type="parTrans" cxnId="{B389BADF-EF5B-4E21-8953-6FA08A7D15BF}">
      <dgm:prSet/>
      <dgm:spPr/>
      <dgm:t>
        <a:bodyPr/>
        <a:lstStyle/>
        <a:p>
          <a:endParaRPr lang="fi-FI"/>
        </a:p>
      </dgm:t>
    </dgm:pt>
    <dgm:pt modelId="{19F6FF66-64C2-471A-A626-4901252826F8}" type="sibTrans" cxnId="{B389BADF-EF5B-4E21-8953-6FA08A7D15BF}">
      <dgm:prSet/>
      <dgm:spPr/>
      <dgm:t>
        <a:bodyPr/>
        <a:lstStyle/>
        <a:p>
          <a:endParaRPr lang="fi-FI"/>
        </a:p>
      </dgm:t>
    </dgm:pt>
    <dgm:pt modelId="{CA531B27-A5A1-4C75-B865-146AB064744B}" type="pres">
      <dgm:prSet presAssocID="{93C49ADD-073A-4CB0-803A-5369D9BBF90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571C93AA-8184-4B11-98DE-5197D9F10998}" type="pres">
      <dgm:prSet presAssocID="{9B78F3C3-2E81-45FF-B7BD-5A0A455E7BD4}" presName="thickLine" presStyleLbl="alignNode1" presStyleIdx="0" presStyleCnt="1"/>
      <dgm:spPr/>
    </dgm:pt>
    <dgm:pt modelId="{2D4F7204-AF83-4C16-BBC1-591884F93683}" type="pres">
      <dgm:prSet presAssocID="{9B78F3C3-2E81-45FF-B7BD-5A0A455E7BD4}" presName="horz1" presStyleCnt="0"/>
      <dgm:spPr/>
    </dgm:pt>
    <dgm:pt modelId="{A3865D04-F9C5-40F7-A67C-AA88645C13E5}" type="pres">
      <dgm:prSet presAssocID="{9B78F3C3-2E81-45FF-B7BD-5A0A455E7BD4}" presName="tx1" presStyleLbl="revTx" presStyleIdx="0" presStyleCnt="5"/>
      <dgm:spPr/>
      <dgm:t>
        <a:bodyPr/>
        <a:lstStyle/>
        <a:p>
          <a:endParaRPr lang="fi-FI"/>
        </a:p>
      </dgm:t>
    </dgm:pt>
    <dgm:pt modelId="{4469A64C-A3E1-4E0E-82F1-B2632650BA5E}" type="pres">
      <dgm:prSet presAssocID="{9B78F3C3-2E81-45FF-B7BD-5A0A455E7BD4}" presName="vert1" presStyleCnt="0"/>
      <dgm:spPr/>
    </dgm:pt>
    <dgm:pt modelId="{8566408C-C149-4C89-9BBA-10C2ACB39D34}" type="pres">
      <dgm:prSet presAssocID="{05A16194-5D5B-47A3-90E3-B88212CC44E9}" presName="vertSpace2a" presStyleCnt="0"/>
      <dgm:spPr/>
    </dgm:pt>
    <dgm:pt modelId="{2A6EA138-1708-4CAC-A782-78BCEAC5BB1E}" type="pres">
      <dgm:prSet presAssocID="{05A16194-5D5B-47A3-90E3-B88212CC44E9}" presName="horz2" presStyleCnt="0"/>
      <dgm:spPr/>
    </dgm:pt>
    <dgm:pt modelId="{D2044E38-62EC-4291-9E23-E6617DD9E987}" type="pres">
      <dgm:prSet presAssocID="{05A16194-5D5B-47A3-90E3-B88212CC44E9}" presName="horzSpace2" presStyleCnt="0"/>
      <dgm:spPr/>
    </dgm:pt>
    <dgm:pt modelId="{05C956DB-436A-47A4-B0DB-58ACC58DCEBF}" type="pres">
      <dgm:prSet presAssocID="{05A16194-5D5B-47A3-90E3-B88212CC44E9}" presName="tx2" presStyleLbl="revTx" presStyleIdx="1" presStyleCnt="5"/>
      <dgm:spPr/>
      <dgm:t>
        <a:bodyPr/>
        <a:lstStyle/>
        <a:p>
          <a:endParaRPr lang="fi-FI"/>
        </a:p>
      </dgm:t>
    </dgm:pt>
    <dgm:pt modelId="{7039CA2C-6108-4024-9B5C-CBC93D834EA5}" type="pres">
      <dgm:prSet presAssocID="{05A16194-5D5B-47A3-90E3-B88212CC44E9}" presName="vert2" presStyleCnt="0"/>
      <dgm:spPr/>
    </dgm:pt>
    <dgm:pt modelId="{3C7571E9-1203-420B-A752-CA25E9615882}" type="pres">
      <dgm:prSet presAssocID="{05A16194-5D5B-47A3-90E3-B88212CC44E9}" presName="thinLine2b" presStyleLbl="callout" presStyleIdx="0" presStyleCnt="3"/>
      <dgm:spPr/>
    </dgm:pt>
    <dgm:pt modelId="{DDE1143A-8ABF-40AB-9650-13F78876174A}" type="pres">
      <dgm:prSet presAssocID="{05A16194-5D5B-47A3-90E3-B88212CC44E9}" presName="vertSpace2b" presStyleCnt="0"/>
      <dgm:spPr/>
    </dgm:pt>
    <dgm:pt modelId="{009C7F33-0A0C-4CA6-9F62-56C0EE3246B1}" type="pres">
      <dgm:prSet presAssocID="{EEF16603-C07C-4914-9CE8-19D59991C8DF}" presName="horz2" presStyleCnt="0"/>
      <dgm:spPr/>
    </dgm:pt>
    <dgm:pt modelId="{76A1A402-95AC-46C2-A8A0-BA65B369CAF2}" type="pres">
      <dgm:prSet presAssocID="{EEF16603-C07C-4914-9CE8-19D59991C8DF}" presName="horzSpace2" presStyleCnt="0"/>
      <dgm:spPr/>
    </dgm:pt>
    <dgm:pt modelId="{BD43D572-4952-4144-8993-C9593BDD5FF1}" type="pres">
      <dgm:prSet presAssocID="{EEF16603-C07C-4914-9CE8-19D59991C8DF}" presName="tx2" presStyleLbl="revTx" presStyleIdx="2" presStyleCnt="5"/>
      <dgm:spPr/>
      <dgm:t>
        <a:bodyPr/>
        <a:lstStyle/>
        <a:p>
          <a:endParaRPr lang="fi-FI"/>
        </a:p>
      </dgm:t>
    </dgm:pt>
    <dgm:pt modelId="{F073E5F9-AA71-45FD-B367-1AD1EB70B5A3}" type="pres">
      <dgm:prSet presAssocID="{EEF16603-C07C-4914-9CE8-19D59991C8DF}" presName="vert2" presStyleCnt="0"/>
      <dgm:spPr/>
    </dgm:pt>
    <dgm:pt modelId="{6C88F5DF-2A08-4645-BEDB-EB3F53AE8647}" type="pres">
      <dgm:prSet presAssocID="{8D8F7A64-FDCE-4876-B15A-77302A508B9D}" presName="horz3" presStyleCnt="0"/>
      <dgm:spPr/>
    </dgm:pt>
    <dgm:pt modelId="{E575160B-8D4C-43A5-A70E-B0548C8BC9AE}" type="pres">
      <dgm:prSet presAssocID="{8D8F7A64-FDCE-4876-B15A-77302A508B9D}" presName="horzSpace3" presStyleCnt="0"/>
      <dgm:spPr/>
    </dgm:pt>
    <dgm:pt modelId="{0978DF99-0A6B-461A-9A65-A125172B8A00}" type="pres">
      <dgm:prSet presAssocID="{8D8F7A64-FDCE-4876-B15A-77302A508B9D}" presName="tx3" presStyleLbl="revTx" presStyleIdx="3" presStyleCnt="5"/>
      <dgm:spPr/>
      <dgm:t>
        <a:bodyPr/>
        <a:lstStyle/>
        <a:p>
          <a:endParaRPr lang="fi-FI"/>
        </a:p>
      </dgm:t>
    </dgm:pt>
    <dgm:pt modelId="{3BF978D0-5C7F-482B-8D0D-459E0F6EE2A6}" type="pres">
      <dgm:prSet presAssocID="{8D8F7A64-FDCE-4876-B15A-77302A508B9D}" presName="vert3" presStyleCnt="0"/>
      <dgm:spPr/>
    </dgm:pt>
    <dgm:pt modelId="{E5ABEDB5-FFE6-4932-AEE0-A22D32B61413}" type="pres">
      <dgm:prSet presAssocID="{DC035E71-50A0-42E0-9B3F-9EDC9C9022FB}" presName="thinLine3" presStyleLbl="callout" presStyleIdx="1" presStyleCnt="3"/>
      <dgm:spPr/>
    </dgm:pt>
    <dgm:pt modelId="{27D117CF-F3B9-48C1-A742-0AA2A54F5540}" type="pres">
      <dgm:prSet presAssocID="{A203AA33-36CC-4A23-B26F-EA35FE369BF5}" presName="horz3" presStyleCnt="0"/>
      <dgm:spPr/>
    </dgm:pt>
    <dgm:pt modelId="{AEA20678-5270-445F-86C4-9F222A98A6DA}" type="pres">
      <dgm:prSet presAssocID="{A203AA33-36CC-4A23-B26F-EA35FE369BF5}" presName="horzSpace3" presStyleCnt="0"/>
      <dgm:spPr/>
    </dgm:pt>
    <dgm:pt modelId="{5C2C20FF-57FE-48A5-AC8A-92F7A75DF154}" type="pres">
      <dgm:prSet presAssocID="{A203AA33-36CC-4A23-B26F-EA35FE369BF5}" presName="tx3" presStyleLbl="revTx" presStyleIdx="4" presStyleCnt="5"/>
      <dgm:spPr/>
      <dgm:t>
        <a:bodyPr/>
        <a:lstStyle/>
        <a:p>
          <a:endParaRPr lang="fi-FI"/>
        </a:p>
      </dgm:t>
    </dgm:pt>
    <dgm:pt modelId="{FAC22553-CDD2-42A6-BF92-DF165E7253B3}" type="pres">
      <dgm:prSet presAssocID="{A203AA33-36CC-4A23-B26F-EA35FE369BF5}" presName="vert3" presStyleCnt="0"/>
      <dgm:spPr/>
    </dgm:pt>
    <dgm:pt modelId="{114882DD-8493-4982-8D23-796EAFB46C40}" type="pres">
      <dgm:prSet presAssocID="{EEF16603-C07C-4914-9CE8-19D59991C8DF}" presName="thinLine2b" presStyleLbl="callout" presStyleIdx="2" presStyleCnt="3"/>
      <dgm:spPr/>
    </dgm:pt>
    <dgm:pt modelId="{21C089D0-0834-4D43-B0FB-F30096A47DBC}" type="pres">
      <dgm:prSet presAssocID="{EEF16603-C07C-4914-9CE8-19D59991C8DF}" presName="vertSpace2b" presStyleCnt="0"/>
      <dgm:spPr/>
    </dgm:pt>
  </dgm:ptLst>
  <dgm:cxnLst>
    <dgm:cxn modelId="{A433E716-43C1-428C-A785-219B5FCCD861}" srcId="{9B78F3C3-2E81-45FF-B7BD-5A0A455E7BD4}" destId="{05A16194-5D5B-47A3-90E3-B88212CC44E9}" srcOrd="0" destOrd="0" parTransId="{DE801AC0-DD2D-4778-91C5-3483103FC402}" sibTransId="{516394FB-D955-41F8-8F2D-B80787FBCBC8}"/>
    <dgm:cxn modelId="{0A195299-2E06-4BF7-AE21-7ACE821AA628}" type="presOf" srcId="{05A16194-5D5B-47A3-90E3-B88212CC44E9}" destId="{05C956DB-436A-47A4-B0DB-58ACC58DCEBF}" srcOrd="0" destOrd="0" presId="urn:microsoft.com/office/officeart/2008/layout/LinedList"/>
    <dgm:cxn modelId="{CDAA9871-63DA-4585-B908-62044C763B17}" srcId="{EEF16603-C07C-4914-9CE8-19D59991C8DF}" destId="{8D8F7A64-FDCE-4876-B15A-77302A508B9D}" srcOrd="0" destOrd="0" parTransId="{5D420397-32F6-42B9-9A0B-1E0A37FDFE27}" sibTransId="{DC035E71-50A0-42E0-9B3F-9EDC9C9022FB}"/>
    <dgm:cxn modelId="{3646ED26-FE4B-46A8-BB5D-BA2B86C98A9A}" type="presOf" srcId="{93C49ADD-073A-4CB0-803A-5369D9BBF90C}" destId="{CA531B27-A5A1-4C75-B865-146AB064744B}" srcOrd="0" destOrd="0" presId="urn:microsoft.com/office/officeart/2008/layout/LinedList"/>
    <dgm:cxn modelId="{2F3C80C1-B8CA-4FD1-BD9B-2A11C808427E}" type="presOf" srcId="{A203AA33-36CC-4A23-B26F-EA35FE369BF5}" destId="{5C2C20FF-57FE-48A5-AC8A-92F7A75DF154}" srcOrd="0" destOrd="0" presId="urn:microsoft.com/office/officeart/2008/layout/LinedList"/>
    <dgm:cxn modelId="{9CBDBB49-51AE-4229-AB3D-26E8BEDD7941}" type="presOf" srcId="{8D8F7A64-FDCE-4876-B15A-77302A508B9D}" destId="{0978DF99-0A6B-461A-9A65-A125172B8A00}" srcOrd="0" destOrd="0" presId="urn:microsoft.com/office/officeart/2008/layout/LinedList"/>
    <dgm:cxn modelId="{0E18BB52-DA14-4772-86F3-0FE6404827B2}" type="presOf" srcId="{EEF16603-C07C-4914-9CE8-19D59991C8DF}" destId="{BD43D572-4952-4144-8993-C9593BDD5FF1}" srcOrd="0" destOrd="0" presId="urn:microsoft.com/office/officeart/2008/layout/LinedList"/>
    <dgm:cxn modelId="{DAC2F7A7-1BE2-4ABF-8A0B-BE3FFFDF5954}" type="presOf" srcId="{9B78F3C3-2E81-45FF-B7BD-5A0A455E7BD4}" destId="{A3865D04-F9C5-40F7-A67C-AA88645C13E5}" srcOrd="0" destOrd="0" presId="urn:microsoft.com/office/officeart/2008/layout/LinedList"/>
    <dgm:cxn modelId="{5B408D93-FB77-4A90-AECB-49519569FD01}" srcId="{93C49ADD-073A-4CB0-803A-5369D9BBF90C}" destId="{9B78F3C3-2E81-45FF-B7BD-5A0A455E7BD4}" srcOrd="0" destOrd="0" parTransId="{FE5DA1EC-0344-473F-B844-9F8BF383D2B8}" sibTransId="{10342637-680A-4916-A717-DE18D7983131}"/>
    <dgm:cxn modelId="{CEE36CB4-FCF1-4B55-A428-F442D2D243C7}" srcId="{9B78F3C3-2E81-45FF-B7BD-5A0A455E7BD4}" destId="{EEF16603-C07C-4914-9CE8-19D59991C8DF}" srcOrd="1" destOrd="0" parTransId="{FBDB40CC-650A-44CA-9A83-556C6F1FECAE}" sibTransId="{585D1918-1893-4CE8-879B-849E05523F78}"/>
    <dgm:cxn modelId="{B389BADF-EF5B-4E21-8953-6FA08A7D15BF}" srcId="{EEF16603-C07C-4914-9CE8-19D59991C8DF}" destId="{A203AA33-36CC-4A23-B26F-EA35FE369BF5}" srcOrd="1" destOrd="0" parTransId="{7C138547-7A66-4BC0-B085-8C1E418FAFA5}" sibTransId="{19F6FF66-64C2-471A-A626-4901252826F8}"/>
    <dgm:cxn modelId="{44FB52C1-D861-4135-85A6-381EACB21B0D}" type="presParOf" srcId="{CA531B27-A5A1-4C75-B865-146AB064744B}" destId="{571C93AA-8184-4B11-98DE-5197D9F10998}" srcOrd="0" destOrd="0" presId="urn:microsoft.com/office/officeart/2008/layout/LinedList"/>
    <dgm:cxn modelId="{E1B2B8F7-3736-44E3-956C-A63BB873AAB6}" type="presParOf" srcId="{CA531B27-A5A1-4C75-B865-146AB064744B}" destId="{2D4F7204-AF83-4C16-BBC1-591884F93683}" srcOrd="1" destOrd="0" presId="urn:microsoft.com/office/officeart/2008/layout/LinedList"/>
    <dgm:cxn modelId="{A813AFC3-E353-4A86-849D-01B84746A135}" type="presParOf" srcId="{2D4F7204-AF83-4C16-BBC1-591884F93683}" destId="{A3865D04-F9C5-40F7-A67C-AA88645C13E5}" srcOrd="0" destOrd="0" presId="urn:microsoft.com/office/officeart/2008/layout/LinedList"/>
    <dgm:cxn modelId="{3AF316F0-8AC0-4868-9AB4-31F6C9CB44D2}" type="presParOf" srcId="{2D4F7204-AF83-4C16-BBC1-591884F93683}" destId="{4469A64C-A3E1-4E0E-82F1-B2632650BA5E}" srcOrd="1" destOrd="0" presId="urn:microsoft.com/office/officeart/2008/layout/LinedList"/>
    <dgm:cxn modelId="{E3B6F61A-4BC5-4309-A139-6A93CA1D72B7}" type="presParOf" srcId="{4469A64C-A3E1-4E0E-82F1-B2632650BA5E}" destId="{8566408C-C149-4C89-9BBA-10C2ACB39D34}" srcOrd="0" destOrd="0" presId="urn:microsoft.com/office/officeart/2008/layout/LinedList"/>
    <dgm:cxn modelId="{F6724580-A536-44AF-BD21-51CBF7162564}" type="presParOf" srcId="{4469A64C-A3E1-4E0E-82F1-B2632650BA5E}" destId="{2A6EA138-1708-4CAC-A782-78BCEAC5BB1E}" srcOrd="1" destOrd="0" presId="urn:microsoft.com/office/officeart/2008/layout/LinedList"/>
    <dgm:cxn modelId="{D10B5762-0640-4C12-9FDE-BA22C6675E5B}" type="presParOf" srcId="{2A6EA138-1708-4CAC-A782-78BCEAC5BB1E}" destId="{D2044E38-62EC-4291-9E23-E6617DD9E987}" srcOrd="0" destOrd="0" presId="urn:microsoft.com/office/officeart/2008/layout/LinedList"/>
    <dgm:cxn modelId="{DB5EDC07-D8DB-4ADD-9F40-E8F56F9A5D1D}" type="presParOf" srcId="{2A6EA138-1708-4CAC-A782-78BCEAC5BB1E}" destId="{05C956DB-436A-47A4-B0DB-58ACC58DCEBF}" srcOrd="1" destOrd="0" presId="urn:microsoft.com/office/officeart/2008/layout/LinedList"/>
    <dgm:cxn modelId="{39C26610-34E8-43B1-A10E-813B765E3B80}" type="presParOf" srcId="{2A6EA138-1708-4CAC-A782-78BCEAC5BB1E}" destId="{7039CA2C-6108-4024-9B5C-CBC93D834EA5}" srcOrd="2" destOrd="0" presId="urn:microsoft.com/office/officeart/2008/layout/LinedList"/>
    <dgm:cxn modelId="{2E28471A-FE2E-42DC-8902-B26C967E529B}" type="presParOf" srcId="{4469A64C-A3E1-4E0E-82F1-B2632650BA5E}" destId="{3C7571E9-1203-420B-A752-CA25E9615882}" srcOrd="2" destOrd="0" presId="urn:microsoft.com/office/officeart/2008/layout/LinedList"/>
    <dgm:cxn modelId="{769A69A9-0357-42ED-B473-E5BBDBE6947C}" type="presParOf" srcId="{4469A64C-A3E1-4E0E-82F1-B2632650BA5E}" destId="{DDE1143A-8ABF-40AB-9650-13F78876174A}" srcOrd="3" destOrd="0" presId="urn:microsoft.com/office/officeart/2008/layout/LinedList"/>
    <dgm:cxn modelId="{D04A2C23-83A4-412D-A5F7-078DB1E3040C}" type="presParOf" srcId="{4469A64C-A3E1-4E0E-82F1-B2632650BA5E}" destId="{009C7F33-0A0C-4CA6-9F62-56C0EE3246B1}" srcOrd="4" destOrd="0" presId="urn:microsoft.com/office/officeart/2008/layout/LinedList"/>
    <dgm:cxn modelId="{2BC2C80F-09C7-4A88-817C-839ECCD11858}" type="presParOf" srcId="{009C7F33-0A0C-4CA6-9F62-56C0EE3246B1}" destId="{76A1A402-95AC-46C2-A8A0-BA65B369CAF2}" srcOrd="0" destOrd="0" presId="urn:microsoft.com/office/officeart/2008/layout/LinedList"/>
    <dgm:cxn modelId="{1F698D09-6987-4815-AB2A-62CE1144A784}" type="presParOf" srcId="{009C7F33-0A0C-4CA6-9F62-56C0EE3246B1}" destId="{BD43D572-4952-4144-8993-C9593BDD5FF1}" srcOrd="1" destOrd="0" presId="urn:microsoft.com/office/officeart/2008/layout/LinedList"/>
    <dgm:cxn modelId="{CD154DAC-2461-4A81-A801-37946D0450D7}" type="presParOf" srcId="{009C7F33-0A0C-4CA6-9F62-56C0EE3246B1}" destId="{F073E5F9-AA71-45FD-B367-1AD1EB70B5A3}" srcOrd="2" destOrd="0" presId="urn:microsoft.com/office/officeart/2008/layout/LinedList"/>
    <dgm:cxn modelId="{8F7C468C-EDC8-4EB0-8C01-2CB902CCA8A1}" type="presParOf" srcId="{F073E5F9-AA71-45FD-B367-1AD1EB70B5A3}" destId="{6C88F5DF-2A08-4645-BEDB-EB3F53AE8647}" srcOrd="0" destOrd="0" presId="urn:microsoft.com/office/officeart/2008/layout/LinedList"/>
    <dgm:cxn modelId="{C792E767-47E8-4AF8-9506-24FBBE392E6C}" type="presParOf" srcId="{6C88F5DF-2A08-4645-BEDB-EB3F53AE8647}" destId="{E575160B-8D4C-43A5-A70E-B0548C8BC9AE}" srcOrd="0" destOrd="0" presId="urn:microsoft.com/office/officeart/2008/layout/LinedList"/>
    <dgm:cxn modelId="{055B32B2-1E3D-4305-9B2D-028BC24E8496}" type="presParOf" srcId="{6C88F5DF-2A08-4645-BEDB-EB3F53AE8647}" destId="{0978DF99-0A6B-461A-9A65-A125172B8A00}" srcOrd="1" destOrd="0" presId="urn:microsoft.com/office/officeart/2008/layout/LinedList"/>
    <dgm:cxn modelId="{01EC88DE-DC18-434A-912A-AFF200FAE9D7}" type="presParOf" srcId="{6C88F5DF-2A08-4645-BEDB-EB3F53AE8647}" destId="{3BF978D0-5C7F-482B-8D0D-459E0F6EE2A6}" srcOrd="2" destOrd="0" presId="urn:microsoft.com/office/officeart/2008/layout/LinedList"/>
    <dgm:cxn modelId="{EAFBDC8B-72B1-4410-AF3C-AFDD5F1900E8}" type="presParOf" srcId="{F073E5F9-AA71-45FD-B367-1AD1EB70B5A3}" destId="{E5ABEDB5-FFE6-4932-AEE0-A22D32B61413}" srcOrd="1" destOrd="0" presId="urn:microsoft.com/office/officeart/2008/layout/LinedList"/>
    <dgm:cxn modelId="{3BAE9DBC-7FC8-4356-870A-B2BBF8ECDE04}" type="presParOf" srcId="{F073E5F9-AA71-45FD-B367-1AD1EB70B5A3}" destId="{27D117CF-F3B9-48C1-A742-0AA2A54F5540}" srcOrd="2" destOrd="0" presId="urn:microsoft.com/office/officeart/2008/layout/LinedList"/>
    <dgm:cxn modelId="{3DD6341F-D182-42ED-BA6A-8401D0D97A46}" type="presParOf" srcId="{27D117CF-F3B9-48C1-A742-0AA2A54F5540}" destId="{AEA20678-5270-445F-86C4-9F222A98A6DA}" srcOrd="0" destOrd="0" presId="urn:microsoft.com/office/officeart/2008/layout/LinedList"/>
    <dgm:cxn modelId="{D6BE08DA-6849-4DD8-B19C-E65527270A2E}" type="presParOf" srcId="{27D117CF-F3B9-48C1-A742-0AA2A54F5540}" destId="{5C2C20FF-57FE-48A5-AC8A-92F7A75DF154}" srcOrd="1" destOrd="0" presId="urn:microsoft.com/office/officeart/2008/layout/LinedList"/>
    <dgm:cxn modelId="{50470394-1AFA-4AC8-9237-3352EFAE8194}" type="presParOf" srcId="{27D117CF-F3B9-48C1-A742-0AA2A54F5540}" destId="{FAC22553-CDD2-42A6-BF92-DF165E7253B3}" srcOrd="2" destOrd="0" presId="urn:microsoft.com/office/officeart/2008/layout/LinedList"/>
    <dgm:cxn modelId="{62AAC983-518D-4F57-AC5B-C3C78CBD10EC}" type="presParOf" srcId="{4469A64C-A3E1-4E0E-82F1-B2632650BA5E}" destId="{114882DD-8493-4982-8D23-796EAFB46C40}" srcOrd="5" destOrd="0" presId="urn:microsoft.com/office/officeart/2008/layout/LinedList"/>
    <dgm:cxn modelId="{EFCA4634-8AC0-47E5-A100-C063DBCC25D2}" type="presParOf" srcId="{4469A64C-A3E1-4E0E-82F1-B2632650BA5E}" destId="{21C089D0-0834-4D43-B0FB-F30096A47DBC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F5E10D1-FE88-4F12-85CA-73B220595D7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920D5580-C811-47B3-879F-8B950517B29C}">
      <dgm:prSet/>
      <dgm:spPr/>
      <dgm:t>
        <a:bodyPr/>
        <a:lstStyle/>
        <a:p>
          <a:pPr rtl="0"/>
          <a:r>
            <a:rPr lang="en-US" b="1" dirty="0" smtClean="0"/>
            <a:t>Common voluntary arrangements to enhance party commitment to contract </a:t>
          </a:r>
          <a:endParaRPr lang="fi-FI" dirty="0"/>
        </a:p>
      </dgm:t>
    </dgm:pt>
    <dgm:pt modelId="{10ED4362-E833-446D-A3AD-74F4C04D98B5}" type="parTrans" cxnId="{B51E3078-CDE6-41F8-8E61-56C4DB08DE2C}">
      <dgm:prSet/>
      <dgm:spPr/>
      <dgm:t>
        <a:bodyPr/>
        <a:lstStyle/>
        <a:p>
          <a:endParaRPr lang="fi-FI"/>
        </a:p>
      </dgm:t>
    </dgm:pt>
    <dgm:pt modelId="{A3FAF768-5373-4750-A246-85F368B0D219}" type="sibTrans" cxnId="{B51E3078-CDE6-41F8-8E61-56C4DB08DE2C}">
      <dgm:prSet/>
      <dgm:spPr/>
      <dgm:t>
        <a:bodyPr/>
        <a:lstStyle/>
        <a:p>
          <a:endParaRPr lang="fi-FI"/>
        </a:p>
      </dgm:t>
    </dgm:pt>
    <dgm:pt modelId="{EA51AB94-C0BC-4636-8D37-41B22D6A5B7F}">
      <dgm:prSet/>
      <dgm:spPr/>
      <dgm:t>
        <a:bodyPr/>
        <a:lstStyle/>
        <a:p>
          <a:pPr rtl="0"/>
          <a:r>
            <a:rPr lang="en-US" baseline="0" smtClean="0"/>
            <a:t>Common investments etc. </a:t>
          </a:r>
          <a:endParaRPr lang="fi-FI"/>
        </a:p>
      </dgm:t>
    </dgm:pt>
    <dgm:pt modelId="{6C890A39-F0B1-4A45-B757-C8660E6E9F88}" type="parTrans" cxnId="{FC91EEDF-1264-4610-93CF-BF4CFFDD4F90}">
      <dgm:prSet/>
      <dgm:spPr/>
      <dgm:t>
        <a:bodyPr/>
        <a:lstStyle/>
        <a:p>
          <a:endParaRPr lang="fi-FI"/>
        </a:p>
      </dgm:t>
    </dgm:pt>
    <dgm:pt modelId="{8D0A062C-9D0B-4943-9711-A03CF4F5D920}" type="sibTrans" cxnId="{FC91EEDF-1264-4610-93CF-BF4CFFDD4F90}">
      <dgm:prSet/>
      <dgm:spPr/>
      <dgm:t>
        <a:bodyPr/>
        <a:lstStyle/>
        <a:p>
          <a:endParaRPr lang="fi-FI"/>
        </a:p>
      </dgm:t>
    </dgm:pt>
    <dgm:pt modelId="{CE5A3D2B-CFF9-4888-B9DD-C9ADB960095F}">
      <dgm:prSet/>
      <dgm:spPr/>
      <dgm:t>
        <a:bodyPr/>
        <a:lstStyle/>
        <a:p>
          <a:pPr rtl="0"/>
          <a:r>
            <a:rPr lang="en-US" baseline="0" smtClean="0"/>
            <a:t>Public image factors </a:t>
          </a:r>
          <a:endParaRPr lang="fi-FI"/>
        </a:p>
      </dgm:t>
    </dgm:pt>
    <dgm:pt modelId="{00FC562D-E86E-4DCB-BE44-C1431EBE455F}" type="parTrans" cxnId="{45AF475F-CB3C-4285-9E1A-5098D02CEA44}">
      <dgm:prSet/>
      <dgm:spPr/>
      <dgm:t>
        <a:bodyPr/>
        <a:lstStyle/>
        <a:p>
          <a:endParaRPr lang="fi-FI"/>
        </a:p>
      </dgm:t>
    </dgm:pt>
    <dgm:pt modelId="{7BB5DC94-4166-43A0-9946-546D620A58AF}" type="sibTrans" cxnId="{45AF475F-CB3C-4285-9E1A-5098D02CEA44}">
      <dgm:prSet/>
      <dgm:spPr/>
      <dgm:t>
        <a:bodyPr/>
        <a:lstStyle/>
        <a:p>
          <a:endParaRPr lang="fi-FI"/>
        </a:p>
      </dgm:t>
    </dgm:pt>
    <dgm:pt modelId="{08930147-A414-4B84-ABB2-91A383BEBCC0}">
      <dgm:prSet/>
      <dgm:spPr/>
      <dgm:t>
        <a:bodyPr/>
        <a:lstStyle/>
        <a:p>
          <a:pPr rtl="0"/>
          <a:r>
            <a:rPr lang="en-US" baseline="0" smtClean="0"/>
            <a:t>“hostages”: e.g. advance performances, securities (collaterals)</a:t>
          </a:r>
          <a:endParaRPr lang="fi-FI"/>
        </a:p>
      </dgm:t>
    </dgm:pt>
    <dgm:pt modelId="{DA425A73-0658-482B-9FBA-E776FA503DB2}" type="parTrans" cxnId="{7BB23ED5-0069-4068-B1EC-F7937FBBDC28}">
      <dgm:prSet/>
      <dgm:spPr/>
      <dgm:t>
        <a:bodyPr/>
        <a:lstStyle/>
        <a:p>
          <a:endParaRPr lang="fi-FI"/>
        </a:p>
      </dgm:t>
    </dgm:pt>
    <dgm:pt modelId="{14E664DF-013A-4982-A965-29F84002A4EE}" type="sibTrans" cxnId="{7BB23ED5-0069-4068-B1EC-F7937FBBDC28}">
      <dgm:prSet/>
      <dgm:spPr/>
      <dgm:t>
        <a:bodyPr/>
        <a:lstStyle/>
        <a:p>
          <a:endParaRPr lang="fi-FI"/>
        </a:p>
      </dgm:t>
    </dgm:pt>
    <dgm:pt modelId="{D9113B03-8757-452D-8F60-5F4745F272CE}">
      <dgm:prSet/>
      <dgm:spPr/>
      <dgm:t>
        <a:bodyPr/>
        <a:lstStyle/>
        <a:p>
          <a:pPr rtl="0"/>
          <a:r>
            <a:rPr lang="en-US" baseline="0" smtClean="0"/>
            <a:t>Common organizations </a:t>
          </a:r>
          <a:endParaRPr lang="fi-FI"/>
        </a:p>
      </dgm:t>
    </dgm:pt>
    <dgm:pt modelId="{282AF4BF-58F7-4F6B-A956-34610589C0E9}" type="parTrans" cxnId="{A62FB9A8-EE44-4D59-924E-94A437BAC895}">
      <dgm:prSet/>
      <dgm:spPr/>
      <dgm:t>
        <a:bodyPr/>
        <a:lstStyle/>
        <a:p>
          <a:endParaRPr lang="fi-FI"/>
        </a:p>
      </dgm:t>
    </dgm:pt>
    <dgm:pt modelId="{0D076809-A984-40BF-A315-2B4EF7BCEE5A}" type="sibTrans" cxnId="{A62FB9A8-EE44-4D59-924E-94A437BAC895}">
      <dgm:prSet/>
      <dgm:spPr/>
      <dgm:t>
        <a:bodyPr/>
        <a:lstStyle/>
        <a:p>
          <a:endParaRPr lang="fi-FI"/>
        </a:p>
      </dgm:t>
    </dgm:pt>
    <dgm:pt modelId="{06791EA4-EB96-4C1F-BB3F-B99CB03BF659}">
      <dgm:prSet/>
      <dgm:spPr/>
      <dgm:t>
        <a:bodyPr/>
        <a:lstStyle/>
        <a:p>
          <a:pPr rtl="0"/>
          <a:r>
            <a:rPr lang="en-US" b="1" smtClean="0"/>
            <a:t>Public enforcement is still required as last resort (parties usually want to avoid it)</a:t>
          </a:r>
          <a:endParaRPr lang="fi-FI"/>
        </a:p>
      </dgm:t>
    </dgm:pt>
    <dgm:pt modelId="{30481F60-8118-4A61-9592-67C77397BD52}" type="parTrans" cxnId="{70E752FE-B23B-42E7-BD0C-BE24E275BB97}">
      <dgm:prSet/>
      <dgm:spPr/>
      <dgm:t>
        <a:bodyPr/>
        <a:lstStyle/>
        <a:p>
          <a:endParaRPr lang="fi-FI"/>
        </a:p>
      </dgm:t>
    </dgm:pt>
    <dgm:pt modelId="{6A318D05-7C9E-413B-946D-38692C43508C}" type="sibTrans" cxnId="{70E752FE-B23B-42E7-BD0C-BE24E275BB97}">
      <dgm:prSet/>
      <dgm:spPr/>
      <dgm:t>
        <a:bodyPr/>
        <a:lstStyle/>
        <a:p>
          <a:endParaRPr lang="fi-FI"/>
        </a:p>
      </dgm:t>
    </dgm:pt>
    <dgm:pt modelId="{1A73DDB4-38E0-47C7-B6A9-6C14D6DDEE42}" type="pres">
      <dgm:prSet presAssocID="{FF5E10D1-FE88-4F12-85CA-73B220595D7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53EBDBEE-756A-426C-8B54-9F725692074C}" type="pres">
      <dgm:prSet presAssocID="{920D5580-C811-47B3-879F-8B950517B29C}" presName="thickLine" presStyleLbl="alignNode1" presStyleIdx="0" presStyleCnt="2"/>
      <dgm:spPr/>
    </dgm:pt>
    <dgm:pt modelId="{665BCEBA-69B7-4EB0-9464-3836DE87754B}" type="pres">
      <dgm:prSet presAssocID="{920D5580-C811-47B3-879F-8B950517B29C}" presName="horz1" presStyleCnt="0"/>
      <dgm:spPr/>
    </dgm:pt>
    <dgm:pt modelId="{32121712-1873-456A-B959-60A4755359B2}" type="pres">
      <dgm:prSet presAssocID="{920D5580-C811-47B3-879F-8B950517B29C}" presName="tx1" presStyleLbl="revTx" presStyleIdx="0" presStyleCnt="6"/>
      <dgm:spPr/>
      <dgm:t>
        <a:bodyPr/>
        <a:lstStyle/>
        <a:p>
          <a:endParaRPr lang="fi-FI"/>
        </a:p>
      </dgm:t>
    </dgm:pt>
    <dgm:pt modelId="{2D9A5708-5961-4283-9C49-6583ACCA2DC4}" type="pres">
      <dgm:prSet presAssocID="{920D5580-C811-47B3-879F-8B950517B29C}" presName="vert1" presStyleCnt="0"/>
      <dgm:spPr/>
    </dgm:pt>
    <dgm:pt modelId="{DD943429-BDBA-4577-B94B-07E87893899C}" type="pres">
      <dgm:prSet presAssocID="{EA51AB94-C0BC-4636-8D37-41B22D6A5B7F}" presName="vertSpace2a" presStyleCnt="0"/>
      <dgm:spPr/>
    </dgm:pt>
    <dgm:pt modelId="{9338E248-E95D-417D-A54E-66051A89C93E}" type="pres">
      <dgm:prSet presAssocID="{EA51AB94-C0BC-4636-8D37-41B22D6A5B7F}" presName="horz2" presStyleCnt="0"/>
      <dgm:spPr/>
    </dgm:pt>
    <dgm:pt modelId="{AF292F23-2361-4CD7-A713-89DAAA70A5A9}" type="pres">
      <dgm:prSet presAssocID="{EA51AB94-C0BC-4636-8D37-41B22D6A5B7F}" presName="horzSpace2" presStyleCnt="0"/>
      <dgm:spPr/>
    </dgm:pt>
    <dgm:pt modelId="{574C3658-F1D0-4761-AFE3-816E548749E5}" type="pres">
      <dgm:prSet presAssocID="{EA51AB94-C0BC-4636-8D37-41B22D6A5B7F}" presName="tx2" presStyleLbl="revTx" presStyleIdx="1" presStyleCnt="6"/>
      <dgm:spPr/>
      <dgm:t>
        <a:bodyPr/>
        <a:lstStyle/>
        <a:p>
          <a:endParaRPr lang="fi-FI"/>
        </a:p>
      </dgm:t>
    </dgm:pt>
    <dgm:pt modelId="{81310D0D-C6D6-4400-A6AF-807DB44C7F4A}" type="pres">
      <dgm:prSet presAssocID="{EA51AB94-C0BC-4636-8D37-41B22D6A5B7F}" presName="vert2" presStyleCnt="0"/>
      <dgm:spPr/>
    </dgm:pt>
    <dgm:pt modelId="{16BF30E0-1EC6-4B81-92ED-F11BBD2ED7E5}" type="pres">
      <dgm:prSet presAssocID="{EA51AB94-C0BC-4636-8D37-41B22D6A5B7F}" presName="thinLine2b" presStyleLbl="callout" presStyleIdx="0" presStyleCnt="4"/>
      <dgm:spPr/>
    </dgm:pt>
    <dgm:pt modelId="{C91CE055-A3E4-447C-AFD5-44A972F1CCAF}" type="pres">
      <dgm:prSet presAssocID="{EA51AB94-C0BC-4636-8D37-41B22D6A5B7F}" presName="vertSpace2b" presStyleCnt="0"/>
      <dgm:spPr/>
    </dgm:pt>
    <dgm:pt modelId="{B7712714-7639-478B-87B9-05931D0B8330}" type="pres">
      <dgm:prSet presAssocID="{CE5A3D2B-CFF9-4888-B9DD-C9ADB960095F}" presName="horz2" presStyleCnt="0"/>
      <dgm:spPr/>
    </dgm:pt>
    <dgm:pt modelId="{D5A838DA-A1C6-40CF-87F2-8F0C4CB5F18E}" type="pres">
      <dgm:prSet presAssocID="{CE5A3D2B-CFF9-4888-B9DD-C9ADB960095F}" presName="horzSpace2" presStyleCnt="0"/>
      <dgm:spPr/>
    </dgm:pt>
    <dgm:pt modelId="{34EE6164-6773-4AF8-BF54-C6399632B5AF}" type="pres">
      <dgm:prSet presAssocID="{CE5A3D2B-CFF9-4888-B9DD-C9ADB960095F}" presName="tx2" presStyleLbl="revTx" presStyleIdx="2" presStyleCnt="6"/>
      <dgm:spPr/>
      <dgm:t>
        <a:bodyPr/>
        <a:lstStyle/>
        <a:p>
          <a:endParaRPr lang="fi-FI"/>
        </a:p>
      </dgm:t>
    </dgm:pt>
    <dgm:pt modelId="{D8DD4A77-C520-4383-AD97-DB75EE4BAA74}" type="pres">
      <dgm:prSet presAssocID="{CE5A3D2B-CFF9-4888-B9DD-C9ADB960095F}" presName="vert2" presStyleCnt="0"/>
      <dgm:spPr/>
    </dgm:pt>
    <dgm:pt modelId="{30AACF2B-9A9B-42CD-B7A6-D7C9FFBE57F8}" type="pres">
      <dgm:prSet presAssocID="{CE5A3D2B-CFF9-4888-B9DD-C9ADB960095F}" presName="thinLine2b" presStyleLbl="callout" presStyleIdx="1" presStyleCnt="4"/>
      <dgm:spPr/>
    </dgm:pt>
    <dgm:pt modelId="{C1F35DFD-9E86-47B5-ABA0-83817E8C8044}" type="pres">
      <dgm:prSet presAssocID="{CE5A3D2B-CFF9-4888-B9DD-C9ADB960095F}" presName="vertSpace2b" presStyleCnt="0"/>
      <dgm:spPr/>
    </dgm:pt>
    <dgm:pt modelId="{75A99A51-DBA7-4392-89C8-679E45B47AC2}" type="pres">
      <dgm:prSet presAssocID="{08930147-A414-4B84-ABB2-91A383BEBCC0}" presName="horz2" presStyleCnt="0"/>
      <dgm:spPr/>
    </dgm:pt>
    <dgm:pt modelId="{49D7BB96-970E-4757-8639-1A9FC212DCA5}" type="pres">
      <dgm:prSet presAssocID="{08930147-A414-4B84-ABB2-91A383BEBCC0}" presName="horzSpace2" presStyleCnt="0"/>
      <dgm:spPr/>
    </dgm:pt>
    <dgm:pt modelId="{036BBBAA-BA77-40C9-A061-2300C5948D69}" type="pres">
      <dgm:prSet presAssocID="{08930147-A414-4B84-ABB2-91A383BEBCC0}" presName="tx2" presStyleLbl="revTx" presStyleIdx="3" presStyleCnt="6"/>
      <dgm:spPr/>
      <dgm:t>
        <a:bodyPr/>
        <a:lstStyle/>
        <a:p>
          <a:endParaRPr lang="fi-FI"/>
        </a:p>
      </dgm:t>
    </dgm:pt>
    <dgm:pt modelId="{3FF4585A-AE19-4B2B-B7CD-4FB8F09D23D4}" type="pres">
      <dgm:prSet presAssocID="{08930147-A414-4B84-ABB2-91A383BEBCC0}" presName="vert2" presStyleCnt="0"/>
      <dgm:spPr/>
    </dgm:pt>
    <dgm:pt modelId="{D206E8A4-C9E8-4FE6-A17F-9AABE4DBB3E2}" type="pres">
      <dgm:prSet presAssocID="{08930147-A414-4B84-ABB2-91A383BEBCC0}" presName="thinLine2b" presStyleLbl="callout" presStyleIdx="2" presStyleCnt="4"/>
      <dgm:spPr/>
    </dgm:pt>
    <dgm:pt modelId="{45F87744-08DB-4E33-84EB-08ADE561B19B}" type="pres">
      <dgm:prSet presAssocID="{08930147-A414-4B84-ABB2-91A383BEBCC0}" presName="vertSpace2b" presStyleCnt="0"/>
      <dgm:spPr/>
    </dgm:pt>
    <dgm:pt modelId="{7856EE21-A4BB-4A3A-86C2-7AD2C25498FF}" type="pres">
      <dgm:prSet presAssocID="{D9113B03-8757-452D-8F60-5F4745F272CE}" presName="horz2" presStyleCnt="0"/>
      <dgm:spPr/>
    </dgm:pt>
    <dgm:pt modelId="{77CEBF4E-1D89-40C7-B276-CD1EC3850D8E}" type="pres">
      <dgm:prSet presAssocID="{D9113B03-8757-452D-8F60-5F4745F272CE}" presName="horzSpace2" presStyleCnt="0"/>
      <dgm:spPr/>
    </dgm:pt>
    <dgm:pt modelId="{B2B82849-A508-4BB5-8570-4FB148928A8E}" type="pres">
      <dgm:prSet presAssocID="{D9113B03-8757-452D-8F60-5F4745F272CE}" presName="tx2" presStyleLbl="revTx" presStyleIdx="4" presStyleCnt="6"/>
      <dgm:spPr/>
      <dgm:t>
        <a:bodyPr/>
        <a:lstStyle/>
        <a:p>
          <a:endParaRPr lang="fi-FI"/>
        </a:p>
      </dgm:t>
    </dgm:pt>
    <dgm:pt modelId="{F1F0A3FC-3EF4-4970-89E9-2CEC65E2C0BE}" type="pres">
      <dgm:prSet presAssocID="{D9113B03-8757-452D-8F60-5F4745F272CE}" presName="vert2" presStyleCnt="0"/>
      <dgm:spPr/>
    </dgm:pt>
    <dgm:pt modelId="{95630833-9565-417E-B457-DBD1D3829F92}" type="pres">
      <dgm:prSet presAssocID="{D9113B03-8757-452D-8F60-5F4745F272CE}" presName="thinLine2b" presStyleLbl="callout" presStyleIdx="3" presStyleCnt="4"/>
      <dgm:spPr/>
    </dgm:pt>
    <dgm:pt modelId="{23203DBF-D6E7-4BC2-B24F-789953833B09}" type="pres">
      <dgm:prSet presAssocID="{D9113B03-8757-452D-8F60-5F4745F272CE}" presName="vertSpace2b" presStyleCnt="0"/>
      <dgm:spPr/>
    </dgm:pt>
    <dgm:pt modelId="{67ACF84B-78A8-4691-A683-E1EC256AAD91}" type="pres">
      <dgm:prSet presAssocID="{06791EA4-EB96-4C1F-BB3F-B99CB03BF659}" presName="thickLine" presStyleLbl="alignNode1" presStyleIdx="1" presStyleCnt="2"/>
      <dgm:spPr/>
    </dgm:pt>
    <dgm:pt modelId="{E4A14D0C-4695-4111-B947-D32140D5E4D9}" type="pres">
      <dgm:prSet presAssocID="{06791EA4-EB96-4C1F-BB3F-B99CB03BF659}" presName="horz1" presStyleCnt="0"/>
      <dgm:spPr/>
    </dgm:pt>
    <dgm:pt modelId="{AEBD1F8A-67FD-4A98-A269-BD350651E5EB}" type="pres">
      <dgm:prSet presAssocID="{06791EA4-EB96-4C1F-BB3F-B99CB03BF659}" presName="tx1" presStyleLbl="revTx" presStyleIdx="5" presStyleCnt="6"/>
      <dgm:spPr/>
      <dgm:t>
        <a:bodyPr/>
        <a:lstStyle/>
        <a:p>
          <a:endParaRPr lang="fi-FI"/>
        </a:p>
      </dgm:t>
    </dgm:pt>
    <dgm:pt modelId="{750A3F1C-A6AD-4CE9-86A0-3017C666858F}" type="pres">
      <dgm:prSet presAssocID="{06791EA4-EB96-4C1F-BB3F-B99CB03BF659}" presName="vert1" presStyleCnt="0"/>
      <dgm:spPr/>
    </dgm:pt>
  </dgm:ptLst>
  <dgm:cxnLst>
    <dgm:cxn modelId="{A62FB9A8-EE44-4D59-924E-94A437BAC895}" srcId="{920D5580-C811-47B3-879F-8B950517B29C}" destId="{D9113B03-8757-452D-8F60-5F4745F272CE}" srcOrd="3" destOrd="0" parTransId="{282AF4BF-58F7-4F6B-A956-34610589C0E9}" sibTransId="{0D076809-A984-40BF-A315-2B4EF7BCEE5A}"/>
    <dgm:cxn modelId="{45AF475F-CB3C-4285-9E1A-5098D02CEA44}" srcId="{920D5580-C811-47B3-879F-8B950517B29C}" destId="{CE5A3D2B-CFF9-4888-B9DD-C9ADB960095F}" srcOrd="1" destOrd="0" parTransId="{00FC562D-E86E-4DCB-BE44-C1431EBE455F}" sibTransId="{7BB5DC94-4166-43A0-9946-546D620A58AF}"/>
    <dgm:cxn modelId="{B154C1E5-10A9-43AC-BC3B-21123463693C}" type="presOf" srcId="{D9113B03-8757-452D-8F60-5F4745F272CE}" destId="{B2B82849-A508-4BB5-8570-4FB148928A8E}" srcOrd="0" destOrd="0" presId="urn:microsoft.com/office/officeart/2008/layout/LinedList"/>
    <dgm:cxn modelId="{FC91EEDF-1264-4610-93CF-BF4CFFDD4F90}" srcId="{920D5580-C811-47B3-879F-8B950517B29C}" destId="{EA51AB94-C0BC-4636-8D37-41B22D6A5B7F}" srcOrd="0" destOrd="0" parTransId="{6C890A39-F0B1-4A45-B757-C8660E6E9F88}" sibTransId="{8D0A062C-9D0B-4943-9711-A03CF4F5D920}"/>
    <dgm:cxn modelId="{D801A045-E20F-42FF-BA73-7E5501C3EF1B}" type="presOf" srcId="{920D5580-C811-47B3-879F-8B950517B29C}" destId="{32121712-1873-456A-B959-60A4755359B2}" srcOrd="0" destOrd="0" presId="urn:microsoft.com/office/officeart/2008/layout/LinedList"/>
    <dgm:cxn modelId="{EC1DECF3-382C-4229-8960-1F388752A800}" type="presOf" srcId="{FF5E10D1-FE88-4F12-85CA-73B220595D7C}" destId="{1A73DDB4-38E0-47C7-B6A9-6C14D6DDEE42}" srcOrd="0" destOrd="0" presId="urn:microsoft.com/office/officeart/2008/layout/LinedList"/>
    <dgm:cxn modelId="{EC39C730-D8CE-471B-8FAF-9A3F2D58D891}" type="presOf" srcId="{CE5A3D2B-CFF9-4888-B9DD-C9ADB960095F}" destId="{34EE6164-6773-4AF8-BF54-C6399632B5AF}" srcOrd="0" destOrd="0" presId="urn:microsoft.com/office/officeart/2008/layout/LinedList"/>
    <dgm:cxn modelId="{70E752FE-B23B-42E7-BD0C-BE24E275BB97}" srcId="{FF5E10D1-FE88-4F12-85CA-73B220595D7C}" destId="{06791EA4-EB96-4C1F-BB3F-B99CB03BF659}" srcOrd="1" destOrd="0" parTransId="{30481F60-8118-4A61-9592-67C77397BD52}" sibTransId="{6A318D05-7C9E-413B-946D-38692C43508C}"/>
    <dgm:cxn modelId="{7BB23ED5-0069-4068-B1EC-F7937FBBDC28}" srcId="{920D5580-C811-47B3-879F-8B950517B29C}" destId="{08930147-A414-4B84-ABB2-91A383BEBCC0}" srcOrd="2" destOrd="0" parTransId="{DA425A73-0658-482B-9FBA-E776FA503DB2}" sibTransId="{14E664DF-013A-4982-A965-29F84002A4EE}"/>
    <dgm:cxn modelId="{0E87760D-AEC3-4B37-8061-A9345D71262B}" type="presOf" srcId="{06791EA4-EB96-4C1F-BB3F-B99CB03BF659}" destId="{AEBD1F8A-67FD-4A98-A269-BD350651E5EB}" srcOrd="0" destOrd="0" presId="urn:microsoft.com/office/officeart/2008/layout/LinedList"/>
    <dgm:cxn modelId="{97E369A6-CE07-4212-B3F7-EBDF1D8F6777}" type="presOf" srcId="{EA51AB94-C0BC-4636-8D37-41B22D6A5B7F}" destId="{574C3658-F1D0-4761-AFE3-816E548749E5}" srcOrd="0" destOrd="0" presId="urn:microsoft.com/office/officeart/2008/layout/LinedList"/>
    <dgm:cxn modelId="{B51E3078-CDE6-41F8-8E61-56C4DB08DE2C}" srcId="{FF5E10D1-FE88-4F12-85CA-73B220595D7C}" destId="{920D5580-C811-47B3-879F-8B950517B29C}" srcOrd="0" destOrd="0" parTransId="{10ED4362-E833-446D-A3AD-74F4C04D98B5}" sibTransId="{A3FAF768-5373-4750-A246-85F368B0D219}"/>
    <dgm:cxn modelId="{E16DEE1B-6A15-4963-9C43-B57DE3584733}" type="presOf" srcId="{08930147-A414-4B84-ABB2-91A383BEBCC0}" destId="{036BBBAA-BA77-40C9-A061-2300C5948D69}" srcOrd="0" destOrd="0" presId="urn:microsoft.com/office/officeart/2008/layout/LinedList"/>
    <dgm:cxn modelId="{6E8418B4-A219-495C-938A-BD8BC8D63E01}" type="presParOf" srcId="{1A73DDB4-38E0-47C7-B6A9-6C14D6DDEE42}" destId="{53EBDBEE-756A-426C-8B54-9F725692074C}" srcOrd="0" destOrd="0" presId="urn:microsoft.com/office/officeart/2008/layout/LinedList"/>
    <dgm:cxn modelId="{F8422F60-3A85-46DE-9FF5-A03E97F691F5}" type="presParOf" srcId="{1A73DDB4-38E0-47C7-B6A9-6C14D6DDEE42}" destId="{665BCEBA-69B7-4EB0-9464-3836DE87754B}" srcOrd="1" destOrd="0" presId="urn:microsoft.com/office/officeart/2008/layout/LinedList"/>
    <dgm:cxn modelId="{3CA31888-4F11-483A-8BA0-F4C9AE203C36}" type="presParOf" srcId="{665BCEBA-69B7-4EB0-9464-3836DE87754B}" destId="{32121712-1873-456A-B959-60A4755359B2}" srcOrd="0" destOrd="0" presId="urn:microsoft.com/office/officeart/2008/layout/LinedList"/>
    <dgm:cxn modelId="{1DC3A851-E89D-41A2-BE83-EAE7EEFEE7A8}" type="presParOf" srcId="{665BCEBA-69B7-4EB0-9464-3836DE87754B}" destId="{2D9A5708-5961-4283-9C49-6583ACCA2DC4}" srcOrd="1" destOrd="0" presId="urn:microsoft.com/office/officeart/2008/layout/LinedList"/>
    <dgm:cxn modelId="{931AFB03-5360-492E-A521-C6529F390B74}" type="presParOf" srcId="{2D9A5708-5961-4283-9C49-6583ACCA2DC4}" destId="{DD943429-BDBA-4577-B94B-07E87893899C}" srcOrd="0" destOrd="0" presId="urn:microsoft.com/office/officeart/2008/layout/LinedList"/>
    <dgm:cxn modelId="{C7C85F4A-2F5E-4B09-884A-8D898AC838BA}" type="presParOf" srcId="{2D9A5708-5961-4283-9C49-6583ACCA2DC4}" destId="{9338E248-E95D-417D-A54E-66051A89C93E}" srcOrd="1" destOrd="0" presId="urn:microsoft.com/office/officeart/2008/layout/LinedList"/>
    <dgm:cxn modelId="{05056758-C733-45E6-AD98-06BB172DCB45}" type="presParOf" srcId="{9338E248-E95D-417D-A54E-66051A89C93E}" destId="{AF292F23-2361-4CD7-A713-89DAAA70A5A9}" srcOrd="0" destOrd="0" presId="urn:microsoft.com/office/officeart/2008/layout/LinedList"/>
    <dgm:cxn modelId="{50CB7BE5-4525-446F-9105-65564339E1C5}" type="presParOf" srcId="{9338E248-E95D-417D-A54E-66051A89C93E}" destId="{574C3658-F1D0-4761-AFE3-816E548749E5}" srcOrd="1" destOrd="0" presId="urn:microsoft.com/office/officeart/2008/layout/LinedList"/>
    <dgm:cxn modelId="{25E9C15B-ADBA-426A-A41C-B6577BF39FCE}" type="presParOf" srcId="{9338E248-E95D-417D-A54E-66051A89C93E}" destId="{81310D0D-C6D6-4400-A6AF-807DB44C7F4A}" srcOrd="2" destOrd="0" presId="urn:microsoft.com/office/officeart/2008/layout/LinedList"/>
    <dgm:cxn modelId="{48C4CB32-BA56-4078-978B-3F1B913FE707}" type="presParOf" srcId="{2D9A5708-5961-4283-9C49-6583ACCA2DC4}" destId="{16BF30E0-1EC6-4B81-92ED-F11BBD2ED7E5}" srcOrd="2" destOrd="0" presId="urn:microsoft.com/office/officeart/2008/layout/LinedList"/>
    <dgm:cxn modelId="{B6E862F5-78F4-4A4E-BE1E-AE838EAB4D2C}" type="presParOf" srcId="{2D9A5708-5961-4283-9C49-6583ACCA2DC4}" destId="{C91CE055-A3E4-447C-AFD5-44A972F1CCAF}" srcOrd="3" destOrd="0" presId="urn:microsoft.com/office/officeart/2008/layout/LinedList"/>
    <dgm:cxn modelId="{56F37ADC-650C-46DA-BE5B-752E033F771F}" type="presParOf" srcId="{2D9A5708-5961-4283-9C49-6583ACCA2DC4}" destId="{B7712714-7639-478B-87B9-05931D0B8330}" srcOrd="4" destOrd="0" presId="urn:microsoft.com/office/officeart/2008/layout/LinedList"/>
    <dgm:cxn modelId="{46F1FFA2-5275-41B4-89C9-8182635CEFE5}" type="presParOf" srcId="{B7712714-7639-478B-87B9-05931D0B8330}" destId="{D5A838DA-A1C6-40CF-87F2-8F0C4CB5F18E}" srcOrd="0" destOrd="0" presId="urn:microsoft.com/office/officeart/2008/layout/LinedList"/>
    <dgm:cxn modelId="{9A6F73F7-832F-46E8-9D59-D98264FBCE35}" type="presParOf" srcId="{B7712714-7639-478B-87B9-05931D0B8330}" destId="{34EE6164-6773-4AF8-BF54-C6399632B5AF}" srcOrd="1" destOrd="0" presId="urn:microsoft.com/office/officeart/2008/layout/LinedList"/>
    <dgm:cxn modelId="{FA6F1665-41F0-4F50-AA33-891309EE4B41}" type="presParOf" srcId="{B7712714-7639-478B-87B9-05931D0B8330}" destId="{D8DD4A77-C520-4383-AD97-DB75EE4BAA74}" srcOrd="2" destOrd="0" presId="urn:microsoft.com/office/officeart/2008/layout/LinedList"/>
    <dgm:cxn modelId="{B99D52B3-A490-4FF2-AC78-C8C6BD8AFF74}" type="presParOf" srcId="{2D9A5708-5961-4283-9C49-6583ACCA2DC4}" destId="{30AACF2B-9A9B-42CD-B7A6-D7C9FFBE57F8}" srcOrd="5" destOrd="0" presId="urn:microsoft.com/office/officeart/2008/layout/LinedList"/>
    <dgm:cxn modelId="{32EE5E33-C90C-4A36-B21C-D6DEA45D5275}" type="presParOf" srcId="{2D9A5708-5961-4283-9C49-6583ACCA2DC4}" destId="{C1F35DFD-9E86-47B5-ABA0-83817E8C8044}" srcOrd="6" destOrd="0" presId="urn:microsoft.com/office/officeart/2008/layout/LinedList"/>
    <dgm:cxn modelId="{40B638E0-1C4B-4C94-B997-4891BFD72C9E}" type="presParOf" srcId="{2D9A5708-5961-4283-9C49-6583ACCA2DC4}" destId="{75A99A51-DBA7-4392-89C8-679E45B47AC2}" srcOrd="7" destOrd="0" presId="urn:microsoft.com/office/officeart/2008/layout/LinedList"/>
    <dgm:cxn modelId="{0F0B00E9-16E5-4E9D-BD84-5BB04567BD2D}" type="presParOf" srcId="{75A99A51-DBA7-4392-89C8-679E45B47AC2}" destId="{49D7BB96-970E-4757-8639-1A9FC212DCA5}" srcOrd="0" destOrd="0" presId="urn:microsoft.com/office/officeart/2008/layout/LinedList"/>
    <dgm:cxn modelId="{8E2E88B2-0650-4E12-87AA-E7C1D28083E8}" type="presParOf" srcId="{75A99A51-DBA7-4392-89C8-679E45B47AC2}" destId="{036BBBAA-BA77-40C9-A061-2300C5948D69}" srcOrd="1" destOrd="0" presId="urn:microsoft.com/office/officeart/2008/layout/LinedList"/>
    <dgm:cxn modelId="{6C57DF70-6721-4966-8461-4DA4A92C9A8E}" type="presParOf" srcId="{75A99A51-DBA7-4392-89C8-679E45B47AC2}" destId="{3FF4585A-AE19-4B2B-B7CD-4FB8F09D23D4}" srcOrd="2" destOrd="0" presId="urn:microsoft.com/office/officeart/2008/layout/LinedList"/>
    <dgm:cxn modelId="{CB622B7C-5DC6-4CDC-B179-817C4A812C7E}" type="presParOf" srcId="{2D9A5708-5961-4283-9C49-6583ACCA2DC4}" destId="{D206E8A4-C9E8-4FE6-A17F-9AABE4DBB3E2}" srcOrd="8" destOrd="0" presId="urn:microsoft.com/office/officeart/2008/layout/LinedList"/>
    <dgm:cxn modelId="{5314C7E7-676B-4EEF-9902-6FD886357415}" type="presParOf" srcId="{2D9A5708-5961-4283-9C49-6583ACCA2DC4}" destId="{45F87744-08DB-4E33-84EB-08ADE561B19B}" srcOrd="9" destOrd="0" presId="urn:microsoft.com/office/officeart/2008/layout/LinedList"/>
    <dgm:cxn modelId="{45D35E22-398D-49AF-A391-9BD99C40D24C}" type="presParOf" srcId="{2D9A5708-5961-4283-9C49-6583ACCA2DC4}" destId="{7856EE21-A4BB-4A3A-86C2-7AD2C25498FF}" srcOrd="10" destOrd="0" presId="urn:microsoft.com/office/officeart/2008/layout/LinedList"/>
    <dgm:cxn modelId="{838CBC48-90EA-4359-A701-EE500ED7C71A}" type="presParOf" srcId="{7856EE21-A4BB-4A3A-86C2-7AD2C25498FF}" destId="{77CEBF4E-1D89-40C7-B276-CD1EC3850D8E}" srcOrd="0" destOrd="0" presId="urn:microsoft.com/office/officeart/2008/layout/LinedList"/>
    <dgm:cxn modelId="{381F078D-58CD-4C20-8BF0-187243069949}" type="presParOf" srcId="{7856EE21-A4BB-4A3A-86C2-7AD2C25498FF}" destId="{B2B82849-A508-4BB5-8570-4FB148928A8E}" srcOrd="1" destOrd="0" presId="urn:microsoft.com/office/officeart/2008/layout/LinedList"/>
    <dgm:cxn modelId="{303693AA-2775-494B-B233-D20A6F841E74}" type="presParOf" srcId="{7856EE21-A4BB-4A3A-86C2-7AD2C25498FF}" destId="{F1F0A3FC-3EF4-4970-89E9-2CEC65E2C0BE}" srcOrd="2" destOrd="0" presId="urn:microsoft.com/office/officeart/2008/layout/LinedList"/>
    <dgm:cxn modelId="{CCBE6D60-71D0-40F7-9887-F6A6BF763491}" type="presParOf" srcId="{2D9A5708-5961-4283-9C49-6583ACCA2DC4}" destId="{95630833-9565-417E-B457-DBD1D3829F92}" srcOrd="11" destOrd="0" presId="urn:microsoft.com/office/officeart/2008/layout/LinedList"/>
    <dgm:cxn modelId="{7E7060C5-8EE2-4081-A6AF-8A3878295B43}" type="presParOf" srcId="{2D9A5708-5961-4283-9C49-6583ACCA2DC4}" destId="{23203DBF-D6E7-4BC2-B24F-789953833B09}" srcOrd="12" destOrd="0" presId="urn:microsoft.com/office/officeart/2008/layout/LinedList"/>
    <dgm:cxn modelId="{E4BD94DC-7A0B-449A-B3ED-D0708DA00703}" type="presParOf" srcId="{1A73DDB4-38E0-47C7-B6A9-6C14D6DDEE42}" destId="{67ACF84B-78A8-4691-A683-E1EC256AAD91}" srcOrd="2" destOrd="0" presId="urn:microsoft.com/office/officeart/2008/layout/LinedList"/>
    <dgm:cxn modelId="{BB1E361D-D53F-4B50-984F-C0B7D70ABF01}" type="presParOf" srcId="{1A73DDB4-38E0-47C7-B6A9-6C14D6DDEE42}" destId="{E4A14D0C-4695-4111-B947-D32140D5E4D9}" srcOrd="3" destOrd="0" presId="urn:microsoft.com/office/officeart/2008/layout/LinedList"/>
    <dgm:cxn modelId="{1AD4E05B-0EB2-4EB9-86C9-BC398E231827}" type="presParOf" srcId="{E4A14D0C-4695-4111-B947-D32140D5E4D9}" destId="{AEBD1F8A-67FD-4A98-A269-BD350651E5EB}" srcOrd="0" destOrd="0" presId="urn:microsoft.com/office/officeart/2008/layout/LinedList"/>
    <dgm:cxn modelId="{BF2EA343-7284-4261-B0B6-F728DFBED9C6}" type="presParOf" srcId="{E4A14D0C-4695-4111-B947-D32140D5E4D9}" destId="{750A3F1C-A6AD-4CE9-86A0-3017C666858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7ED1E88F-A022-4F29-ACCD-B770FFFA3250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fi-FI"/>
        </a:p>
      </dgm:t>
    </dgm:pt>
    <dgm:pt modelId="{2CF29383-F785-4FC1-AC84-EA26C64EC693}">
      <dgm:prSet/>
      <dgm:spPr/>
      <dgm:t>
        <a:bodyPr/>
        <a:lstStyle/>
        <a:p>
          <a:pPr rtl="0"/>
          <a:r>
            <a:rPr lang="fi-FI" b="1" smtClean="0"/>
            <a:t>Reconciliation or settlement in court </a:t>
          </a:r>
          <a:endParaRPr lang="fi-FI"/>
        </a:p>
      </dgm:t>
    </dgm:pt>
    <dgm:pt modelId="{6EC4E62E-B1C6-4B39-BB0A-83F1CE57D605}" type="parTrans" cxnId="{21AA00EC-D41F-4FB4-8AB8-476FFE29669A}">
      <dgm:prSet/>
      <dgm:spPr/>
      <dgm:t>
        <a:bodyPr/>
        <a:lstStyle/>
        <a:p>
          <a:endParaRPr lang="fi-FI"/>
        </a:p>
      </dgm:t>
    </dgm:pt>
    <dgm:pt modelId="{D49FD2A5-AF95-4B2E-BC0B-C722175DD17F}" type="sibTrans" cxnId="{21AA00EC-D41F-4FB4-8AB8-476FFE29669A}">
      <dgm:prSet/>
      <dgm:spPr/>
      <dgm:t>
        <a:bodyPr/>
        <a:lstStyle/>
        <a:p>
          <a:endParaRPr lang="fi-FI"/>
        </a:p>
      </dgm:t>
    </dgm:pt>
    <dgm:pt modelId="{B3C41026-C1B1-4C27-945F-21CB91879F1D}">
      <dgm:prSet/>
      <dgm:spPr/>
      <dgm:t>
        <a:bodyPr/>
        <a:lstStyle/>
        <a:p>
          <a:pPr rtl="0"/>
          <a:r>
            <a:rPr lang="fi-FI" smtClean="0"/>
            <a:t>ICC Rules of Optional Conciliation </a:t>
          </a:r>
          <a:endParaRPr lang="fi-FI"/>
        </a:p>
      </dgm:t>
    </dgm:pt>
    <dgm:pt modelId="{8390F27B-C6C0-4F6E-9599-B41A346C526C}" type="parTrans" cxnId="{43D1C09B-2E84-47BA-A752-9E9CCA17599C}">
      <dgm:prSet/>
      <dgm:spPr/>
      <dgm:t>
        <a:bodyPr/>
        <a:lstStyle/>
        <a:p>
          <a:endParaRPr lang="fi-FI"/>
        </a:p>
      </dgm:t>
    </dgm:pt>
    <dgm:pt modelId="{332BA813-9F33-4B5A-8239-BEEF41FBBB02}" type="sibTrans" cxnId="{43D1C09B-2E84-47BA-A752-9E9CCA17599C}">
      <dgm:prSet/>
      <dgm:spPr/>
      <dgm:t>
        <a:bodyPr/>
        <a:lstStyle/>
        <a:p>
          <a:endParaRPr lang="fi-FI"/>
        </a:p>
      </dgm:t>
    </dgm:pt>
    <dgm:pt modelId="{9102BD89-F210-4F7C-AC20-90F2131198C3}">
      <dgm:prSet/>
      <dgm:spPr/>
      <dgm:t>
        <a:bodyPr/>
        <a:lstStyle/>
        <a:p>
          <a:pPr rtl="0"/>
          <a:r>
            <a:rPr lang="fi-FI" smtClean="0"/>
            <a:t>Official bodies (e.g. the Finnish Consumer Disputes Board </a:t>
          </a:r>
          <a:r>
            <a:rPr lang="en-US" smtClean="0"/>
            <a:t>competent to issue recommendations only) </a:t>
          </a:r>
          <a:endParaRPr lang="fi-FI"/>
        </a:p>
      </dgm:t>
    </dgm:pt>
    <dgm:pt modelId="{0655C88E-C623-40C8-A3A9-B705D163C5AD}" type="parTrans" cxnId="{6CFBC500-092D-43D7-8EB1-0E8067F0FA23}">
      <dgm:prSet/>
      <dgm:spPr/>
      <dgm:t>
        <a:bodyPr/>
        <a:lstStyle/>
        <a:p>
          <a:endParaRPr lang="fi-FI"/>
        </a:p>
      </dgm:t>
    </dgm:pt>
    <dgm:pt modelId="{0C79650A-0742-4CA3-99B6-6E271D7069CE}" type="sibTrans" cxnId="{6CFBC500-092D-43D7-8EB1-0E8067F0FA23}">
      <dgm:prSet/>
      <dgm:spPr/>
      <dgm:t>
        <a:bodyPr/>
        <a:lstStyle/>
        <a:p>
          <a:endParaRPr lang="fi-FI"/>
        </a:p>
      </dgm:t>
    </dgm:pt>
    <dgm:pt modelId="{D3A3B28E-0115-47F6-AB8E-E34D7794DF1C}">
      <dgm:prSet/>
      <dgm:spPr/>
      <dgm:t>
        <a:bodyPr/>
        <a:lstStyle/>
        <a:p>
          <a:pPr rtl="0"/>
          <a:r>
            <a:rPr lang="fi-FI" b="1" smtClean="0"/>
            <a:t>Why parties prefer altenative dispute resolution systems (ADR) </a:t>
          </a:r>
          <a:endParaRPr lang="fi-FI"/>
        </a:p>
      </dgm:t>
    </dgm:pt>
    <dgm:pt modelId="{98BCF5C4-A5DB-49BC-9907-0E2A6B7908FD}" type="parTrans" cxnId="{105934B2-51B4-448C-9254-C383C7F7A6A0}">
      <dgm:prSet/>
      <dgm:spPr/>
      <dgm:t>
        <a:bodyPr/>
        <a:lstStyle/>
        <a:p>
          <a:endParaRPr lang="fi-FI"/>
        </a:p>
      </dgm:t>
    </dgm:pt>
    <dgm:pt modelId="{0AE54BF8-1A76-4308-A546-6B2C56E901F5}" type="sibTrans" cxnId="{105934B2-51B4-448C-9254-C383C7F7A6A0}">
      <dgm:prSet/>
      <dgm:spPr/>
      <dgm:t>
        <a:bodyPr/>
        <a:lstStyle/>
        <a:p>
          <a:endParaRPr lang="fi-FI"/>
        </a:p>
      </dgm:t>
    </dgm:pt>
    <dgm:pt modelId="{520918E9-B26D-4FBD-8BDC-CC9B1537FE7D}">
      <dgm:prSet/>
      <dgm:spPr/>
      <dgm:t>
        <a:bodyPr/>
        <a:lstStyle/>
        <a:p>
          <a:pPr rtl="0"/>
          <a:r>
            <a:rPr lang="fi-FI" smtClean="0"/>
            <a:t>Maintaining business relations</a:t>
          </a:r>
          <a:endParaRPr lang="fi-FI"/>
        </a:p>
      </dgm:t>
    </dgm:pt>
    <dgm:pt modelId="{1599E898-1BB1-48EA-B912-6815FB997128}" type="parTrans" cxnId="{C79A5DCD-38E3-41D0-AEBF-B32EA9A116E6}">
      <dgm:prSet/>
      <dgm:spPr/>
      <dgm:t>
        <a:bodyPr/>
        <a:lstStyle/>
        <a:p>
          <a:endParaRPr lang="fi-FI"/>
        </a:p>
      </dgm:t>
    </dgm:pt>
    <dgm:pt modelId="{F30F9DB0-35E1-409B-888F-19F01B62E403}" type="sibTrans" cxnId="{C79A5DCD-38E3-41D0-AEBF-B32EA9A116E6}">
      <dgm:prSet/>
      <dgm:spPr/>
      <dgm:t>
        <a:bodyPr/>
        <a:lstStyle/>
        <a:p>
          <a:endParaRPr lang="fi-FI"/>
        </a:p>
      </dgm:t>
    </dgm:pt>
    <dgm:pt modelId="{8C9D2A31-02A8-4DA9-B010-DB3C951E8853}">
      <dgm:prSet/>
      <dgm:spPr/>
      <dgm:t>
        <a:bodyPr/>
        <a:lstStyle/>
        <a:p>
          <a:pPr rtl="0"/>
          <a:r>
            <a:rPr lang="fi-FI" smtClean="0"/>
            <a:t>Avoiding market disorder </a:t>
          </a:r>
          <a:endParaRPr lang="fi-FI"/>
        </a:p>
      </dgm:t>
    </dgm:pt>
    <dgm:pt modelId="{CC09A565-316F-487B-8C0C-0C9720C455A8}" type="parTrans" cxnId="{F72AD604-7898-4664-BC41-1E8878A0C779}">
      <dgm:prSet/>
      <dgm:spPr/>
      <dgm:t>
        <a:bodyPr/>
        <a:lstStyle/>
        <a:p>
          <a:endParaRPr lang="fi-FI"/>
        </a:p>
      </dgm:t>
    </dgm:pt>
    <dgm:pt modelId="{1331DAA9-8B33-4EEE-BA5A-A83899AD5E85}" type="sibTrans" cxnId="{F72AD604-7898-4664-BC41-1E8878A0C779}">
      <dgm:prSet/>
      <dgm:spPr/>
      <dgm:t>
        <a:bodyPr/>
        <a:lstStyle/>
        <a:p>
          <a:endParaRPr lang="fi-FI"/>
        </a:p>
      </dgm:t>
    </dgm:pt>
    <dgm:pt modelId="{859567A1-F429-4655-9ADB-B382B46F52A0}">
      <dgm:prSet/>
      <dgm:spPr/>
      <dgm:t>
        <a:bodyPr/>
        <a:lstStyle/>
        <a:p>
          <a:pPr rtl="0"/>
          <a:r>
            <a:rPr lang="fi-FI" smtClean="0"/>
            <a:t>The </a:t>
          </a:r>
          <a:r>
            <a:rPr lang="en-US" smtClean="0"/>
            <a:t>uncertainty, slowness and expensiveness of trial in court </a:t>
          </a:r>
          <a:endParaRPr lang="fi-FI"/>
        </a:p>
      </dgm:t>
    </dgm:pt>
    <dgm:pt modelId="{B4E7C90F-6F93-473C-A43F-C753B0DEE447}" type="parTrans" cxnId="{5FC8A55B-B597-42E3-97D5-4A7E3987C3E1}">
      <dgm:prSet/>
      <dgm:spPr/>
      <dgm:t>
        <a:bodyPr/>
        <a:lstStyle/>
        <a:p>
          <a:endParaRPr lang="fi-FI"/>
        </a:p>
      </dgm:t>
    </dgm:pt>
    <dgm:pt modelId="{CB050934-3A56-47A2-B790-6A615E78B10D}" type="sibTrans" cxnId="{5FC8A55B-B597-42E3-97D5-4A7E3987C3E1}">
      <dgm:prSet/>
      <dgm:spPr/>
      <dgm:t>
        <a:bodyPr/>
        <a:lstStyle/>
        <a:p>
          <a:endParaRPr lang="fi-FI"/>
        </a:p>
      </dgm:t>
    </dgm:pt>
    <dgm:pt modelId="{7D0794F0-CEC8-4F1C-8D1F-0E41E9B5FE71}">
      <dgm:prSet/>
      <dgm:spPr/>
      <dgm:t>
        <a:bodyPr/>
        <a:lstStyle/>
        <a:p>
          <a:pPr rtl="0"/>
          <a:r>
            <a:rPr lang="fi-FI" smtClean="0"/>
            <a:t>The uncertainty of enforcement</a:t>
          </a:r>
          <a:endParaRPr lang="fi-FI"/>
        </a:p>
      </dgm:t>
    </dgm:pt>
    <dgm:pt modelId="{122AF6FE-58C3-4DA8-A832-DD84CC79A174}" type="parTrans" cxnId="{1133FFF4-8C25-4FD8-9BA7-052CA2B99254}">
      <dgm:prSet/>
      <dgm:spPr/>
      <dgm:t>
        <a:bodyPr/>
        <a:lstStyle/>
        <a:p>
          <a:endParaRPr lang="fi-FI"/>
        </a:p>
      </dgm:t>
    </dgm:pt>
    <dgm:pt modelId="{907E64E9-C46B-45F6-979B-AE2B0705FEEB}" type="sibTrans" cxnId="{1133FFF4-8C25-4FD8-9BA7-052CA2B99254}">
      <dgm:prSet/>
      <dgm:spPr/>
      <dgm:t>
        <a:bodyPr/>
        <a:lstStyle/>
        <a:p>
          <a:endParaRPr lang="fi-FI"/>
        </a:p>
      </dgm:t>
    </dgm:pt>
    <dgm:pt modelId="{7025CFE3-213A-4675-B773-1735A4FCFE6E}" type="pres">
      <dgm:prSet presAssocID="{7ED1E88F-A022-4F29-ACCD-B770FFFA325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88024DF9-DF25-4940-9498-107AF6F4EA2A}" type="pres">
      <dgm:prSet presAssocID="{2CF29383-F785-4FC1-AC84-EA26C64EC693}" presName="thickLine" presStyleLbl="alignNode1" presStyleIdx="0" presStyleCnt="2"/>
      <dgm:spPr/>
      <dgm:t>
        <a:bodyPr/>
        <a:lstStyle/>
        <a:p>
          <a:endParaRPr lang="fi-FI"/>
        </a:p>
      </dgm:t>
    </dgm:pt>
    <dgm:pt modelId="{894C7690-5499-4FE5-A081-B6A79F6C7353}" type="pres">
      <dgm:prSet presAssocID="{2CF29383-F785-4FC1-AC84-EA26C64EC693}" presName="horz1" presStyleCnt="0"/>
      <dgm:spPr/>
      <dgm:t>
        <a:bodyPr/>
        <a:lstStyle/>
        <a:p>
          <a:endParaRPr lang="fi-FI"/>
        </a:p>
      </dgm:t>
    </dgm:pt>
    <dgm:pt modelId="{D0A68FDF-711A-4A2A-875C-CB8CAC0B8E7C}" type="pres">
      <dgm:prSet presAssocID="{2CF29383-F785-4FC1-AC84-EA26C64EC693}" presName="tx1" presStyleLbl="revTx" presStyleIdx="0" presStyleCnt="8"/>
      <dgm:spPr/>
      <dgm:t>
        <a:bodyPr/>
        <a:lstStyle/>
        <a:p>
          <a:endParaRPr lang="fi-FI"/>
        </a:p>
      </dgm:t>
    </dgm:pt>
    <dgm:pt modelId="{49500D32-3B79-4441-B2B0-70F902A1DD55}" type="pres">
      <dgm:prSet presAssocID="{2CF29383-F785-4FC1-AC84-EA26C64EC693}" presName="vert1" presStyleCnt="0"/>
      <dgm:spPr/>
      <dgm:t>
        <a:bodyPr/>
        <a:lstStyle/>
        <a:p>
          <a:endParaRPr lang="fi-FI"/>
        </a:p>
      </dgm:t>
    </dgm:pt>
    <dgm:pt modelId="{EE822167-14DB-43C4-9556-FF1B3A3BDEAD}" type="pres">
      <dgm:prSet presAssocID="{B3C41026-C1B1-4C27-945F-21CB91879F1D}" presName="vertSpace2a" presStyleCnt="0"/>
      <dgm:spPr/>
      <dgm:t>
        <a:bodyPr/>
        <a:lstStyle/>
        <a:p>
          <a:endParaRPr lang="fi-FI"/>
        </a:p>
      </dgm:t>
    </dgm:pt>
    <dgm:pt modelId="{FCBDFA0B-4C80-497C-9622-D4DEDADCDD35}" type="pres">
      <dgm:prSet presAssocID="{B3C41026-C1B1-4C27-945F-21CB91879F1D}" presName="horz2" presStyleCnt="0"/>
      <dgm:spPr/>
      <dgm:t>
        <a:bodyPr/>
        <a:lstStyle/>
        <a:p>
          <a:endParaRPr lang="fi-FI"/>
        </a:p>
      </dgm:t>
    </dgm:pt>
    <dgm:pt modelId="{2EA36CD9-FD2E-4A50-B08C-3AB7BEC2FC94}" type="pres">
      <dgm:prSet presAssocID="{B3C41026-C1B1-4C27-945F-21CB91879F1D}" presName="horzSpace2" presStyleCnt="0"/>
      <dgm:spPr/>
      <dgm:t>
        <a:bodyPr/>
        <a:lstStyle/>
        <a:p>
          <a:endParaRPr lang="fi-FI"/>
        </a:p>
      </dgm:t>
    </dgm:pt>
    <dgm:pt modelId="{6F080D45-C9DB-445C-A23F-2CD1FD8786D4}" type="pres">
      <dgm:prSet presAssocID="{B3C41026-C1B1-4C27-945F-21CB91879F1D}" presName="tx2" presStyleLbl="revTx" presStyleIdx="1" presStyleCnt="8"/>
      <dgm:spPr/>
      <dgm:t>
        <a:bodyPr/>
        <a:lstStyle/>
        <a:p>
          <a:endParaRPr lang="fi-FI"/>
        </a:p>
      </dgm:t>
    </dgm:pt>
    <dgm:pt modelId="{81BD5CFB-9324-4D61-B505-F2506C7B8D73}" type="pres">
      <dgm:prSet presAssocID="{B3C41026-C1B1-4C27-945F-21CB91879F1D}" presName="vert2" presStyleCnt="0"/>
      <dgm:spPr/>
      <dgm:t>
        <a:bodyPr/>
        <a:lstStyle/>
        <a:p>
          <a:endParaRPr lang="fi-FI"/>
        </a:p>
      </dgm:t>
    </dgm:pt>
    <dgm:pt modelId="{10C8DB37-6A1E-4F1B-AE0C-B5AA38E2C491}" type="pres">
      <dgm:prSet presAssocID="{B3C41026-C1B1-4C27-945F-21CB91879F1D}" presName="thinLine2b" presStyleLbl="callout" presStyleIdx="0" presStyleCnt="6"/>
      <dgm:spPr/>
      <dgm:t>
        <a:bodyPr/>
        <a:lstStyle/>
        <a:p>
          <a:endParaRPr lang="fi-FI"/>
        </a:p>
      </dgm:t>
    </dgm:pt>
    <dgm:pt modelId="{A32BF8E9-55D7-46BC-9076-702DEBCBF776}" type="pres">
      <dgm:prSet presAssocID="{B3C41026-C1B1-4C27-945F-21CB91879F1D}" presName="vertSpace2b" presStyleCnt="0"/>
      <dgm:spPr/>
      <dgm:t>
        <a:bodyPr/>
        <a:lstStyle/>
        <a:p>
          <a:endParaRPr lang="fi-FI"/>
        </a:p>
      </dgm:t>
    </dgm:pt>
    <dgm:pt modelId="{7BEE5CFA-B286-48AE-B3C9-0F861C4F4F07}" type="pres">
      <dgm:prSet presAssocID="{9102BD89-F210-4F7C-AC20-90F2131198C3}" presName="horz2" presStyleCnt="0"/>
      <dgm:spPr/>
      <dgm:t>
        <a:bodyPr/>
        <a:lstStyle/>
        <a:p>
          <a:endParaRPr lang="fi-FI"/>
        </a:p>
      </dgm:t>
    </dgm:pt>
    <dgm:pt modelId="{D7EA6EE6-520F-4A10-8085-475A4DFD81DB}" type="pres">
      <dgm:prSet presAssocID="{9102BD89-F210-4F7C-AC20-90F2131198C3}" presName="horzSpace2" presStyleCnt="0"/>
      <dgm:spPr/>
      <dgm:t>
        <a:bodyPr/>
        <a:lstStyle/>
        <a:p>
          <a:endParaRPr lang="fi-FI"/>
        </a:p>
      </dgm:t>
    </dgm:pt>
    <dgm:pt modelId="{C915AE4C-0465-4FD3-8F2C-3197A42DC2FA}" type="pres">
      <dgm:prSet presAssocID="{9102BD89-F210-4F7C-AC20-90F2131198C3}" presName="tx2" presStyleLbl="revTx" presStyleIdx="2" presStyleCnt="8"/>
      <dgm:spPr/>
      <dgm:t>
        <a:bodyPr/>
        <a:lstStyle/>
        <a:p>
          <a:endParaRPr lang="fi-FI"/>
        </a:p>
      </dgm:t>
    </dgm:pt>
    <dgm:pt modelId="{659BA2EC-8D29-48C0-B348-347D812BCA36}" type="pres">
      <dgm:prSet presAssocID="{9102BD89-F210-4F7C-AC20-90F2131198C3}" presName="vert2" presStyleCnt="0"/>
      <dgm:spPr/>
      <dgm:t>
        <a:bodyPr/>
        <a:lstStyle/>
        <a:p>
          <a:endParaRPr lang="fi-FI"/>
        </a:p>
      </dgm:t>
    </dgm:pt>
    <dgm:pt modelId="{03A15F3B-F3F0-47A9-8F7F-299A440F614F}" type="pres">
      <dgm:prSet presAssocID="{9102BD89-F210-4F7C-AC20-90F2131198C3}" presName="thinLine2b" presStyleLbl="callout" presStyleIdx="1" presStyleCnt="6"/>
      <dgm:spPr/>
      <dgm:t>
        <a:bodyPr/>
        <a:lstStyle/>
        <a:p>
          <a:endParaRPr lang="fi-FI"/>
        </a:p>
      </dgm:t>
    </dgm:pt>
    <dgm:pt modelId="{218F62A5-3FAC-47BE-9D37-386285EBB221}" type="pres">
      <dgm:prSet presAssocID="{9102BD89-F210-4F7C-AC20-90F2131198C3}" presName="vertSpace2b" presStyleCnt="0"/>
      <dgm:spPr/>
      <dgm:t>
        <a:bodyPr/>
        <a:lstStyle/>
        <a:p>
          <a:endParaRPr lang="fi-FI"/>
        </a:p>
      </dgm:t>
    </dgm:pt>
    <dgm:pt modelId="{97DB3820-8FAE-403E-B770-03867B9DB6F4}" type="pres">
      <dgm:prSet presAssocID="{D3A3B28E-0115-47F6-AB8E-E34D7794DF1C}" presName="thickLine" presStyleLbl="alignNode1" presStyleIdx="1" presStyleCnt="2"/>
      <dgm:spPr/>
      <dgm:t>
        <a:bodyPr/>
        <a:lstStyle/>
        <a:p>
          <a:endParaRPr lang="fi-FI"/>
        </a:p>
      </dgm:t>
    </dgm:pt>
    <dgm:pt modelId="{419E1E7C-BECB-458A-9062-D9F6DF81B773}" type="pres">
      <dgm:prSet presAssocID="{D3A3B28E-0115-47F6-AB8E-E34D7794DF1C}" presName="horz1" presStyleCnt="0"/>
      <dgm:spPr/>
      <dgm:t>
        <a:bodyPr/>
        <a:lstStyle/>
        <a:p>
          <a:endParaRPr lang="fi-FI"/>
        </a:p>
      </dgm:t>
    </dgm:pt>
    <dgm:pt modelId="{8BB45526-8FE4-432F-9EA5-05F1730892B2}" type="pres">
      <dgm:prSet presAssocID="{D3A3B28E-0115-47F6-AB8E-E34D7794DF1C}" presName="tx1" presStyleLbl="revTx" presStyleIdx="3" presStyleCnt="8"/>
      <dgm:spPr/>
      <dgm:t>
        <a:bodyPr/>
        <a:lstStyle/>
        <a:p>
          <a:endParaRPr lang="fi-FI"/>
        </a:p>
      </dgm:t>
    </dgm:pt>
    <dgm:pt modelId="{F3E34344-C420-4E15-9808-5A7A6133F81B}" type="pres">
      <dgm:prSet presAssocID="{D3A3B28E-0115-47F6-AB8E-E34D7794DF1C}" presName="vert1" presStyleCnt="0"/>
      <dgm:spPr/>
      <dgm:t>
        <a:bodyPr/>
        <a:lstStyle/>
        <a:p>
          <a:endParaRPr lang="fi-FI"/>
        </a:p>
      </dgm:t>
    </dgm:pt>
    <dgm:pt modelId="{2FC43513-EFFC-48BB-9D80-DFE32651A496}" type="pres">
      <dgm:prSet presAssocID="{520918E9-B26D-4FBD-8BDC-CC9B1537FE7D}" presName="vertSpace2a" presStyleCnt="0"/>
      <dgm:spPr/>
      <dgm:t>
        <a:bodyPr/>
        <a:lstStyle/>
        <a:p>
          <a:endParaRPr lang="fi-FI"/>
        </a:p>
      </dgm:t>
    </dgm:pt>
    <dgm:pt modelId="{3CCAC845-B5E3-4212-B00C-DD3454D2ACAD}" type="pres">
      <dgm:prSet presAssocID="{520918E9-B26D-4FBD-8BDC-CC9B1537FE7D}" presName="horz2" presStyleCnt="0"/>
      <dgm:spPr/>
      <dgm:t>
        <a:bodyPr/>
        <a:lstStyle/>
        <a:p>
          <a:endParaRPr lang="fi-FI"/>
        </a:p>
      </dgm:t>
    </dgm:pt>
    <dgm:pt modelId="{E81E0CF7-4CF4-4471-ABAB-C50BE184E614}" type="pres">
      <dgm:prSet presAssocID="{520918E9-B26D-4FBD-8BDC-CC9B1537FE7D}" presName="horzSpace2" presStyleCnt="0"/>
      <dgm:spPr/>
      <dgm:t>
        <a:bodyPr/>
        <a:lstStyle/>
        <a:p>
          <a:endParaRPr lang="fi-FI"/>
        </a:p>
      </dgm:t>
    </dgm:pt>
    <dgm:pt modelId="{7D7A3244-25D4-4167-B06F-306934DAEF7A}" type="pres">
      <dgm:prSet presAssocID="{520918E9-B26D-4FBD-8BDC-CC9B1537FE7D}" presName="tx2" presStyleLbl="revTx" presStyleIdx="4" presStyleCnt="8"/>
      <dgm:spPr/>
      <dgm:t>
        <a:bodyPr/>
        <a:lstStyle/>
        <a:p>
          <a:endParaRPr lang="fi-FI"/>
        </a:p>
      </dgm:t>
    </dgm:pt>
    <dgm:pt modelId="{5E9DDFA1-9771-466C-9478-324C88557528}" type="pres">
      <dgm:prSet presAssocID="{520918E9-B26D-4FBD-8BDC-CC9B1537FE7D}" presName="vert2" presStyleCnt="0"/>
      <dgm:spPr/>
      <dgm:t>
        <a:bodyPr/>
        <a:lstStyle/>
        <a:p>
          <a:endParaRPr lang="fi-FI"/>
        </a:p>
      </dgm:t>
    </dgm:pt>
    <dgm:pt modelId="{2DF32E49-CE15-42DF-BC63-C97988E4F56D}" type="pres">
      <dgm:prSet presAssocID="{520918E9-B26D-4FBD-8BDC-CC9B1537FE7D}" presName="thinLine2b" presStyleLbl="callout" presStyleIdx="2" presStyleCnt="6"/>
      <dgm:spPr/>
      <dgm:t>
        <a:bodyPr/>
        <a:lstStyle/>
        <a:p>
          <a:endParaRPr lang="fi-FI"/>
        </a:p>
      </dgm:t>
    </dgm:pt>
    <dgm:pt modelId="{E22F8850-3512-47C5-929C-FA0943FD2A7D}" type="pres">
      <dgm:prSet presAssocID="{520918E9-B26D-4FBD-8BDC-CC9B1537FE7D}" presName="vertSpace2b" presStyleCnt="0"/>
      <dgm:spPr/>
      <dgm:t>
        <a:bodyPr/>
        <a:lstStyle/>
        <a:p>
          <a:endParaRPr lang="fi-FI"/>
        </a:p>
      </dgm:t>
    </dgm:pt>
    <dgm:pt modelId="{D324B2FB-0CC0-4FB9-9DBE-899A7087DCB1}" type="pres">
      <dgm:prSet presAssocID="{8C9D2A31-02A8-4DA9-B010-DB3C951E8853}" presName="horz2" presStyleCnt="0"/>
      <dgm:spPr/>
      <dgm:t>
        <a:bodyPr/>
        <a:lstStyle/>
        <a:p>
          <a:endParaRPr lang="fi-FI"/>
        </a:p>
      </dgm:t>
    </dgm:pt>
    <dgm:pt modelId="{B94F4136-2C13-4130-AC21-62DF44EEE306}" type="pres">
      <dgm:prSet presAssocID="{8C9D2A31-02A8-4DA9-B010-DB3C951E8853}" presName="horzSpace2" presStyleCnt="0"/>
      <dgm:spPr/>
      <dgm:t>
        <a:bodyPr/>
        <a:lstStyle/>
        <a:p>
          <a:endParaRPr lang="fi-FI"/>
        </a:p>
      </dgm:t>
    </dgm:pt>
    <dgm:pt modelId="{C743A1D5-D7AB-43E8-B98D-62D356C218A7}" type="pres">
      <dgm:prSet presAssocID="{8C9D2A31-02A8-4DA9-B010-DB3C951E8853}" presName="tx2" presStyleLbl="revTx" presStyleIdx="5" presStyleCnt="8"/>
      <dgm:spPr/>
      <dgm:t>
        <a:bodyPr/>
        <a:lstStyle/>
        <a:p>
          <a:endParaRPr lang="fi-FI"/>
        </a:p>
      </dgm:t>
    </dgm:pt>
    <dgm:pt modelId="{192C7258-D10D-4068-A857-8F6027599C65}" type="pres">
      <dgm:prSet presAssocID="{8C9D2A31-02A8-4DA9-B010-DB3C951E8853}" presName="vert2" presStyleCnt="0"/>
      <dgm:spPr/>
      <dgm:t>
        <a:bodyPr/>
        <a:lstStyle/>
        <a:p>
          <a:endParaRPr lang="fi-FI"/>
        </a:p>
      </dgm:t>
    </dgm:pt>
    <dgm:pt modelId="{EB73C631-3271-4191-8FF8-E40BD2058A8B}" type="pres">
      <dgm:prSet presAssocID="{8C9D2A31-02A8-4DA9-B010-DB3C951E8853}" presName="thinLine2b" presStyleLbl="callout" presStyleIdx="3" presStyleCnt="6"/>
      <dgm:spPr/>
      <dgm:t>
        <a:bodyPr/>
        <a:lstStyle/>
        <a:p>
          <a:endParaRPr lang="fi-FI"/>
        </a:p>
      </dgm:t>
    </dgm:pt>
    <dgm:pt modelId="{20DD757F-17C4-4DCD-A714-D3605A276E2F}" type="pres">
      <dgm:prSet presAssocID="{8C9D2A31-02A8-4DA9-B010-DB3C951E8853}" presName="vertSpace2b" presStyleCnt="0"/>
      <dgm:spPr/>
      <dgm:t>
        <a:bodyPr/>
        <a:lstStyle/>
        <a:p>
          <a:endParaRPr lang="fi-FI"/>
        </a:p>
      </dgm:t>
    </dgm:pt>
    <dgm:pt modelId="{9C82FCE8-1044-4BAC-AC03-F95D32676291}" type="pres">
      <dgm:prSet presAssocID="{859567A1-F429-4655-9ADB-B382B46F52A0}" presName="horz2" presStyleCnt="0"/>
      <dgm:spPr/>
      <dgm:t>
        <a:bodyPr/>
        <a:lstStyle/>
        <a:p>
          <a:endParaRPr lang="fi-FI"/>
        </a:p>
      </dgm:t>
    </dgm:pt>
    <dgm:pt modelId="{8F61E104-D2B3-4B3C-AC5A-44BBE2960436}" type="pres">
      <dgm:prSet presAssocID="{859567A1-F429-4655-9ADB-B382B46F52A0}" presName="horzSpace2" presStyleCnt="0"/>
      <dgm:spPr/>
      <dgm:t>
        <a:bodyPr/>
        <a:lstStyle/>
        <a:p>
          <a:endParaRPr lang="fi-FI"/>
        </a:p>
      </dgm:t>
    </dgm:pt>
    <dgm:pt modelId="{381D2B60-776D-43B9-B599-AF910E75AACD}" type="pres">
      <dgm:prSet presAssocID="{859567A1-F429-4655-9ADB-B382B46F52A0}" presName="tx2" presStyleLbl="revTx" presStyleIdx="6" presStyleCnt="8"/>
      <dgm:spPr/>
      <dgm:t>
        <a:bodyPr/>
        <a:lstStyle/>
        <a:p>
          <a:endParaRPr lang="fi-FI"/>
        </a:p>
      </dgm:t>
    </dgm:pt>
    <dgm:pt modelId="{D70D9579-EA02-4F22-A934-DD0F77182DD1}" type="pres">
      <dgm:prSet presAssocID="{859567A1-F429-4655-9ADB-B382B46F52A0}" presName="vert2" presStyleCnt="0"/>
      <dgm:spPr/>
      <dgm:t>
        <a:bodyPr/>
        <a:lstStyle/>
        <a:p>
          <a:endParaRPr lang="fi-FI"/>
        </a:p>
      </dgm:t>
    </dgm:pt>
    <dgm:pt modelId="{59A7B3E2-52CF-47FD-A349-18299C79304C}" type="pres">
      <dgm:prSet presAssocID="{859567A1-F429-4655-9ADB-B382B46F52A0}" presName="thinLine2b" presStyleLbl="callout" presStyleIdx="4" presStyleCnt="6"/>
      <dgm:spPr/>
      <dgm:t>
        <a:bodyPr/>
        <a:lstStyle/>
        <a:p>
          <a:endParaRPr lang="fi-FI"/>
        </a:p>
      </dgm:t>
    </dgm:pt>
    <dgm:pt modelId="{06DFDAA1-17D6-48F7-9C46-2CD0A95F7EB8}" type="pres">
      <dgm:prSet presAssocID="{859567A1-F429-4655-9ADB-B382B46F52A0}" presName="vertSpace2b" presStyleCnt="0"/>
      <dgm:spPr/>
      <dgm:t>
        <a:bodyPr/>
        <a:lstStyle/>
        <a:p>
          <a:endParaRPr lang="fi-FI"/>
        </a:p>
      </dgm:t>
    </dgm:pt>
    <dgm:pt modelId="{8CD921B1-AAC5-481B-BFDD-2EB1AE82ABC1}" type="pres">
      <dgm:prSet presAssocID="{7D0794F0-CEC8-4F1C-8D1F-0E41E9B5FE71}" presName="horz2" presStyleCnt="0"/>
      <dgm:spPr/>
      <dgm:t>
        <a:bodyPr/>
        <a:lstStyle/>
        <a:p>
          <a:endParaRPr lang="fi-FI"/>
        </a:p>
      </dgm:t>
    </dgm:pt>
    <dgm:pt modelId="{28740161-D78E-4787-9F96-2EE1478B2BE7}" type="pres">
      <dgm:prSet presAssocID="{7D0794F0-CEC8-4F1C-8D1F-0E41E9B5FE71}" presName="horzSpace2" presStyleCnt="0"/>
      <dgm:spPr/>
      <dgm:t>
        <a:bodyPr/>
        <a:lstStyle/>
        <a:p>
          <a:endParaRPr lang="fi-FI"/>
        </a:p>
      </dgm:t>
    </dgm:pt>
    <dgm:pt modelId="{4608BF20-EABE-4A4D-8205-15DBDE4DF9CF}" type="pres">
      <dgm:prSet presAssocID="{7D0794F0-CEC8-4F1C-8D1F-0E41E9B5FE71}" presName="tx2" presStyleLbl="revTx" presStyleIdx="7" presStyleCnt="8"/>
      <dgm:spPr/>
      <dgm:t>
        <a:bodyPr/>
        <a:lstStyle/>
        <a:p>
          <a:endParaRPr lang="fi-FI"/>
        </a:p>
      </dgm:t>
    </dgm:pt>
    <dgm:pt modelId="{FF925774-66C6-478B-B6C5-5467C721FBE2}" type="pres">
      <dgm:prSet presAssocID="{7D0794F0-CEC8-4F1C-8D1F-0E41E9B5FE71}" presName="vert2" presStyleCnt="0"/>
      <dgm:spPr/>
      <dgm:t>
        <a:bodyPr/>
        <a:lstStyle/>
        <a:p>
          <a:endParaRPr lang="fi-FI"/>
        </a:p>
      </dgm:t>
    </dgm:pt>
    <dgm:pt modelId="{9EE1534A-982E-48FD-A781-B392F20F6126}" type="pres">
      <dgm:prSet presAssocID="{7D0794F0-CEC8-4F1C-8D1F-0E41E9B5FE71}" presName="thinLine2b" presStyleLbl="callout" presStyleIdx="5" presStyleCnt="6"/>
      <dgm:spPr/>
      <dgm:t>
        <a:bodyPr/>
        <a:lstStyle/>
        <a:p>
          <a:endParaRPr lang="fi-FI"/>
        </a:p>
      </dgm:t>
    </dgm:pt>
    <dgm:pt modelId="{F0C292D0-D111-4B71-B1AF-303637D555D0}" type="pres">
      <dgm:prSet presAssocID="{7D0794F0-CEC8-4F1C-8D1F-0E41E9B5FE71}" presName="vertSpace2b" presStyleCnt="0"/>
      <dgm:spPr/>
      <dgm:t>
        <a:bodyPr/>
        <a:lstStyle/>
        <a:p>
          <a:endParaRPr lang="fi-FI"/>
        </a:p>
      </dgm:t>
    </dgm:pt>
  </dgm:ptLst>
  <dgm:cxnLst>
    <dgm:cxn modelId="{153F4257-0A9D-44A3-ADE9-2B28AB7F6779}" type="presOf" srcId="{520918E9-B26D-4FBD-8BDC-CC9B1537FE7D}" destId="{7D7A3244-25D4-4167-B06F-306934DAEF7A}" srcOrd="0" destOrd="0" presId="urn:microsoft.com/office/officeart/2008/layout/LinedList"/>
    <dgm:cxn modelId="{43D1C09B-2E84-47BA-A752-9E9CCA17599C}" srcId="{2CF29383-F785-4FC1-AC84-EA26C64EC693}" destId="{B3C41026-C1B1-4C27-945F-21CB91879F1D}" srcOrd="0" destOrd="0" parTransId="{8390F27B-C6C0-4F6E-9599-B41A346C526C}" sibTransId="{332BA813-9F33-4B5A-8239-BEEF41FBBB02}"/>
    <dgm:cxn modelId="{0E705F5F-7998-49D3-93C9-C94AF847072D}" type="presOf" srcId="{2CF29383-F785-4FC1-AC84-EA26C64EC693}" destId="{D0A68FDF-711A-4A2A-875C-CB8CAC0B8E7C}" srcOrd="0" destOrd="0" presId="urn:microsoft.com/office/officeart/2008/layout/LinedList"/>
    <dgm:cxn modelId="{6CFBC500-092D-43D7-8EB1-0E8067F0FA23}" srcId="{2CF29383-F785-4FC1-AC84-EA26C64EC693}" destId="{9102BD89-F210-4F7C-AC20-90F2131198C3}" srcOrd="1" destOrd="0" parTransId="{0655C88E-C623-40C8-A3A9-B705D163C5AD}" sibTransId="{0C79650A-0742-4CA3-99B6-6E271D7069CE}"/>
    <dgm:cxn modelId="{F72AD604-7898-4664-BC41-1E8878A0C779}" srcId="{D3A3B28E-0115-47F6-AB8E-E34D7794DF1C}" destId="{8C9D2A31-02A8-4DA9-B010-DB3C951E8853}" srcOrd="1" destOrd="0" parTransId="{CC09A565-316F-487B-8C0C-0C9720C455A8}" sibTransId="{1331DAA9-8B33-4EEE-BA5A-A83899AD5E85}"/>
    <dgm:cxn modelId="{AD0A1D40-152E-4F9A-835E-726224518267}" type="presOf" srcId="{D3A3B28E-0115-47F6-AB8E-E34D7794DF1C}" destId="{8BB45526-8FE4-432F-9EA5-05F1730892B2}" srcOrd="0" destOrd="0" presId="urn:microsoft.com/office/officeart/2008/layout/LinedList"/>
    <dgm:cxn modelId="{5FC8A55B-B597-42E3-97D5-4A7E3987C3E1}" srcId="{D3A3B28E-0115-47F6-AB8E-E34D7794DF1C}" destId="{859567A1-F429-4655-9ADB-B382B46F52A0}" srcOrd="2" destOrd="0" parTransId="{B4E7C90F-6F93-473C-A43F-C753B0DEE447}" sibTransId="{CB050934-3A56-47A2-B790-6A615E78B10D}"/>
    <dgm:cxn modelId="{C79A5DCD-38E3-41D0-AEBF-B32EA9A116E6}" srcId="{D3A3B28E-0115-47F6-AB8E-E34D7794DF1C}" destId="{520918E9-B26D-4FBD-8BDC-CC9B1537FE7D}" srcOrd="0" destOrd="0" parTransId="{1599E898-1BB1-48EA-B912-6815FB997128}" sibTransId="{F30F9DB0-35E1-409B-888F-19F01B62E403}"/>
    <dgm:cxn modelId="{3FE10064-F4A4-436D-85D7-1AB8AA982751}" type="presOf" srcId="{8C9D2A31-02A8-4DA9-B010-DB3C951E8853}" destId="{C743A1D5-D7AB-43E8-B98D-62D356C218A7}" srcOrd="0" destOrd="0" presId="urn:microsoft.com/office/officeart/2008/layout/LinedList"/>
    <dgm:cxn modelId="{21AA00EC-D41F-4FB4-8AB8-476FFE29669A}" srcId="{7ED1E88F-A022-4F29-ACCD-B770FFFA3250}" destId="{2CF29383-F785-4FC1-AC84-EA26C64EC693}" srcOrd="0" destOrd="0" parTransId="{6EC4E62E-B1C6-4B39-BB0A-83F1CE57D605}" sibTransId="{D49FD2A5-AF95-4B2E-BC0B-C722175DD17F}"/>
    <dgm:cxn modelId="{93BF09CF-9034-4224-8489-2335B38BE5C0}" type="presOf" srcId="{7D0794F0-CEC8-4F1C-8D1F-0E41E9B5FE71}" destId="{4608BF20-EABE-4A4D-8205-15DBDE4DF9CF}" srcOrd="0" destOrd="0" presId="urn:microsoft.com/office/officeart/2008/layout/LinedList"/>
    <dgm:cxn modelId="{5C80AD64-D857-4B1D-9999-BD76490898D9}" type="presOf" srcId="{859567A1-F429-4655-9ADB-B382B46F52A0}" destId="{381D2B60-776D-43B9-B599-AF910E75AACD}" srcOrd="0" destOrd="0" presId="urn:microsoft.com/office/officeart/2008/layout/LinedList"/>
    <dgm:cxn modelId="{105934B2-51B4-448C-9254-C383C7F7A6A0}" srcId="{7ED1E88F-A022-4F29-ACCD-B770FFFA3250}" destId="{D3A3B28E-0115-47F6-AB8E-E34D7794DF1C}" srcOrd="1" destOrd="0" parTransId="{98BCF5C4-A5DB-49BC-9907-0E2A6B7908FD}" sibTransId="{0AE54BF8-1A76-4308-A546-6B2C56E901F5}"/>
    <dgm:cxn modelId="{75D59EFF-6DF1-4220-AA8A-50B8CBB2BC3B}" type="presOf" srcId="{7ED1E88F-A022-4F29-ACCD-B770FFFA3250}" destId="{7025CFE3-213A-4675-B773-1735A4FCFE6E}" srcOrd="0" destOrd="0" presId="urn:microsoft.com/office/officeart/2008/layout/LinedList"/>
    <dgm:cxn modelId="{17396DBE-E5A1-4223-B3CE-B01C769A6F85}" type="presOf" srcId="{9102BD89-F210-4F7C-AC20-90F2131198C3}" destId="{C915AE4C-0465-4FD3-8F2C-3197A42DC2FA}" srcOrd="0" destOrd="0" presId="urn:microsoft.com/office/officeart/2008/layout/LinedList"/>
    <dgm:cxn modelId="{1133FFF4-8C25-4FD8-9BA7-052CA2B99254}" srcId="{D3A3B28E-0115-47F6-AB8E-E34D7794DF1C}" destId="{7D0794F0-CEC8-4F1C-8D1F-0E41E9B5FE71}" srcOrd="3" destOrd="0" parTransId="{122AF6FE-58C3-4DA8-A832-DD84CC79A174}" sibTransId="{907E64E9-C46B-45F6-979B-AE2B0705FEEB}"/>
    <dgm:cxn modelId="{910A9E1C-9906-426B-A63C-98E474D891D9}" type="presOf" srcId="{B3C41026-C1B1-4C27-945F-21CB91879F1D}" destId="{6F080D45-C9DB-445C-A23F-2CD1FD8786D4}" srcOrd="0" destOrd="0" presId="urn:microsoft.com/office/officeart/2008/layout/LinedList"/>
    <dgm:cxn modelId="{54C2D58B-AF8E-40D4-9265-1C40346F373C}" type="presParOf" srcId="{7025CFE3-213A-4675-B773-1735A4FCFE6E}" destId="{88024DF9-DF25-4940-9498-107AF6F4EA2A}" srcOrd="0" destOrd="0" presId="urn:microsoft.com/office/officeart/2008/layout/LinedList"/>
    <dgm:cxn modelId="{E0326B1E-D295-46BF-AF40-530896B60C77}" type="presParOf" srcId="{7025CFE3-213A-4675-B773-1735A4FCFE6E}" destId="{894C7690-5499-4FE5-A081-B6A79F6C7353}" srcOrd="1" destOrd="0" presId="urn:microsoft.com/office/officeart/2008/layout/LinedList"/>
    <dgm:cxn modelId="{7DD5D38A-4F24-40C1-9AAF-F700F747DA6B}" type="presParOf" srcId="{894C7690-5499-4FE5-A081-B6A79F6C7353}" destId="{D0A68FDF-711A-4A2A-875C-CB8CAC0B8E7C}" srcOrd="0" destOrd="0" presId="urn:microsoft.com/office/officeart/2008/layout/LinedList"/>
    <dgm:cxn modelId="{0A1DFE22-BF19-44E6-9147-7AE18B7496B8}" type="presParOf" srcId="{894C7690-5499-4FE5-A081-B6A79F6C7353}" destId="{49500D32-3B79-4441-B2B0-70F902A1DD55}" srcOrd="1" destOrd="0" presId="urn:microsoft.com/office/officeart/2008/layout/LinedList"/>
    <dgm:cxn modelId="{3E49AAE8-16CC-465C-AC92-FF0A628D3707}" type="presParOf" srcId="{49500D32-3B79-4441-B2B0-70F902A1DD55}" destId="{EE822167-14DB-43C4-9556-FF1B3A3BDEAD}" srcOrd="0" destOrd="0" presId="urn:microsoft.com/office/officeart/2008/layout/LinedList"/>
    <dgm:cxn modelId="{01632A5B-E62D-4261-9923-577D5CEF82C2}" type="presParOf" srcId="{49500D32-3B79-4441-B2B0-70F902A1DD55}" destId="{FCBDFA0B-4C80-497C-9622-D4DEDADCDD35}" srcOrd="1" destOrd="0" presId="urn:microsoft.com/office/officeart/2008/layout/LinedList"/>
    <dgm:cxn modelId="{2431ED81-5C6F-4344-9530-40E8EB901873}" type="presParOf" srcId="{FCBDFA0B-4C80-497C-9622-D4DEDADCDD35}" destId="{2EA36CD9-FD2E-4A50-B08C-3AB7BEC2FC94}" srcOrd="0" destOrd="0" presId="urn:microsoft.com/office/officeart/2008/layout/LinedList"/>
    <dgm:cxn modelId="{B9F1A379-F027-4049-BB1A-379DA44BFCDE}" type="presParOf" srcId="{FCBDFA0B-4C80-497C-9622-D4DEDADCDD35}" destId="{6F080D45-C9DB-445C-A23F-2CD1FD8786D4}" srcOrd="1" destOrd="0" presId="urn:microsoft.com/office/officeart/2008/layout/LinedList"/>
    <dgm:cxn modelId="{3277B73B-4E85-4C5D-A0C7-07DD0F5F8C21}" type="presParOf" srcId="{FCBDFA0B-4C80-497C-9622-D4DEDADCDD35}" destId="{81BD5CFB-9324-4D61-B505-F2506C7B8D73}" srcOrd="2" destOrd="0" presId="urn:microsoft.com/office/officeart/2008/layout/LinedList"/>
    <dgm:cxn modelId="{5217869C-EAC3-48B6-A837-C573CB206735}" type="presParOf" srcId="{49500D32-3B79-4441-B2B0-70F902A1DD55}" destId="{10C8DB37-6A1E-4F1B-AE0C-B5AA38E2C491}" srcOrd="2" destOrd="0" presId="urn:microsoft.com/office/officeart/2008/layout/LinedList"/>
    <dgm:cxn modelId="{6A13628F-14B5-4C03-B2E7-8DDF030B6F06}" type="presParOf" srcId="{49500D32-3B79-4441-B2B0-70F902A1DD55}" destId="{A32BF8E9-55D7-46BC-9076-702DEBCBF776}" srcOrd="3" destOrd="0" presId="urn:microsoft.com/office/officeart/2008/layout/LinedList"/>
    <dgm:cxn modelId="{26ED03F1-3D4C-4544-9D67-78DDD5E325E5}" type="presParOf" srcId="{49500D32-3B79-4441-B2B0-70F902A1DD55}" destId="{7BEE5CFA-B286-48AE-B3C9-0F861C4F4F07}" srcOrd="4" destOrd="0" presId="urn:microsoft.com/office/officeart/2008/layout/LinedList"/>
    <dgm:cxn modelId="{A4267D4A-97DE-492B-9513-B720DB34F179}" type="presParOf" srcId="{7BEE5CFA-B286-48AE-B3C9-0F861C4F4F07}" destId="{D7EA6EE6-520F-4A10-8085-475A4DFD81DB}" srcOrd="0" destOrd="0" presId="urn:microsoft.com/office/officeart/2008/layout/LinedList"/>
    <dgm:cxn modelId="{BE3954B2-732E-40A6-A4D9-FBBDD8029190}" type="presParOf" srcId="{7BEE5CFA-B286-48AE-B3C9-0F861C4F4F07}" destId="{C915AE4C-0465-4FD3-8F2C-3197A42DC2FA}" srcOrd="1" destOrd="0" presId="urn:microsoft.com/office/officeart/2008/layout/LinedList"/>
    <dgm:cxn modelId="{8CDB5276-7325-4B55-BB11-FBFFA5BB7E0E}" type="presParOf" srcId="{7BEE5CFA-B286-48AE-B3C9-0F861C4F4F07}" destId="{659BA2EC-8D29-48C0-B348-347D812BCA36}" srcOrd="2" destOrd="0" presId="urn:microsoft.com/office/officeart/2008/layout/LinedList"/>
    <dgm:cxn modelId="{9DADC235-8CF0-482D-AB86-27E942E0876C}" type="presParOf" srcId="{49500D32-3B79-4441-B2B0-70F902A1DD55}" destId="{03A15F3B-F3F0-47A9-8F7F-299A440F614F}" srcOrd="5" destOrd="0" presId="urn:microsoft.com/office/officeart/2008/layout/LinedList"/>
    <dgm:cxn modelId="{334917A7-89E7-42C6-9661-0FC27EE2E059}" type="presParOf" srcId="{49500D32-3B79-4441-B2B0-70F902A1DD55}" destId="{218F62A5-3FAC-47BE-9D37-386285EBB221}" srcOrd="6" destOrd="0" presId="urn:microsoft.com/office/officeart/2008/layout/LinedList"/>
    <dgm:cxn modelId="{256AED29-E4AF-4E6A-B3DE-63CE455D4BCE}" type="presParOf" srcId="{7025CFE3-213A-4675-B773-1735A4FCFE6E}" destId="{97DB3820-8FAE-403E-B770-03867B9DB6F4}" srcOrd="2" destOrd="0" presId="urn:microsoft.com/office/officeart/2008/layout/LinedList"/>
    <dgm:cxn modelId="{EC65DA02-2E94-4691-B783-2AF497670027}" type="presParOf" srcId="{7025CFE3-213A-4675-B773-1735A4FCFE6E}" destId="{419E1E7C-BECB-458A-9062-D9F6DF81B773}" srcOrd="3" destOrd="0" presId="urn:microsoft.com/office/officeart/2008/layout/LinedList"/>
    <dgm:cxn modelId="{6368528C-1B7B-4E81-BA01-E0CE86762BF2}" type="presParOf" srcId="{419E1E7C-BECB-458A-9062-D9F6DF81B773}" destId="{8BB45526-8FE4-432F-9EA5-05F1730892B2}" srcOrd="0" destOrd="0" presId="urn:microsoft.com/office/officeart/2008/layout/LinedList"/>
    <dgm:cxn modelId="{CAC1D5E2-1751-44BF-9D7B-51E3CF3BE92F}" type="presParOf" srcId="{419E1E7C-BECB-458A-9062-D9F6DF81B773}" destId="{F3E34344-C420-4E15-9808-5A7A6133F81B}" srcOrd="1" destOrd="0" presId="urn:microsoft.com/office/officeart/2008/layout/LinedList"/>
    <dgm:cxn modelId="{83E2A2F8-20BB-48E2-977E-02B6D23E811B}" type="presParOf" srcId="{F3E34344-C420-4E15-9808-5A7A6133F81B}" destId="{2FC43513-EFFC-48BB-9D80-DFE32651A496}" srcOrd="0" destOrd="0" presId="urn:microsoft.com/office/officeart/2008/layout/LinedList"/>
    <dgm:cxn modelId="{47921A59-9B0C-4ADA-99E7-171D93B404CE}" type="presParOf" srcId="{F3E34344-C420-4E15-9808-5A7A6133F81B}" destId="{3CCAC845-B5E3-4212-B00C-DD3454D2ACAD}" srcOrd="1" destOrd="0" presId="urn:microsoft.com/office/officeart/2008/layout/LinedList"/>
    <dgm:cxn modelId="{F1F622FD-1726-4A9A-90ED-194CA3C23BCA}" type="presParOf" srcId="{3CCAC845-B5E3-4212-B00C-DD3454D2ACAD}" destId="{E81E0CF7-4CF4-4471-ABAB-C50BE184E614}" srcOrd="0" destOrd="0" presId="urn:microsoft.com/office/officeart/2008/layout/LinedList"/>
    <dgm:cxn modelId="{D366CAB7-05F1-4EA3-B3C6-6616503439BE}" type="presParOf" srcId="{3CCAC845-B5E3-4212-B00C-DD3454D2ACAD}" destId="{7D7A3244-25D4-4167-B06F-306934DAEF7A}" srcOrd="1" destOrd="0" presId="urn:microsoft.com/office/officeart/2008/layout/LinedList"/>
    <dgm:cxn modelId="{3A10C023-4EE6-4E7E-ACC3-52B8B2C54795}" type="presParOf" srcId="{3CCAC845-B5E3-4212-B00C-DD3454D2ACAD}" destId="{5E9DDFA1-9771-466C-9478-324C88557528}" srcOrd="2" destOrd="0" presId="urn:microsoft.com/office/officeart/2008/layout/LinedList"/>
    <dgm:cxn modelId="{157BC816-9842-44B1-8571-10C2992528A8}" type="presParOf" srcId="{F3E34344-C420-4E15-9808-5A7A6133F81B}" destId="{2DF32E49-CE15-42DF-BC63-C97988E4F56D}" srcOrd="2" destOrd="0" presId="urn:microsoft.com/office/officeart/2008/layout/LinedList"/>
    <dgm:cxn modelId="{5C3AC57D-29D0-4EC8-B148-B3A907036BDF}" type="presParOf" srcId="{F3E34344-C420-4E15-9808-5A7A6133F81B}" destId="{E22F8850-3512-47C5-929C-FA0943FD2A7D}" srcOrd="3" destOrd="0" presId="urn:microsoft.com/office/officeart/2008/layout/LinedList"/>
    <dgm:cxn modelId="{4A61EF4A-A2C9-4D14-98AF-121243EB3836}" type="presParOf" srcId="{F3E34344-C420-4E15-9808-5A7A6133F81B}" destId="{D324B2FB-0CC0-4FB9-9DBE-899A7087DCB1}" srcOrd="4" destOrd="0" presId="urn:microsoft.com/office/officeart/2008/layout/LinedList"/>
    <dgm:cxn modelId="{F09B003A-92F3-4A5B-AAE1-6A0256547C25}" type="presParOf" srcId="{D324B2FB-0CC0-4FB9-9DBE-899A7087DCB1}" destId="{B94F4136-2C13-4130-AC21-62DF44EEE306}" srcOrd="0" destOrd="0" presId="urn:microsoft.com/office/officeart/2008/layout/LinedList"/>
    <dgm:cxn modelId="{65F5F778-7752-46C8-8E32-9B92A109DF94}" type="presParOf" srcId="{D324B2FB-0CC0-4FB9-9DBE-899A7087DCB1}" destId="{C743A1D5-D7AB-43E8-B98D-62D356C218A7}" srcOrd="1" destOrd="0" presId="urn:microsoft.com/office/officeart/2008/layout/LinedList"/>
    <dgm:cxn modelId="{6F5F5E9C-61EC-4C26-829A-176CE75DA540}" type="presParOf" srcId="{D324B2FB-0CC0-4FB9-9DBE-899A7087DCB1}" destId="{192C7258-D10D-4068-A857-8F6027599C65}" srcOrd="2" destOrd="0" presId="urn:microsoft.com/office/officeart/2008/layout/LinedList"/>
    <dgm:cxn modelId="{BF1C3728-127A-4CAB-B43F-9AE823248A9E}" type="presParOf" srcId="{F3E34344-C420-4E15-9808-5A7A6133F81B}" destId="{EB73C631-3271-4191-8FF8-E40BD2058A8B}" srcOrd="5" destOrd="0" presId="urn:microsoft.com/office/officeart/2008/layout/LinedList"/>
    <dgm:cxn modelId="{C2BEB40E-2183-4FFD-BE46-645007A13A6F}" type="presParOf" srcId="{F3E34344-C420-4E15-9808-5A7A6133F81B}" destId="{20DD757F-17C4-4DCD-A714-D3605A276E2F}" srcOrd="6" destOrd="0" presId="urn:microsoft.com/office/officeart/2008/layout/LinedList"/>
    <dgm:cxn modelId="{1F508624-168B-4C4F-A03E-A048873EE7E3}" type="presParOf" srcId="{F3E34344-C420-4E15-9808-5A7A6133F81B}" destId="{9C82FCE8-1044-4BAC-AC03-F95D32676291}" srcOrd="7" destOrd="0" presId="urn:microsoft.com/office/officeart/2008/layout/LinedList"/>
    <dgm:cxn modelId="{7587FBCD-B4C3-4B7F-A861-1CCC69AC7681}" type="presParOf" srcId="{9C82FCE8-1044-4BAC-AC03-F95D32676291}" destId="{8F61E104-D2B3-4B3C-AC5A-44BBE2960436}" srcOrd="0" destOrd="0" presId="urn:microsoft.com/office/officeart/2008/layout/LinedList"/>
    <dgm:cxn modelId="{DEA0080D-101C-4E4B-AEDF-AFCC84461F96}" type="presParOf" srcId="{9C82FCE8-1044-4BAC-AC03-F95D32676291}" destId="{381D2B60-776D-43B9-B599-AF910E75AACD}" srcOrd="1" destOrd="0" presId="urn:microsoft.com/office/officeart/2008/layout/LinedList"/>
    <dgm:cxn modelId="{B3C83AAD-45F9-4260-8F78-5366632009CB}" type="presParOf" srcId="{9C82FCE8-1044-4BAC-AC03-F95D32676291}" destId="{D70D9579-EA02-4F22-A934-DD0F77182DD1}" srcOrd="2" destOrd="0" presId="urn:microsoft.com/office/officeart/2008/layout/LinedList"/>
    <dgm:cxn modelId="{DB84835B-DF9E-450E-B615-8BE501F4A39A}" type="presParOf" srcId="{F3E34344-C420-4E15-9808-5A7A6133F81B}" destId="{59A7B3E2-52CF-47FD-A349-18299C79304C}" srcOrd="8" destOrd="0" presId="urn:microsoft.com/office/officeart/2008/layout/LinedList"/>
    <dgm:cxn modelId="{555E0104-D0D5-45F1-A5E3-E107DA9D31C3}" type="presParOf" srcId="{F3E34344-C420-4E15-9808-5A7A6133F81B}" destId="{06DFDAA1-17D6-48F7-9C46-2CD0A95F7EB8}" srcOrd="9" destOrd="0" presId="urn:microsoft.com/office/officeart/2008/layout/LinedList"/>
    <dgm:cxn modelId="{EA8ADBE7-FDED-41BF-8299-4FD754E7C5D2}" type="presParOf" srcId="{F3E34344-C420-4E15-9808-5A7A6133F81B}" destId="{8CD921B1-AAC5-481B-BFDD-2EB1AE82ABC1}" srcOrd="10" destOrd="0" presId="urn:microsoft.com/office/officeart/2008/layout/LinedList"/>
    <dgm:cxn modelId="{1ECE01B9-12AC-4982-AA06-CABDCAB9A738}" type="presParOf" srcId="{8CD921B1-AAC5-481B-BFDD-2EB1AE82ABC1}" destId="{28740161-D78E-4787-9F96-2EE1478B2BE7}" srcOrd="0" destOrd="0" presId="urn:microsoft.com/office/officeart/2008/layout/LinedList"/>
    <dgm:cxn modelId="{94CFBC82-5D9B-4F3A-AE3A-384F412250CB}" type="presParOf" srcId="{8CD921B1-AAC5-481B-BFDD-2EB1AE82ABC1}" destId="{4608BF20-EABE-4A4D-8205-15DBDE4DF9CF}" srcOrd="1" destOrd="0" presId="urn:microsoft.com/office/officeart/2008/layout/LinedList"/>
    <dgm:cxn modelId="{3BD11409-CB14-40B3-BE61-E50A0BEF9B66}" type="presParOf" srcId="{8CD921B1-AAC5-481B-BFDD-2EB1AE82ABC1}" destId="{FF925774-66C6-478B-B6C5-5467C721FBE2}" srcOrd="2" destOrd="0" presId="urn:microsoft.com/office/officeart/2008/layout/LinedList"/>
    <dgm:cxn modelId="{887A5F8A-765F-4337-82F0-F492F33791F5}" type="presParOf" srcId="{F3E34344-C420-4E15-9808-5A7A6133F81B}" destId="{9EE1534A-982E-48FD-A781-B392F20F6126}" srcOrd="11" destOrd="0" presId="urn:microsoft.com/office/officeart/2008/layout/LinedList"/>
    <dgm:cxn modelId="{D793518D-EB31-4E55-ADBD-F3F36C668BD6}" type="presParOf" srcId="{F3E34344-C420-4E15-9808-5A7A6133F81B}" destId="{F0C292D0-D111-4B71-B1AF-303637D555D0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0D3871E-C85B-4689-AB7E-F7F629131297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90C66AD-6323-4380-87D6-2E9A6ED6B50E}">
      <dgm:prSet/>
      <dgm:spPr/>
      <dgm:t>
        <a:bodyPr/>
        <a:lstStyle/>
        <a:p>
          <a:pPr rtl="0"/>
          <a:r>
            <a:rPr lang="fi-FI" b="1" smtClean="0"/>
            <a:t>General courts </a:t>
          </a:r>
          <a:endParaRPr lang="fi-FI"/>
        </a:p>
      </dgm:t>
    </dgm:pt>
    <dgm:pt modelId="{FC1CFD04-AEB6-44EA-964E-05828B9502E6}" type="parTrans" cxnId="{F666BE2C-57EB-435D-9275-4588D7E58662}">
      <dgm:prSet/>
      <dgm:spPr/>
      <dgm:t>
        <a:bodyPr/>
        <a:lstStyle/>
        <a:p>
          <a:endParaRPr lang="fi-FI"/>
        </a:p>
      </dgm:t>
    </dgm:pt>
    <dgm:pt modelId="{E78F23C5-4258-4393-A47D-D517444988E3}" type="sibTrans" cxnId="{F666BE2C-57EB-435D-9275-4588D7E58662}">
      <dgm:prSet/>
      <dgm:spPr/>
      <dgm:t>
        <a:bodyPr/>
        <a:lstStyle/>
        <a:p>
          <a:endParaRPr lang="fi-FI"/>
        </a:p>
      </dgm:t>
    </dgm:pt>
    <dgm:pt modelId="{03BC3D2E-A8CB-448C-8E08-0463D4C64FFE}">
      <dgm:prSet/>
      <dgm:spPr/>
      <dgm:t>
        <a:bodyPr/>
        <a:lstStyle/>
        <a:p>
          <a:pPr rtl="0"/>
          <a:r>
            <a:rPr lang="fi-FI" dirty="0" smtClean="0"/>
            <a:t>EUROOPAN PARLAMENTIN JA NEUVOSTON ASETUS (EU) N:o 1215/2012,</a:t>
          </a:r>
          <a:br>
            <a:rPr lang="fi-FI" dirty="0" smtClean="0"/>
          </a:br>
          <a:r>
            <a:rPr lang="fi-FI" dirty="0" smtClean="0"/>
            <a:t>annettu 12 päivänä joulukuuta 2012,</a:t>
          </a:r>
          <a:br>
            <a:rPr lang="fi-FI" dirty="0" smtClean="0"/>
          </a:br>
          <a:r>
            <a:rPr lang="fi-FI" dirty="0" smtClean="0"/>
            <a:t>tuomioistuimen toimivallasta sekä tuomioiden tunnustamisesta ja täytäntöönpanosta siviili- ja kauppaoikeuden alalla (</a:t>
          </a:r>
          <a:r>
            <a:rPr lang="fi-FI" dirty="0" smtClean="0">
              <a:solidFill>
                <a:srgbClr val="FF0000"/>
              </a:solidFill>
            </a:rPr>
            <a:t>Bryssel I –asetus</a:t>
          </a:r>
          <a:r>
            <a:rPr lang="fi-FI" dirty="0" smtClean="0"/>
            <a:t>) </a:t>
          </a:r>
          <a:r>
            <a:rPr lang="en-US" dirty="0" smtClean="0"/>
            <a:t>  </a:t>
          </a:r>
          <a:endParaRPr lang="fi-FI" dirty="0"/>
        </a:p>
      </dgm:t>
    </dgm:pt>
    <dgm:pt modelId="{EEA87523-DBAC-4C81-850A-05EEE7CDC5EB}" type="parTrans" cxnId="{90A1559F-E450-4E32-9F20-C9B31AA3BB6F}">
      <dgm:prSet/>
      <dgm:spPr/>
      <dgm:t>
        <a:bodyPr/>
        <a:lstStyle/>
        <a:p>
          <a:endParaRPr lang="fi-FI"/>
        </a:p>
      </dgm:t>
    </dgm:pt>
    <dgm:pt modelId="{21A0920D-FCFF-49E2-A008-37986789EC50}" type="sibTrans" cxnId="{90A1559F-E450-4E32-9F20-C9B31AA3BB6F}">
      <dgm:prSet/>
      <dgm:spPr/>
      <dgm:t>
        <a:bodyPr/>
        <a:lstStyle/>
        <a:p>
          <a:endParaRPr lang="fi-FI"/>
        </a:p>
      </dgm:t>
    </dgm:pt>
    <dgm:pt modelId="{3EB0F2AF-E9D4-485A-8458-8262B45ED05E}">
      <dgm:prSet/>
      <dgm:spPr/>
      <dgm:t>
        <a:bodyPr/>
        <a:lstStyle/>
        <a:p>
          <a:pPr rtl="0"/>
          <a:r>
            <a:rPr lang="en-US" b="1" smtClean="0"/>
            <a:t>The international jurisdiction (general judicial power) </a:t>
          </a:r>
          <a:endParaRPr lang="fi-FI"/>
        </a:p>
      </dgm:t>
    </dgm:pt>
    <dgm:pt modelId="{DDD1C3B8-808B-4E0E-B3C8-308184B204B9}" type="parTrans" cxnId="{4CA1A597-393C-45FB-9E6B-FEAECD568E9F}">
      <dgm:prSet/>
      <dgm:spPr/>
      <dgm:t>
        <a:bodyPr/>
        <a:lstStyle/>
        <a:p>
          <a:endParaRPr lang="fi-FI"/>
        </a:p>
      </dgm:t>
    </dgm:pt>
    <dgm:pt modelId="{21FD6180-59D4-442F-9A24-3870835FBCA1}" type="sibTrans" cxnId="{4CA1A597-393C-45FB-9E6B-FEAECD568E9F}">
      <dgm:prSet/>
      <dgm:spPr/>
      <dgm:t>
        <a:bodyPr/>
        <a:lstStyle/>
        <a:p>
          <a:endParaRPr lang="fi-FI"/>
        </a:p>
      </dgm:t>
    </dgm:pt>
    <dgm:pt modelId="{75F30CC5-8981-4427-84A0-BBABE1A69EC3}">
      <dgm:prSet/>
      <dgm:spPr/>
      <dgm:t>
        <a:bodyPr/>
        <a:lstStyle/>
        <a:p>
          <a:pPr rtl="0"/>
          <a:r>
            <a:rPr lang="en-US" smtClean="0"/>
            <a:t>The competent court state (there the competent court determined by national rules) </a:t>
          </a:r>
          <a:endParaRPr lang="fi-FI"/>
        </a:p>
      </dgm:t>
    </dgm:pt>
    <dgm:pt modelId="{CF18B157-BE2B-445F-9E20-AA98503C9512}" type="parTrans" cxnId="{F3FDFADE-E8F8-4193-A854-036A0C872B34}">
      <dgm:prSet/>
      <dgm:spPr/>
      <dgm:t>
        <a:bodyPr/>
        <a:lstStyle/>
        <a:p>
          <a:endParaRPr lang="fi-FI"/>
        </a:p>
      </dgm:t>
    </dgm:pt>
    <dgm:pt modelId="{2E1B61F2-41DC-46EF-8924-2C5F8B094E84}" type="sibTrans" cxnId="{F3FDFADE-E8F8-4193-A854-036A0C872B34}">
      <dgm:prSet/>
      <dgm:spPr/>
      <dgm:t>
        <a:bodyPr/>
        <a:lstStyle/>
        <a:p>
          <a:endParaRPr lang="fi-FI"/>
        </a:p>
      </dgm:t>
    </dgm:pt>
    <dgm:pt modelId="{E3E43910-7FFD-4D86-ADB3-43E7350DC880}">
      <dgm:prSet/>
      <dgm:spPr/>
      <dgm:t>
        <a:bodyPr/>
        <a:lstStyle/>
        <a:p>
          <a:pPr rtl="0"/>
          <a:r>
            <a:rPr lang="en-US" smtClean="0"/>
            <a:t>In general: the home country of the defendant / place of contractual performance (at the plaintiff’s choice) </a:t>
          </a:r>
          <a:endParaRPr lang="fi-FI" dirty="0"/>
        </a:p>
      </dgm:t>
    </dgm:pt>
    <dgm:pt modelId="{C82D8764-7DD3-4D63-8C83-FB28700F80CA}" type="parTrans" cxnId="{220175E9-292F-45FD-A369-10FB67C05845}">
      <dgm:prSet/>
      <dgm:spPr/>
      <dgm:t>
        <a:bodyPr/>
        <a:lstStyle/>
        <a:p>
          <a:endParaRPr lang="fi-FI"/>
        </a:p>
      </dgm:t>
    </dgm:pt>
    <dgm:pt modelId="{8B0BE63F-AEAD-4563-9B24-2778B8AC6C1E}" type="sibTrans" cxnId="{220175E9-292F-45FD-A369-10FB67C05845}">
      <dgm:prSet/>
      <dgm:spPr/>
      <dgm:t>
        <a:bodyPr/>
        <a:lstStyle/>
        <a:p>
          <a:endParaRPr lang="fi-FI"/>
        </a:p>
      </dgm:t>
    </dgm:pt>
    <dgm:pt modelId="{7C6A782F-5606-4DAA-B8F8-D80A806AB549}">
      <dgm:prSet/>
      <dgm:spPr/>
      <dgm:t>
        <a:bodyPr/>
        <a:lstStyle/>
        <a:p>
          <a:pPr rtl="0"/>
          <a:r>
            <a:rPr lang="en-US" smtClean="0"/>
            <a:t>Determined according to the applicable law </a:t>
          </a:r>
          <a:endParaRPr lang="fi-FI"/>
        </a:p>
      </dgm:t>
    </dgm:pt>
    <dgm:pt modelId="{DD2BB877-B496-478C-B20D-5517F4567A94}" type="parTrans" cxnId="{97113937-2090-4662-8292-DF7166F41631}">
      <dgm:prSet/>
      <dgm:spPr/>
      <dgm:t>
        <a:bodyPr/>
        <a:lstStyle/>
        <a:p>
          <a:endParaRPr lang="fi-FI"/>
        </a:p>
      </dgm:t>
    </dgm:pt>
    <dgm:pt modelId="{94505A9F-DA65-4E61-A455-7FA7B4AA8B5A}" type="sibTrans" cxnId="{97113937-2090-4662-8292-DF7166F41631}">
      <dgm:prSet/>
      <dgm:spPr/>
      <dgm:t>
        <a:bodyPr/>
        <a:lstStyle/>
        <a:p>
          <a:endParaRPr lang="fi-FI"/>
        </a:p>
      </dgm:t>
    </dgm:pt>
    <dgm:pt modelId="{E41C808C-0FB2-4987-8DBB-0C8B3F04B122}">
      <dgm:prSet/>
      <dgm:spPr/>
      <dgm:t>
        <a:bodyPr/>
        <a:lstStyle/>
        <a:p>
          <a:pPr rtl="0"/>
          <a:r>
            <a:rPr lang="en-US" b="1" smtClean="0"/>
            <a:t>A consumer may sue also in her home state </a:t>
          </a:r>
          <a:endParaRPr lang="fi-FI"/>
        </a:p>
      </dgm:t>
    </dgm:pt>
    <dgm:pt modelId="{A504F8C0-BE5F-4130-A21F-B0F8F2D5AB3F}" type="parTrans" cxnId="{52BC2858-F7D2-4958-BEC3-608020B9A31B}">
      <dgm:prSet/>
      <dgm:spPr/>
      <dgm:t>
        <a:bodyPr/>
        <a:lstStyle/>
        <a:p>
          <a:endParaRPr lang="fi-FI"/>
        </a:p>
      </dgm:t>
    </dgm:pt>
    <dgm:pt modelId="{28B48B91-A04E-4576-AC6D-DDF74AD47906}" type="sibTrans" cxnId="{52BC2858-F7D2-4958-BEC3-608020B9A31B}">
      <dgm:prSet/>
      <dgm:spPr/>
      <dgm:t>
        <a:bodyPr/>
        <a:lstStyle/>
        <a:p>
          <a:endParaRPr lang="fi-FI"/>
        </a:p>
      </dgm:t>
    </dgm:pt>
    <dgm:pt modelId="{D2CB33FB-CC6D-40F8-A7EA-312ADCE92E18}" type="pres">
      <dgm:prSet presAssocID="{E0D3871E-C85B-4689-AB7E-F7F62913129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0875EC9E-AF93-4646-B1F2-280E8896E76A}" type="pres">
      <dgm:prSet presAssocID="{A90C66AD-6323-4380-87D6-2E9A6ED6B50E}" presName="circle1" presStyleLbl="node1" presStyleIdx="0" presStyleCnt="3" custLinFactNeighborX="1868" custLinFactNeighborY="395"/>
      <dgm:spPr/>
      <dgm:t>
        <a:bodyPr/>
        <a:lstStyle/>
        <a:p>
          <a:endParaRPr lang="fi-FI"/>
        </a:p>
      </dgm:t>
    </dgm:pt>
    <dgm:pt modelId="{221ED6BF-704E-423E-86DF-A08321E06B9F}" type="pres">
      <dgm:prSet presAssocID="{A90C66AD-6323-4380-87D6-2E9A6ED6B50E}" presName="space" presStyleCnt="0"/>
      <dgm:spPr/>
      <dgm:t>
        <a:bodyPr/>
        <a:lstStyle/>
        <a:p>
          <a:endParaRPr lang="fi-FI"/>
        </a:p>
      </dgm:t>
    </dgm:pt>
    <dgm:pt modelId="{B4984F47-BB1D-43D5-AEE8-0F7DBE82C133}" type="pres">
      <dgm:prSet presAssocID="{A90C66AD-6323-4380-87D6-2E9A6ED6B50E}" presName="rect1" presStyleLbl="alignAcc1" presStyleIdx="0" presStyleCnt="3"/>
      <dgm:spPr/>
      <dgm:t>
        <a:bodyPr/>
        <a:lstStyle/>
        <a:p>
          <a:endParaRPr lang="fi-FI"/>
        </a:p>
      </dgm:t>
    </dgm:pt>
    <dgm:pt modelId="{9BCA6774-EB1F-414E-A790-E0BD8C397C6F}" type="pres">
      <dgm:prSet presAssocID="{3EB0F2AF-E9D4-485A-8458-8262B45ED05E}" presName="vertSpace2" presStyleLbl="node1" presStyleIdx="0" presStyleCnt="3"/>
      <dgm:spPr/>
      <dgm:t>
        <a:bodyPr/>
        <a:lstStyle/>
        <a:p>
          <a:endParaRPr lang="fi-FI"/>
        </a:p>
      </dgm:t>
    </dgm:pt>
    <dgm:pt modelId="{BF8F6F08-4EF7-47A6-B0B1-5605C7D55993}" type="pres">
      <dgm:prSet presAssocID="{3EB0F2AF-E9D4-485A-8458-8262B45ED05E}" presName="circle2" presStyleLbl="node1" presStyleIdx="1" presStyleCnt="3"/>
      <dgm:spPr/>
      <dgm:t>
        <a:bodyPr/>
        <a:lstStyle/>
        <a:p>
          <a:endParaRPr lang="fi-FI"/>
        </a:p>
      </dgm:t>
    </dgm:pt>
    <dgm:pt modelId="{CA14999E-4273-400B-9036-D48A991245DC}" type="pres">
      <dgm:prSet presAssocID="{3EB0F2AF-E9D4-485A-8458-8262B45ED05E}" presName="rect2" presStyleLbl="alignAcc1" presStyleIdx="1" presStyleCnt="3"/>
      <dgm:spPr/>
      <dgm:t>
        <a:bodyPr/>
        <a:lstStyle/>
        <a:p>
          <a:endParaRPr lang="fi-FI"/>
        </a:p>
      </dgm:t>
    </dgm:pt>
    <dgm:pt modelId="{E9DC0F3D-4BD5-4EBC-867F-CC3CE45A1F74}" type="pres">
      <dgm:prSet presAssocID="{E41C808C-0FB2-4987-8DBB-0C8B3F04B122}" presName="vertSpace3" presStyleLbl="node1" presStyleIdx="1" presStyleCnt="3"/>
      <dgm:spPr/>
      <dgm:t>
        <a:bodyPr/>
        <a:lstStyle/>
        <a:p>
          <a:endParaRPr lang="fi-FI"/>
        </a:p>
      </dgm:t>
    </dgm:pt>
    <dgm:pt modelId="{0DF45EF5-B1C4-459C-9D15-AF80EE75DA51}" type="pres">
      <dgm:prSet presAssocID="{E41C808C-0FB2-4987-8DBB-0C8B3F04B122}" presName="circle3" presStyleLbl="node1" presStyleIdx="2" presStyleCnt="3"/>
      <dgm:spPr/>
      <dgm:t>
        <a:bodyPr/>
        <a:lstStyle/>
        <a:p>
          <a:endParaRPr lang="fi-FI"/>
        </a:p>
      </dgm:t>
    </dgm:pt>
    <dgm:pt modelId="{8DD0B9AE-0FCE-4895-9830-E051F2BC0A44}" type="pres">
      <dgm:prSet presAssocID="{E41C808C-0FB2-4987-8DBB-0C8B3F04B122}" presName="rect3" presStyleLbl="alignAcc1" presStyleIdx="2" presStyleCnt="3"/>
      <dgm:spPr/>
      <dgm:t>
        <a:bodyPr/>
        <a:lstStyle/>
        <a:p>
          <a:endParaRPr lang="fi-FI"/>
        </a:p>
      </dgm:t>
    </dgm:pt>
    <dgm:pt modelId="{89824EF6-3F83-432B-BE88-E379A4F4DCC7}" type="pres">
      <dgm:prSet presAssocID="{A90C66AD-6323-4380-87D6-2E9A6ED6B50E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D6A6763-54BD-49D8-B652-3553B054CD7B}" type="pres">
      <dgm:prSet presAssocID="{A90C66AD-6323-4380-87D6-2E9A6ED6B50E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9E79DDC-5C4C-49E7-9D87-7469DAE9E87B}" type="pres">
      <dgm:prSet presAssocID="{3EB0F2AF-E9D4-485A-8458-8262B45ED05E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16619A8-E427-4668-B15E-C8ADED33F6C0}" type="pres">
      <dgm:prSet presAssocID="{3EB0F2AF-E9D4-485A-8458-8262B45ED05E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3556E8D-DA2C-4A17-BF67-8AF7F7167B27}" type="pres">
      <dgm:prSet presAssocID="{E41C808C-0FB2-4987-8DBB-0C8B3F04B122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F39EB7D-DAD3-4CF5-8C81-9BA67834FFD7}" type="pres">
      <dgm:prSet presAssocID="{E41C808C-0FB2-4987-8DBB-0C8B3F04B122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EA1EF258-DA37-4F57-8C55-91B5582B05A3}" type="presOf" srcId="{A90C66AD-6323-4380-87D6-2E9A6ED6B50E}" destId="{89824EF6-3F83-432B-BE88-E379A4F4DCC7}" srcOrd="1" destOrd="0" presId="urn:microsoft.com/office/officeart/2005/8/layout/target3"/>
    <dgm:cxn modelId="{97113937-2090-4662-8292-DF7166F41631}" srcId="{3EB0F2AF-E9D4-485A-8458-8262B45ED05E}" destId="{7C6A782F-5606-4DAA-B8F8-D80A806AB549}" srcOrd="2" destOrd="0" parTransId="{DD2BB877-B496-478C-B20D-5517F4567A94}" sibTransId="{94505A9F-DA65-4E61-A455-7FA7B4AA8B5A}"/>
    <dgm:cxn modelId="{C061D21E-80A3-43A5-B84B-23CAD631EDE8}" type="presOf" srcId="{A90C66AD-6323-4380-87D6-2E9A6ED6B50E}" destId="{B4984F47-BB1D-43D5-AEE8-0F7DBE82C133}" srcOrd="0" destOrd="0" presId="urn:microsoft.com/office/officeart/2005/8/layout/target3"/>
    <dgm:cxn modelId="{EE7634D5-3CF3-4E52-BF46-1FA4ACD75DD7}" type="presOf" srcId="{E0D3871E-C85B-4689-AB7E-F7F629131297}" destId="{D2CB33FB-CC6D-40F8-A7EA-312ADCE92E18}" srcOrd="0" destOrd="0" presId="urn:microsoft.com/office/officeart/2005/8/layout/target3"/>
    <dgm:cxn modelId="{ECB07940-EAF8-457C-9FAF-6AF8D02E861B}" type="presOf" srcId="{7C6A782F-5606-4DAA-B8F8-D80A806AB549}" destId="{216619A8-E427-4668-B15E-C8ADED33F6C0}" srcOrd="0" destOrd="2" presId="urn:microsoft.com/office/officeart/2005/8/layout/target3"/>
    <dgm:cxn modelId="{52BC2858-F7D2-4958-BEC3-608020B9A31B}" srcId="{E0D3871E-C85B-4689-AB7E-F7F629131297}" destId="{E41C808C-0FB2-4987-8DBB-0C8B3F04B122}" srcOrd="2" destOrd="0" parTransId="{A504F8C0-BE5F-4130-A21F-B0F8F2D5AB3F}" sibTransId="{28B48B91-A04E-4576-AC6D-DDF74AD47906}"/>
    <dgm:cxn modelId="{2229B897-8959-4ACE-B497-B4C876D54122}" type="presOf" srcId="{E3E43910-7FFD-4D86-ADB3-43E7350DC880}" destId="{216619A8-E427-4668-B15E-C8ADED33F6C0}" srcOrd="0" destOrd="1" presId="urn:microsoft.com/office/officeart/2005/8/layout/target3"/>
    <dgm:cxn modelId="{88ADD1BC-CB77-4C8C-A445-E69AB86912FE}" type="presOf" srcId="{E41C808C-0FB2-4987-8DBB-0C8B3F04B122}" destId="{43556E8D-DA2C-4A17-BF67-8AF7F7167B27}" srcOrd="1" destOrd="0" presId="urn:microsoft.com/office/officeart/2005/8/layout/target3"/>
    <dgm:cxn modelId="{FEF7B3DF-0613-48A6-8D60-AA39A48F5966}" type="presOf" srcId="{3EB0F2AF-E9D4-485A-8458-8262B45ED05E}" destId="{19E79DDC-5C4C-49E7-9D87-7469DAE9E87B}" srcOrd="1" destOrd="0" presId="urn:microsoft.com/office/officeart/2005/8/layout/target3"/>
    <dgm:cxn modelId="{4CA1A597-393C-45FB-9E6B-FEAECD568E9F}" srcId="{E0D3871E-C85B-4689-AB7E-F7F629131297}" destId="{3EB0F2AF-E9D4-485A-8458-8262B45ED05E}" srcOrd="1" destOrd="0" parTransId="{DDD1C3B8-808B-4E0E-B3C8-308184B204B9}" sibTransId="{21FD6180-59D4-442F-9A24-3870835FBCA1}"/>
    <dgm:cxn modelId="{220175E9-292F-45FD-A369-10FB67C05845}" srcId="{3EB0F2AF-E9D4-485A-8458-8262B45ED05E}" destId="{E3E43910-7FFD-4D86-ADB3-43E7350DC880}" srcOrd="1" destOrd="0" parTransId="{C82D8764-7DD3-4D63-8C83-FB28700F80CA}" sibTransId="{8B0BE63F-AEAD-4563-9B24-2778B8AC6C1E}"/>
    <dgm:cxn modelId="{C27862B9-C3E8-4B01-B952-33A3E56960AF}" type="presOf" srcId="{E41C808C-0FB2-4987-8DBB-0C8B3F04B122}" destId="{8DD0B9AE-0FCE-4895-9830-E051F2BC0A44}" srcOrd="0" destOrd="0" presId="urn:microsoft.com/office/officeart/2005/8/layout/target3"/>
    <dgm:cxn modelId="{F3FDFADE-E8F8-4193-A854-036A0C872B34}" srcId="{3EB0F2AF-E9D4-485A-8458-8262B45ED05E}" destId="{75F30CC5-8981-4427-84A0-BBABE1A69EC3}" srcOrd="0" destOrd="0" parTransId="{CF18B157-BE2B-445F-9E20-AA98503C9512}" sibTransId="{2E1B61F2-41DC-46EF-8924-2C5F8B094E84}"/>
    <dgm:cxn modelId="{F666BE2C-57EB-435D-9275-4588D7E58662}" srcId="{E0D3871E-C85B-4689-AB7E-F7F629131297}" destId="{A90C66AD-6323-4380-87D6-2E9A6ED6B50E}" srcOrd="0" destOrd="0" parTransId="{FC1CFD04-AEB6-44EA-964E-05828B9502E6}" sibTransId="{E78F23C5-4258-4393-A47D-D517444988E3}"/>
    <dgm:cxn modelId="{90A1559F-E450-4E32-9F20-C9B31AA3BB6F}" srcId="{A90C66AD-6323-4380-87D6-2E9A6ED6B50E}" destId="{03BC3D2E-A8CB-448C-8E08-0463D4C64FFE}" srcOrd="0" destOrd="0" parTransId="{EEA87523-DBAC-4C81-850A-05EEE7CDC5EB}" sibTransId="{21A0920D-FCFF-49E2-A008-37986789EC50}"/>
    <dgm:cxn modelId="{18D1DA05-FCA2-42C1-B944-98DFA3DF27F1}" type="presOf" srcId="{75F30CC5-8981-4427-84A0-BBABE1A69EC3}" destId="{216619A8-E427-4668-B15E-C8ADED33F6C0}" srcOrd="0" destOrd="0" presId="urn:microsoft.com/office/officeart/2005/8/layout/target3"/>
    <dgm:cxn modelId="{522B44BC-9E0F-4094-B127-6D15BED6F558}" type="presOf" srcId="{3EB0F2AF-E9D4-485A-8458-8262B45ED05E}" destId="{CA14999E-4273-400B-9036-D48A991245DC}" srcOrd="0" destOrd="0" presId="urn:microsoft.com/office/officeart/2005/8/layout/target3"/>
    <dgm:cxn modelId="{34F30FA1-6E94-4238-BF14-468597286FD7}" type="presOf" srcId="{03BC3D2E-A8CB-448C-8E08-0463D4C64FFE}" destId="{7D6A6763-54BD-49D8-B652-3553B054CD7B}" srcOrd="0" destOrd="0" presId="urn:microsoft.com/office/officeart/2005/8/layout/target3"/>
    <dgm:cxn modelId="{9B7EF672-2200-4E65-8D1F-6A90AC2BC299}" type="presParOf" srcId="{D2CB33FB-CC6D-40F8-A7EA-312ADCE92E18}" destId="{0875EC9E-AF93-4646-B1F2-280E8896E76A}" srcOrd="0" destOrd="0" presId="urn:microsoft.com/office/officeart/2005/8/layout/target3"/>
    <dgm:cxn modelId="{FE8A748E-06DE-4EB0-9EEC-9F5091E72D30}" type="presParOf" srcId="{D2CB33FB-CC6D-40F8-A7EA-312ADCE92E18}" destId="{221ED6BF-704E-423E-86DF-A08321E06B9F}" srcOrd="1" destOrd="0" presId="urn:microsoft.com/office/officeart/2005/8/layout/target3"/>
    <dgm:cxn modelId="{50EB0521-A219-4CAB-A706-0488CCE21A67}" type="presParOf" srcId="{D2CB33FB-CC6D-40F8-A7EA-312ADCE92E18}" destId="{B4984F47-BB1D-43D5-AEE8-0F7DBE82C133}" srcOrd="2" destOrd="0" presId="urn:microsoft.com/office/officeart/2005/8/layout/target3"/>
    <dgm:cxn modelId="{B5492A6F-DCE6-46B0-A21C-BF5E41A3A0A2}" type="presParOf" srcId="{D2CB33FB-CC6D-40F8-A7EA-312ADCE92E18}" destId="{9BCA6774-EB1F-414E-A790-E0BD8C397C6F}" srcOrd="3" destOrd="0" presId="urn:microsoft.com/office/officeart/2005/8/layout/target3"/>
    <dgm:cxn modelId="{F3520490-A6A2-4C66-8440-FA6539612370}" type="presParOf" srcId="{D2CB33FB-CC6D-40F8-A7EA-312ADCE92E18}" destId="{BF8F6F08-4EF7-47A6-B0B1-5605C7D55993}" srcOrd="4" destOrd="0" presId="urn:microsoft.com/office/officeart/2005/8/layout/target3"/>
    <dgm:cxn modelId="{5E42168D-AA05-4C02-BBB2-DC0721633F16}" type="presParOf" srcId="{D2CB33FB-CC6D-40F8-A7EA-312ADCE92E18}" destId="{CA14999E-4273-400B-9036-D48A991245DC}" srcOrd="5" destOrd="0" presId="urn:microsoft.com/office/officeart/2005/8/layout/target3"/>
    <dgm:cxn modelId="{2B54C900-6361-4231-9A9C-BABB5705113E}" type="presParOf" srcId="{D2CB33FB-CC6D-40F8-A7EA-312ADCE92E18}" destId="{E9DC0F3D-4BD5-4EBC-867F-CC3CE45A1F74}" srcOrd="6" destOrd="0" presId="urn:microsoft.com/office/officeart/2005/8/layout/target3"/>
    <dgm:cxn modelId="{D118B23E-8424-47CC-936A-698B0E91F517}" type="presParOf" srcId="{D2CB33FB-CC6D-40F8-A7EA-312ADCE92E18}" destId="{0DF45EF5-B1C4-459C-9D15-AF80EE75DA51}" srcOrd="7" destOrd="0" presId="urn:microsoft.com/office/officeart/2005/8/layout/target3"/>
    <dgm:cxn modelId="{FBB95873-940F-4696-9451-8F4E4CD20A84}" type="presParOf" srcId="{D2CB33FB-CC6D-40F8-A7EA-312ADCE92E18}" destId="{8DD0B9AE-0FCE-4895-9830-E051F2BC0A44}" srcOrd="8" destOrd="0" presId="urn:microsoft.com/office/officeart/2005/8/layout/target3"/>
    <dgm:cxn modelId="{DCDA26D8-6BE8-45E5-B971-B5EE5CEA257F}" type="presParOf" srcId="{D2CB33FB-CC6D-40F8-A7EA-312ADCE92E18}" destId="{89824EF6-3F83-432B-BE88-E379A4F4DCC7}" srcOrd="9" destOrd="0" presId="urn:microsoft.com/office/officeart/2005/8/layout/target3"/>
    <dgm:cxn modelId="{411D9F83-6C01-4D5D-8971-67C452A1BC12}" type="presParOf" srcId="{D2CB33FB-CC6D-40F8-A7EA-312ADCE92E18}" destId="{7D6A6763-54BD-49D8-B652-3553B054CD7B}" srcOrd="10" destOrd="0" presId="urn:microsoft.com/office/officeart/2005/8/layout/target3"/>
    <dgm:cxn modelId="{419938A8-2B87-483F-A404-453C189580EF}" type="presParOf" srcId="{D2CB33FB-CC6D-40F8-A7EA-312ADCE92E18}" destId="{19E79DDC-5C4C-49E7-9D87-7469DAE9E87B}" srcOrd="11" destOrd="0" presId="urn:microsoft.com/office/officeart/2005/8/layout/target3"/>
    <dgm:cxn modelId="{4E92AAA3-B2DA-48CE-AE30-6E7A043973C4}" type="presParOf" srcId="{D2CB33FB-CC6D-40F8-A7EA-312ADCE92E18}" destId="{216619A8-E427-4668-B15E-C8ADED33F6C0}" srcOrd="12" destOrd="0" presId="urn:microsoft.com/office/officeart/2005/8/layout/target3"/>
    <dgm:cxn modelId="{CF4BA68E-853A-4791-B389-79BA5CDC36B3}" type="presParOf" srcId="{D2CB33FB-CC6D-40F8-A7EA-312ADCE92E18}" destId="{43556E8D-DA2C-4A17-BF67-8AF7F7167B27}" srcOrd="13" destOrd="0" presId="urn:microsoft.com/office/officeart/2005/8/layout/target3"/>
    <dgm:cxn modelId="{C3966E5A-805E-4CAC-8965-1710B8897228}" type="presParOf" srcId="{D2CB33FB-CC6D-40F8-A7EA-312ADCE92E18}" destId="{9F39EB7D-DAD3-4CF5-8C81-9BA67834FFD7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F18909A1-39A9-4853-B05A-1237BDD12AC3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fi-FI"/>
        </a:p>
      </dgm:t>
    </dgm:pt>
    <dgm:pt modelId="{E8C208D2-0CCA-426C-8176-CE0EA62DD8F9}">
      <dgm:prSet/>
      <dgm:spPr/>
      <dgm:t>
        <a:bodyPr/>
        <a:lstStyle/>
        <a:p>
          <a:pPr rtl="0"/>
          <a:r>
            <a:rPr lang="fi-FI" b="1" smtClean="0"/>
            <a:t>The parties may in general agree upon the competent court</a:t>
          </a:r>
          <a:endParaRPr lang="fi-FI"/>
        </a:p>
      </dgm:t>
    </dgm:pt>
    <dgm:pt modelId="{851CAF6E-53E8-45B4-BDE7-944E16F645BE}" type="parTrans" cxnId="{7DFC3BCC-CF55-4808-A37E-946F4BB4B80D}">
      <dgm:prSet/>
      <dgm:spPr/>
      <dgm:t>
        <a:bodyPr/>
        <a:lstStyle/>
        <a:p>
          <a:endParaRPr lang="fi-FI"/>
        </a:p>
      </dgm:t>
    </dgm:pt>
    <dgm:pt modelId="{A5D7C9B1-D220-40D1-B358-4E29A45ABF75}" type="sibTrans" cxnId="{7DFC3BCC-CF55-4808-A37E-946F4BB4B80D}">
      <dgm:prSet/>
      <dgm:spPr/>
      <dgm:t>
        <a:bodyPr/>
        <a:lstStyle/>
        <a:p>
          <a:endParaRPr lang="fi-FI"/>
        </a:p>
      </dgm:t>
    </dgm:pt>
    <dgm:pt modelId="{EA901668-1A48-4EC9-A3B4-10C89EFEE852}">
      <dgm:prSet/>
      <dgm:spPr/>
      <dgm:t>
        <a:bodyPr/>
        <a:lstStyle/>
        <a:p>
          <a:pPr rtl="0"/>
          <a:r>
            <a:rPr lang="fi-FI" b="1" dirty="0" smtClean="0"/>
            <a:t>Consumer and </a:t>
          </a:r>
          <a:r>
            <a:rPr lang="fi-FI" b="1" dirty="0" err="1" smtClean="0"/>
            <a:t>insurance</a:t>
          </a:r>
          <a:r>
            <a:rPr lang="fi-FI" b="1" dirty="0" smtClean="0"/>
            <a:t> </a:t>
          </a:r>
          <a:r>
            <a:rPr lang="fi-FI" b="1" dirty="0" err="1" smtClean="0"/>
            <a:t>disputes</a:t>
          </a:r>
          <a:r>
            <a:rPr lang="fi-FI" b="1" dirty="0" smtClean="0"/>
            <a:t>: the </a:t>
          </a:r>
          <a:r>
            <a:rPr lang="fi-FI" b="1" dirty="0" err="1" smtClean="0"/>
            <a:t>court</a:t>
          </a:r>
          <a:r>
            <a:rPr lang="fi-FI" b="1" dirty="0" smtClean="0"/>
            <a:t> of the home </a:t>
          </a:r>
          <a:r>
            <a:rPr lang="fi-FI" b="1" dirty="0" err="1" smtClean="0"/>
            <a:t>state</a:t>
          </a:r>
          <a:r>
            <a:rPr lang="fi-FI" b="1" dirty="0" smtClean="0"/>
            <a:t> of the </a:t>
          </a:r>
          <a:r>
            <a:rPr lang="fi-FI" b="1" dirty="0" err="1" smtClean="0"/>
            <a:t>consumer</a:t>
          </a:r>
          <a:r>
            <a:rPr lang="fi-FI" b="1" dirty="0" smtClean="0"/>
            <a:t> </a:t>
          </a:r>
          <a:endParaRPr lang="fi-FI" dirty="0"/>
        </a:p>
      </dgm:t>
    </dgm:pt>
    <dgm:pt modelId="{D59ACEFD-6441-4AF5-8C48-E7A571E0CAA2}" type="parTrans" cxnId="{DEAEA548-DBD3-454B-A35B-E3A4B3E773AF}">
      <dgm:prSet/>
      <dgm:spPr/>
      <dgm:t>
        <a:bodyPr/>
        <a:lstStyle/>
        <a:p>
          <a:endParaRPr lang="fi-FI"/>
        </a:p>
      </dgm:t>
    </dgm:pt>
    <dgm:pt modelId="{B732A2CF-579E-4D8C-9845-A949EC97D7E5}" type="sibTrans" cxnId="{DEAEA548-DBD3-454B-A35B-E3A4B3E773AF}">
      <dgm:prSet/>
      <dgm:spPr/>
      <dgm:t>
        <a:bodyPr/>
        <a:lstStyle/>
        <a:p>
          <a:endParaRPr lang="fi-FI"/>
        </a:p>
      </dgm:t>
    </dgm:pt>
    <dgm:pt modelId="{655C7107-2868-42FA-BF7C-C19BA5B3E640}">
      <dgm:prSet/>
      <dgm:spPr/>
      <dgm:t>
        <a:bodyPr/>
        <a:lstStyle/>
        <a:p>
          <a:pPr rtl="0"/>
          <a:r>
            <a:rPr lang="fi-FI" smtClean="0"/>
            <a:t>(a mandatory provision: no scope for contracting; a conflicting term is invalid)</a:t>
          </a:r>
          <a:endParaRPr lang="fi-FI"/>
        </a:p>
      </dgm:t>
    </dgm:pt>
    <dgm:pt modelId="{8F368F11-E214-4231-913C-A6ED039A0DFD}" type="parTrans" cxnId="{EBEB78A6-20EC-4B26-8530-DB3DA3E5318C}">
      <dgm:prSet/>
      <dgm:spPr/>
      <dgm:t>
        <a:bodyPr/>
        <a:lstStyle/>
        <a:p>
          <a:endParaRPr lang="fi-FI"/>
        </a:p>
      </dgm:t>
    </dgm:pt>
    <dgm:pt modelId="{BA828BF7-E982-4821-8BA9-8CBCA97A3430}" type="sibTrans" cxnId="{EBEB78A6-20EC-4B26-8530-DB3DA3E5318C}">
      <dgm:prSet/>
      <dgm:spPr/>
      <dgm:t>
        <a:bodyPr/>
        <a:lstStyle/>
        <a:p>
          <a:endParaRPr lang="fi-FI"/>
        </a:p>
      </dgm:t>
    </dgm:pt>
    <dgm:pt modelId="{6509EE67-A70C-45AE-A2FB-DA8D6C113809}" type="pres">
      <dgm:prSet presAssocID="{F18909A1-39A9-4853-B05A-1237BDD12A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FDEE1E7F-F84F-4CCA-949D-DA39B2294B6F}" type="pres">
      <dgm:prSet presAssocID="{E8C208D2-0CCA-426C-8176-CE0EA62DD8F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AA23081-1581-4E06-BF84-D7BB8926D5E1}" type="pres">
      <dgm:prSet presAssocID="{A5D7C9B1-D220-40D1-B358-4E29A45ABF75}" presName="spacer" presStyleCnt="0"/>
      <dgm:spPr/>
      <dgm:t>
        <a:bodyPr/>
        <a:lstStyle/>
        <a:p>
          <a:endParaRPr lang="fi-FI"/>
        </a:p>
      </dgm:t>
    </dgm:pt>
    <dgm:pt modelId="{12442F27-8B6B-467F-A732-1FE917BBA6D9}" type="pres">
      <dgm:prSet presAssocID="{EA901668-1A48-4EC9-A3B4-10C89EFEE85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97CA3C8-AB11-405F-AD2A-6EDC9EC21301}" type="pres">
      <dgm:prSet presAssocID="{EA901668-1A48-4EC9-A3B4-10C89EFEE85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E7334821-08F6-477B-97B7-944121B3B299}" type="presOf" srcId="{655C7107-2868-42FA-BF7C-C19BA5B3E640}" destId="{797CA3C8-AB11-405F-AD2A-6EDC9EC21301}" srcOrd="0" destOrd="0" presId="urn:microsoft.com/office/officeart/2005/8/layout/vList2"/>
    <dgm:cxn modelId="{DEAEA548-DBD3-454B-A35B-E3A4B3E773AF}" srcId="{F18909A1-39A9-4853-B05A-1237BDD12AC3}" destId="{EA901668-1A48-4EC9-A3B4-10C89EFEE852}" srcOrd="1" destOrd="0" parTransId="{D59ACEFD-6441-4AF5-8C48-E7A571E0CAA2}" sibTransId="{B732A2CF-579E-4D8C-9845-A949EC97D7E5}"/>
    <dgm:cxn modelId="{7DFC3BCC-CF55-4808-A37E-946F4BB4B80D}" srcId="{F18909A1-39A9-4853-B05A-1237BDD12AC3}" destId="{E8C208D2-0CCA-426C-8176-CE0EA62DD8F9}" srcOrd="0" destOrd="0" parTransId="{851CAF6E-53E8-45B4-BDE7-944E16F645BE}" sibTransId="{A5D7C9B1-D220-40D1-B358-4E29A45ABF75}"/>
    <dgm:cxn modelId="{83CC6340-4889-4AA9-8285-D3F7ECA96D4B}" type="presOf" srcId="{EA901668-1A48-4EC9-A3B4-10C89EFEE852}" destId="{12442F27-8B6B-467F-A732-1FE917BBA6D9}" srcOrd="0" destOrd="0" presId="urn:microsoft.com/office/officeart/2005/8/layout/vList2"/>
    <dgm:cxn modelId="{6E0787AC-F5B4-4D04-B109-A14D4DDC36EC}" type="presOf" srcId="{E8C208D2-0CCA-426C-8176-CE0EA62DD8F9}" destId="{FDEE1E7F-F84F-4CCA-949D-DA39B2294B6F}" srcOrd="0" destOrd="0" presId="urn:microsoft.com/office/officeart/2005/8/layout/vList2"/>
    <dgm:cxn modelId="{EBEB78A6-20EC-4B26-8530-DB3DA3E5318C}" srcId="{EA901668-1A48-4EC9-A3B4-10C89EFEE852}" destId="{655C7107-2868-42FA-BF7C-C19BA5B3E640}" srcOrd="0" destOrd="0" parTransId="{8F368F11-E214-4231-913C-A6ED039A0DFD}" sibTransId="{BA828BF7-E982-4821-8BA9-8CBCA97A3430}"/>
    <dgm:cxn modelId="{CBF1C968-B7C5-4A80-8C3C-97DC5ED8AC86}" type="presOf" srcId="{F18909A1-39A9-4853-B05A-1237BDD12AC3}" destId="{6509EE67-A70C-45AE-A2FB-DA8D6C113809}" srcOrd="0" destOrd="0" presId="urn:microsoft.com/office/officeart/2005/8/layout/vList2"/>
    <dgm:cxn modelId="{F59630E7-E7FF-4FB2-8962-01C9BFDF6AEE}" type="presParOf" srcId="{6509EE67-A70C-45AE-A2FB-DA8D6C113809}" destId="{FDEE1E7F-F84F-4CCA-949D-DA39B2294B6F}" srcOrd="0" destOrd="0" presId="urn:microsoft.com/office/officeart/2005/8/layout/vList2"/>
    <dgm:cxn modelId="{FAB45B9B-10B0-4296-832D-447219D0A380}" type="presParOf" srcId="{6509EE67-A70C-45AE-A2FB-DA8D6C113809}" destId="{6AA23081-1581-4E06-BF84-D7BB8926D5E1}" srcOrd="1" destOrd="0" presId="urn:microsoft.com/office/officeart/2005/8/layout/vList2"/>
    <dgm:cxn modelId="{DB62831E-1DE2-41A5-BA42-48924097ED19}" type="presParOf" srcId="{6509EE67-A70C-45AE-A2FB-DA8D6C113809}" destId="{12442F27-8B6B-467F-A732-1FE917BBA6D9}" srcOrd="2" destOrd="0" presId="urn:microsoft.com/office/officeart/2005/8/layout/vList2"/>
    <dgm:cxn modelId="{CB515A7F-7D78-4F21-9290-6B69BA9FD3AD}" type="presParOf" srcId="{6509EE67-A70C-45AE-A2FB-DA8D6C113809}" destId="{797CA3C8-AB11-405F-AD2A-6EDC9EC2130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1E5597D1-68E5-4DD0-8CBB-8C3CCD721E2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F7A7B83-B21C-4710-94F6-4DD498706225}">
      <dgm:prSet/>
      <dgm:spPr/>
      <dgm:t>
        <a:bodyPr/>
        <a:lstStyle/>
        <a:p>
          <a:pPr rtl="0"/>
          <a:r>
            <a:rPr lang="fi-FI" b="1" smtClean="0"/>
            <a:t>In general foreign judgments are not recognised </a:t>
          </a:r>
          <a:endParaRPr lang="fi-FI"/>
        </a:p>
      </dgm:t>
    </dgm:pt>
    <dgm:pt modelId="{1335E0F8-7678-4D04-8DBC-5E3509700F31}" type="parTrans" cxnId="{7AAF1041-FF62-4AF3-BB27-BDE3BFC0ACD1}">
      <dgm:prSet/>
      <dgm:spPr/>
      <dgm:t>
        <a:bodyPr/>
        <a:lstStyle/>
        <a:p>
          <a:endParaRPr lang="en-US"/>
        </a:p>
      </dgm:t>
    </dgm:pt>
    <dgm:pt modelId="{7D6968A7-E000-4B3E-9DA4-578B6B7D9588}" type="sibTrans" cxnId="{7AAF1041-FF62-4AF3-BB27-BDE3BFC0ACD1}">
      <dgm:prSet/>
      <dgm:spPr/>
      <dgm:t>
        <a:bodyPr/>
        <a:lstStyle/>
        <a:p>
          <a:endParaRPr lang="en-US"/>
        </a:p>
      </dgm:t>
    </dgm:pt>
    <dgm:pt modelId="{117922AA-20CB-478F-81AD-59FBA9B8F4D6}">
      <dgm:prSet/>
      <dgm:spPr/>
      <dgm:t>
        <a:bodyPr/>
        <a:lstStyle/>
        <a:p>
          <a:pPr rtl="0"/>
          <a:r>
            <a:rPr lang="fi-FI" b="1" smtClean="0"/>
            <a:t>Exequatur procedure in court of the enforcing state abolished by Brussels I Regulation 2012</a:t>
          </a:r>
          <a:endParaRPr lang="fi-FI"/>
        </a:p>
      </dgm:t>
    </dgm:pt>
    <dgm:pt modelId="{26A214D6-6F1A-4C43-BF4E-2BC670D385C5}" type="parTrans" cxnId="{9A335038-5C70-4FA0-A6C2-64110DCD91A3}">
      <dgm:prSet/>
      <dgm:spPr/>
      <dgm:t>
        <a:bodyPr/>
        <a:lstStyle/>
        <a:p>
          <a:endParaRPr lang="en-US"/>
        </a:p>
      </dgm:t>
    </dgm:pt>
    <dgm:pt modelId="{7EC73261-E525-42ED-87FD-5DD7BAE15DDF}" type="sibTrans" cxnId="{9A335038-5C70-4FA0-A6C2-64110DCD91A3}">
      <dgm:prSet/>
      <dgm:spPr/>
      <dgm:t>
        <a:bodyPr/>
        <a:lstStyle/>
        <a:p>
          <a:endParaRPr lang="en-US"/>
        </a:p>
      </dgm:t>
    </dgm:pt>
    <dgm:pt modelId="{BFA87982-81D3-4ECA-881F-B0E380D7B847}">
      <dgm:prSet/>
      <dgm:spPr/>
      <dgm:t>
        <a:bodyPr/>
        <a:lstStyle/>
        <a:p>
          <a:pPr rtl="0"/>
          <a:r>
            <a:rPr lang="fi-FI" b="1" smtClean="0"/>
            <a:t>Bilateral or local multilateral conventions e.g. between the Nordic countries </a:t>
          </a:r>
          <a:endParaRPr lang="fi-FI"/>
        </a:p>
      </dgm:t>
    </dgm:pt>
    <dgm:pt modelId="{69FD6D0A-7817-4E0C-8233-EA2B7B8533F0}" type="parTrans" cxnId="{97C91CD0-1CB6-4AAD-97E4-135C718B9D71}">
      <dgm:prSet/>
      <dgm:spPr/>
      <dgm:t>
        <a:bodyPr/>
        <a:lstStyle/>
        <a:p>
          <a:endParaRPr lang="en-US"/>
        </a:p>
      </dgm:t>
    </dgm:pt>
    <dgm:pt modelId="{AA063BEA-8DD8-48E5-BF4D-CC9EEAB9F7B1}" type="sibTrans" cxnId="{97C91CD0-1CB6-4AAD-97E4-135C718B9D71}">
      <dgm:prSet/>
      <dgm:spPr/>
      <dgm:t>
        <a:bodyPr/>
        <a:lstStyle/>
        <a:p>
          <a:endParaRPr lang="en-US"/>
        </a:p>
      </dgm:t>
    </dgm:pt>
    <dgm:pt modelId="{381468EC-042B-4C37-B2C6-C3FEC5273EEF}">
      <dgm:prSet/>
      <dgm:spPr/>
      <dgm:t>
        <a:bodyPr/>
        <a:lstStyle/>
        <a:p>
          <a:pPr rtl="0"/>
          <a:r>
            <a:rPr lang="fi-FI" b="1" smtClean="0"/>
            <a:t>Arbitration awards: very extensive enforceability under the New York convention (large coverage) </a:t>
          </a:r>
          <a:endParaRPr lang="fi-FI"/>
        </a:p>
      </dgm:t>
    </dgm:pt>
    <dgm:pt modelId="{DB7ED087-8721-40E2-BA35-9AAE9929FCE9}" type="parTrans" cxnId="{858DD436-515C-42A5-8033-5D6C30462616}">
      <dgm:prSet/>
      <dgm:spPr/>
      <dgm:t>
        <a:bodyPr/>
        <a:lstStyle/>
        <a:p>
          <a:endParaRPr lang="en-US"/>
        </a:p>
      </dgm:t>
    </dgm:pt>
    <dgm:pt modelId="{430F9CD5-EBD3-42CF-97D7-3E324F831DDB}" type="sibTrans" cxnId="{858DD436-515C-42A5-8033-5D6C30462616}">
      <dgm:prSet/>
      <dgm:spPr/>
      <dgm:t>
        <a:bodyPr/>
        <a:lstStyle/>
        <a:p>
          <a:endParaRPr lang="en-US"/>
        </a:p>
      </dgm:t>
    </dgm:pt>
    <dgm:pt modelId="{C3A58493-A085-4DB7-AE3D-EF4ED86B00C0}" type="pres">
      <dgm:prSet presAssocID="{1E5597D1-68E5-4DD0-8CBB-8C3CCD721E29}" presName="linear" presStyleCnt="0">
        <dgm:presLayoutVars>
          <dgm:animLvl val="lvl"/>
          <dgm:resizeHandles val="exact"/>
        </dgm:presLayoutVars>
      </dgm:prSet>
      <dgm:spPr/>
    </dgm:pt>
    <dgm:pt modelId="{505B9014-B091-4AB4-9131-EBB3D261FF06}" type="pres">
      <dgm:prSet presAssocID="{4F7A7B83-B21C-4710-94F6-4DD49870622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FE740EC-B763-4E29-973D-721CDEDD569F}" type="pres">
      <dgm:prSet presAssocID="{7D6968A7-E000-4B3E-9DA4-578B6B7D9588}" presName="spacer" presStyleCnt="0"/>
      <dgm:spPr/>
    </dgm:pt>
    <dgm:pt modelId="{237600D8-0D3B-4A0A-A3DB-1064D6579322}" type="pres">
      <dgm:prSet presAssocID="{117922AA-20CB-478F-81AD-59FBA9B8F4D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CD3965F-4289-4913-9DD5-F5DBAAEF1A18}" type="pres">
      <dgm:prSet presAssocID="{7EC73261-E525-42ED-87FD-5DD7BAE15DDF}" presName="spacer" presStyleCnt="0"/>
      <dgm:spPr/>
    </dgm:pt>
    <dgm:pt modelId="{07CB7897-6433-48E2-B099-6DFA18976DD8}" type="pres">
      <dgm:prSet presAssocID="{BFA87982-81D3-4ECA-881F-B0E380D7B84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832DDD0-E153-49B0-B69A-F3B2B53B14D5}" type="pres">
      <dgm:prSet presAssocID="{AA063BEA-8DD8-48E5-BF4D-CC9EEAB9F7B1}" presName="spacer" presStyleCnt="0"/>
      <dgm:spPr/>
    </dgm:pt>
    <dgm:pt modelId="{B40C6D67-02E2-4121-A7C5-8CC773AF8B4A}" type="pres">
      <dgm:prSet presAssocID="{381468EC-042B-4C37-B2C6-C3FEC5273EE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A335038-5C70-4FA0-A6C2-64110DCD91A3}" srcId="{1E5597D1-68E5-4DD0-8CBB-8C3CCD721E29}" destId="{117922AA-20CB-478F-81AD-59FBA9B8F4D6}" srcOrd="1" destOrd="0" parTransId="{26A214D6-6F1A-4C43-BF4E-2BC670D385C5}" sibTransId="{7EC73261-E525-42ED-87FD-5DD7BAE15DDF}"/>
    <dgm:cxn modelId="{1A944223-2D6A-4313-81E9-3CB5DE85789E}" type="presOf" srcId="{381468EC-042B-4C37-B2C6-C3FEC5273EEF}" destId="{B40C6D67-02E2-4121-A7C5-8CC773AF8B4A}" srcOrd="0" destOrd="0" presId="urn:microsoft.com/office/officeart/2005/8/layout/vList2"/>
    <dgm:cxn modelId="{9BBA501D-9D5C-49BC-A708-54C207654444}" type="presOf" srcId="{117922AA-20CB-478F-81AD-59FBA9B8F4D6}" destId="{237600D8-0D3B-4A0A-A3DB-1064D6579322}" srcOrd="0" destOrd="0" presId="urn:microsoft.com/office/officeart/2005/8/layout/vList2"/>
    <dgm:cxn modelId="{7AAF1041-FF62-4AF3-BB27-BDE3BFC0ACD1}" srcId="{1E5597D1-68E5-4DD0-8CBB-8C3CCD721E29}" destId="{4F7A7B83-B21C-4710-94F6-4DD498706225}" srcOrd="0" destOrd="0" parTransId="{1335E0F8-7678-4D04-8DBC-5E3509700F31}" sibTransId="{7D6968A7-E000-4B3E-9DA4-578B6B7D9588}"/>
    <dgm:cxn modelId="{858DD436-515C-42A5-8033-5D6C30462616}" srcId="{1E5597D1-68E5-4DD0-8CBB-8C3CCD721E29}" destId="{381468EC-042B-4C37-B2C6-C3FEC5273EEF}" srcOrd="3" destOrd="0" parTransId="{DB7ED087-8721-40E2-BA35-9AAE9929FCE9}" sibTransId="{430F9CD5-EBD3-42CF-97D7-3E324F831DDB}"/>
    <dgm:cxn modelId="{ADA10409-67B9-4B8A-BCA4-20CD6C15BF33}" type="presOf" srcId="{1E5597D1-68E5-4DD0-8CBB-8C3CCD721E29}" destId="{C3A58493-A085-4DB7-AE3D-EF4ED86B00C0}" srcOrd="0" destOrd="0" presId="urn:microsoft.com/office/officeart/2005/8/layout/vList2"/>
    <dgm:cxn modelId="{97C91CD0-1CB6-4AAD-97E4-135C718B9D71}" srcId="{1E5597D1-68E5-4DD0-8CBB-8C3CCD721E29}" destId="{BFA87982-81D3-4ECA-881F-B0E380D7B847}" srcOrd="2" destOrd="0" parTransId="{69FD6D0A-7817-4E0C-8233-EA2B7B8533F0}" sibTransId="{AA063BEA-8DD8-48E5-BF4D-CC9EEAB9F7B1}"/>
    <dgm:cxn modelId="{EDD05AA5-0B38-43C8-B989-AB5997B7FF2E}" type="presOf" srcId="{4F7A7B83-B21C-4710-94F6-4DD498706225}" destId="{505B9014-B091-4AB4-9131-EBB3D261FF06}" srcOrd="0" destOrd="0" presId="urn:microsoft.com/office/officeart/2005/8/layout/vList2"/>
    <dgm:cxn modelId="{063D07D8-6DAB-42B6-BE46-CAB049BD9A07}" type="presOf" srcId="{BFA87982-81D3-4ECA-881F-B0E380D7B847}" destId="{07CB7897-6433-48E2-B099-6DFA18976DD8}" srcOrd="0" destOrd="0" presId="urn:microsoft.com/office/officeart/2005/8/layout/vList2"/>
    <dgm:cxn modelId="{4208FFA7-C541-4D71-993B-DD7D0A6A856F}" type="presParOf" srcId="{C3A58493-A085-4DB7-AE3D-EF4ED86B00C0}" destId="{505B9014-B091-4AB4-9131-EBB3D261FF06}" srcOrd="0" destOrd="0" presId="urn:microsoft.com/office/officeart/2005/8/layout/vList2"/>
    <dgm:cxn modelId="{FF219C32-730D-4953-98EC-89A5A64DA962}" type="presParOf" srcId="{C3A58493-A085-4DB7-AE3D-EF4ED86B00C0}" destId="{5FE740EC-B763-4E29-973D-721CDEDD569F}" srcOrd="1" destOrd="0" presId="urn:microsoft.com/office/officeart/2005/8/layout/vList2"/>
    <dgm:cxn modelId="{A24A3DB1-92C8-499F-B0C2-98C9D9163D63}" type="presParOf" srcId="{C3A58493-A085-4DB7-AE3D-EF4ED86B00C0}" destId="{237600D8-0D3B-4A0A-A3DB-1064D6579322}" srcOrd="2" destOrd="0" presId="urn:microsoft.com/office/officeart/2005/8/layout/vList2"/>
    <dgm:cxn modelId="{A3F0A641-7DDB-449F-AEC8-FB96D76CBEBC}" type="presParOf" srcId="{C3A58493-A085-4DB7-AE3D-EF4ED86B00C0}" destId="{DCD3965F-4289-4913-9DD5-F5DBAAEF1A18}" srcOrd="3" destOrd="0" presId="urn:microsoft.com/office/officeart/2005/8/layout/vList2"/>
    <dgm:cxn modelId="{67AAA4F9-0743-4FF2-BBEB-90B3AA631C10}" type="presParOf" srcId="{C3A58493-A085-4DB7-AE3D-EF4ED86B00C0}" destId="{07CB7897-6433-48E2-B099-6DFA18976DD8}" srcOrd="4" destOrd="0" presId="urn:microsoft.com/office/officeart/2005/8/layout/vList2"/>
    <dgm:cxn modelId="{0D9A31DD-E40E-4137-AD93-F4866533DCA8}" type="presParOf" srcId="{C3A58493-A085-4DB7-AE3D-EF4ED86B00C0}" destId="{3832DDD0-E153-49B0-B69A-F3B2B53B14D5}" srcOrd="5" destOrd="0" presId="urn:microsoft.com/office/officeart/2005/8/layout/vList2"/>
    <dgm:cxn modelId="{3848A936-9E34-4999-8D4C-67084E66A26B}" type="presParOf" srcId="{C3A58493-A085-4DB7-AE3D-EF4ED86B00C0}" destId="{B40C6D67-02E2-4121-A7C5-8CC773AF8B4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8B32F2DA-447E-4EB2-9546-7A6686809422}" type="doc">
      <dgm:prSet loTypeId="urn:microsoft.com/office/officeart/2005/8/layout/process4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fi-FI"/>
        </a:p>
      </dgm:t>
    </dgm:pt>
    <dgm:pt modelId="{A251C8B5-471B-49A7-9730-AC7FC0E88C70}">
      <dgm:prSet/>
      <dgm:spPr/>
      <dgm:t>
        <a:bodyPr/>
        <a:lstStyle/>
        <a:p>
          <a:pPr rtl="0"/>
          <a:r>
            <a:rPr lang="fi-FI" b="1" smtClean="0"/>
            <a:t>Private court system with competence to issue awards enforceable by official authorities</a:t>
          </a:r>
          <a:endParaRPr lang="fi-FI"/>
        </a:p>
      </dgm:t>
    </dgm:pt>
    <dgm:pt modelId="{437EAFBA-B0A8-4C20-AF39-4E5B3A12D86C}" type="parTrans" cxnId="{364F8731-ADDE-4C38-A4A7-CB19E47EE504}">
      <dgm:prSet/>
      <dgm:spPr/>
      <dgm:t>
        <a:bodyPr/>
        <a:lstStyle/>
        <a:p>
          <a:endParaRPr lang="fi-FI"/>
        </a:p>
      </dgm:t>
    </dgm:pt>
    <dgm:pt modelId="{8CE8A11A-D6C4-461B-A22A-067B5890A984}" type="sibTrans" cxnId="{364F8731-ADDE-4C38-A4A7-CB19E47EE504}">
      <dgm:prSet/>
      <dgm:spPr/>
      <dgm:t>
        <a:bodyPr/>
        <a:lstStyle/>
        <a:p>
          <a:endParaRPr lang="fi-FI"/>
        </a:p>
      </dgm:t>
    </dgm:pt>
    <dgm:pt modelId="{0562E04F-D68F-4D9D-9877-9A29E068CBAD}">
      <dgm:prSet/>
      <dgm:spPr/>
      <dgm:t>
        <a:bodyPr/>
        <a:lstStyle/>
        <a:p>
          <a:pPr rtl="0"/>
          <a:r>
            <a:rPr lang="fi-FI" baseline="0" smtClean="0"/>
            <a:t>Quickness, expertise, flexibility, secrecy of trial</a:t>
          </a:r>
          <a:endParaRPr lang="fi-FI"/>
        </a:p>
      </dgm:t>
    </dgm:pt>
    <dgm:pt modelId="{12D0E417-1D20-4509-A78B-8136057940DC}" type="parTrans" cxnId="{D9097C68-0547-488E-9C24-2A868F76A86C}">
      <dgm:prSet/>
      <dgm:spPr/>
      <dgm:t>
        <a:bodyPr/>
        <a:lstStyle/>
        <a:p>
          <a:endParaRPr lang="fi-FI"/>
        </a:p>
      </dgm:t>
    </dgm:pt>
    <dgm:pt modelId="{4D52F121-7048-4449-88A4-B98B7731D4D2}" type="sibTrans" cxnId="{D9097C68-0547-488E-9C24-2A868F76A86C}">
      <dgm:prSet/>
      <dgm:spPr/>
      <dgm:t>
        <a:bodyPr/>
        <a:lstStyle/>
        <a:p>
          <a:endParaRPr lang="fi-FI"/>
        </a:p>
      </dgm:t>
    </dgm:pt>
    <dgm:pt modelId="{DE32238F-2665-4B80-9ECA-16F325EF3B91}">
      <dgm:prSet/>
      <dgm:spPr/>
      <dgm:t>
        <a:bodyPr/>
        <a:lstStyle/>
        <a:p>
          <a:pPr rtl="0"/>
          <a:r>
            <a:rPr lang="fi-FI" baseline="0" smtClean="0"/>
            <a:t>New York convention (1958) on recognition and enforcement of arbitration awards</a:t>
          </a:r>
          <a:endParaRPr lang="fi-FI"/>
        </a:p>
      </dgm:t>
    </dgm:pt>
    <dgm:pt modelId="{D4D28BE2-6EDD-4174-81FB-3B87021AF9B0}" type="parTrans" cxnId="{C6003C83-4E2C-4655-B2DB-70A679C01C6D}">
      <dgm:prSet/>
      <dgm:spPr/>
      <dgm:t>
        <a:bodyPr/>
        <a:lstStyle/>
        <a:p>
          <a:endParaRPr lang="fi-FI"/>
        </a:p>
      </dgm:t>
    </dgm:pt>
    <dgm:pt modelId="{AB788CAD-2F2B-499A-B0B6-A4C71EEEAE13}" type="sibTrans" cxnId="{C6003C83-4E2C-4655-B2DB-70A679C01C6D}">
      <dgm:prSet/>
      <dgm:spPr/>
      <dgm:t>
        <a:bodyPr/>
        <a:lstStyle/>
        <a:p>
          <a:endParaRPr lang="fi-FI"/>
        </a:p>
      </dgm:t>
    </dgm:pt>
    <dgm:pt modelId="{6C63A41D-DA84-4BD0-89DB-FB7F0BBAA2B0}">
      <dgm:prSet/>
      <dgm:spPr/>
      <dgm:t>
        <a:bodyPr/>
        <a:lstStyle/>
        <a:p>
          <a:pPr rtl="0"/>
          <a:r>
            <a:rPr lang="fi-FI" baseline="0" smtClean="0"/>
            <a:t>UNCITRAL model law and Arbitration Rules </a:t>
          </a:r>
          <a:endParaRPr lang="fi-FI"/>
        </a:p>
      </dgm:t>
    </dgm:pt>
    <dgm:pt modelId="{B7A85D05-4F94-447B-A6B9-9BA43ED2236D}" type="parTrans" cxnId="{CE2E1EE5-592B-42FA-97DE-BD29FFCBCA92}">
      <dgm:prSet/>
      <dgm:spPr/>
      <dgm:t>
        <a:bodyPr/>
        <a:lstStyle/>
        <a:p>
          <a:endParaRPr lang="fi-FI"/>
        </a:p>
      </dgm:t>
    </dgm:pt>
    <dgm:pt modelId="{C7E05693-3D47-4C84-B565-1BF6A5A2B907}" type="sibTrans" cxnId="{CE2E1EE5-592B-42FA-97DE-BD29FFCBCA92}">
      <dgm:prSet/>
      <dgm:spPr/>
      <dgm:t>
        <a:bodyPr/>
        <a:lstStyle/>
        <a:p>
          <a:endParaRPr lang="fi-FI"/>
        </a:p>
      </dgm:t>
    </dgm:pt>
    <dgm:pt modelId="{E476CAAD-C82E-48D0-B3A5-4A795BCA84B8}">
      <dgm:prSet/>
      <dgm:spPr/>
      <dgm:t>
        <a:bodyPr/>
        <a:lstStyle/>
        <a:p>
          <a:pPr rtl="0"/>
          <a:r>
            <a:rPr lang="fi-FI" b="1" dirty="0" err="1" smtClean="0"/>
            <a:t>Parties</a:t>
          </a:r>
          <a:r>
            <a:rPr lang="fi-FI" b="1" dirty="0" smtClean="0"/>
            <a:t> </a:t>
          </a:r>
          <a:r>
            <a:rPr lang="fi-FI" b="1" dirty="0" err="1" smtClean="0"/>
            <a:t>agree</a:t>
          </a:r>
          <a:r>
            <a:rPr lang="fi-FI" b="1" dirty="0" smtClean="0"/>
            <a:t> </a:t>
          </a:r>
          <a:r>
            <a:rPr lang="fi-FI" b="1" dirty="0" err="1" smtClean="0"/>
            <a:t>upon</a:t>
          </a:r>
          <a:r>
            <a:rPr lang="fi-FI" b="1" dirty="0" smtClean="0"/>
            <a:t> </a:t>
          </a:r>
          <a:r>
            <a:rPr lang="fi-FI" b="1" dirty="0" err="1" smtClean="0"/>
            <a:t>site</a:t>
          </a:r>
          <a:r>
            <a:rPr lang="fi-FI" b="1" dirty="0" smtClean="0"/>
            <a:t>, </a:t>
          </a:r>
          <a:r>
            <a:rPr lang="fi-FI" b="1" dirty="0" err="1" smtClean="0"/>
            <a:t>language</a:t>
          </a:r>
          <a:r>
            <a:rPr lang="fi-FI" b="1" dirty="0" smtClean="0"/>
            <a:t>, </a:t>
          </a:r>
          <a:r>
            <a:rPr lang="fi-FI" b="1" dirty="0" err="1" smtClean="0"/>
            <a:t>legal</a:t>
          </a:r>
          <a:r>
            <a:rPr lang="fi-FI" b="1" dirty="0" smtClean="0"/>
            <a:t> </a:t>
          </a:r>
          <a:r>
            <a:rPr lang="fi-FI" b="1" dirty="0" err="1" smtClean="0"/>
            <a:t>order</a:t>
          </a:r>
          <a:r>
            <a:rPr lang="fi-FI" b="1" dirty="0" smtClean="0"/>
            <a:t> </a:t>
          </a:r>
          <a:r>
            <a:rPr lang="fi-FI" b="1" dirty="0" err="1" smtClean="0"/>
            <a:t>applied</a:t>
          </a:r>
          <a:r>
            <a:rPr lang="fi-FI" b="1" dirty="0" smtClean="0"/>
            <a:t> and the </a:t>
          </a:r>
          <a:r>
            <a:rPr lang="fi-FI" b="1" dirty="0" err="1" smtClean="0"/>
            <a:t>members</a:t>
          </a:r>
          <a:r>
            <a:rPr lang="fi-FI" b="1" dirty="0" smtClean="0"/>
            <a:t> of the </a:t>
          </a:r>
          <a:r>
            <a:rPr lang="fi-FI" b="1" dirty="0" err="1" smtClean="0"/>
            <a:t>tribunal</a:t>
          </a:r>
          <a:endParaRPr lang="fi-FI" dirty="0"/>
        </a:p>
      </dgm:t>
    </dgm:pt>
    <dgm:pt modelId="{135AF909-F396-4326-AFC8-63F10CBC3175}" type="parTrans" cxnId="{4D77DA04-DB2C-434C-A9CC-65793A7C7E48}">
      <dgm:prSet/>
      <dgm:spPr/>
      <dgm:t>
        <a:bodyPr/>
        <a:lstStyle/>
        <a:p>
          <a:endParaRPr lang="fi-FI"/>
        </a:p>
      </dgm:t>
    </dgm:pt>
    <dgm:pt modelId="{D9662857-8A71-41F0-A5E7-26839EF7692C}" type="sibTrans" cxnId="{4D77DA04-DB2C-434C-A9CC-65793A7C7E48}">
      <dgm:prSet/>
      <dgm:spPr/>
      <dgm:t>
        <a:bodyPr/>
        <a:lstStyle/>
        <a:p>
          <a:endParaRPr lang="fi-FI"/>
        </a:p>
      </dgm:t>
    </dgm:pt>
    <dgm:pt modelId="{515AF6F9-0286-4382-A196-D8E2D02DE43F}">
      <dgm:prSet/>
      <dgm:spPr/>
      <dgm:t>
        <a:bodyPr/>
        <a:lstStyle/>
        <a:p>
          <a:pPr rtl="0"/>
          <a:r>
            <a:rPr lang="fi-FI" b="1" i="1" smtClean="0"/>
            <a:t>Arbitration clause </a:t>
          </a:r>
          <a:r>
            <a:rPr lang="fi-FI" b="1" smtClean="0"/>
            <a:t>is binding only upon parties to the agreement</a:t>
          </a:r>
          <a:endParaRPr lang="fi-FI"/>
        </a:p>
      </dgm:t>
    </dgm:pt>
    <dgm:pt modelId="{D25B5D71-D9E4-4E46-8946-C6AC2E00FFBD}" type="parTrans" cxnId="{0CFFC743-DC5B-4CEB-9D38-D20EAEE19704}">
      <dgm:prSet/>
      <dgm:spPr/>
      <dgm:t>
        <a:bodyPr/>
        <a:lstStyle/>
        <a:p>
          <a:endParaRPr lang="fi-FI"/>
        </a:p>
      </dgm:t>
    </dgm:pt>
    <dgm:pt modelId="{372BF779-8E90-4776-A0AD-30C5AB78778F}" type="sibTrans" cxnId="{0CFFC743-DC5B-4CEB-9D38-D20EAEE19704}">
      <dgm:prSet/>
      <dgm:spPr/>
      <dgm:t>
        <a:bodyPr/>
        <a:lstStyle/>
        <a:p>
          <a:endParaRPr lang="fi-FI"/>
        </a:p>
      </dgm:t>
    </dgm:pt>
    <dgm:pt modelId="{411E5FA2-D4FA-4E22-808D-5845FB272C28}">
      <dgm:prSet/>
      <dgm:spPr/>
      <dgm:t>
        <a:bodyPr/>
        <a:lstStyle/>
        <a:p>
          <a:pPr rtl="0"/>
          <a:r>
            <a:rPr lang="fi-FI" b="1" smtClean="0"/>
            <a:t>Ad hoc / permanent arbitration institutes</a:t>
          </a:r>
          <a:endParaRPr lang="fi-FI"/>
        </a:p>
      </dgm:t>
    </dgm:pt>
    <dgm:pt modelId="{D92A7E31-0DD9-4460-B5FD-93D63CB45D38}" type="parTrans" cxnId="{5739E650-793A-4500-B822-110049DE858E}">
      <dgm:prSet/>
      <dgm:spPr/>
      <dgm:t>
        <a:bodyPr/>
        <a:lstStyle/>
        <a:p>
          <a:endParaRPr lang="fi-FI"/>
        </a:p>
      </dgm:t>
    </dgm:pt>
    <dgm:pt modelId="{804273E3-D96D-4B67-80C4-84AB33E9149C}" type="sibTrans" cxnId="{5739E650-793A-4500-B822-110049DE858E}">
      <dgm:prSet/>
      <dgm:spPr/>
      <dgm:t>
        <a:bodyPr/>
        <a:lstStyle/>
        <a:p>
          <a:endParaRPr lang="fi-FI"/>
        </a:p>
      </dgm:t>
    </dgm:pt>
    <dgm:pt modelId="{2852D325-1E21-48A4-8CB6-AF6A8F6F7C17}">
      <dgm:prSet/>
      <dgm:spPr/>
      <dgm:t>
        <a:bodyPr/>
        <a:lstStyle/>
        <a:p>
          <a:pPr rtl="0"/>
          <a:r>
            <a:rPr lang="fi-FI" baseline="0" smtClean="0"/>
            <a:t>ICC, Finnish Central Chamber of Commerce: appointment of arbitrators, rules etc. </a:t>
          </a:r>
          <a:endParaRPr lang="fi-FI"/>
        </a:p>
      </dgm:t>
    </dgm:pt>
    <dgm:pt modelId="{26F182CB-9855-49F2-B1C1-FB69A2336B3B}" type="parTrans" cxnId="{A591FFDE-53F4-4B26-BF65-7F95B99CC634}">
      <dgm:prSet/>
      <dgm:spPr/>
      <dgm:t>
        <a:bodyPr/>
        <a:lstStyle/>
        <a:p>
          <a:endParaRPr lang="fi-FI"/>
        </a:p>
      </dgm:t>
    </dgm:pt>
    <dgm:pt modelId="{1D996F08-3F17-4DDF-8D4A-75F99E7B024D}" type="sibTrans" cxnId="{A591FFDE-53F4-4B26-BF65-7F95B99CC634}">
      <dgm:prSet/>
      <dgm:spPr/>
      <dgm:t>
        <a:bodyPr/>
        <a:lstStyle/>
        <a:p>
          <a:endParaRPr lang="fi-FI"/>
        </a:p>
      </dgm:t>
    </dgm:pt>
    <dgm:pt modelId="{AA6FCE51-C2F3-4AC6-B330-B0E250DE996E}" type="pres">
      <dgm:prSet presAssocID="{8B32F2DA-447E-4EB2-9546-7A668680942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211DBF0A-0709-480B-984A-A031B8216178}" type="pres">
      <dgm:prSet presAssocID="{411E5FA2-D4FA-4E22-808D-5845FB272C28}" presName="boxAndChildren" presStyleCnt="0"/>
      <dgm:spPr/>
      <dgm:t>
        <a:bodyPr/>
        <a:lstStyle/>
        <a:p>
          <a:endParaRPr lang="fi-FI"/>
        </a:p>
      </dgm:t>
    </dgm:pt>
    <dgm:pt modelId="{767B4015-F2FD-4EA0-8CF8-7BBBC7B2B1A5}" type="pres">
      <dgm:prSet presAssocID="{411E5FA2-D4FA-4E22-808D-5845FB272C28}" presName="parentTextBox" presStyleLbl="node1" presStyleIdx="0" presStyleCnt="4"/>
      <dgm:spPr/>
      <dgm:t>
        <a:bodyPr/>
        <a:lstStyle/>
        <a:p>
          <a:endParaRPr lang="fi-FI"/>
        </a:p>
      </dgm:t>
    </dgm:pt>
    <dgm:pt modelId="{C64D27FB-E54B-4EEF-AE53-5D6E29777498}" type="pres">
      <dgm:prSet presAssocID="{411E5FA2-D4FA-4E22-808D-5845FB272C28}" presName="entireBox" presStyleLbl="node1" presStyleIdx="0" presStyleCnt="4"/>
      <dgm:spPr/>
      <dgm:t>
        <a:bodyPr/>
        <a:lstStyle/>
        <a:p>
          <a:endParaRPr lang="fi-FI"/>
        </a:p>
      </dgm:t>
    </dgm:pt>
    <dgm:pt modelId="{CC1DD94A-C45B-4617-AF00-1BC8C8D6CB47}" type="pres">
      <dgm:prSet presAssocID="{411E5FA2-D4FA-4E22-808D-5845FB272C28}" presName="descendantBox" presStyleCnt="0"/>
      <dgm:spPr/>
      <dgm:t>
        <a:bodyPr/>
        <a:lstStyle/>
        <a:p>
          <a:endParaRPr lang="fi-FI"/>
        </a:p>
      </dgm:t>
    </dgm:pt>
    <dgm:pt modelId="{57F6494B-E718-47ED-9BBF-0864F146F3ED}" type="pres">
      <dgm:prSet presAssocID="{2852D325-1E21-48A4-8CB6-AF6A8F6F7C17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974FA43-49C4-44ED-B5D8-4BAB2AF367EF}" type="pres">
      <dgm:prSet presAssocID="{372BF779-8E90-4776-A0AD-30C5AB78778F}" presName="sp" presStyleCnt="0"/>
      <dgm:spPr/>
      <dgm:t>
        <a:bodyPr/>
        <a:lstStyle/>
        <a:p>
          <a:endParaRPr lang="fi-FI"/>
        </a:p>
      </dgm:t>
    </dgm:pt>
    <dgm:pt modelId="{6BD24B78-D330-4F57-BF00-A2064224544A}" type="pres">
      <dgm:prSet presAssocID="{515AF6F9-0286-4382-A196-D8E2D02DE43F}" presName="arrowAndChildren" presStyleCnt="0"/>
      <dgm:spPr/>
      <dgm:t>
        <a:bodyPr/>
        <a:lstStyle/>
        <a:p>
          <a:endParaRPr lang="fi-FI"/>
        </a:p>
      </dgm:t>
    </dgm:pt>
    <dgm:pt modelId="{3F57D74F-081C-45D5-BAD1-990B09768F6E}" type="pres">
      <dgm:prSet presAssocID="{515AF6F9-0286-4382-A196-D8E2D02DE43F}" presName="parentTextArrow" presStyleLbl="node1" presStyleIdx="1" presStyleCnt="4"/>
      <dgm:spPr/>
      <dgm:t>
        <a:bodyPr/>
        <a:lstStyle/>
        <a:p>
          <a:endParaRPr lang="fi-FI"/>
        </a:p>
      </dgm:t>
    </dgm:pt>
    <dgm:pt modelId="{BABAF96C-2078-4510-B381-4A1038284E80}" type="pres">
      <dgm:prSet presAssocID="{D9662857-8A71-41F0-A5E7-26839EF7692C}" presName="sp" presStyleCnt="0"/>
      <dgm:spPr/>
      <dgm:t>
        <a:bodyPr/>
        <a:lstStyle/>
        <a:p>
          <a:endParaRPr lang="fi-FI"/>
        </a:p>
      </dgm:t>
    </dgm:pt>
    <dgm:pt modelId="{87714842-1685-4FF1-9BA9-1BDACA2D2585}" type="pres">
      <dgm:prSet presAssocID="{E476CAAD-C82E-48D0-B3A5-4A795BCA84B8}" presName="arrowAndChildren" presStyleCnt="0"/>
      <dgm:spPr/>
      <dgm:t>
        <a:bodyPr/>
        <a:lstStyle/>
        <a:p>
          <a:endParaRPr lang="fi-FI"/>
        </a:p>
      </dgm:t>
    </dgm:pt>
    <dgm:pt modelId="{192C983E-99F4-4890-9D0D-C0F1621B22B5}" type="pres">
      <dgm:prSet presAssocID="{E476CAAD-C82E-48D0-B3A5-4A795BCA84B8}" presName="parentTextArrow" presStyleLbl="node1" presStyleIdx="2" presStyleCnt="4"/>
      <dgm:spPr/>
      <dgm:t>
        <a:bodyPr/>
        <a:lstStyle/>
        <a:p>
          <a:endParaRPr lang="fi-FI"/>
        </a:p>
      </dgm:t>
    </dgm:pt>
    <dgm:pt modelId="{68A1AA84-26DB-46FD-932A-82FEFC469A6E}" type="pres">
      <dgm:prSet presAssocID="{8CE8A11A-D6C4-461B-A22A-067B5890A984}" presName="sp" presStyleCnt="0"/>
      <dgm:spPr/>
      <dgm:t>
        <a:bodyPr/>
        <a:lstStyle/>
        <a:p>
          <a:endParaRPr lang="fi-FI"/>
        </a:p>
      </dgm:t>
    </dgm:pt>
    <dgm:pt modelId="{6BCE4DFA-B86A-4CFA-8EC2-A4799591BEF3}" type="pres">
      <dgm:prSet presAssocID="{A251C8B5-471B-49A7-9730-AC7FC0E88C70}" presName="arrowAndChildren" presStyleCnt="0"/>
      <dgm:spPr/>
      <dgm:t>
        <a:bodyPr/>
        <a:lstStyle/>
        <a:p>
          <a:endParaRPr lang="fi-FI"/>
        </a:p>
      </dgm:t>
    </dgm:pt>
    <dgm:pt modelId="{A7EA5540-7DCE-496D-AA79-18EB56A998CF}" type="pres">
      <dgm:prSet presAssocID="{A251C8B5-471B-49A7-9730-AC7FC0E88C70}" presName="parentTextArrow" presStyleLbl="node1" presStyleIdx="2" presStyleCnt="4"/>
      <dgm:spPr/>
      <dgm:t>
        <a:bodyPr/>
        <a:lstStyle/>
        <a:p>
          <a:endParaRPr lang="fi-FI"/>
        </a:p>
      </dgm:t>
    </dgm:pt>
    <dgm:pt modelId="{86D6B34F-EAF8-4AA1-A528-678A2FBD6495}" type="pres">
      <dgm:prSet presAssocID="{A251C8B5-471B-49A7-9730-AC7FC0E88C70}" presName="arrow" presStyleLbl="node1" presStyleIdx="3" presStyleCnt="4"/>
      <dgm:spPr/>
      <dgm:t>
        <a:bodyPr/>
        <a:lstStyle/>
        <a:p>
          <a:endParaRPr lang="fi-FI"/>
        </a:p>
      </dgm:t>
    </dgm:pt>
    <dgm:pt modelId="{34B3C9C8-0F93-4AB6-A344-8A2D2127015F}" type="pres">
      <dgm:prSet presAssocID="{A251C8B5-471B-49A7-9730-AC7FC0E88C70}" presName="descendantArrow" presStyleCnt="0"/>
      <dgm:spPr/>
      <dgm:t>
        <a:bodyPr/>
        <a:lstStyle/>
        <a:p>
          <a:endParaRPr lang="fi-FI"/>
        </a:p>
      </dgm:t>
    </dgm:pt>
    <dgm:pt modelId="{8808E7EB-1F08-435D-B769-3BBE675F1FB3}" type="pres">
      <dgm:prSet presAssocID="{0562E04F-D68F-4D9D-9877-9A29E068CBAD}" presName="childTextArrow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B18CE13-2FDF-43D8-9716-833880BA859A}" type="pres">
      <dgm:prSet presAssocID="{DE32238F-2665-4B80-9ECA-16F325EF3B91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F459CB2-3975-48EB-A336-0D6301B187DE}" type="pres">
      <dgm:prSet presAssocID="{6C63A41D-DA84-4BD0-89DB-FB7F0BBAA2B0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DAE89657-1DDD-4178-B183-00BEC31BCF35}" type="presOf" srcId="{2852D325-1E21-48A4-8CB6-AF6A8F6F7C17}" destId="{57F6494B-E718-47ED-9BBF-0864F146F3ED}" srcOrd="0" destOrd="0" presId="urn:microsoft.com/office/officeart/2005/8/layout/process4"/>
    <dgm:cxn modelId="{A591FFDE-53F4-4B26-BF65-7F95B99CC634}" srcId="{411E5FA2-D4FA-4E22-808D-5845FB272C28}" destId="{2852D325-1E21-48A4-8CB6-AF6A8F6F7C17}" srcOrd="0" destOrd="0" parTransId="{26F182CB-9855-49F2-B1C1-FB69A2336B3B}" sibTransId="{1D996F08-3F17-4DDF-8D4A-75F99E7B024D}"/>
    <dgm:cxn modelId="{F972FF1E-547E-42E9-A907-2718E2DC63D6}" type="presOf" srcId="{8B32F2DA-447E-4EB2-9546-7A6686809422}" destId="{AA6FCE51-C2F3-4AC6-B330-B0E250DE996E}" srcOrd="0" destOrd="0" presId="urn:microsoft.com/office/officeart/2005/8/layout/process4"/>
    <dgm:cxn modelId="{D9097C68-0547-488E-9C24-2A868F76A86C}" srcId="{A251C8B5-471B-49A7-9730-AC7FC0E88C70}" destId="{0562E04F-D68F-4D9D-9877-9A29E068CBAD}" srcOrd="0" destOrd="0" parTransId="{12D0E417-1D20-4509-A78B-8136057940DC}" sibTransId="{4D52F121-7048-4449-88A4-B98B7731D4D2}"/>
    <dgm:cxn modelId="{459F601D-C018-4FC2-A373-46A42E931E68}" type="presOf" srcId="{515AF6F9-0286-4382-A196-D8E2D02DE43F}" destId="{3F57D74F-081C-45D5-BAD1-990B09768F6E}" srcOrd="0" destOrd="0" presId="urn:microsoft.com/office/officeart/2005/8/layout/process4"/>
    <dgm:cxn modelId="{364F8731-ADDE-4C38-A4A7-CB19E47EE504}" srcId="{8B32F2DA-447E-4EB2-9546-7A6686809422}" destId="{A251C8B5-471B-49A7-9730-AC7FC0E88C70}" srcOrd="0" destOrd="0" parTransId="{437EAFBA-B0A8-4C20-AF39-4E5B3A12D86C}" sibTransId="{8CE8A11A-D6C4-461B-A22A-067B5890A984}"/>
    <dgm:cxn modelId="{5739E650-793A-4500-B822-110049DE858E}" srcId="{8B32F2DA-447E-4EB2-9546-7A6686809422}" destId="{411E5FA2-D4FA-4E22-808D-5845FB272C28}" srcOrd="3" destOrd="0" parTransId="{D92A7E31-0DD9-4460-B5FD-93D63CB45D38}" sibTransId="{804273E3-D96D-4B67-80C4-84AB33E9149C}"/>
    <dgm:cxn modelId="{4253BAEF-DC18-4E0E-8E20-ECA0C5B94573}" type="presOf" srcId="{411E5FA2-D4FA-4E22-808D-5845FB272C28}" destId="{C64D27FB-E54B-4EEF-AE53-5D6E29777498}" srcOrd="1" destOrd="0" presId="urn:microsoft.com/office/officeart/2005/8/layout/process4"/>
    <dgm:cxn modelId="{C6003C83-4E2C-4655-B2DB-70A679C01C6D}" srcId="{A251C8B5-471B-49A7-9730-AC7FC0E88C70}" destId="{DE32238F-2665-4B80-9ECA-16F325EF3B91}" srcOrd="1" destOrd="0" parTransId="{D4D28BE2-6EDD-4174-81FB-3B87021AF9B0}" sibTransId="{AB788CAD-2F2B-499A-B0B6-A4C71EEEAE13}"/>
    <dgm:cxn modelId="{CB561995-966A-4EFB-9251-55C3018B72F8}" type="presOf" srcId="{6C63A41D-DA84-4BD0-89DB-FB7F0BBAA2B0}" destId="{5F459CB2-3975-48EB-A336-0D6301B187DE}" srcOrd="0" destOrd="0" presId="urn:microsoft.com/office/officeart/2005/8/layout/process4"/>
    <dgm:cxn modelId="{9B63E2F5-8828-42C3-B526-BD68F6A56134}" type="presOf" srcId="{0562E04F-D68F-4D9D-9877-9A29E068CBAD}" destId="{8808E7EB-1F08-435D-B769-3BBE675F1FB3}" srcOrd="0" destOrd="0" presId="urn:microsoft.com/office/officeart/2005/8/layout/process4"/>
    <dgm:cxn modelId="{CD9DFFAB-F606-4F9D-8F78-3F14132A97F0}" type="presOf" srcId="{E476CAAD-C82E-48D0-B3A5-4A795BCA84B8}" destId="{192C983E-99F4-4890-9D0D-C0F1621B22B5}" srcOrd="0" destOrd="0" presId="urn:microsoft.com/office/officeart/2005/8/layout/process4"/>
    <dgm:cxn modelId="{ECCBC099-DD0E-4E2B-9EEA-53FE0F3922C7}" type="presOf" srcId="{411E5FA2-D4FA-4E22-808D-5845FB272C28}" destId="{767B4015-F2FD-4EA0-8CF8-7BBBC7B2B1A5}" srcOrd="0" destOrd="0" presId="urn:microsoft.com/office/officeart/2005/8/layout/process4"/>
    <dgm:cxn modelId="{55651559-4F47-454B-A05B-7F6CB5DB3701}" type="presOf" srcId="{A251C8B5-471B-49A7-9730-AC7FC0E88C70}" destId="{A7EA5540-7DCE-496D-AA79-18EB56A998CF}" srcOrd="0" destOrd="0" presId="urn:microsoft.com/office/officeart/2005/8/layout/process4"/>
    <dgm:cxn modelId="{4D77DA04-DB2C-434C-A9CC-65793A7C7E48}" srcId="{8B32F2DA-447E-4EB2-9546-7A6686809422}" destId="{E476CAAD-C82E-48D0-B3A5-4A795BCA84B8}" srcOrd="1" destOrd="0" parTransId="{135AF909-F396-4326-AFC8-63F10CBC3175}" sibTransId="{D9662857-8A71-41F0-A5E7-26839EF7692C}"/>
    <dgm:cxn modelId="{0CFFC743-DC5B-4CEB-9D38-D20EAEE19704}" srcId="{8B32F2DA-447E-4EB2-9546-7A6686809422}" destId="{515AF6F9-0286-4382-A196-D8E2D02DE43F}" srcOrd="2" destOrd="0" parTransId="{D25B5D71-D9E4-4E46-8946-C6AC2E00FFBD}" sibTransId="{372BF779-8E90-4776-A0AD-30C5AB78778F}"/>
    <dgm:cxn modelId="{BBCA3B99-820F-4D81-848D-88C469F5F054}" type="presOf" srcId="{DE32238F-2665-4B80-9ECA-16F325EF3B91}" destId="{6B18CE13-2FDF-43D8-9716-833880BA859A}" srcOrd="0" destOrd="0" presId="urn:microsoft.com/office/officeart/2005/8/layout/process4"/>
    <dgm:cxn modelId="{CE2E1EE5-592B-42FA-97DE-BD29FFCBCA92}" srcId="{A251C8B5-471B-49A7-9730-AC7FC0E88C70}" destId="{6C63A41D-DA84-4BD0-89DB-FB7F0BBAA2B0}" srcOrd="2" destOrd="0" parTransId="{B7A85D05-4F94-447B-A6B9-9BA43ED2236D}" sibTransId="{C7E05693-3D47-4C84-B565-1BF6A5A2B907}"/>
    <dgm:cxn modelId="{B79BB9B5-395F-471E-AFE3-C137F522C80D}" type="presOf" srcId="{A251C8B5-471B-49A7-9730-AC7FC0E88C70}" destId="{86D6B34F-EAF8-4AA1-A528-678A2FBD6495}" srcOrd="1" destOrd="0" presId="urn:microsoft.com/office/officeart/2005/8/layout/process4"/>
    <dgm:cxn modelId="{A5BB1E82-880D-47E3-9125-2976CB700B4C}" type="presParOf" srcId="{AA6FCE51-C2F3-4AC6-B330-B0E250DE996E}" destId="{211DBF0A-0709-480B-984A-A031B8216178}" srcOrd="0" destOrd="0" presId="urn:microsoft.com/office/officeart/2005/8/layout/process4"/>
    <dgm:cxn modelId="{292DB708-FE0E-419C-8178-B34888CD8FAD}" type="presParOf" srcId="{211DBF0A-0709-480B-984A-A031B8216178}" destId="{767B4015-F2FD-4EA0-8CF8-7BBBC7B2B1A5}" srcOrd="0" destOrd="0" presId="urn:microsoft.com/office/officeart/2005/8/layout/process4"/>
    <dgm:cxn modelId="{8236F9D3-3580-4412-9699-E40195CE616C}" type="presParOf" srcId="{211DBF0A-0709-480B-984A-A031B8216178}" destId="{C64D27FB-E54B-4EEF-AE53-5D6E29777498}" srcOrd="1" destOrd="0" presId="urn:microsoft.com/office/officeart/2005/8/layout/process4"/>
    <dgm:cxn modelId="{C0953DAF-4AD6-4E31-82D2-DC5D89C24ED2}" type="presParOf" srcId="{211DBF0A-0709-480B-984A-A031B8216178}" destId="{CC1DD94A-C45B-4617-AF00-1BC8C8D6CB47}" srcOrd="2" destOrd="0" presId="urn:microsoft.com/office/officeart/2005/8/layout/process4"/>
    <dgm:cxn modelId="{5AB501A0-F2BF-44D5-97E5-208F96ADFAEB}" type="presParOf" srcId="{CC1DD94A-C45B-4617-AF00-1BC8C8D6CB47}" destId="{57F6494B-E718-47ED-9BBF-0864F146F3ED}" srcOrd="0" destOrd="0" presId="urn:microsoft.com/office/officeart/2005/8/layout/process4"/>
    <dgm:cxn modelId="{DF7DD86D-6EA2-4B04-ABE4-39AED1BF7296}" type="presParOf" srcId="{AA6FCE51-C2F3-4AC6-B330-B0E250DE996E}" destId="{D974FA43-49C4-44ED-B5D8-4BAB2AF367EF}" srcOrd="1" destOrd="0" presId="urn:microsoft.com/office/officeart/2005/8/layout/process4"/>
    <dgm:cxn modelId="{9881B600-4971-441D-87D7-B0240A9FC86E}" type="presParOf" srcId="{AA6FCE51-C2F3-4AC6-B330-B0E250DE996E}" destId="{6BD24B78-D330-4F57-BF00-A2064224544A}" srcOrd="2" destOrd="0" presId="urn:microsoft.com/office/officeart/2005/8/layout/process4"/>
    <dgm:cxn modelId="{32332C4E-BB82-4C0C-A1F9-EC23F1E5F217}" type="presParOf" srcId="{6BD24B78-D330-4F57-BF00-A2064224544A}" destId="{3F57D74F-081C-45D5-BAD1-990B09768F6E}" srcOrd="0" destOrd="0" presId="urn:microsoft.com/office/officeart/2005/8/layout/process4"/>
    <dgm:cxn modelId="{318407CF-D262-41BB-BBEC-5F43260618DB}" type="presParOf" srcId="{AA6FCE51-C2F3-4AC6-B330-B0E250DE996E}" destId="{BABAF96C-2078-4510-B381-4A1038284E80}" srcOrd="3" destOrd="0" presId="urn:microsoft.com/office/officeart/2005/8/layout/process4"/>
    <dgm:cxn modelId="{646ACD5F-AF77-4576-B25E-D0E03E10EEA1}" type="presParOf" srcId="{AA6FCE51-C2F3-4AC6-B330-B0E250DE996E}" destId="{87714842-1685-4FF1-9BA9-1BDACA2D2585}" srcOrd="4" destOrd="0" presId="urn:microsoft.com/office/officeart/2005/8/layout/process4"/>
    <dgm:cxn modelId="{CDE49E07-D397-4284-80E5-11CD339A8605}" type="presParOf" srcId="{87714842-1685-4FF1-9BA9-1BDACA2D2585}" destId="{192C983E-99F4-4890-9D0D-C0F1621B22B5}" srcOrd="0" destOrd="0" presId="urn:microsoft.com/office/officeart/2005/8/layout/process4"/>
    <dgm:cxn modelId="{8A13FCD5-92CE-4DD0-A6FA-E211BD4C9840}" type="presParOf" srcId="{AA6FCE51-C2F3-4AC6-B330-B0E250DE996E}" destId="{68A1AA84-26DB-46FD-932A-82FEFC469A6E}" srcOrd="5" destOrd="0" presId="urn:microsoft.com/office/officeart/2005/8/layout/process4"/>
    <dgm:cxn modelId="{22BF65B6-4264-4D83-8096-ACD989766C6A}" type="presParOf" srcId="{AA6FCE51-C2F3-4AC6-B330-B0E250DE996E}" destId="{6BCE4DFA-B86A-4CFA-8EC2-A4799591BEF3}" srcOrd="6" destOrd="0" presId="urn:microsoft.com/office/officeart/2005/8/layout/process4"/>
    <dgm:cxn modelId="{20EB4326-7265-4F78-95E5-4E5E427957D5}" type="presParOf" srcId="{6BCE4DFA-B86A-4CFA-8EC2-A4799591BEF3}" destId="{A7EA5540-7DCE-496D-AA79-18EB56A998CF}" srcOrd="0" destOrd="0" presId="urn:microsoft.com/office/officeart/2005/8/layout/process4"/>
    <dgm:cxn modelId="{8897A04A-E23F-4A6E-AD14-6DB6CDECE0E6}" type="presParOf" srcId="{6BCE4DFA-B86A-4CFA-8EC2-A4799591BEF3}" destId="{86D6B34F-EAF8-4AA1-A528-678A2FBD6495}" srcOrd="1" destOrd="0" presId="urn:microsoft.com/office/officeart/2005/8/layout/process4"/>
    <dgm:cxn modelId="{D129225C-A424-474F-963F-59F4B9289A51}" type="presParOf" srcId="{6BCE4DFA-B86A-4CFA-8EC2-A4799591BEF3}" destId="{34B3C9C8-0F93-4AB6-A344-8A2D2127015F}" srcOrd="2" destOrd="0" presId="urn:microsoft.com/office/officeart/2005/8/layout/process4"/>
    <dgm:cxn modelId="{F20E641E-9D48-44E9-9957-F417F930A93F}" type="presParOf" srcId="{34B3C9C8-0F93-4AB6-A344-8A2D2127015F}" destId="{8808E7EB-1F08-435D-B769-3BBE675F1FB3}" srcOrd="0" destOrd="0" presId="urn:microsoft.com/office/officeart/2005/8/layout/process4"/>
    <dgm:cxn modelId="{62520621-DDD9-4D6B-AB44-C57D95071CCD}" type="presParOf" srcId="{34B3C9C8-0F93-4AB6-A344-8A2D2127015F}" destId="{6B18CE13-2FDF-43D8-9716-833880BA859A}" srcOrd="1" destOrd="0" presId="urn:microsoft.com/office/officeart/2005/8/layout/process4"/>
    <dgm:cxn modelId="{4BBB4150-A83F-416E-AF5F-9C2717CBF311}" type="presParOf" srcId="{34B3C9C8-0F93-4AB6-A344-8A2D2127015F}" destId="{5F459CB2-3975-48EB-A336-0D6301B187DE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DB7263-CF2C-42C0-9855-3A36E852629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151AB331-05CB-4BD3-94B4-3AFE5ADAB401}">
      <dgm:prSet/>
      <dgm:spPr/>
      <dgm:t>
        <a:bodyPr/>
        <a:lstStyle/>
        <a:p>
          <a:pPr rtl="0"/>
          <a:r>
            <a:rPr lang="en-US" b="1" smtClean="0"/>
            <a:t>B3 Ltd. Finnish, S3 Ltd. English</a:t>
          </a:r>
          <a:endParaRPr lang="fi-FI"/>
        </a:p>
      </dgm:t>
    </dgm:pt>
    <dgm:pt modelId="{169FD0EA-BFEF-40F5-ACF6-605A33235049}" type="parTrans" cxnId="{619E202F-2A48-494C-8B9B-729F9FC2DEF4}">
      <dgm:prSet/>
      <dgm:spPr/>
      <dgm:t>
        <a:bodyPr/>
        <a:lstStyle/>
        <a:p>
          <a:endParaRPr lang="fi-FI"/>
        </a:p>
      </dgm:t>
    </dgm:pt>
    <dgm:pt modelId="{00AF4206-72AD-4D44-A3D6-3FC074108F9F}" type="sibTrans" cxnId="{619E202F-2A48-494C-8B9B-729F9FC2DEF4}">
      <dgm:prSet/>
      <dgm:spPr/>
      <dgm:t>
        <a:bodyPr/>
        <a:lstStyle/>
        <a:p>
          <a:endParaRPr lang="fi-FI"/>
        </a:p>
      </dgm:t>
    </dgm:pt>
    <dgm:pt modelId="{6FBABBFB-673D-46FB-A469-F8FFF887A485}">
      <dgm:prSet/>
      <dgm:spPr/>
      <dgm:t>
        <a:bodyPr/>
        <a:lstStyle/>
        <a:p>
          <a:pPr rtl="0"/>
          <a:r>
            <a:rPr lang="en-US" smtClean="0"/>
            <a:t>B3 buys from S3 a helicopter used in shows from the manufacturer for rescue use </a:t>
          </a:r>
          <a:endParaRPr lang="fi-FI"/>
        </a:p>
      </dgm:t>
    </dgm:pt>
    <dgm:pt modelId="{570E6DF4-4814-4332-8390-8484F61E8FC5}" type="parTrans" cxnId="{B9A50846-D91F-4FFA-A9C3-5F20CC0BB221}">
      <dgm:prSet/>
      <dgm:spPr/>
      <dgm:t>
        <a:bodyPr/>
        <a:lstStyle/>
        <a:p>
          <a:endParaRPr lang="fi-FI"/>
        </a:p>
      </dgm:t>
    </dgm:pt>
    <dgm:pt modelId="{CE609676-066B-40DD-8990-D1B7A8D3FB99}" type="sibTrans" cxnId="{B9A50846-D91F-4FFA-A9C3-5F20CC0BB221}">
      <dgm:prSet/>
      <dgm:spPr/>
      <dgm:t>
        <a:bodyPr/>
        <a:lstStyle/>
        <a:p>
          <a:endParaRPr lang="fi-FI"/>
        </a:p>
      </dgm:t>
    </dgm:pt>
    <dgm:pt modelId="{A0D51EC6-2527-4464-AA55-846849E51836}">
      <dgm:prSet/>
      <dgm:spPr/>
      <dgm:t>
        <a:bodyPr/>
        <a:lstStyle/>
        <a:p>
          <a:pPr rtl="0"/>
          <a:r>
            <a:rPr lang="en-US" smtClean="0"/>
            <a:t>after getting acquainted with the brochures of the seller and the object. </a:t>
          </a:r>
          <a:endParaRPr lang="fi-FI"/>
        </a:p>
      </dgm:t>
    </dgm:pt>
    <dgm:pt modelId="{B391E396-19BE-4831-9025-2C63191F84DB}" type="parTrans" cxnId="{D272AD8E-7C9E-44EB-8631-92B38C8BCEBF}">
      <dgm:prSet/>
      <dgm:spPr/>
      <dgm:t>
        <a:bodyPr/>
        <a:lstStyle/>
        <a:p>
          <a:endParaRPr lang="fi-FI"/>
        </a:p>
      </dgm:t>
    </dgm:pt>
    <dgm:pt modelId="{C0C17E6C-52EC-43B8-A3E1-3902817D03BF}" type="sibTrans" cxnId="{D272AD8E-7C9E-44EB-8631-92B38C8BCEBF}">
      <dgm:prSet/>
      <dgm:spPr/>
      <dgm:t>
        <a:bodyPr/>
        <a:lstStyle/>
        <a:p>
          <a:endParaRPr lang="fi-FI"/>
        </a:p>
      </dgm:t>
    </dgm:pt>
    <dgm:pt modelId="{0998283C-3A00-4284-A75E-5642F42B4574}">
      <dgm:prSet/>
      <dgm:spPr/>
      <dgm:t>
        <a:bodyPr/>
        <a:lstStyle/>
        <a:p>
          <a:pPr rtl="0"/>
          <a:r>
            <a:rPr lang="en-US" smtClean="0"/>
            <a:t>S3 offers to bring the helicopter to the place of business of B3. </a:t>
          </a:r>
          <a:endParaRPr lang="fi-FI"/>
        </a:p>
      </dgm:t>
    </dgm:pt>
    <dgm:pt modelId="{050FB381-1510-4DAC-B969-41FB15F317EE}" type="parTrans" cxnId="{042C0792-1542-4A09-946C-3EA2A4A66AEC}">
      <dgm:prSet/>
      <dgm:spPr/>
      <dgm:t>
        <a:bodyPr/>
        <a:lstStyle/>
        <a:p>
          <a:endParaRPr lang="fi-FI"/>
        </a:p>
      </dgm:t>
    </dgm:pt>
    <dgm:pt modelId="{3751B544-0DF8-40B9-A5F0-9C3ACCE44615}" type="sibTrans" cxnId="{042C0792-1542-4A09-946C-3EA2A4A66AEC}">
      <dgm:prSet/>
      <dgm:spPr/>
      <dgm:t>
        <a:bodyPr/>
        <a:lstStyle/>
        <a:p>
          <a:endParaRPr lang="fi-FI"/>
        </a:p>
      </dgm:t>
    </dgm:pt>
    <dgm:pt modelId="{F6E4E766-9994-448C-B290-F170DF997403}" type="pres">
      <dgm:prSet presAssocID="{19DB7263-CF2C-42C0-9855-3A36E852629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B39EA800-50B9-4BAD-A50E-3453B6DA8D5C}" type="pres">
      <dgm:prSet presAssocID="{151AB331-05CB-4BD3-94B4-3AFE5ADAB401}" presName="thickLine" presStyleLbl="alignNode1" presStyleIdx="0" presStyleCnt="1"/>
      <dgm:spPr/>
    </dgm:pt>
    <dgm:pt modelId="{4AE538A6-D8C0-46EE-B897-354F545543E6}" type="pres">
      <dgm:prSet presAssocID="{151AB331-05CB-4BD3-94B4-3AFE5ADAB401}" presName="horz1" presStyleCnt="0"/>
      <dgm:spPr/>
    </dgm:pt>
    <dgm:pt modelId="{71E90C3A-387A-44DD-AF24-AF150AFF9912}" type="pres">
      <dgm:prSet presAssocID="{151AB331-05CB-4BD3-94B4-3AFE5ADAB401}" presName="tx1" presStyleLbl="revTx" presStyleIdx="0" presStyleCnt="4"/>
      <dgm:spPr/>
      <dgm:t>
        <a:bodyPr/>
        <a:lstStyle/>
        <a:p>
          <a:endParaRPr lang="fi-FI"/>
        </a:p>
      </dgm:t>
    </dgm:pt>
    <dgm:pt modelId="{A37E1099-9FAC-4FF1-90A9-95A17C63B69F}" type="pres">
      <dgm:prSet presAssocID="{151AB331-05CB-4BD3-94B4-3AFE5ADAB401}" presName="vert1" presStyleCnt="0"/>
      <dgm:spPr/>
    </dgm:pt>
    <dgm:pt modelId="{8E2A85CA-835B-4A47-B260-B36612B96C7A}" type="pres">
      <dgm:prSet presAssocID="{6FBABBFB-673D-46FB-A469-F8FFF887A485}" presName="vertSpace2a" presStyleCnt="0"/>
      <dgm:spPr/>
    </dgm:pt>
    <dgm:pt modelId="{EF4B6A17-8646-40A0-B737-3E9C0F3F6A6F}" type="pres">
      <dgm:prSet presAssocID="{6FBABBFB-673D-46FB-A469-F8FFF887A485}" presName="horz2" presStyleCnt="0"/>
      <dgm:spPr/>
    </dgm:pt>
    <dgm:pt modelId="{6F5EE9DD-5240-4E1E-AC45-918FB7D62E03}" type="pres">
      <dgm:prSet presAssocID="{6FBABBFB-673D-46FB-A469-F8FFF887A485}" presName="horzSpace2" presStyleCnt="0"/>
      <dgm:spPr/>
    </dgm:pt>
    <dgm:pt modelId="{C7CA2773-B7BE-4FF1-B161-ADCD0A90A9DB}" type="pres">
      <dgm:prSet presAssocID="{6FBABBFB-673D-46FB-A469-F8FFF887A485}" presName="tx2" presStyleLbl="revTx" presStyleIdx="1" presStyleCnt="4"/>
      <dgm:spPr/>
      <dgm:t>
        <a:bodyPr/>
        <a:lstStyle/>
        <a:p>
          <a:endParaRPr lang="fi-FI"/>
        </a:p>
      </dgm:t>
    </dgm:pt>
    <dgm:pt modelId="{6912EF33-7F50-4211-B013-9E52EE04BDC6}" type="pres">
      <dgm:prSet presAssocID="{6FBABBFB-673D-46FB-A469-F8FFF887A485}" presName="vert2" presStyleCnt="0"/>
      <dgm:spPr/>
    </dgm:pt>
    <dgm:pt modelId="{AD3BBB41-0961-4846-86F8-759C84EE9CDA}" type="pres">
      <dgm:prSet presAssocID="{6FBABBFB-673D-46FB-A469-F8FFF887A485}" presName="thinLine2b" presStyleLbl="callout" presStyleIdx="0" presStyleCnt="3"/>
      <dgm:spPr/>
    </dgm:pt>
    <dgm:pt modelId="{93F004F2-740D-4FB7-9164-DCEEA17C62DB}" type="pres">
      <dgm:prSet presAssocID="{6FBABBFB-673D-46FB-A469-F8FFF887A485}" presName="vertSpace2b" presStyleCnt="0"/>
      <dgm:spPr/>
    </dgm:pt>
    <dgm:pt modelId="{815406A4-3A0D-461B-80A6-55DB026233E8}" type="pres">
      <dgm:prSet presAssocID="{A0D51EC6-2527-4464-AA55-846849E51836}" presName="horz2" presStyleCnt="0"/>
      <dgm:spPr/>
    </dgm:pt>
    <dgm:pt modelId="{72FCF1EC-D1F5-42A7-A3D5-739EDB9003A8}" type="pres">
      <dgm:prSet presAssocID="{A0D51EC6-2527-4464-AA55-846849E51836}" presName="horzSpace2" presStyleCnt="0"/>
      <dgm:spPr/>
    </dgm:pt>
    <dgm:pt modelId="{02C4E73D-4194-4871-8F91-43C26F5C4DDA}" type="pres">
      <dgm:prSet presAssocID="{A0D51EC6-2527-4464-AA55-846849E51836}" presName="tx2" presStyleLbl="revTx" presStyleIdx="2" presStyleCnt="4"/>
      <dgm:spPr/>
      <dgm:t>
        <a:bodyPr/>
        <a:lstStyle/>
        <a:p>
          <a:endParaRPr lang="fi-FI"/>
        </a:p>
      </dgm:t>
    </dgm:pt>
    <dgm:pt modelId="{F194E7C7-BEC4-44EB-A54C-4BA6AAAA6F21}" type="pres">
      <dgm:prSet presAssocID="{A0D51EC6-2527-4464-AA55-846849E51836}" presName="vert2" presStyleCnt="0"/>
      <dgm:spPr/>
    </dgm:pt>
    <dgm:pt modelId="{00E31BD4-A9E8-4467-AD4F-0EC154A40A2D}" type="pres">
      <dgm:prSet presAssocID="{A0D51EC6-2527-4464-AA55-846849E51836}" presName="thinLine2b" presStyleLbl="callout" presStyleIdx="1" presStyleCnt="3"/>
      <dgm:spPr/>
    </dgm:pt>
    <dgm:pt modelId="{55BDBAD2-F2FF-4CB7-9896-4E9A80D98E83}" type="pres">
      <dgm:prSet presAssocID="{A0D51EC6-2527-4464-AA55-846849E51836}" presName="vertSpace2b" presStyleCnt="0"/>
      <dgm:spPr/>
    </dgm:pt>
    <dgm:pt modelId="{D57B7C11-1E29-47C4-AFCF-1D999017AC17}" type="pres">
      <dgm:prSet presAssocID="{0998283C-3A00-4284-A75E-5642F42B4574}" presName="horz2" presStyleCnt="0"/>
      <dgm:spPr/>
    </dgm:pt>
    <dgm:pt modelId="{94940004-D60D-4402-A2D0-809F79560459}" type="pres">
      <dgm:prSet presAssocID="{0998283C-3A00-4284-A75E-5642F42B4574}" presName="horzSpace2" presStyleCnt="0"/>
      <dgm:spPr/>
    </dgm:pt>
    <dgm:pt modelId="{DE1C5FAC-E823-46C9-A8F1-81154B52E8F7}" type="pres">
      <dgm:prSet presAssocID="{0998283C-3A00-4284-A75E-5642F42B4574}" presName="tx2" presStyleLbl="revTx" presStyleIdx="3" presStyleCnt="4"/>
      <dgm:spPr/>
      <dgm:t>
        <a:bodyPr/>
        <a:lstStyle/>
        <a:p>
          <a:endParaRPr lang="fi-FI"/>
        </a:p>
      </dgm:t>
    </dgm:pt>
    <dgm:pt modelId="{91256C14-F950-45DA-9418-00DB48074065}" type="pres">
      <dgm:prSet presAssocID="{0998283C-3A00-4284-A75E-5642F42B4574}" presName="vert2" presStyleCnt="0"/>
      <dgm:spPr/>
    </dgm:pt>
    <dgm:pt modelId="{81509F42-BC45-46F9-9B96-027EB39FE1A6}" type="pres">
      <dgm:prSet presAssocID="{0998283C-3A00-4284-A75E-5642F42B4574}" presName="thinLine2b" presStyleLbl="callout" presStyleIdx="2" presStyleCnt="3"/>
      <dgm:spPr/>
    </dgm:pt>
    <dgm:pt modelId="{5DD14206-4B99-46D7-80D4-34AF6A25F80B}" type="pres">
      <dgm:prSet presAssocID="{0998283C-3A00-4284-A75E-5642F42B4574}" presName="vertSpace2b" presStyleCnt="0"/>
      <dgm:spPr/>
    </dgm:pt>
  </dgm:ptLst>
  <dgm:cxnLst>
    <dgm:cxn modelId="{279A9B61-12B6-4192-A8CE-0D7937E5462A}" type="presOf" srcId="{0998283C-3A00-4284-A75E-5642F42B4574}" destId="{DE1C5FAC-E823-46C9-A8F1-81154B52E8F7}" srcOrd="0" destOrd="0" presId="urn:microsoft.com/office/officeart/2008/layout/LinedList"/>
    <dgm:cxn modelId="{B9A50846-D91F-4FFA-A9C3-5F20CC0BB221}" srcId="{151AB331-05CB-4BD3-94B4-3AFE5ADAB401}" destId="{6FBABBFB-673D-46FB-A469-F8FFF887A485}" srcOrd="0" destOrd="0" parTransId="{570E6DF4-4814-4332-8390-8484F61E8FC5}" sibTransId="{CE609676-066B-40DD-8990-D1B7A8D3FB99}"/>
    <dgm:cxn modelId="{619E202F-2A48-494C-8B9B-729F9FC2DEF4}" srcId="{19DB7263-CF2C-42C0-9855-3A36E852629E}" destId="{151AB331-05CB-4BD3-94B4-3AFE5ADAB401}" srcOrd="0" destOrd="0" parTransId="{169FD0EA-BFEF-40F5-ACF6-605A33235049}" sibTransId="{00AF4206-72AD-4D44-A3D6-3FC074108F9F}"/>
    <dgm:cxn modelId="{F153A253-7DF3-4895-A0B8-64A067C4FE82}" type="presOf" srcId="{6FBABBFB-673D-46FB-A469-F8FFF887A485}" destId="{C7CA2773-B7BE-4FF1-B161-ADCD0A90A9DB}" srcOrd="0" destOrd="0" presId="urn:microsoft.com/office/officeart/2008/layout/LinedList"/>
    <dgm:cxn modelId="{042C0792-1542-4A09-946C-3EA2A4A66AEC}" srcId="{151AB331-05CB-4BD3-94B4-3AFE5ADAB401}" destId="{0998283C-3A00-4284-A75E-5642F42B4574}" srcOrd="2" destOrd="0" parTransId="{050FB381-1510-4DAC-B969-41FB15F317EE}" sibTransId="{3751B544-0DF8-40B9-A5F0-9C3ACCE44615}"/>
    <dgm:cxn modelId="{0C026B96-A0FB-4791-9F10-9268E7D453EA}" type="presOf" srcId="{151AB331-05CB-4BD3-94B4-3AFE5ADAB401}" destId="{71E90C3A-387A-44DD-AF24-AF150AFF9912}" srcOrd="0" destOrd="0" presId="urn:microsoft.com/office/officeart/2008/layout/LinedList"/>
    <dgm:cxn modelId="{D02C1F19-4A50-4591-B3F4-7EE5148F53A0}" type="presOf" srcId="{A0D51EC6-2527-4464-AA55-846849E51836}" destId="{02C4E73D-4194-4871-8F91-43C26F5C4DDA}" srcOrd="0" destOrd="0" presId="urn:microsoft.com/office/officeart/2008/layout/LinedList"/>
    <dgm:cxn modelId="{4BD611ED-CCB6-4945-9484-AAC449694A52}" type="presOf" srcId="{19DB7263-CF2C-42C0-9855-3A36E852629E}" destId="{F6E4E766-9994-448C-B290-F170DF997403}" srcOrd="0" destOrd="0" presId="urn:microsoft.com/office/officeart/2008/layout/LinedList"/>
    <dgm:cxn modelId="{D272AD8E-7C9E-44EB-8631-92B38C8BCEBF}" srcId="{151AB331-05CB-4BD3-94B4-3AFE5ADAB401}" destId="{A0D51EC6-2527-4464-AA55-846849E51836}" srcOrd="1" destOrd="0" parTransId="{B391E396-19BE-4831-9025-2C63191F84DB}" sibTransId="{C0C17E6C-52EC-43B8-A3E1-3902817D03BF}"/>
    <dgm:cxn modelId="{4EDCE433-CCD3-4F0E-94D2-057F43555CE7}" type="presParOf" srcId="{F6E4E766-9994-448C-B290-F170DF997403}" destId="{B39EA800-50B9-4BAD-A50E-3453B6DA8D5C}" srcOrd="0" destOrd="0" presId="urn:microsoft.com/office/officeart/2008/layout/LinedList"/>
    <dgm:cxn modelId="{566A17BE-D848-4BE3-A1BC-4A7DF479C61D}" type="presParOf" srcId="{F6E4E766-9994-448C-B290-F170DF997403}" destId="{4AE538A6-D8C0-46EE-B897-354F545543E6}" srcOrd="1" destOrd="0" presId="urn:microsoft.com/office/officeart/2008/layout/LinedList"/>
    <dgm:cxn modelId="{61D4B742-9CDE-48AD-A22D-D71AFDF14833}" type="presParOf" srcId="{4AE538A6-D8C0-46EE-B897-354F545543E6}" destId="{71E90C3A-387A-44DD-AF24-AF150AFF9912}" srcOrd="0" destOrd="0" presId="urn:microsoft.com/office/officeart/2008/layout/LinedList"/>
    <dgm:cxn modelId="{C5DECD40-6D4B-443D-9AE7-B8FCCCEEFB09}" type="presParOf" srcId="{4AE538A6-D8C0-46EE-B897-354F545543E6}" destId="{A37E1099-9FAC-4FF1-90A9-95A17C63B69F}" srcOrd="1" destOrd="0" presId="urn:microsoft.com/office/officeart/2008/layout/LinedList"/>
    <dgm:cxn modelId="{30ED6E01-053A-4AF6-9C58-88197F226CBC}" type="presParOf" srcId="{A37E1099-9FAC-4FF1-90A9-95A17C63B69F}" destId="{8E2A85CA-835B-4A47-B260-B36612B96C7A}" srcOrd="0" destOrd="0" presId="urn:microsoft.com/office/officeart/2008/layout/LinedList"/>
    <dgm:cxn modelId="{07937342-57E3-43EA-B9A2-2583BCEE52BC}" type="presParOf" srcId="{A37E1099-9FAC-4FF1-90A9-95A17C63B69F}" destId="{EF4B6A17-8646-40A0-B737-3E9C0F3F6A6F}" srcOrd="1" destOrd="0" presId="urn:microsoft.com/office/officeart/2008/layout/LinedList"/>
    <dgm:cxn modelId="{902A8263-E685-4DE6-9A33-D1D2CF28541A}" type="presParOf" srcId="{EF4B6A17-8646-40A0-B737-3E9C0F3F6A6F}" destId="{6F5EE9DD-5240-4E1E-AC45-918FB7D62E03}" srcOrd="0" destOrd="0" presId="urn:microsoft.com/office/officeart/2008/layout/LinedList"/>
    <dgm:cxn modelId="{43CD3834-4415-4A8A-B69F-5EE0B604F555}" type="presParOf" srcId="{EF4B6A17-8646-40A0-B737-3E9C0F3F6A6F}" destId="{C7CA2773-B7BE-4FF1-B161-ADCD0A90A9DB}" srcOrd="1" destOrd="0" presId="urn:microsoft.com/office/officeart/2008/layout/LinedList"/>
    <dgm:cxn modelId="{5D805C3D-2954-479B-B034-7514DB7B2130}" type="presParOf" srcId="{EF4B6A17-8646-40A0-B737-3E9C0F3F6A6F}" destId="{6912EF33-7F50-4211-B013-9E52EE04BDC6}" srcOrd="2" destOrd="0" presId="urn:microsoft.com/office/officeart/2008/layout/LinedList"/>
    <dgm:cxn modelId="{8847A37E-66A7-45F2-8A34-1AF2A2292A79}" type="presParOf" srcId="{A37E1099-9FAC-4FF1-90A9-95A17C63B69F}" destId="{AD3BBB41-0961-4846-86F8-759C84EE9CDA}" srcOrd="2" destOrd="0" presId="urn:microsoft.com/office/officeart/2008/layout/LinedList"/>
    <dgm:cxn modelId="{D8C246EB-8E72-4774-B634-14FF45661E59}" type="presParOf" srcId="{A37E1099-9FAC-4FF1-90A9-95A17C63B69F}" destId="{93F004F2-740D-4FB7-9164-DCEEA17C62DB}" srcOrd="3" destOrd="0" presId="urn:microsoft.com/office/officeart/2008/layout/LinedList"/>
    <dgm:cxn modelId="{1C43D2A0-49C2-46FA-80ED-E1C4E225C095}" type="presParOf" srcId="{A37E1099-9FAC-4FF1-90A9-95A17C63B69F}" destId="{815406A4-3A0D-461B-80A6-55DB026233E8}" srcOrd="4" destOrd="0" presId="urn:microsoft.com/office/officeart/2008/layout/LinedList"/>
    <dgm:cxn modelId="{C894112C-0A71-4B7A-8CDA-B767C3D92249}" type="presParOf" srcId="{815406A4-3A0D-461B-80A6-55DB026233E8}" destId="{72FCF1EC-D1F5-42A7-A3D5-739EDB9003A8}" srcOrd="0" destOrd="0" presId="urn:microsoft.com/office/officeart/2008/layout/LinedList"/>
    <dgm:cxn modelId="{83C2E469-C91D-447A-ABAC-912CFEB5B561}" type="presParOf" srcId="{815406A4-3A0D-461B-80A6-55DB026233E8}" destId="{02C4E73D-4194-4871-8F91-43C26F5C4DDA}" srcOrd="1" destOrd="0" presId="urn:microsoft.com/office/officeart/2008/layout/LinedList"/>
    <dgm:cxn modelId="{3754D10F-74DD-4345-BCAB-9CB0A484D030}" type="presParOf" srcId="{815406A4-3A0D-461B-80A6-55DB026233E8}" destId="{F194E7C7-BEC4-44EB-A54C-4BA6AAAA6F21}" srcOrd="2" destOrd="0" presId="urn:microsoft.com/office/officeart/2008/layout/LinedList"/>
    <dgm:cxn modelId="{61D0E016-47EC-431D-A0E4-E8598BCF0FFB}" type="presParOf" srcId="{A37E1099-9FAC-4FF1-90A9-95A17C63B69F}" destId="{00E31BD4-A9E8-4467-AD4F-0EC154A40A2D}" srcOrd="5" destOrd="0" presId="urn:microsoft.com/office/officeart/2008/layout/LinedList"/>
    <dgm:cxn modelId="{1A916C1B-5EEC-49CF-94B4-541D5819CD74}" type="presParOf" srcId="{A37E1099-9FAC-4FF1-90A9-95A17C63B69F}" destId="{55BDBAD2-F2FF-4CB7-9896-4E9A80D98E83}" srcOrd="6" destOrd="0" presId="urn:microsoft.com/office/officeart/2008/layout/LinedList"/>
    <dgm:cxn modelId="{52C1710E-9F7B-4CB8-975C-53895D01737C}" type="presParOf" srcId="{A37E1099-9FAC-4FF1-90A9-95A17C63B69F}" destId="{D57B7C11-1E29-47C4-AFCF-1D999017AC17}" srcOrd="7" destOrd="0" presId="urn:microsoft.com/office/officeart/2008/layout/LinedList"/>
    <dgm:cxn modelId="{42825123-5428-4D20-B90E-B4317051F264}" type="presParOf" srcId="{D57B7C11-1E29-47C4-AFCF-1D999017AC17}" destId="{94940004-D60D-4402-A2D0-809F79560459}" srcOrd="0" destOrd="0" presId="urn:microsoft.com/office/officeart/2008/layout/LinedList"/>
    <dgm:cxn modelId="{50403DB7-5C69-41F8-8E68-1A753159B85B}" type="presParOf" srcId="{D57B7C11-1E29-47C4-AFCF-1D999017AC17}" destId="{DE1C5FAC-E823-46C9-A8F1-81154B52E8F7}" srcOrd="1" destOrd="0" presId="urn:microsoft.com/office/officeart/2008/layout/LinedList"/>
    <dgm:cxn modelId="{F48FFBD5-2A05-45F5-A14E-7F4EAD4B579C}" type="presParOf" srcId="{D57B7C11-1E29-47C4-AFCF-1D999017AC17}" destId="{91256C14-F950-45DA-9418-00DB48074065}" srcOrd="2" destOrd="0" presId="urn:microsoft.com/office/officeart/2008/layout/LinedList"/>
    <dgm:cxn modelId="{F43C6C2D-F883-4A0F-A7BE-841C71CAA47B}" type="presParOf" srcId="{A37E1099-9FAC-4FF1-90A9-95A17C63B69F}" destId="{81509F42-BC45-46F9-9B96-027EB39FE1A6}" srcOrd="8" destOrd="0" presId="urn:microsoft.com/office/officeart/2008/layout/LinedList"/>
    <dgm:cxn modelId="{AD51ECE1-BC70-46CD-8CFF-3DFE521F96C7}" type="presParOf" srcId="{A37E1099-9FAC-4FF1-90A9-95A17C63B69F}" destId="{5DD14206-4B99-46D7-80D4-34AF6A25F80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BEDCEF-5B0F-42C8-95EA-0E9392E7E9B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40452719-AE1D-400A-A446-AC428528A7E5}">
      <dgm:prSet/>
      <dgm:spPr/>
      <dgm:t>
        <a:bodyPr/>
        <a:lstStyle/>
        <a:p>
          <a:pPr rtl="0"/>
          <a:r>
            <a:rPr lang="en-US" b="1" smtClean="0"/>
            <a:t>B4 Ltd. Finnish, S4 Ltd. French</a:t>
          </a:r>
          <a:endParaRPr lang="fi-FI"/>
        </a:p>
      </dgm:t>
    </dgm:pt>
    <dgm:pt modelId="{960890E8-1651-454B-8C78-6289362042CD}" type="parTrans" cxnId="{ED8DBF29-A8C4-440A-9785-EF88BDF10417}">
      <dgm:prSet/>
      <dgm:spPr/>
      <dgm:t>
        <a:bodyPr/>
        <a:lstStyle/>
        <a:p>
          <a:endParaRPr lang="fi-FI"/>
        </a:p>
      </dgm:t>
    </dgm:pt>
    <dgm:pt modelId="{2CCAB854-D1A1-4B3F-9393-996CC389709E}" type="sibTrans" cxnId="{ED8DBF29-A8C4-440A-9785-EF88BDF10417}">
      <dgm:prSet/>
      <dgm:spPr/>
      <dgm:t>
        <a:bodyPr/>
        <a:lstStyle/>
        <a:p>
          <a:endParaRPr lang="fi-FI"/>
        </a:p>
      </dgm:t>
    </dgm:pt>
    <dgm:pt modelId="{3E88F80D-C893-40EF-BD62-0D259ACBA028}">
      <dgm:prSet/>
      <dgm:spPr/>
      <dgm:t>
        <a:bodyPr/>
        <a:lstStyle/>
        <a:p>
          <a:pPr rtl="0"/>
          <a:r>
            <a:rPr lang="en-US" smtClean="0"/>
            <a:t>Delivery of three lots of cheese of x kg each from S4 to B4 at a price of y € /kg. </a:t>
          </a:r>
          <a:endParaRPr lang="fi-FI"/>
        </a:p>
      </dgm:t>
    </dgm:pt>
    <dgm:pt modelId="{2564D8D2-07A1-4038-917C-8DB5383AAC51}" type="parTrans" cxnId="{0EE17EFF-AFC7-4AC5-9D1B-AA13D6390BB0}">
      <dgm:prSet/>
      <dgm:spPr/>
      <dgm:t>
        <a:bodyPr/>
        <a:lstStyle/>
        <a:p>
          <a:endParaRPr lang="fi-FI"/>
        </a:p>
      </dgm:t>
    </dgm:pt>
    <dgm:pt modelId="{BEF2EB38-B407-4AC8-A507-3D0CA7DE322B}" type="sibTrans" cxnId="{0EE17EFF-AFC7-4AC5-9D1B-AA13D6390BB0}">
      <dgm:prSet/>
      <dgm:spPr/>
      <dgm:t>
        <a:bodyPr/>
        <a:lstStyle/>
        <a:p>
          <a:endParaRPr lang="fi-FI"/>
        </a:p>
      </dgm:t>
    </dgm:pt>
    <dgm:pt modelId="{890D7CED-4084-4723-887E-E4B20E09128C}">
      <dgm:prSet/>
      <dgm:spPr/>
      <dgm:t>
        <a:bodyPr/>
        <a:lstStyle/>
        <a:p>
          <a:pPr rtl="0"/>
          <a:r>
            <a:rPr lang="en-US" smtClean="0"/>
            <a:t>The seller can take care of the carriage but wants to remain free from risks related to carriage of the goods.  </a:t>
          </a:r>
          <a:endParaRPr lang="fi-FI"/>
        </a:p>
      </dgm:t>
    </dgm:pt>
    <dgm:pt modelId="{BEBB44C3-11AE-4E6A-8451-D810D546FCE5}" type="parTrans" cxnId="{748DFA34-D4EE-4B92-BD99-7FD9EA83630A}">
      <dgm:prSet/>
      <dgm:spPr/>
      <dgm:t>
        <a:bodyPr/>
        <a:lstStyle/>
        <a:p>
          <a:endParaRPr lang="fi-FI"/>
        </a:p>
      </dgm:t>
    </dgm:pt>
    <dgm:pt modelId="{17120E12-612A-4C6C-AE8C-979940612DD9}" type="sibTrans" cxnId="{748DFA34-D4EE-4B92-BD99-7FD9EA83630A}">
      <dgm:prSet/>
      <dgm:spPr/>
      <dgm:t>
        <a:bodyPr/>
        <a:lstStyle/>
        <a:p>
          <a:endParaRPr lang="fi-FI"/>
        </a:p>
      </dgm:t>
    </dgm:pt>
    <dgm:pt modelId="{39CF2F38-0E49-45B0-8EE3-313472342FA1}" type="pres">
      <dgm:prSet presAssocID="{0DBEDCEF-5B0F-42C8-95EA-0E9392E7E9B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18FA6CE6-450C-445E-A204-EB2EF0966F12}" type="pres">
      <dgm:prSet presAssocID="{40452719-AE1D-400A-A446-AC428528A7E5}" presName="thickLine" presStyleLbl="alignNode1" presStyleIdx="0" presStyleCnt="1"/>
      <dgm:spPr/>
    </dgm:pt>
    <dgm:pt modelId="{086D8185-7477-431F-A126-5E2C9635EAF4}" type="pres">
      <dgm:prSet presAssocID="{40452719-AE1D-400A-A446-AC428528A7E5}" presName="horz1" presStyleCnt="0"/>
      <dgm:spPr/>
    </dgm:pt>
    <dgm:pt modelId="{97A53468-7927-4014-A8F9-C08C7E5A1EF2}" type="pres">
      <dgm:prSet presAssocID="{40452719-AE1D-400A-A446-AC428528A7E5}" presName="tx1" presStyleLbl="revTx" presStyleIdx="0" presStyleCnt="3"/>
      <dgm:spPr/>
      <dgm:t>
        <a:bodyPr/>
        <a:lstStyle/>
        <a:p>
          <a:endParaRPr lang="fi-FI"/>
        </a:p>
      </dgm:t>
    </dgm:pt>
    <dgm:pt modelId="{A714E7A0-E5D4-4C1F-B6A4-F546B1272136}" type="pres">
      <dgm:prSet presAssocID="{40452719-AE1D-400A-A446-AC428528A7E5}" presName="vert1" presStyleCnt="0"/>
      <dgm:spPr/>
    </dgm:pt>
    <dgm:pt modelId="{7802C3BB-47C7-4D33-B1DE-CE43D1B0A08B}" type="pres">
      <dgm:prSet presAssocID="{3E88F80D-C893-40EF-BD62-0D259ACBA028}" presName="vertSpace2a" presStyleCnt="0"/>
      <dgm:spPr/>
    </dgm:pt>
    <dgm:pt modelId="{B5649543-1A32-459D-9150-96DD99FECD38}" type="pres">
      <dgm:prSet presAssocID="{3E88F80D-C893-40EF-BD62-0D259ACBA028}" presName="horz2" presStyleCnt="0"/>
      <dgm:spPr/>
    </dgm:pt>
    <dgm:pt modelId="{5F051231-E22E-4F0E-AF78-A493C53C8258}" type="pres">
      <dgm:prSet presAssocID="{3E88F80D-C893-40EF-BD62-0D259ACBA028}" presName="horzSpace2" presStyleCnt="0"/>
      <dgm:spPr/>
    </dgm:pt>
    <dgm:pt modelId="{6D4FA894-5C15-4A3A-8DF2-0D9121349D49}" type="pres">
      <dgm:prSet presAssocID="{3E88F80D-C893-40EF-BD62-0D259ACBA028}" presName="tx2" presStyleLbl="revTx" presStyleIdx="1" presStyleCnt="3"/>
      <dgm:spPr/>
      <dgm:t>
        <a:bodyPr/>
        <a:lstStyle/>
        <a:p>
          <a:endParaRPr lang="fi-FI"/>
        </a:p>
      </dgm:t>
    </dgm:pt>
    <dgm:pt modelId="{2E19F9B9-2C29-4C09-8DA9-A3FDAC73E9C0}" type="pres">
      <dgm:prSet presAssocID="{3E88F80D-C893-40EF-BD62-0D259ACBA028}" presName="vert2" presStyleCnt="0"/>
      <dgm:spPr/>
    </dgm:pt>
    <dgm:pt modelId="{E6A2080C-477A-467D-8A56-D76374B2E0AF}" type="pres">
      <dgm:prSet presAssocID="{3E88F80D-C893-40EF-BD62-0D259ACBA028}" presName="thinLine2b" presStyleLbl="callout" presStyleIdx="0" presStyleCnt="2"/>
      <dgm:spPr/>
    </dgm:pt>
    <dgm:pt modelId="{3F2AEDCF-19B2-49D0-A74F-3776A50A59E6}" type="pres">
      <dgm:prSet presAssocID="{3E88F80D-C893-40EF-BD62-0D259ACBA028}" presName="vertSpace2b" presStyleCnt="0"/>
      <dgm:spPr/>
    </dgm:pt>
    <dgm:pt modelId="{2DD79626-F3A6-442A-BF35-A0C8F18E38B4}" type="pres">
      <dgm:prSet presAssocID="{890D7CED-4084-4723-887E-E4B20E09128C}" presName="horz2" presStyleCnt="0"/>
      <dgm:spPr/>
    </dgm:pt>
    <dgm:pt modelId="{D6C47F6F-5997-45C3-BF0A-34E5C5158EAB}" type="pres">
      <dgm:prSet presAssocID="{890D7CED-4084-4723-887E-E4B20E09128C}" presName="horzSpace2" presStyleCnt="0"/>
      <dgm:spPr/>
    </dgm:pt>
    <dgm:pt modelId="{9DFB42FE-2A85-46D2-8587-16668D5E30E6}" type="pres">
      <dgm:prSet presAssocID="{890D7CED-4084-4723-887E-E4B20E09128C}" presName="tx2" presStyleLbl="revTx" presStyleIdx="2" presStyleCnt="3"/>
      <dgm:spPr/>
      <dgm:t>
        <a:bodyPr/>
        <a:lstStyle/>
        <a:p>
          <a:endParaRPr lang="fi-FI"/>
        </a:p>
      </dgm:t>
    </dgm:pt>
    <dgm:pt modelId="{491191F6-C2B1-4E1B-BF99-5F8001D8631A}" type="pres">
      <dgm:prSet presAssocID="{890D7CED-4084-4723-887E-E4B20E09128C}" presName="vert2" presStyleCnt="0"/>
      <dgm:spPr/>
    </dgm:pt>
    <dgm:pt modelId="{5156D60C-94D1-45D4-B778-235924E2303C}" type="pres">
      <dgm:prSet presAssocID="{890D7CED-4084-4723-887E-E4B20E09128C}" presName="thinLine2b" presStyleLbl="callout" presStyleIdx="1" presStyleCnt="2"/>
      <dgm:spPr/>
    </dgm:pt>
    <dgm:pt modelId="{3D2C62AB-80F9-4900-A9EE-777441317304}" type="pres">
      <dgm:prSet presAssocID="{890D7CED-4084-4723-887E-E4B20E09128C}" presName="vertSpace2b" presStyleCnt="0"/>
      <dgm:spPr/>
    </dgm:pt>
  </dgm:ptLst>
  <dgm:cxnLst>
    <dgm:cxn modelId="{ED8DBF29-A8C4-440A-9785-EF88BDF10417}" srcId="{0DBEDCEF-5B0F-42C8-95EA-0E9392E7E9B2}" destId="{40452719-AE1D-400A-A446-AC428528A7E5}" srcOrd="0" destOrd="0" parTransId="{960890E8-1651-454B-8C78-6289362042CD}" sibTransId="{2CCAB854-D1A1-4B3F-9393-996CC389709E}"/>
    <dgm:cxn modelId="{1CD0FECD-1706-4D92-810C-0447E709D667}" type="presOf" srcId="{3E88F80D-C893-40EF-BD62-0D259ACBA028}" destId="{6D4FA894-5C15-4A3A-8DF2-0D9121349D49}" srcOrd="0" destOrd="0" presId="urn:microsoft.com/office/officeart/2008/layout/LinedList"/>
    <dgm:cxn modelId="{748DFA34-D4EE-4B92-BD99-7FD9EA83630A}" srcId="{40452719-AE1D-400A-A446-AC428528A7E5}" destId="{890D7CED-4084-4723-887E-E4B20E09128C}" srcOrd="1" destOrd="0" parTransId="{BEBB44C3-11AE-4E6A-8451-D810D546FCE5}" sibTransId="{17120E12-612A-4C6C-AE8C-979940612DD9}"/>
    <dgm:cxn modelId="{4CAFB94A-482B-47B4-A8CA-9927CCA1917B}" type="presOf" srcId="{0DBEDCEF-5B0F-42C8-95EA-0E9392E7E9B2}" destId="{39CF2F38-0E49-45B0-8EE3-313472342FA1}" srcOrd="0" destOrd="0" presId="urn:microsoft.com/office/officeart/2008/layout/LinedList"/>
    <dgm:cxn modelId="{0EE17EFF-AFC7-4AC5-9D1B-AA13D6390BB0}" srcId="{40452719-AE1D-400A-A446-AC428528A7E5}" destId="{3E88F80D-C893-40EF-BD62-0D259ACBA028}" srcOrd="0" destOrd="0" parTransId="{2564D8D2-07A1-4038-917C-8DB5383AAC51}" sibTransId="{BEF2EB38-B407-4AC8-A507-3D0CA7DE322B}"/>
    <dgm:cxn modelId="{60245C12-ADF0-49FE-A845-54D3B4FC31DD}" type="presOf" srcId="{890D7CED-4084-4723-887E-E4B20E09128C}" destId="{9DFB42FE-2A85-46D2-8587-16668D5E30E6}" srcOrd="0" destOrd="0" presId="urn:microsoft.com/office/officeart/2008/layout/LinedList"/>
    <dgm:cxn modelId="{99C114B1-4E98-4534-932A-7D1CF8D91AC7}" type="presOf" srcId="{40452719-AE1D-400A-A446-AC428528A7E5}" destId="{97A53468-7927-4014-A8F9-C08C7E5A1EF2}" srcOrd="0" destOrd="0" presId="urn:microsoft.com/office/officeart/2008/layout/LinedList"/>
    <dgm:cxn modelId="{ACB6B85E-112F-406D-8117-966C8FA0F192}" type="presParOf" srcId="{39CF2F38-0E49-45B0-8EE3-313472342FA1}" destId="{18FA6CE6-450C-445E-A204-EB2EF0966F12}" srcOrd="0" destOrd="0" presId="urn:microsoft.com/office/officeart/2008/layout/LinedList"/>
    <dgm:cxn modelId="{AEC265A9-C0B4-43F1-B431-44B716729194}" type="presParOf" srcId="{39CF2F38-0E49-45B0-8EE3-313472342FA1}" destId="{086D8185-7477-431F-A126-5E2C9635EAF4}" srcOrd="1" destOrd="0" presId="urn:microsoft.com/office/officeart/2008/layout/LinedList"/>
    <dgm:cxn modelId="{D1522A14-1105-4981-91B3-5E710763BF6A}" type="presParOf" srcId="{086D8185-7477-431F-A126-5E2C9635EAF4}" destId="{97A53468-7927-4014-A8F9-C08C7E5A1EF2}" srcOrd="0" destOrd="0" presId="urn:microsoft.com/office/officeart/2008/layout/LinedList"/>
    <dgm:cxn modelId="{64B9985D-4778-4A4B-8143-E5F03EC26D32}" type="presParOf" srcId="{086D8185-7477-431F-A126-5E2C9635EAF4}" destId="{A714E7A0-E5D4-4C1F-B6A4-F546B1272136}" srcOrd="1" destOrd="0" presId="urn:microsoft.com/office/officeart/2008/layout/LinedList"/>
    <dgm:cxn modelId="{6DBD767A-F9C5-425F-AD82-6F2476B1EC0B}" type="presParOf" srcId="{A714E7A0-E5D4-4C1F-B6A4-F546B1272136}" destId="{7802C3BB-47C7-4D33-B1DE-CE43D1B0A08B}" srcOrd="0" destOrd="0" presId="urn:microsoft.com/office/officeart/2008/layout/LinedList"/>
    <dgm:cxn modelId="{E585FF72-B24D-4ECC-BCA7-26793451AF9E}" type="presParOf" srcId="{A714E7A0-E5D4-4C1F-B6A4-F546B1272136}" destId="{B5649543-1A32-459D-9150-96DD99FECD38}" srcOrd="1" destOrd="0" presId="urn:microsoft.com/office/officeart/2008/layout/LinedList"/>
    <dgm:cxn modelId="{0BC642FC-4CF1-4390-A034-76DDCE3DB264}" type="presParOf" srcId="{B5649543-1A32-459D-9150-96DD99FECD38}" destId="{5F051231-E22E-4F0E-AF78-A493C53C8258}" srcOrd="0" destOrd="0" presId="urn:microsoft.com/office/officeart/2008/layout/LinedList"/>
    <dgm:cxn modelId="{2C887449-31A5-454C-A8EC-7D6BBC3F1367}" type="presParOf" srcId="{B5649543-1A32-459D-9150-96DD99FECD38}" destId="{6D4FA894-5C15-4A3A-8DF2-0D9121349D49}" srcOrd="1" destOrd="0" presId="urn:microsoft.com/office/officeart/2008/layout/LinedList"/>
    <dgm:cxn modelId="{C29E6D1A-C91B-4F46-A0AA-5B0E545F7525}" type="presParOf" srcId="{B5649543-1A32-459D-9150-96DD99FECD38}" destId="{2E19F9B9-2C29-4C09-8DA9-A3FDAC73E9C0}" srcOrd="2" destOrd="0" presId="urn:microsoft.com/office/officeart/2008/layout/LinedList"/>
    <dgm:cxn modelId="{3D16CD72-F7C3-4662-8F98-034544A4D7AB}" type="presParOf" srcId="{A714E7A0-E5D4-4C1F-B6A4-F546B1272136}" destId="{E6A2080C-477A-467D-8A56-D76374B2E0AF}" srcOrd="2" destOrd="0" presId="urn:microsoft.com/office/officeart/2008/layout/LinedList"/>
    <dgm:cxn modelId="{672B2302-19BF-43F8-8A0A-922DF82F64E5}" type="presParOf" srcId="{A714E7A0-E5D4-4C1F-B6A4-F546B1272136}" destId="{3F2AEDCF-19B2-49D0-A74F-3776A50A59E6}" srcOrd="3" destOrd="0" presId="urn:microsoft.com/office/officeart/2008/layout/LinedList"/>
    <dgm:cxn modelId="{762DC91F-4565-436E-A3D1-DC41F6C45CFA}" type="presParOf" srcId="{A714E7A0-E5D4-4C1F-B6A4-F546B1272136}" destId="{2DD79626-F3A6-442A-BF35-A0C8F18E38B4}" srcOrd="4" destOrd="0" presId="urn:microsoft.com/office/officeart/2008/layout/LinedList"/>
    <dgm:cxn modelId="{27798699-B595-49F6-8409-7A5E5D30D7EE}" type="presParOf" srcId="{2DD79626-F3A6-442A-BF35-A0C8F18E38B4}" destId="{D6C47F6F-5997-45C3-BF0A-34E5C5158EAB}" srcOrd="0" destOrd="0" presId="urn:microsoft.com/office/officeart/2008/layout/LinedList"/>
    <dgm:cxn modelId="{8A72733B-69A5-4D6A-8542-AC0BDB89F2F7}" type="presParOf" srcId="{2DD79626-F3A6-442A-BF35-A0C8F18E38B4}" destId="{9DFB42FE-2A85-46D2-8587-16668D5E30E6}" srcOrd="1" destOrd="0" presId="urn:microsoft.com/office/officeart/2008/layout/LinedList"/>
    <dgm:cxn modelId="{4037510B-7730-4D29-B013-692AA511617D}" type="presParOf" srcId="{2DD79626-F3A6-442A-BF35-A0C8F18E38B4}" destId="{491191F6-C2B1-4E1B-BF99-5F8001D8631A}" srcOrd="2" destOrd="0" presId="urn:microsoft.com/office/officeart/2008/layout/LinedList"/>
    <dgm:cxn modelId="{1041928B-3891-4E4A-930F-1BF4CEB0CD57}" type="presParOf" srcId="{A714E7A0-E5D4-4C1F-B6A4-F546B1272136}" destId="{5156D60C-94D1-45D4-B778-235924E2303C}" srcOrd="5" destOrd="0" presId="urn:microsoft.com/office/officeart/2008/layout/LinedList"/>
    <dgm:cxn modelId="{3B74A834-FE6C-4869-BEA4-4B6DC5C2EF3D}" type="presParOf" srcId="{A714E7A0-E5D4-4C1F-B6A4-F546B1272136}" destId="{3D2C62AB-80F9-4900-A9EE-777441317304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ED932F-AF48-4A64-9508-88348828613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849DDC6A-5C6F-41A4-91BE-E8F0BD024961}">
      <dgm:prSet/>
      <dgm:spPr/>
      <dgm:t>
        <a:bodyPr/>
        <a:lstStyle/>
        <a:p>
          <a:pPr rtl="0"/>
          <a:r>
            <a:rPr lang="en-US" b="1" smtClean="0"/>
            <a:t>B5 an English consumer, S5 Ltd. Finnish  </a:t>
          </a:r>
          <a:endParaRPr lang="fi-FI"/>
        </a:p>
      </dgm:t>
    </dgm:pt>
    <dgm:pt modelId="{6C0467DB-403D-4C76-91EA-F3ABF1D862D9}" type="parTrans" cxnId="{0D611B3B-62E3-4EBF-BEE1-4D9A63F3AD4E}">
      <dgm:prSet/>
      <dgm:spPr/>
      <dgm:t>
        <a:bodyPr/>
        <a:lstStyle/>
        <a:p>
          <a:endParaRPr lang="fi-FI"/>
        </a:p>
      </dgm:t>
    </dgm:pt>
    <dgm:pt modelId="{73399885-4096-4724-8E11-9BA3AEB9ABD2}" type="sibTrans" cxnId="{0D611B3B-62E3-4EBF-BEE1-4D9A63F3AD4E}">
      <dgm:prSet/>
      <dgm:spPr/>
      <dgm:t>
        <a:bodyPr/>
        <a:lstStyle/>
        <a:p>
          <a:endParaRPr lang="fi-FI"/>
        </a:p>
      </dgm:t>
    </dgm:pt>
    <dgm:pt modelId="{C5C364A7-1299-42A8-A424-70CF1D441C1A}">
      <dgm:prSet/>
      <dgm:spPr/>
      <dgm:t>
        <a:bodyPr/>
        <a:lstStyle/>
        <a:p>
          <a:pPr rtl="0"/>
          <a:r>
            <a:rPr lang="en-US" smtClean="0"/>
            <a:t>Net sale of consumer goods. </a:t>
          </a:r>
          <a:endParaRPr lang="fi-FI"/>
        </a:p>
      </dgm:t>
    </dgm:pt>
    <dgm:pt modelId="{8ADFA2EE-8B1E-4BCA-8B4A-B913D17AE4E6}" type="parTrans" cxnId="{0B48619D-691E-46CA-BEE1-AAE3025B2C54}">
      <dgm:prSet/>
      <dgm:spPr/>
      <dgm:t>
        <a:bodyPr/>
        <a:lstStyle/>
        <a:p>
          <a:endParaRPr lang="fi-FI"/>
        </a:p>
      </dgm:t>
    </dgm:pt>
    <dgm:pt modelId="{641836CB-3C70-481F-9037-D56A71AF3F44}" type="sibTrans" cxnId="{0B48619D-691E-46CA-BEE1-AAE3025B2C54}">
      <dgm:prSet/>
      <dgm:spPr/>
      <dgm:t>
        <a:bodyPr/>
        <a:lstStyle/>
        <a:p>
          <a:endParaRPr lang="fi-FI"/>
        </a:p>
      </dgm:t>
    </dgm:pt>
    <dgm:pt modelId="{9D57DF1F-8D82-498B-A6D2-0360DD6AB581}">
      <dgm:prSet/>
      <dgm:spPr/>
      <dgm:t>
        <a:bodyPr/>
        <a:lstStyle/>
        <a:p>
          <a:pPr rtl="0"/>
          <a:r>
            <a:rPr lang="en-US" smtClean="0"/>
            <a:t>B5 is dissatisfied with the quality of the goods </a:t>
          </a:r>
          <a:endParaRPr lang="fi-FI"/>
        </a:p>
      </dgm:t>
    </dgm:pt>
    <dgm:pt modelId="{5A33DACC-E437-4122-BF9E-1B6563C0D15E}" type="parTrans" cxnId="{4F944A87-0959-405A-B37F-53452B51999A}">
      <dgm:prSet/>
      <dgm:spPr/>
      <dgm:t>
        <a:bodyPr/>
        <a:lstStyle/>
        <a:p>
          <a:endParaRPr lang="fi-FI"/>
        </a:p>
      </dgm:t>
    </dgm:pt>
    <dgm:pt modelId="{D939E481-44FD-4725-BAFC-ED5186E57AE5}" type="sibTrans" cxnId="{4F944A87-0959-405A-B37F-53452B51999A}">
      <dgm:prSet/>
      <dgm:spPr/>
      <dgm:t>
        <a:bodyPr/>
        <a:lstStyle/>
        <a:p>
          <a:endParaRPr lang="fi-FI"/>
        </a:p>
      </dgm:t>
    </dgm:pt>
    <dgm:pt modelId="{2CE0D24C-B589-40E0-8A5A-B89906A147FD}">
      <dgm:prSet/>
      <dgm:spPr/>
      <dgm:t>
        <a:bodyPr/>
        <a:lstStyle/>
        <a:p>
          <a:pPr rtl="0"/>
          <a:r>
            <a:rPr lang="en-US" smtClean="0"/>
            <a:t>and also thinks to have received misleading information of it in the marketing.  </a:t>
          </a:r>
          <a:endParaRPr lang="fi-FI"/>
        </a:p>
      </dgm:t>
    </dgm:pt>
    <dgm:pt modelId="{548836CF-863E-4F63-85B7-480CCBD87C3A}" type="parTrans" cxnId="{95A805E4-A9DE-43FB-8888-9C9A4345897B}">
      <dgm:prSet/>
      <dgm:spPr/>
      <dgm:t>
        <a:bodyPr/>
        <a:lstStyle/>
        <a:p>
          <a:endParaRPr lang="fi-FI"/>
        </a:p>
      </dgm:t>
    </dgm:pt>
    <dgm:pt modelId="{13C19B25-F8D6-4B2A-BF42-10DBB806ABBF}" type="sibTrans" cxnId="{95A805E4-A9DE-43FB-8888-9C9A4345897B}">
      <dgm:prSet/>
      <dgm:spPr/>
      <dgm:t>
        <a:bodyPr/>
        <a:lstStyle/>
        <a:p>
          <a:endParaRPr lang="fi-FI"/>
        </a:p>
      </dgm:t>
    </dgm:pt>
    <dgm:pt modelId="{874F97D6-846E-4B26-AB1A-BDFB8F9B6CAA}" type="pres">
      <dgm:prSet presAssocID="{C6ED932F-AF48-4A64-9508-88348828613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F805948F-18DA-4CA4-BA36-54E2DEF0F1A1}" type="pres">
      <dgm:prSet presAssocID="{849DDC6A-5C6F-41A4-91BE-E8F0BD024961}" presName="thickLine" presStyleLbl="alignNode1" presStyleIdx="0" presStyleCnt="1"/>
      <dgm:spPr/>
    </dgm:pt>
    <dgm:pt modelId="{5FD1F104-1DFE-41BA-BEDC-5008F6B109EE}" type="pres">
      <dgm:prSet presAssocID="{849DDC6A-5C6F-41A4-91BE-E8F0BD024961}" presName="horz1" presStyleCnt="0"/>
      <dgm:spPr/>
    </dgm:pt>
    <dgm:pt modelId="{FA9CBCDE-90BE-4707-92C9-7A568649D080}" type="pres">
      <dgm:prSet presAssocID="{849DDC6A-5C6F-41A4-91BE-E8F0BD024961}" presName="tx1" presStyleLbl="revTx" presStyleIdx="0" presStyleCnt="4"/>
      <dgm:spPr/>
      <dgm:t>
        <a:bodyPr/>
        <a:lstStyle/>
        <a:p>
          <a:endParaRPr lang="fi-FI"/>
        </a:p>
      </dgm:t>
    </dgm:pt>
    <dgm:pt modelId="{571861B2-E38A-4736-A00F-2D2F902FA398}" type="pres">
      <dgm:prSet presAssocID="{849DDC6A-5C6F-41A4-91BE-E8F0BD024961}" presName="vert1" presStyleCnt="0"/>
      <dgm:spPr/>
    </dgm:pt>
    <dgm:pt modelId="{653E7960-7E81-40AC-9314-2AEFF2A478CC}" type="pres">
      <dgm:prSet presAssocID="{C5C364A7-1299-42A8-A424-70CF1D441C1A}" presName="vertSpace2a" presStyleCnt="0"/>
      <dgm:spPr/>
    </dgm:pt>
    <dgm:pt modelId="{F67E4DF7-2925-4124-999C-6BBBF878FB62}" type="pres">
      <dgm:prSet presAssocID="{C5C364A7-1299-42A8-A424-70CF1D441C1A}" presName="horz2" presStyleCnt="0"/>
      <dgm:spPr/>
    </dgm:pt>
    <dgm:pt modelId="{94F46B2F-4BAA-489F-8294-5C4CA2145D11}" type="pres">
      <dgm:prSet presAssocID="{C5C364A7-1299-42A8-A424-70CF1D441C1A}" presName="horzSpace2" presStyleCnt="0"/>
      <dgm:spPr/>
    </dgm:pt>
    <dgm:pt modelId="{99E26A98-0FF1-482E-AFDF-0DCAE0B95CDC}" type="pres">
      <dgm:prSet presAssocID="{C5C364A7-1299-42A8-A424-70CF1D441C1A}" presName="tx2" presStyleLbl="revTx" presStyleIdx="1" presStyleCnt="4"/>
      <dgm:spPr/>
      <dgm:t>
        <a:bodyPr/>
        <a:lstStyle/>
        <a:p>
          <a:endParaRPr lang="fi-FI"/>
        </a:p>
      </dgm:t>
    </dgm:pt>
    <dgm:pt modelId="{E0F9D769-C18D-492B-B151-994735BA7597}" type="pres">
      <dgm:prSet presAssocID="{C5C364A7-1299-42A8-A424-70CF1D441C1A}" presName="vert2" presStyleCnt="0"/>
      <dgm:spPr/>
    </dgm:pt>
    <dgm:pt modelId="{64195DBF-8AC1-49E4-A5EF-118F7D740D18}" type="pres">
      <dgm:prSet presAssocID="{C5C364A7-1299-42A8-A424-70CF1D441C1A}" presName="thinLine2b" presStyleLbl="callout" presStyleIdx="0" presStyleCnt="3"/>
      <dgm:spPr/>
    </dgm:pt>
    <dgm:pt modelId="{DC1F74EE-A42A-4CBE-B9BE-C17B665DD855}" type="pres">
      <dgm:prSet presAssocID="{C5C364A7-1299-42A8-A424-70CF1D441C1A}" presName="vertSpace2b" presStyleCnt="0"/>
      <dgm:spPr/>
    </dgm:pt>
    <dgm:pt modelId="{11B5E073-6B61-45B6-97A1-86E79BDCE05A}" type="pres">
      <dgm:prSet presAssocID="{9D57DF1F-8D82-498B-A6D2-0360DD6AB581}" presName="horz2" presStyleCnt="0"/>
      <dgm:spPr/>
    </dgm:pt>
    <dgm:pt modelId="{BBAD0609-BEB9-4044-B6A5-50C9A09B2572}" type="pres">
      <dgm:prSet presAssocID="{9D57DF1F-8D82-498B-A6D2-0360DD6AB581}" presName="horzSpace2" presStyleCnt="0"/>
      <dgm:spPr/>
    </dgm:pt>
    <dgm:pt modelId="{99309BD1-431E-44DF-B146-98FFA59BA629}" type="pres">
      <dgm:prSet presAssocID="{9D57DF1F-8D82-498B-A6D2-0360DD6AB581}" presName="tx2" presStyleLbl="revTx" presStyleIdx="2" presStyleCnt="4"/>
      <dgm:spPr/>
      <dgm:t>
        <a:bodyPr/>
        <a:lstStyle/>
        <a:p>
          <a:endParaRPr lang="fi-FI"/>
        </a:p>
      </dgm:t>
    </dgm:pt>
    <dgm:pt modelId="{186867A0-B1A9-4400-8F39-26F4D92C0BCA}" type="pres">
      <dgm:prSet presAssocID="{9D57DF1F-8D82-498B-A6D2-0360DD6AB581}" presName="vert2" presStyleCnt="0"/>
      <dgm:spPr/>
    </dgm:pt>
    <dgm:pt modelId="{3F0A4042-01A7-42AC-AE3C-7230A1E609FB}" type="pres">
      <dgm:prSet presAssocID="{9D57DF1F-8D82-498B-A6D2-0360DD6AB581}" presName="thinLine2b" presStyleLbl="callout" presStyleIdx="1" presStyleCnt="3"/>
      <dgm:spPr/>
    </dgm:pt>
    <dgm:pt modelId="{B9E2D4C3-AE33-48A2-8832-0DC61184F5E4}" type="pres">
      <dgm:prSet presAssocID="{9D57DF1F-8D82-498B-A6D2-0360DD6AB581}" presName="vertSpace2b" presStyleCnt="0"/>
      <dgm:spPr/>
    </dgm:pt>
    <dgm:pt modelId="{7683A40A-EA3E-4D29-8AE5-E06C0401FFEE}" type="pres">
      <dgm:prSet presAssocID="{2CE0D24C-B589-40E0-8A5A-B89906A147FD}" presName="horz2" presStyleCnt="0"/>
      <dgm:spPr/>
    </dgm:pt>
    <dgm:pt modelId="{45D23C55-B5DE-4530-B568-C6FFE258916C}" type="pres">
      <dgm:prSet presAssocID="{2CE0D24C-B589-40E0-8A5A-B89906A147FD}" presName="horzSpace2" presStyleCnt="0"/>
      <dgm:spPr/>
    </dgm:pt>
    <dgm:pt modelId="{0B1CC796-D97E-4BDD-8C5A-81D54714D457}" type="pres">
      <dgm:prSet presAssocID="{2CE0D24C-B589-40E0-8A5A-B89906A147FD}" presName="tx2" presStyleLbl="revTx" presStyleIdx="3" presStyleCnt="4"/>
      <dgm:spPr/>
      <dgm:t>
        <a:bodyPr/>
        <a:lstStyle/>
        <a:p>
          <a:endParaRPr lang="fi-FI"/>
        </a:p>
      </dgm:t>
    </dgm:pt>
    <dgm:pt modelId="{2F0BD5FB-EEF4-40FB-903F-2790BC5EEF49}" type="pres">
      <dgm:prSet presAssocID="{2CE0D24C-B589-40E0-8A5A-B89906A147FD}" presName="vert2" presStyleCnt="0"/>
      <dgm:spPr/>
    </dgm:pt>
    <dgm:pt modelId="{FC52660A-9C34-4A27-A0DD-7DDB1B5EB481}" type="pres">
      <dgm:prSet presAssocID="{2CE0D24C-B589-40E0-8A5A-B89906A147FD}" presName="thinLine2b" presStyleLbl="callout" presStyleIdx="2" presStyleCnt="3"/>
      <dgm:spPr/>
    </dgm:pt>
    <dgm:pt modelId="{83C49739-C8D9-4505-A6FB-2CDFA5DC8C76}" type="pres">
      <dgm:prSet presAssocID="{2CE0D24C-B589-40E0-8A5A-B89906A147FD}" presName="vertSpace2b" presStyleCnt="0"/>
      <dgm:spPr/>
    </dgm:pt>
  </dgm:ptLst>
  <dgm:cxnLst>
    <dgm:cxn modelId="{2491F472-778A-4F6A-99ED-836851554502}" type="presOf" srcId="{9D57DF1F-8D82-498B-A6D2-0360DD6AB581}" destId="{99309BD1-431E-44DF-B146-98FFA59BA629}" srcOrd="0" destOrd="0" presId="urn:microsoft.com/office/officeart/2008/layout/LinedList"/>
    <dgm:cxn modelId="{8D09640B-6E52-42B5-9667-433D6D113270}" type="presOf" srcId="{849DDC6A-5C6F-41A4-91BE-E8F0BD024961}" destId="{FA9CBCDE-90BE-4707-92C9-7A568649D080}" srcOrd="0" destOrd="0" presId="urn:microsoft.com/office/officeart/2008/layout/LinedList"/>
    <dgm:cxn modelId="{D1D27F6D-C122-485A-BF49-E41ABE6B4F60}" type="presOf" srcId="{2CE0D24C-B589-40E0-8A5A-B89906A147FD}" destId="{0B1CC796-D97E-4BDD-8C5A-81D54714D457}" srcOrd="0" destOrd="0" presId="urn:microsoft.com/office/officeart/2008/layout/LinedList"/>
    <dgm:cxn modelId="{0D611B3B-62E3-4EBF-BEE1-4D9A63F3AD4E}" srcId="{C6ED932F-AF48-4A64-9508-88348828613C}" destId="{849DDC6A-5C6F-41A4-91BE-E8F0BD024961}" srcOrd="0" destOrd="0" parTransId="{6C0467DB-403D-4C76-91EA-F3ABF1D862D9}" sibTransId="{73399885-4096-4724-8E11-9BA3AEB9ABD2}"/>
    <dgm:cxn modelId="{4F944A87-0959-405A-B37F-53452B51999A}" srcId="{849DDC6A-5C6F-41A4-91BE-E8F0BD024961}" destId="{9D57DF1F-8D82-498B-A6D2-0360DD6AB581}" srcOrd="1" destOrd="0" parTransId="{5A33DACC-E437-4122-BF9E-1B6563C0D15E}" sibTransId="{D939E481-44FD-4725-BAFC-ED5186E57AE5}"/>
    <dgm:cxn modelId="{0B48619D-691E-46CA-BEE1-AAE3025B2C54}" srcId="{849DDC6A-5C6F-41A4-91BE-E8F0BD024961}" destId="{C5C364A7-1299-42A8-A424-70CF1D441C1A}" srcOrd="0" destOrd="0" parTransId="{8ADFA2EE-8B1E-4BCA-8B4A-B913D17AE4E6}" sibTransId="{641836CB-3C70-481F-9037-D56A71AF3F44}"/>
    <dgm:cxn modelId="{5B1EB4E7-3117-4A84-B1B0-84AF9069E123}" type="presOf" srcId="{C6ED932F-AF48-4A64-9508-88348828613C}" destId="{874F97D6-846E-4B26-AB1A-BDFB8F9B6CAA}" srcOrd="0" destOrd="0" presId="urn:microsoft.com/office/officeart/2008/layout/LinedList"/>
    <dgm:cxn modelId="{8FBFA592-AEE8-4EFA-AE0A-68FD0878B05E}" type="presOf" srcId="{C5C364A7-1299-42A8-A424-70CF1D441C1A}" destId="{99E26A98-0FF1-482E-AFDF-0DCAE0B95CDC}" srcOrd="0" destOrd="0" presId="urn:microsoft.com/office/officeart/2008/layout/LinedList"/>
    <dgm:cxn modelId="{95A805E4-A9DE-43FB-8888-9C9A4345897B}" srcId="{849DDC6A-5C6F-41A4-91BE-E8F0BD024961}" destId="{2CE0D24C-B589-40E0-8A5A-B89906A147FD}" srcOrd="2" destOrd="0" parTransId="{548836CF-863E-4F63-85B7-480CCBD87C3A}" sibTransId="{13C19B25-F8D6-4B2A-BF42-10DBB806ABBF}"/>
    <dgm:cxn modelId="{D33184A8-EF1C-4A6A-8ACC-CB23A9D20618}" type="presParOf" srcId="{874F97D6-846E-4B26-AB1A-BDFB8F9B6CAA}" destId="{F805948F-18DA-4CA4-BA36-54E2DEF0F1A1}" srcOrd="0" destOrd="0" presId="urn:microsoft.com/office/officeart/2008/layout/LinedList"/>
    <dgm:cxn modelId="{4BDC0D65-EEF9-4D18-A43C-C1359800E460}" type="presParOf" srcId="{874F97D6-846E-4B26-AB1A-BDFB8F9B6CAA}" destId="{5FD1F104-1DFE-41BA-BEDC-5008F6B109EE}" srcOrd="1" destOrd="0" presId="urn:microsoft.com/office/officeart/2008/layout/LinedList"/>
    <dgm:cxn modelId="{891040B3-FA49-4DD1-AFBC-CAA8D97873F6}" type="presParOf" srcId="{5FD1F104-1DFE-41BA-BEDC-5008F6B109EE}" destId="{FA9CBCDE-90BE-4707-92C9-7A568649D080}" srcOrd="0" destOrd="0" presId="urn:microsoft.com/office/officeart/2008/layout/LinedList"/>
    <dgm:cxn modelId="{B3B3B14C-211A-40C1-9549-D5961A4067EF}" type="presParOf" srcId="{5FD1F104-1DFE-41BA-BEDC-5008F6B109EE}" destId="{571861B2-E38A-4736-A00F-2D2F902FA398}" srcOrd="1" destOrd="0" presId="urn:microsoft.com/office/officeart/2008/layout/LinedList"/>
    <dgm:cxn modelId="{7CFE55A4-E305-4DD2-8A33-3FC2F91090BD}" type="presParOf" srcId="{571861B2-E38A-4736-A00F-2D2F902FA398}" destId="{653E7960-7E81-40AC-9314-2AEFF2A478CC}" srcOrd="0" destOrd="0" presId="urn:microsoft.com/office/officeart/2008/layout/LinedList"/>
    <dgm:cxn modelId="{7E2944F2-F9B8-4804-A88D-98C0C7D51A65}" type="presParOf" srcId="{571861B2-E38A-4736-A00F-2D2F902FA398}" destId="{F67E4DF7-2925-4124-999C-6BBBF878FB62}" srcOrd="1" destOrd="0" presId="urn:microsoft.com/office/officeart/2008/layout/LinedList"/>
    <dgm:cxn modelId="{3E4E0C11-242E-4110-8587-7F8473EAD752}" type="presParOf" srcId="{F67E4DF7-2925-4124-999C-6BBBF878FB62}" destId="{94F46B2F-4BAA-489F-8294-5C4CA2145D11}" srcOrd="0" destOrd="0" presId="urn:microsoft.com/office/officeart/2008/layout/LinedList"/>
    <dgm:cxn modelId="{D31F8668-4B26-4B19-8A65-533F77352609}" type="presParOf" srcId="{F67E4DF7-2925-4124-999C-6BBBF878FB62}" destId="{99E26A98-0FF1-482E-AFDF-0DCAE0B95CDC}" srcOrd="1" destOrd="0" presId="urn:microsoft.com/office/officeart/2008/layout/LinedList"/>
    <dgm:cxn modelId="{C04CE8A0-06AE-4161-B767-AAC5E2249945}" type="presParOf" srcId="{F67E4DF7-2925-4124-999C-6BBBF878FB62}" destId="{E0F9D769-C18D-492B-B151-994735BA7597}" srcOrd="2" destOrd="0" presId="urn:microsoft.com/office/officeart/2008/layout/LinedList"/>
    <dgm:cxn modelId="{52D1AAF3-6843-4CB4-B44B-649D766D60BF}" type="presParOf" srcId="{571861B2-E38A-4736-A00F-2D2F902FA398}" destId="{64195DBF-8AC1-49E4-A5EF-118F7D740D18}" srcOrd="2" destOrd="0" presId="urn:microsoft.com/office/officeart/2008/layout/LinedList"/>
    <dgm:cxn modelId="{9AF14887-38FC-40C6-95EF-6B54B3F24F92}" type="presParOf" srcId="{571861B2-E38A-4736-A00F-2D2F902FA398}" destId="{DC1F74EE-A42A-4CBE-B9BE-C17B665DD855}" srcOrd="3" destOrd="0" presId="urn:microsoft.com/office/officeart/2008/layout/LinedList"/>
    <dgm:cxn modelId="{A8022659-4569-43B8-A187-8F23373144B2}" type="presParOf" srcId="{571861B2-E38A-4736-A00F-2D2F902FA398}" destId="{11B5E073-6B61-45B6-97A1-86E79BDCE05A}" srcOrd="4" destOrd="0" presId="urn:microsoft.com/office/officeart/2008/layout/LinedList"/>
    <dgm:cxn modelId="{ECB81B2D-67A7-4713-BDB9-3CAA91438F54}" type="presParOf" srcId="{11B5E073-6B61-45B6-97A1-86E79BDCE05A}" destId="{BBAD0609-BEB9-4044-B6A5-50C9A09B2572}" srcOrd="0" destOrd="0" presId="urn:microsoft.com/office/officeart/2008/layout/LinedList"/>
    <dgm:cxn modelId="{1B2A17D7-FA7F-48DA-9E85-ED61272C94E3}" type="presParOf" srcId="{11B5E073-6B61-45B6-97A1-86E79BDCE05A}" destId="{99309BD1-431E-44DF-B146-98FFA59BA629}" srcOrd="1" destOrd="0" presId="urn:microsoft.com/office/officeart/2008/layout/LinedList"/>
    <dgm:cxn modelId="{F73864A0-E616-428A-BC2D-6FE1DC5AD681}" type="presParOf" srcId="{11B5E073-6B61-45B6-97A1-86E79BDCE05A}" destId="{186867A0-B1A9-4400-8F39-26F4D92C0BCA}" srcOrd="2" destOrd="0" presId="urn:microsoft.com/office/officeart/2008/layout/LinedList"/>
    <dgm:cxn modelId="{13DE38A6-C8A6-426B-9464-3144CB039C15}" type="presParOf" srcId="{571861B2-E38A-4736-A00F-2D2F902FA398}" destId="{3F0A4042-01A7-42AC-AE3C-7230A1E609FB}" srcOrd="5" destOrd="0" presId="urn:microsoft.com/office/officeart/2008/layout/LinedList"/>
    <dgm:cxn modelId="{48954F79-0043-4E40-8F0D-5E4EF03A7752}" type="presParOf" srcId="{571861B2-E38A-4736-A00F-2D2F902FA398}" destId="{B9E2D4C3-AE33-48A2-8832-0DC61184F5E4}" srcOrd="6" destOrd="0" presId="urn:microsoft.com/office/officeart/2008/layout/LinedList"/>
    <dgm:cxn modelId="{70194551-18B9-4FBC-B9FB-A361CFB04EDC}" type="presParOf" srcId="{571861B2-E38A-4736-A00F-2D2F902FA398}" destId="{7683A40A-EA3E-4D29-8AE5-E06C0401FFEE}" srcOrd="7" destOrd="0" presId="urn:microsoft.com/office/officeart/2008/layout/LinedList"/>
    <dgm:cxn modelId="{C00B0354-AED6-4603-9759-EFB53AC87CAA}" type="presParOf" srcId="{7683A40A-EA3E-4D29-8AE5-E06C0401FFEE}" destId="{45D23C55-B5DE-4530-B568-C6FFE258916C}" srcOrd="0" destOrd="0" presId="urn:microsoft.com/office/officeart/2008/layout/LinedList"/>
    <dgm:cxn modelId="{FBA9F243-F0E4-451D-9670-F77D90C6A398}" type="presParOf" srcId="{7683A40A-EA3E-4D29-8AE5-E06C0401FFEE}" destId="{0B1CC796-D97E-4BDD-8C5A-81D54714D457}" srcOrd="1" destOrd="0" presId="urn:microsoft.com/office/officeart/2008/layout/LinedList"/>
    <dgm:cxn modelId="{DD132DBC-054A-4025-95D4-47F0F45D15F1}" type="presParOf" srcId="{7683A40A-EA3E-4D29-8AE5-E06C0401FFEE}" destId="{2F0BD5FB-EEF4-40FB-903F-2790BC5EEF49}" srcOrd="2" destOrd="0" presId="urn:microsoft.com/office/officeart/2008/layout/LinedList"/>
    <dgm:cxn modelId="{9BA29AD0-893C-4A16-B612-56C05EBD61C0}" type="presParOf" srcId="{571861B2-E38A-4736-A00F-2D2F902FA398}" destId="{FC52660A-9C34-4A27-A0DD-7DDB1B5EB481}" srcOrd="8" destOrd="0" presId="urn:microsoft.com/office/officeart/2008/layout/LinedList"/>
    <dgm:cxn modelId="{7B8EAB50-A6E4-42E7-8ECD-F54DC2A30FAE}" type="presParOf" srcId="{571861B2-E38A-4736-A00F-2D2F902FA398}" destId="{83C49739-C8D9-4505-A6FB-2CDFA5DC8C76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88AA2F-3999-4471-A330-8CD734D8709A}" type="doc">
      <dgm:prSet loTypeId="urn:microsoft.com/office/officeart/2005/8/layout/target3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61C7A53-BADC-42F8-AE89-E6A75D3F53F4}">
      <dgm:prSet/>
      <dgm:spPr/>
      <dgm:t>
        <a:bodyPr/>
        <a:lstStyle/>
        <a:p>
          <a:pPr rtl="0"/>
          <a:r>
            <a:rPr lang="fi-FI" b="1" dirty="0" smtClean="0"/>
            <a:t>1.Pakottava lainsäädäntö </a:t>
          </a:r>
          <a:endParaRPr lang="fi-FI" dirty="0"/>
        </a:p>
      </dgm:t>
    </dgm:pt>
    <dgm:pt modelId="{1B1C6181-B6EE-4B1C-BAE3-72D64AFB663D}" type="parTrans" cxnId="{D637DD81-1326-435A-BCB7-9154ECED43C6}">
      <dgm:prSet/>
      <dgm:spPr/>
      <dgm:t>
        <a:bodyPr/>
        <a:lstStyle/>
        <a:p>
          <a:endParaRPr lang="en-US"/>
        </a:p>
      </dgm:t>
    </dgm:pt>
    <dgm:pt modelId="{2ED29C1B-7C9A-49DD-82AD-1075354E5055}" type="sibTrans" cxnId="{D637DD81-1326-435A-BCB7-9154ECED43C6}">
      <dgm:prSet/>
      <dgm:spPr/>
      <dgm:t>
        <a:bodyPr/>
        <a:lstStyle/>
        <a:p>
          <a:endParaRPr lang="en-US"/>
        </a:p>
      </dgm:t>
    </dgm:pt>
    <dgm:pt modelId="{5F9F2720-E2C7-485B-9FD3-BEFCA218327A}">
      <dgm:prSet/>
      <dgm:spPr/>
      <dgm:t>
        <a:bodyPr/>
        <a:lstStyle/>
        <a:p>
          <a:pPr rtl="0"/>
          <a:r>
            <a:rPr lang="fi-FI" b="1" dirty="0" smtClean="0"/>
            <a:t>2. Sopimus </a:t>
          </a:r>
          <a:endParaRPr lang="fi-FI" dirty="0"/>
        </a:p>
      </dgm:t>
    </dgm:pt>
    <dgm:pt modelId="{3B12CF04-6622-4E5B-B33E-8DE66D838D95}" type="parTrans" cxnId="{6A7DB2E9-7264-4F9F-9662-D533C88CDCC6}">
      <dgm:prSet/>
      <dgm:spPr/>
      <dgm:t>
        <a:bodyPr/>
        <a:lstStyle/>
        <a:p>
          <a:endParaRPr lang="en-US"/>
        </a:p>
      </dgm:t>
    </dgm:pt>
    <dgm:pt modelId="{630AB98F-275D-4532-843B-880AC55F2540}" type="sibTrans" cxnId="{6A7DB2E9-7264-4F9F-9662-D533C88CDCC6}">
      <dgm:prSet/>
      <dgm:spPr/>
      <dgm:t>
        <a:bodyPr/>
        <a:lstStyle/>
        <a:p>
          <a:endParaRPr lang="en-US"/>
        </a:p>
      </dgm:t>
    </dgm:pt>
    <dgm:pt modelId="{ED3836EF-4FFB-4615-8887-2FD9CE3C284E}">
      <dgm:prSet/>
      <dgm:spPr/>
      <dgm:t>
        <a:bodyPr/>
        <a:lstStyle/>
        <a:p>
          <a:pPr rtl="0"/>
          <a:r>
            <a:rPr lang="fi-FI" b="1" dirty="0" smtClean="0"/>
            <a:t>3. Kauppatavat </a:t>
          </a:r>
          <a:endParaRPr lang="fi-FI" dirty="0"/>
        </a:p>
      </dgm:t>
    </dgm:pt>
    <dgm:pt modelId="{9D4BA25B-9A2C-456E-AD17-12E22C83E7B9}" type="parTrans" cxnId="{ECE7B746-B177-427F-9DDE-CCEBD073F562}">
      <dgm:prSet/>
      <dgm:spPr/>
      <dgm:t>
        <a:bodyPr/>
        <a:lstStyle/>
        <a:p>
          <a:endParaRPr lang="en-US"/>
        </a:p>
      </dgm:t>
    </dgm:pt>
    <dgm:pt modelId="{EFDA3E27-6C3F-465D-8BA0-97E716E7107A}" type="sibTrans" cxnId="{ECE7B746-B177-427F-9DDE-CCEBD073F562}">
      <dgm:prSet/>
      <dgm:spPr/>
      <dgm:t>
        <a:bodyPr/>
        <a:lstStyle/>
        <a:p>
          <a:endParaRPr lang="en-US"/>
        </a:p>
      </dgm:t>
    </dgm:pt>
    <dgm:pt modelId="{27DCB4F1-C62C-4322-8D3F-82EA4AC6D5E6}">
      <dgm:prSet/>
      <dgm:spPr/>
      <dgm:t>
        <a:bodyPr/>
        <a:lstStyle/>
        <a:p>
          <a:pPr rtl="0"/>
          <a:r>
            <a:rPr lang="fi-FI" b="1" dirty="0" smtClean="0"/>
            <a:t>4. Ei-pakottava lainsäädäntö </a:t>
          </a:r>
          <a:endParaRPr lang="fi-FI" dirty="0"/>
        </a:p>
      </dgm:t>
    </dgm:pt>
    <dgm:pt modelId="{1DE47EFF-BFD4-4BC4-8959-DA3128FE6128}" type="parTrans" cxnId="{023EB79B-C2BB-4638-BF06-98208801C3A0}">
      <dgm:prSet/>
      <dgm:spPr/>
      <dgm:t>
        <a:bodyPr/>
        <a:lstStyle/>
        <a:p>
          <a:endParaRPr lang="en-US"/>
        </a:p>
      </dgm:t>
    </dgm:pt>
    <dgm:pt modelId="{83851AB5-A8CF-4B92-ADDF-7D83078DDB15}" type="sibTrans" cxnId="{023EB79B-C2BB-4638-BF06-98208801C3A0}">
      <dgm:prSet/>
      <dgm:spPr/>
      <dgm:t>
        <a:bodyPr/>
        <a:lstStyle/>
        <a:p>
          <a:endParaRPr lang="en-US"/>
        </a:p>
      </dgm:t>
    </dgm:pt>
    <dgm:pt modelId="{23BA979B-B7B1-487B-8E01-8C4B9747A4C4}">
      <dgm:prSet/>
      <dgm:spPr/>
      <dgm:t>
        <a:bodyPr/>
        <a:lstStyle/>
        <a:p>
          <a:pPr rtl="0"/>
          <a:r>
            <a:rPr lang="fi-FI" smtClean="0"/>
            <a:t>Kansallinen kauppalaki </a:t>
          </a:r>
          <a:endParaRPr lang="fi-FI"/>
        </a:p>
      </dgm:t>
    </dgm:pt>
    <dgm:pt modelId="{7F8FCEC2-06E0-464A-B235-868F13BC52FF}" type="parTrans" cxnId="{8414BD9E-3A24-477C-87D6-555D51FD07E1}">
      <dgm:prSet/>
      <dgm:spPr/>
      <dgm:t>
        <a:bodyPr/>
        <a:lstStyle/>
        <a:p>
          <a:endParaRPr lang="en-US"/>
        </a:p>
      </dgm:t>
    </dgm:pt>
    <dgm:pt modelId="{51256683-BD8A-44C6-91BE-22DF84F0ED6B}" type="sibTrans" cxnId="{8414BD9E-3A24-477C-87D6-555D51FD07E1}">
      <dgm:prSet/>
      <dgm:spPr/>
      <dgm:t>
        <a:bodyPr/>
        <a:lstStyle/>
        <a:p>
          <a:endParaRPr lang="en-US"/>
        </a:p>
      </dgm:t>
    </dgm:pt>
    <dgm:pt modelId="{5E94AAF6-CBCC-4B43-9F51-DCDDC0924D78}">
      <dgm:prSet/>
      <dgm:spPr/>
      <dgm:t>
        <a:bodyPr/>
        <a:lstStyle/>
        <a:p>
          <a:pPr rtl="0"/>
          <a:r>
            <a:rPr lang="fi-FI" smtClean="0"/>
            <a:t>CISG </a:t>
          </a:r>
          <a:endParaRPr lang="fi-FI"/>
        </a:p>
      </dgm:t>
    </dgm:pt>
    <dgm:pt modelId="{5775A6F3-5C8F-4867-BDC9-77EB85EA5E6C}" type="parTrans" cxnId="{8C507F91-959D-4BE4-BB8A-5CEA53C8B6FE}">
      <dgm:prSet/>
      <dgm:spPr/>
      <dgm:t>
        <a:bodyPr/>
        <a:lstStyle/>
        <a:p>
          <a:endParaRPr lang="en-US"/>
        </a:p>
      </dgm:t>
    </dgm:pt>
    <dgm:pt modelId="{CF57DD3F-7F58-4294-B161-F82C3E31BC2E}" type="sibTrans" cxnId="{8C507F91-959D-4BE4-BB8A-5CEA53C8B6FE}">
      <dgm:prSet/>
      <dgm:spPr/>
      <dgm:t>
        <a:bodyPr/>
        <a:lstStyle/>
        <a:p>
          <a:endParaRPr lang="en-US"/>
        </a:p>
      </dgm:t>
    </dgm:pt>
    <dgm:pt modelId="{C9CCF3C0-521F-4E87-9133-D88B36B9504C}">
      <dgm:prSet/>
      <dgm:spPr/>
      <dgm:t>
        <a:bodyPr/>
        <a:lstStyle/>
        <a:p>
          <a:pPr rtl="0"/>
          <a:r>
            <a:rPr lang="fi-FI" smtClean="0"/>
            <a:t>Mallilait ja –sopimukset (ICC, Uncitral) </a:t>
          </a:r>
          <a:endParaRPr lang="fi-FI"/>
        </a:p>
      </dgm:t>
    </dgm:pt>
    <dgm:pt modelId="{D1764D4F-B5A8-43A3-A12F-D9CD8A115495}" type="parTrans" cxnId="{CD58CFA7-E634-4D38-965A-26F0D11C7383}">
      <dgm:prSet/>
      <dgm:spPr/>
      <dgm:t>
        <a:bodyPr/>
        <a:lstStyle/>
        <a:p>
          <a:endParaRPr lang="en-US"/>
        </a:p>
      </dgm:t>
    </dgm:pt>
    <dgm:pt modelId="{59768AA1-B03D-47DD-9559-AF97B0CE4B4C}" type="sibTrans" cxnId="{CD58CFA7-E634-4D38-965A-26F0D11C7383}">
      <dgm:prSet/>
      <dgm:spPr/>
      <dgm:t>
        <a:bodyPr/>
        <a:lstStyle/>
        <a:p>
          <a:endParaRPr lang="en-US"/>
        </a:p>
      </dgm:t>
    </dgm:pt>
    <dgm:pt modelId="{8F91622F-6A77-4E50-9384-1D7AF29C3CEE}">
      <dgm:prSet/>
      <dgm:spPr/>
      <dgm:t>
        <a:bodyPr/>
        <a:lstStyle/>
        <a:p>
          <a:pPr rtl="0"/>
          <a:r>
            <a:rPr lang="fi-FI" smtClean="0"/>
            <a:t>Itsesääntely (mm. vakioehdot) </a:t>
          </a:r>
          <a:endParaRPr lang="fi-FI"/>
        </a:p>
      </dgm:t>
    </dgm:pt>
    <dgm:pt modelId="{96C3C5C3-4543-492E-B715-EFF0AE221B8B}" type="parTrans" cxnId="{A4D8EFEA-951D-4E90-BF23-135C08663AEE}">
      <dgm:prSet/>
      <dgm:spPr/>
      <dgm:t>
        <a:bodyPr/>
        <a:lstStyle/>
        <a:p>
          <a:endParaRPr lang="en-US"/>
        </a:p>
      </dgm:t>
    </dgm:pt>
    <dgm:pt modelId="{3BE70FB8-90E7-4D4C-ABB1-11A86120AB54}" type="sibTrans" cxnId="{A4D8EFEA-951D-4E90-BF23-135C08663AEE}">
      <dgm:prSet/>
      <dgm:spPr/>
      <dgm:t>
        <a:bodyPr/>
        <a:lstStyle/>
        <a:p>
          <a:endParaRPr lang="en-US"/>
        </a:p>
      </dgm:t>
    </dgm:pt>
    <dgm:pt modelId="{175CEF0A-8B73-4FCB-BAE4-6EE4C5995368}" type="pres">
      <dgm:prSet presAssocID="{2D88AA2F-3999-4471-A330-8CD734D8709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31B57607-1369-4E40-BF80-0E6F1C97CB56}" type="pres">
      <dgm:prSet presAssocID="{061C7A53-BADC-42F8-AE89-E6A75D3F53F4}" presName="circle1" presStyleLbl="node1" presStyleIdx="0" presStyleCnt="4"/>
      <dgm:spPr/>
      <dgm:t>
        <a:bodyPr/>
        <a:lstStyle/>
        <a:p>
          <a:endParaRPr lang="fi-FI"/>
        </a:p>
      </dgm:t>
    </dgm:pt>
    <dgm:pt modelId="{F5499DC6-8AA5-4E74-A798-96799E65DFE6}" type="pres">
      <dgm:prSet presAssocID="{061C7A53-BADC-42F8-AE89-E6A75D3F53F4}" presName="space" presStyleCnt="0"/>
      <dgm:spPr/>
      <dgm:t>
        <a:bodyPr/>
        <a:lstStyle/>
        <a:p>
          <a:endParaRPr lang="fi-FI"/>
        </a:p>
      </dgm:t>
    </dgm:pt>
    <dgm:pt modelId="{1D911605-10D5-4BED-9BF0-6D20ACA6C1E5}" type="pres">
      <dgm:prSet presAssocID="{061C7A53-BADC-42F8-AE89-E6A75D3F53F4}" presName="rect1" presStyleLbl="alignAcc1" presStyleIdx="0" presStyleCnt="4"/>
      <dgm:spPr/>
      <dgm:t>
        <a:bodyPr/>
        <a:lstStyle/>
        <a:p>
          <a:endParaRPr lang="fi-FI"/>
        </a:p>
      </dgm:t>
    </dgm:pt>
    <dgm:pt modelId="{8461BECE-05A5-4226-AE0B-E4A8DFED5CD9}" type="pres">
      <dgm:prSet presAssocID="{5F9F2720-E2C7-485B-9FD3-BEFCA218327A}" presName="vertSpace2" presStyleLbl="node1" presStyleIdx="0" presStyleCnt="4"/>
      <dgm:spPr/>
      <dgm:t>
        <a:bodyPr/>
        <a:lstStyle/>
        <a:p>
          <a:endParaRPr lang="fi-FI"/>
        </a:p>
      </dgm:t>
    </dgm:pt>
    <dgm:pt modelId="{3DA70748-3F33-4943-9CA2-7E5C334C5A11}" type="pres">
      <dgm:prSet presAssocID="{5F9F2720-E2C7-485B-9FD3-BEFCA218327A}" presName="circle2" presStyleLbl="node1" presStyleIdx="1" presStyleCnt="4"/>
      <dgm:spPr/>
      <dgm:t>
        <a:bodyPr/>
        <a:lstStyle/>
        <a:p>
          <a:endParaRPr lang="fi-FI"/>
        </a:p>
      </dgm:t>
    </dgm:pt>
    <dgm:pt modelId="{421CF70D-7106-4059-B84E-4EEE7C8CA2E7}" type="pres">
      <dgm:prSet presAssocID="{5F9F2720-E2C7-485B-9FD3-BEFCA218327A}" presName="rect2" presStyleLbl="alignAcc1" presStyleIdx="1" presStyleCnt="4"/>
      <dgm:spPr/>
      <dgm:t>
        <a:bodyPr/>
        <a:lstStyle/>
        <a:p>
          <a:endParaRPr lang="fi-FI"/>
        </a:p>
      </dgm:t>
    </dgm:pt>
    <dgm:pt modelId="{1B40694C-7D32-47BA-894D-B03F81708BBA}" type="pres">
      <dgm:prSet presAssocID="{ED3836EF-4FFB-4615-8887-2FD9CE3C284E}" presName="vertSpace3" presStyleLbl="node1" presStyleIdx="1" presStyleCnt="4"/>
      <dgm:spPr/>
      <dgm:t>
        <a:bodyPr/>
        <a:lstStyle/>
        <a:p>
          <a:endParaRPr lang="fi-FI"/>
        </a:p>
      </dgm:t>
    </dgm:pt>
    <dgm:pt modelId="{CFFE563D-1296-4E26-8E17-EB572AD9A8F5}" type="pres">
      <dgm:prSet presAssocID="{ED3836EF-4FFB-4615-8887-2FD9CE3C284E}" presName="circle3" presStyleLbl="node1" presStyleIdx="2" presStyleCnt="4"/>
      <dgm:spPr/>
      <dgm:t>
        <a:bodyPr/>
        <a:lstStyle/>
        <a:p>
          <a:endParaRPr lang="fi-FI"/>
        </a:p>
      </dgm:t>
    </dgm:pt>
    <dgm:pt modelId="{A7829353-FE73-4021-8B67-302DDB360F9D}" type="pres">
      <dgm:prSet presAssocID="{ED3836EF-4FFB-4615-8887-2FD9CE3C284E}" presName="rect3" presStyleLbl="alignAcc1" presStyleIdx="2" presStyleCnt="4"/>
      <dgm:spPr/>
      <dgm:t>
        <a:bodyPr/>
        <a:lstStyle/>
        <a:p>
          <a:endParaRPr lang="fi-FI"/>
        </a:p>
      </dgm:t>
    </dgm:pt>
    <dgm:pt modelId="{EFDD31C6-A4FD-4C17-960B-8D760442F69F}" type="pres">
      <dgm:prSet presAssocID="{27DCB4F1-C62C-4322-8D3F-82EA4AC6D5E6}" presName="vertSpace4" presStyleLbl="node1" presStyleIdx="2" presStyleCnt="4"/>
      <dgm:spPr/>
      <dgm:t>
        <a:bodyPr/>
        <a:lstStyle/>
        <a:p>
          <a:endParaRPr lang="fi-FI"/>
        </a:p>
      </dgm:t>
    </dgm:pt>
    <dgm:pt modelId="{A32C364F-B9BC-4B83-AFE5-712DE6E2476C}" type="pres">
      <dgm:prSet presAssocID="{27DCB4F1-C62C-4322-8D3F-82EA4AC6D5E6}" presName="circle4" presStyleLbl="node1" presStyleIdx="3" presStyleCnt="4"/>
      <dgm:spPr/>
      <dgm:t>
        <a:bodyPr/>
        <a:lstStyle/>
        <a:p>
          <a:endParaRPr lang="fi-FI"/>
        </a:p>
      </dgm:t>
    </dgm:pt>
    <dgm:pt modelId="{558C5B4E-D1BD-495B-87C1-A246BB654239}" type="pres">
      <dgm:prSet presAssocID="{27DCB4F1-C62C-4322-8D3F-82EA4AC6D5E6}" presName="rect4" presStyleLbl="alignAcc1" presStyleIdx="3" presStyleCnt="4"/>
      <dgm:spPr/>
      <dgm:t>
        <a:bodyPr/>
        <a:lstStyle/>
        <a:p>
          <a:endParaRPr lang="fi-FI"/>
        </a:p>
      </dgm:t>
    </dgm:pt>
    <dgm:pt modelId="{F73A04B9-73FF-4717-AA9C-687F21EC4489}" type="pres">
      <dgm:prSet presAssocID="{061C7A53-BADC-42F8-AE89-E6A75D3F53F4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0AE4A42-9699-4C73-9B41-29220EABFE5D}" type="pres">
      <dgm:prSet presAssocID="{061C7A53-BADC-42F8-AE89-E6A75D3F53F4}" presName="rect1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69A8010-43FC-42E8-B5CE-F10B7DA0AA3B}" type="pres">
      <dgm:prSet presAssocID="{5F9F2720-E2C7-485B-9FD3-BEFCA218327A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19C0BB1-8187-452F-BCF1-1D314532D44E}" type="pres">
      <dgm:prSet presAssocID="{5F9F2720-E2C7-485B-9FD3-BEFCA218327A}" presName="rect2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36DC8CB-E995-4F13-87FF-9B9F37703815}" type="pres">
      <dgm:prSet presAssocID="{ED3836EF-4FFB-4615-8887-2FD9CE3C284E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78E9DDA-0E8C-4F62-92AE-1DFD990D3B98}" type="pres">
      <dgm:prSet presAssocID="{ED3836EF-4FFB-4615-8887-2FD9CE3C284E}" presName="rect3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B3A9626-5948-403E-AD26-BA5E4D7EAF76}" type="pres">
      <dgm:prSet presAssocID="{27DCB4F1-C62C-4322-8D3F-82EA4AC6D5E6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A6201F1-847E-4629-96A5-7E76B355BA67}" type="pres">
      <dgm:prSet presAssocID="{27DCB4F1-C62C-4322-8D3F-82EA4AC6D5E6}" presName="rect4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8C507F91-959D-4BE4-BB8A-5CEA53C8B6FE}" srcId="{27DCB4F1-C62C-4322-8D3F-82EA4AC6D5E6}" destId="{5E94AAF6-CBCC-4B43-9F51-DCDDC0924D78}" srcOrd="1" destOrd="0" parTransId="{5775A6F3-5C8F-4867-BDC9-77EB85EA5E6C}" sibTransId="{CF57DD3F-7F58-4294-B161-F82C3E31BC2E}"/>
    <dgm:cxn modelId="{6A7DB2E9-7264-4F9F-9662-D533C88CDCC6}" srcId="{2D88AA2F-3999-4471-A330-8CD734D8709A}" destId="{5F9F2720-E2C7-485B-9FD3-BEFCA218327A}" srcOrd="1" destOrd="0" parTransId="{3B12CF04-6622-4E5B-B33E-8DE66D838D95}" sibTransId="{630AB98F-275D-4532-843B-880AC55F2540}"/>
    <dgm:cxn modelId="{D637DD81-1326-435A-BCB7-9154ECED43C6}" srcId="{2D88AA2F-3999-4471-A330-8CD734D8709A}" destId="{061C7A53-BADC-42F8-AE89-E6A75D3F53F4}" srcOrd="0" destOrd="0" parTransId="{1B1C6181-B6EE-4B1C-BAE3-72D64AFB663D}" sibTransId="{2ED29C1B-7C9A-49DD-82AD-1075354E5055}"/>
    <dgm:cxn modelId="{4122D95D-1F55-425B-9466-F957440BCB46}" type="presOf" srcId="{061C7A53-BADC-42F8-AE89-E6A75D3F53F4}" destId="{1D911605-10D5-4BED-9BF0-6D20ACA6C1E5}" srcOrd="0" destOrd="0" presId="urn:microsoft.com/office/officeart/2005/8/layout/target3"/>
    <dgm:cxn modelId="{414A1B0C-25A4-4CEF-9C74-F47CD828DC87}" type="presOf" srcId="{5F9F2720-E2C7-485B-9FD3-BEFCA218327A}" destId="{421CF70D-7106-4059-B84E-4EEE7C8CA2E7}" srcOrd="0" destOrd="0" presId="urn:microsoft.com/office/officeart/2005/8/layout/target3"/>
    <dgm:cxn modelId="{91580F13-F20D-413D-9159-CCF33AC6B6BC}" type="presOf" srcId="{C9CCF3C0-521F-4E87-9133-D88B36B9504C}" destId="{0A6201F1-847E-4629-96A5-7E76B355BA67}" srcOrd="0" destOrd="2" presId="urn:microsoft.com/office/officeart/2005/8/layout/target3"/>
    <dgm:cxn modelId="{5E200848-C4AC-41D4-BCE5-B4D646D9D6E9}" type="presOf" srcId="{8F91622F-6A77-4E50-9384-1D7AF29C3CEE}" destId="{0A6201F1-847E-4629-96A5-7E76B355BA67}" srcOrd="0" destOrd="3" presId="urn:microsoft.com/office/officeart/2005/8/layout/target3"/>
    <dgm:cxn modelId="{A4D8EFEA-951D-4E90-BF23-135C08663AEE}" srcId="{27DCB4F1-C62C-4322-8D3F-82EA4AC6D5E6}" destId="{8F91622F-6A77-4E50-9384-1D7AF29C3CEE}" srcOrd="3" destOrd="0" parTransId="{96C3C5C3-4543-492E-B715-EFF0AE221B8B}" sibTransId="{3BE70FB8-90E7-4D4C-ABB1-11A86120AB54}"/>
    <dgm:cxn modelId="{98DF7B8C-0DDA-44BC-9683-3A11EE062EA3}" type="presOf" srcId="{ED3836EF-4FFB-4615-8887-2FD9CE3C284E}" destId="{936DC8CB-E995-4F13-87FF-9B9F37703815}" srcOrd="1" destOrd="0" presId="urn:microsoft.com/office/officeart/2005/8/layout/target3"/>
    <dgm:cxn modelId="{8414BD9E-3A24-477C-87D6-555D51FD07E1}" srcId="{27DCB4F1-C62C-4322-8D3F-82EA4AC6D5E6}" destId="{23BA979B-B7B1-487B-8E01-8C4B9747A4C4}" srcOrd="0" destOrd="0" parTransId="{7F8FCEC2-06E0-464A-B235-868F13BC52FF}" sibTransId="{51256683-BD8A-44C6-91BE-22DF84F0ED6B}"/>
    <dgm:cxn modelId="{4F0F56B1-0DF3-4649-825A-098376E164CE}" type="presOf" srcId="{27DCB4F1-C62C-4322-8D3F-82EA4AC6D5E6}" destId="{558C5B4E-D1BD-495B-87C1-A246BB654239}" srcOrd="0" destOrd="0" presId="urn:microsoft.com/office/officeart/2005/8/layout/target3"/>
    <dgm:cxn modelId="{30494E38-70D0-4648-9C54-6665196206E9}" type="presOf" srcId="{2D88AA2F-3999-4471-A330-8CD734D8709A}" destId="{175CEF0A-8B73-4FCB-BAE4-6EE4C5995368}" srcOrd="0" destOrd="0" presId="urn:microsoft.com/office/officeart/2005/8/layout/target3"/>
    <dgm:cxn modelId="{7A89BE71-E148-4A4A-BF13-6A968169A372}" type="presOf" srcId="{5F9F2720-E2C7-485B-9FD3-BEFCA218327A}" destId="{469A8010-43FC-42E8-B5CE-F10B7DA0AA3B}" srcOrd="1" destOrd="0" presId="urn:microsoft.com/office/officeart/2005/8/layout/target3"/>
    <dgm:cxn modelId="{3FE0A9C5-ED09-4108-A752-89E64699CF88}" type="presOf" srcId="{ED3836EF-4FFB-4615-8887-2FD9CE3C284E}" destId="{A7829353-FE73-4021-8B67-302DDB360F9D}" srcOrd="0" destOrd="0" presId="urn:microsoft.com/office/officeart/2005/8/layout/target3"/>
    <dgm:cxn modelId="{CBFC07BC-54B5-4092-9084-35CA493DFC1E}" type="presOf" srcId="{23BA979B-B7B1-487B-8E01-8C4B9747A4C4}" destId="{0A6201F1-847E-4629-96A5-7E76B355BA67}" srcOrd="0" destOrd="0" presId="urn:microsoft.com/office/officeart/2005/8/layout/target3"/>
    <dgm:cxn modelId="{ECE7B746-B177-427F-9DDE-CCEBD073F562}" srcId="{2D88AA2F-3999-4471-A330-8CD734D8709A}" destId="{ED3836EF-4FFB-4615-8887-2FD9CE3C284E}" srcOrd="2" destOrd="0" parTransId="{9D4BA25B-9A2C-456E-AD17-12E22C83E7B9}" sibTransId="{EFDA3E27-6C3F-465D-8BA0-97E716E7107A}"/>
    <dgm:cxn modelId="{CD58CFA7-E634-4D38-965A-26F0D11C7383}" srcId="{27DCB4F1-C62C-4322-8D3F-82EA4AC6D5E6}" destId="{C9CCF3C0-521F-4E87-9133-D88B36B9504C}" srcOrd="2" destOrd="0" parTransId="{D1764D4F-B5A8-43A3-A12F-D9CD8A115495}" sibTransId="{59768AA1-B03D-47DD-9559-AF97B0CE4B4C}"/>
    <dgm:cxn modelId="{D2AC2EEF-B798-46D9-8669-F999FFC71033}" type="presOf" srcId="{27DCB4F1-C62C-4322-8D3F-82EA4AC6D5E6}" destId="{8B3A9626-5948-403E-AD26-BA5E4D7EAF76}" srcOrd="1" destOrd="0" presId="urn:microsoft.com/office/officeart/2005/8/layout/target3"/>
    <dgm:cxn modelId="{1F3ACB2C-1FA5-4F25-92EA-EE928AB239B6}" type="presOf" srcId="{5E94AAF6-CBCC-4B43-9F51-DCDDC0924D78}" destId="{0A6201F1-847E-4629-96A5-7E76B355BA67}" srcOrd="0" destOrd="1" presId="urn:microsoft.com/office/officeart/2005/8/layout/target3"/>
    <dgm:cxn modelId="{C0676EE0-1040-44B0-A710-AF825EA9EB46}" type="presOf" srcId="{061C7A53-BADC-42F8-AE89-E6A75D3F53F4}" destId="{F73A04B9-73FF-4717-AA9C-687F21EC4489}" srcOrd="1" destOrd="0" presId="urn:microsoft.com/office/officeart/2005/8/layout/target3"/>
    <dgm:cxn modelId="{023EB79B-C2BB-4638-BF06-98208801C3A0}" srcId="{2D88AA2F-3999-4471-A330-8CD734D8709A}" destId="{27DCB4F1-C62C-4322-8D3F-82EA4AC6D5E6}" srcOrd="3" destOrd="0" parTransId="{1DE47EFF-BFD4-4BC4-8959-DA3128FE6128}" sibTransId="{83851AB5-A8CF-4B92-ADDF-7D83078DDB15}"/>
    <dgm:cxn modelId="{C3F40C5C-4483-4114-AAD6-27B092BBF6AD}" type="presParOf" srcId="{175CEF0A-8B73-4FCB-BAE4-6EE4C5995368}" destId="{31B57607-1369-4E40-BF80-0E6F1C97CB56}" srcOrd="0" destOrd="0" presId="urn:microsoft.com/office/officeart/2005/8/layout/target3"/>
    <dgm:cxn modelId="{430975D4-A4F4-4EB1-BB8F-95E8D97C760E}" type="presParOf" srcId="{175CEF0A-8B73-4FCB-BAE4-6EE4C5995368}" destId="{F5499DC6-8AA5-4E74-A798-96799E65DFE6}" srcOrd="1" destOrd="0" presId="urn:microsoft.com/office/officeart/2005/8/layout/target3"/>
    <dgm:cxn modelId="{85A31125-0631-45ED-BB74-D17060EDA446}" type="presParOf" srcId="{175CEF0A-8B73-4FCB-BAE4-6EE4C5995368}" destId="{1D911605-10D5-4BED-9BF0-6D20ACA6C1E5}" srcOrd="2" destOrd="0" presId="urn:microsoft.com/office/officeart/2005/8/layout/target3"/>
    <dgm:cxn modelId="{76932F54-1647-482D-8360-5BC1A9F91114}" type="presParOf" srcId="{175CEF0A-8B73-4FCB-BAE4-6EE4C5995368}" destId="{8461BECE-05A5-4226-AE0B-E4A8DFED5CD9}" srcOrd="3" destOrd="0" presId="urn:microsoft.com/office/officeart/2005/8/layout/target3"/>
    <dgm:cxn modelId="{36DA79CD-0682-4F67-9B8A-18A4CCB117C5}" type="presParOf" srcId="{175CEF0A-8B73-4FCB-BAE4-6EE4C5995368}" destId="{3DA70748-3F33-4943-9CA2-7E5C334C5A11}" srcOrd="4" destOrd="0" presId="urn:microsoft.com/office/officeart/2005/8/layout/target3"/>
    <dgm:cxn modelId="{454B88EF-5349-4437-AB43-FD8804C51C95}" type="presParOf" srcId="{175CEF0A-8B73-4FCB-BAE4-6EE4C5995368}" destId="{421CF70D-7106-4059-B84E-4EEE7C8CA2E7}" srcOrd="5" destOrd="0" presId="urn:microsoft.com/office/officeart/2005/8/layout/target3"/>
    <dgm:cxn modelId="{93825656-CFAC-4ED8-BC02-AC8D95840272}" type="presParOf" srcId="{175CEF0A-8B73-4FCB-BAE4-6EE4C5995368}" destId="{1B40694C-7D32-47BA-894D-B03F81708BBA}" srcOrd="6" destOrd="0" presId="urn:microsoft.com/office/officeart/2005/8/layout/target3"/>
    <dgm:cxn modelId="{7BE9B734-E9F0-4BD0-AA40-0E1F17868BAC}" type="presParOf" srcId="{175CEF0A-8B73-4FCB-BAE4-6EE4C5995368}" destId="{CFFE563D-1296-4E26-8E17-EB572AD9A8F5}" srcOrd="7" destOrd="0" presId="urn:microsoft.com/office/officeart/2005/8/layout/target3"/>
    <dgm:cxn modelId="{46209F59-E7A1-427C-B2AC-62AE707155D3}" type="presParOf" srcId="{175CEF0A-8B73-4FCB-BAE4-6EE4C5995368}" destId="{A7829353-FE73-4021-8B67-302DDB360F9D}" srcOrd="8" destOrd="0" presId="urn:microsoft.com/office/officeart/2005/8/layout/target3"/>
    <dgm:cxn modelId="{442648FA-380A-46D9-9ED9-32C49ECFADC4}" type="presParOf" srcId="{175CEF0A-8B73-4FCB-BAE4-6EE4C5995368}" destId="{EFDD31C6-A4FD-4C17-960B-8D760442F69F}" srcOrd="9" destOrd="0" presId="urn:microsoft.com/office/officeart/2005/8/layout/target3"/>
    <dgm:cxn modelId="{471897EB-B796-4329-840A-AEF0FBCED01B}" type="presParOf" srcId="{175CEF0A-8B73-4FCB-BAE4-6EE4C5995368}" destId="{A32C364F-B9BC-4B83-AFE5-712DE6E2476C}" srcOrd="10" destOrd="0" presId="urn:microsoft.com/office/officeart/2005/8/layout/target3"/>
    <dgm:cxn modelId="{9057AEA5-3EF9-4AFB-8EC3-925C63CCFCE0}" type="presParOf" srcId="{175CEF0A-8B73-4FCB-BAE4-6EE4C5995368}" destId="{558C5B4E-D1BD-495B-87C1-A246BB654239}" srcOrd="11" destOrd="0" presId="urn:microsoft.com/office/officeart/2005/8/layout/target3"/>
    <dgm:cxn modelId="{D1019C81-567A-4276-8FF0-3B5D0602897C}" type="presParOf" srcId="{175CEF0A-8B73-4FCB-BAE4-6EE4C5995368}" destId="{F73A04B9-73FF-4717-AA9C-687F21EC4489}" srcOrd="12" destOrd="0" presId="urn:microsoft.com/office/officeart/2005/8/layout/target3"/>
    <dgm:cxn modelId="{C83F3303-2E31-4049-9EB0-BBA8AC2B3EE5}" type="presParOf" srcId="{175CEF0A-8B73-4FCB-BAE4-6EE4C5995368}" destId="{40AE4A42-9699-4C73-9B41-29220EABFE5D}" srcOrd="13" destOrd="0" presId="urn:microsoft.com/office/officeart/2005/8/layout/target3"/>
    <dgm:cxn modelId="{B1BE81B2-45E3-4CF2-B8C2-C8BD1836D787}" type="presParOf" srcId="{175CEF0A-8B73-4FCB-BAE4-6EE4C5995368}" destId="{469A8010-43FC-42E8-B5CE-F10B7DA0AA3B}" srcOrd="14" destOrd="0" presId="urn:microsoft.com/office/officeart/2005/8/layout/target3"/>
    <dgm:cxn modelId="{1FA29C7E-1124-4A9B-AEA4-50E3EBE9660C}" type="presParOf" srcId="{175CEF0A-8B73-4FCB-BAE4-6EE4C5995368}" destId="{519C0BB1-8187-452F-BCF1-1D314532D44E}" srcOrd="15" destOrd="0" presId="urn:microsoft.com/office/officeart/2005/8/layout/target3"/>
    <dgm:cxn modelId="{E1F9A716-7505-4C14-B163-F2EBE5E6E194}" type="presParOf" srcId="{175CEF0A-8B73-4FCB-BAE4-6EE4C5995368}" destId="{936DC8CB-E995-4F13-87FF-9B9F37703815}" srcOrd="16" destOrd="0" presId="urn:microsoft.com/office/officeart/2005/8/layout/target3"/>
    <dgm:cxn modelId="{5A87DD39-5F5C-4A0E-9A58-A0860A67A2F1}" type="presParOf" srcId="{175CEF0A-8B73-4FCB-BAE4-6EE4C5995368}" destId="{278E9DDA-0E8C-4F62-92AE-1DFD990D3B98}" srcOrd="17" destOrd="0" presId="urn:microsoft.com/office/officeart/2005/8/layout/target3"/>
    <dgm:cxn modelId="{D9878789-E568-48FD-B0AC-6DA580D7D054}" type="presParOf" srcId="{175CEF0A-8B73-4FCB-BAE4-6EE4C5995368}" destId="{8B3A9626-5948-403E-AD26-BA5E4D7EAF76}" srcOrd="18" destOrd="0" presId="urn:microsoft.com/office/officeart/2005/8/layout/target3"/>
    <dgm:cxn modelId="{113ACD1A-D84C-4BB4-96D6-B1AD1884EFA9}" type="presParOf" srcId="{175CEF0A-8B73-4FCB-BAE4-6EE4C5995368}" destId="{0A6201F1-847E-4629-96A5-7E76B355BA67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8A98213-3DAE-4340-B397-098329E7C8F4}" type="doc">
      <dgm:prSet loTypeId="urn:microsoft.com/office/officeart/2005/8/layout/lProcess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2428B05F-A5AA-47D2-8E84-68B8DB553D47}">
      <dgm:prSet/>
      <dgm:spPr/>
      <dgm:t>
        <a:bodyPr/>
        <a:lstStyle/>
        <a:p>
          <a:pPr rtl="0"/>
          <a:r>
            <a:rPr lang="en-US" b="1" smtClean="0"/>
            <a:t>Both are in force as national law </a:t>
          </a:r>
          <a:endParaRPr lang="fi-FI"/>
        </a:p>
      </dgm:t>
    </dgm:pt>
    <dgm:pt modelId="{8176F89A-5326-42AB-ADCE-4FC2351C5761}" type="parTrans" cxnId="{720C84CE-E807-47E3-8A2F-E617651FFEF1}">
      <dgm:prSet/>
      <dgm:spPr/>
      <dgm:t>
        <a:bodyPr/>
        <a:lstStyle/>
        <a:p>
          <a:endParaRPr lang="fi-FI"/>
        </a:p>
      </dgm:t>
    </dgm:pt>
    <dgm:pt modelId="{DE232099-B0D8-4EC1-9334-8F37E3A31DC0}" type="sibTrans" cxnId="{720C84CE-E807-47E3-8A2F-E617651FFEF1}">
      <dgm:prSet/>
      <dgm:spPr/>
      <dgm:t>
        <a:bodyPr/>
        <a:lstStyle/>
        <a:p>
          <a:endParaRPr lang="fi-FI"/>
        </a:p>
      </dgm:t>
    </dgm:pt>
    <dgm:pt modelId="{A4978E82-0D7D-4A58-AD62-1A7AE418CB30}">
      <dgm:prSet/>
      <dgm:spPr/>
      <dgm:t>
        <a:bodyPr/>
        <a:lstStyle/>
        <a:p>
          <a:pPr rtl="0"/>
          <a:r>
            <a:rPr lang="en-US" b="1" smtClean="0"/>
            <a:t>the CISG is an international sales act, i.e., applies to international sales relations: </a:t>
          </a:r>
          <a:endParaRPr lang="fi-FI"/>
        </a:p>
      </dgm:t>
    </dgm:pt>
    <dgm:pt modelId="{2AA192D8-3BDE-4E1F-959A-F003CA08BF26}" type="parTrans" cxnId="{C7180B7F-355F-49B7-8762-052845585065}">
      <dgm:prSet/>
      <dgm:spPr/>
      <dgm:t>
        <a:bodyPr/>
        <a:lstStyle/>
        <a:p>
          <a:endParaRPr lang="fi-FI"/>
        </a:p>
      </dgm:t>
    </dgm:pt>
    <dgm:pt modelId="{B6E1481A-EFCA-4517-AAD6-45E80DE9F9A1}" type="sibTrans" cxnId="{C7180B7F-355F-49B7-8762-052845585065}">
      <dgm:prSet/>
      <dgm:spPr/>
      <dgm:t>
        <a:bodyPr/>
        <a:lstStyle/>
        <a:p>
          <a:endParaRPr lang="fi-FI"/>
        </a:p>
      </dgm:t>
    </dgm:pt>
    <dgm:pt modelId="{2E43E773-548E-488F-A02C-0CA8BBA51703}">
      <dgm:prSet/>
      <dgm:spPr/>
      <dgm:t>
        <a:bodyPr/>
        <a:lstStyle/>
        <a:p>
          <a:pPr rtl="0"/>
          <a:r>
            <a:rPr lang="en-US" baseline="0" smtClean="0"/>
            <a:t>if a reference is made to or a connecting factor concerns Finnish law, the CISG applies</a:t>
          </a:r>
          <a:endParaRPr lang="fi-FI"/>
        </a:p>
      </dgm:t>
    </dgm:pt>
    <dgm:pt modelId="{C04C8450-B427-4B1B-9001-7E76B1BEAD19}" type="parTrans" cxnId="{51B10F86-3105-4702-BE67-834F3B5CA09F}">
      <dgm:prSet/>
      <dgm:spPr/>
      <dgm:t>
        <a:bodyPr/>
        <a:lstStyle/>
        <a:p>
          <a:endParaRPr lang="fi-FI"/>
        </a:p>
      </dgm:t>
    </dgm:pt>
    <dgm:pt modelId="{1F31EE9F-2335-45F8-A932-99D9D73C9F7A}" type="sibTrans" cxnId="{51B10F86-3105-4702-BE67-834F3B5CA09F}">
      <dgm:prSet/>
      <dgm:spPr/>
      <dgm:t>
        <a:bodyPr/>
        <a:lstStyle/>
        <a:p>
          <a:endParaRPr lang="fi-FI"/>
        </a:p>
      </dgm:t>
    </dgm:pt>
    <dgm:pt modelId="{85FA101C-9571-471C-82F6-52AA28CD37CD}">
      <dgm:prSet/>
      <dgm:spPr/>
      <dgm:t>
        <a:bodyPr/>
        <a:lstStyle/>
        <a:p>
          <a:pPr rtl="0"/>
          <a:r>
            <a:rPr lang="en-US" baseline="0" dirty="0" smtClean="0"/>
            <a:t>a mere reference to law or to a court does not render a contract international  </a:t>
          </a:r>
          <a:endParaRPr lang="fi-FI" dirty="0"/>
        </a:p>
      </dgm:t>
    </dgm:pt>
    <dgm:pt modelId="{E786FE66-B138-428E-8411-D4F25EE8C7EA}" type="parTrans" cxnId="{5B0B13FE-90F6-4EB4-A62F-CA911C6A85D7}">
      <dgm:prSet/>
      <dgm:spPr/>
      <dgm:t>
        <a:bodyPr/>
        <a:lstStyle/>
        <a:p>
          <a:endParaRPr lang="fi-FI"/>
        </a:p>
      </dgm:t>
    </dgm:pt>
    <dgm:pt modelId="{4EC9415B-EB70-404A-BFB5-FD9D2E1EF752}" type="sibTrans" cxnId="{5B0B13FE-90F6-4EB4-A62F-CA911C6A85D7}">
      <dgm:prSet/>
      <dgm:spPr/>
      <dgm:t>
        <a:bodyPr/>
        <a:lstStyle/>
        <a:p>
          <a:endParaRPr lang="fi-FI"/>
        </a:p>
      </dgm:t>
    </dgm:pt>
    <dgm:pt modelId="{6AEE2FC8-58E5-47D0-B151-75F400A0DB22}">
      <dgm:prSet/>
      <dgm:spPr/>
      <dgm:t>
        <a:bodyPr/>
        <a:lstStyle/>
        <a:p>
          <a:pPr rtl="0"/>
          <a:r>
            <a:rPr lang="en-US" b="1" dirty="0" smtClean="0"/>
            <a:t>if the parties want to apply the FSGA a special reference to it has to be made </a:t>
          </a:r>
          <a:endParaRPr lang="fi-FI" dirty="0"/>
        </a:p>
      </dgm:t>
    </dgm:pt>
    <dgm:pt modelId="{0FB03115-F455-47C1-8251-F7393F2E4E73}" type="parTrans" cxnId="{770E9587-E287-487B-A86A-DD20AA9A7771}">
      <dgm:prSet/>
      <dgm:spPr/>
      <dgm:t>
        <a:bodyPr/>
        <a:lstStyle/>
        <a:p>
          <a:endParaRPr lang="fi-FI"/>
        </a:p>
      </dgm:t>
    </dgm:pt>
    <dgm:pt modelId="{7E1EF9D6-AFAA-4552-9DF4-87B08980653A}" type="sibTrans" cxnId="{770E9587-E287-487B-A86A-DD20AA9A7771}">
      <dgm:prSet/>
      <dgm:spPr/>
      <dgm:t>
        <a:bodyPr/>
        <a:lstStyle/>
        <a:p>
          <a:endParaRPr lang="fi-FI"/>
        </a:p>
      </dgm:t>
    </dgm:pt>
    <dgm:pt modelId="{96FE0E30-AE3C-4E3A-8234-A715ACEBF9B7}">
      <dgm:prSet/>
      <dgm:spPr/>
      <dgm:t>
        <a:bodyPr/>
        <a:lstStyle/>
        <a:p>
          <a:pPr rtl="0"/>
          <a:r>
            <a:rPr lang="en-US" b="1" dirty="0" smtClean="0"/>
            <a:t>CISG rules on conclusion of contract do not apply if the places of business of the parties are situated in the Nordic countries  (the Nordic reservation) </a:t>
          </a:r>
          <a:endParaRPr lang="fi-FI" dirty="0"/>
        </a:p>
      </dgm:t>
    </dgm:pt>
    <dgm:pt modelId="{84CEBB07-741F-4841-B666-2B947170406F}" type="parTrans" cxnId="{3D671240-4968-4258-B3A3-7F19D2784A3A}">
      <dgm:prSet/>
      <dgm:spPr/>
      <dgm:t>
        <a:bodyPr/>
        <a:lstStyle/>
        <a:p>
          <a:endParaRPr lang="fi-FI"/>
        </a:p>
      </dgm:t>
    </dgm:pt>
    <dgm:pt modelId="{93A1FDBF-5BC9-4742-8EA0-AA2035D5C904}" type="sibTrans" cxnId="{3D671240-4968-4258-B3A3-7F19D2784A3A}">
      <dgm:prSet/>
      <dgm:spPr/>
      <dgm:t>
        <a:bodyPr/>
        <a:lstStyle/>
        <a:p>
          <a:endParaRPr lang="fi-FI"/>
        </a:p>
      </dgm:t>
    </dgm:pt>
    <dgm:pt modelId="{34DE4060-C6B4-4E83-8D50-DAF1DB4D6DB6}">
      <dgm:prSet/>
      <dgm:spPr/>
      <dgm:t>
        <a:bodyPr/>
        <a:lstStyle/>
        <a:p>
          <a:pPr rtl="0"/>
          <a:r>
            <a:rPr lang="en-US" baseline="0" smtClean="0"/>
            <a:t>The Nordic</a:t>
          </a:r>
          <a:r>
            <a:rPr lang="en-US" smtClean="0"/>
            <a:t> general reservation on the exclusion of Part II (formation of contract) cancelled </a:t>
          </a:r>
          <a:endParaRPr lang="fi-FI"/>
        </a:p>
      </dgm:t>
    </dgm:pt>
    <dgm:pt modelId="{4E95DA85-6B9A-4485-A506-A30E485C592C}" type="parTrans" cxnId="{6C471438-FE0F-4A29-80BF-B47BDCDAE92C}">
      <dgm:prSet/>
      <dgm:spPr/>
      <dgm:t>
        <a:bodyPr/>
        <a:lstStyle/>
        <a:p>
          <a:endParaRPr lang="fi-FI"/>
        </a:p>
      </dgm:t>
    </dgm:pt>
    <dgm:pt modelId="{B62C1CB9-D8C3-48B9-8E32-5DB6BF0CD0D7}" type="sibTrans" cxnId="{6C471438-FE0F-4A29-80BF-B47BDCDAE92C}">
      <dgm:prSet/>
      <dgm:spPr/>
      <dgm:t>
        <a:bodyPr/>
        <a:lstStyle/>
        <a:p>
          <a:endParaRPr lang="fi-FI"/>
        </a:p>
      </dgm:t>
    </dgm:pt>
    <dgm:pt modelId="{A4D7611B-16DC-4B56-B6BD-8462F06753B9}">
      <dgm:prSet/>
      <dgm:spPr/>
      <dgm:t>
        <a:bodyPr/>
        <a:lstStyle/>
        <a:p>
          <a:pPr rtl="0"/>
          <a:r>
            <a:rPr lang="en-US" baseline="0" dirty="0" smtClean="0"/>
            <a:t>New Nordic</a:t>
          </a:r>
          <a:r>
            <a:rPr lang="en-US" dirty="0" smtClean="0"/>
            <a:t> clarification: Contract Acts apply between them </a:t>
          </a:r>
          <a:endParaRPr lang="fi-FI" dirty="0"/>
        </a:p>
      </dgm:t>
    </dgm:pt>
    <dgm:pt modelId="{1985F820-A18B-42F9-9190-E7CD01DEC3BD}" type="parTrans" cxnId="{BB2FADA8-C4C1-422B-9D2D-EBD226E91CA3}">
      <dgm:prSet/>
      <dgm:spPr/>
      <dgm:t>
        <a:bodyPr/>
        <a:lstStyle/>
        <a:p>
          <a:endParaRPr lang="fi-FI"/>
        </a:p>
      </dgm:t>
    </dgm:pt>
    <dgm:pt modelId="{BBE37E44-2181-4AE6-8F2B-0F1371C55AE4}" type="sibTrans" cxnId="{BB2FADA8-C4C1-422B-9D2D-EBD226E91CA3}">
      <dgm:prSet/>
      <dgm:spPr/>
      <dgm:t>
        <a:bodyPr/>
        <a:lstStyle/>
        <a:p>
          <a:endParaRPr lang="fi-FI"/>
        </a:p>
      </dgm:t>
    </dgm:pt>
    <dgm:pt modelId="{3060DEF4-0257-486C-AB1C-82CB6575B4B3}">
      <dgm:prSet/>
      <dgm:spPr/>
      <dgm:t>
        <a:bodyPr/>
        <a:lstStyle/>
        <a:p>
          <a:pPr rtl="0"/>
          <a:r>
            <a:rPr lang="en-US" baseline="0" dirty="0" smtClean="0"/>
            <a:t>Thus, Contracts Act rules on formation of contract apply as Finnish law in case 3</a:t>
          </a:r>
          <a:endParaRPr lang="fi-FI" dirty="0"/>
        </a:p>
      </dgm:t>
    </dgm:pt>
    <dgm:pt modelId="{2199592D-B412-45C8-BB16-E888386B49A8}" type="parTrans" cxnId="{E08E3198-7D9F-49BB-9D3E-7DE7A11B1BF0}">
      <dgm:prSet/>
      <dgm:spPr/>
      <dgm:t>
        <a:bodyPr/>
        <a:lstStyle/>
        <a:p>
          <a:endParaRPr lang="fi-FI"/>
        </a:p>
      </dgm:t>
    </dgm:pt>
    <dgm:pt modelId="{659FF264-6F58-4C5E-8FB0-161A3E4CB5EB}" type="sibTrans" cxnId="{E08E3198-7D9F-49BB-9D3E-7DE7A11B1BF0}">
      <dgm:prSet/>
      <dgm:spPr/>
      <dgm:t>
        <a:bodyPr/>
        <a:lstStyle/>
        <a:p>
          <a:endParaRPr lang="fi-FI"/>
        </a:p>
      </dgm:t>
    </dgm:pt>
    <dgm:pt modelId="{6C9F3864-E57D-49CC-99C0-8AB64AAB9CDC}" type="pres">
      <dgm:prSet presAssocID="{38A98213-3DAE-4340-B397-098329E7C8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8005A448-3974-4625-A772-C7ECB7A79C91}" type="pres">
      <dgm:prSet presAssocID="{2428B05F-A5AA-47D2-8E84-68B8DB553D47}" presName="vertFlow" presStyleCnt="0"/>
      <dgm:spPr/>
      <dgm:t>
        <a:bodyPr/>
        <a:lstStyle/>
        <a:p>
          <a:endParaRPr lang="fi-FI"/>
        </a:p>
      </dgm:t>
    </dgm:pt>
    <dgm:pt modelId="{B80567A7-064B-4FF0-865F-1FD158B82F4B}" type="pres">
      <dgm:prSet presAssocID="{2428B05F-A5AA-47D2-8E84-68B8DB553D47}" presName="header" presStyleLbl="node1" presStyleIdx="0" presStyleCnt="4"/>
      <dgm:spPr/>
      <dgm:t>
        <a:bodyPr/>
        <a:lstStyle/>
        <a:p>
          <a:endParaRPr lang="fi-FI"/>
        </a:p>
      </dgm:t>
    </dgm:pt>
    <dgm:pt modelId="{F8A2345A-2EA0-445F-9AA9-94793E5DC78A}" type="pres">
      <dgm:prSet presAssocID="{2428B05F-A5AA-47D2-8E84-68B8DB553D47}" presName="hSp" presStyleCnt="0"/>
      <dgm:spPr/>
      <dgm:t>
        <a:bodyPr/>
        <a:lstStyle/>
        <a:p>
          <a:endParaRPr lang="fi-FI"/>
        </a:p>
      </dgm:t>
    </dgm:pt>
    <dgm:pt modelId="{609B7E89-A78B-42AC-9BC6-6B7B0C3FB4D7}" type="pres">
      <dgm:prSet presAssocID="{A4978E82-0D7D-4A58-AD62-1A7AE418CB30}" presName="vertFlow" presStyleCnt="0"/>
      <dgm:spPr/>
      <dgm:t>
        <a:bodyPr/>
        <a:lstStyle/>
        <a:p>
          <a:endParaRPr lang="fi-FI"/>
        </a:p>
      </dgm:t>
    </dgm:pt>
    <dgm:pt modelId="{CC131B86-353F-4AE2-ACE0-E135D48168F9}" type="pres">
      <dgm:prSet presAssocID="{A4978E82-0D7D-4A58-AD62-1A7AE418CB30}" presName="header" presStyleLbl="node1" presStyleIdx="1" presStyleCnt="4"/>
      <dgm:spPr/>
      <dgm:t>
        <a:bodyPr/>
        <a:lstStyle/>
        <a:p>
          <a:endParaRPr lang="fi-FI"/>
        </a:p>
      </dgm:t>
    </dgm:pt>
    <dgm:pt modelId="{AF769638-5E0A-40A4-8DD1-BBD4862D2425}" type="pres">
      <dgm:prSet presAssocID="{C04C8450-B427-4B1B-9001-7E76B1BEAD19}" presName="parTrans" presStyleLbl="sibTrans2D1" presStyleIdx="0" presStyleCnt="5"/>
      <dgm:spPr/>
      <dgm:t>
        <a:bodyPr/>
        <a:lstStyle/>
        <a:p>
          <a:endParaRPr lang="fi-FI"/>
        </a:p>
      </dgm:t>
    </dgm:pt>
    <dgm:pt modelId="{0B5E4577-0D69-459C-A41C-5FBBB3654988}" type="pres">
      <dgm:prSet presAssocID="{2E43E773-548E-488F-A02C-0CA8BBA51703}" presName="child" presStyleLbl="alignAccFollow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64694FF-46A1-4869-AC3C-1251F97FE4D2}" type="pres">
      <dgm:prSet presAssocID="{1F31EE9F-2335-45F8-A932-99D9D73C9F7A}" presName="sibTrans" presStyleLbl="sibTrans2D1" presStyleIdx="1" presStyleCnt="5"/>
      <dgm:spPr/>
      <dgm:t>
        <a:bodyPr/>
        <a:lstStyle/>
        <a:p>
          <a:endParaRPr lang="fi-FI"/>
        </a:p>
      </dgm:t>
    </dgm:pt>
    <dgm:pt modelId="{1399E9E9-8A31-48F6-A115-1AF18AA69B46}" type="pres">
      <dgm:prSet presAssocID="{85FA101C-9571-471C-82F6-52AA28CD37CD}" presName="child" presStyleLbl="alignAccFollow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AC3F865-D7DB-461A-BA95-0B3A6E8EFC41}" type="pres">
      <dgm:prSet presAssocID="{A4978E82-0D7D-4A58-AD62-1A7AE418CB30}" presName="hSp" presStyleCnt="0"/>
      <dgm:spPr/>
      <dgm:t>
        <a:bodyPr/>
        <a:lstStyle/>
        <a:p>
          <a:endParaRPr lang="fi-FI"/>
        </a:p>
      </dgm:t>
    </dgm:pt>
    <dgm:pt modelId="{51E4E445-BBAD-47A6-B2CC-8E9BA729B5D8}" type="pres">
      <dgm:prSet presAssocID="{6AEE2FC8-58E5-47D0-B151-75F400A0DB22}" presName="vertFlow" presStyleCnt="0"/>
      <dgm:spPr/>
      <dgm:t>
        <a:bodyPr/>
        <a:lstStyle/>
        <a:p>
          <a:endParaRPr lang="fi-FI"/>
        </a:p>
      </dgm:t>
    </dgm:pt>
    <dgm:pt modelId="{71845C55-E4FB-4C3F-A91F-D261A425FACC}" type="pres">
      <dgm:prSet presAssocID="{6AEE2FC8-58E5-47D0-B151-75F400A0DB22}" presName="header" presStyleLbl="node1" presStyleIdx="2" presStyleCnt="4" custScaleY="309708"/>
      <dgm:spPr/>
      <dgm:t>
        <a:bodyPr/>
        <a:lstStyle/>
        <a:p>
          <a:endParaRPr lang="fi-FI"/>
        </a:p>
      </dgm:t>
    </dgm:pt>
    <dgm:pt modelId="{7B1D0DF2-9C2C-4217-932D-FE9DCFEA7432}" type="pres">
      <dgm:prSet presAssocID="{6AEE2FC8-58E5-47D0-B151-75F400A0DB22}" presName="hSp" presStyleCnt="0"/>
      <dgm:spPr/>
      <dgm:t>
        <a:bodyPr/>
        <a:lstStyle/>
        <a:p>
          <a:endParaRPr lang="fi-FI"/>
        </a:p>
      </dgm:t>
    </dgm:pt>
    <dgm:pt modelId="{553708F0-29A8-4056-9272-83DC14EA3A39}" type="pres">
      <dgm:prSet presAssocID="{96FE0E30-AE3C-4E3A-8234-A715ACEBF9B7}" presName="vertFlow" presStyleCnt="0"/>
      <dgm:spPr/>
      <dgm:t>
        <a:bodyPr/>
        <a:lstStyle/>
        <a:p>
          <a:endParaRPr lang="fi-FI"/>
        </a:p>
      </dgm:t>
    </dgm:pt>
    <dgm:pt modelId="{D64FECF3-E43C-4CF5-939C-6FA61933A85E}" type="pres">
      <dgm:prSet presAssocID="{96FE0E30-AE3C-4E3A-8234-A715ACEBF9B7}" presName="header" presStyleLbl="node1" presStyleIdx="3" presStyleCnt="4" custScaleY="237766"/>
      <dgm:spPr/>
      <dgm:t>
        <a:bodyPr/>
        <a:lstStyle/>
        <a:p>
          <a:endParaRPr lang="fi-FI"/>
        </a:p>
      </dgm:t>
    </dgm:pt>
    <dgm:pt modelId="{8236DB9B-E1D8-43CF-A1C2-E9EB0547490C}" type="pres">
      <dgm:prSet presAssocID="{4E95DA85-6B9A-4485-A506-A30E485C592C}" presName="parTrans" presStyleLbl="sibTrans2D1" presStyleIdx="2" presStyleCnt="5"/>
      <dgm:spPr/>
      <dgm:t>
        <a:bodyPr/>
        <a:lstStyle/>
        <a:p>
          <a:endParaRPr lang="fi-FI"/>
        </a:p>
      </dgm:t>
    </dgm:pt>
    <dgm:pt modelId="{68A2ABB5-DB5D-45BF-AC8B-7F22FB3BD09E}" type="pres">
      <dgm:prSet presAssocID="{34DE4060-C6B4-4E83-8D50-DAF1DB4D6DB6}" presName="child" presStyleLbl="alignAccFollow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BD3A77E-7F7C-4735-92B9-3E7A7CAC48F1}" type="pres">
      <dgm:prSet presAssocID="{B62C1CB9-D8C3-48B9-8E32-5DB6BF0CD0D7}" presName="sibTrans" presStyleLbl="sibTrans2D1" presStyleIdx="3" presStyleCnt="5"/>
      <dgm:spPr/>
      <dgm:t>
        <a:bodyPr/>
        <a:lstStyle/>
        <a:p>
          <a:endParaRPr lang="fi-FI"/>
        </a:p>
      </dgm:t>
    </dgm:pt>
    <dgm:pt modelId="{18C4D2F8-1BF8-4C97-9022-08540417BBDC}" type="pres">
      <dgm:prSet presAssocID="{A4D7611B-16DC-4B56-B6BD-8462F06753B9}" presName="child" presStyleLbl="alignAccFollow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16581E5-A2F5-4B1D-AD64-C4E57BD64523}" type="pres">
      <dgm:prSet presAssocID="{BBE37E44-2181-4AE6-8F2B-0F1371C55AE4}" presName="sibTrans" presStyleLbl="sibTrans2D1" presStyleIdx="4" presStyleCnt="5"/>
      <dgm:spPr/>
      <dgm:t>
        <a:bodyPr/>
        <a:lstStyle/>
        <a:p>
          <a:endParaRPr lang="fi-FI"/>
        </a:p>
      </dgm:t>
    </dgm:pt>
    <dgm:pt modelId="{DAF21E43-7FA7-4DFA-8A29-CF38BD49326D}" type="pres">
      <dgm:prSet presAssocID="{3060DEF4-0257-486C-AB1C-82CB6575B4B3}" presName="child" presStyleLbl="alignAccFollow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C7180B7F-355F-49B7-8762-052845585065}" srcId="{38A98213-3DAE-4340-B397-098329E7C8F4}" destId="{A4978E82-0D7D-4A58-AD62-1A7AE418CB30}" srcOrd="1" destOrd="0" parTransId="{2AA192D8-3BDE-4E1F-959A-F003CA08BF26}" sibTransId="{B6E1481A-EFCA-4517-AAD6-45E80DE9F9A1}"/>
    <dgm:cxn modelId="{887C5F0C-CA80-47F0-8252-03AA18B27761}" type="presOf" srcId="{B62C1CB9-D8C3-48B9-8E32-5DB6BF0CD0D7}" destId="{ABD3A77E-7F7C-4735-92B9-3E7A7CAC48F1}" srcOrd="0" destOrd="0" presId="urn:microsoft.com/office/officeart/2005/8/layout/lProcess1"/>
    <dgm:cxn modelId="{965564AD-D97D-4901-956D-A1790D92B5FD}" type="presOf" srcId="{A4D7611B-16DC-4B56-B6BD-8462F06753B9}" destId="{18C4D2F8-1BF8-4C97-9022-08540417BBDC}" srcOrd="0" destOrd="0" presId="urn:microsoft.com/office/officeart/2005/8/layout/lProcess1"/>
    <dgm:cxn modelId="{6C471438-FE0F-4A29-80BF-B47BDCDAE92C}" srcId="{96FE0E30-AE3C-4E3A-8234-A715ACEBF9B7}" destId="{34DE4060-C6B4-4E83-8D50-DAF1DB4D6DB6}" srcOrd="0" destOrd="0" parTransId="{4E95DA85-6B9A-4485-A506-A30E485C592C}" sibTransId="{B62C1CB9-D8C3-48B9-8E32-5DB6BF0CD0D7}"/>
    <dgm:cxn modelId="{EC1D961A-E8F3-4300-B7D5-11E06582D272}" type="presOf" srcId="{96FE0E30-AE3C-4E3A-8234-A715ACEBF9B7}" destId="{D64FECF3-E43C-4CF5-939C-6FA61933A85E}" srcOrd="0" destOrd="0" presId="urn:microsoft.com/office/officeart/2005/8/layout/lProcess1"/>
    <dgm:cxn modelId="{549B6BA1-2D90-4402-B402-F277D1643F77}" type="presOf" srcId="{34DE4060-C6B4-4E83-8D50-DAF1DB4D6DB6}" destId="{68A2ABB5-DB5D-45BF-AC8B-7F22FB3BD09E}" srcOrd="0" destOrd="0" presId="urn:microsoft.com/office/officeart/2005/8/layout/lProcess1"/>
    <dgm:cxn modelId="{9157CACA-33AB-45CD-A74A-5DA8A8F72F58}" type="presOf" srcId="{6AEE2FC8-58E5-47D0-B151-75F400A0DB22}" destId="{71845C55-E4FB-4C3F-A91F-D261A425FACC}" srcOrd="0" destOrd="0" presId="urn:microsoft.com/office/officeart/2005/8/layout/lProcess1"/>
    <dgm:cxn modelId="{1566F49D-1124-42FD-A60C-AB54AD4F0627}" type="presOf" srcId="{85FA101C-9571-471C-82F6-52AA28CD37CD}" destId="{1399E9E9-8A31-48F6-A115-1AF18AA69B46}" srcOrd="0" destOrd="0" presId="urn:microsoft.com/office/officeart/2005/8/layout/lProcess1"/>
    <dgm:cxn modelId="{720C84CE-E807-47E3-8A2F-E617651FFEF1}" srcId="{38A98213-3DAE-4340-B397-098329E7C8F4}" destId="{2428B05F-A5AA-47D2-8E84-68B8DB553D47}" srcOrd="0" destOrd="0" parTransId="{8176F89A-5326-42AB-ADCE-4FC2351C5761}" sibTransId="{DE232099-B0D8-4EC1-9334-8F37E3A31DC0}"/>
    <dgm:cxn modelId="{01DAF7CC-D90E-46EE-A811-9D68F480D966}" type="presOf" srcId="{2E43E773-548E-488F-A02C-0CA8BBA51703}" destId="{0B5E4577-0D69-459C-A41C-5FBBB3654988}" srcOrd="0" destOrd="0" presId="urn:microsoft.com/office/officeart/2005/8/layout/lProcess1"/>
    <dgm:cxn modelId="{CEE57B91-82F3-495A-A8A9-E71EA7BF0CED}" type="presOf" srcId="{3060DEF4-0257-486C-AB1C-82CB6575B4B3}" destId="{DAF21E43-7FA7-4DFA-8A29-CF38BD49326D}" srcOrd="0" destOrd="0" presId="urn:microsoft.com/office/officeart/2005/8/layout/lProcess1"/>
    <dgm:cxn modelId="{53E95372-159A-457E-ACC9-B4D180599923}" type="presOf" srcId="{2428B05F-A5AA-47D2-8E84-68B8DB553D47}" destId="{B80567A7-064B-4FF0-865F-1FD158B82F4B}" srcOrd="0" destOrd="0" presId="urn:microsoft.com/office/officeart/2005/8/layout/lProcess1"/>
    <dgm:cxn modelId="{51B10F86-3105-4702-BE67-834F3B5CA09F}" srcId="{A4978E82-0D7D-4A58-AD62-1A7AE418CB30}" destId="{2E43E773-548E-488F-A02C-0CA8BBA51703}" srcOrd="0" destOrd="0" parTransId="{C04C8450-B427-4B1B-9001-7E76B1BEAD19}" sibTransId="{1F31EE9F-2335-45F8-A932-99D9D73C9F7A}"/>
    <dgm:cxn modelId="{BAF33D22-44FD-43C6-8F0E-387AD23BB269}" type="presOf" srcId="{C04C8450-B427-4B1B-9001-7E76B1BEAD19}" destId="{AF769638-5E0A-40A4-8DD1-BBD4862D2425}" srcOrd="0" destOrd="0" presId="urn:microsoft.com/office/officeart/2005/8/layout/lProcess1"/>
    <dgm:cxn modelId="{E08E3198-7D9F-49BB-9D3E-7DE7A11B1BF0}" srcId="{96FE0E30-AE3C-4E3A-8234-A715ACEBF9B7}" destId="{3060DEF4-0257-486C-AB1C-82CB6575B4B3}" srcOrd="2" destOrd="0" parTransId="{2199592D-B412-45C8-BB16-E888386B49A8}" sibTransId="{659FF264-6F58-4C5E-8FB0-161A3E4CB5EB}"/>
    <dgm:cxn modelId="{42D0A059-B469-4A70-9B91-DC1DB2347BE5}" type="presOf" srcId="{4E95DA85-6B9A-4485-A506-A30E485C592C}" destId="{8236DB9B-E1D8-43CF-A1C2-E9EB0547490C}" srcOrd="0" destOrd="0" presId="urn:microsoft.com/office/officeart/2005/8/layout/lProcess1"/>
    <dgm:cxn modelId="{ED685C0B-C784-48F0-BDB6-51B6EE176B94}" type="presOf" srcId="{A4978E82-0D7D-4A58-AD62-1A7AE418CB30}" destId="{CC131B86-353F-4AE2-ACE0-E135D48168F9}" srcOrd="0" destOrd="0" presId="urn:microsoft.com/office/officeart/2005/8/layout/lProcess1"/>
    <dgm:cxn modelId="{5B0B13FE-90F6-4EB4-A62F-CA911C6A85D7}" srcId="{A4978E82-0D7D-4A58-AD62-1A7AE418CB30}" destId="{85FA101C-9571-471C-82F6-52AA28CD37CD}" srcOrd="1" destOrd="0" parTransId="{E786FE66-B138-428E-8411-D4F25EE8C7EA}" sibTransId="{4EC9415B-EB70-404A-BFB5-FD9D2E1EF752}"/>
    <dgm:cxn modelId="{BB2FADA8-C4C1-422B-9D2D-EBD226E91CA3}" srcId="{96FE0E30-AE3C-4E3A-8234-A715ACEBF9B7}" destId="{A4D7611B-16DC-4B56-B6BD-8462F06753B9}" srcOrd="1" destOrd="0" parTransId="{1985F820-A18B-42F9-9190-E7CD01DEC3BD}" sibTransId="{BBE37E44-2181-4AE6-8F2B-0F1371C55AE4}"/>
    <dgm:cxn modelId="{DB9F425C-0ECE-42E2-B31C-87611EF4AEC1}" type="presOf" srcId="{38A98213-3DAE-4340-B397-098329E7C8F4}" destId="{6C9F3864-E57D-49CC-99C0-8AB64AAB9CDC}" srcOrd="0" destOrd="0" presId="urn:microsoft.com/office/officeart/2005/8/layout/lProcess1"/>
    <dgm:cxn modelId="{FF9556E6-AE39-487F-A82B-2E035756827B}" type="presOf" srcId="{BBE37E44-2181-4AE6-8F2B-0F1371C55AE4}" destId="{016581E5-A2F5-4B1D-AD64-C4E57BD64523}" srcOrd="0" destOrd="0" presId="urn:microsoft.com/office/officeart/2005/8/layout/lProcess1"/>
    <dgm:cxn modelId="{770E9587-E287-487B-A86A-DD20AA9A7771}" srcId="{38A98213-3DAE-4340-B397-098329E7C8F4}" destId="{6AEE2FC8-58E5-47D0-B151-75F400A0DB22}" srcOrd="2" destOrd="0" parTransId="{0FB03115-F455-47C1-8251-F7393F2E4E73}" sibTransId="{7E1EF9D6-AFAA-4552-9DF4-87B08980653A}"/>
    <dgm:cxn modelId="{11FE6056-BE1F-410A-98E1-91E0C1A515F4}" type="presOf" srcId="{1F31EE9F-2335-45F8-A932-99D9D73C9F7A}" destId="{764694FF-46A1-4869-AC3C-1251F97FE4D2}" srcOrd="0" destOrd="0" presId="urn:microsoft.com/office/officeart/2005/8/layout/lProcess1"/>
    <dgm:cxn modelId="{3D671240-4968-4258-B3A3-7F19D2784A3A}" srcId="{38A98213-3DAE-4340-B397-098329E7C8F4}" destId="{96FE0E30-AE3C-4E3A-8234-A715ACEBF9B7}" srcOrd="3" destOrd="0" parTransId="{84CEBB07-741F-4841-B666-2B947170406F}" sibTransId="{93A1FDBF-5BC9-4742-8EA0-AA2035D5C904}"/>
    <dgm:cxn modelId="{13841BA1-F5C5-47BA-A1B4-2A00F9BBDD8D}" type="presParOf" srcId="{6C9F3864-E57D-49CC-99C0-8AB64AAB9CDC}" destId="{8005A448-3974-4625-A772-C7ECB7A79C91}" srcOrd="0" destOrd="0" presId="urn:microsoft.com/office/officeart/2005/8/layout/lProcess1"/>
    <dgm:cxn modelId="{BA788A8B-AA0A-4F2A-99ED-E4F05A67493C}" type="presParOf" srcId="{8005A448-3974-4625-A772-C7ECB7A79C91}" destId="{B80567A7-064B-4FF0-865F-1FD158B82F4B}" srcOrd="0" destOrd="0" presId="urn:microsoft.com/office/officeart/2005/8/layout/lProcess1"/>
    <dgm:cxn modelId="{06A62DE7-4A73-45B4-AD19-9A52BDD5957E}" type="presParOf" srcId="{6C9F3864-E57D-49CC-99C0-8AB64AAB9CDC}" destId="{F8A2345A-2EA0-445F-9AA9-94793E5DC78A}" srcOrd="1" destOrd="0" presId="urn:microsoft.com/office/officeart/2005/8/layout/lProcess1"/>
    <dgm:cxn modelId="{22A3CB51-5EB8-4B64-84F0-07001CBAB785}" type="presParOf" srcId="{6C9F3864-E57D-49CC-99C0-8AB64AAB9CDC}" destId="{609B7E89-A78B-42AC-9BC6-6B7B0C3FB4D7}" srcOrd="2" destOrd="0" presId="urn:microsoft.com/office/officeart/2005/8/layout/lProcess1"/>
    <dgm:cxn modelId="{2F251AF7-CD9A-48A0-8EB2-205BEE32820D}" type="presParOf" srcId="{609B7E89-A78B-42AC-9BC6-6B7B0C3FB4D7}" destId="{CC131B86-353F-4AE2-ACE0-E135D48168F9}" srcOrd="0" destOrd="0" presId="urn:microsoft.com/office/officeart/2005/8/layout/lProcess1"/>
    <dgm:cxn modelId="{F9DE6061-7081-4110-922B-887265003993}" type="presParOf" srcId="{609B7E89-A78B-42AC-9BC6-6B7B0C3FB4D7}" destId="{AF769638-5E0A-40A4-8DD1-BBD4862D2425}" srcOrd="1" destOrd="0" presId="urn:microsoft.com/office/officeart/2005/8/layout/lProcess1"/>
    <dgm:cxn modelId="{2346808D-D429-4EA8-BD99-C4D0C7C2A20A}" type="presParOf" srcId="{609B7E89-A78B-42AC-9BC6-6B7B0C3FB4D7}" destId="{0B5E4577-0D69-459C-A41C-5FBBB3654988}" srcOrd="2" destOrd="0" presId="urn:microsoft.com/office/officeart/2005/8/layout/lProcess1"/>
    <dgm:cxn modelId="{A92E5E97-9DC4-47F0-9FEA-84D9CBD6A49B}" type="presParOf" srcId="{609B7E89-A78B-42AC-9BC6-6B7B0C3FB4D7}" destId="{764694FF-46A1-4869-AC3C-1251F97FE4D2}" srcOrd="3" destOrd="0" presId="urn:microsoft.com/office/officeart/2005/8/layout/lProcess1"/>
    <dgm:cxn modelId="{200ACA5C-6030-41E6-8005-9C343E6A4DC0}" type="presParOf" srcId="{609B7E89-A78B-42AC-9BC6-6B7B0C3FB4D7}" destId="{1399E9E9-8A31-48F6-A115-1AF18AA69B46}" srcOrd="4" destOrd="0" presId="urn:microsoft.com/office/officeart/2005/8/layout/lProcess1"/>
    <dgm:cxn modelId="{28A1353D-D806-48C3-942B-5323416252DF}" type="presParOf" srcId="{6C9F3864-E57D-49CC-99C0-8AB64AAB9CDC}" destId="{BAC3F865-D7DB-461A-BA95-0B3A6E8EFC41}" srcOrd="3" destOrd="0" presId="urn:microsoft.com/office/officeart/2005/8/layout/lProcess1"/>
    <dgm:cxn modelId="{360CC57E-C34D-4508-BF8E-84B769694305}" type="presParOf" srcId="{6C9F3864-E57D-49CC-99C0-8AB64AAB9CDC}" destId="{51E4E445-BBAD-47A6-B2CC-8E9BA729B5D8}" srcOrd="4" destOrd="0" presId="urn:microsoft.com/office/officeart/2005/8/layout/lProcess1"/>
    <dgm:cxn modelId="{60223773-82A7-4F26-9E9A-E77109E33FDC}" type="presParOf" srcId="{51E4E445-BBAD-47A6-B2CC-8E9BA729B5D8}" destId="{71845C55-E4FB-4C3F-A91F-D261A425FACC}" srcOrd="0" destOrd="0" presId="urn:microsoft.com/office/officeart/2005/8/layout/lProcess1"/>
    <dgm:cxn modelId="{2905657E-257D-4E6F-B7B6-6144840D6988}" type="presParOf" srcId="{6C9F3864-E57D-49CC-99C0-8AB64AAB9CDC}" destId="{7B1D0DF2-9C2C-4217-932D-FE9DCFEA7432}" srcOrd="5" destOrd="0" presId="urn:microsoft.com/office/officeart/2005/8/layout/lProcess1"/>
    <dgm:cxn modelId="{147680D3-6D99-4551-AA2A-6CE48E1F03C3}" type="presParOf" srcId="{6C9F3864-E57D-49CC-99C0-8AB64AAB9CDC}" destId="{553708F0-29A8-4056-9272-83DC14EA3A39}" srcOrd="6" destOrd="0" presId="urn:microsoft.com/office/officeart/2005/8/layout/lProcess1"/>
    <dgm:cxn modelId="{CC406F47-3325-4981-9C46-EABEEFD114AF}" type="presParOf" srcId="{553708F0-29A8-4056-9272-83DC14EA3A39}" destId="{D64FECF3-E43C-4CF5-939C-6FA61933A85E}" srcOrd="0" destOrd="0" presId="urn:microsoft.com/office/officeart/2005/8/layout/lProcess1"/>
    <dgm:cxn modelId="{557389DC-E413-46F6-89CE-017A06F783A2}" type="presParOf" srcId="{553708F0-29A8-4056-9272-83DC14EA3A39}" destId="{8236DB9B-E1D8-43CF-A1C2-E9EB0547490C}" srcOrd="1" destOrd="0" presId="urn:microsoft.com/office/officeart/2005/8/layout/lProcess1"/>
    <dgm:cxn modelId="{A2518330-748A-447B-8EB9-3EFC627EBE8F}" type="presParOf" srcId="{553708F0-29A8-4056-9272-83DC14EA3A39}" destId="{68A2ABB5-DB5D-45BF-AC8B-7F22FB3BD09E}" srcOrd="2" destOrd="0" presId="urn:microsoft.com/office/officeart/2005/8/layout/lProcess1"/>
    <dgm:cxn modelId="{0B2DEB35-E52A-4FDE-9F98-81CC9E12C713}" type="presParOf" srcId="{553708F0-29A8-4056-9272-83DC14EA3A39}" destId="{ABD3A77E-7F7C-4735-92B9-3E7A7CAC48F1}" srcOrd="3" destOrd="0" presId="urn:microsoft.com/office/officeart/2005/8/layout/lProcess1"/>
    <dgm:cxn modelId="{D935DABD-3CA8-4AAA-A41D-AE28F6F02A27}" type="presParOf" srcId="{553708F0-29A8-4056-9272-83DC14EA3A39}" destId="{18C4D2F8-1BF8-4C97-9022-08540417BBDC}" srcOrd="4" destOrd="0" presId="urn:microsoft.com/office/officeart/2005/8/layout/lProcess1"/>
    <dgm:cxn modelId="{7271B44E-794F-42B3-8590-BD2E6D628D78}" type="presParOf" srcId="{553708F0-29A8-4056-9272-83DC14EA3A39}" destId="{016581E5-A2F5-4B1D-AD64-C4E57BD64523}" srcOrd="5" destOrd="0" presId="urn:microsoft.com/office/officeart/2005/8/layout/lProcess1"/>
    <dgm:cxn modelId="{5C87AE36-1DA0-4F09-A1BE-E41DB522199E}" type="presParOf" srcId="{553708F0-29A8-4056-9272-83DC14EA3A39}" destId="{DAF21E43-7FA7-4DFA-8A29-CF38BD49326D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F658DC6-7797-4FC0-8E8A-7542C6FF817D}" type="doc">
      <dgm:prSet loTypeId="urn:microsoft.com/office/officeart/2008/layout/LinedList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AC137E19-628E-43F1-AB1A-3832B7A697F4}">
      <dgm:prSet/>
      <dgm:spPr/>
      <dgm:t>
        <a:bodyPr/>
        <a:lstStyle/>
        <a:p>
          <a:pPr rtl="0"/>
          <a:r>
            <a:rPr lang="en-US" b="1" smtClean="0"/>
            <a:t>The [Finnish] Act on the Law applicable to International Sale of Goods, 1964 (Act -64)</a:t>
          </a:r>
          <a:endParaRPr lang="fi-FI"/>
        </a:p>
      </dgm:t>
    </dgm:pt>
    <dgm:pt modelId="{F74D2071-E662-446F-AB9B-D32DE865082E}" type="parTrans" cxnId="{5E65F2C3-D1D8-43AD-AE7B-FD18E2E4C89A}">
      <dgm:prSet/>
      <dgm:spPr/>
      <dgm:t>
        <a:bodyPr/>
        <a:lstStyle/>
        <a:p>
          <a:endParaRPr lang="fi-FI"/>
        </a:p>
      </dgm:t>
    </dgm:pt>
    <dgm:pt modelId="{F823BD5B-0123-4704-8CF7-F5509BC58EFE}" type="sibTrans" cxnId="{5E65F2C3-D1D8-43AD-AE7B-FD18E2E4C89A}">
      <dgm:prSet/>
      <dgm:spPr/>
      <dgm:t>
        <a:bodyPr/>
        <a:lstStyle/>
        <a:p>
          <a:endParaRPr lang="fi-FI"/>
        </a:p>
      </dgm:t>
    </dgm:pt>
    <dgm:pt modelId="{F6103C01-0A31-4F01-B5B0-4065C15C8C5C}">
      <dgm:prSet/>
      <dgm:spPr/>
      <dgm:t>
        <a:bodyPr/>
        <a:lstStyle/>
        <a:p>
          <a:pPr rtl="0"/>
          <a:r>
            <a:rPr lang="en-US" b="1" smtClean="0"/>
            <a:t>determines the choice of law </a:t>
          </a:r>
          <a:endParaRPr lang="fi-FI"/>
        </a:p>
      </dgm:t>
    </dgm:pt>
    <dgm:pt modelId="{B891E841-2E4C-48F6-B6C4-49D5C2B42B8A}" type="parTrans" cxnId="{A6734332-8282-42ED-9B0E-9F4A14EE12A4}">
      <dgm:prSet/>
      <dgm:spPr/>
      <dgm:t>
        <a:bodyPr/>
        <a:lstStyle/>
        <a:p>
          <a:endParaRPr lang="fi-FI"/>
        </a:p>
      </dgm:t>
    </dgm:pt>
    <dgm:pt modelId="{C13B537E-6252-4A7C-839E-CE439A9A340C}" type="sibTrans" cxnId="{A6734332-8282-42ED-9B0E-9F4A14EE12A4}">
      <dgm:prSet/>
      <dgm:spPr/>
      <dgm:t>
        <a:bodyPr/>
        <a:lstStyle/>
        <a:p>
          <a:endParaRPr lang="fi-FI"/>
        </a:p>
      </dgm:t>
    </dgm:pt>
    <dgm:pt modelId="{0B8B9A88-171C-49EA-9B29-0E2AD7E6343A}">
      <dgm:prSet/>
      <dgm:spPr/>
      <dgm:t>
        <a:bodyPr/>
        <a:lstStyle/>
        <a:p>
          <a:pPr rtl="0"/>
          <a:r>
            <a:rPr lang="en-US" smtClean="0"/>
            <a:t>scope of application: </a:t>
          </a:r>
          <a:r>
            <a:rPr lang="en-US" i="0" smtClean="0"/>
            <a:t>international sales relations</a:t>
          </a:r>
          <a:endParaRPr lang="fi-FI"/>
        </a:p>
      </dgm:t>
    </dgm:pt>
    <dgm:pt modelId="{949A392D-A5F9-4D6E-BD66-BAECDDD4AB88}" type="parTrans" cxnId="{CC92B06A-17B6-402C-BC70-767BB03B2FC5}">
      <dgm:prSet/>
      <dgm:spPr/>
      <dgm:t>
        <a:bodyPr/>
        <a:lstStyle/>
        <a:p>
          <a:endParaRPr lang="fi-FI"/>
        </a:p>
      </dgm:t>
    </dgm:pt>
    <dgm:pt modelId="{207DBE48-1AAE-43DF-921E-12387B9F2084}" type="sibTrans" cxnId="{CC92B06A-17B6-402C-BC70-767BB03B2FC5}">
      <dgm:prSet/>
      <dgm:spPr/>
      <dgm:t>
        <a:bodyPr/>
        <a:lstStyle/>
        <a:p>
          <a:endParaRPr lang="fi-FI"/>
        </a:p>
      </dgm:t>
    </dgm:pt>
    <dgm:pt modelId="{7D3F0487-FB72-47F4-976E-45328A032D96}">
      <dgm:prSet/>
      <dgm:spPr/>
      <dgm:t>
        <a:bodyPr/>
        <a:lstStyle/>
        <a:p>
          <a:pPr rtl="0"/>
          <a:r>
            <a:rPr lang="en-US" i="0" smtClean="0"/>
            <a:t>limitations: consumer relations, sale of a registered ship etc. </a:t>
          </a:r>
          <a:endParaRPr lang="fi-FI"/>
        </a:p>
      </dgm:t>
    </dgm:pt>
    <dgm:pt modelId="{60186A82-4FC3-4174-8917-6C1923481F74}" type="parTrans" cxnId="{FB74775D-F371-4DAA-ABDB-90B6D8C9B49F}">
      <dgm:prSet/>
      <dgm:spPr/>
      <dgm:t>
        <a:bodyPr/>
        <a:lstStyle/>
        <a:p>
          <a:endParaRPr lang="fi-FI"/>
        </a:p>
      </dgm:t>
    </dgm:pt>
    <dgm:pt modelId="{11C430A3-AF45-48AB-BDF3-3A7C554E8738}" type="sibTrans" cxnId="{FB74775D-F371-4DAA-ABDB-90B6D8C9B49F}">
      <dgm:prSet/>
      <dgm:spPr/>
      <dgm:t>
        <a:bodyPr/>
        <a:lstStyle/>
        <a:p>
          <a:endParaRPr lang="fi-FI"/>
        </a:p>
      </dgm:t>
    </dgm:pt>
    <dgm:pt modelId="{34513E9F-EDF3-46CC-B066-A2981270A241}" type="pres">
      <dgm:prSet presAssocID="{3F658DC6-7797-4FC0-8E8A-7542C6FF817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2717E38E-0C49-46D0-835B-399292DAC73E}" type="pres">
      <dgm:prSet presAssocID="{AC137E19-628E-43F1-AB1A-3832B7A697F4}" presName="thickLine" presStyleLbl="alignNode1" presStyleIdx="0" presStyleCnt="2"/>
      <dgm:spPr/>
    </dgm:pt>
    <dgm:pt modelId="{72F7C743-2ABA-44FC-9799-2BA511BEE940}" type="pres">
      <dgm:prSet presAssocID="{AC137E19-628E-43F1-AB1A-3832B7A697F4}" presName="horz1" presStyleCnt="0"/>
      <dgm:spPr/>
    </dgm:pt>
    <dgm:pt modelId="{4223AEF4-4435-46DB-8C58-0C2A8AAA8DDE}" type="pres">
      <dgm:prSet presAssocID="{AC137E19-628E-43F1-AB1A-3832B7A697F4}" presName="tx1" presStyleLbl="revTx" presStyleIdx="0" presStyleCnt="4"/>
      <dgm:spPr/>
      <dgm:t>
        <a:bodyPr/>
        <a:lstStyle/>
        <a:p>
          <a:endParaRPr lang="fi-FI"/>
        </a:p>
      </dgm:t>
    </dgm:pt>
    <dgm:pt modelId="{81278D3A-9299-4E29-BC97-B7566F6C0906}" type="pres">
      <dgm:prSet presAssocID="{AC137E19-628E-43F1-AB1A-3832B7A697F4}" presName="vert1" presStyleCnt="0"/>
      <dgm:spPr/>
    </dgm:pt>
    <dgm:pt modelId="{32A8ABED-9392-4F84-B471-E132CA786974}" type="pres">
      <dgm:prSet presAssocID="{F6103C01-0A31-4F01-B5B0-4065C15C8C5C}" presName="thickLine" presStyleLbl="alignNode1" presStyleIdx="1" presStyleCnt="2"/>
      <dgm:spPr/>
    </dgm:pt>
    <dgm:pt modelId="{72A8B6DA-5CFA-4290-99BF-F60B304A4488}" type="pres">
      <dgm:prSet presAssocID="{F6103C01-0A31-4F01-B5B0-4065C15C8C5C}" presName="horz1" presStyleCnt="0"/>
      <dgm:spPr/>
    </dgm:pt>
    <dgm:pt modelId="{640B3462-ECAF-4F46-A5DA-4BB0E50E1FAD}" type="pres">
      <dgm:prSet presAssocID="{F6103C01-0A31-4F01-B5B0-4065C15C8C5C}" presName="tx1" presStyleLbl="revTx" presStyleIdx="1" presStyleCnt="4"/>
      <dgm:spPr/>
      <dgm:t>
        <a:bodyPr/>
        <a:lstStyle/>
        <a:p>
          <a:endParaRPr lang="fi-FI"/>
        </a:p>
      </dgm:t>
    </dgm:pt>
    <dgm:pt modelId="{DA258C5F-4771-4366-B828-6F3140F02C17}" type="pres">
      <dgm:prSet presAssocID="{F6103C01-0A31-4F01-B5B0-4065C15C8C5C}" presName="vert1" presStyleCnt="0"/>
      <dgm:spPr/>
    </dgm:pt>
    <dgm:pt modelId="{3E108A0D-AA2E-4A66-8098-4DDF07FF90F2}" type="pres">
      <dgm:prSet presAssocID="{0B8B9A88-171C-49EA-9B29-0E2AD7E6343A}" presName="vertSpace2a" presStyleCnt="0"/>
      <dgm:spPr/>
    </dgm:pt>
    <dgm:pt modelId="{0A6B1040-72C8-4C3F-BFDC-90716972BF8E}" type="pres">
      <dgm:prSet presAssocID="{0B8B9A88-171C-49EA-9B29-0E2AD7E6343A}" presName="horz2" presStyleCnt="0"/>
      <dgm:spPr/>
    </dgm:pt>
    <dgm:pt modelId="{45FDDC16-5BAB-4313-A0A5-3A4FD29515C5}" type="pres">
      <dgm:prSet presAssocID="{0B8B9A88-171C-49EA-9B29-0E2AD7E6343A}" presName="horzSpace2" presStyleCnt="0"/>
      <dgm:spPr/>
    </dgm:pt>
    <dgm:pt modelId="{00EB8F1A-A9B3-400E-9C66-B423B50CE339}" type="pres">
      <dgm:prSet presAssocID="{0B8B9A88-171C-49EA-9B29-0E2AD7E6343A}" presName="tx2" presStyleLbl="revTx" presStyleIdx="2" presStyleCnt="4"/>
      <dgm:spPr/>
      <dgm:t>
        <a:bodyPr/>
        <a:lstStyle/>
        <a:p>
          <a:endParaRPr lang="fi-FI"/>
        </a:p>
      </dgm:t>
    </dgm:pt>
    <dgm:pt modelId="{872AA498-BD94-4AE8-8F0F-33A3D4474748}" type="pres">
      <dgm:prSet presAssocID="{0B8B9A88-171C-49EA-9B29-0E2AD7E6343A}" presName="vert2" presStyleCnt="0"/>
      <dgm:spPr/>
    </dgm:pt>
    <dgm:pt modelId="{A3A479BA-8C75-4925-B031-D04662594FE2}" type="pres">
      <dgm:prSet presAssocID="{0B8B9A88-171C-49EA-9B29-0E2AD7E6343A}" presName="thinLine2b" presStyleLbl="callout" presStyleIdx="0" presStyleCnt="2"/>
      <dgm:spPr/>
    </dgm:pt>
    <dgm:pt modelId="{E5A22907-A656-4350-9F5A-148F241AEC84}" type="pres">
      <dgm:prSet presAssocID="{0B8B9A88-171C-49EA-9B29-0E2AD7E6343A}" presName="vertSpace2b" presStyleCnt="0"/>
      <dgm:spPr/>
    </dgm:pt>
    <dgm:pt modelId="{BB6E3C6E-F6DA-4943-9BC7-8285F6361C28}" type="pres">
      <dgm:prSet presAssocID="{7D3F0487-FB72-47F4-976E-45328A032D96}" presName="horz2" presStyleCnt="0"/>
      <dgm:spPr/>
    </dgm:pt>
    <dgm:pt modelId="{3A9F72E2-B435-43B2-8DA8-E2A76CED2DA5}" type="pres">
      <dgm:prSet presAssocID="{7D3F0487-FB72-47F4-976E-45328A032D96}" presName="horzSpace2" presStyleCnt="0"/>
      <dgm:spPr/>
    </dgm:pt>
    <dgm:pt modelId="{D8271D85-E0C2-45AC-BF86-061D45078A79}" type="pres">
      <dgm:prSet presAssocID="{7D3F0487-FB72-47F4-976E-45328A032D96}" presName="tx2" presStyleLbl="revTx" presStyleIdx="3" presStyleCnt="4"/>
      <dgm:spPr/>
      <dgm:t>
        <a:bodyPr/>
        <a:lstStyle/>
        <a:p>
          <a:endParaRPr lang="fi-FI"/>
        </a:p>
      </dgm:t>
    </dgm:pt>
    <dgm:pt modelId="{3F1DE68C-E7B9-4E45-A4DE-ED7EB0E1BC9A}" type="pres">
      <dgm:prSet presAssocID="{7D3F0487-FB72-47F4-976E-45328A032D96}" presName="vert2" presStyleCnt="0"/>
      <dgm:spPr/>
    </dgm:pt>
    <dgm:pt modelId="{CDBC6F47-E1C1-40BC-B7B2-81FF7E8B2BA1}" type="pres">
      <dgm:prSet presAssocID="{7D3F0487-FB72-47F4-976E-45328A032D96}" presName="thinLine2b" presStyleLbl="callout" presStyleIdx="1" presStyleCnt="2"/>
      <dgm:spPr/>
    </dgm:pt>
    <dgm:pt modelId="{4CFC73B3-4EA9-4373-BBB0-073F1699F996}" type="pres">
      <dgm:prSet presAssocID="{7D3F0487-FB72-47F4-976E-45328A032D96}" presName="vertSpace2b" presStyleCnt="0"/>
      <dgm:spPr/>
    </dgm:pt>
  </dgm:ptLst>
  <dgm:cxnLst>
    <dgm:cxn modelId="{EC08BDD3-A1FB-4E4C-9FE1-D20861A4750D}" type="presOf" srcId="{AC137E19-628E-43F1-AB1A-3832B7A697F4}" destId="{4223AEF4-4435-46DB-8C58-0C2A8AAA8DDE}" srcOrd="0" destOrd="0" presId="urn:microsoft.com/office/officeart/2008/layout/LinedList"/>
    <dgm:cxn modelId="{5E65F2C3-D1D8-43AD-AE7B-FD18E2E4C89A}" srcId="{3F658DC6-7797-4FC0-8E8A-7542C6FF817D}" destId="{AC137E19-628E-43F1-AB1A-3832B7A697F4}" srcOrd="0" destOrd="0" parTransId="{F74D2071-E662-446F-AB9B-D32DE865082E}" sibTransId="{F823BD5B-0123-4704-8CF7-F5509BC58EFE}"/>
    <dgm:cxn modelId="{A6734332-8282-42ED-9B0E-9F4A14EE12A4}" srcId="{3F658DC6-7797-4FC0-8E8A-7542C6FF817D}" destId="{F6103C01-0A31-4F01-B5B0-4065C15C8C5C}" srcOrd="1" destOrd="0" parTransId="{B891E841-2E4C-48F6-B6C4-49D5C2B42B8A}" sibTransId="{C13B537E-6252-4A7C-839E-CE439A9A340C}"/>
    <dgm:cxn modelId="{18275D80-568C-4D40-8AB7-76477E9AE573}" type="presOf" srcId="{3F658DC6-7797-4FC0-8E8A-7542C6FF817D}" destId="{34513E9F-EDF3-46CC-B066-A2981270A241}" srcOrd="0" destOrd="0" presId="urn:microsoft.com/office/officeart/2008/layout/LinedList"/>
    <dgm:cxn modelId="{E3706444-8A07-4165-8274-3A596D00E96E}" type="presOf" srcId="{7D3F0487-FB72-47F4-976E-45328A032D96}" destId="{D8271D85-E0C2-45AC-BF86-061D45078A79}" srcOrd="0" destOrd="0" presId="urn:microsoft.com/office/officeart/2008/layout/LinedList"/>
    <dgm:cxn modelId="{CC92B06A-17B6-402C-BC70-767BB03B2FC5}" srcId="{F6103C01-0A31-4F01-B5B0-4065C15C8C5C}" destId="{0B8B9A88-171C-49EA-9B29-0E2AD7E6343A}" srcOrd="0" destOrd="0" parTransId="{949A392D-A5F9-4D6E-BD66-BAECDDD4AB88}" sibTransId="{207DBE48-1AAE-43DF-921E-12387B9F2084}"/>
    <dgm:cxn modelId="{FB74775D-F371-4DAA-ABDB-90B6D8C9B49F}" srcId="{F6103C01-0A31-4F01-B5B0-4065C15C8C5C}" destId="{7D3F0487-FB72-47F4-976E-45328A032D96}" srcOrd="1" destOrd="0" parTransId="{60186A82-4FC3-4174-8917-6C1923481F74}" sibTransId="{11C430A3-AF45-48AB-BDF3-3A7C554E8738}"/>
    <dgm:cxn modelId="{DBC0AA41-126F-4D64-91A1-38F8842F3537}" type="presOf" srcId="{0B8B9A88-171C-49EA-9B29-0E2AD7E6343A}" destId="{00EB8F1A-A9B3-400E-9C66-B423B50CE339}" srcOrd="0" destOrd="0" presId="urn:microsoft.com/office/officeart/2008/layout/LinedList"/>
    <dgm:cxn modelId="{7F54513F-8B31-4DCE-97DF-FA58C977E6C6}" type="presOf" srcId="{F6103C01-0A31-4F01-B5B0-4065C15C8C5C}" destId="{640B3462-ECAF-4F46-A5DA-4BB0E50E1FAD}" srcOrd="0" destOrd="0" presId="urn:microsoft.com/office/officeart/2008/layout/LinedList"/>
    <dgm:cxn modelId="{48AD1BE1-1634-415A-8F70-ACDD194B841E}" type="presParOf" srcId="{34513E9F-EDF3-46CC-B066-A2981270A241}" destId="{2717E38E-0C49-46D0-835B-399292DAC73E}" srcOrd="0" destOrd="0" presId="urn:microsoft.com/office/officeart/2008/layout/LinedList"/>
    <dgm:cxn modelId="{696263F6-FE7F-458C-A773-87860684420C}" type="presParOf" srcId="{34513E9F-EDF3-46CC-B066-A2981270A241}" destId="{72F7C743-2ABA-44FC-9799-2BA511BEE940}" srcOrd="1" destOrd="0" presId="urn:microsoft.com/office/officeart/2008/layout/LinedList"/>
    <dgm:cxn modelId="{0344C561-0AB6-4C77-A0A0-078DA8F9626E}" type="presParOf" srcId="{72F7C743-2ABA-44FC-9799-2BA511BEE940}" destId="{4223AEF4-4435-46DB-8C58-0C2A8AAA8DDE}" srcOrd="0" destOrd="0" presId="urn:microsoft.com/office/officeart/2008/layout/LinedList"/>
    <dgm:cxn modelId="{5B02D6D0-2E24-4C81-BC16-B7AF08C3E50D}" type="presParOf" srcId="{72F7C743-2ABA-44FC-9799-2BA511BEE940}" destId="{81278D3A-9299-4E29-BC97-B7566F6C0906}" srcOrd="1" destOrd="0" presId="urn:microsoft.com/office/officeart/2008/layout/LinedList"/>
    <dgm:cxn modelId="{6F6C96A1-AF36-498D-9966-024E636E00F0}" type="presParOf" srcId="{34513E9F-EDF3-46CC-B066-A2981270A241}" destId="{32A8ABED-9392-4F84-B471-E132CA786974}" srcOrd="2" destOrd="0" presId="urn:microsoft.com/office/officeart/2008/layout/LinedList"/>
    <dgm:cxn modelId="{536D9D36-8F0F-47F2-9B81-D46552AD7055}" type="presParOf" srcId="{34513E9F-EDF3-46CC-B066-A2981270A241}" destId="{72A8B6DA-5CFA-4290-99BF-F60B304A4488}" srcOrd="3" destOrd="0" presId="urn:microsoft.com/office/officeart/2008/layout/LinedList"/>
    <dgm:cxn modelId="{96CC19DF-CC9A-4062-9FDB-01EAF24AFB2D}" type="presParOf" srcId="{72A8B6DA-5CFA-4290-99BF-F60B304A4488}" destId="{640B3462-ECAF-4F46-A5DA-4BB0E50E1FAD}" srcOrd="0" destOrd="0" presId="urn:microsoft.com/office/officeart/2008/layout/LinedList"/>
    <dgm:cxn modelId="{497B5AEB-4844-45F8-8B80-4DD77D992BBF}" type="presParOf" srcId="{72A8B6DA-5CFA-4290-99BF-F60B304A4488}" destId="{DA258C5F-4771-4366-B828-6F3140F02C17}" srcOrd="1" destOrd="0" presId="urn:microsoft.com/office/officeart/2008/layout/LinedList"/>
    <dgm:cxn modelId="{61292BB3-29F5-4625-9C8E-EA0FE9D14055}" type="presParOf" srcId="{DA258C5F-4771-4366-B828-6F3140F02C17}" destId="{3E108A0D-AA2E-4A66-8098-4DDF07FF90F2}" srcOrd="0" destOrd="0" presId="urn:microsoft.com/office/officeart/2008/layout/LinedList"/>
    <dgm:cxn modelId="{808733D7-4E07-4082-8155-3A437DBA1AE6}" type="presParOf" srcId="{DA258C5F-4771-4366-B828-6F3140F02C17}" destId="{0A6B1040-72C8-4C3F-BFDC-90716972BF8E}" srcOrd="1" destOrd="0" presId="urn:microsoft.com/office/officeart/2008/layout/LinedList"/>
    <dgm:cxn modelId="{C225FE11-82C6-4512-BB45-3243D29057ED}" type="presParOf" srcId="{0A6B1040-72C8-4C3F-BFDC-90716972BF8E}" destId="{45FDDC16-5BAB-4313-A0A5-3A4FD29515C5}" srcOrd="0" destOrd="0" presId="urn:microsoft.com/office/officeart/2008/layout/LinedList"/>
    <dgm:cxn modelId="{0A95D0FB-F86A-46A5-A171-D664C1054A7D}" type="presParOf" srcId="{0A6B1040-72C8-4C3F-BFDC-90716972BF8E}" destId="{00EB8F1A-A9B3-400E-9C66-B423B50CE339}" srcOrd="1" destOrd="0" presId="urn:microsoft.com/office/officeart/2008/layout/LinedList"/>
    <dgm:cxn modelId="{DBA81AD2-6C73-465B-8D29-2D00C320DD68}" type="presParOf" srcId="{0A6B1040-72C8-4C3F-BFDC-90716972BF8E}" destId="{872AA498-BD94-4AE8-8F0F-33A3D4474748}" srcOrd="2" destOrd="0" presId="urn:microsoft.com/office/officeart/2008/layout/LinedList"/>
    <dgm:cxn modelId="{24258B55-9452-4FEA-82E6-B95E6F0DBFA9}" type="presParOf" srcId="{DA258C5F-4771-4366-B828-6F3140F02C17}" destId="{A3A479BA-8C75-4925-B031-D04662594FE2}" srcOrd="2" destOrd="0" presId="urn:microsoft.com/office/officeart/2008/layout/LinedList"/>
    <dgm:cxn modelId="{4ED04677-F871-4CFB-AA13-03E971F1BC71}" type="presParOf" srcId="{DA258C5F-4771-4366-B828-6F3140F02C17}" destId="{E5A22907-A656-4350-9F5A-148F241AEC84}" srcOrd="3" destOrd="0" presId="urn:microsoft.com/office/officeart/2008/layout/LinedList"/>
    <dgm:cxn modelId="{7A30C7E1-478D-45AC-8E09-D1E7F86A5228}" type="presParOf" srcId="{DA258C5F-4771-4366-B828-6F3140F02C17}" destId="{BB6E3C6E-F6DA-4943-9BC7-8285F6361C28}" srcOrd="4" destOrd="0" presId="urn:microsoft.com/office/officeart/2008/layout/LinedList"/>
    <dgm:cxn modelId="{E3510AB1-0DF1-4CBE-9BA0-5E2528F0455C}" type="presParOf" srcId="{BB6E3C6E-F6DA-4943-9BC7-8285F6361C28}" destId="{3A9F72E2-B435-43B2-8DA8-E2A76CED2DA5}" srcOrd="0" destOrd="0" presId="urn:microsoft.com/office/officeart/2008/layout/LinedList"/>
    <dgm:cxn modelId="{2C1E51D0-30F4-4399-8875-8991B14541AC}" type="presParOf" srcId="{BB6E3C6E-F6DA-4943-9BC7-8285F6361C28}" destId="{D8271D85-E0C2-45AC-BF86-061D45078A79}" srcOrd="1" destOrd="0" presId="urn:microsoft.com/office/officeart/2008/layout/LinedList"/>
    <dgm:cxn modelId="{23FCAD21-125D-4087-93E9-01FD33CFC0CA}" type="presParOf" srcId="{BB6E3C6E-F6DA-4943-9BC7-8285F6361C28}" destId="{3F1DE68C-E7B9-4E45-A4DE-ED7EB0E1BC9A}" srcOrd="2" destOrd="0" presId="urn:microsoft.com/office/officeart/2008/layout/LinedList"/>
    <dgm:cxn modelId="{9B5C45CD-169C-49B2-8D64-D5ABFA8A686A}" type="presParOf" srcId="{DA258C5F-4771-4366-B828-6F3140F02C17}" destId="{CDBC6F47-E1C1-40BC-B7B2-81FF7E8B2BA1}" srcOrd="5" destOrd="0" presId="urn:microsoft.com/office/officeart/2008/layout/LinedList"/>
    <dgm:cxn modelId="{DA88DD11-DE82-4DC7-930C-C67ED76FACD1}" type="presParOf" srcId="{DA258C5F-4771-4366-B828-6F3140F02C17}" destId="{4CFC73B3-4EA9-4373-BBB0-073F1699F996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84C6608-F0D7-4772-9DAC-10AC54E8FBB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79119FA2-33C9-401A-B1F0-1C49A9EFCE57}">
      <dgm:prSet/>
      <dgm:spPr/>
      <dgm:t>
        <a:bodyPr/>
        <a:lstStyle/>
        <a:p>
          <a:pPr rtl="0"/>
          <a:r>
            <a:rPr lang="en-US" b="1" dirty="0" smtClean="0"/>
            <a:t>CISG concerns  the contents of the sales relationship</a:t>
          </a:r>
          <a:endParaRPr lang="fi-FI" dirty="0"/>
        </a:p>
      </dgm:t>
    </dgm:pt>
    <dgm:pt modelId="{24EA97CD-3B59-46B9-AFEC-C2C804695D83}" type="parTrans" cxnId="{3405E2F3-5C01-4E78-AED5-785D09B11E78}">
      <dgm:prSet/>
      <dgm:spPr/>
      <dgm:t>
        <a:bodyPr/>
        <a:lstStyle/>
        <a:p>
          <a:endParaRPr lang="fi-FI"/>
        </a:p>
      </dgm:t>
    </dgm:pt>
    <dgm:pt modelId="{CCC0E4A5-98B0-4E5E-A133-DD582D1BAE08}" type="sibTrans" cxnId="{3405E2F3-5C01-4E78-AED5-785D09B11E78}">
      <dgm:prSet/>
      <dgm:spPr/>
      <dgm:t>
        <a:bodyPr/>
        <a:lstStyle/>
        <a:p>
          <a:endParaRPr lang="fi-FI"/>
        </a:p>
      </dgm:t>
    </dgm:pt>
    <dgm:pt modelId="{3936B9AD-D193-4C0B-8793-0EF68CD9F7E9}">
      <dgm:prSet/>
      <dgm:spPr/>
      <dgm:t>
        <a:bodyPr/>
        <a:lstStyle/>
        <a:p>
          <a:pPr rtl="0"/>
          <a:r>
            <a:rPr lang="en-US" b="1" smtClean="0"/>
            <a:t>scope of application</a:t>
          </a:r>
          <a:endParaRPr lang="fi-FI"/>
        </a:p>
      </dgm:t>
    </dgm:pt>
    <dgm:pt modelId="{80BA50EB-C26C-4D11-8B51-7154ADA21D86}" type="parTrans" cxnId="{989ABCB2-9010-4F55-859B-35D356F47033}">
      <dgm:prSet/>
      <dgm:spPr/>
      <dgm:t>
        <a:bodyPr/>
        <a:lstStyle/>
        <a:p>
          <a:endParaRPr lang="fi-FI"/>
        </a:p>
      </dgm:t>
    </dgm:pt>
    <dgm:pt modelId="{A914CBDE-9571-454A-8E8A-CEA59666CB72}" type="sibTrans" cxnId="{989ABCB2-9010-4F55-859B-35D356F47033}">
      <dgm:prSet/>
      <dgm:spPr/>
      <dgm:t>
        <a:bodyPr/>
        <a:lstStyle/>
        <a:p>
          <a:endParaRPr lang="fi-FI"/>
        </a:p>
      </dgm:t>
    </dgm:pt>
    <dgm:pt modelId="{ADCA418A-5CA4-4DFC-AF93-9E658D8EAB14}">
      <dgm:prSet/>
      <dgm:spPr/>
      <dgm:t>
        <a:bodyPr/>
        <a:lstStyle/>
        <a:p>
          <a:pPr rtl="0"/>
          <a:r>
            <a:rPr lang="en-US" i="0" dirty="0" smtClean="0"/>
            <a:t>international sales relations  </a:t>
          </a:r>
          <a:endParaRPr lang="fi-FI" dirty="0"/>
        </a:p>
      </dgm:t>
    </dgm:pt>
    <dgm:pt modelId="{116149BE-3E0B-4AAB-9975-68F8ABEA5CCE}" type="parTrans" cxnId="{B79985F7-9C76-488A-99AB-3D73E3061D37}">
      <dgm:prSet/>
      <dgm:spPr/>
      <dgm:t>
        <a:bodyPr/>
        <a:lstStyle/>
        <a:p>
          <a:endParaRPr lang="fi-FI"/>
        </a:p>
      </dgm:t>
    </dgm:pt>
    <dgm:pt modelId="{FD48E1D2-FA93-4FE1-8449-85B8107F55D3}" type="sibTrans" cxnId="{B79985F7-9C76-488A-99AB-3D73E3061D37}">
      <dgm:prSet/>
      <dgm:spPr/>
      <dgm:t>
        <a:bodyPr/>
        <a:lstStyle/>
        <a:p>
          <a:endParaRPr lang="fi-FI"/>
        </a:p>
      </dgm:t>
    </dgm:pt>
    <dgm:pt modelId="{EAC32E8F-F042-48D1-8140-ACB302FCA3E4}">
      <dgm:prSet/>
      <dgm:spPr/>
      <dgm:t>
        <a:bodyPr/>
        <a:lstStyle/>
        <a:p>
          <a:pPr rtl="0"/>
          <a:r>
            <a:rPr lang="en-US" i="0" smtClean="0"/>
            <a:t>limitations: household goods, securities, ships, electricity etc.  </a:t>
          </a:r>
          <a:endParaRPr lang="fi-FI"/>
        </a:p>
      </dgm:t>
    </dgm:pt>
    <dgm:pt modelId="{690AAEAD-9E51-427E-A431-46017BC09AFB}" type="parTrans" cxnId="{E1060D45-612D-4AB1-892C-E807BA8AC13F}">
      <dgm:prSet/>
      <dgm:spPr/>
      <dgm:t>
        <a:bodyPr/>
        <a:lstStyle/>
        <a:p>
          <a:endParaRPr lang="fi-FI"/>
        </a:p>
      </dgm:t>
    </dgm:pt>
    <dgm:pt modelId="{3305BC9B-9212-40E3-9EA3-53166A59811E}" type="sibTrans" cxnId="{E1060D45-612D-4AB1-892C-E807BA8AC13F}">
      <dgm:prSet/>
      <dgm:spPr/>
      <dgm:t>
        <a:bodyPr/>
        <a:lstStyle/>
        <a:p>
          <a:endParaRPr lang="fi-FI"/>
        </a:p>
      </dgm:t>
    </dgm:pt>
    <dgm:pt modelId="{9310789E-8BF3-4B20-AC49-C9452B5793CE}">
      <dgm:prSet/>
      <dgm:spPr/>
      <dgm:t>
        <a:bodyPr/>
        <a:lstStyle/>
        <a:p>
          <a:pPr rtl="0"/>
          <a:r>
            <a:rPr lang="en-US" i="0" smtClean="0"/>
            <a:t>Not applicable on contracts of mainly working   </a:t>
          </a:r>
          <a:endParaRPr lang="fi-FI"/>
        </a:p>
      </dgm:t>
    </dgm:pt>
    <dgm:pt modelId="{235F7E72-DF21-403E-AD36-33FCCAD89710}" type="parTrans" cxnId="{466590D0-B6E7-45E0-B814-CA1D8D4A40FF}">
      <dgm:prSet/>
      <dgm:spPr/>
      <dgm:t>
        <a:bodyPr/>
        <a:lstStyle/>
        <a:p>
          <a:endParaRPr lang="fi-FI"/>
        </a:p>
      </dgm:t>
    </dgm:pt>
    <dgm:pt modelId="{0F357E16-D5E0-4B22-AB41-E0F48CEDCDBD}" type="sibTrans" cxnId="{466590D0-B6E7-45E0-B814-CA1D8D4A40FF}">
      <dgm:prSet/>
      <dgm:spPr/>
      <dgm:t>
        <a:bodyPr/>
        <a:lstStyle/>
        <a:p>
          <a:endParaRPr lang="fi-FI"/>
        </a:p>
      </dgm:t>
    </dgm:pt>
    <dgm:pt modelId="{DEEA46AA-44AC-432E-8534-CAC41F2E0F41}" type="pres">
      <dgm:prSet presAssocID="{984C6608-F0D7-4772-9DAC-10AC54E8FBB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54D840ED-8D01-4217-8CDB-0F79BED5D7B7}" type="pres">
      <dgm:prSet presAssocID="{79119FA2-33C9-401A-B1F0-1C49A9EFCE57}" presName="thickLine" presStyleLbl="alignNode1" presStyleIdx="0" presStyleCnt="2"/>
      <dgm:spPr/>
    </dgm:pt>
    <dgm:pt modelId="{EE2CBC75-3F1A-4479-96B8-26CD40A4F7C5}" type="pres">
      <dgm:prSet presAssocID="{79119FA2-33C9-401A-B1F0-1C49A9EFCE57}" presName="horz1" presStyleCnt="0"/>
      <dgm:spPr/>
    </dgm:pt>
    <dgm:pt modelId="{F51079D2-2545-448D-A2AA-D0977C12776F}" type="pres">
      <dgm:prSet presAssocID="{79119FA2-33C9-401A-B1F0-1C49A9EFCE57}" presName="tx1" presStyleLbl="revTx" presStyleIdx="0" presStyleCnt="5"/>
      <dgm:spPr/>
      <dgm:t>
        <a:bodyPr/>
        <a:lstStyle/>
        <a:p>
          <a:endParaRPr lang="fi-FI"/>
        </a:p>
      </dgm:t>
    </dgm:pt>
    <dgm:pt modelId="{A056B9CD-9A5E-4334-BACE-EB977AA86E9B}" type="pres">
      <dgm:prSet presAssocID="{79119FA2-33C9-401A-B1F0-1C49A9EFCE57}" presName="vert1" presStyleCnt="0"/>
      <dgm:spPr/>
    </dgm:pt>
    <dgm:pt modelId="{754AB019-D240-4E34-B17C-4DF0BE7104E2}" type="pres">
      <dgm:prSet presAssocID="{3936B9AD-D193-4C0B-8793-0EF68CD9F7E9}" presName="thickLine" presStyleLbl="alignNode1" presStyleIdx="1" presStyleCnt="2"/>
      <dgm:spPr/>
    </dgm:pt>
    <dgm:pt modelId="{A273FAF0-912E-4EAB-B5C3-C950615140D1}" type="pres">
      <dgm:prSet presAssocID="{3936B9AD-D193-4C0B-8793-0EF68CD9F7E9}" presName="horz1" presStyleCnt="0"/>
      <dgm:spPr/>
    </dgm:pt>
    <dgm:pt modelId="{76D06418-0142-46F0-8F52-A9F62829A128}" type="pres">
      <dgm:prSet presAssocID="{3936B9AD-D193-4C0B-8793-0EF68CD9F7E9}" presName="tx1" presStyleLbl="revTx" presStyleIdx="1" presStyleCnt="5"/>
      <dgm:spPr/>
      <dgm:t>
        <a:bodyPr/>
        <a:lstStyle/>
        <a:p>
          <a:endParaRPr lang="fi-FI"/>
        </a:p>
      </dgm:t>
    </dgm:pt>
    <dgm:pt modelId="{629A2D5B-CD08-4B5B-945F-F6AE015AF0BE}" type="pres">
      <dgm:prSet presAssocID="{3936B9AD-D193-4C0B-8793-0EF68CD9F7E9}" presName="vert1" presStyleCnt="0"/>
      <dgm:spPr/>
    </dgm:pt>
    <dgm:pt modelId="{240BB9CC-F973-415B-A8C2-9EB8D9D930E0}" type="pres">
      <dgm:prSet presAssocID="{ADCA418A-5CA4-4DFC-AF93-9E658D8EAB14}" presName="vertSpace2a" presStyleCnt="0"/>
      <dgm:spPr/>
    </dgm:pt>
    <dgm:pt modelId="{7A7E0F2F-A12A-4A31-BBBA-40969DB755CC}" type="pres">
      <dgm:prSet presAssocID="{ADCA418A-5CA4-4DFC-AF93-9E658D8EAB14}" presName="horz2" presStyleCnt="0"/>
      <dgm:spPr/>
    </dgm:pt>
    <dgm:pt modelId="{1CD1B71B-2964-486D-AE9D-E79B6C753C22}" type="pres">
      <dgm:prSet presAssocID="{ADCA418A-5CA4-4DFC-AF93-9E658D8EAB14}" presName="horzSpace2" presStyleCnt="0"/>
      <dgm:spPr/>
    </dgm:pt>
    <dgm:pt modelId="{293C418D-1616-446F-AAD4-E3211EAEB73A}" type="pres">
      <dgm:prSet presAssocID="{ADCA418A-5CA4-4DFC-AF93-9E658D8EAB14}" presName="tx2" presStyleLbl="revTx" presStyleIdx="2" presStyleCnt="5"/>
      <dgm:spPr/>
      <dgm:t>
        <a:bodyPr/>
        <a:lstStyle/>
        <a:p>
          <a:endParaRPr lang="fi-FI"/>
        </a:p>
      </dgm:t>
    </dgm:pt>
    <dgm:pt modelId="{4FB1DE97-27CA-4CBC-A9EC-713E6E142BCA}" type="pres">
      <dgm:prSet presAssocID="{ADCA418A-5CA4-4DFC-AF93-9E658D8EAB14}" presName="vert2" presStyleCnt="0"/>
      <dgm:spPr/>
    </dgm:pt>
    <dgm:pt modelId="{3885B85E-D618-41E6-B0FC-A353F01A5099}" type="pres">
      <dgm:prSet presAssocID="{ADCA418A-5CA4-4DFC-AF93-9E658D8EAB14}" presName="thinLine2b" presStyleLbl="callout" presStyleIdx="0" presStyleCnt="3"/>
      <dgm:spPr/>
    </dgm:pt>
    <dgm:pt modelId="{8771E21E-F943-4853-84BC-46920CCEF941}" type="pres">
      <dgm:prSet presAssocID="{ADCA418A-5CA4-4DFC-AF93-9E658D8EAB14}" presName="vertSpace2b" presStyleCnt="0"/>
      <dgm:spPr/>
    </dgm:pt>
    <dgm:pt modelId="{32AB3495-0428-46FF-AFB9-2967A654264E}" type="pres">
      <dgm:prSet presAssocID="{EAC32E8F-F042-48D1-8140-ACB302FCA3E4}" presName="horz2" presStyleCnt="0"/>
      <dgm:spPr/>
    </dgm:pt>
    <dgm:pt modelId="{14CB9E3F-04E5-4D49-962D-4A79A6651911}" type="pres">
      <dgm:prSet presAssocID="{EAC32E8F-F042-48D1-8140-ACB302FCA3E4}" presName="horzSpace2" presStyleCnt="0"/>
      <dgm:spPr/>
    </dgm:pt>
    <dgm:pt modelId="{1789E1EA-74FD-4482-8219-BAC876477C34}" type="pres">
      <dgm:prSet presAssocID="{EAC32E8F-F042-48D1-8140-ACB302FCA3E4}" presName="tx2" presStyleLbl="revTx" presStyleIdx="3" presStyleCnt="5"/>
      <dgm:spPr/>
      <dgm:t>
        <a:bodyPr/>
        <a:lstStyle/>
        <a:p>
          <a:endParaRPr lang="fi-FI"/>
        </a:p>
      </dgm:t>
    </dgm:pt>
    <dgm:pt modelId="{051E2F54-AC4B-4C9C-B527-3C7ADAA0C163}" type="pres">
      <dgm:prSet presAssocID="{EAC32E8F-F042-48D1-8140-ACB302FCA3E4}" presName="vert2" presStyleCnt="0"/>
      <dgm:spPr/>
    </dgm:pt>
    <dgm:pt modelId="{D87D4A24-3C6D-496F-8303-F142E3917584}" type="pres">
      <dgm:prSet presAssocID="{EAC32E8F-F042-48D1-8140-ACB302FCA3E4}" presName="thinLine2b" presStyleLbl="callout" presStyleIdx="1" presStyleCnt="3"/>
      <dgm:spPr/>
    </dgm:pt>
    <dgm:pt modelId="{DBFA1924-9605-417D-9A8F-95F13B96269C}" type="pres">
      <dgm:prSet presAssocID="{EAC32E8F-F042-48D1-8140-ACB302FCA3E4}" presName="vertSpace2b" presStyleCnt="0"/>
      <dgm:spPr/>
    </dgm:pt>
    <dgm:pt modelId="{1DB56B22-9324-4901-8EB5-0825C2E82405}" type="pres">
      <dgm:prSet presAssocID="{9310789E-8BF3-4B20-AC49-C9452B5793CE}" presName="horz2" presStyleCnt="0"/>
      <dgm:spPr/>
    </dgm:pt>
    <dgm:pt modelId="{E3C425A8-5D79-4EC8-A89A-6EC8F6DEA1BE}" type="pres">
      <dgm:prSet presAssocID="{9310789E-8BF3-4B20-AC49-C9452B5793CE}" presName="horzSpace2" presStyleCnt="0"/>
      <dgm:spPr/>
    </dgm:pt>
    <dgm:pt modelId="{138524B9-6701-4367-B0C8-BD406E6FBB4D}" type="pres">
      <dgm:prSet presAssocID="{9310789E-8BF3-4B20-AC49-C9452B5793CE}" presName="tx2" presStyleLbl="revTx" presStyleIdx="4" presStyleCnt="5"/>
      <dgm:spPr/>
      <dgm:t>
        <a:bodyPr/>
        <a:lstStyle/>
        <a:p>
          <a:endParaRPr lang="fi-FI"/>
        </a:p>
      </dgm:t>
    </dgm:pt>
    <dgm:pt modelId="{CB8AB11A-EC73-4FBA-8E9E-0F6853F2FE4B}" type="pres">
      <dgm:prSet presAssocID="{9310789E-8BF3-4B20-AC49-C9452B5793CE}" presName="vert2" presStyleCnt="0"/>
      <dgm:spPr/>
    </dgm:pt>
    <dgm:pt modelId="{B3214DA9-BE36-4A46-B456-3205CDEC7C5C}" type="pres">
      <dgm:prSet presAssocID="{9310789E-8BF3-4B20-AC49-C9452B5793CE}" presName="thinLine2b" presStyleLbl="callout" presStyleIdx="2" presStyleCnt="3"/>
      <dgm:spPr/>
    </dgm:pt>
    <dgm:pt modelId="{282A84F2-77B2-4738-B696-E7D7A98F2226}" type="pres">
      <dgm:prSet presAssocID="{9310789E-8BF3-4B20-AC49-C9452B5793CE}" presName="vertSpace2b" presStyleCnt="0"/>
      <dgm:spPr/>
    </dgm:pt>
  </dgm:ptLst>
  <dgm:cxnLst>
    <dgm:cxn modelId="{58497B93-E627-4079-A524-C75072CCA811}" type="presOf" srcId="{ADCA418A-5CA4-4DFC-AF93-9E658D8EAB14}" destId="{293C418D-1616-446F-AAD4-E3211EAEB73A}" srcOrd="0" destOrd="0" presId="urn:microsoft.com/office/officeart/2008/layout/LinedList"/>
    <dgm:cxn modelId="{989ABCB2-9010-4F55-859B-35D356F47033}" srcId="{984C6608-F0D7-4772-9DAC-10AC54E8FBB7}" destId="{3936B9AD-D193-4C0B-8793-0EF68CD9F7E9}" srcOrd="1" destOrd="0" parTransId="{80BA50EB-C26C-4D11-8B51-7154ADA21D86}" sibTransId="{A914CBDE-9571-454A-8E8A-CEA59666CB72}"/>
    <dgm:cxn modelId="{D1C8CF0F-1339-4585-A775-9B84216B9B9A}" type="presOf" srcId="{EAC32E8F-F042-48D1-8140-ACB302FCA3E4}" destId="{1789E1EA-74FD-4482-8219-BAC876477C34}" srcOrd="0" destOrd="0" presId="urn:microsoft.com/office/officeart/2008/layout/LinedList"/>
    <dgm:cxn modelId="{2146B7C5-5512-49E5-B662-F2FA713A379C}" type="presOf" srcId="{984C6608-F0D7-4772-9DAC-10AC54E8FBB7}" destId="{DEEA46AA-44AC-432E-8534-CAC41F2E0F41}" srcOrd="0" destOrd="0" presId="urn:microsoft.com/office/officeart/2008/layout/LinedList"/>
    <dgm:cxn modelId="{466590D0-B6E7-45E0-B814-CA1D8D4A40FF}" srcId="{3936B9AD-D193-4C0B-8793-0EF68CD9F7E9}" destId="{9310789E-8BF3-4B20-AC49-C9452B5793CE}" srcOrd="2" destOrd="0" parTransId="{235F7E72-DF21-403E-AD36-33FCCAD89710}" sibTransId="{0F357E16-D5E0-4B22-AB41-E0F48CEDCDBD}"/>
    <dgm:cxn modelId="{E1060D45-612D-4AB1-892C-E807BA8AC13F}" srcId="{3936B9AD-D193-4C0B-8793-0EF68CD9F7E9}" destId="{EAC32E8F-F042-48D1-8140-ACB302FCA3E4}" srcOrd="1" destOrd="0" parTransId="{690AAEAD-9E51-427E-A431-46017BC09AFB}" sibTransId="{3305BC9B-9212-40E3-9EA3-53166A59811E}"/>
    <dgm:cxn modelId="{7B34E6C0-32E4-4708-A8A8-10E70E61F9CD}" type="presOf" srcId="{9310789E-8BF3-4B20-AC49-C9452B5793CE}" destId="{138524B9-6701-4367-B0C8-BD406E6FBB4D}" srcOrd="0" destOrd="0" presId="urn:microsoft.com/office/officeart/2008/layout/LinedList"/>
    <dgm:cxn modelId="{B79985F7-9C76-488A-99AB-3D73E3061D37}" srcId="{3936B9AD-D193-4C0B-8793-0EF68CD9F7E9}" destId="{ADCA418A-5CA4-4DFC-AF93-9E658D8EAB14}" srcOrd="0" destOrd="0" parTransId="{116149BE-3E0B-4AAB-9975-68F8ABEA5CCE}" sibTransId="{FD48E1D2-FA93-4FE1-8449-85B8107F55D3}"/>
    <dgm:cxn modelId="{9A6B887B-7853-4E7E-ABBE-933C41567C74}" type="presOf" srcId="{79119FA2-33C9-401A-B1F0-1C49A9EFCE57}" destId="{F51079D2-2545-448D-A2AA-D0977C12776F}" srcOrd="0" destOrd="0" presId="urn:microsoft.com/office/officeart/2008/layout/LinedList"/>
    <dgm:cxn modelId="{887F9664-0EA2-4737-89C9-DDF661A58D83}" type="presOf" srcId="{3936B9AD-D193-4C0B-8793-0EF68CD9F7E9}" destId="{76D06418-0142-46F0-8F52-A9F62829A128}" srcOrd="0" destOrd="0" presId="urn:microsoft.com/office/officeart/2008/layout/LinedList"/>
    <dgm:cxn modelId="{3405E2F3-5C01-4E78-AED5-785D09B11E78}" srcId="{984C6608-F0D7-4772-9DAC-10AC54E8FBB7}" destId="{79119FA2-33C9-401A-B1F0-1C49A9EFCE57}" srcOrd="0" destOrd="0" parTransId="{24EA97CD-3B59-46B9-AFEC-C2C804695D83}" sibTransId="{CCC0E4A5-98B0-4E5E-A133-DD582D1BAE08}"/>
    <dgm:cxn modelId="{0F920713-9EDF-4A90-AA15-406648449755}" type="presParOf" srcId="{DEEA46AA-44AC-432E-8534-CAC41F2E0F41}" destId="{54D840ED-8D01-4217-8CDB-0F79BED5D7B7}" srcOrd="0" destOrd="0" presId="urn:microsoft.com/office/officeart/2008/layout/LinedList"/>
    <dgm:cxn modelId="{C1F70118-C92E-41F8-B4F9-961CD90DBE4B}" type="presParOf" srcId="{DEEA46AA-44AC-432E-8534-CAC41F2E0F41}" destId="{EE2CBC75-3F1A-4479-96B8-26CD40A4F7C5}" srcOrd="1" destOrd="0" presId="urn:microsoft.com/office/officeart/2008/layout/LinedList"/>
    <dgm:cxn modelId="{24BB6226-58DC-41B5-96F6-012FE7BC5E41}" type="presParOf" srcId="{EE2CBC75-3F1A-4479-96B8-26CD40A4F7C5}" destId="{F51079D2-2545-448D-A2AA-D0977C12776F}" srcOrd="0" destOrd="0" presId="urn:microsoft.com/office/officeart/2008/layout/LinedList"/>
    <dgm:cxn modelId="{321EEEAE-A1BF-4319-AC5F-FA1C86C5813A}" type="presParOf" srcId="{EE2CBC75-3F1A-4479-96B8-26CD40A4F7C5}" destId="{A056B9CD-9A5E-4334-BACE-EB977AA86E9B}" srcOrd="1" destOrd="0" presId="urn:microsoft.com/office/officeart/2008/layout/LinedList"/>
    <dgm:cxn modelId="{9AB3657C-D029-46FE-AF1E-B886EADE8CEA}" type="presParOf" srcId="{DEEA46AA-44AC-432E-8534-CAC41F2E0F41}" destId="{754AB019-D240-4E34-B17C-4DF0BE7104E2}" srcOrd="2" destOrd="0" presId="urn:microsoft.com/office/officeart/2008/layout/LinedList"/>
    <dgm:cxn modelId="{1FEF61FE-641A-4C6E-B71A-B7FAE5DAC7FF}" type="presParOf" srcId="{DEEA46AA-44AC-432E-8534-CAC41F2E0F41}" destId="{A273FAF0-912E-4EAB-B5C3-C950615140D1}" srcOrd="3" destOrd="0" presId="urn:microsoft.com/office/officeart/2008/layout/LinedList"/>
    <dgm:cxn modelId="{2EA91C91-F654-4D34-B6E4-880BC6F34BCB}" type="presParOf" srcId="{A273FAF0-912E-4EAB-B5C3-C950615140D1}" destId="{76D06418-0142-46F0-8F52-A9F62829A128}" srcOrd="0" destOrd="0" presId="urn:microsoft.com/office/officeart/2008/layout/LinedList"/>
    <dgm:cxn modelId="{150B8E20-1168-45DD-9AF0-22CA373D433B}" type="presParOf" srcId="{A273FAF0-912E-4EAB-B5C3-C950615140D1}" destId="{629A2D5B-CD08-4B5B-945F-F6AE015AF0BE}" srcOrd="1" destOrd="0" presId="urn:microsoft.com/office/officeart/2008/layout/LinedList"/>
    <dgm:cxn modelId="{5AA14DDC-C228-4644-BA5A-0AA7610B363A}" type="presParOf" srcId="{629A2D5B-CD08-4B5B-945F-F6AE015AF0BE}" destId="{240BB9CC-F973-415B-A8C2-9EB8D9D930E0}" srcOrd="0" destOrd="0" presId="urn:microsoft.com/office/officeart/2008/layout/LinedList"/>
    <dgm:cxn modelId="{B0C877E7-B0E1-46A2-88A4-705803CCFD4F}" type="presParOf" srcId="{629A2D5B-CD08-4B5B-945F-F6AE015AF0BE}" destId="{7A7E0F2F-A12A-4A31-BBBA-40969DB755CC}" srcOrd="1" destOrd="0" presId="urn:microsoft.com/office/officeart/2008/layout/LinedList"/>
    <dgm:cxn modelId="{5C76B8E1-B71E-4184-9325-86FB8D2FF30E}" type="presParOf" srcId="{7A7E0F2F-A12A-4A31-BBBA-40969DB755CC}" destId="{1CD1B71B-2964-486D-AE9D-E79B6C753C22}" srcOrd="0" destOrd="0" presId="urn:microsoft.com/office/officeart/2008/layout/LinedList"/>
    <dgm:cxn modelId="{8719F2ED-6DE9-4576-85D6-0E0154822ADD}" type="presParOf" srcId="{7A7E0F2F-A12A-4A31-BBBA-40969DB755CC}" destId="{293C418D-1616-446F-AAD4-E3211EAEB73A}" srcOrd="1" destOrd="0" presId="urn:microsoft.com/office/officeart/2008/layout/LinedList"/>
    <dgm:cxn modelId="{C3A28854-72A4-4C97-85B1-C7790A545526}" type="presParOf" srcId="{7A7E0F2F-A12A-4A31-BBBA-40969DB755CC}" destId="{4FB1DE97-27CA-4CBC-A9EC-713E6E142BCA}" srcOrd="2" destOrd="0" presId="urn:microsoft.com/office/officeart/2008/layout/LinedList"/>
    <dgm:cxn modelId="{3C1C5A30-8E87-4EE3-98C7-7209E97B6AB6}" type="presParOf" srcId="{629A2D5B-CD08-4B5B-945F-F6AE015AF0BE}" destId="{3885B85E-D618-41E6-B0FC-A353F01A5099}" srcOrd="2" destOrd="0" presId="urn:microsoft.com/office/officeart/2008/layout/LinedList"/>
    <dgm:cxn modelId="{49C667D8-8E59-4A05-BE2F-32A59426A77F}" type="presParOf" srcId="{629A2D5B-CD08-4B5B-945F-F6AE015AF0BE}" destId="{8771E21E-F943-4853-84BC-46920CCEF941}" srcOrd="3" destOrd="0" presId="urn:microsoft.com/office/officeart/2008/layout/LinedList"/>
    <dgm:cxn modelId="{4540FE36-A399-46B6-8CC5-B4BFC184F3A2}" type="presParOf" srcId="{629A2D5B-CD08-4B5B-945F-F6AE015AF0BE}" destId="{32AB3495-0428-46FF-AFB9-2967A654264E}" srcOrd="4" destOrd="0" presId="urn:microsoft.com/office/officeart/2008/layout/LinedList"/>
    <dgm:cxn modelId="{F93647A8-E3DD-49D7-96B0-618D92C4B6D7}" type="presParOf" srcId="{32AB3495-0428-46FF-AFB9-2967A654264E}" destId="{14CB9E3F-04E5-4D49-962D-4A79A6651911}" srcOrd="0" destOrd="0" presId="urn:microsoft.com/office/officeart/2008/layout/LinedList"/>
    <dgm:cxn modelId="{C35384C5-BCEE-4FDD-90F9-A2ADC561A756}" type="presParOf" srcId="{32AB3495-0428-46FF-AFB9-2967A654264E}" destId="{1789E1EA-74FD-4482-8219-BAC876477C34}" srcOrd="1" destOrd="0" presId="urn:microsoft.com/office/officeart/2008/layout/LinedList"/>
    <dgm:cxn modelId="{357FBE82-7D6D-4424-A565-359943DDE3C2}" type="presParOf" srcId="{32AB3495-0428-46FF-AFB9-2967A654264E}" destId="{051E2F54-AC4B-4C9C-B527-3C7ADAA0C163}" srcOrd="2" destOrd="0" presId="urn:microsoft.com/office/officeart/2008/layout/LinedList"/>
    <dgm:cxn modelId="{1A38F238-4FA4-4D0E-9AC3-582C3E7D02A9}" type="presParOf" srcId="{629A2D5B-CD08-4B5B-945F-F6AE015AF0BE}" destId="{D87D4A24-3C6D-496F-8303-F142E3917584}" srcOrd="5" destOrd="0" presId="urn:microsoft.com/office/officeart/2008/layout/LinedList"/>
    <dgm:cxn modelId="{FF82D547-9D59-4E8D-9E0D-1FE5C27FBEE0}" type="presParOf" srcId="{629A2D5B-CD08-4B5B-945F-F6AE015AF0BE}" destId="{DBFA1924-9605-417D-9A8F-95F13B96269C}" srcOrd="6" destOrd="0" presId="urn:microsoft.com/office/officeart/2008/layout/LinedList"/>
    <dgm:cxn modelId="{FAD9FB16-DDC1-41A5-B642-E71B3C25393D}" type="presParOf" srcId="{629A2D5B-CD08-4B5B-945F-F6AE015AF0BE}" destId="{1DB56B22-9324-4901-8EB5-0825C2E82405}" srcOrd="7" destOrd="0" presId="urn:microsoft.com/office/officeart/2008/layout/LinedList"/>
    <dgm:cxn modelId="{DD8FA951-004A-417C-8B73-2116C797D4F1}" type="presParOf" srcId="{1DB56B22-9324-4901-8EB5-0825C2E82405}" destId="{E3C425A8-5D79-4EC8-A89A-6EC8F6DEA1BE}" srcOrd="0" destOrd="0" presId="urn:microsoft.com/office/officeart/2008/layout/LinedList"/>
    <dgm:cxn modelId="{1F0E5BF2-94FB-4C97-84F4-AF4CD1EE862B}" type="presParOf" srcId="{1DB56B22-9324-4901-8EB5-0825C2E82405}" destId="{138524B9-6701-4367-B0C8-BD406E6FBB4D}" srcOrd="1" destOrd="0" presId="urn:microsoft.com/office/officeart/2008/layout/LinedList"/>
    <dgm:cxn modelId="{797EC916-32FB-4566-A23E-D5284162600B}" type="presParOf" srcId="{1DB56B22-9324-4901-8EB5-0825C2E82405}" destId="{CB8AB11A-EC73-4FBA-8E9E-0F6853F2FE4B}" srcOrd="2" destOrd="0" presId="urn:microsoft.com/office/officeart/2008/layout/LinedList"/>
    <dgm:cxn modelId="{857452AF-48B4-41C9-924A-7E447C0D3890}" type="presParOf" srcId="{629A2D5B-CD08-4B5B-945F-F6AE015AF0BE}" destId="{B3214DA9-BE36-4A46-B456-3205CDEC7C5C}" srcOrd="8" destOrd="0" presId="urn:microsoft.com/office/officeart/2008/layout/LinedList"/>
    <dgm:cxn modelId="{AD7A535F-1D76-4777-884F-85B68B1916FA}" type="presParOf" srcId="{629A2D5B-CD08-4B5B-945F-F6AE015AF0BE}" destId="{282A84F2-77B2-4738-B696-E7D7A98F2226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6A8BAD-6D03-484D-82A4-3A83E1B8EE8C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3C264-3010-454D-8D6F-5F134D690FD5}">
      <dsp:nvSpPr>
        <dsp:cNvPr id="0" name=""/>
        <dsp:cNvSpPr/>
      </dsp:nvSpPr>
      <dsp:spPr>
        <a:xfrm>
          <a:off x="0" y="0"/>
          <a:ext cx="1617119" cy="3831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B1 Ltd. and S1 Ltd. (Finnish companies) </a:t>
          </a:r>
          <a:endParaRPr lang="fi-FI" sz="2000" kern="1200" dirty="0"/>
        </a:p>
      </dsp:txBody>
      <dsp:txXfrm>
        <a:off x="0" y="0"/>
        <a:ext cx="1617119" cy="3831557"/>
      </dsp:txXfrm>
    </dsp:sp>
    <dsp:sp modelId="{4A1D4D83-A752-47CF-88E8-6A97AD5B0580}">
      <dsp:nvSpPr>
        <dsp:cNvPr id="0" name=""/>
        <dsp:cNvSpPr/>
      </dsp:nvSpPr>
      <dsp:spPr>
        <a:xfrm>
          <a:off x="1738403" y="45041"/>
          <a:ext cx="6347195" cy="900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B1 buys a paper machine from S1. </a:t>
          </a:r>
          <a:endParaRPr lang="fi-FI" sz="1900" kern="1200"/>
        </a:p>
      </dsp:txBody>
      <dsp:txXfrm>
        <a:off x="1738403" y="45041"/>
        <a:ext cx="6347195" cy="900827"/>
      </dsp:txXfrm>
    </dsp:sp>
    <dsp:sp modelId="{86AAB668-E110-49C3-8CA7-607EB8CF5AD0}">
      <dsp:nvSpPr>
        <dsp:cNvPr id="0" name=""/>
        <dsp:cNvSpPr/>
      </dsp:nvSpPr>
      <dsp:spPr>
        <a:xfrm>
          <a:off x="1617119" y="94586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E4793C-2DD6-4655-8C4C-4DA630138FDA}">
      <dsp:nvSpPr>
        <dsp:cNvPr id="0" name=""/>
        <dsp:cNvSpPr/>
      </dsp:nvSpPr>
      <dsp:spPr>
        <a:xfrm>
          <a:off x="1738403" y="990910"/>
          <a:ext cx="6347195" cy="900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It is material for B, firstly, that</a:t>
          </a:r>
          <a:r>
            <a:rPr lang="fi-FI" sz="1900" kern="1200" smtClean="0"/>
            <a:t> </a:t>
          </a:r>
          <a:r>
            <a:rPr lang="en-US" sz="1900" kern="1200" smtClean="0"/>
            <a:t>it can be taken in use on due date without a production interruption when the old machine is delivered to a foreign buyer. </a:t>
          </a:r>
          <a:endParaRPr lang="fi-FI" sz="1900" kern="1200"/>
        </a:p>
      </dsp:txBody>
      <dsp:txXfrm>
        <a:off x="1738403" y="990910"/>
        <a:ext cx="6347195" cy="900827"/>
      </dsp:txXfrm>
    </dsp:sp>
    <dsp:sp modelId="{942EFA42-C805-44AB-B751-02B1F9E365FD}">
      <dsp:nvSpPr>
        <dsp:cNvPr id="0" name=""/>
        <dsp:cNvSpPr/>
      </dsp:nvSpPr>
      <dsp:spPr>
        <a:xfrm>
          <a:off x="1617119" y="1891737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0B2A7-EB80-4E2A-9F8A-81A943316512}">
      <dsp:nvSpPr>
        <dsp:cNvPr id="0" name=""/>
        <dsp:cNvSpPr/>
      </dsp:nvSpPr>
      <dsp:spPr>
        <a:xfrm>
          <a:off x="1738403" y="1936779"/>
          <a:ext cx="6347195" cy="900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Secondly, it has to be checked that the new machine fulfils the the production volume requirement of  x tons/day. </a:t>
          </a:r>
          <a:endParaRPr lang="fi-FI" sz="1900" kern="1200"/>
        </a:p>
      </dsp:txBody>
      <dsp:txXfrm>
        <a:off x="1738403" y="1936779"/>
        <a:ext cx="6347195" cy="900827"/>
      </dsp:txXfrm>
    </dsp:sp>
    <dsp:sp modelId="{61D3680C-F2A9-42B4-BE36-E9251DB4EAF2}">
      <dsp:nvSpPr>
        <dsp:cNvPr id="0" name=""/>
        <dsp:cNvSpPr/>
      </dsp:nvSpPr>
      <dsp:spPr>
        <a:xfrm>
          <a:off x="1617119" y="283760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DC1F1-12BB-4969-9E25-B8A466B601AE}">
      <dsp:nvSpPr>
        <dsp:cNvPr id="0" name=""/>
        <dsp:cNvSpPr/>
      </dsp:nvSpPr>
      <dsp:spPr>
        <a:xfrm>
          <a:off x="1738403" y="2882647"/>
          <a:ext cx="6347195" cy="900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A protection against production interruptions for the first year should be ensured, too.  </a:t>
          </a:r>
          <a:endParaRPr lang="fi-FI" sz="1900" kern="1200"/>
        </a:p>
      </dsp:txBody>
      <dsp:txXfrm>
        <a:off x="1738403" y="2882647"/>
        <a:ext cx="6347195" cy="900827"/>
      </dsp:txXfrm>
    </dsp:sp>
    <dsp:sp modelId="{D51D96CE-EA4A-4929-9458-3A887D81F25C}">
      <dsp:nvSpPr>
        <dsp:cNvPr id="0" name=""/>
        <dsp:cNvSpPr/>
      </dsp:nvSpPr>
      <dsp:spPr>
        <a:xfrm>
          <a:off x="1617119" y="3783475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4A485-BCB0-48E3-8916-2E47CBAF8811}">
      <dsp:nvSpPr>
        <dsp:cNvPr id="0" name=""/>
        <dsp:cNvSpPr/>
      </dsp:nvSpPr>
      <dsp:spPr>
        <a:xfrm>
          <a:off x="0" y="0"/>
          <a:ext cx="3831557" cy="383155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2266103-4881-4A9F-98F7-C4587B7C9F1D}">
      <dsp:nvSpPr>
        <dsp:cNvPr id="0" name=""/>
        <dsp:cNvSpPr/>
      </dsp:nvSpPr>
      <dsp:spPr>
        <a:xfrm>
          <a:off x="1915778" y="0"/>
          <a:ext cx="6169820" cy="38315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Regulation on the law applicable to contractual obligations: connecting factors</a:t>
          </a:r>
          <a:endParaRPr lang="fi-FI" sz="1700" kern="1200"/>
        </a:p>
      </dsp:txBody>
      <dsp:txXfrm>
        <a:off x="1915778" y="0"/>
        <a:ext cx="6169820" cy="814205"/>
      </dsp:txXfrm>
    </dsp:sp>
    <dsp:sp modelId="{AA0522B3-50D1-40C3-ADDD-786B55F534D1}">
      <dsp:nvSpPr>
        <dsp:cNvPr id="0" name=""/>
        <dsp:cNvSpPr/>
      </dsp:nvSpPr>
      <dsp:spPr>
        <a:xfrm>
          <a:off x="502891" y="814205"/>
          <a:ext cx="2825773" cy="282577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D60EB3D-EE22-4AC8-82CC-97EFE903BACE}">
      <dsp:nvSpPr>
        <dsp:cNvPr id="0" name=""/>
        <dsp:cNvSpPr/>
      </dsp:nvSpPr>
      <dsp:spPr>
        <a:xfrm>
          <a:off x="1915778" y="814205"/>
          <a:ext cx="6169820" cy="28257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i="0" kern="1200" dirty="0" smtClean="0"/>
            <a:t>a reference to the law is allowed; otherwise: </a:t>
          </a:r>
          <a:endParaRPr lang="fi-FI" sz="1700" kern="1200" dirty="0"/>
        </a:p>
      </dsp:txBody>
      <dsp:txXfrm>
        <a:off x="1915778" y="814205"/>
        <a:ext cx="6169820" cy="814205"/>
      </dsp:txXfrm>
    </dsp:sp>
    <dsp:sp modelId="{0CF8F346-56A0-4A56-91E1-A6C5A3031911}">
      <dsp:nvSpPr>
        <dsp:cNvPr id="0" name=""/>
        <dsp:cNvSpPr/>
      </dsp:nvSpPr>
      <dsp:spPr>
        <a:xfrm>
          <a:off x="1005783" y="1628411"/>
          <a:ext cx="1819989" cy="181998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62102DB-B37E-4AD6-8429-1A3076D9EC44}">
      <dsp:nvSpPr>
        <dsp:cNvPr id="0" name=""/>
        <dsp:cNvSpPr/>
      </dsp:nvSpPr>
      <dsp:spPr>
        <a:xfrm>
          <a:off x="1915778" y="1628411"/>
          <a:ext cx="6169820" cy="18199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i="0" kern="1200" smtClean="0"/>
            <a:t>the closest reference; a contract referring to several states can also be divided </a:t>
          </a:r>
          <a:endParaRPr lang="fi-FI" sz="1700" kern="1200"/>
        </a:p>
      </dsp:txBody>
      <dsp:txXfrm>
        <a:off x="1915778" y="1628411"/>
        <a:ext cx="6169820" cy="814205"/>
      </dsp:txXfrm>
    </dsp:sp>
    <dsp:sp modelId="{F152A626-CA28-4F47-8FF6-A66DC28D14BC}">
      <dsp:nvSpPr>
        <dsp:cNvPr id="0" name=""/>
        <dsp:cNvSpPr/>
      </dsp:nvSpPr>
      <dsp:spPr>
        <a:xfrm>
          <a:off x="1508675" y="2442617"/>
          <a:ext cx="814205" cy="81420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C0DEF08-A2B1-419C-9F60-2CAC642041C7}">
      <dsp:nvSpPr>
        <dsp:cNvPr id="0" name=""/>
        <dsp:cNvSpPr/>
      </dsp:nvSpPr>
      <dsp:spPr>
        <a:xfrm>
          <a:off x="1915778" y="2442617"/>
          <a:ext cx="6169820" cy="8142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i="0" kern="1200" smtClean="0"/>
            <a:t>the place of residence / management / business of the party liable for the characteristic performance, unless all circumstances refer to another state  </a:t>
          </a:r>
          <a:endParaRPr lang="fi-FI" sz="1700" kern="1200"/>
        </a:p>
      </dsp:txBody>
      <dsp:txXfrm>
        <a:off x="1915778" y="2442617"/>
        <a:ext cx="6169820" cy="81420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51805D-8EA3-4472-9E05-A0B520A5D054}">
      <dsp:nvSpPr>
        <dsp:cNvPr id="0" name=""/>
        <dsp:cNvSpPr/>
      </dsp:nvSpPr>
      <dsp:spPr>
        <a:xfrm>
          <a:off x="1839654" y="0"/>
          <a:ext cx="3831557" cy="3831557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0D4D484-B83B-4DA1-AF5D-EF671E37AFE2}">
      <dsp:nvSpPr>
        <dsp:cNvPr id="0" name=""/>
        <dsp:cNvSpPr/>
      </dsp:nvSpPr>
      <dsp:spPr>
        <a:xfrm>
          <a:off x="3755432" y="383529"/>
          <a:ext cx="2490512" cy="5447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smtClean="0"/>
            <a:t>Special rules: real estates, transport, employment contracts etc.  </a:t>
          </a:r>
          <a:endParaRPr lang="fi-FI" sz="1000" kern="1200"/>
        </a:p>
      </dsp:txBody>
      <dsp:txXfrm>
        <a:off x="3782027" y="410124"/>
        <a:ext cx="2437322" cy="491609"/>
      </dsp:txXfrm>
    </dsp:sp>
    <dsp:sp modelId="{CB58519A-5609-4543-842F-FCF335EA7E74}">
      <dsp:nvSpPr>
        <dsp:cNvPr id="0" name=""/>
        <dsp:cNvSpPr/>
      </dsp:nvSpPr>
      <dsp:spPr>
        <a:xfrm>
          <a:off x="3755432" y="996429"/>
          <a:ext cx="2490512" cy="5447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197525"/>
              <a:satOff val="3636"/>
              <a:lumOff val="-519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smtClean="0"/>
            <a:t>The validity of a contract (term) is decided according to the law applicable in case of validity    </a:t>
          </a:r>
          <a:endParaRPr lang="fi-FI" sz="1000" kern="1200"/>
        </a:p>
      </dsp:txBody>
      <dsp:txXfrm>
        <a:off x="3782027" y="1023024"/>
        <a:ext cx="2437322" cy="491609"/>
      </dsp:txXfrm>
    </dsp:sp>
    <dsp:sp modelId="{685DFB38-00BC-406F-9B15-9EE5F9A25DB2}">
      <dsp:nvSpPr>
        <dsp:cNvPr id="0" name=""/>
        <dsp:cNvSpPr/>
      </dsp:nvSpPr>
      <dsp:spPr>
        <a:xfrm>
          <a:off x="3755432" y="1609328"/>
          <a:ext cx="2490512" cy="5447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4395050"/>
              <a:satOff val="7272"/>
              <a:lumOff val="-1039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smtClean="0"/>
            <a:t>even the mandatory provisions of another Convention state matter  </a:t>
          </a:r>
          <a:endParaRPr lang="fi-FI" sz="1000" kern="1200"/>
        </a:p>
      </dsp:txBody>
      <dsp:txXfrm>
        <a:off x="3782027" y="1635923"/>
        <a:ext cx="2437322" cy="491609"/>
      </dsp:txXfrm>
    </dsp:sp>
    <dsp:sp modelId="{B15A4D9D-9A73-4838-B881-F851AC8EF84E}">
      <dsp:nvSpPr>
        <dsp:cNvPr id="0" name=""/>
        <dsp:cNvSpPr/>
      </dsp:nvSpPr>
      <dsp:spPr>
        <a:xfrm>
          <a:off x="3743963" y="2247379"/>
          <a:ext cx="2471808" cy="5447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6592575"/>
              <a:satOff val="10909"/>
              <a:lumOff val="-1558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smtClean="0"/>
            <a:t>ordre public</a:t>
          </a:r>
          <a:endParaRPr lang="fi-FI" sz="1000" kern="1200"/>
        </a:p>
      </dsp:txBody>
      <dsp:txXfrm>
        <a:off x="3770558" y="2273974"/>
        <a:ext cx="2418618" cy="491609"/>
      </dsp:txXfrm>
    </dsp:sp>
    <dsp:sp modelId="{5788C2D7-DDF1-4436-84DB-0047E980DE2B}">
      <dsp:nvSpPr>
        <dsp:cNvPr id="0" name=""/>
        <dsp:cNvSpPr/>
      </dsp:nvSpPr>
      <dsp:spPr>
        <a:xfrm>
          <a:off x="3755432" y="2835127"/>
          <a:ext cx="2490512" cy="5447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790100"/>
              <a:satOff val="14545"/>
              <a:lumOff val="-2078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smtClean="0"/>
            <a:t>minimum level protection of consumer rights </a:t>
          </a:r>
          <a:endParaRPr lang="fi-FI" sz="1000" kern="1200"/>
        </a:p>
      </dsp:txBody>
      <dsp:txXfrm>
        <a:off x="3782027" y="2861722"/>
        <a:ext cx="2437322" cy="49160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A738F9-BFF4-456C-AB81-17FD35710855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E5E980-19AB-4875-8D1F-9D02D240FAF8}">
      <dsp:nvSpPr>
        <dsp:cNvPr id="0" name=""/>
        <dsp:cNvSpPr/>
      </dsp:nvSpPr>
      <dsp:spPr>
        <a:xfrm>
          <a:off x="0" y="0"/>
          <a:ext cx="1617119" cy="3831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b="1" kern="1200" smtClean="0"/>
            <a:t>Pääsääntö (art.4) </a:t>
          </a:r>
          <a:endParaRPr lang="fi-FI" sz="2200" kern="1200"/>
        </a:p>
      </dsp:txBody>
      <dsp:txXfrm>
        <a:off x="0" y="0"/>
        <a:ext cx="1617119" cy="3831557"/>
      </dsp:txXfrm>
    </dsp:sp>
    <dsp:sp modelId="{9D578D84-00C0-4E27-A8CE-6D7CB0430D96}">
      <dsp:nvSpPr>
        <dsp:cNvPr id="0" name=""/>
        <dsp:cNvSpPr/>
      </dsp:nvSpPr>
      <dsp:spPr>
        <a:xfrm>
          <a:off x="1738403" y="25864"/>
          <a:ext cx="6347195" cy="517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0" kern="1200" smtClean="0"/>
            <a:t>sopimukseen perustumattomaan velvoitteeseen, joka johtuu vahingonkorvausvastuun</a:t>
          </a:r>
          <a:endParaRPr lang="fi-FI" sz="1000" kern="1200"/>
        </a:p>
      </dsp:txBody>
      <dsp:txXfrm>
        <a:off x="1738403" y="25864"/>
        <a:ext cx="6347195" cy="517297"/>
      </dsp:txXfrm>
    </dsp:sp>
    <dsp:sp modelId="{316A568B-00AB-4D92-89E8-954F986CC64A}">
      <dsp:nvSpPr>
        <dsp:cNvPr id="0" name=""/>
        <dsp:cNvSpPr/>
      </dsp:nvSpPr>
      <dsp:spPr>
        <a:xfrm>
          <a:off x="1617119" y="54316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5C055E-0A1D-4E6D-8625-38BEC3073A77}">
      <dsp:nvSpPr>
        <dsp:cNvPr id="0" name=""/>
        <dsp:cNvSpPr/>
      </dsp:nvSpPr>
      <dsp:spPr>
        <a:xfrm>
          <a:off x="1738403" y="569027"/>
          <a:ext cx="6347195" cy="517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0" kern="1200" smtClean="0"/>
            <a:t>perustavasta tapahtumasta, sovelletaan sen maan lakia, jossa vahinko aiheutuu, </a:t>
          </a:r>
          <a:endParaRPr lang="fi-FI" sz="1000" kern="1200"/>
        </a:p>
      </dsp:txBody>
      <dsp:txXfrm>
        <a:off x="1738403" y="569027"/>
        <a:ext cx="6347195" cy="517297"/>
      </dsp:txXfrm>
    </dsp:sp>
    <dsp:sp modelId="{E6A8F159-2B3E-415A-BA99-47E6973277C9}">
      <dsp:nvSpPr>
        <dsp:cNvPr id="0" name=""/>
        <dsp:cNvSpPr/>
      </dsp:nvSpPr>
      <dsp:spPr>
        <a:xfrm>
          <a:off x="1617119" y="1086324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F95ADD-A452-4927-A22D-8A69C77C9D67}">
      <dsp:nvSpPr>
        <dsp:cNvPr id="0" name=""/>
        <dsp:cNvSpPr/>
      </dsp:nvSpPr>
      <dsp:spPr>
        <a:xfrm>
          <a:off x="1738403" y="1112189"/>
          <a:ext cx="6347195" cy="517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0" kern="1200" smtClean="0"/>
            <a:t>riippumatta siitä, missä maassa vahingon aiheuttanut tapahtuma sattui, </a:t>
          </a:r>
          <a:endParaRPr lang="fi-FI" sz="1000" kern="1200"/>
        </a:p>
      </dsp:txBody>
      <dsp:txXfrm>
        <a:off x="1738403" y="1112189"/>
        <a:ext cx="6347195" cy="517297"/>
      </dsp:txXfrm>
    </dsp:sp>
    <dsp:sp modelId="{0265D7EA-9748-4407-ABD7-D4A7752732E0}">
      <dsp:nvSpPr>
        <dsp:cNvPr id="0" name=""/>
        <dsp:cNvSpPr/>
      </dsp:nvSpPr>
      <dsp:spPr>
        <a:xfrm>
          <a:off x="1617119" y="1629487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5B3111-1212-46B2-BC07-AC9C02BE124F}">
      <dsp:nvSpPr>
        <dsp:cNvPr id="0" name=""/>
        <dsp:cNvSpPr/>
      </dsp:nvSpPr>
      <dsp:spPr>
        <a:xfrm>
          <a:off x="1738403" y="1655352"/>
          <a:ext cx="6347195" cy="517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0" kern="1200" smtClean="0"/>
            <a:t>ja siitä, missä maassa tai maissa tuon tapahtuman välilliset seuraukset ilmenevät.</a:t>
          </a:r>
          <a:endParaRPr lang="fi-FI" sz="1000" kern="1200"/>
        </a:p>
      </dsp:txBody>
      <dsp:txXfrm>
        <a:off x="1738403" y="1655352"/>
        <a:ext cx="6347195" cy="517297"/>
      </dsp:txXfrm>
    </dsp:sp>
    <dsp:sp modelId="{65377ADF-703F-4FF5-9575-A11C8DF903BC}">
      <dsp:nvSpPr>
        <dsp:cNvPr id="0" name=""/>
        <dsp:cNvSpPr/>
      </dsp:nvSpPr>
      <dsp:spPr>
        <a:xfrm>
          <a:off x="1617119" y="217264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0E7913-3A46-4563-AA70-E2FF70F54012}">
      <dsp:nvSpPr>
        <dsp:cNvPr id="0" name=""/>
        <dsp:cNvSpPr/>
      </dsp:nvSpPr>
      <dsp:spPr>
        <a:xfrm>
          <a:off x="1738403" y="2198514"/>
          <a:ext cx="6347195" cy="517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0" kern="1200" smtClean="0"/>
            <a:t>Jos vastuulliseksi väitetyllä henkilöllä ja vahingonkärsijällä on molemmilla asuinpaikkansa samassa maassa, kun vahinko aiheutuu, sovelletaan tämän maan lakia.</a:t>
          </a:r>
          <a:endParaRPr lang="fi-FI" sz="1000" kern="1200"/>
        </a:p>
      </dsp:txBody>
      <dsp:txXfrm>
        <a:off x="1738403" y="2198514"/>
        <a:ext cx="6347195" cy="517297"/>
      </dsp:txXfrm>
    </dsp:sp>
    <dsp:sp modelId="{BBB5C121-AD62-47A4-8022-AC585C9EA12D}">
      <dsp:nvSpPr>
        <dsp:cNvPr id="0" name=""/>
        <dsp:cNvSpPr/>
      </dsp:nvSpPr>
      <dsp:spPr>
        <a:xfrm>
          <a:off x="1617119" y="271581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DF9982-8725-45F2-8853-FFC30F2E1297}">
      <dsp:nvSpPr>
        <dsp:cNvPr id="0" name=""/>
        <dsp:cNvSpPr/>
      </dsp:nvSpPr>
      <dsp:spPr>
        <a:xfrm>
          <a:off x="1738403" y="2741677"/>
          <a:ext cx="6347195" cy="517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0" kern="1200" smtClean="0"/>
            <a:t>Jos kaikista tapaukseen liittyvistä seikoista ilmenee, että vahingonkorvausvastuun perustava tapahtuma liittyy edellä tarkoitettua maata selvästi läheisemmin johonkin toiseen maahan, sovelletaan tämän toisen maan lakia. </a:t>
          </a:r>
          <a:endParaRPr lang="fi-FI" sz="1000" kern="1200"/>
        </a:p>
      </dsp:txBody>
      <dsp:txXfrm>
        <a:off x="1738403" y="2741677"/>
        <a:ext cx="6347195" cy="517297"/>
      </dsp:txXfrm>
    </dsp:sp>
    <dsp:sp modelId="{EDF02C7A-0BDC-45AC-8118-5D103156AF11}">
      <dsp:nvSpPr>
        <dsp:cNvPr id="0" name=""/>
        <dsp:cNvSpPr/>
      </dsp:nvSpPr>
      <dsp:spPr>
        <a:xfrm>
          <a:off x="1617119" y="3258974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8D3777-FBA0-43D8-AFE2-2C9367AA649B}">
      <dsp:nvSpPr>
        <dsp:cNvPr id="0" name=""/>
        <dsp:cNvSpPr/>
      </dsp:nvSpPr>
      <dsp:spPr>
        <a:xfrm>
          <a:off x="1738403" y="3284839"/>
          <a:ext cx="6347195" cy="517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b="0" kern="1200" smtClean="0"/>
            <a:t>Selvästi läheisempi liittymä toiseen maahan voi perustua erityisesti osapuolten väliseen ennestään olemassa olevaan suhteeseen, kuten sopimukseen, joka liittyy läheisesti kyseiseen vahingonkorvausvastuun perustavaan tapahtumaan.</a:t>
          </a:r>
          <a:endParaRPr lang="fi-FI" sz="1000" kern="1200"/>
        </a:p>
      </dsp:txBody>
      <dsp:txXfrm>
        <a:off x="1738403" y="3284839"/>
        <a:ext cx="6347195" cy="517297"/>
      </dsp:txXfrm>
    </dsp:sp>
    <dsp:sp modelId="{0E6719AC-B711-4E30-83B8-11443318B1CF}">
      <dsp:nvSpPr>
        <dsp:cNvPr id="0" name=""/>
        <dsp:cNvSpPr/>
      </dsp:nvSpPr>
      <dsp:spPr>
        <a:xfrm>
          <a:off x="1617119" y="3802137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CF896A-2A26-4527-B6ED-2BBABCFD804C}">
      <dsp:nvSpPr>
        <dsp:cNvPr id="0" name=""/>
        <dsp:cNvSpPr/>
      </dsp:nvSpPr>
      <dsp:spPr>
        <a:xfrm>
          <a:off x="0" y="412418"/>
          <a:ext cx="8085599" cy="617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Contains the so-called connecting factor (point of reference) rules according to which the applicable law is chosen </a:t>
          </a:r>
          <a:endParaRPr lang="fi-FI" sz="1600" kern="1200"/>
        </a:p>
      </dsp:txBody>
      <dsp:txXfrm>
        <a:off x="30157" y="442575"/>
        <a:ext cx="8025285" cy="557446"/>
      </dsp:txXfrm>
    </dsp:sp>
    <dsp:sp modelId="{95708691-8467-4EC3-8E74-5F52DC8CE954}">
      <dsp:nvSpPr>
        <dsp:cNvPr id="0" name=""/>
        <dsp:cNvSpPr/>
      </dsp:nvSpPr>
      <dsp:spPr>
        <a:xfrm>
          <a:off x="0" y="1076258"/>
          <a:ext cx="8085599" cy="617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the rules are highly harmonized  </a:t>
          </a:r>
          <a:endParaRPr lang="fi-FI" sz="1600" kern="1200"/>
        </a:p>
      </dsp:txBody>
      <dsp:txXfrm>
        <a:off x="30157" y="1106415"/>
        <a:ext cx="8025285" cy="557446"/>
      </dsp:txXfrm>
    </dsp:sp>
    <dsp:sp modelId="{5C61F953-D93C-4BD7-BD28-7EB3738A1620}">
      <dsp:nvSpPr>
        <dsp:cNvPr id="0" name=""/>
        <dsp:cNvSpPr/>
      </dsp:nvSpPr>
      <dsp:spPr>
        <a:xfrm>
          <a:off x="0" y="1740098"/>
          <a:ext cx="8085599" cy="617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as a rule, the connecting factor rules of the country of the court (lex fori) is applicable  </a:t>
          </a:r>
          <a:endParaRPr lang="fi-FI" sz="1600" kern="1200"/>
        </a:p>
      </dsp:txBody>
      <dsp:txXfrm>
        <a:off x="30157" y="1770255"/>
        <a:ext cx="8025285" cy="557446"/>
      </dsp:txXfrm>
    </dsp:sp>
    <dsp:sp modelId="{95D87C6E-805B-49BD-A01A-B0977A6ECC51}">
      <dsp:nvSpPr>
        <dsp:cNvPr id="0" name=""/>
        <dsp:cNvSpPr/>
      </dsp:nvSpPr>
      <dsp:spPr>
        <a:xfrm>
          <a:off x="0" y="2403938"/>
          <a:ext cx="8085599" cy="617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the rules on the international jurisdiction (general judicial power) show the competent court state (there the competent court determined by national rules) </a:t>
          </a:r>
          <a:endParaRPr lang="fi-FI" sz="1600" kern="1200"/>
        </a:p>
      </dsp:txBody>
      <dsp:txXfrm>
        <a:off x="30157" y="2434095"/>
        <a:ext cx="8025285" cy="557446"/>
      </dsp:txXfrm>
    </dsp:sp>
    <dsp:sp modelId="{6A74DFF8-FFDE-49F7-80C7-91AF1FC5F5E5}">
      <dsp:nvSpPr>
        <dsp:cNvPr id="0" name=""/>
        <dsp:cNvSpPr/>
      </dsp:nvSpPr>
      <dsp:spPr>
        <a:xfrm>
          <a:off x="0" y="3021698"/>
          <a:ext cx="8085599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200" kern="1200" baseline="0" smtClean="0"/>
            <a:t>In general: the home country of the defendant / place of contractual performance </a:t>
          </a:r>
          <a:endParaRPr lang="fi-FI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200" kern="1200" baseline="0" smtClean="0"/>
            <a:t>A consumer may sue also in her home state</a:t>
          </a:r>
          <a:endParaRPr lang="fi-FI" sz="1200" kern="1200"/>
        </a:p>
      </dsp:txBody>
      <dsp:txXfrm>
        <a:off x="0" y="3021698"/>
        <a:ext cx="8085599" cy="39744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872E5D-29FB-4D05-9EF3-B00DCE9E1472}">
      <dsp:nvSpPr>
        <dsp:cNvPr id="0" name=""/>
        <dsp:cNvSpPr/>
      </dsp:nvSpPr>
      <dsp:spPr>
        <a:xfrm rot="5400000">
          <a:off x="4750604" y="-1652841"/>
          <a:ext cx="1495205" cy="517478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baseline="0" smtClean="0"/>
            <a:t>the validity of the reference is considered according to the law referred to  </a:t>
          </a:r>
          <a:endParaRPr lang="fi-FI" sz="3000" kern="1200"/>
        </a:p>
      </dsp:txBody>
      <dsp:txXfrm rot="-5400000">
        <a:off x="2910815" y="259938"/>
        <a:ext cx="5101793" cy="1349225"/>
      </dsp:txXfrm>
    </dsp:sp>
    <dsp:sp modelId="{A4AF528B-1802-43FF-8DAE-377F5E90335A}">
      <dsp:nvSpPr>
        <dsp:cNvPr id="0" name=""/>
        <dsp:cNvSpPr/>
      </dsp:nvSpPr>
      <dsp:spPr>
        <a:xfrm>
          <a:off x="0" y="46"/>
          <a:ext cx="2910815" cy="18690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smtClean="0"/>
            <a:t>A reference to law is allowed and prescribes the applicable law  </a:t>
          </a:r>
          <a:endParaRPr lang="fi-FI" sz="1900" kern="1200"/>
        </a:p>
      </dsp:txBody>
      <dsp:txXfrm>
        <a:off x="91237" y="91283"/>
        <a:ext cx="2728341" cy="1686532"/>
      </dsp:txXfrm>
    </dsp:sp>
    <dsp:sp modelId="{92AD59AC-A6EB-4A71-882F-A8D2922E528E}">
      <dsp:nvSpPr>
        <dsp:cNvPr id="0" name=""/>
        <dsp:cNvSpPr/>
      </dsp:nvSpPr>
      <dsp:spPr>
        <a:xfrm>
          <a:off x="0" y="1962503"/>
          <a:ext cx="2910815" cy="18690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smtClean="0"/>
            <a:t>ordre public: a foreign provision conflicting with the foundations of the national legal order is not applied in courts </a:t>
          </a:r>
          <a:endParaRPr lang="fi-FI" sz="1900" kern="1200"/>
        </a:p>
      </dsp:txBody>
      <dsp:txXfrm>
        <a:off x="91237" y="2053740"/>
        <a:ext cx="2728341" cy="168653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A70AE-BFDF-4AE7-BA8D-8CBC7A7928F6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D07747-BFC3-4CE1-A84D-3674AEB86F11}">
      <dsp:nvSpPr>
        <dsp:cNvPr id="0" name=""/>
        <dsp:cNvSpPr/>
      </dsp:nvSpPr>
      <dsp:spPr>
        <a:xfrm>
          <a:off x="0" y="0"/>
          <a:ext cx="1617119" cy="3831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smtClean="0"/>
            <a:t>Case 1: a domestic sale transaction </a:t>
          </a:r>
          <a:endParaRPr lang="fi-FI" sz="2100" kern="1200"/>
        </a:p>
      </dsp:txBody>
      <dsp:txXfrm>
        <a:off x="0" y="0"/>
        <a:ext cx="1617119" cy="3831557"/>
      </dsp:txXfrm>
    </dsp:sp>
    <dsp:sp modelId="{88056A2C-D26F-4D85-B1A0-2BECCB1B893D}">
      <dsp:nvSpPr>
        <dsp:cNvPr id="0" name=""/>
        <dsp:cNvSpPr/>
      </dsp:nvSpPr>
      <dsp:spPr>
        <a:xfrm>
          <a:off x="1738403" y="59868"/>
          <a:ext cx="6347195" cy="119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the Finnish Sale of Goods Act (FSGA) is applicable </a:t>
          </a:r>
          <a:endParaRPr lang="fi-FI" sz="1900" kern="1200"/>
        </a:p>
      </dsp:txBody>
      <dsp:txXfrm>
        <a:off x="1738403" y="59868"/>
        <a:ext cx="6347195" cy="1197361"/>
      </dsp:txXfrm>
    </dsp:sp>
    <dsp:sp modelId="{E2247979-8A1A-44CD-863E-AB4F5DEBD27B}">
      <dsp:nvSpPr>
        <dsp:cNvPr id="0" name=""/>
        <dsp:cNvSpPr/>
      </dsp:nvSpPr>
      <dsp:spPr>
        <a:xfrm>
          <a:off x="1617119" y="125722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E3FF37-D6F0-45B3-A753-E749198A0ED3}">
      <dsp:nvSpPr>
        <dsp:cNvPr id="0" name=""/>
        <dsp:cNvSpPr/>
      </dsp:nvSpPr>
      <dsp:spPr>
        <a:xfrm>
          <a:off x="1738403" y="1317097"/>
          <a:ext cx="6347195" cy="119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the parties may agree upon the application of the law of another country, too  (The [Finnish] Act on the Law applicable to International Sale of Goods, 1964; Act -64)</a:t>
          </a:r>
          <a:endParaRPr lang="fi-FI" sz="1900" kern="1200"/>
        </a:p>
      </dsp:txBody>
      <dsp:txXfrm>
        <a:off x="1738403" y="1317097"/>
        <a:ext cx="6347195" cy="1197361"/>
      </dsp:txXfrm>
    </dsp:sp>
    <dsp:sp modelId="{AE66CFAD-B680-4EA5-9C39-541235B8C7B4}">
      <dsp:nvSpPr>
        <dsp:cNvPr id="0" name=""/>
        <dsp:cNvSpPr/>
      </dsp:nvSpPr>
      <dsp:spPr>
        <a:xfrm>
          <a:off x="1617119" y="251445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19A464-ADE8-4CEF-8254-CA27FA2F0381}">
      <dsp:nvSpPr>
        <dsp:cNvPr id="0" name=""/>
        <dsp:cNvSpPr/>
      </dsp:nvSpPr>
      <dsp:spPr>
        <a:xfrm>
          <a:off x="1738403" y="2574327"/>
          <a:ext cx="6347195" cy="119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this type of agreement is in itself no  international point of reference (does not give the contract an international character) </a:t>
          </a:r>
          <a:endParaRPr lang="fi-FI" sz="1900" kern="1200"/>
        </a:p>
      </dsp:txBody>
      <dsp:txXfrm>
        <a:off x="1738403" y="2574327"/>
        <a:ext cx="6347195" cy="1197361"/>
      </dsp:txXfrm>
    </dsp:sp>
    <dsp:sp modelId="{711F92CE-E1C3-49F0-A61B-02A68237362D}">
      <dsp:nvSpPr>
        <dsp:cNvPr id="0" name=""/>
        <dsp:cNvSpPr/>
      </dsp:nvSpPr>
      <dsp:spPr>
        <a:xfrm>
          <a:off x="1617119" y="377168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0E07F-1B28-4CE2-9450-2E3C74A8F2C0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3CA563-E9B3-4E00-97F6-24C3AD0B4EEE}">
      <dsp:nvSpPr>
        <dsp:cNvPr id="0" name=""/>
        <dsp:cNvSpPr/>
      </dsp:nvSpPr>
      <dsp:spPr>
        <a:xfrm>
          <a:off x="0" y="0"/>
          <a:ext cx="1617119" cy="3831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smtClean="0"/>
            <a:t>Case 2: a Nordic sales transaction</a:t>
          </a:r>
          <a:endParaRPr lang="fi-FI" sz="2100" kern="1200"/>
        </a:p>
      </dsp:txBody>
      <dsp:txXfrm>
        <a:off x="0" y="0"/>
        <a:ext cx="1617119" cy="3831557"/>
      </dsp:txXfrm>
    </dsp:sp>
    <dsp:sp modelId="{983172C4-3910-46E7-A77B-E01F448E80E7}">
      <dsp:nvSpPr>
        <dsp:cNvPr id="0" name=""/>
        <dsp:cNvSpPr/>
      </dsp:nvSpPr>
      <dsp:spPr>
        <a:xfrm>
          <a:off x="1738403" y="89053"/>
          <a:ext cx="3112955" cy="1781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Act -64: choice of law questions: </a:t>
          </a:r>
          <a:endParaRPr lang="fi-FI" sz="2400" kern="1200"/>
        </a:p>
      </dsp:txBody>
      <dsp:txXfrm>
        <a:off x="1738403" y="89053"/>
        <a:ext cx="3112955" cy="1781075"/>
      </dsp:txXfrm>
    </dsp:sp>
    <dsp:sp modelId="{912AFE22-0DA8-4F7A-A8A5-FE83C4F24E06}">
      <dsp:nvSpPr>
        <dsp:cNvPr id="0" name=""/>
        <dsp:cNvSpPr/>
      </dsp:nvSpPr>
      <dsp:spPr>
        <a:xfrm>
          <a:off x="4972643" y="89053"/>
          <a:ext cx="311295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i="1" kern="1200" smtClean="0"/>
            <a:t>the law of the seller’s country of residence / headquarters (observe that nationality does not matter)</a:t>
          </a:r>
          <a:endParaRPr lang="fi-FI" sz="1200" kern="1200"/>
        </a:p>
      </dsp:txBody>
      <dsp:txXfrm>
        <a:off x="4972643" y="89053"/>
        <a:ext cx="3112955" cy="593111"/>
      </dsp:txXfrm>
    </dsp:sp>
    <dsp:sp modelId="{2DB1D4BE-D301-4CFA-9337-7B313E7E0802}">
      <dsp:nvSpPr>
        <dsp:cNvPr id="0" name=""/>
        <dsp:cNvSpPr/>
      </dsp:nvSpPr>
      <dsp:spPr>
        <a:xfrm>
          <a:off x="4851359" y="682165"/>
          <a:ext cx="31129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8A8459-E260-4C5E-B0E1-DA7D611FF174}">
      <dsp:nvSpPr>
        <dsp:cNvPr id="0" name=""/>
        <dsp:cNvSpPr/>
      </dsp:nvSpPr>
      <dsp:spPr>
        <a:xfrm>
          <a:off x="4972643" y="682165"/>
          <a:ext cx="311295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i="1" kern="1200" smtClean="0"/>
            <a:t>the law of the buyer’s country if the order is received there </a:t>
          </a:r>
          <a:endParaRPr lang="fi-FI" sz="1200" kern="1200"/>
        </a:p>
      </dsp:txBody>
      <dsp:txXfrm>
        <a:off x="4972643" y="682165"/>
        <a:ext cx="3112955" cy="593111"/>
      </dsp:txXfrm>
    </dsp:sp>
    <dsp:sp modelId="{51B91B3D-1661-4E83-8965-3F154886FAAD}">
      <dsp:nvSpPr>
        <dsp:cNvPr id="0" name=""/>
        <dsp:cNvSpPr/>
      </dsp:nvSpPr>
      <dsp:spPr>
        <a:xfrm>
          <a:off x="4851359" y="1275277"/>
          <a:ext cx="31129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6CC91B-EE06-4817-A62F-65CBDECE3622}">
      <dsp:nvSpPr>
        <dsp:cNvPr id="0" name=""/>
        <dsp:cNvSpPr/>
      </dsp:nvSpPr>
      <dsp:spPr>
        <a:xfrm>
          <a:off x="4972643" y="1275277"/>
          <a:ext cx="3112955" cy="59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i="1" kern="1200" smtClean="0"/>
            <a:t>here: Swedish law if the order is received in Sweden, otherwise Finnish law</a:t>
          </a:r>
          <a:endParaRPr lang="fi-FI" sz="1200" kern="1200"/>
        </a:p>
      </dsp:txBody>
      <dsp:txXfrm>
        <a:off x="4972643" y="1275277"/>
        <a:ext cx="3112955" cy="593111"/>
      </dsp:txXfrm>
    </dsp:sp>
    <dsp:sp modelId="{AF1B2F24-700D-438F-9ABF-A77B47083B29}">
      <dsp:nvSpPr>
        <dsp:cNvPr id="0" name=""/>
        <dsp:cNvSpPr/>
      </dsp:nvSpPr>
      <dsp:spPr>
        <a:xfrm>
          <a:off x="1617119" y="187012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F6CF6-7692-401D-AFD7-3234A0108272}">
      <dsp:nvSpPr>
        <dsp:cNvPr id="0" name=""/>
        <dsp:cNvSpPr/>
      </dsp:nvSpPr>
      <dsp:spPr>
        <a:xfrm>
          <a:off x="1738403" y="1959182"/>
          <a:ext cx="3112955" cy="1781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FSGA / CISG (the International Sale of Goods Act) ? (no major differences between them) </a:t>
          </a:r>
          <a:endParaRPr lang="fi-FI" sz="2400" kern="1200"/>
        </a:p>
      </dsp:txBody>
      <dsp:txXfrm>
        <a:off x="1738403" y="1959182"/>
        <a:ext cx="3112955" cy="1781075"/>
      </dsp:txXfrm>
    </dsp:sp>
    <dsp:sp modelId="{64B30F4B-FA81-44AA-BE6B-791893C10ACF}">
      <dsp:nvSpPr>
        <dsp:cNvPr id="0" name=""/>
        <dsp:cNvSpPr/>
      </dsp:nvSpPr>
      <dsp:spPr>
        <a:xfrm>
          <a:off x="1617119" y="374025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9230D4-BE04-4E9E-898E-76727BC1581B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402AA-CEAE-40B8-86AE-60A2401D99D3}">
      <dsp:nvSpPr>
        <dsp:cNvPr id="0" name=""/>
        <dsp:cNvSpPr/>
      </dsp:nvSpPr>
      <dsp:spPr>
        <a:xfrm>
          <a:off x="0" y="0"/>
          <a:ext cx="1617119" cy="3831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smtClean="0"/>
            <a:t>Case 2 (cont.): Reference to CISG state is at hand when </a:t>
          </a:r>
          <a:endParaRPr lang="fi-FI" sz="2300" kern="1200"/>
        </a:p>
      </dsp:txBody>
      <dsp:txXfrm>
        <a:off x="0" y="0"/>
        <a:ext cx="1617119" cy="3831557"/>
      </dsp:txXfrm>
    </dsp:sp>
    <dsp:sp modelId="{CB6A8FD2-6637-44BD-9B63-36DD9C39FD32}">
      <dsp:nvSpPr>
        <dsp:cNvPr id="0" name=""/>
        <dsp:cNvSpPr/>
      </dsp:nvSpPr>
      <dsp:spPr>
        <a:xfrm>
          <a:off x="1738403" y="59868"/>
          <a:ext cx="6347195" cy="119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i="1" kern="1200" dirty="0" smtClean="0"/>
            <a:t>parties have their places of business in different states and</a:t>
          </a:r>
          <a:endParaRPr lang="fi-FI" sz="2500" kern="1200" dirty="0"/>
        </a:p>
      </dsp:txBody>
      <dsp:txXfrm>
        <a:off x="1738403" y="59868"/>
        <a:ext cx="6347195" cy="1197361"/>
      </dsp:txXfrm>
    </dsp:sp>
    <dsp:sp modelId="{9D64486C-4F0B-42BE-92AB-67FAD0590AB7}">
      <dsp:nvSpPr>
        <dsp:cNvPr id="0" name=""/>
        <dsp:cNvSpPr/>
      </dsp:nvSpPr>
      <dsp:spPr>
        <a:xfrm>
          <a:off x="1617119" y="125722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9643A4-25D0-4063-A569-6047E25B936C}">
      <dsp:nvSpPr>
        <dsp:cNvPr id="0" name=""/>
        <dsp:cNvSpPr/>
      </dsp:nvSpPr>
      <dsp:spPr>
        <a:xfrm>
          <a:off x="1738403" y="1317097"/>
          <a:ext cx="6347195" cy="119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i="1" kern="1200" dirty="0" smtClean="0"/>
            <a:t>either both of these states are parties to the Convention or</a:t>
          </a:r>
          <a:endParaRPr lang="fi-FI" sz="2500" kern="1200" dirty="0"/>
        </a:p>
      </dsp:txBody>
      <dsp:txXfrm>
        <a:off x="1738403" y="1317097"/>
        <a:ext cx="6347195" cy="1197361"/>
      </dsp:txXfrm>
    </dsp:sp>
    <dsp:sp modelId="{E0A33FC3-BA84-4BD6-8A0B-1EAD15B05B86}">
      <dsp:nvSpPr>
        <dsp:cNvPr id="0" name=""/>
        <dsp:cNvSpPr/>
      </dsp:nvSpPr>
      <dsp:spPr>
        <a:xfrm>
          <a:off x="1617119" y="251445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E70EBE-7FFB-498B-91C7-A5CD7820E94A}">
      <dsp:nvSpPr>
        <dsp:cNvPr id="0" name=""/>
        <dsp:cNvSpPr/>
      </dsp:nvSpPr>
      <dsp:spPr>
        <a:xfrm>
          <a:off x="1738403" y="2574327"/>
          <a:ext cx="6347195" cy="119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i="1" kern="1200" smtClean="0"/>
            <a:t>Convention state law is applicable on other grounds  (according to the rules of international private law)</a:t>
          </a:r>
          <a:endParaRPr lang="fi-FI" sz="2500" kern="1200"/>
        </a:p>
      </dsp:txBody>
      <dsp:txXfrm>
        <a:off x="1738403" y="2574327"/>
        <a:ext cx="6347195" cy="1197361"/>
      </dsp:txXfrm>
    </dsp:sp>
    <dsp:sp modelId="{A2060A7F-97F1-495A-BE1D-BFA01DB1DB7D}">
      <dsp:nvSpPr>
        <dsp:cNvPr id="0" name=""/>
        <dsp:cNvSpPr/>
      </dsp:nvSpPr>
      <dsp:spPr>
        <a:xfrm>
          <a:off x="1617119" y="377168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F26D42-62E0-4045-A292-BBEF816E12DC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FEFF57-F803-4856-AB5E-DF7612386D3A}">
      <dsp:nvSpPr>
        <dsp:cNvPr id="0" name=""/>
        <dsp:cNvSpPr/>
      </dsp:nvSpPr>
      <dsp:spPr>
        <a:xfrm>
          <a:off x="0" y="0"/>
          <a:ext cx="1617119" cy="191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b="1" kern="1200" smtClean="0"/>
            <a:t>Case 3: an English seller</a:t>
          </a:r>
          <a:endParaRPr lang="fi-FI" sz="2200" kern="1200"/>
        </a:p>
      </dsp:txBody>
      <dsp:txXfrm>
        <a:off x="0" y="0"/>
        <a:ext cx="1617119" cy="1915778"/>
      </dsp:txXfrm>
    </dsp:sp>
    <dsp:sp modelId="{73A72590-E970-4194-8309-2D58D0BB9355}">
      <dsp:nvSpPr>
        <dsp:cNvPr id="0" name=""/>
        <dsp:cNvSpPr/>
      </dsp:nvSpPr>
      <dsp:spPr>
        <a:xfrm>
          <a:off x="1738403" y="29934"/>
          <a:ext cx="6347195" cy="598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smtClean="0"/>
            <a:t>The UK has not joined the CISG </a:t>
          </a:r>
          <a:endParaRPr lang="fi-FI" sz="1300" kern="1200"/>
        </a:p>
      </dsp:txBody>
      <dsp:txXfrm>
        <a:off x="1738403" y="29934"/>
        <a:ext cx="6347195" cy="598680"/>
      </dsp:txXfrm>
    </dsp:sp>
    <dsp:sp modelId="{50797F32-7BAC-49CC-95B8-DFF0200D53A1}">
      <dsp:nvSpPr>
        <dsp:cNvPr id="0" name=""/>
        <dsp:cNvSpPr/>
      </dsp:nvSpPr>
      <dsp:spPr>
        <a:xfrm>
          <a:off x="1617119" y="628614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64989F-489E-407A-A06E-6A52222520FA}">
      <dsp:nvSpPr>
        <dsp:cNvPr id="0" name=""/>
        <dsp:cNvSpPr/>
      </dsp:nvSpPr>
      <dsp:spPr>
        <a:xfrm>
          <a:off x="1738403" y="658548"/>
          <a:ext cx="6347195" cy="598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smtClean="0"/>
            <a:t>Act 1964 does not apply to sale of an aircraft </a:t>
          </a:r>
          <a:endParaRPr lang="fi-FI" sz="1300" kern="1200"/>
        </a:p>
      </dsp:txBody>
      <dsp:txXfrm>
        <a:off x="1738403" y="658548"/>
        <a:ext cx="6347195" cy="598680"/>
      </dsp:txXfrm>
    </dsp:sp>
    <dsp:sp modelId="{6D2A67B6-272E-476E-8CAC-6D0F307EF527}">
      <dsp:nvSpPr>
        <dsp:cNvPr id="0" name=""/>
        <dsp:cNvSpPr/>
      </dsp:nvSpPr>
      <dsp:spPr>
        <a:xfrm>
          <a:off x="1617119" y="125722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49C454-19F1-412F-A7A9-5E00843F4203}">
      <dsp:nvSpPr>
        <dsp:cNvPr id="0" name=""/>
        <dsp:cNvSpPr/>
      </dsp:nvSpPr>
      <dsp:spPr>
        <a:xfrm>
          <a:off x="1738403" y="1287163"/>
          <a:ext cx="6347195" cy="598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err="1" smtClean="0"/>
            <a:t>If</a:t>
          </a:r>
          <a:r>
            <a:rPr lang="fi-FI" sz="1300" kern="1200" dirty="0" smtClean="0"/>
            <a:t> the </a:t>
          </a:r>
          <a:r>
            <a:rPr lang="fi-FI" sz="1300" kern="1200" dirty="0" err="1" smtClean="0"/>
            <a:t>points</a:t>
          </a:r>
          <a:r>
            <a:rPr lang="fi-FI" sz="1300" kern="1200" dirty="0" smtClean="0"/>
            <a:t> of </a:t>
          </a:r>
          <a:r>
            <a:rPr lang="fi-FI" sz="1300" kern="1200" dirty="0" err="1" smtClean="0"/>
            <a:t>reference</a:t>
          </a:r>
          <a:r>
            <a:rPr lang="fi-FI" sz="1300" kern="1200" dirty="0" smtClean="0"/>
            <a:t> </a:t>
          </a:r>
          <a:r>
            <a:rPr lang="fi-FI" sz="1300" kern="1200" dirty="0" err="1" smtClean="0"/>
            <a:t>are</a:t>
          </a:r>
          <a:r>
            <a:rPr lang="fi-FI" sz="1300" kern="1200" dirty="0" smtClean="0"/>
            <a:t> </a:t>
          </a:r>
          <a:r>
            <a:rPr lang="fi-FI" sz="1300" kern="1200" dirty="0" err="1" smtClean="0"/>
            <a:t>ascertained</a:t>
          </a:r>
          <a:r>
            <a:rPr lang="fi-FI" sz="1300" kern="1200" dirty="0" smtClean="0"/>
            <a:t> in a </a:t>
          </a:r>
          <a:r>
            <a:rPr lang="fi-FI" sz="1300" kern="1200" dirty="0" err="1" smtClean="0"/>
            <a:t>Finnish</a:t>
          </a:r>
          <a:r>
            <a:rPr lang="fi-FI" sz="1300" kern="1200" dirty="0" smtClean="0"/>
            <a:t> </a:t>
          </a:r>
          <a:r>
            <a:rPr lang="fi-FI" sz="1300" kern="1200" dirty="0" err="1" smtClean="0"/>
            <a:t>court</a:t>
          </a:r>
          <a:r>
            <a:rPr lang="fi-FI" sz="1300" kern="1200" dirty="0" smtClean="0"/>
            <a:t> and </a:t>
          </a:r>
          <a:r>
            <a:rPr lang="fi-FI" sz="1300" kern="1200" dirty="0" err="1" smtClean="0"/>
            <a:t>there</a:t>
          </a:r>
          <a:r>
            <a:rPr lang="fi-FI" sz="1300" kern="1200" dirty="0" smtClean="0"/>
            <a:t> is no </a:t>
          </a:r>
          <a:r>
            <a:rPr lang="fi-FI" sz="1300" kern="1200" dirty="0" err="1" smtClean="0"/>
            <a:t>contractual</a:t>
          </a:r>
          <a:r>
            <a:rPr lang="fi-FI" sz="1300" kern="1200" dirty="0" smtClean="0"/>
            <a:t> </a:t>
          </a:r>
          <a:r>
            <a:rPr lang="fi-FI" sz="1300" kern="1200" dirty="0" err="1" smtClean="0"/>
            <a:t>reference</a:t>
          </a:r>
          <a:r>
            <a:rPr lang="fi-FI" sz="1300" kern="1200" dirty="0" smtClean="0"/>
            <a:t> to </a:t>
          </a:r>
          <a:r>
            <a:rPr lang="fi-FI" sz="1300" kern="1200" dirty="0" err="1" smtClean="0"/>
            <a:t>law</a:t>
          </a:r>
          <a:r>
            <a:rPr lang="fi-FI" sz="1300" kern="1200" dirty="0" smtClean="0"/>
            <a:t>): </a:t>
          </a:r>
          <a:endParaRPr lang="fi-FI" sz="1300" kern="1200" dirty="0"/>
        </a:p>
      </dsp:txBody>
      <dsp:txXfrm>
        <a:off x="1738403" y="1287163"/>
        <a:ext cx="6347195" cy="598680"/>
      </dsp:txXfrm>
    </dsp:sp>
    <dsp:sp modelId="{02872A21-14FE-48C2-950A-A97BD37C2390}">
      <dsp:nvSpPr>
        <dsp:cNvPr id="0" name=""/>
        <dsp:cNvSpPr/>
      </dsp:nvSpPr>
      <dsp:spPr>
        <a:xfrm>
          <a:off x="1617119" y="1885844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C5EB2C-CB3A-47CD-B545-9414554E64A8}">
      <dsp:nvSpPr>
        <dsp:cNvPr id="0" name=""/>
        <dsp:cNvSpPr/>
      </dsp:nvSpPr>
      <dsp:spPr>
        <a:xfrm>
          <a:off x="0" y="1915778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B7F7F1-CB7D-4C42-A89F-EE9FD3955A57}">
      <dsp:nvSpPr>
        <dsp:cNvPr id="0" name=""/>
        <dsp:cNvSpPr/>
      </dsp:nvSpPr>
      <dsp:spPr>
        <a:xfrm>
          <a:off x="0" y="1915778"/>
          <a:ext cx="1617119" cy="191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b="1" kern="1200" smtClean="0"/>
            <a:t>Rome I Regulation </a:t>
          </a:r>
          <a:endParaRPr lang="fi-FI" sz="2200" kern="1200"/>
        </a:p>
      </dsp:txBody>
      <dsp:txXfrm>
        <a:off x="0" y="1915778"/>
        <a:ext cx="1617119" cy="1915778"/>
      </dsp:txXfrm>
    </dsp:sp>
    <dsp:sp modelId="{6D04C583-129E-430A-A8E8-64F1DA963AB5}">
      <dsp:nvSpPr>
        <dsp:cNvPr id="0" name=""/>
        <dsp:cNvSpPr/>
      </dsp:nvSpPr>
      <dsp:spPr>
        <a:xfrm>
          <a:off x="1738403" y="1938299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smtClean="0"/>
            <a:t>Law applicable to contractual obligations in general </a:t>
          </a:r>
          <a:endParaRPr lang="fi-FI" sz="1300" kern="1200"/>
        </a:p>
      </dsp:txBody>
      <dsp:txXfrm>
        <a:off x="1738403" y="1938299"/>
        <a:ext cx="6347195" cy="450413"/>
      </dsp:txXfrm>
    </dsp:sp>
    <dsp:sp modelId="{D0423FEE-9E40-4AC0-A160-80D1E6B534B2}">
      <dsp:nvSpPr>
        <dsp:cNvPr id="0" name=""/>
        <dsp:cNvSpPr/>
      </dsp:nvSpPr>
      <dsp:spPr>
        <a:xfrm>
          <a:off x="1617119" y="238871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0EBD4F-4B44-4064-8690-FC3C9F77429C}">
      <dsp:nvSpPr>
        <dsp:cNvPr id="0" name=""/>
        <dsp:cNvSpPr/>
      </dsp:nvSpPr>
      <dsp:spPr>
        <a:xfrm>
          <a:off x="1738403" y="2411233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smtClean="0"/>
            <a:t>The place of residence of the party charged with the performance typical to the contract </a:t>
          </a:r>
          <a:endParaRPr lang="fi-FI" sz="1300" kern="1200"/>
        </a:p>
      </dsp:txBody>
      <dsp:txXfrm>
        <a:off x="1738403" y="2411233"/>
        <a:ext cx="6347195" cy="450413"/>
      </dsp:txXfrm>
    </dsp:sp>
    <dsp:sp modelId="{9DD5A3B6-536B-4088-A566-B741E09ACCF5}">
      <dsp:nvSpPr>
        <dsp:cNvPr id="0" name=""/>
        <dsp:cNvSpPr/>
      </dsp:nvSpPr>
      <dsp:spPr>
        <a:xfrm>
          <a:off x="1617119" y="2861647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F622CC-B702-4B7C-9E4F-502FDFFDEBFC}">
      <dsp:nvSpPr>
        <dsp:cNvPr id="0" name=""/>
        <dsp:cNvSpPr/>
      </dsp:nvSpPr>
      <dsp:spPr>
        <a:xfrm>
          <a:off x="1738403" y="2884168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smtClean="0"/>
            <a:t>Here: the seller -&gt; the law of the UK (the British SGA) </a:t>
          </a:r>
          <a:endParaRPr lang="fi-FI" sz="1300" kern="1200"/>
        </a:p>
      </dsp:txBody>
      <dsp:txXfrm>
        <a:off x="1738403" y="2884168"/>
        <a:ext cx="6347195" cy="450413"/>
      </dsp:txXfrm>
    </dsp:sp>
    <dsp:sp modelId="{0A08FCA8-4C08-4A9F-A607-DDD2AE6A5D38}">
      <dsp:nvSpPr>
        <dsp:cNvPr id="0" name=""/>
        <dsp:cNvSpPr/>
      </dsp:nvSpPr>
      <dsp:spPr>
        <a:xfrm>
          <a:off x="1617119" y="3334581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04B40A-655D-4DB3-B80C-909412B64779}">
      <dsp:nvSpPr>
        <dsp:cNvPr id="0" name=""/>
        <dsp:cNvSpPr/>
      </dsp:nvSpPr>
      <dsp:spPr>
        <a:xfrm>
          <a:off x="1738403" y="3357102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smtClean="0"/>
            <a:t>As Finnish law (not here), CISG would be applicable </a:t>
          </a:r>
          <a:endParaRPr lang="fi-FI" sz="1300" kern="1200"/>
        </a:p>
      </dsp:txBody>
      <dsp:txXfrm>
        <a:off x="1738403" y="3357102"/>
        <a:ext cx="6347195" cy="450413"/>
      </dsp:txXfrm>
    </dsp:sp>
    <dsp:sp modelId="{5A55F672-CF79-415F-8F22-D6DDC92F1972}">
      <dsp:nvSpPr>
        <dsp:cNvPr id="0" name=""/>
        <dsp:cNvSpPr/>
      </dsp:nvSpPr>
      <dsp:spPr>
        <a:xfrm>
          <a:off x="1617119" y="380751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5C511E-9887-4753-8BA5-1D17AEF1B9B9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DD8893-9254-4AC5-A632-C311DACD386A}">
      <dsp:nvSpPr>
        <dsp:cNvPr id="0" name=""/>
        <dsp:cNvSpPr/>
      </dsp:nvSpPr>
      <dsp:spPr>
        <a:xfrm>
          <a:off x="0" y="0"/>
          <a:ext cx="1617119" cy="3831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/>
            <a:t>Case 4: a French seller </a:t>
          </a:r>
          <a:endParaRPr lang="fi-FI" sz="3200" kern="1200"/>
        </a:p>
      </dsp:txBody>
      <dsp:txXfrm>
        <a:off x="0" y="0"/>
        <a:ext cx="1617119" cy="3831557"/>
      </dsp:txXfrm>
    </dsp:sp>
    <dsp:sp modelId="{96C387C4-D882-4D69-9E59-64813CDF6F11}">
      <dsp:nvSpPr>
        <dsp:cNvPr id="0" name=""/>
        <dsp:cNvSpPr/>
      </dsp:nvSpPr>
      <dsp:spPr>
        <a:xfrm>
          <a:off x="1738403" y="89053"/>
          <a:ext cx="3112955" cy="1781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smtClean="0"/>
            <a:t>France has joined the CISG</a:t>
          </a:r>
          <a:endParaRPr lang="fi-FI" sz="3700" kern="1200"/>
        </a:p>
      </dsp:txBody>
      <dsp:txXfrm>
        <a:off x="1738403" y="89053"/>
        <a:ext cx="3112955" cy="1781075"/>
      </dsp:txXfrm>
    </dsp:sp>
    <dsp:sp modelId="{1129785B-89C0-4FD9-9596-098C2A817AD2}">
      <dsp:nvSpPr>
        <dsp:cNvPr id="0" name=""/>
        <dsp:cNvSpPr/>
      </dsp:nvSpPr>
      <dsp:spPr>
        <a:xfrm>
          <a:off x="1617119" y="187012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3E12F7-AF7B-49FD-B6E4-7A6D65D723E3}">
      <dsp:nvSpPr>
        <dsp:cNvPr id="0" name=""/>
        <dsp:cNvSpPr/>
      </dsp:nvSpPr>
      <dsp:spPr>
        <a:xfrm>
          <a:off x="1738403" y="1959182"/>
          <a:ext cx="3112955" cy="1781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smtClean="0"/>
            <a:t>Choice of Law (Act -64):</a:t>
          </a:r>
          <a:r>
            <a:rPr lang="fi-FI" sz="3700" kern="1200" smtClean="0"/>
            <a:t> </a:t>
          </a:r>
          <a:endParaRPr lang="fi-FI" sz="3700" kern="1200"/>
        </a:p>
      </dsp:txBody>
      <dsp:txXfrm>
        <a:off x="1738403" y="1959182"/>
        <a:ext cx="3112955" cy="1781075"/>
      </dsp:txXfrm>
    </dsp:sp>
    <dsp:sp modelId="{9732D798-0927-4D95-923B-43F36C6FA9B8}">
      <dsp:nvSpPr>
        <dsp:cNvPr id="0" name=""/>
        <dsp:cNvSpPr/>
      </dsp:nvSpPr>
      <dsp:spPr>
        <a:xfrm>
          <a:off x="4972643" y="1959182"/>
          <a:ext cx="3112955" cy="890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i="1" kern="1200" smtClean="0"/>
            <a:t>if the decisive reference is to Finland: the order has been received there: the CISG</a:t>
          </a:r>
          <a:endParaRPr lang="fi-FI" sz="1800" kern="1200"/>
        </a:p>
      </dsp:txBody>
      <dsp:txXfrm>
        <a:off x="4972643" y="1959182"/>
        <a:ext cx="3112955" cy="890537"/>
      </dsp:txXfrm>
    </dsp:sp>
    <dsp:sp modelId="{52D84308-B17C-4349-9244-E2CB754E5723}">
      <dsp:nvSpPr>
        <dsp:cNvPr id="0" name=""/>
        <dsp:cNvSpPr/>
      </dsp:nvSpPr>
      <dsp:spPr>
        <a:xfrm>
          <a:off x="4851359" y="2849720"/>
          <a:ext cx="31129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53C12A-151D-4D39-B57E-3EF4BD87867E}">
      <dsp:nvSpPr>
        <dsp:cNvPr id="0" name=""/>
        <dsp:cNvSpPr/>
      </dsp:nvSpPr>
      <dsp:spPr>
        <a:xfrm>
          <a:off x="4972643" y="2849720"/>
          <a:ext cx="3112955" cy="890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i="1" kern="1200" smtClean="0"/>
            <a:t>the reference to France: likewise the CISG </a:t>
          </a:r>
          <a:endParaRPr lang="fi-FI" sz="1800" kern="1200"/>
        </a:p>
      </dsp:txBody>
      <dsp:txXfrm>
        <a:off x="4972643" y="2849720"/>
        <a:ext cx="3112955" cy="890537"/>
      </dsp:txXfrm>
    </dsp:sp>
    <dsp:sp modelId="{0B6EFEEF-150E-46DF-A5B9-1E5A25582C6F}">
      <dsp:nvSpPr>
        <dsp:cNvPr id="0" name=""/>
        <dsp:cNvSpPr/>
      </dsp:nvSpPr>
      <dsp:spPr>
        <a:xfrm>
          <a:off x="1617119" y="374025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67BEB-CC20-4483-9D3A-171D01A6582E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88589F-DEE3-4081-B867-1F960D5F7BFE}">
      <dsp:nvSpPr>
        <dsp:cNvPr id="0" name=""/>
        <dsp:cNvSpPr/>
      </dsp:nvSpPr>
      <dsp:spPr>
        <a:xfrm>
          <a:off x="0" y="0"/>
          <a:ext cx="1617119" cy="3831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smtClean="0"/>
            <a:t>B2 Ltd. Finnish, S2 Ltd. Swedish </a:t>
          </a:r>
          <a:endParaRPr lang="fi-FI" sz="2700" kern="1200"/>
        </a:p>
      </dsp:txBody>
      <dsp:txXfrm>
        <a:off x="0" y="0"/>
        <a:ext cx="1617119" cy="3831557"/>
      </dsp:txXfrm>
    </dsp:sp>
    <dsp:sp modelId="{04972568-C36F-41D3-B4BF-BD6E15D4A2BB}">
      <dsp:nvSpPr>
        <dsp:cNvPr id="0" name=""/>
        <dsp:cNvSpPr/>
      </dsp:nvSpPr>
      <dsp:spPr>
        <a:xfrm>
          <a:off x="1738403" y="89053"/>
          <a:ext cx="6347195" cy="1781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 successive deliveries of boots contract. S2 is to deliver to B2 in the beginning of every month during a year x pairs of boots according to specifications supplied by B2 separately for each lot. </a:t>
          </a:r>
          <a:endParaRPr lang="fi-FI" sz="2400" kern="1200" dirty="0"/>
        </a:p>
      </dsp:txBody>
      <dsp:txXfrm>
        <a:off x="1738403" y="89053"/>
        <a:ext cx="6347195" cy="1781075"/>
      </dsp:txXfrm>
    </dsp:sp>
    <dsp:sp modelId="{7DE5A936-92AB-441E-AC8C-B22461981FBD}">
      <dsp:nvSpPr>
        <dsp:cNvPr id="0" name=""/>
        <dsp:cNvSpPr/>
      </dsp:nvSpPr>
      <dsp:spPr>
        <a:xfrm>
          <a:off x="1617119" y="187012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F94AF7-CC65-43E0-8B9B-581B3A490FFD}">
      <dsp:nvSpPr>
        <dsp:cNvPr id="0" name=""/>
        <dsp:cNvSpPr/>
      </dsp:nvSpPr>
      <dsp:spPr>
        <a:xfrm>
          <a:off x="1738403" y="1959182"/>
          <a:ext cx="6347195" cy="1781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B2 can employ a carrier from its own group but wishes to make sure that the boots arrive in good order and condition. </a:t>
          </a:r>
          <a:endParaRPr lang="fi-FI" sz="2400" kern="1200"/>
        </a:p>
      </dsp:txBody>
      <dsp:txXfrm>
        <a:off x="1738403" y="1959182"/>
        <a:ext cx="6347195" cy="1781075"/>
      </dsp:txXfrm>
    </dsp:sp>
    <dsp:sp modelId="{41F0AAB6-8DD1-4F08-830A-11C5D6C6D48E}">
      <dsp:nvSpPr>
        <dsp:cNvPr id="0" name=""/>
        <dsp:cNvSpPr/>
      </dsp:nvSpPr>
      <dsp:spPr>
        <a:xfrm>
          <a:off x="1617119" y="374025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1C93AA-8184-4B11-98DE-5197D9F10998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65D04-F9C5-40F7-A67C-AA88645C13E5}">
      <dsp:nvSpPr>
        <dsp:cNvPr id="0" name=""/>
        <dsp:cNvSpPr/>
      </dsp:nvSpPr>
      <dsp:spPr>
        <a:xfrm>
          <a:off x="0" y="0"/>
          <a:ext cx="1617119" cy="3831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300" b="1" kern="1200" smtClean="0"/>
            <a:t>Net sales, the buyer is an English consumer </a:t>
          </a:r>
          <a:endParaRPr lang="fi-FI" sz="2300" kern="1200"/>
        </a:p>
      </dsp:txBody>
      <dsp:txXfrm>
        <a:off x="0" y="0"/>
        <a:ext cx="1617119" cy="3831557"/>
      </dsp:txXfrm>
    </dsp:sp>
    <dsp:sp modelId="{05C956DB-436A-47A4-B0DB-58ACC58DCEBF}">
      <dsp:nvSpPr>
        <dsp:cNvPr id="0" name=""/>
        <dsp:cNvSpPr/>
      </dsp:nvSpPr>
      <dsp:spPr>
        <a:xfrm>
          <a:off x="1738403" y="89053"/>
          <a:ext cx="3112955" cy="1781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300" b="1" kern="1200" smtClean="0"/>
            <a:t>Choice of law: Act 1964 does not apply</a:t>
          </a:r>
          <a:endParaRPr lang="fi-FI" sz="3300" kern="1200"/>
        </a:p>
      </dsp:txBody>
      <dsp:txXfrm>
        <a:off x="1738403" y="89053"/>
        <a:ext cx="3112955" cy="1781075"/>
      </dsp:txXfrm>
    </dsp:sp>
    <dsp:sp modelId="{3C7571E9-1203-420B-A752-CA25E9615882}">
      <dsp:nvSpPr>
        <dsp:cNvPr id="0" name=""/>
        <dsp:cNvSpPr/>
      </dsp:nvSpPr>
      <dsp:spPr>
        <a:xfrm>
          <a:off x="1617119" y="187012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43D572-4952-4144-8993-C9593BDD5FF1}">
      <dsp:nvSpPr>
        <dsp:cNvPr id="0" name=""/>
        <dsp:cNvSpPr/>
      </dsp:nvSpPr>
      <dsp:spPr>
        <a:xfrm>
          <a:off x="1738403" y="1959182"/>
          <a:ext cx="3112955" cy="1781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300" b="1" kern="1200" smtClean="0"/>
            <a:t>Rome I Regulation: </a:t>
          </a:r>
          <a:endParaRPr lang="fi-FI" sz="3300" kern="1200"/>
        </a:p>
      </dsp:txBody>
      <dsp:txXfrm>
        <a:off x="1738403" y="1959182"/>
        <a:ext cx="3112955" cy="1781075"/>
      </dsp:txXfrm>
    </dsp:sp>
    <dsp:sp modelId="{0978DF99-0A6B-461A-9A65-A125172B8A00}">
      <dsp:nvSpPr>
        <dsp:cNvPr id="0" name=""/>
        <dsp:cNvSpPr/>
      </dsp:nvSpPr>
      <dsp:spPr>
        <a:xfrm>
          <a:off x="4972643" y="1959182"/>
          <a:ext cx="3112955" cy="890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i="1" kern="1200" smtClean="0"/>
            <a:t>The law of the country of residence of the consumer if the </a:t>
          </a:r>
          <a:r>
            <a:rPr lang="en-US" sz="1200" i="1" kern="1200" smtClean="0"/>
            <a:t>transaction is based on marketing goods there and the consumer has concluded the contract there </a:t>
          </a:r>
          <a:endParaRPr lang="fi-FI" sz="1200" kern="1200"/>
        </a:p>
      </dsp:txBody>
      <dsp:txXfrm>
        <a:off x="4972643" y="1959182"/>
        <a:ext cx="3112955" cy="890537"/>
      </dsp:txXfrm>
    </dsp:sp>
    <dsp:sp modelId="{E5ABEDB5-FFE6-4932-AEE0-A22D32B61413}">
      <dsp:nvSpPr>
        <dsp:cNvPr id="0" name=""/>
        <dsp:cNvSpPr/>
      </dsp:nvSpPr>
      <dsp:spPr>
        <a:xfrm>
          <a:off x="4851359" y="2849720"/>
          <a:ext cx="31129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2C20FF-57FE-48A5-AC8A-92F7A75DF154}">
      <dsp:nvSpPr>
        <dsp:cNvPr id="0" name=""/>
        <dsp:cNvSpPr/>
      </dsp:nvSpPr>
      <dsp:spPr>
        <a:xfrm>
          <a:off x="4972643" y="2849720"/>
          <a:ext cx="3112955" cy="890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i="1" kern="1200" smtClean="0"/>
            <a:t>Here: probably English law </a:t>
          </a:r>
          <a:endParaRPr lang="fi-FI" sz="1200" kern="1200"/>
        </a:p>
      </dsp:txBody>
      <dsp:txXfrm>
        <a:off x="4972643" y="2849720"/>
        <a:ext cx="3112955" cy="890537"/>
      </dsp:txXfrm>
    </dsp:sp>
    <dsp:sp modelId="{114882DD-8493-4982-8D23-796EAFB46C40}">
      <dsp:nvSpPr>
        <dsp:cNvPr id="0" name=""/>
        <dsp:cNvSpPr/>
      </dsp:nvSpPr>
      <dsp:spPr>
        <a:xfrm>
          <a:off x="1617119" y="374025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EBDBEE-756A-426C-8B54-9F725692074C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121712-1873-456A-B959-60A4755359B2}">
      <dsp:nvSpPr>
        <dsp:cNvPr id="0" name=""/>
        <dsp:cNvSpPr/>
      </dsp:nvSpPr>
      <dsp:spPr>
        <a:xfrm>
          <a:off x="0" y="0"/>
          <a:ext cx="1617119" cy="191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Common voluntary arrangements to enhance party commitment to contract </a:t>
          </a:r>
          <a:endParaRPr lang="fi-FI" sz="1600" kern="1200" dirty="0"/>
        </a:p>
      </dsp:txBody>
      <dsp:txXfrm>
        <a:off x="0" y="0"/>
        <a:ext cx="1617119" cy="1915778"/>
      </dsp:txXfrm>
    </dsp:sp>
    <dsp:sp modelId="{574C3658-F1D0-4761-AFE3-816E548749E5}">
      <dsp:nvSpPr>
        <dsp:cNvPr id="0" name=""/>
        <dsp:cNvSpPr/>
      </dsp:nvSpPr>
      <dsp:spPr>
        <a:xfrm>
          <a:off x="1738403" y="22520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baseline="0" smtClean="0"/>
            <a:t>Common investments etc. </a:t>
          </a:r>
          <a:endParaRPr lang="fi-FI" sz="1700" kern="1200"/>
        </a:p>
      </dsp:txBody>
      <dsp:txXfrm>
        <a:off x="1738403" y="22520"/>
        <a:ext cx="6347195" cy="450413"/>
      </dsp:txXfrm>
    </dsp:sp>
    <dsp:sp modelId="{16BF30E0-1EC6-4B81-92ED-F11BBD2ED7E5}">
      <dsp:nvSpPr>
        <dsp:cNvPr id="0" name=""/>
        <dsp:cNvSpPr/>
      </dsp:nvSpPr>
      <dsp:spPr>
        <a:xfrm>
          <a:off x="1617119" y="472934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EE6164-6773-4AF8-BF54-C6399632B5AF}">
      <dsp:nvSpPr>
        <dsp:cNvPr id="0" name=""/>
        <dsp:cNvSpPr/>
      </dsp:nvSpPr>
      <dsp:spPr>
        <a:xfrm>
          <a:off x="1738403" y="495455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baseline="0" smtClean="0"/>
            <a:t>Public image factors </a:t>
          </a:r>
          <a:endParaRPr lang="fi-FI" sz="1700" kern="1200"/>
        </a:p>
      </dsp:txBody>
      <dsp:txXfrm>
        <a:off x="1738403" y="495455"/>
        <a:ext cx="6347195" cy="450413"/>
      </dsp:txXfrm>
    </dsp:sp>
    <dsp:sp modelId="{30AACF2B-9A9B-42CD-B7A6-D7C9FFBE57F8}">
      <dsp:nvSpPr>
        <dsp:cNvPr id="0" name=""/>
        <dsp:cNvSpPr/>
      </dsp:nvSpPr>
      <dsp:spPr>
        <a:xfrm>
          <a:off x="1617119" y="94586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6BBBAA-BA77-40C9-A061-2300C5948D69}">
      <dsp:nvSpPr>
        <dsp:cNvPr id="0" name=""/>
        <dsp:cNvSpPr/>
      </dsp:nvSpPr>
      <dsp:spPr>
        <a:xfrm>
          <a:off x="1738403" y="968389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baseline="0" smtClean="0"/>
            <a:t>“hostages”: e.g. advance performances, securities (collaterals)</a:t>
          </a:r>
          <a:endParaRPr lang="fi-FI" sz="1700" kern="1200"/>
        </a:p>
      </dsp:txBody>
      <dsp:txXfrm>
        <a:off x="1738403" y="968389"/>
        <a:ext cx="6347195" cy="450413"/>
      </dsp:txXfrm>
    </dsp:sp>
    <dsp:sp modelId="{D206E8A4-C9E8-4FE6-A17F-9AABE4DBB3E2}">
      <dsp:nvSpPr>
        <dsp:cNvPr id="0" name=""/>
        <dsp:cNvSpPr/>
      </dsp:nvSpPr>
      <dsp:spPr>
        <a:xfrm>
          <a:off x="1617119" y="1418803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82849-A508-4BB5-8570-4FB148928A8E}">
      <dsp:nvSpPr>
        <dsp:cNvPr id="0" name=""/>
        <dsp:cNvSpPr/>
      </dsp:nvSpPr>
      <dsp:spPr>
        <a:xfrm>
          <a:off x="1738403" y="1441323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baseline="0" smtClean="0"/>
            <a:t>Common organizations </a:t>
          </a:r>
          <a:endParaRPr lang="fi-FI" sz="1700" kern="1200"/>
        </a:p>
      </dsp:txBody>
      <dsp:txXfrm>
        <a:off x="1738403" y="1441323"/>
        <a:ext cx="6347195" cy="450413"/>
      </dsp:txXfrm>
    </dsp:sp>
    <dsp:sp modelId="{95630833-9565-417E-B457-DBD1D3829F92}">
      <dsp:nvSpPr>
        <dsp:cNvPr id="0" name=""/>
        <dsp:cNvSpPr/>
      </dsp:nvSpPr>
      <dsp:spPr>
        <a:xfrm>
          <a:off x="1617119" y="1891737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ACF84B-78A8-4691-A683-E1EC256AAD91}">
      <dsp:nvSpPr>
        <dsp:cNvPr id="0" name=""/>
        <dsp:cNvSpPr/>
      </dsp:nvSpPr>
      <dsp:spPr>
        <a:xfrm>
          <a:off x="0" y="1915778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BD1F8A-67FD-4A98-A269-BD350651E5EB}">
      <dsp:nvSpPr>
        <dsp:cNvPr id="0" name=""/>
        <dsp:cNvSpPr/>
      </dsp:nvSpPr>
      <dsp:spPr>
        <a:xfrm>
          <a:off x="0" y="1915778"/>
          <a:ext cx="1617119" cy="191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Public enforcement is still required as last resort (parties usually want to avoid it)</a:t>
          </a:r>
          <a:endParaRPr lang="fi-FI" sz="1600" kern="1200"/>
        </a:p>
      </dsp:txBody>
      <dsp:txXfrm>
        <a:off x="0" y="1915778"/>
        <a:ext cx="1617119" cy="1915778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24DF9-DF25-4940-9498-107AF6F4EA2A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68FDF-711A-4A2A-875C-CB8CAC0B8E7C}">
      <dsp:nvSpPr>
        <dsp:cNvPr id="0" name=""/>
        <dsp:cNvSpPr/>
      </dsp:nvSpPr>
      <dsp:spPr>
        <a:xfrm>
          <a:off x="0" y="0"/>
          <a:ext cx="1617119" cy="191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b="1" kern="1200" smtClean="0"/>
            <a:t>Reconciliation or settlement in court </a:t>
          </a:r>
          <a:endParaRPr lang="fi-FI" sz="1700" kern="1200"/>
        </a:p>
      </dsp:txBody>
      <dsp:txXfrm>
        <a:off x="0" y="0"/>
        <a:ext cx="1617119" cy="1915778"/>
      </dsp:txXfrm>
    </dsp:sp>
    <dsp:sp modelId="{6F080D45-C9DB-445C-A23F-2CD1FD8786D4}">
      <dsp:nvSpPr>
        <dsp:cNvPr id="0" name=""/>
        <dsp:cNvSpPr/>
      </dsp:nvSpPr>
      <dsp:spPr>
        <a:xfrm>
          <a:off x="1738403" y="44526"/>
          <a:ext cx="6347195" cy="890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smtClean="0"/>
            <a:t>ICC Rules of Optional Conciliation </a:t>
          </a:r>
          <a:endParaRPr lang="fi-FI" sz="1800" kern="1200"/>
        </a:p>
      </dsp:txBody>
      <dsp:txXfrm>
        <a:off x="1738403" y="44526"/>
        <a:ext cx="6347195" cy="890537"/>
      </dsp:txXfrm>
    </dsp:sp>
    <dsp:sp modelId="{10C8DB37-6A1E-4F1B-AE0C-B5AA38E2C491}">
      <dsp:nvSpPr>
        <dsp:cNvPr id="0" name=""/>
        <dsp:cNvSpPr/>
      </dsp:nvSpPr>
      <dsp:spPr>
        <a:xfrm>
          <a:off x="1617119" y="935064"/>
          <a:ext cx="6468479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15AE4C-0465-4FD3-8F2C-3197A42DC2FA}">
      <dsp:nvSpPr>
        <dsp:cNvPr id="0" name=""/>
        <dsp:cNvSpPr/>
      </dsp:nvSpPr>
      <dsp:spPr>
        <a:xfrm>
          <a:off x="1738403" y="979591"/>
          <a:ext cx="6347195" cy="890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smtClean="0"/>
            <a:t>Official bodies (e.g. the Finnish Consumer Disputes Board </a:t>
          </a:r>
          <a:r>
            <a:rPr lang="en-US" sz="1800" kern="1200" smtClean="0"/>
            <a:t>competent to issue recommendations only) </a:t>
          </a:r>
          <a:endParaRPr lang="fi-FI" sz="1800" kern="1200"/>
        </a:p>
      </dsp:txBody>
      <dsp:txXfrm>
        <a:off x="1738403" y="979591"/>
        <a:ext cx="6347195" cy="890537"/>
      </dsp:txXfrm>
    </dsp:sp>
    <dsp:sp modelId="{03A15F3B-F3F0-47A9-8F7F-299A440F614F}">
      <dsp:nvSpPr>
        <dsp:cNvPr id="0" name=""/>
        <dsp:cNvSpPr/>
      </dsp:nvSpPr>
      <dsp:spPr>
        <a:xfrm>
          <a:off x="1617119" y="1870129"/>
          <a:ext cx="6468479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DB3820-8FAE-403E-B770-03867B9DB6F4}">
      <dsp:nvSpPr>
        <dsp:cNvPr id="0" name=""/>
        <dsp:cNvSpPr/>
      </dsp:nvSpPr>
      <dsp:spPr>
        <a:xfrm>
          <a:off x="0" y="1915778"/>
          <a:ext cx="8085599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B45526-8FE4-432F-9EA5-05F1730892B2}">
      <dsp:nvSpPr>
        <dsp:cNvPr id="0" name=""/>
        <dsp:cNvSpPr/>
      </dsp:nvSpPr>
      <dsp:spPr>
        <a:xfrm>
          <a:off x="0" y="1915778"/>
          <a:ext cx="1617119" cy="191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b="1" kern="1200" smtClean="0"/>
            <a:t>Why parties prefer altenative dispute resolution systems (ADR) </a:t>
          </a:r>
          <a:endParaRPr lang="fi-FI" sz="1700" kern="1200"/>
        </a:p>
      </dsp:txBody>
      <dsp:txXfrm>
        <a:off x="0" y="1915778"/>
        <a:ext cx="1617119" cy="1915778"/>
      </dsp:txXfrm>
    </dsp:sp>
    <dsp:sp modelId="{7D7A3244-25D4-4167-B06F-306934DAEF7A}">
      <dsp:nvSpPr>
        <dsp:cNvPr id="0" name=""/>
        <dsp:cNvSpPr/>
      </dsp:nvSpPr>
      <dsp:spPr>
        <a:xfrm>
          <a:off x="1738403" y="1938299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smtClean="0"/>
            <a:t>Maintaining business relations</a:t>
          </a:r>
          <a:endParaRPr lang="fi-FI" sz="1800" kern="1200"/>
        </a:p>
      </dsp:txBody>
      <dsp:txXfrm>
        <a:off x="1738403" y="1938299"/>
        <a:ext cx="6347195" cy="450413"/>
      </dsp:txXfrm>
    </dsp:sp>
    <dsp:sp modelId="{2DF32E49-CE15-42DF-BC63-C97988E4F56D}">
      <dsp:nvSpPr>
        <dsp:cNvPr id="0" name=""/>
        <dsp:cNvSpPr/>
      </dsp:nvSpPr>
      <dsp:spPr>
        <a:xfrm>
          <a:off x="1617119" y="2388712"/>
          <a:ext cx="6468479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43A1D5-D7AB-43E8-B98D-62D356C218A7}">
      <dsp:nvSpPr>
        <dsp:cNvPr id="0" name=""/>
        <dsp:cNvSpPr/>
      </dsp:nvSpPr>
      <dsp:spPr>
        <a:xfrm>
          <a:off x="1738403" y="2411233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smtClean="0"/>
            <a:t>Avoiding market disorder </a:t>
          </a:r>
          <a:endParaRPr lang="fi-FI" sz="1800" kern="1200"/>
        </a:p>
      </dsp:txBody>
      <dsp:txXfrm>
        <a:off x="1738403" y="2411233"/>
        <a:ext cx="6347195" cy="450413"/>
      </dsp:txXfrm>
    </dsp:sp>
    <dsp:sp modelId="{EB73C631-3271-4191-8FF8-E40BD2058A8B}">
      <dsp:nvSpPr>
        <dsp:cNvPr id="0" name=""/>
        <dsp:cNvSpPr/>
      </dsp:nvSpPr>
      <dsp:spPr>
        <a:xfrm>
          <a:off x="1617119" y="2861647"/>
          <a:ext cx="6468479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1D2B60-776D-43B9-B599-AF910E75AACD}">
      <dsp:nvSpPr>
        <dsp:cNvPr id="0" name=""/>
        <dsp:cNvSpPr/>
      </dsp:nvSpPr>
      <dsp:spPr>
        <a:xfrm>
          <a:off x="1738403" y="2884168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smtClean="0"/>
            <a:t>The </a:t>
          </a:r>
          <a:r>
            <a:rPr lang="en-US" sz="1800" kern="1200" smtClean="0"/>
            <a:t>uncertainty, slowness and expensiveness of trial in court </a:t>
          </a:r>
          <a:endParaRPr lang="fi-FI" sz="1800" kern="1200"/>
        </a:p>
      </dsp:txBody>
      <dsp:txXfrm>
        <a:off x="1738403" y="2884168"/>
        <a:ext cx="6347195" cy="450413"/>
      </dsp:txXfrm>
    </dsp:sp>
    <dsp:sp modelId="{59A7B3E2-52CF-47FD-A349-18299C79304C}">
      <dsp:nvSpPr>
        <dsp:cNvPr id="0" name=""/>
        <dsp:cNvSpPr/>
      </dsp:nvSpPr>
      <dsp:spPr>
        <a:xfrm>
          <a:off x="1617119" y="3334581"/>
          <a:ext cx="6468479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08BF20-EABE-4A4D-8205-15DBDE4DF9CF}">
      <dsp:nvSpPr>
        <dsp:cNvPr id="0" name=""/>
        <dsp:cNvSpPr/>
      </dsp:nvSpPr>
      <dsp:spPr>
        <a:xfrm>
          <a:off x="1738403" y="3357102"/>
          <a:ext cx="6347195" cy="450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smtClean="0"/>
            <a:t>The uncertainty of enforcement</a:t>
          </a:r>
          <a:endParaRPr lang="fi-FI" sz="1800" kern="1200"/>
        </a:p>
      </dsp:txBody>
      <dsp:txXfrm>
        <a:off x="1738403" y="3357102"/>
        <a:ext cx="6347195" cy="450413"/>
      </dsp:txXfrm>
    </dsp:sp>
    <dsp:sp modelId="{9EE1534A-982E-48FD-A781-B392F20F6126}">
      <dsp:nvSpPr>
        <dsp:cNvPr id="0" name=""/>
        <dsp:cNvSpPr/>
      </dsp:nvSpPr>
      <dsp:spPr>
        <a:xfrm>
          <a:off x="1617119" y="3807516"/>
          <a:ext cx="6468479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5EC9E-AF93-4646-B1F2-280E8896E76A}">
      <dsp:nvSpPr>
        <dsp:cNvPr id="0" name=""/>
        <dsp:cNvSpPr/>
      </dsp:nvSpPr>
      <dsp:spPr>
        <a:xfrm>
          <a:off x="71573" y="15134"/>
          <a:ext cx="3831557" cy="383155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4984F47-BB1D-43D5-AEE8-0F7DBE82C133}">
      <dsp:nvSpPr>
        <dsp:cNvPr id="0" name=""/>
        <dsp:cNvSpPr/>
      </dsp:nvSpPr>
      <dsp:spPr>
        <a:xfrm>
          <a:off x="1915778" y="0"/>
          <a:ext cx="6169820" cy="38315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300" b="1" kern="1200" smtClean="0"/>
            <a:t>General courts </a:t>
          </a:r>
          <a:endParaRPr lang="fi-FI" sz="2300" kern="1200"/>
        </a:p>
      </dsp:txBody>
      <dsp:txXfrm>
        <a:off x="1915778" y="0"/>
        <a:ext cx="3084910" cy="1149469"/>
      </dsp:txXfrm>
    </dsp:sp>
    <dsp:sp modelId="{BF8F6F08-4EF7-47A6-B0B1-5605C7D55993}">
      <dsp:nvSpPr>
        <dsp:cNvPr id="0" name=""/>
        <dsp:cNvSpPr/>
      </dsp:nvSpPr>
      <dsp:spPr>
        <a:xfrm>
          <a:off x="670523" y="1149469"/>
          <a:ext cx="2490509" cy="249050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14999E-4273-400B-9036-D48A991245DC}">
      <dsp:nvSpPr>
        <dsp:cNvPr id="0" name=""/>
        <dsp:cNvSpPr/>
      </dsp:nvSpPr>
      <dsp:spPr>
        <a:xfrm>
          <a:off x="1915778" y="1149469"/>
          <a:ext cx="6169820" cy="24905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smtClean="0"/>
            <a:t>The international jurisdiction (general judicial power) </a:t>
          </a:r>
          <a:endParaRPr lang="fi-FI" sz="2300" kern="1200"/>
        </a:p>
      </dsp:txBody>
      <dsp:txXfrm>
        <a:off x="1915778" y="1149469"/>
        <a:ext cx="3084910" cy="1149465"/>
      </dsp:txXfrm>
    </dsp:sp>
    <dsp:sp modelId="{0DF45EF5-B1C4-459C-9D15-AF80EE75DA51}">
      <dsp:nvSpPr>
        <dsp:cNvPr id="0" name=""/>
        <dsp:cNvSpPr/>
      </dsp:nvSpPr>
      <dsp:spPr>
        <a:xfrm>
          <a:off x="1341045" y="2298935"/>
          <a:ext cx="1149465" cy="114946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DD0B9AE-0FCE-4895-9830-E051F2BC0A44}">
      <dsp:nvSpPr>
        <dsp:cNvPr id="0" name=""/>
        <dsp:cNvSpPr/>
      </dsp:nvSpPr>
      <dsp:spPr>
        <a:xfrm>
          <a:off x="1915778" y="2298935"/>
          <a:ext cx="6169820" cy="114946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smtClean="0"/>
            <a:t>A consumer may sue also in her home state </a:t>
          </a:r>
          <a:endParaRPr lang="fi-FI" sz="2300" kern="1200"/>
        </a:p>
      </dsp:txBody>
      <dsp:txXfrm>
        <a:off x="1915778" y="2298935"/>
        <a:ext cx="3084910" cy="1149465"/>
      </dsp:txXfrm>
    </dsp:sp>
    <dsp:sp modelId="{7D6A6763-54BD-49D8-B652-3553B054CD7B}">
      <dsp:nvSpPr>
        <dsp:cNvPr id="0" name=""/>
        <dsp:cNvSpPr/>
      </dsp:nvSpPr>
      <dsp:spPr>
        <a:xfrm>
          <a:off x="5000688" y="0"/>
          <a:ext cx="3084910" cy="1149469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100" kern="1200" dirty="0" smtClean="0"/>
            <a:t>EUROOPAN PARLAMENTIN JA NEUVOSTON ASETUS (EU) N:o 1215/2012,</a:t>
          </a:r>
          <a:br>
            <a:rPr lang="fi-FI" sz="1100" kern="1200" dirty="0" smtClean="0"/>
          </a:br>
          <a:r>
            <a:rPr lang="fi-FI" sz="1100" kern="1200" dirty="0" smtClean="0"/>
            <a:t>annettu 12 päivänä joulukuuta 2012,</a:t>
          </a:r>
          <a:br>
            <a:rPr lang="fi-FI" sz="1100" kern="1200" dirty="0" smtClean="0"/>
          </a:br>
          <a:r>
            <a:rPr lang="fi-FI" sz="1100" kern="1200" dirty="0" smtClean="0"/>
            <a:t>tuomioistuimen toimivallasta sekä tuomioiden tunnustamisesta ja täytäntöönpanosta siviili- ja kauppaoikeuden alalla (</a:t>
          </a:r>
          <a:r>
            <a:rPr lang="fi-FI" sz="1100" kern="1200" dirty="0" smtClean="0">
              <a:solidFill>
                <a:srgbClr val="FF0000"/>
              </a:solidFill>
            </a:rPr>
            <a:t>Bryssel I –asetus</a:t>
          </a:r>
          <a:r>
            <a:rPr lang="fi-FI" sz="1100" kern="1200" dirty="0" smtClean="0"/>
            <a:t>) </a:t>
          </a:r>
          <a:r>
            <a:rPr lang="en-US" sz="1100" kern="1200" dirty="0" smtClean="0"/>
            <a:t>  </a:t>
          </a:r>
          <a:endParaRPr lang="fi-FI" sz="1100" kern="1200" dirty="0"/>
        </a:p>
      </dsp:txBody>
      <dsp:txXfrm>
        <a:off x="5000688" y="0"/>
        <a:ext cx="3084910" cy="1149469"/>
      </dsp:txXfrm>
    </dsp:sp>
    <dsp:sp modelId="{216619A8-E427-4668-B15E-C8ADED33F6C0}">
      <dsp:nvSpPr>
        <dsp:cNvPr id="0" name=""/>
        <dsp:cNvSpPr/>
      </dsp:nvSpPr>
      <dsp:spPr>
        <a:xfrm>
          <a:off x="5000688" y="1149469"/>
          <a:ext cx="3084910" cy="1149465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/>
            <a:t>The competent court state (there the competent court determined by national rules) </a:t>
          </a:r>
          <a:endParaRPr lang="fi-FI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/>
            <a:t>In general: the home country of the defendant / place of contractual performance (at the plaintiff’s choice) </a:t>
          </a:r>
          <a:endParaRPr lang="fi-FI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/>
            <a:t>Determined according to the applicable law </a:t>
          </a:r>
          <a:endParaRPr lang="fi-FI" sz="1100" kern="1200"/>
        </a:p>
      </dsp:txBody>
      <dsp:txXfrm>
        <a:off x="5000688" y="1149469"/>
        <a:ext cx="3084910" cy="1149465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E1E7F-F84F-4CCA-949D-DA39B2294B6F}">
      <dsp:nvSpPr>
        <dsp:cNvPr id="0" name=""/>
        <dsp:cNvSpPr/>
      </dsp:nvSpPr>
      <dsp:spPr>
        <a:xfrm>
          <a:off x="0" y="313272"/>
          <a:ext cx="8085599" cy="119690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100" b="1" kern="1200" smtClean="0"/>
            <a:t>The parties may in general agree upon the competent court</a:t>
          </a:r>
          <a:endParaRPr lang="fi-FI" sz="3100" kern="1200"/>
        </a:p>
      </dsp:txBody>
      <dsp:txXfrm>
        <a:off x="58428" y="371700"/>
        <a:ext cx="7968743" cy="1080053"/>
      </dsp:txXfrm>
    </dsp:sp>
    <dsp:sp modelId="{12442F27-8B6B-467F-A732-1FE917BBA6D9}">
      <dsp:nvSpPr>
        <dsp:cNvPr id="0" name=""/>
        <dsp:cNvSpPr/>
      </dsp:nvSpPr>
      <dsp:spPr>
        <a:xfrm>
          <a:off x="0" y="1599462"/>
          <a:ext cx="8085599" cy="119690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100" b="1" kern="1200" dirty="0" smtClean="0"/>
            <a:t>Consumer and </a:t>
          </a:r>
          <a:r>
            <a:rPr lang="fi-FI" sz="3100" b="1" kern="1200" dirty="0" err="1" smtClean="0"/>
            <a:t>insurance</a:t>
          </a:r>
          <a:r>
            <a:rPr lang="fi-FI" sz="3100" b="1" kern="1200" dirty="0" smtClean="0"/>
            <a:t> </a:t>
          </a:r>
          <a:r>
            <a:rPr lang="fi-FI" sz="3100" b="1" kern="1200" dirty="0" err="1" smtClean="0"/>
            <a:t>disputes</a:t>
          </a:r>
          <a:r>
            <a:rPr lang="fi-FI" sz="3100" b="1" kern="1200" dirty="0" smtClean="0"/>
            <a:t>: the </a:t>
          </a:r>
          <a:r>
            <a:rPr lang="fi-FI" sz="3100" b="1" kern="1200" dirty="0" err="1" smtClean="0"/>
            <a:t>court</a:t>
          </a:r>
          <a:r>
            <a:rPr lang="fi-FI" sz="3100" b="1" kern="1200" dirty="0" smtClean="0"/>
            <a:t> of the home </a:t>
          </a:r>
          <a:r>
            <a:rPr lang="fi-FI" sz="3100" b="1" kern="1200" dirty="0" err="1" smtClean="0"/>
            <a:t>state</a:t>
          </a:r>
          <a:r>
            <a:rPr lang="fi-FI" sz="3100" b="1" kern="1200" dirty="0" smtClean="0"/>
            <a:t> of the </a:t>
          </a:r>
          <a:r>
            <a:rPr lang="fi-FI" sz="3100" b="1" kern="1200" dirty="0" err="1" smtClean="0"/>
            <a:t>consumer</a:t>
          </a:r>
          <a:r>
            <a:rPr lang="fi-FI" sz="3100" b="1" kern="1200" dirty="0" smtClean="0"/>
            <a:t> </a:t>
          </a:r>
          <a:endParaRPr lang="fi-FI" sz="3100" kern="1200" dirty="0"/>
        </a:p>
      </dsp:txBody>
      <dsp:txXfrm>
        <a:off x="58428" y="1657890"/>
        <a:ext cx="7968743" cy="1080053"/>
      </dsp:txXfrm>
    </dsp:sp>
    <dsp:sp modelId="{797CA3C8-AB11-405F-AD2A-6EDC9EC21301}">
      <dsp:nvSpPr>
        <dsp:cNvPr id="0" name=""/>
        <dsp:cNvSpPr/>
      </dsp:nvSpPr>
      <dsp:spPr>
        <a:xfrm>
          <a:off x="0" y="2796372"/>
          <a:ext cx="8085599" cy="72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2400" kern="1200" smtClean="0"/>
            <a:t>(a mandatory provision: no scope for contracting; a conflicting term is invalid)</a:t>
          </a:r>
          <a:endParaRPr lang="fi-FI" sz="2400" kern="1200"/>
        </a:p>
      </dsp:txBody>
      <dsp:txXfrm>
        <a:off x="0" y="2796372"/>
        <a:ext cx="8085599" cy="721912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B9014-B091-4AB4-9131-EBB3D261FF06}">
      <dsp:nvSpPr>
        <dsp:cNvPr id="0" name=""/>
        <dsp:cNvSpPr/>
      </dsp:nvSpPr>
      <dsp:spPr>
        <a:xfrm>
          <a:off x="0" y="67268"/>
          <a:ext cx="8085599" cy="8745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300" b="1" kern="1200" smtClean="0"/>
            <a:t>In general foreign judgments are not recognised </a:t>
          </a:r>
          <a:endParaRPr lang="fi-FI" sz="2300" kern="1200"/>
        </a:p>
      </dsp:txBody>
      <dsp:txXfrm>
        <a:off x="42693" y="109961"/>
        <a:ext cx="8000213" cy="789189"/>
      </dsp:txXfrm>
    </dsp:sp>
    <dsp:sp modelId="{237600D8-0D3B-4A0A-A3DB-1064D6579322}">
      <dsp:nvSpPr>
        <dsp:cNvPr id="0" name=""/>
        <dsp:cNvSpPr/>
      </dsp:nvSpPr>
      <dsp:spPr>
        <a:xfrm>
          <a:off x="0" y="1008083"/>
          <a:ext cx="8085599" cy="8745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300" b="1" kern="1200" smtClean="0"/>
            <a:t>Exequatur procedure in court of the enforcing state abolished by Brussels I Regulation 2012</a:t>
          </a:r>
          <a:endParaRPr lang="fi-FI" sz="2300" kern="1200"/>
        </a:p>
      </dsp:txBody>
      <dsp:txXfrm>
        <a:off x="42693" y="1050776"/>
        <a:ext cx="8000213" cy="789189"/>
      </dsp:txXfrm>
    </dsp:sp>
    <dsp:sp modelId="{07CB7897-6433-48E2-B099-6DFA18976DD8}">
      <dsp:nvSpPr>
        <dsp:cNvPr id="0" name=""/>
        <dsp:cNvSpPr/>
      </dsp:nvSpPr>
      <dsp:spPr>
        <a:xfrm>
          <a:off x="0" y="1948898"/>
          <a:ext cx="8085599" cy="8745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300" b="1" kern="1200" smtClean="0"/>
            <a:t>Bilateral or local multilateral conventions e.g. between the Nordic countries </a:t>
          </a:r>
          <a:endParaRPr lang="fi-FI" sz="2300" kern="1200"/>
        </a:p>
      </dsp:txBody>
      <dsp:txXfrm>
        <a:off x="42693" y="1991591"/>
        <a:ext cx="8000213" cy="789189"/>
      </dsp:txXfrm>
    </dsp:sp>
    <dsp:sp modelId="{B40C6D67-02E2-4121-A7C5-8CC773AF8B4A}">
      <dsp:nvSpPr>
        <dsp:cNvPr id="0" name=""/>
        <dsp:cNvSpPr/>
      </dsp:nvSpPr>
      <dsp:spPr>
        <a:xfrm>
          <a:off x="0" y="2889713"/>
          <a:ext cx="8085599" cy="8745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300" b="1" kern="1200" smtClean="0"/>
            <a:t>Arbitration awards: very extensive enforceability under the New York convention (large coverage) </a:t>
          </a:r>
          <a:endParaRPr lang="fi-FI" sz="2300" kern="1200"/>
        </a:p>
      </dsp:txBody>
      <dsp:txXfrm>
        <a:off x="42693" y="2932406"/>
        <a:ext cx="8000213" cy="789189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4D27FB-E54B-4EEF-AE53-5D6E29777498}">
      <dsp:nvSpPr>
        <dsp:cNvPr id="0" name=""/>
        <dsp:cNvSpPr/>
      </dsp:nvSpPr>
      <dsp:spPr>
        <a:xfrm>
          <a:off x="0" y="3142706"/>
          <a:ext cx="8085599" cy="68754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b="1" kern="1200" smtClean="0"/>
            <a:t>Ad hoc / permanent arbitration institutes</a:t>
          </a:r>
          <a:endParaRPr lang="fi-FI" sz="1300" kern="1200"/>
        </a:p>
      </dsp:txBody>
      <dsp:txXfrm>
        <a:off x="0" y="3142706"/>
        <a:ext cx="8085599" cy="371275"/>
      </dsp:txXfrm>
    </dsp:sp>
    <dsp:sp modelId="{57F6494B-E718-47ED-9BBF-0864F146F3ED}">
      <dsp:nvSpPr>
        <dsp:cNvPr id="0" name=""/>
        <dsp:cNvSpPr/>
      </dsp:nvSpPr>
      <dsp:spPr>
        <a:xfrm>
          <a:off x="0" y="3500231"/>
          <a:ext cx="8085599" cy="31627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baseline="0" smtClean="0"/>
            <a:t>ICC, Finnish Central Chamber of Commerce: appointment of arbitrators, rules etc. </a:t>
          </a:r>
          <a:endParaRPr lang="fi-FI" sz="1000" kern="1200"/>
        </a:p>
      </dsp:txBody>
      <dsp:txXfrm>
        <a:off x="0" y="3500231"/>
        <a:ext cx="8085599" cy="316271"/>
      </dsp:txXfrm>
    </dsp:sp>
    <dsp:sp modelId="{3F57D74F-081C-45D5-BAD1-990B09768F6E}">
      <dsp:nvSpPr>
        <dsp:cNvPr id="0" name=""/>
        <dsp:cNvSpPr/>
      </dsp:nvSpPr>
      <dsp:spPr>
        <a:xfrm rot="10800000">
          <a:off x="0" y="2095572"/>
          <a:ext cx="8085599" cy="1057447"/>
        </a:xfrm>
        <a:prstGeom prst="upArrowCallout">
          <a:avLst/>
        </a:prstGeom>
        <a:gradFill rotWithShape="0">
          <a:gsLst>
            <a:gs pos="0">
              <a:schemeClr val="accent5">
                <a:hueOff val="-4454009"/>
                <a:satOff val="16519"/>
                <a:lumOff val="-1895"/>
                <a:alphaOff val="0"/>
                <a:tint val="50000"/>
                <a:satMod val="300000"/>
              </a:schemeClr>
            </a:gs>
            <a:gs pos="35000">
              <a:schemeClr val="accent5">
                <a:hueOff val="-4454009"/>
                <a:satOff val="16519"/>
                <a:lumOff val="-1895"/>
                <a:alphaOff val="0"/>
                <a:tint val="37000"/>
                <a:satMod val="300000"/>
              </a:schemeClr>
            </a:gs>
            <a:gs pos="100000">
              <a:schemeClr val="accent5">
                <a:hueOff val="-4454009"/>
                <a:satOff val="16519"/>
                <a:lumOff val="-189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b="1" i="1" kern="1200" smtClean="0"/>
            <a:t>Arbitration clause </a:t>
          </a:r>
          <a:r>
            <a:rPr lang="fi-FI" sz="1300" b="1" kern="1200" smtClean="0"/>
            <a:t>is binding only upon parties to the agreement</a:t>
          </a:r>
          <a:endParaRPr lang="fi-FI" sz="1300" kern="1200"/>
        </a:p>
      </dsp:txBody>
      <dsp:txXfrm rot="10800000">
        <a:off x="0" y="2095572"/>
        <a:ext cx="8085599" cy="687097"/>
      </dsp:txXfrm>
    </dsp:sp>
    <dsp:sp modelId="{192C983E-99F4-4890-9D0D-C0F1621B22B5}">
      <dsp:nvSpPr>
        <dsp:cNvPr id="0" name=""/>
        <dsp:cNvSpPr/>
      </dsp:nvSpPr>
      <dsp:spPr>
        <a:xfrm rot="10800000">
          <a:off x="0" y="1048437"/>
          <a:ext cx="8085599" cy="1057447"/>
        </a:xfrm>
        <a:prstGeom prst="upArrowCallout">
          <a:avLst/>
        </a:prstGeom>
        <a:gradFill rotWithShape="0">
          <a:gsLst>
            <a:gs pos="0">
              <a:schemeClr val="accent5">
                <a:hueOff val="-8908018"/>
                <a:satOff val="33039"/>
                <a:lumOff val="-3791"/>
                <a:alphaOff val="0"/>
                <a:tint val="50000"/>
                <a:satMod val="300000"/>
              </a:schemeClr>
            </a:gs>
            <a:gs pos="35000">
              <a:schemeClr val="accent5">
                <a:hueOff val="-8908018"/>
                <a:satOff val="33039"/>
                <a:lumOff val="-3791"/>
                <a:alphaOff val="0"/>
                <a:tint val="37000"/>
                <a:satMod val="300000"/>
              </a:schemeClr>
            </a:gs>
            <a:gs pos="100000">
              <a:schemeClr val="accent5">
                <a:hueOff val="-8908018"/>
                <a:satOff val="33039"/>
                <a:lumOff val="-379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b="1" kern="1200" dirty="0" err="1" smtClean="0"/>
            <a:t>Parties</a:t>
          </a:r>
          <a:r>
            <a:rPr lang="fi-FI" sz="1300" b="1" kern="1200" dirty="0" smtClean="0"/>
            <a:t> </a:t>
          </a:r>
          <a:r>
            <a:rPr lang="fi-FI" sz="1300" b="1" kern="1200" dirty="0" err="1" smtClean="0"/>
            <a:t>agree</a:t>
          </a:r>
          <a:r>
            <a:rPr lang="fi-FI" sz="1300" b="1" kern="1200" dirty="0" smtClean="0"/>
            <a:t> </a:t>
          </a:r>
          <a:r>
            <a:rPr lang="fi-FI" sz="1300" b="1" kern="1200" dirty="0" err="1" smtClean="0"/>
            <a:t>upon</a:t>
          </a:r>
          <a:r>
            <a:rPr lang="fi-FI" sz="1300" b="1" kern="1200" dirty="0" smtClean="0"/>
            <a:t> </a:t>
          </a:r>
          <a:r>
            <a:rPr lang="fi-FI" sz="1300" b="1" kern="1200" dirty="0" err="1" smtClean="0"/>
            <a:t>site</a:t>
          </a:r>
          <a:r>
            <a:rPr lang="fi-FI" sz="1300" b="1" kern="1200" dirty="0" smtClean="0"/>
            <a:t>, </a:t>
          </a:r>
          <a:r>
            <a:rPr lang="fi-FI" sz="1300" b="1" kern="1200" dirty="0" err="1" smtClean="0"/>
            <a:t>language</a:t>
          </a:r>
          <a:r>
            <a:rPr lang="fi-FI" sz="1300" b="1" kern="1200" dirty="0" smtClean="0"/>
            <a:t>, </a:t>
          </a:r>
          <a:r>
            <a:rPr lang="fi-FI" sz="1300" b="1" kern="1200" dirty="0" err="1" smtClean="0"/>
            <a:t>legal</a:t>
          </a:r>
          <a:r>
            <a:rPr lang="fi-FI" sz="1300" b="1" kern="1200" dirty="0" smtClean="0"/>
            <a:t> </a:t>
          </a:r>
          <a:r>
            <a:rPr lang="fi-FI" sz="1300" b="1" kern="1200" dirty="0" err="1" smtClean="0"/>
            <a:t>order</a:t>
          </a:r>
          <a:r>
            <a:rPr lang="fi-FI" sz="1300" b="1" kern="1200" dirty="0" smtClean="0"/>
            <a:t> </a:t>
          </a:r>
          <a:r>
            <a:rPr lang="fi-FI" sz="1300" b="1" kern="1200" dirty="0" err="1" smtClean="0"/>
            <a:t>applied</a:t>
          </a:r>
          <a:r>
            <a:rPr lang="fi-FI" sz="1300" b="1" kern="1200" dirty="0" smtClean="0"/>
            <a:t> and the </a:t>
          </a:r>
          <a:r>
            <a:rPr lang="fi-FI" sz="1300" b="1" kern="1200" dirty="0" err="1" smtClean="0"/>
            <a:t>members</a:t>
          </a:r>
          <a:r>
            <a:rPr lang="fi-FI" sz="1300" b="1" kern="1200" dirty="0" smtClean="0"/>
            <a:t> of the </a:t>
          </a:r>
          <a:r>
            <a:rPr lang="fi-FI" sz="1300" b="1" kern="1200" dirty="0" err="1" smtClean="0"/>
            <a:t>tribunal</a:t>
          </a:r>
          <a:endParaRPr lang="fi-FI" sz="1300" kern="1200" dirty="0"/>
        </a:p>
      </dsp:txBody>
      <dsp:txXfrm rot="10800000">
        <a:off x="0" y="1048437"/>
        <a:ext cx="8085599" cy="687097"/>
      </dsp:txXfrm>
    </dsp:sp>
    <dsp:sp modelId="{86D6B34F-EAF8-4AA1-A528-678A2FBD6495}">
      <dsp:nvSpPr>
        <dsp:cNvPr id="0" name=""/>
        <dsp:cNvSpPr/>
      </dsp:nvSpPr>
      <dsp:spPr>
        <a:xfrm rot="10800000">
          <a:off x="0" y="1302"/>
          <a:ext cx="8085599" cy="1057447"/>
        </a:xfrm>
        <a:prstGeom prst="upArrowCallout">
          <a:avLst/>
        </a:prstGeom>
        <a:gradFill rotWithShape="0">
          <a:gsLst>
            <a:gs pos="0">
              <a:schemeClr val="accent5">
                <a:hueOff val="-13362026"/>
                <a:satOff val="49558"/>
                <a:lumOff val="-5686"/>
                <a:alphaOff val="0"/>
                <a:tint val="50000"/>
                <a:satMod val="300000"/>
              </a:schemeClr>
            </a:gs>
            <a:gs pos="35000">
              <a:schemeClr val="accent5">
                <a:hueOff val="-13362026"/>
                <a:satOff val="49558"/>
                <a:lumOff val="-5686"/>
                <a:alphaOff val="0"/>
                <a:tint val="37000"/>
                <a:satMod val="300000"/>
              </a:schemeClr>
            </a:gs>
            <a:gs pos="100000">
              <a:schemeClr val="accent5">
                <a:hueOff val="-13362026"/>
                <a:satOff val="49558"/>
                <a:lumOff val="-5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b="1" kern="1200" smtClean="0"/>
            <a:t>Private court system with competence to issue awards enforceable by official authorities</a:t>
          </a:r>
          <a:endParaRPr lang="fi-FI" sz="1300" kern="1200"/>
        </a:p>
      </dsp:txBody>
      <dsp:txXfrm rot="-10800000">
        <a:off x="0" y="1302"/>
        <a:ext cx="8085599" cy="371164"/>
      </dsp:txXfrm>
    </dsp:sp>
    <dsp:sp modelId="{8808E7EB-1F08-435D-B769-3BBE675F1FB3}">
      <dsp:nvSpPr>
        <dsp:cNvPr id="0" name=""/>
        <dsp:cNvSpPr/>
      </dsp:nvSpPr>
      <dsp:spPr>
        <a:xfrm>
          <a:off x="3948" y="372466"/>
          <a:ext cx="2692567" cy="316176"/>
        </a:xfrm>
        <a:prstGeom prst="rect">
          <a:avLst/>
        </a:prstGeom>
        <a:solidFill>
          <a:schemeClr val="accent5">
            <a:tint val="40000"/>
            <a:alpha val="90000"/>
            <a:hueOff val="-4620593"/>
            <a:satOff val="20349"/>
            <a:lumOff val="97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baseline="0" smtClean="0"/>
            <a:t>Quickness, expertise, flexibility, secrecy of trial</a:t>
          </a:r>
          <a:endParaRPr lang="fi-FI" sz="1000" kern="1200"/>
        </a:p>
      </dsp:txBody>
      <dsp:txXfrm>
        <a:off x="3948" y="372466"/>
        <a:ext cx="2692567" cy="316176"/>
      </dsp:txXfrm>
    </dsp:sp>
    <dsp:sp modelId="{6B18CE13-2FDF-43D8-9716-833880BA859A}">
      <dsp:nvSpPr>
        <dsp:cNvPr id="0" name=""/>
        <dsp:cNvSpPr/>
      </dsp:nvSpPr>
      <dsp:spPr>
        <a:xfrm>
          <a:off x="2696515" y="372466"/>
          <a:ext cx="2692567" cy="316176"/>
        </a:xfrm>
        <a:prstGeom prst="rect">
          <a:avLst/>
        </a:prstGeom>
        <a:solidFill>
          <a:schemeClr val="accent5">
            <a:tint val="40000"/>
            <a:alpha val="90000"/>
            <a:hueOff val="-9241187"/>
            <a:satOff val="40698"/>
            <a:lumOff val="194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baseline="0" smtClean="0"/>
            <a:t>New York convention (1958) on recognition and enforcement of arbitration awards</a:t>
          </a:r>
          <a:endParaRPr lang="fi-FI" sz="1000" kern="1200"/>
        </a:p>
      </dsp:txBody>
      <dsp:txXfrm>
        <a:off x="2696515" y="372466"/>
        <a:ext cx="2692567" cy="316176"/>
      </dsp:txXfrm>
    </dsp:sp>
    <dsp:sp modelId="{5F459CB2-3975-48EB-A336-0D6301B187DE}">
      <dsp:nvSpPr>
        <dsp:cNvPr id="0" name=""/>
        <dsp:cNvSpPr/>
      </dsp:nvSpPr>
      <dsp:spPr>
        <a:xfrm>
          <a:off x="5389083" y="372466"/>
          <a:ext cx="2692567" cy="316176"/>
        </a:xfrm>
        <a:prstGeom prst="rect">
          <a:avLst/>
        </a:prstGeom>
        <a:solidFill>
          <a:schemeClr val="accent5">
            <a:tint val="40000"/>
            <a:alpha val="90000"/>
            <a:hueOff val="-13861780"/>
            <a:satOff val="61047"/>
            <a:lumOff val="292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baseline="0" smtClean="0"/>
            <a:t>UNCITRAL model law and Arbitration Rules </a:t>
          </a:r>
          <a:endParaRPr lang="fi-FI" sz="1000" kern="1200"/>
        </a:p>
      </dsp:txBody>
      <dsp:txXfrm>
        <a:off x="5389083" y="372466"/>
        <a:ext cx="2692567" cy="3161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9EA800-50B9-4BAD-A50E-3453B6DA8D5C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E90C3A-387A-44DD-AF24-AF150AFF9912}">
      <dsp:nvSpPr>
        <dsp:cNvPr id="0" name=""/>
        <dsp:cNvSpPr/>
      </dsp:nvSpPr>
      <dsp:spPr>
        <a:xfrm>
          <a:off x="0" y="0"/>
          <a:ext cx="1617119" cy="3831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/>
            <a:t>B3 Ltd. Finnish, S3 Ltd. English</a:t>
          </a:r>
          <a:endParaRPr lang="fi-FI" sz="2800" kern="1200"/>
        </a:p>
      </dsp:txBody>
      <dsp:txXfrm>
        <a:off x="0" y="0"/>
        <a:ext cx="1617119" cy="3831557"/>
      </dsp:txXfrm>
    </dsp:sp>
    <dsp:sp modelId="{C7CA2773-B7BE-4FF1-B161-ADCD0A90A9DB}">
      <dsp:nvSpPr>
        <dsp:cNvPr id="0" name=""/>
        <dsp:cNvSpPr/>
      </dsp:nvSpPr>
      <dsp:spPr>
        <a:xfrm>
          <a:off x="1738403" y="59868"/>
          <a:ext cx="6347195" cy="119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B3 buys from S3 a helicopter used in shows from the manufacturer for rescue use </a:t>
          </a:r>
          <a:endParaRPr lang="fi-FI" sz="2500" kern="1200"/>
        </a:p>
      </dsp:txBody>
      <dsp:txXfrm>
        <a:off x="1738403" y="59868"/>
        <a:ext cx="6347195" cy="1197361"/>
      </dsp:txXfrm>
    </dsp:sp>
    <dsp:sp modelId="{AD3BBB41-0961-4846-86F8-759C84EE9CDA}">
      <dsp:nvSpPr>
        <dsp:cNvPr id="0" name=""/>
        <dsp:cNvSpPr/>
      </dsp:nvSpPr>
      <dsp:spPr>
        <a:xfrm>
          <a:off x="1617119" y="125722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C4E73D-4194-4871-8F91-43C26F5C4DDA}">
      <dsp:nvSpPr>
        <dsp:cNvPr id="0" name=""/>
        <dsp:cNvSpPr/>
      </dsp:nvSpPr>
      <dsp:spPr>
        <a:xfrm>
          <a:off x="1738403" y="1317097"/>
          <a:ext cx="6347195" cy="119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after getting acquainted with the brochures of the seller and the object. </a:t>
          </a:r>
          <a:endParaRPr lang="fi-FI" sz="2500" kern="1200"/>
        </a:p>
      </dsp:txBody>
      <dsp:txXfrm>
        <a:off x="1738403" y="1317097"/>
        <a:ext cx="6347195" cy="1197361"/>
      </dsp:txXfrm>
    </dsp:sp>
    <dsp:sp modelId="{00E31BD4-A9E8-4467-AD4F-0EC154A40A2D}">
      <dsp:nvSpPr>
        <dsp:cNvPr id="0" name=""/>
        <dsp:cNvSpPr/>
      </dsp:nvSpPr>
      <dsp:spPr>
        <a:xfrm>
          <a:off x="1617119" y="251445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1C5FAC-E823-46C9-A8F1-81154B52E8F7}">
      <dsp:nvSpPr>
        <dsp:cNvPr id="0" name=""/>
        <dsp:cNvSpPr/>
      </dsp:nvSpPr>
      <dsp:spPr>
        <a:xfrm>
          <a:off x="1738403" y="2574327"/>
          <a:ext cx="6347195" cy="119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S3 offers to bring the helicopter to the place of business of B3. </a:t>
          </a:r>
          <a:endParaRPr lang="fi-FI" sz="2500" kern="1200"/>
        </a:p>
      </dsp:txBody>
      <dsp:txXfrm>
        <a:off x="1738403" y="2574327"/>
        <a:ext cx="6347195" cy="1197361"/>
      </dsp:txXfrm>
    </dsp:sp>
    <dsp:sp modelId="{81509F42-BC45-46F9-9B96-027EB39FE1A6}">
      <dsp:nvSpPr>
        <dsp:cNvPr id="0" name=""/>
        <dsp:cNvSpPr/>
      </dsp:nvSpPr>
      <dsp:spPr>
        <a:xfrm>
          <a:off x="1617119" y="377168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FA6CE6-450C-445E-A204-EB2EF0966F12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53468-7927-4014-A8F9-C08C7E5A1EF2}">
      <dsp:nvSpPr>
        <dsp:cNvPr id="0" name=""/>
        <dsp:cNvSpPr/>
      </dsp:nvSpPr>
      <dsp:spPr>
        <a:xfrm>
          <a:off x="0" y="0"/>
          <a:ext cx="1617119" cy="3831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/>
            <a:t>B4 Ltd. Finnish, S4 Ltd. French</a:t>
          </a:r>
          <a:endParaRPr lang="fi-FI" sz="2800" kern="1200"/>
        </a:p>
      </dsp:txBody>
      <dsp:txXfrm>
        <a:off x="0" y="0"/>
        <a:ext cx="1617119" cy="3831557"/>
      </dsp:txXfrm>
    </dsp:sp>
    <dsp:sp modelId="{6D4FA894-5C15-4A3A-8DF2-0D9121349D49}">
      <dsp:nvSpPr>
        <dsp:cNvPr id="0" name=""/>
        <dsp:cNvSpPr/>
      </dsp:nvSpPr>
      <dsp:spPr>
        <a:xfrm>
          <a:off x="1738403" y="89053"/>
          <a:ext cx="6347195" cy="1781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smtClean="0"/>
            <a:t>Delivery of three lots of cheese of x kg each from S4 to B4 at a price of y € /kg. </a:t>
          </a:r>
          <a:endParaRPr lang="fi-FI" sz="2900" kern="1200"/>
        </a:p>
      </dsp:txBody>
      <dsp:txXfrm>
        <a:off x="1738403" y="89053"/>
        <a:ext cx="6347195" cy="1781075"/>
      </dsp:txXfrm>
    </dsp:sp>
    <dsp:sp modelId="{E6A2080C-477A-467D-8A56-D76374B2E0AF}">
      <dsp:nvSpPr>
        <dsp:cNvPr id="0" name=""/>
        <dsp:cNvSpPr/>
      </dsp:nvSpPr>
      <dsp:spPr>
        <a:xfrm>
          <a:off x="1617119" y="187012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FB42FE-2A85-46D2-8587-16668D5E30E6}">
      <dsp:nvSpPr>
        <dsp:cNvPr id="0" name=""/>
        <dsp:cNvSpPr/>
      </dsp:nvSpPr>
      <dsp:spPr>
        <a:xfrm>
          <a:off x="1738403" y="1959182"/>
          <a:ext cx="6347195" cy="1781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smtClean="0"/>
            <a:t>The seller can take care of the carriage but wants to remain free from risks related to carriage of the goods.  </a:t>
          </a:r>
          <a:endParaRPr lang="fi-FI" sz="2900" kern="1200"/>
        </a:p>
      </dsp:txBody>
      <dsp:txXfrm>
        <a:off x="1738403" y="1959182"/>
        <a:ext cx="6347195" cy="1781075"/>
      </dsp:txXfrm>
    </dsp:sp>
    <dsp:sp modelId="{5156D60C-94D1-45D4-B778-235924E2303C}">
      <dsp:nvSpPr>
        <dsp:cNvPr id="0" name=""/>
        <dsp:cNvSpPr/>
      </dsp:nvSpPr>
      <dsp:spPr>
        <a:xfrm>
          <a:off x="1617119" y="374025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5948F-18DA-4CA4-BA36-54E2DEF0F1A1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9CBCDE-90BE-4707-92C9-7A568649D080}">
      <dsp:nvSpPr>
        <dsp:cNvPr id="0" name=""/>
        <dsp:cNvSpPr/>
      </dsp:nvSpPr>
      <dsp:spPr>
        <a:xfrm>
          <a:off x="0" y="0"/>
          <a:ext cx="1617119" cy="3831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/>
            <a:t>B5 an English consumer, S5 Ltd. Finnish  </a:t>
          </a:r>
          <a:endParaRPr lang="fi-FI" sz="2200" kern="1200"/>
        </a:p>
      </dsp:txBody>
      <dsp:txXfrm>
        <a:off x="0" y="0"/>
        <a:ext cx="1617119" cy="3831557"/>
      </dsp:txXfrm>
    </dsp:sp>
    <dsp:sp modelId="{99E26A98-0FF1-482E-AFDF-0DCAE0B95CDC}">
      <dsp:nvSpPr>
        <dsp:cNvPr id="0" name=""/>
        <dsp:cNvSpPr/>
      </dsp:nvSpPr>
      <dsp:spPr>
        <a:xfrm>
          <a:off x="1738403" y="59868"/>
          <a:ext cx="6347195" cy="119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Net sale of consumer goods. </a:t>
          </a:r>
          <a:endParaRPr lang="fi-FI" sz="2500" kern="1200"/>
        </a:p>
      </dsp:txBody>
      <dsp:txXfrm>
        <a:off x="1738403" y="59868"/>
        <a:ext cx="6347195" cy="1197361"/>
      </dsp:txXfrm>
    </dsp:sp>
    <dsp:sp modelId="{64195DBF-8AC1-49E4-A5EF-118F7D740D18}">
      <dsp:nvSpPr>
        <dsp:cNvPr id="0" name=""/>
        <dsp:cNvSpPr/>
      </dsp:nvSpPr>
      <dsp:spPr>
        <a:xfrm>
          <a:off x="1617119" y="125722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309BD1-431E-44DF-B146-98FFA59BA629}">
      <dsp:nvSpPr>
        <dsp:cNvPr id="0" name=""/>
        <dsp:cNvSpPr/>
      </dsp:nvSpPr>
      <dsp:spPr>
        <a:xfrm>
          <a:off x="1738403" y="1317097"/>
          <a:ext cx="6347195" cy="119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B5 is dissatisfied with the quality of the goods </a:t>
          </a:r>
          <a:endParaRPr lang="fi-FI" sz="2500" kern="1200"/>
        </a:p>
      </dsp:txBody>
      <dsp:txXfrm>
        <a:off x="1738403" y="1317097"/>
        <a:ext cx="6347195" cy="1197361"/>
      </dsp:txXfrm>
    </dsp:sp>
    <dsp:sp modelId="{3F0A4042-01A7-42AC-AE3C-7230A1E609FB}">
      <dsp:nvSpPr>
        <dsp:cNvPr id="0" name=""/>
        <dsp:cNvSpPr/>
      </dsp:nvSpPr>
      <dsp:spPr>
        <a:xfrm>
          <a:off x="1617119" y="251445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1CC796-D97E-4BDD-8C5A-81D54714D457}">
      <dsp:nvSpPr>
        <dsp:cNvPr id="0" name=""/>
        <dsp:cNvSpPr/>
      </dsp:nvSpPr>
      <dsp:spPr>
        <a:xfrm>
          <a:off x="1738403" y="2574327"/>
          <a:ext cx="6347195" cy="1197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and also thinks to have received misleading information of it in the marketing.  </a:t>
          </a:r>
          <a:endParaRPr lang="fi-FI" sz="2500" kern="1200"/>
        </a:p>
      </dsp:txBody>
      <dsp:txXfrm>
        <a:off x="1738403" y="2574327"/>
        <a:ext cx="6347195" cy="1197361"/>
      </dsp:txXfrm>
    </dsp:sp>
    <dsp:sp modelId="{FC52660A-9C34-4A27-A0DD-7DDB1B5EB481}">
      <dsp:nvSpPr>
        <dsp:cNvPr id="0" name=""/>
        <dsp:cNvSpPr/>
      </dsp:nvSpPr>
      <dsp:spPr>
        <a:xfrm>
          <a:off x="1617119" y="3771688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B57607-1369-4E40-BF80-0E6F1C97CB56}">
      <dsp:nvSpPr>
        <dsp:cNvPr id="0" name=""/>
        <dsp:cNvSpPr/>
      </dsp:nvSpPr>
      <dsp:spPr>
        <a:xfrm>
          <a:off x="0" y="0"/>
          <a:ext cx="3831557" cy="383155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D911605-10D5-4BED-9BF0-6D20ACA6C1E5}">
      <dsp:nvSpPr>
        <dsp:cNvPr id="0" name=""/>
        <dsp:cNvSpPr/>
      </dsp:nvSpPr>
      <dsp:spPr>
        <a:xfrm>
          <a:off x="1915778" y="0"/>
          <a:ext cx="6169820" cy="38315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400" b="1" kern="1200" dirty="0" smtClean="0"/>
            <a:t>1.Pakottava lainsäädäntö </a:t>
          </a:r>
          <a:endParaRPr lang="fi-FI" sz="2400" kern="1200" dirty="0"/>
        </a:p>
      </dsp:txBody>
      <dsp:txXfrm>
        <a:off x="1915778" y="0"/>
        <a:ext cx="3084910" cy="814205"/>
      </dsp:txXfrm>
    </dsp:sp>
    <dsp:sp modelId="{3DA70748-3F33-4943-9CA2-7E5C334C5A11}">
      <dsp:nvSpPr>
        <dsp:cNvPr id="0" name=""/>
        <dsp:cNvSpPr/>
      </dsp:nvSpPr>
      <dsp:spPr>
        <a:xfrm>
          <a:off x="502891" y="814205"/>
          <a:ext cx="2825773" cy="282577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-4454009"/>
                <a:satOff val="16519"/>
                <a:lumOff val="-1895"/>
                <a:alphaOff val="0"/>
                <a:tint val="50000"/>
                <a:satMod val="300000"/>
              </a:schemeClr>
            </a:gs>
            <a:gs pos="35000">
              <a:schemeClr val="accent5">
                <a:hueOff val="-4454009"/>
                <a:satOff val="16519"/>
                <a:lumOff val="-1895"/>
                <a:alphaOff val="0"/>
                <a:tint val="37000"/>
                <a:satMod val="300000"/>
              </a:schemeClr>
            </a:gs>
            <a:gs pos="100000">
              <a:schemeClr val="accent5">
                <a:hueOff val="-4454009"/>
                <a:satOff val="16519"/>
                <a:lumOff val="-189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21CF70D-7106-4059-B84E-4EEE7C8CA2E7}">
      <dsp:nvSpPr>
        <dsp:cNvPr id="0" name=""/>
        <dsp:cNvSpPr/>
      </dsp:nvSpPr>
      <dsp:spPr>
        <a:xfrm>
          <a:off x="1915778" y="814205"/>
          <a:ext cx="6169820" cy="28257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454009"/>
              <a:satOff val="16519"/>
              <a:lumOff val="-18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400" b="1" kern="1200" dirty="0" smtClean="0"/>
            <a:t>2. Sopimus </a:t>
          </a:r>
          <a:endParaRPr lang="fi-FI" sz="2400" kern="1200" dirty="0"/>
        </a:p>
      </dsp:txBody>
      <dsp:txXfrm>
        <a:off x="1915778" y="814205"/>
        <a:ext cx="3084910" cy="814205"/>
      </dsp:txXfrm>
    </dsp:sp>
    <dsp:sp modelId="{CFFE563D-1296-4E26-8E17-EB572AD9A8F5}">
      <dsp:nvSpPr>
        <dsp:cNvPr id="0" name=""/>
        <dsp:cNvSpPr/>
      </dsp:nvSpPr>
      <dsp:spPr>
        <a:xfrm>
          <a:off x="1005783" y="1628411"/>
          <a:ext cx="1819989" cy="181998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-8908018"/>
                <a:satOff val="33039"/>
                <a:lumOff val="-3791"/>
                <a:alphaOff val="0"/>
                <a:tint val="50000"/>
                <a:satMod val="300000"/>
              </a:schemeClr>
            </a:gs>
            <a:gs pos="35000">
              <a:schemeClr val="accent5">
                <a:hueOff val="-8908018"/>
                <a:satOff val="33039"/>
                <a:lumOff val="-3791"/>
                <a:alphaOff val="0"/>
                <a:tint val="37000"/>
                <a:satMod val="300000"/>
              </a:schemeClr>
            </a:gs>
            <a:gs pos="100000">
              <a:schemeClr val="accent5">
                <a:hueOff val="-8908018"/>
                <a:satOff val="33039"/>
                <a:lumOff val="-379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7829353-FE73-4021-8B67-302DDB360F9D}">
      <dsp:nvSpPr>
        <dsp:cNvPr id="0" name=""/>
        <dsp:cNvSpPr/>
      </dsp:nvSpPr>
      <dsp:spPr>
        <a:xfrm>
          <a:off x="1915778" y="1628411"/>
          <a:ext cx="6169820" cy="18199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908018"/>
              <a:satOff val="33039"/>
              <a:lumOff val="-379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400" b="1" kern="1200" dirty="0" smtClean="0"/>
            <a:t>3. Kauppatavat </a:t>
          </a:r>
          <a:endParaRPr lang="fi-FI" sz="2400" kern="1200" dirty="0"/>
        </a:p>
      </dsp:txBody>
      <dsp:txXfrm>
        <a:off x="1915778" y="1628411"/>
        <a:ext cx="3084910" cy="814205"/>
      </dsp:txXfrm>
    </dsp:sp>
    <dsp:sp modelId="{A32C364F-B9BC-4B83-AFE5-712DE6E2476C}">
      <dsp:nvSpPr>
        <dsp:cNvPr id="0" name=""/>
        <dsp:cNvSpPr/>
      </dsp:nvSpPr>
      <dsp:spPr>
        <a:xfrm>
          <a:off x="1508675" y="2442617"/>
          <a:ext cx="814205" cy="81420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-13362026"/>
                <a:satOff val="49558"/>
                <a:lumOff val="-5686"/>
                <a:alphaOff val="0"/>
                <a:tint val="50000"/>
                <a:satMod val="300000"/>
              </a:schemeClr>
            </a:gs>
            <a:gs pos="35000">
              <a:schemeClr val="accent5">
                <a:hueOff val="-13362026"/>
                <a:satOff val="49558"/>
                <a:lumOff val="-5686"/>
                <a:alphaOff val="0"/>
                <a:tint val="37000"/>
                <a:satMod val="300000"/>
              </a:schemeClr>
            </a:gs>
            <a:gs pos="100000">
              <a:schemeClr val="accent5">
                <a:hueOff val="-13362026"/>
                <a:satOff val="49558"/>
                <a:lumOff val="-5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58C5B4E-D1BD-495B-87C1-A246BB654239}">
      <dsp:nvSpPr>
        <dsp:cNvPr id="0" name=""/>
        <dsp:cNvSpPr/>
      </dsp:nvSpPr>
      <dsp:spPr>
        <a:xfrm>
          <a:off x="1915778" y="2442617"/>
          <a:ext cx="6169820" cy="8142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3362026"/>
              <a:satOff val="49558"/>
              <a:lumOff val="-568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400" b="1" kern="1200" dirty="0" smtClean="0"/>
            <a:t>4. Ei-pakottava lainsäädäntö </a:t>
          </a:r>
          <a:endParaRPr lang="fi-FI" sz="2400" kern="1200" dirty="0"/>
        </a:p>
      </dsp:txBody>
      <dsp:txXfrm>
        <a:off x="1915778" y="2442617"/>
        <a:ext cx="3084910" cy="814205"/>
      </dsp:txXfrm>
    </dsp:sp>
    <dsp:sp modelId="{0A6201F1-847E-4629-96A5-7E76B355BA67}">
      <dsp:nvSpPr>
        <dsp:cNvPr id="0" name=""/>
        <dsp:cNvSpPr/>
      </dsp:nvSpPr>
      <dsp:spPr>
        <a:xfrm>
          <a:off x="5000688" y="2442617"/>
          <a:ext cx="3084910" cy="814205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smtClean="0"/>
            <a:t>Kansallinen kauppalaki </a:t>
          </a:r>
          <a:endParaRPr lang="fi-FI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smtClean="0"/>
            <a:t>CISG </a:t>
          </a:r>
          <a:endParaRPr lang="fi-FI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smtClean="0"/>
            <a:t>Mallilait ja –sopimukset (ICC, Uncitral) </a:t>
          </a:r>
          <a:endParaRPr lang="fi-FI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smtClean="0"/>
            <a:t>Itsesääntely (mm. vakioehdot) </a:t>
          </a:r>
          <a:endParaRPr lang="fi-FI" sz="1200" kern="1200"/>
        </a:p>
      </dsp:txBody>
      <dsp:txXfrm>
        <a:off x="5000688" y="2442617"/>
        <a:ext cx="3084910" cy="8142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0567A7-064B-4FF0-865F-1FD158B82F4B}">
      <dsp:nvSpPr>
        <dsp:cNvPr id="0" name=""/>
        <dsp:cNvSpPr/>
      </dsp:nvSpPr>
      <dsp:spPr>
        <a:xfrm>
          <a:off x="3257" y="447180"/>
          <a:ext cx="1827847" cy="4569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smtClean="0"/>
            <a:t>Both are in force as national law </a:t>
          </a:r>
          <a:endParaRPr lang="fi-FI" sz="1000" kern="1200"/>
        </a:p>
      </dsp:txBody>
      <dsp:txXfrm>
        <a:off x="16641" y="460564"/>
        <a:ext cx="1801079" cy="430193"/>
      </dsp:txXfrm>
    </dsp:sp>
    <dsp:sp modelId="{CC131B86-353F-4AE2-ACE0-E135D48168F9}">
      <dsp:nvSpPr>
        <dsp:cNvPr id="0" name=""/>
        <dsp:cNvSpPr/>
      </dsp:nvSpPr>
      <dsp:spPr>
        <a:xfrm>
          <a:off x="2087002" y="447180"/>
          <a:ext cx="1827847" cy="4569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smtClean="0"/>
            <a:t>the CISG is an international sales act, i.e., applies to international sales relations: </a:t>
          </a:r>
          <a:endParaRPr lang="fi-FI" sz="1000" kern="1200"/>
        </a:p>
      </dsp:txBody>
      <dsp:txXfrm>
        <a:off x="2100386" y="460564"/>
        <a:ext cx="1801079" cy="430193"/>
      </dsp:txXfrm>
    </dsp:sp>
    <dsp:sp modelId="{AF769638-5E0A-40A4-8DD1-BBD4862D2425}">
      <dsp:nvSpPr>
        <dsp:cNvPr id="0" name=""/>
        <dsp:cNvSpPr/>
      </dsp:nvSpPr>
      <dsp:spPr>
        <a:xfrm rot="5400000">
          <a:off x="2960942" y="944126"/>
          <a:ext cx="79968" cy="79968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B5E4577-0D69-459C-A41C-5FBBB3654988}">
      <dsp:nvSpPr>
        <dsp:cNvPr id="0" name=""/>
        <dsp:cNvSpPr/>
      </dsp:nvSpPr>
      <dsp:spPr>
        <a:xfrm>
          <a:off x="2087002" y="1064079"/>
          <a:ext cx="1827847" cy="4569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baseline="0" smtClean="0"/>
            <a:t>if a reference is made to or a connecting factor concerns Finnish law, the CISG applies</a:t>
          </a:r>
          <a:endParaRPr lang="fi-FI" sz="900" kern="1200"/>
        </a:p>
      </dsp:txBody>
      <dsp:txXfrm>
        <a:off x="2100386" y="1077463"/>
        <a:ext cx="1801079" cy="430193"/>
      </dsp:txXfrm>
    </dsp:sp>
    <dsp:sp modelId="{764694FF-46A1-4869-AC3C-1251F97FE4D2}">
      <dsp:nvSpPr>
        <dsp:cNvPr id="0" name=""/>
        <dsp:cNvSpPr/>
      </dsp:nvSpPr>
      <dsp:spPr>
        <a:xfrm rot="5400000">
          <a:off x="2960942" y="1561025"/>
          <a:ext cx="79968" cy="79968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399E9E9-8A31-48F6-A115-1AF18AA69B46}">
      <dsp:nvSpPr>
        <dsp:cNvPr id="0" name=""/>
        <dsp:cNvSpPr/>
      </dsp:nvSpPr>
      <dsp:spPr>
        <a:xfrm>
          <a:off x="2087002" y="1680977"/>
          <a:ext cx="1827847" cy="4569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baseline="0" dirty="0" smtClean="0"/>
            <a:t>a mere reference to law or to a court does not render a contract international  </a:t>
          </a:r>
          <a:endParaRPr lang="fi-FI" sz="900" kern="1200" dirty="0"/>
        </a:p>
      </dsp:txBody>
      <dsp:txXfrm>
        <a:off x="2100386" y="1694361"/>
        <a:ext cx="1801079" cy="430193"/>
      </dsp:txXfrm>
    </dsp:sp>
    <dsp:sp modelId="{71845C55-E4FB-4C3F-A91F-D261A425FACC}">
      <dsp:nvSpPr>
        <dsp:cNvPr id="0" name=""/>
        <dsp:cNvSpPr/>
      </dsp:nvSpPr>
      <dsp:spPr>
        <a:xfrm>
          <a:off x="4170748" y="447180"/>
          <a:ext cx="1827847" cy="14152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if the parties want to apply the FSGA a special reference to it has to be made </a:t>
          </a:r>
          <a:endParaRPr lang="fi-FI" sz="1000" kern="1200" dirty="0"/>
        </a:p>
      </dsp:txBody>
      <dsp:txXfrm>
        <a:off x="4212199" y="488631"/>
        <a:ext cx="1744945" cy="1332345"/>
      </dsp:txXfrm>
    </dsp:sp>
    <dsp:sp modelId="{D64FECF3-E43C-4CF5-939C-6FA61933A85E}">
      <dsp:nvSpPr>
        <dsp:cNvPr id="0" name=""/>
        <dsp:cNvSpPr/>
      </dsp:nvSpPr>
      <dsp:spPr>
        <a:xfrm>
          <a:off x="6254494" y="447180"/>
          <a:ext cx="1827847" cy="1086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CISG rules on conclusion of contract do not apply if the places of business of the parties are situated in the Nordic countries  (the Nordic reservation) </a:t>
          </a:r>
          <a:endParaRPr lang="fi-FI" sz="1000" kern="1200" dirty="0"/>
        </a:p>
      </dsp:txBody>
      <dsp:txXfrm>
        <a:off x="6286316" y="479002"/>
        <a:ext cx="1764203" cy="1022855"/>
      </dsp:txXfrm>
    </dsp:sp>
    <dsp:sp modelId="{8236DB9B-E1D8-43CF-A1C2-E9EB0547490C}">
      <dsp:nvSpPr>
        <dsp:cNvPr id="0" name=""/>
        <dsp:cNvSpPr/>
      </dsp:nvSpPr>
      <dsp:spPr>
        <a:xfrm rot="5400000">
          <a:off x="7128434" y="1573664"/>
          <a:ext cx="79968" cy="79968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8A2ABB5-DB5D-45BF-AC8B-7F22FB3BD09E}">
      <dsp:nvSpPr>
        <dsp:cNvPr id="0" name=""/>
        <dsp:cNvSpPr/>
      </dsp:nvSpPr>
      <dsp:spPr>
        <a:xfrm>
          <a:off x="6254494" y="1693617"/>
          <a:ext cx="1827847" cy="4569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baseline="0" smtClean="0"/>
            <a:t>The Nordic</a:t>
          </a:r>
          <a:r>
            <a:rPr lang="en-US" sz="900" kern="1200" smtClean="0"/>
            <a:t> general reservation on the exclusion of Part II (formation of contract) cancelled </a:t>
          </a:r>
          <a:endParaRPr lang="fi-FI" sz="900" kern="1200"/>
        </a:p>
      </dsp:txBody>
      <dsp:txXfrm>
        <a:off x="6267878" y="1707001"/>
        <a:ext cx="1801079" cy="430193"/>
      </dsp:txXfrm>
    </dsp:sp>
    <dsp:sp modelId="{ABD3A77E-7F7C-4735-92B9-3E7A7CAC48F1}">
      <dsp:nvSpPr>
        <dsp:cNvPr id="0" name=""/>
        <dsp:cNvSpPr/>
      </dsp:nvSpPr>
      <dsp:spPr>
        <a:xfrm rot="5400000">
          <a:off x="7128434" y="2190563"/>
          <a:ext cx="79968" cy="79968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8C4D2F8-1BF8-4C97-9022-08540417BBDC}">
      <dsp:nvSpPr>
        <dsp:cNvPr id="0" name=""/>
        <dsp:cNvSpPr/>
      </dsp:nvSpPr>
      <dsp:spPr>
        <a:xfrm>
          <a:off x="6254494" y="2310515"/>
          <a:ext cx="1827847" cy="4569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baseline="0" dirty="0" smtClean="0"/>
            <a:t>New Nordic</a:t>
          </a:r>
          <a:r>
            <a:rPr lang="en-US" sz="900" kern="1200" dirty="0" smtClean="0"/>
            <a:t> clarification: Contract Acts apply between them </a:t>
          </a:r>
          <a:endParaRPr lang="fi-FI" sz="900" kern="1200" dirty="0"/>
        </a:p>
      </dsp:txBody>
      <dsp:txXfrm>
        <a:off x="6267878" y="2323899"/>
        <a:ext cx="1801079" cy="430193"/>
      </dsp:txXfrm>
    </dsp:sp>
    <dsp:sp modelId="{016581E5-A2F5-4B1D-AD64-C4E57BD64523}">
      <dsp:nvSpPr>
        <dsp:cNvPr id="0" name=""/>
        <dsp:cNvSpPr/>
      </dsp:nvSpPr>
      <dsp:spPr>
        <a:xfrm rot="5400000">
          <a:off x="7128434" y="2807461"/>
          <a:ext cx="79968" cy="79968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AF21E43-7FA7-4DFA-8A29-CF38BD49326D}">
      <dsp:nvSpPr>
        <dsp:cNvPr id="0" name=""/>
        <dsp:cNvSpPr/>
      </dsp:nvSpPr>
      <dsp:spPr>
        <a:xfrm>
          <a:off x="6254494" y="2927414"/>
          <a:ext cx="1827847" cy="4569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baseline="0" dirty="0" smtClean="0"/>
            <a:t>Thus, Contracts Act rules on formation of contract apply as Finnish law in case 3</a:t>
          </a:r>
          <a:endParaRPr lang="fi-FI" sz="900" kern="1200" dirty="0"/>
        </a:p>
      </dsp:txBody>
      <dsp:txXfrm>
        <a:off x="6267878" y="2940798"/>
        <a:ext cx="1801079" cy="43019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17E38E-0C49-46D0-835B-399292DAC73E}">
      <dsp:nvSpPr>
        <dsp:cNvPr id="0" name=""/>
        <dsp:cNvSpPr/>
      </dsp:nvSpPr>
      <dsp:spPr>
        <a:xfrm>
          <a:off x="0" y="0"/>
          <a:ext cx="398807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223AEF4-4435-46DB-8C58-0C2A8AAA8DDE}">
      <dsp:nvSpPr>
        <dsp:cNvPr id="0" name=""/>
        <dsp:cNvSpPr/>
      </dsp:nvSpPr>
      <dsp:spPr>
        <a:xfrm>
          <a:off x="0" y="0"/>
          <a:ext cx="797615" cy="191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smtClean="0"/>
            <a:t>The [Finnish] Act on the Law applicable to International Sale of Goods, 1964 (Act -64)</a:t>
          </a:r>
          <a:endParaRPr lang="fi-FI" sz="900" kern="1200"/>
        </a:p>
      </dsp:txBody>
      <dsp:txXfrm>
        <a:off x="0" y="0"/>
        <a:ext cx="797615" cy="1915778"/>
      </dsp:txXfrm>
    </dsp:sp>
    <dsp:sp modelId="{32A8ABED-9392-4F84-B471-E132CA786974}">
      <dsp:nvSpPr>
        <dsp:cNvPr id="0" name=""/>
        <dsp:cNvSpPr/>
      </dsp:nvSpPr>
      <dsp:spPr>
        <a:xfrm>
          <a:off x="0" y="1915778"/>
          <a:ext cx="398807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40B3462-ECAF-4F46-A5DA-4BB0E50E1FAD}">
      <dsp:nvSpPr>
        <dsp:cNvPr id="0" name=""/>
        <dsp:cNvSpPr/>
      </dsp:nvSpPr>
      <dsp:spPr>
        <a:xfrm>
          <a:off x="0" y="1915778"/>
          <a:ext cx="797615" cy="191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smtClean="0"/>
            <a:t>determines the choice of law </a:t>
          </a:r>
          <a:endParaRPr lang="fi-FI" sz="900" kern="1200"/>
        </a:p>
      </dsp:txBody>
      <dsp:txXfrm>
        <a:off x="0" y="1915778"/>
        <a:ext cx="797615" cy="1915778"/>
      </dsp:txXfrm>
    </dsp:sp>
    <dsp:sp modelId="{00EB8F1A-A9B3-400E-9C66-B423B50CE339}">
      <dsp:nvSpPr>
        <dsp:cNvPr id="0" name=""/>
        <dsp:cNvSpPr/>
      </dsp:nvSpPr>
      <dsp:spPr>
        <a:xfrm>
          <a:off x="857436" y="1960305"/>
          <a:ext cx="3130642" cy="890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scope of application: </a:t>
          </a:r>
          <a:r>
            <a:rPr lang="en-US" sz="1800" i="0" kern="1200" smtClean="0"/>
            <a:t>international sales relations</a:t>
          </a:r>
          <a:endParaRPr lang="fi-FI" sz="1800" kern="1200"/>
        </a:p>
      </dsp:txBody>
      <dsp:txXfrm>
        <a:off x="857436" y="1960305"/>
        <a:ext cx="3130642" cy="890537"/>
      </dsp:txXfrm>
    </dsp:sp>
    <dsp:sp modelId="{A3A479BA-8C75-4925-B031-D04662594FE2}">
      <dsp:nvSpPr>
        <dsp:cNvPr id="0" name=""/>
        <dsp:cNvSpPr/>
      </dsp:nvSpPr>
      <dsp:spPr>
        <a:xfrm>
          <a:off x="797615" y="2850843"/>
          <a:ext cx="3190463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D8271D85-E0C2-45AC-BF86-061D45078A79}">
      <dsp:nvSpPr>
        <dsp:cNvPr id="0" name=""/>
        <dsp:cNvSpPr/>
      </dsp:nvSpPr>
      <dsp:spPr>
        <a:xfrm>
          <a:off x="857436" y="2895369"/>
          <a:ext cx="3130642" cy="890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i="0" kern="1200" smtClean="0"/>
            <a:t>limitations: consumer relations, sale of a registered ship etc. </a:t>
          </a:r>
          <a:endParaRPr lang="fi-FI" sz="1800" kern="1200"/>
        </a:p>
      </dsp:txBody>
      <dsp:txXfrm>
        <a:off x="857436" y="2895369"/>
        <a:ext cx="3130642" cy="890537"/>
      </dsp:txXfrm>
    </dsp:sp>
    <dsp:sp modelId="{CDBC6F47-E1C1-40BC-B7B2-81FF7E8B2BA1}">
      <dsp:nvSpPr>
        <dsp:cNvPr id="0" name=""/>
        <dsp:cNvSpPr/>
      </dsp:nvSpPr>
      <dsp:spPr>
        <a:xfrm>
          <a:off x="797615" y="3785907"/>
          <a:ext cx="3190463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D840ED-8D01-4217-8CDB-0F79BED5D7B7}">
      <dsp:nvSpPr>
        <dsp:cNvPr id="0" name=""/>
        <dsp:cNvSpPr/>
      </dsp:nvSpPr>
      <dsp:spPr>
        <a:xfrm>
          <a:off x="0" y="0"/>
          <a:ext cx="39880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1079D2-2545-448D-A2AA-D0977C12776F}">
      <dsp:nvSpPr>
        <dsp:cNvPr id="0" name=""/>
        <dsp:cNvSpPr/>
      </dsp:nvSpPr>
      <dsp:spPr>
        <a:xfrm>
          <a:off x="0" y="0"/>
          <a:ext cx="797615" cy="191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CISG concerns  the contents of the sales relationship</a:t>
          </a:r>
          <a:endParaRPr lang="fi-FI" sz="1000" kern="1200" dirty="0"/>
        </a:p>
      </dsp:txBody>
      <dsp:txXfrm>
        <a:off x="0" y="0"/>
        <a:ext cx="797615" cy="1915778"/>
      </dsp:txXfrm>
    </dsp:sp>
    <dsp:sp modelId="{754AB019-D240-4E34-B17C-4DF0BE7104E2}">
      <dsp:nvSpPr>
        <dsp:cNvPr id="0" name=""/>
        <dsp:cNvSpPr/>
      </dsp:nvSpPr>
      <dsp:spPr>
        <a:xfrm>
          <a:off x="0" y="1915778"/>
          <a:ext cx="39880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D06418-0142-46F0-8F52-A9F62829A128}">
      <dsp:nvSpPr>
        <dsp:cNvPr id="0" name=""/>
        <dsp:cNvSpPr/>
      </dsp:nvSpPr>
      <dsp:spPr>
        <a:xfrm>
          <a:off x="0" y="1915778"/>
          <a:ext cx="797615" cy="1915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smtClean="0"/>
            <a:t>scope of application</a:t>
          </a:r>
          <a:endParaRPr lang="fi-FI" sz="1000" kern="1200"/>
        </a:p>
      </dsp:txBody>
      <dsp:txXfrm>
        <a:off x="0" y="1915778"/>
        <a:ext cx="797615" cy="1915778"/>
      </dsp:txXfrm>
    </dsp:sp>
    <dsp:sp modelId="{293C418D-1616-446F-AAD4-E3211EAEB73A}">
      <dsp:nvSpPr>
        <dsp:cNvPr id="0" name=""/>
        <dsp:cNvSpPr/>
      </dsp:nvSpPr>
      <dsp:spPr>
        <a:xfrm>
          <a:off x="857436" y="1945712"/>
          <a:ext cx="3130642" cy="598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i="0" kern="1200" dirty="0" smtClean="0"/>
            <a:t>international sales relations  </a:t>
          </a:r>
          <a:endParaRPr lang="fi-FI" sz="1700" kern="1200" dirty="0"/>
        </a:p>
      </dsp:txBody>
      <dsp:txXfrm>
        <a:off x="857436" y="1945712"/>
        <a:ext cx="3130642" cy="598680"/>
      </dsp:txXfrm>
    </dsp:sp>
    <dsp:sp modelId="{3885B85E-D618-41E6-B0FC-A353F01A5099}">
      <dsp:nvSpPr>
        <dsp:cNvPr id="0" name=""/>
        <dsp:cNvSpPr/>
      </dsp:nvSpPr>
      <dsp:spPr>
        <a:xfrm>
          <a:off x="797615" y="2544393"/>
          <a:ext cx="31904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89E1EA-74FD-4482-8219-BAC876477C34}">
      <dsp:nvSpPr>
        <dsp:cNvPr id="0" name=""/>
        <dsp:cNvSpPr/>
      </dsp:nvSpPr>
      <dsp:spPr>
        <a:xfrm>
          <a:off x="857436" y="2574327"/>
          <a:ext cx="3130642" cy="598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i="0" kern="1200" smtClean="0"/>
            <a:t>limitations: household goods, securities, ships, electricity etc.  </a:t>
          </a:r>
          <a:endParaRPr lang="fi-FI" sz="1700" kern="1200"/>
        </a:p>
      </dsp:txBody>
      <dsp:txXfrm>
        <a:off x="857436" y="2574327"/>
        <a:ext cx="3130642" cy="598680"/>
      </dsp:txXfrm>
    </dsp:sp>
    <dsp:sp modelId="{D87D4A24-3C6D-496F-8303-F142E3917584}">
      <dsp:nvSpPr>
        <dsp:cNvPr id="0" name=""/>
        <dsp:cNvSpPr/>
      </dsp:nvSpPr>
      <dsp:spPr>
        <a:xfrm>
          <a:off x="797615" y="3173008"/>
          <a:ext cx="31904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8524B9-6701-4367-B0C8-BD406E6FBB4D}">
      <dsp:nvSpPr>
        <dsp:cNvPr id="0" name=""/>
        <dsp:cNvSpPr/>
      </dsp:nvSpPr>
      <dsp:spPr>
        <a:xfrm>
          <a:off x="857436" y="3202942"/>
          <a:ext cx="3130642" cy="598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i="0" kern="1200" smtClean="0"/>
            <a:t>Not applicable on contracts of mainly working   </a:t>
          </a:r>
          <a:endParaRPr lang="fi-FI" sz="1700" kern="1200"/>
        </a:p>
      </dsp:txBody>
      <dsp:txXfrm>
        <a:off x="857436" y="3202942"/>
        <a:ext cx="3130642" cy="598680"/>
      </dsp:txXfrm>
    </dsp:sp>
    <dsp:sp modelId="{B3214DA9-BE36-4A46-B456-3205CDEC7C5C}">
      <dsp:nvSpPr>
        <dsp:cNvPr id="0" name=""/>
        <dsp:cNvSpPr/>
      </dsp:nvSpPr>
      <dsp:spPr>
        <a:xfrm>
          <a:off x="797615" y="3801622"/>
          <a:ext cx="31904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EA5D0-ADC7-48F0-8816-AFDAFA549DEB}" type="datetimeFigureOut">
              <a:rPr lang="fi-FI" smtClean="0"/>
              <a:t>22.1.2018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310E7-4922-48DD-9071-313D80F90A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7285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310E7-4922-48DD-9071-313D80F90A15}" type="slidenum">
              <a:rPr lang="fi-FI" smtClean="0">
                <a:solidFill>
                  <a:prstClr val="black"/>
                </a:solidFill>
              </a:rPr>
              <a:pPr/>
              <a:t>19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04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3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fi-FI" altLang="fi-FI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1770063"/>
            <a:ext cx="7769225" cy="133191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3141663"/>
            <a:ext cx="6283325" cy="233997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5"/>
            <a:ext cx="2025650" cy="176213"/>
          </a:xfrm>
        </p:spPr>
        <p:txBody>
          <a:bodyPr/>
          <a:lstStyle>
            <a:lvl1pPr>
              <a:defRPr sz="12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AB7B79B1-28BE-4451-B8C1-145EA5DCEB19}" type="datetime1">
              <a:rPr lang="fi-FI" smtClean="0"/>
              <a:t>22.1.2018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1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B7F3C-76FD-4A8F-A2D3-6F7A619678E3}" type="datetime1">
              <a:rPr lang="fi-FI" smtClean="0"/>
              <a:t>22.1.2018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Kalvot 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67778-E9FC-4E46-A116-C807A9A2E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1138" y="488950"/>
            <a:ext cx="1995487" cy="5229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488950"/>
            <a:ext cx="5837238" cy="5229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7AB77-CA4A-42F1-B3C3-8637E773A315}" type="datetime1">
              <a:rPr lang="fi-FI" smtClean="0"/>
              <a:t>22.1.2018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Kalvot 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BBD83-FCBE-4BF9-9D0E-E995A9AF8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9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958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359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132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i-FI" noProof="0"/>
              <a:t>Drag picture to placeholder or click icon to add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1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1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725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9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4" y="5599324"/>
            <a:ext cx="2828527" cy="11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1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C515B-BD4E-493C-9ABE-70639B343EAC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22.1.2018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8777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B8FAB-EC6D-47A2-9AC9-47B8E8648C23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22.1.2018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371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5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z="1350" smtClean="0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1" y="1770063"/>
            <a:ext cx="7769225" cy="13319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1" y="3141665"/>
            <a:ext cx="6283325" cy="23399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7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1B2F1EB8-734F-4C67-8744-E8E44E09C47C}" type="datetime1">
              <a:rPr lang="fi-FI" smtClean="0"/>
              <a:t>22.1.2018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6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1DADF-0B57-49CE-B7E4-DC0ED57BCAE1}" type="datetime1">
              <a:rPr lang="fi-FI" smtClean="0"/>
              <a:t>22.1.2018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Kalvot 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87DBA-A75E-4BFA-81E6-B05D8B062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12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1" y="1582740"/>
            <a:ext cx="3916363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40"/>
            <a:ext cx="3916362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1626D44-96C7-41B3-96E4-211897E4D874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22.1.2018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3081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582740"/>
            <a:ext cx="7985125" cy="4135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735EAF1-4032-4BE8-9834-C45BB7A6E828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22.1.2018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6797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1429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9899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9352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i-FI" noProof="0"/>
              <a:t>Drag picture to placeholder or click icon to add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1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1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5381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9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4" y="5599324"/>
            <a:ext cx="2828527" cy="11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7931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C06BF-B703-403E-A80C-139EC0B46703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22.1.2018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4131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742EC-F4B9-4D52-A423-FC7BC421A77C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22.1.2018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0930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5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z="1350" smtClean="0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1" y="1770063"/>
            <a:ext cx="7769225" cy="13319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1" y="3141665"/>
            <a:ext cx="6283325" cy="23399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7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D86BA147-6C54-4BD0-B614-692394F4714C}" type="datetime1">
              <a:rPr lang="fi-FI" smtClean="0"/>
              <a:t>22.1.2018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74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709F6-D279-4DE0-B25F-7A31438175EF}" type="datetime1">
              <a:rPr lang="fi-FI" smtClean="0"/>
              <a:t>22.1.2018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Kalvot 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17C99-41BF-47F8-AA57-433BAC487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1" y="1582740"/>
            <a:ext cx="3916363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40"/>
            <a:ext cx="3916362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6A3D4F7-C659-45BA-BA05-F97F14B4BC7A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22.1.2018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1635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582740"/>
            <a:ext cx="7985125" cy="4135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ABDFBA1-7BFB-4AF2-AC9E-BBEF0E576E37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22.1.2018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827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582738"/>
            <a:ext cx="3916363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38"/>
            <a:ext cx="3916362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8820E-3505-485D-9B29-30B2D24A487B}" type="datetime1">
              <a:rPr lang="fi-FI" smtClean="0"/>
              <a:t>22.1.2018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Kalvot 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0A66-03DA-462E-89FE-4B3CFF76D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66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342AD-5374-4F90-942B-F7FA0843A935}" type="datetime1">
              <a:rPr lang="fi-FI" smtClean="0"/>
              <a:t>22.1.2018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Kalvot 4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DCF2B-A212-44AE-B998-83D1E40FE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76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21EE7-D186-40FF-87D8-02100976A1FD}" type="datetime1">
              <a:rPr lang="fi-FI" smtClean="0"/>
              <a:t>22.1.2018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Kalvot 4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83BD1-1CE2-423F-9CBE-3B723D61F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82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6AA2F-4AEE-4815-9BFB-C7A1400B9199}" type="datetime1">
              <a:rPr lang="fi-FI" smtClean="0"/>
              <a:t>22.1.2018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Kalvot 4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B3ED7-7276-46DF-9742-EAD81C0C9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800D2-ED69-4198-9E6A-DF4860D2C66A}" type="datetime1">
              <a:rPr lang="fi-FI" smtClean="0"/>
              <a:t>22.1.2018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Kalvot 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EB445-608B-4A0F-B286-B3600EEBAF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6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17C70-7107-4BC7-B526-3CA8E48F571A}" type="datetime1">
              <a:rPr lang="fi-FI" smtClean="0"/>
              <a:t>22.1.2018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Kalvot 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55C0C-4368-4BEB-B3EA-FB6D39D0D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33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488950"/>
            <a:ext cx="79851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582738"/>
            <a:ext cx="79851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text styles</a:t>
            </a:r>
          </a:p>
          <a:p>
            <a:pPr lvl="1"/>
            <a:r>
              <a:rPr lang="en-US" altLang="fi-FI" smtClean="0"/>
              <a:t>Second level</a:t>
            </a:r>
          </a:p>
          <a:p>
            <a:pPr lvl="2"/>
            <a:r>
              <a:rPr lang="en-US" altLang="fi-FI" smtClean="0"/>
              <a:t>Third level</a:t>
            </a:r>
          </a:p>
          <a:p>
            <a:pPr lvl="3"/>
            <a:r>
              <a:rPr lang="en-US" altLang="fi-FI" smtClean="0"/>
              <a:t>Fourth level</a:t>
            </a:r>
          </a:p>
          <a:p>
            <a:pPr lvl="4"/>
            <a:r>
              <a:rPr lang="en-US" altLang="fi-FI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0" y="6272213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A35580-71E0-4DD4-A5D5-67B25C72791A}" type="datetime1">
              <a:rPr lang="fi-FI" smtClean="0"/>
              <a:t>22.1.2018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142038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/>
              <a:t>Markkinoiden juridinen toimintaympäristö Kalvot 4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97625"/>
            <a:ext cx="1544638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D5BFE8-DDB8-42CA-8BF0-72F191A60A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571500" y="5811838"/>
            <a:ext cx="7985125" cy="6508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fi-FI" altLang="fi-FI">
              <a:solidFill>
                <a:srgbClr val="000000"/>
              </a:solidFill>
            </a:endParaRPr>
          </a:p>
        </p:txBody>
      </p:sp>
      <p:pic>
        <p:nvPicPr>
          <p:cNvPr id="1032" name="Picture 10" descr="aalto_HSE_eng_alakulm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94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Markkinoiden juridinen toimintaympäristö Kalvot 4</a:t>
            </a: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5850E1BA-E206-403D-8921-F557821D617B}" type="datetime1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22.1.2018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5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3429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40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Markkinoiden juridinen toimintaympäristö Kalvot 4</a:t>
            </a: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CE298197-3106-46BF-925B-4FB9997F9D2E}" type="datetime1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22.1.2018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5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3429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78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8173" y="5395280"/>
            <a:ext cx="5379423" cy="792000"/>
          </a:xfrm>
        </p:spPr>
        <p:txBody>
          <a:bodyPr>
            <a:normAutofit fontScale="47500" lnSpcReduction="20000"/>
          </a:bodyPr>
          <a:lstStyle/>
          <a:p>
            <a:r>
              <a:rPr lang="en-US" altLang="fi-FI" sz="2600" i="0" dirty="0" err="1" smtClean="0"/>
              <a:t>Lainvalinta</a:t>
            </a:r>
            <a:r>
              <a:rPr lang="en-US" altLang="fi-FI" sz="2600" i="0" dirty="0" smtClean="0"/>
              <a:t> (</a:t>
            </a:r>
            <a:r>
              <a:rPr lang="en-US" altLang="fi-FI" sz="2600" i="0" dirty="0" err="1" smtClean="0"/>
              <a:t>kansainvälinen</a:t>
            </a:r>
            <a:r>
              <a:rPr lang="en-US" altLang="fi-FI" sz="2600" i="0" dirty="0" smtClean="0"/>
              <a:t> </a:t>
            </a:r>
            <a:r>
              <a:rPr lang="en-US" altLang="fi-FI" sz="2600" i="0" dirty="0" err="1" smtClean="0"/>
              <a:t>yksityisoikeus</a:t>
            </a:r>
            <a:r>
              <a:rPr lang="en-US" altLang="fi-FI" sz="2600" i="0" dirty="0" smtClean="0"/>
              <a:t>)</a:t>
            </a:r>
            <a:endParaRPr lang="en-US" altLang="fi-FI" sz="2600" i="0" dirty="0"/>
          </a:p>
          <a:p>
            <a:r>
              <a:rPr lang="en-US" altLang="fi-FI" sz="2600" i="0" dirty="0" err="1" smtClean="0"/>
              <a:t>Tuomioistuimen</a:t>
            </a:r>
            <a:r>
              <a:rPr lang="en-US" altLang="fi-FI" sz="2600" i="0" dirty="0" smtClean="0"/>
              <a:t> </a:t>
            </a:r>
            <a:r>
              <a:rPr lang="en-US" altLang="fi-FI" sz="2600" i="0" dirty="0" err="1" smtClean="0"/>
              <a:t>valinta</a:t>
            </a:r>
            <a:r>
              <a:rPr lang="en-US" altLang="fi-FI" sz="2600" i="0" dirty="0" smtClean="0"/>
              <a:t> ja </a:t>
            </a:r>
            <a:r>
              <a:rPr lang="en-US" altLang="fi-FI" sz="2600" i="0" dirty="0" err="1" smtClean="0"/>
              <a:t>toimivalta</a:t>
            </a:r>
            <a:endParaRPr lang="en-US" altLang="fi-FI" sz="2600" i="0" dirty="0"/>
          </a:p>
          <a:p>
            <a:r>
              <a:rPr lang="en-US" altLang="fi-FI" sz="2600" i="0" dirty="0" err="1" smtClean="0"/>
              <a:t>Vaihtoehtoiset</a:t>
            </a:r>
            <a:r>
              <a:rPr lang="en-US" altLang="fi-FI" sz="2600" i="0" dirty="0" smtClean="0"/>
              <a:t> </a:t>
            </a:r>
            <a:r>
              <a:rPr lang="en-US" altLang="fi-FI" sz="2600" i="0" smtClean="0"/>
              <a:t>riidanratkaisumenetelmät</a:t>
            </a:r>
            <a:endParaRPr lang="en-US" altLang="fi-FI" sz="2600" i="0" dirty="0"/>
          </a:p>
          <a:p>
            <a:pPr eaLnBrk="1" hangingPunct="1"/>
            <a:endParaRPr lang="fi-FI" altLang="fi-FI" i="0" dirty="0" smtClean="0"/>
          </a:p>
          <a:p>
            <a:pPr eaLnBrk="1" hangingPunct="1"/>
            <a:endParaRPr lang="fi-FI" altLang="fi-FI" sz="1400" i="0" dirty="0" smtClean="0"/>
          </a:p>
          <a:p>
            <a:pPr eaLnBrk="1" hangingPunct="1"/>
            <a:r>
              <a:rPr lang="fi-FI" altLang="fi-FI" sz="2200" dirty="0" smtClean="0"/>
              <a:t>Matti Rudanko</a:t>
            </a:r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Markkinoiden juridinen toimintaympäristö</a:t>
            </a:r>
            <a:br>
              <a:rPr lang="fi-FI" altLang="fi-FI" dirty="0" smtClean="0"/>
            </a:br>
            <a:r>
              <a:rPr lang="fi-FI" altLang="fi-FI" dirty="0" smtClean="0"/>
              <a:t>Kalvot </a:t>
            </a:r>
            <a:r>
              <a:rPr lang="fi-FI" altLang="fi-FI" dirty="0"/>
              <a:t>4</a:t>
            </a:r>
            <a:endParaRPr lang="en-US" altLang="fi-FI" dirty="0" smtClean="0"/>
          </a:p>
        </p:txBody>
      </p:sp>
    </p:spTree>
    <p:extLst>
      <p:ext uri="{BB962C8B-B14F-4D97-AF65-F5344CB8AC3E}">
        <p14:creationId xmlns:p14="http://schemas.microsoft.com/office/powerpoint/2010/main" val="42772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fi-FI" dirty="0" smtClean="0"/>
              <a:t>Rome I </a:t>
            </a:r>
            <a:r>
              <a:rPr lang="en-US" altLang="fi-FI" dirty="0"/>
              <a:t>Regulation (Reg. (EC) No. 593/2008)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194996243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CF27D55-A34B-42E6-B9C3-1082B1CB0302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46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EC4A485-BCB0-48E3-8916-2E47CBAF8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2266103-4881-4A9F-98F7-C4587B7C9F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A0522B3-50D1-40C3-ADDD-786B55F534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D60EB3D-EE22-4AC8-82CC-97EFE903BA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CF8F346-56A0-4A56-91E1-A6C5A30319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62102DB-B37E-4AD6-8429-1A3076D9EC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152A626-CA28-4F47-8FF6-A66DC28D14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C0DEF08-A2B1-419C-9F60-2CAC642041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fi-FI" dirty="0"/>
              <a:t>Rome I Regulation </a:t>
            </a:r>
            <a:r>
              <a:rPr lang="en-US" altLang="fi-FI" dirty="0" smtClean="0"/>
              <a:t>2</a:t>
            </a:r>
            <a:endParaRPr lang="en-US" altLang="fi-FI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76310334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76D6E69-0AD2-4836-BFF8-A2B65410CD31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1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651805D-8EA3-4472-9E05-A0B520A5D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0D4D484-B83B-4DA1-AF5D-EF671E37AF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B58519A-5609-4543-842F-FCF335EA7E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85DFB38-00BC-406F-9B15-9EE5F9A25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15A4D9D-9A73-4838-B881-F851AC8EF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788C2D7-DDF1-4436-84DB-0047E980DE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EUROOPAN PARLAMENTIN JA NEUVOSTON ASETUS (EY) N:o </a:t>
            </a:r>
            <a:r>
              <a:rPr lang="fi-FI" dirty="0" smtClean="0"/>
              <a:t>864/2007 (11.7.2007</a:t>
            </a:r>
            <a:r>
              <a:rPr lang="fi-FI" dirty="0"/>
              <a:t>)</a:t>
            </a:r>
            <a:br>
              <a:rPr lang="fi-FI" dirty="0"/>
            </a:br>
            <a:r>
              <a:rPr lang="fi-FI" dirty="0"/>
              <a:t>sopimukseen perustumattomiin velvoitteisiin sovellettavasta laista (Rooma II)</a:t>
            </a:r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87624737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61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3A738F9-BFF4-456C-AB81-17FD35710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8E5E980-19AB-4875-8D1F-9D02D240F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6A568B-00AB-4D92-89E8-954F986CC6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D578D84-00C0-4E27-A8CE-6D7CB0430D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6A8F159-2B3E-415A-BA99-47E6973277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5C055E-0A1D-4E6D-8625-38BEC3073A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265D7EA-9748-4407-ABD7-D4A7752732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CF95ADD-A452-4927-A22D-8A69C77C9D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5377ADF-703F-4FF5-9575-A11C8DF903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85B3111-1212-46B2-BC07-AC9C02BE1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BB5C121-AD62-47A4-8022-AC585C9EA1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90E7913-3A46-4563-AA70-E2FF70F540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DF02C7A-0BDC-45AC-8118-5D103156AF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7DF9982-8725-45F2-8853-FFC30F2E1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E6719AC-B711-4E30-83B8-11443318B1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E8D3777-FBA0-43D8-AFE2-2C9367AA6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fi-FI" dirty="0" smtClean="0"/>
              <a:t>International Private </a:t>
            </a:r>
            <a:r>
              <a:rPr lang="en-US" altLang="fi-FI" dirty="0"/>
              <a:t>Law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99592359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5BE95F5-83FA-493F-91A0-8F5BEAC74885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64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3CF896A-2A26-4527-B6ED-2BBABCFD80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5708691-8467-4EC3-8E74-5F52DC8CE9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C61F953-D93C-4BD7-BD28-7EB3738A16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5D87C6E-805B-49BD-A01A-B0977A6ECC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A74DFF8-FFDE-49F7-80C7-91AF1FC5F5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fi-FI"/>
              <a:t>International Private Law II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456741816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1AF9CB-0B32-4CC5-9416-C13D57D49FB9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69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4AF528B-1802-43FF-8DAE-377F5E9033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6872E5D-29FB-4D05-9EF3-B00DCE9E14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2AD59AC-A6EB-4A71-882F-A8D2922E52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fi-FI"/>
              <a:t>Choice of Law 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CDDBF5C-A40E-47D7-B5D3-1599F5AD027E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510599420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224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A0A70AE-BFDF-4AE7-BA8D-8CBC7A7928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8D07747-BFC3-4CE1-A84D-3674AEB86F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2247979-8A1A-44CD-863E-AB4F5DEBD2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056A2C-D26F-4D85-B1A0-2BECCB1B8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66CFAD-B680-4EA5-9C39-541235B8C7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E3FF37-D6F0-45B3-A753-E749198A0E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1F92CE-E1C3-49F0-A61B-02A6823736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19A464-ADE8-4CEF-8254-CA27FA2F03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fi-FI"/>
              <a:t>Choice of Law 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992859-DE9B-4A7A-903B-C320ACC3B907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03995882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879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C0E07F-1B28-4CE2-9450-2E3C74A8F2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CA563-E9B3-4E00-97F6-24C3AD0B4E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1B2F24-700D-438F-9ABF-A77B47083B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83172C4-3910-46E7-A77B-E01F448E80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12AFE22-0DA8-4F7A-A8A5-FE83C4F24E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B1D4BE-D301-4CFA-9337-7B313E7E08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E8A8459-E260-4C5E-B0E1-DA7D611FF1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B91B3D-1661-4E83-8965-3F154886FA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86CC91B-EE06-4817-A62F-65CBDECE36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B30F4B-FA81-44AA-BE6B-791893C10A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BF6CF6-7692-401D-AFD7-3234A01082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fi-FI"/>
              <a:t>Choice of Law 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D66D9CA-C15E-499B-A0B4-52B14FC332CC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906937140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444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09230D4-BE04-4E9E-898E-76727BC158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1402AA-CEAE-40B8-86AE-60A2401D99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64486C-4F0B-42BE-92AB-67FAD0590A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6A8FD2-6637-44BD-9B63-36DD9C39FD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A33FC3-BA84-4BD6-8A0B-1EAD15B05B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9643A4-25D0-4063-A569-6047E25B93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2060A7F-97F1-495A-BE1D-BFA01DB1DB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E70EBE-7FFB-498B-91C7-A5CD7820E9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Choice</a:t>
            </a:r>
            <a:r>
              <a:rPr lang="fi-FI" dirty="0" smtClean="0"/>
              <a:t> of </a:t>
            </a:r>
            <a:r>
              <a:rPr lang="fi-FI" dirty="0" err="1" smtClean="0"/>
              <a:t>Law</a:t>
            </a:r>
            <a:r>
              <a:rPr lang="fi-FI" dirty="0" smtClean="0"/>
              <a:t> 4</a:t>
            </a:r>
            <a:endParaRPr lang="fi-FI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311398937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98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F26D42-62E0-4045-A292-BBEF816E12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4FEFF57-F803-4856-AB5E-DF7612386D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797F32-7BAC-49CC-95B8-DFF0200D53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A72590-E970-4194-8309-2D58D0BB93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2A67B6-272E-476E-8CAC-6D0F307EF5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B64989F-489E-407A-A06E-6A52222520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2872A21-14FE-48C2-950A-A97BD37C23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E49C454-19F1-412F-A7A9-5E00843F42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5C5EB2C-CB3A-47CD-B545-9414554E64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4B7F7F1-CB7D-4C42-A89F-EE9FD3955A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423FEE-9E40-4AC0-A160-80D1E6B534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04C583-129E-430A-A8E8-64F1DA963A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D5A3B6-536B-4088-A566-B741E09ACC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90EBD4F-4B44-4064-8690-FC3C9F7742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A08FCA8-4C08-4A9F-A607-DDD2AE6A5D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F622CC-B702-4B7C-9E4F-502FDFFDEB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5F672-CF79-415F-8F22-D6DDC92F19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04B40A-655D-4DB3-B80C-909412B647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fi-FI"/>
              <a:t>Choice of Law 5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4630723-49E5-4217-A024-854377CC3601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635344231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3093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5C511E-9887-4753-8BA5-1D17AEF1B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DD8893-9254-4AC5-A632-C311DACD3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129785B-89C0-4FD9-9596-098C2A817A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6C387C4-D882-4D69-9E59-64813CDF6F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6EFEEF-150E-46DF-A5B9-1E5A25582C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3E12F7-AF7B-49FD-B6E4-7A6D65D72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32D798-0927-4D95-923B-43F36C6FA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2D84308-B17C-4349-9244-E2CB754E57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A53C12A-151D-4D39-B57E-3EF4BD8786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fi-FI"/>
              <a:t>2. </a:t>
            </a:r>
            <a:r>
              <a:rPr lang="fi-FI" altLang="fi-FI"/>
              <a:t>International Sale of Goods Cases 1</a:t>
            </a:r>
            <a:endParaRPr lang="en-US" altLang="fi-FI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C40352F-B532-4B63-9248-1DA24CEF8EE6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283689200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452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66A8BAD-6D03-484D-82A4-3A83E1B8EE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093C264-3010-454D-8D6F-5F134D690F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6AAB668-E110-49C3-8CA7-607EB8CF5A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A1D4D83-A752-47CF-88E8-6A97AD5B05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42EFA42-C805-44AB-B751-02B1F9E365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DE4793C-2DD6-4655-8C4C-4DA630138F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1D3680C-F2A9-42B4-BE36-E9251DB4EA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D50B2A7-EB80-4E2A-9F8A-81A9433165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51D96CE-EA4A-4929-9458-3A887D81F2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CDDC1F1-12BB-4969-9E25-B8A466B601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Choice</a:t>
            </a:r>
            <a:r>
              <a:rPr lang="fi-FI" dirty="0" smtClean="0"/>
              <a:t> of </a:t>
            </a:r>
            <a:r>
              <a:rPr lang="fi-FI" dirty="0" err="1" smtClean="0"/>
              <a:t>Law</a:t>
            </a:r>
            <a:r>
              <a:rPr lang="fi-FI" dirty="0" smtClean="0"/>
              <a:t> 6</a:t>
            </a:r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99041149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975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71C93AA-8184-4B11-98DE-5197D9F10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3865D04-F9C5-40F7-A67C-AA88645C13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C7571E9-1203-420B-A752-CA25E9615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5C956DB-436A-47A4-B0DB-58ACC58DCE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14882DD-8493-4982-8D23-796EAFB46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D43D572-4952-4144-8993-C9593BDD5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978DF99-0A6B-461A-9A65-A125172B8A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5ABEDB5-FFE6-4932-AEE0-A22D32B614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C2C20FF-57FE-48A5-AC8A-92F7A75DF1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fi-FI" dirty="0" smtClean="0"/>
              <a:t>Alternatives to Legally Binding Force of Contract</a:t>
            </a:r>
            <a:endParaRPr lang="en-US" altLang="fi-FI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839056952"/>
              </p:ext>
            </p:extLst>
          </p:nvPr>
        </p:nvGraphicFramePr>
        <p:xfrm>
          <a:off x="531364" y="1730408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i-FI" alt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9260593-5F06-4AD7-84FA-EFC345FB0DC7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31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3EBDBEE-756A-426C-8B54-9F7256920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2121712-1873-456A-B959-60A4755359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6BF30E0-1EC6-4B81-92ED-F11BBD2ED7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74C3658-F1D0-4761-AFE3-816E548749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0AACF2B-9A9B-42CD-B7A6-D7C9FFBE57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4EE6164-6773-4AF8-BF54-C6399632B5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206E8A4-C9E8-4FE6-A17F-9AABE4DBB3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6BBBAA-BA77-40C9-A061-2300C5948D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5630833-9565-417E-B457-DBD1D3829F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2B82849-A508-4BB5-8570-4FB148928A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7ACF84B-78A8-4691-A683-E1EC256AAD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EBD1F8A-67FD-4A98-A269-BD350651E5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Agreed</a:t>
            </a:r>
            <a:r>
              <a:rPr lang="fi-FI" dirty="0" smtClean="0"/>
              <a:t> </a:t>
            </a:r>
            <a:r>
              <a:rPr lang="fi-FI" dirty="0" err="1" smtClean="0"/>
              <a:t>Conflict</a:t>
            </a:r>
            <a:r>
              <a:rPr lang="fi-FI" dirty="0" smtClean="0"/>
              <a:t> Management Systems </a:t>
            </a:r>
            <a:endParaRPr lang="fi-FI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614345877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11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024DF9-DF25-4940-9498-107AF6F4EA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A68FDF-711A-4A2A-875C-CB8CAC0B8E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0C8DB37-6A1E-4F1B-AE0C-B5AA38E2C4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F080D45-C9DB-445C-A23F-2CD1FD878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A15F3B-F3F0-47A9-8F7F-299A440F6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15AE4C-0465-4FD3-8F2C-3197A42DC2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DB3820-8FAE-403E-B770-03867B9DB6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BB45526-8FE4-432F-9EA5-05F173089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F32E49-CE15-42DF-BC63-C97988E4F5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D7A3244-25D4-4167-B06F-306934DAEF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73C631-3271-4191-8FF8-E40BD2058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43A1D5-D7AB-43E8-B98D-62D356C21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A7B3E2-52CF-47FD-A349-18299C7930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1D2B60-776D-43B9-B599-AF910E75AA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E1534A-982E-48FD-A781-B392F20F61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08BF20-EABE-4A4D-8205-15DBDE4DF9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Court</a:t>
            </a:r>
            <a:r>
              <a:rPr lang="fi-FI" dirty="0" smtClean="0"/>
              <a:t> System </a:t>
            </a:r>
            <a:endParaRPr lang="fi-FI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329967122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17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875EC9E-AF93-4646-B1F2-280E8896E7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4984F47-BB1D-43D5-AEE8-0F7DBE82C1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D6A6763-54BD-49D8-B652-3553B054CD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F8F6F08-4EF7-47A6-B0B1-5605C7D559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14999E-4273-400B-9036-D48A991245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16619A8-E427-4668-B15E-C8ADED33F6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F45EF5-B1C4-459C-9D15-AF80EE75DA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D0B9AE-0FCE-4895-9830-E051F2BC0A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altLang="fi-FI" dirty="0"/>
              <a:t>General </a:t>
            </a:r>
            <a:r>
              <a:rPr lang="fi-FI" altLang="fi-FI" dirty="0" err="1"/>
              <a:t>courts</a:t>
            </a:r>
            <a:endParaRPr lang="fi-FI" altLang="fi-FI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236406815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i-FI" alt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D144F0D-BCC9-4D80-B3B0-BA832AAE355D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97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DEE1E7F-F84F-4CCA-949D-DA39B2294B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2442F27-8B6B-467F-A732-1FE917BBA6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97CA3C8-AB11-405F-AD2A-6EDC9EC213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fi-FI" dirty="0" smtClean="0">
                <a:solidFill>
                  <a:srgbClr val="FF0000"/>
                </a:solidFill>
              </a:rPr>
              <a:t>The </a:t>
            </a:r>
            <a:r>
              <a:rPr lang="en-US" altLang="fi-FI" dirty="0">
                <a:solidFill>
                  <a:srgbClr val="FF0000"/>
                </a:solidFill>
              </a:rPr>
              <a:t>recognition and enforcement of judgments 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i-FI" alt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B9A0529-0C08-40C5-9AD4-F97B7E9A5100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67374599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04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5B9014-B091-4AB4-9131-EBB3D261FF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7600D8-0D3B-4A0A-A3DB-1064D65793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CB7897-6433-48E2-B099-6DFA18976D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0C6D67-02E2-4121-A7C5-8CC773AF8B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 dirty="0" err="1" smtClean="0"/>
              <a:t>Arbitration</a:t>
            </a:r>
            <a:r>
              <a:rPr lang="fi-FI" altLang="fi-FI" dirty="0" smtClean="0"/>
              <a:t> </a:t>
            </a:r>
            <a:r>
              <a:rPr lang="fi-FI" altLang="fi-FI" dirty="0"/>
              <a:t/>
            </a:r>
            <a:br>
              <a:rPr lang="fi-FI" altLang="fi-FI" dirty="0"/>
            </a:br>
            <a:endParaRPr lang="en-US" altLang="fi-FI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070018269"/>
              </p:ext>
            </p:extLst>
          </p:nvPr>
        </p:nvGraphicFramePr>
        <p:xfrm>
          <a:off x="507510" y="1268760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i-FI" alt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D0733A3-BD00-4676-BAB2-C55A053B0317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16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6D6B34F-EAF8-4AA1-A528-678A2FBD64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808E7EB-1F08-435D-B769-3BBE675F1F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B18CE13-2FDF-43D8-9716-833880BA8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F459CB2-3975-48EB-A336-0D6301B187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92C983E-99F4-4890-9D0D-C0F1621B22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F57D74F-081C-45D5-BAD1-990B09768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64D27FB-E54B-4EEF-AE53-5D6E29777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7F6494B-E718-47ED-9BBF-0864F146F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/>
              <a:t>International Sale of Goods Cases, 2</a:t>
            </a:r>
            <a:r>
              <a:rPr lang="en-US" altLang="fi-FI"/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686D4C6-B713-49EF-955B-F0928E9F62E3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882244713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619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0A67BEB-CC20-4483-9D3A-171D01A658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88589F-DEE3-4081-B867-1F960D5F7B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DE5A936-92AB-441E-AC8C-B22461981F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972568-C36F-41D3-B4BF-BD6E15D4A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F0AAB6-8DD1-4F08-830A-11C5D6C6D4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F94AF7-CC65-43E0-8B9B-581B3A490F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/>
              <a:t>International Sale of Goods Cases, 3</a:t>
            </a:r>
            <a:endParaRPr lang="en-US" altLang="fi-FI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055432B-BF3B-4CAA-81D0-48BE588256C7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910105854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008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9EA800-50B9-4BAD-A50E-3453B6DA8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E90C3A-387A-44DD-AF24-AF150AFF99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3BBB41-0961-4846-86F8-759C84EE9C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CA2773-B7BE-4FF1-B161-ADCD0A90A9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0E31BD4-A9E8-4467-AD4F-0EC154A40A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2C4E73D-4194-4871-8F91-43C26F5C4D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509F42-BC45-46F9-9B96-027EB39FE1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1C5FAC-E823-46C9-A8F1-81154B52E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/>
              <a:t>International Sale of Goods Cases, 4</a:t>
            </a:r>
            <a:endParaRPr lang="en-US" altLang="fi-FI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AA3856F-0B2D-4CFF-AA91-34D5BA3313BD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009137699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879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8FA6CE6-450C-445E-A204-EB2EF0966F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A53468-7927-4014-A8F9-C08C7E5A1E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A2080C-477A-467D-8A56-D76374B2E0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4FA894-5C15-4A3A-8DF2-0D9121349D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56D60C-94D1-45D4-B778-235924E230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FB42FE-2A85-46D2-8587-16668D5E30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/>
              <a:t>International Sale of Goods Cases, 5</a:t>
            </a:r>
            <a:endParaRPr lang="en-US" altLang="fi-FI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4A4D38A-DAC8-4024-96B0-E21A81CE0D1A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28281296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509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805948F-18DA-4CA4-BA36-54E2DEF0F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9CBCDE-90BE-4707-92C9-7A568649D0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195DBF-8AC1-49E4-A5EF-118F7D740D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E26A98-0FF1-482E-AFDF-0DCAE0B95C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F0A4042-01A7-42AC-AE3C-7230A1E609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309BD1-431E-44DF-B146-98FFA59BA6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52660A-9C34-4A27-A0DD-7DDB1B5EB4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1CC796-D97E-4BDD-8C5A-81D54714D4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>Sopimuksen sisällön määräytyminen </a:t>
            </a:r>
            <a:br>
              <a:rPr lang="fi-FI" dirty="0" smtClean="0"/>
            </a:br>
            <a:r>
              <a:rPr lang="fi-FI" dirty="0" smtClean="0"/>
              <a:t>(normihierarkia) </a:t>
            </a:r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645320264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019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1B57607-1369-4E40-BF80-0E6F1C97CB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D911605-10D5-4BED-9BF0-6D20ACA6C1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DA70748-3F33-4943-9CA2-7E5C334C5A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21CF70D-7106-4059-B84E-4EEE7C8CA2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FFE563D-1296-4E26-8E17-EB572AD9A8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7829353-FE73-4021-8B67-302DDB360F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32C364F-B9BC-4B83-AFE5-712DE6E247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58C5B4E-D1BD-495B-87C1-A246BB6542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A6201F1-847E-4629-96A5-7E76B355B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fi-FI" dirty="0" err="1" smtClean="0"/>
              <a:t>Kaupan</a:t>
            </a:r>
            <a:r>
              <a:rPr lang="en-US" altLang="fi-FI" dirty="0" smtClean="0"/>
              <a:t> </a:t>
            </a:r>
            <a:r>
              <a:rPr lang="en-US" altLang="fi-FI" dirty="0" err="1" smtClean="0"/>
              <a:t>osapuolten</a:t>
            </a:r>
            <a:r>
              <a:rPr lang="en-US" altLang="fi-FI" dirty="0" smtClean="0"/>
              <a:t> </a:t>
            </a:r>
            <a:r>
              <a:rPr lang="en-US" altLang="fi-FI" dirty="0" err="1" smtClean="0"/>
              <a:t>väliset</a:t>
            </a:r>
            <a:r>
              <a:rPr lang="en-US" altLang="fi-FI" dirty="0" smtClean="0"/>
              <a:t> </a:t>
            </a:r>
            <a:r>
              <a:rPr lang="en-US" altLang="fi-FI" dirty="0" err="1" smtClean="0"/>
              <a:t>suhteet</a:t>
            </a:r>
            <a:r>
              <a:rPr lang="en-US" altLang="fi-FI" dirty="0" smtClean="0"/>
              <a:t>: FSGA / CISG</a:t>
            </a:r>
            <a:endParaRPr lang="en-US" altLang="fi-FI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C21B62-C68C-408B-A9CA-896834879F91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90007910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257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0567A7-064B-4FF0-865F-1FD158B82F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C131B86-353F-4AE2-ACE0-E135D48168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F769638-5E0A-40A4-8DD1-BBD4862D24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B5E4577-0D69-459C-A41C-5FBBB36549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4694FF-46A1-4869-AC3C-1251F97FE4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399E9E9-8A31-48F6-A115-1AF18AA69B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845C55-E4FB-4C3F-A91F-D261A425FA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4FECF3-E43C-4CF5-939C-6FA61933A8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236DB9B-E1D8-43CF-A1C2-E9EB054749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8A2ABB5-DB5D-45BF-AC8B-7F22FB3BD0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D3A77E-7F7C-4735-92B9-3E7A7CAC48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8C4D2F8-1BF8-4C97-9022-08540417BB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16581E5-A2F5-4B1D-AD64-C4E57BD64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F21E43-7FA7-4DFA-8A29-CF38BD4932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fi-FI" dirty="0" smtClean="0"/>
              <a:t>Act </a:t>
            </a:r>
            <a:r>
              <a:rPr lang="en-US" altLang="fi-FI" dirty="0"/>
              <a:t>1964 </a:t>
            </a:r>
            <a:r>
              <a:rPr lang="en-US" altLang="fi-FI" dirty="0" smtClean="0"/>
              <a:t>(see below) and </a:t>
            </a:r>
            <a:r>
              <a:rPr lang="en-US" altLang="fi-FI" dirty="0"/>
              <a:t>CISG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79655828"/>
              </p:ext>
            </p:extLst>
          </p:nvPr>
        </p:nvGraphicFramePr>
        <p:xfrm>
          <a:off x="540002" y="1685677"/>
          <a:ext cx="398807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sz="quarter" idx="18"/>
            <p:extLst>
              <p:ext uri="{D42A27DB-BD31-4B8C-83A1-F6EECF244321}">
                <p14:modId xmlns:p14="http://schemas.microsoft.com/office/powerpoint/2010/main" val="4010526662"/>
              </p:ext>
            </p:extLst>
          </p:nvPr>
        </p:nvGraphicFramePr>
        <p:xfrm>
          <a:off x="4637522" y="1685677"/>
          <a:ext cx="398807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Kalvot 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5929239-79CB-41AE-8E81-3E505DF6D3F1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88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717E38E-0C49-46D0-835B-399292DAC7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223AEF4-4435-46DB-8C58-0C2A8AAA8D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2A8ABED-9392-4F84-B471-E132CA7869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0B3462-ECAF-4F46-A5DA-4BB0E50E1F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3A479BA-8C75-4925-B031-D04662594F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0EB8F1A-A9B3-400E-9C66-B423B50CE3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DBC6F47-E1C1-40BC-B7B2-81FF7E8B2B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271D85-E0C2-45AC-BF86-061D45078A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D840ED-8D01-4217-8CDB-0F79BED5D7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1079D2-2545-448D-A2AA-D0977C1277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4AB019-D240-4E34-B17C-4DF0BE710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D06418-0142-46F0-8F52-A9F62829A1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85B85E-D618-41E6-B0FC-A353F01A50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3C418D-1616-446F-AAD4-E3211EAEB7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7D4A24-3C6D-496F-8303-F142E39175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89E1EA-74FD-4482-8219-BAC876477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214DA9-BE36-4A46-B456-3205CDEC7C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8524B9-6701-4367-B0C8-BD406E6FBB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aalto_economics">
  <a:themeElements>
    <a:clrScheme name="aalto_economics 1">
      <a:dk1>
        <a:srgbClr val="000000"/>
      </a:dk1>
      <a:lt1>
        <a:srgbClr val="FFFFFF"/>
      </a:lt1>
      <a:dk2>
        <a:srgbClr val="6639B7"/>
      </a:dk2>
      <a:lt2>
        <a:srgbClr val="FECB00"/>
      </a:lt2>
      <a:accent1>
        <a:srgbClr val="009B3A"/>
      </a:accent1>
      <a:accent2>
        <a:srgbClr val="FF7900"/>
      </a:accent2>
      <a:accent3>
        <a:srgbClr val="FFFFFF"/>
      </a:accent3>
      <a:accent4>
        <a:srgbClr val="000000"/>
      </a:accent4>
      <a:accent5>
        <a:srgbClr val="AACBAE"/>
      </a:accent5>
      <a:accent6>
        <a:srgbClr val="E76D00"/>
      </a:accent6>
      <a:hlink>
        <a:srgbClr val="0065BD"/>
      </a:hlink>
      <a:folHlink>
        <a:srgbClr val="ED2939"/>
      </a:folHlink>
    </a:clrScheme>
    <a:fontScheme name="aalto_econom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alto_economics 1">
        <a:dk1>
          <a:srgbClr val="000000"/>
        </a:dk1>
        <a:lt1>
          <a:srgbClr val="FFFFFF"/>
        </a:lt1>
        <a:dk2>
          <a:srgbClr val="6639B7"/>
        </a:dk2>
        <a:lt2>
          <a:srgbClr val="FECB00"/>
        </a:lt2>
        <a:accent1>
          <a:srgbClr val="009B3A"/>
        </a:accent1>
        <a:accent2>
          <a:srgbClr val="FF7900"/>
        </a:accent2>
        <a:accent3>
          <a:srgbClr val="FFFFFF"/>
        </a:accent3>
        <a:accent4>
          <a:srgbClr val="000000"/>
        </a:accent4>
        <a:accent5>
          <a:srgbClr val="AACBAE"/>
        </a:accent5>
        <a:accent6>
          <a:srgbClr val="E76D00"/>
        </a:accent6>
        <a:hlink>
          <a:srgbClr val="0065BD"/>
        </a:hlink>
        <a:folHlink>
          <a:srgbClr val="ED29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alto_BIZ_121031">
  <a:themeElements>
    <a:clrScheme name="AALTO -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78BE20"/>
      </a:accent1>
      <a:accent2>
        <a:srgbClr val="EF3340"/>
      </a:accent2>
      <a:accent3>
        <a:srgbClr val="005EB8"/>
      </a:accent3>
      <a:accent4>
        <a:srgbClr val="00965E"/>
      </a:accent4>
      <a:accent5>
        <a:srgbClr val="7D55C7"/>
      </a:accent5>
      <a:accent6>
        <a:srgbClr val="FFA3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3.xml><?xml version="1.0" encoding="utf-8"?>
<a:theme xmlns:a="http://schemas.openxmlformats.org/drawingml/2006/main" name="2_Aalto_BIZ_121031">
  <a:themeElements>
    <a:clrScheme name="AALTO -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78BE20"/>
      </a:accent1>
      <a:accent2>
        <a:srgbClr val="EF3340"/>
      </a:accent2>
      <a:accent3>
        <a:srgbClr val="005EB8"/>
      </a:accent3>
      <a:accent4>
        <a:srgbClr val="00965E"/>
      </a:accent4>
      <a:accent5>
        <a:srgbClr val="7D55C7"/>
      </a:accent5>
      <a:accent6>
        <a:srgbClr val="FFA3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1967</Words>
  <Application>Microsoft Office PowerPoint</Application>
  <PresentationFormat>On-screen Show (4:3)</PresentationFormat>
  <Paragraphs>223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ＭＳ Ｐゴシック</vt:lpstr>
      <vt:lpstr>ＭＳ Ｐゴシック</vt:lpstr>
      <vt:lpstr>Arial</vt:lpstr>
      <vt:lpstr>Calibri</vt:lpstr>
      <vt:lpstr>Courier New</vt:lpstr>
      <vt:lpstr>Georgia</vt:lpstr>
      <vt:lpstr>Lucida Grande</vt:lpstr>
      <vt:lpstr>ヒラギノ角ゴ Pro W3</vt:lpstr>
      <vt:lpstr>aalto_economics</vt:lpstr>
      <vt:lpstr>1_Aalto_BIZ_121031</vt:lpstr>
      <vt:lpstr>2_Aalto_BIZ_121031</vt:lpstr>
      <vt:lpstr>Markkinoiden juridinen toimintaympäristö Kalvot 4</vt:lpstr>
      <vt:lpstr>2. International Sale of Goods Cases 1</vt:lpstr>
      <vt:lpstr>International Sale of Goods Cases, 2 </vt:lpstr>
      <vt:lpstr>International Sale of Goods Cases, 3</vt:lpstr>
      <vt:lpstr>International Sale of Goods Cases, 4</vt:lpstr>
      <vt:lpstr>International Sale of Goods Cases, 5</vt:lpstr>
      <vt:lpstr>Sopimuksen sisällön määräytyminen  (normihierarkia) </vt:lpstr>
      <vt:lpstr>Kaupan osapuolten väliset suhteet: FSGA / CISG</vt:lpstr>
      <vt:lpstr>Act 1964 (see below) and CISG</vt:lpstr>
      <vt:lpstr>Rome I Regulation (Reg. (EC) No. 593/2008) </vt:lpstr>
      <vt:lpstr>Rome I Regulation 2</vt:lpstr>
      <vt:lpstr>EUROOPAN PARLAMENTIN JA NEUVOSTON ASETUS (EY) N:o 864/2007 (11.7.2007) sopimukseen perustumattomiin velvoitteisiin sovellettavasta laista (Rooma II)</vt:lpstr>
      <vt:lpstr>International Private Law </vt:lpstr>
      <vt:lpstr>International Private Law II</vt:lpstr>
      <vt:lpstr>Choice of Law 1</vt:lpstr>
      <vt:lpstr>Choice of Law 2</vt:lpstr>
      <vt:lpstr>Choice of Law 3</vt:lpstr>
      <vt:lpstr>Choice of Law 4</vt:lpstr>
      <vt:lpstr>Choice of Law 5</vt:lpstr>
      <vt:lpstr>Choice of Law 6</vt:lpstr>
      <vt:lpstr>Alternatives to Legally Binding Force of Contract</vt:lpstr>
      <vt:lpstr>Agreed Conflict Management Systems </vt:lpstr>
      <vt:lpstr>The Court System </vt:lpstr>
      <vt:lpstr>General courts</vt:lpstr>
      <vt:lpstr>The recognition and enforcement of judgments </vt:lpstr>
      <vt:lpstr>Arbitration  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Contracts Slide Set 6</dc:title>
  <dc:creator>rudanko</dc:creator>
  <cp:lastModifiedBy>Rudanko Matti</cp:lastModifiedBy>
  <cp:revision>45</cp:revision>
  <dcterms:created xsi:type="dcterms:W3CDTF">2013-10-29T15:14:43Z</dcterms:created>
  <dcterms:modified xsi:type="dcterms:W3CDTF">2018-01-22T08:59:36Z</dcterms:modified>
</cp:coreProperties>
</file>