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ink/ink7.xml" ContentType="application/inkml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863" r:id="rId2"/>
    <p:sldId id="256" r:id="rId3"/>
    <p:sldId id="867" r:id="rId4"/>
    <p:sldId id="258" r:id="rId5"/>
    <p:sldId id="260" r:id="rId6"/>
    <p:sldId id="868" r:id="rId7"/>
    <p:sldId id="869" r:id="rId8"/>
    <p:sldId id="870" r:id="rId9"/>
    <p:sldId id="279" r:id="rId10"/>
    <p:sldId id="285" r:id="rId11"/>
    <p:sldId id="301" r:id="rId12"/>
    <p:sldId id="300" r:id="rId13"/>
    <p:sldId id="302" r:id="rId14"/>
    <p:sldId id="275" r:id="rId15"/>
    <p:sldId id="257" r:id="rId16"/>
    <p:sldId id="305" r:id="rId17"/>
    <p:sldId id="270" r:id="rId18"/>
    <p:sldId id="298" r:id="rId19"/>
    <p:sldId id="268" r:id="rId20"/>
    <p:sldId id="264" r:id="rId21"/>
    <p:sldId id="273" r:id="rId22"/>
    <p:sldId id="261" r:id="rId23"/>
    <p:sldId id="269" r:id="rId24"/>
    <p:sldId id="259" r:id="rId25"/>
    <p:sldId id="272" r:id="rId26"/>
    <p:sldId id="267" r:id="rId27"/>
    <p:sldId id="866" r:id="rId28"/>
    <p:sldId id="278" r:id="rId29"/>
    <p:sldId id="266" r:id="rId30"/>
    <p:sldId id="303" r:id="rId31"/>
    <p:sldId id="304" r:id="rId32"/>
    <p:sldId id="271" r:id="rId33"/>
    <p:sldId id="263" r:id="rId34"/>
    <p:sldId id="274" r:id="rId35"/>
    <p:sldId id="277" r:id="rId36"/>
    <p:sldId id="288" r:id="rId37"/>
    <p:sldId id="289" r:id="rId38"/>
    <p:sldId id="286" r:id="rId39"/>
    <p:sldId id="287" r:id="rId40"/>
    <p:sldId id="306" r:id="rId41"/>
    <p:sldId id="262" r:id="rId42"/>
    <p:sldId id="276" r:id="rId43"/>
    <p:sldId id="290" r:id="rId44"/>
    <p:sldId id="293" r:id="rId45"/>
    <p:sldId id="294" r:id="rId46"/>
    <p:sldId id="864" r:id="rId47"/>
    <p:sldId id="585" r:id="rId48"/>
    <p:sldId id="623" r:id="rId49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56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08:54:06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1478 34 24575,'-88'4'0,"1"1"0,-1 0 0,34 3 0,0 1 0,-29-1 0,-12 0 0,21 4 0,18 15 0,-20 5 0,7-8 0,3-2 0,2 1 0,5-1 0,12-3 0,12-3 0,13-3 0,5-4 0,6-2 0,2-1 0,2-1 0,-1 1 0,1 2 0,-3 1 0,0 2 0,-4 4 0,-3 3 0,-3 6 0,-3 3 0,1 2 0,0-2 0,3 0 0,4-5 0,2-2 0,4-4 0,1-2 0,2-2 0,2-1 0,0-3 0,1 5 0,-2-2 0,1 7 0,-2-2 0,1 3 0,0-2 0,0 4 0,0 0 0,0 3 0,2-2 0,-2 1 0,2-1 0,-1 5 0,2-2 0,-1 0 0,0-1 0,-1-1 0,0-2 0,0-1 0,2-2 0,0 1 0,0 2 0,2-3 0,-1 2 0,1 0 0,0 3 0,1 2 0,0 5 0,2-2 0,-2-3 0,1-1 0,1-4 0,2 3 0,0-1 0,3 1 0,-2-3 0,1-2 0,-1-2 0,-1 0 0,2 1 0,-1 0 0,4 2 0,2 2 0,4 3 0,2 3 0,2 0 0,-2 0 0,0-1 0,2 1 0,4-1 0,7 4 0,4-2 0,0 0 0,7-1 0,-7-1 0,4-4 0,-5-2 0,-4-3 0,0-5 0,-2 0 0,6-2 0,2 0 0,1 0 0,3-2 0,-4 1 0,2-1 0,-4 0 0,2 1 0,0-1 0,-3 0 0,0 0 0,-3-2 0,2 3 0,8-4 0,11 6 0,6-2 0,18 7 0,4 0 0,7 2 0,-1-1 0,-12-6 0,-12-3 0,-13-5 0,-11-2 0,-7-2 0,-2 0 0,7-2 0,3 0 0,15 0 0,0-1 0,10 1 0,0-1 0,3 1 0,0 1 0,-6 0 0,-12-1 0,-13 0 0,-10-2 0,-3 1 0,-6 1 0,5-2 0,0 0 0,16-3 0,15-5 0,9-4 0,20-5 0,2 0 0,-2-3 0,-11 4 0,-22 0 0,-12 2 0,-8 1 0,0-2 0,-5 1 0,1-2 0,-4 1 0,3-4 0,0 0 0,4-6 0,-2-1 0,0-1 0,-6 1 0,-3 6 0,-2-2 0,-4 8 0,1-4 0,-4 2 0,-2 4 0,0-5 0,-4 5 0,0 1 0,-1 0 0,0 5 0,0-1 0,0-2 0,0-2 0,0-6 0,0-3 0,-1-3 0,-1-5 0,-1 3 0,0-2 0,-2 4 0,1-2 0,-1 1 0,1 3 0,-1 0 0,1 4 0,-1 0 0,1 5 0,1 2 0,-1 1 0,3 2 0,-4-2 0,2 1 0,-2 0 0,-2 1 0,2 1 0,0 1 0,0 2 0,-1-2 0,-1-1 0,-1-3 0,-2-3 0,-1-2 0,0 1 0,0-1 0,-1 2 0,3 0 0,-4-1 0,1-1 0,-5-4 0,-1 0 0,-1-2 0,1 3 0,0 0 0,4 5 0,2 4 0,1 0 0,2 3 0,1 1 0,2 3 0,2 2 0,-34-19 0,-26-15 0,22 12 0,-3-2 0,-1-1 0,2 1 0,-23-17 0,15 11 0,12 7 0,12 11 0,13 6 0,-11 5 0,-52-11 0,24-1 0,-4-3 0,-13 0 0,0-2 0,12-1 0,5 2 0,-14-5 0,38 14 0,-38 8 0,4-9 0,-35 3 0,26-6 0,35 9 0,17 4 0,-9 9 0,9-1 0,-19 7 0,11-5 0,1 2 0,2-1 0,8-2 0,7-2 0,7-2 0,3-1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08:54:29.184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0 132 16383,'72'-5'0,"3"0"0,-8 1 0,0 3 0,22 1 0,3 0 0,-12-1 0,0 1 0,1 1 0,4 0 0,14 1 0,0 0 0,-18 1 0,-12 1 0,-9 0 0,0 4 0,-1 0 0,39 3 0,-30-2 0,-18-2 0,-19-4 0,0-1 0,6 0 0,13-1 0,21 2 0,7-1 0,11 1 0,-6-2 0,-3 2 0,-9-1 0,-12 0 0,-6 0 0,-16-1 0,3 0 0,0-1 0,2 0 0,-2-1 0,-11 1 0,-13-1 0,-2 0 0,1-2 0,9-1 0,4 0 0,2 0 0,12 2 0,10 0 0,13 0 0,11 1 0,3 0 0,-8 1 0,-5 0 0,-23 0 0,-12 0 0,-10-1 0,13-5 0,0 1 0,13-3 0,-13 4 0,-6-1 0,-7 1 0,4-1 0,-2 2 0,5-2 0,0 1 0,3-2 0,10 1 0,16 1 0,5 1 0,2 1 0,-3 2 0,0 0 0,19 2 0,16 1 0,-5 0 0,-3 1 0,-12-3 0,-7-1 0,0-2 0,-6-2 0,-10-1 0,-6-1 0,-6-1 0,0-1 0,0-2 0,-1-3 0,2 2 0,0-4 0,5 6 0,1-1 0,6 4 0,3-1 0,0 2 0,7 2 0,-5 3 0,11 3 0,7 2 0,3 1 0,2 0 0,-7-1 0,-5-1 0,-11-1 0,-8 0 0,-17-2 0,-9 0 0,-14-1 0,9-1 0,32 1 0,-1 2 0,9 2 0,23 2 0,7 3 0,-22-2 0,2 0 0,1 2 0,7 1 0,1 0 0,-1 1 0,-2-1 0,-2 1 0,-1-1 0,27 6 0,-4 0 0,-19-4 0,-9-1 0,8 4 0,-41-10 0,-27-7 0,4-1 0,8-4 0,-8 4 0,10-3 0,-4 3 0,15-2 0,14 1 0,10 0 0,10-1 0,-3 3 0,-15 0 0,-16 2 0,-19 0 0,-4-1 0,5-2 0,11-1 0,19-4 0,9-1 0,17-3 0,-9 3 0,9 0 0,-9 2 0,3 2 0,-9-1 0,-7 3 0,-16 2 0,-8-1 0,-11 2 0,1-2 0,1 1 0,26-3 0,23 1 0,18 1 0,-30 3 0,1 0 0,43 1 0,-43 1 0,0 0 0,31 1 0,-7 1 0,-29-3 0,-19 1 0,-17-3 0,1-2 0,-1-1 0,12-3 0,7 0 0,8 0 0,13 1 0,9 0 0,2 1 0,-4-1 0,-12 1 0,-11 0 0,-16 1 0,0 3 0,12 0 0,0 0 0,13 2 0,3-2 0,-5 0 0,5 0 0,-9 0 0,-7 0 0,-12 0 0,-5 0 0,-10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08:54:42.583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87 16383,'71'-1'0,"-10"-1"0,-32 2 0,-6-1 0,-8 1 0,3-1 0,-4 0 0,11-1 0,7 1 0,8-1 0,9 1 0,-1-1 0,-2 0 0,-11 0 0,-9 0 0,-12 1 0,7-1 0,7-1 0,21 0 0,15 0 0,7 6 0,4-3 0,-1 4 0,-10-3 0,0 1 0,-18-1 0,-5 0 0,-12-1 0,-6 0 0,1 0 0,1 1 0,4-1 0,5 1 0,6-2 0,3 1 0,9-3 0,2 3 0,3-1 0,-7 1 0,-12 0 0,-16 0 0,-4 0 0,9-2 0,21 2 0,21-1 0,6 1 0,-1 0 0,-9 0 0,-2 0 0,-11 0 0,0 0 0,-8 0 0,3 0 0,-3 0 0,-4 0 0,-6 0 0,-3 0 0,-5 0 0,-2 0 0,-5 0 0,-6 0 0,9 0 0,-6 0 0,14 0 0,3 0 0,11 1 0,33 1 0,-23 1 0,4 1 0,5-2 0,1 1 0,1 2 0,0-1 0,-6-1 0,-3 1 0,29 2 0,-9-2 0,-32-2 0,-19-2 0,0-1 0,8-1 0,22-1 0,10 0 0,15 0 0,-2 1 0,-2 1 0,-13 1 0,-20 0 0,-13-1 0,-13 1 0,-4-1 0,5-1 0,16 1 0,16-2 0,8 1 0,5-2 0,-9 3 0,-5-4 0,-9 3 0,-6 0 0,-7 1 0,-4 0 0,1 1 0,9-2 0,12 2 0,11 0 0,5 0 0,-1 0 0,-6 0 0,-12 0 0,-9 0 0,-12 0 0,-7 0 0,6-1 0,0 0 0,17-2 0,16 1 0,20-1 0,23-1 0,-40 3 0,1 0 0,5 0 0,0-1 0,-7 2 0,-1 0 0,-2-1 0,-3-1 0,23 0 0,-19-1 0,-20 2 0,-19-1 0,1 2 0,6-3 0,16 3 0,18-1 0,7-1 0,6 1 0,-5-1 0,-13 0 0,-17 1 0,-16 0 0,-6 0 0,3 1 0,8-1 0,8 1 0,2-1 0,3 0 0,1 0 0,0 0 0,-9 1 0,-5-1 0,-12 1 0,7 0 0,1 0 0,6 0 0,0 0 0,-6 0 0,0 0 0,-5 0 0,4-2 0,-3 2 0,3-1 0,2 0 0,-4 1 0,1-2 0,-1 1 0,1 0 0,-1 1 0,4 0 0,-4-1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05:16.158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91 16383,'90'-2'0,"-9"1"0,-16 0 0,-13 1 0,-11 0 0,-14 0 0,-1 0 0,2 0 0,12 0 0,5 1 0,9 2 0,1 2 0,5 2 0,1 0 0,7 2 0,-3-3 0,-4 0 0,-16-4 0,-19 0 0,-13-2 0,1 0 0,28-3 0,29 1 0,27-1 0,-43 3 0,1 1 0,-1-1 0,-1 1 0,34 0 0,-6-1 0,-31 0 0,-17 0 0,-15 0 0,11-3 0,18 1 0,29-3 0,17 3 0,-5 1 0,-2 1 0,-19 0 0,-19 0 0,-12 0 0,17-3 0,18 2 0,-15-1 0,4 1 0,2 1 0,0 0 0,3-1 0,-2 0 0,-6 0 0,-2 0 0,33-2 0,-26-1 0,-26 3 0,-14-2 0,29 1 0,40 1 0,-29 3 0,5 1 0,12 1 0,2 1 0,-4 1 0,-1 0 0,0 0 0,-1 0 0,-7-3 0,-5 0 0,-11-1 0,-5-1 0,19 1 0,-31-3 0,26-9 0,32 4 0,-22 1 0,6 0 0,10 4 0,1 0 0,-4 1 0,-1 0 0,-4 0 0,-5 0 0,-17 1 0,-4 0 0,44-1 0,-44 2 0,-16-2 0,-18 0 0,14-8 0,33 3 0,28-5 0,-28 7 0,2 1 0,-2 0 0,0 0 0,10-1 0,-1 0 0,-12 0 0,-2 0 0,-7 1 0,-5 0 0,7-1 0,-27 3 0,-16-1 0,20-5 0,33 3 0,-16-1 0,6 1 0,14 0 0,3 1 0,4 0 0,1 0 0,8 1 0,-1 1 0,-6 0 0,-2 1 0,-5 2 0,-4 0 0,24-1 0,-42 0 0,-33-2 0,-16 0 0,21-3 0,21-1 0,38-1 0,14 1 0,4 3 0,-23 1 0,-25 0 0,-28 0 0,-13-1 0,14-5 0,17 0 0,29 0 0,15 2 0,4 3 0,-4 0 0,-13-1 0,-21 2 0,-24-2 0,-14 2 0,7-2 0,39 1 0,-8 3 0,6 1 0,17 1 0,4 1 0,3 0 0,0-1 0,-11 1 0,-3-1 0,-12-3 0,-5 0 0,7 1 0,-24-1 0,-6-2 0,-1 1 0,24-3 0,-3 2 0,4-1 0,-14 1 0,-8 0 0,-13 1 0,-4-1 0,0-2 0,5-1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05:29.32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0 16383,'78'2'0,"0"0"0,-11-2 0,-1 1 0,-1 1 0,-2-1 0,31-2 0,-30 1 0,-21-2 0,-12 2 0,2 0 0,13 0 0,13 0 0,-7 0 0,-6 0 0,-15 0 0,-6 0 0,-10 0 0,14 1 0,4 2 0,33 5 0,2 0 0,4 1 0,-18-5 0,-21-2 0,-11-2 0,-11 0 0,3-1 0,6 1 0,-7-2 0,10 1 0,2 3 0,19 4 0,22 6 0,6 1 0,-4-1 0,-25-4 0,-22-5 0,-2-2 0,28-1 0,1 1 0,7 1 0,14 2 0,5 1 0,6-1 0,-1 1 0,-6 0 0,-6-1 0,20 0 0,-39-2 0,-30-3 0,-6-1 0,0 1 0,18-2 0,23 1 0,18 0 0,8 1 0,-1 1 0,-22 0 0,-9 0 0,-21 0 0,-14-1 0,10-3 0,9-1 0,35 0 0,15 3 0,4 0 0,-6 0 0,-20 0 0,-21 1 0,-16 1 0,9 0 0,41 5 0,0 1 0,10 2 0,-18-1 0,4 0 0,3 2 0,16 1 0,4 2 0,0-1 0,-4-1 0,1-1 0,-3 1 0,-6-1 0,-2 1 0,-3-2 0,18-1 0,-10-2 0,10 2 0,-45-10 0,-23 0 0,4-4 0,25 2 0,35 2 0,-29 2 0,4 0 0,2 2 0,2-2 0,7 0 0,-1-1 0,-18 0 0,-2 0 0,44-4 0,-47 2 0,-23 2 0,-18-1 0,7-2 0,6-2 0,12-1 0,11 0 0,5 2 0,17-2 0,-2 4 0,5-3 0,-24 3 0,-11 0 0,-9 0 0,35-1 0,-5 3 0,6 0 0,15 1 0,3-1 0,6 1 0,-2 0 0,-14 1 0,-4-2 0,28-1 0,-44 1 0,-24-1 0,-8 2 0,0-3 0,17-2 0,3-2 0,10-1 0,14-2 0,-1 3 0,-5-2 0,-17 7 0,-22-1 0,0 4 0,-7-2 0,11 1 0,26-1 0,34 3 0,-27 0 0,2 0 0,0 0 0,-1 1 0,34 1 0,-39-3 0,-23 0 0,-14 0 0,-2 0 0,3-2 0,12 1 0,28-1 0,10 4 0,14-1 0,-14 1 0,-24 0 0,-24-2 0,-10 0 0,-8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05:33.17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0 16383,'59'3'0,"1"-1"0,-7 0 0,-1 0 0,32 3 0,-11-3 0,-15-1 0,-15-1 0,-22 0 0,4-3 0,11 1 0,62 1 0,-37 2 0,4 1 0,16 1 0,1 2 0,-7 0 0,-3 1 0,-14-1 0,-5-1 0,10 3 0,-33-6 0,-8-1 0,3-1 0,23 0 0,0 0 0,2 1 0,9 0 0,-3 0 0,-1 1 0,-21 0 0,0 0 0,-4-1 0,16 0 0,-5 0 0,-9 0 0,-16 0 0,-7-1 0,22-1 0,-8-1 0,16 2 0,-21-1 0,-7 2 0,13 0 0,-5 0 0,12 0 0,-10 0 0,-11-1 0,8 0 0,-3-1 0,4 1 0,-2 0 0,-2 0 0,-1-1 0,3-1 0,-1 2 0,1-1 0,-1 2 0,0-2 0,0 0 0,1-3 0,-2 4 0,-2-2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5T08:16:40.187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1687 323 24575,'-24'0'0,"9"0"0,-9 0 0,13 0 0,-6 0 0,4 0 0,-4 0 0,5 0 0,-5 0 0,-2 0 0,-5 0 0,-1 0 0,-7 0 0,6 0 0,-13 0 0,12 0 0,-4 0 0,6 0 0,6 0 0,2 0 0,6 0 0,-7 0 0,6 0 0,-6 0 0,7 0 0,0 0 0,-6 0 0,4 0 0,-10 0 0,4 0 0,-13 0 0,-1 0 0,-8 6 0,1 2 0,-9 6 0,-2 0 0,-17 1 0,7 0 0,-7 0 0,17-1 0,-6 1 0,22-2 0,-12-5 0,21 3 0,0-5 0,3 0 0,15 4 0,-8-8 0,10 7 0,-6-2 0,1 4 0,0-5 0,-7 4 0,6-3 0,-6 4 0,7 0 0,-1 6 0,-5-4 0,3 11 0,-3-11 0,10 10 0,-3-5 0,3 1 0,-5 4 0,0-4 0,-1 5 0,1 1 0,0-1 0,-1 1 0,0 6 0,1-4 0,4 4 0,-3-6 0,4-1 0,-5 1 0,5 0 0,-4-1 0,4-5 0,1 4 0,1-11 0,0 5 0,3-6 0,-3 7 0,5-6 0,0 11 0,0-10 0,0 17 0,0-10 0,0 19 0,0-6 0,0 8 0,0-1 0,0 0 0,0 1 0,0-1 0,0 0 0,0-6 0,0-3 0,6 1 0,-4-6 0,9 6 0,-4-8 0,5 1 0,1-1 0,-2-5 0,-4 4 0,3-4 0,2 10 0,1-9 0,4 2 0,-11-11 0,4 0 0,-4 0 0,5 0 0,-5 0 0,4 0 0,-4 1 0,5-6 0,0 4 0,1-9 0,5 9 0,1-3 0,7 5 0,-1-5 0,-5 3 0,4-3 0,-5-1 0,1 5 0,4-10 0,-10 9 0,10-3 0,-5-1 0,7-1 0,10 1 0,-7 1 0,7 0 0,-10 3 0,-1-8 0,1 9 0,-1-10 0,1 5 0,-1-1 0,1-4 0,0 5 0,-1-1 0,1-3 0,-1 9 0,-5-10 0,4 4 0,-11-5 0,5 5 0,-5-3 0,-1 2 0,0-4 0,0 0 0,0 0 0,0 0 0,0 0 0,0 0 0,0 0 0,6 0 0,-4 0 0,17 0 0,-16 0 0,17 0 0,-13 0 0,7 0 0,-1 0 0,1 0 0,-1 0 0,-5 0 0,4 0 0,-10 0 0,10 0 0,-11 0 0,11 0 0,-4 0 0,5 0 0,8 0 0,-6 0 0,13 0 0,-6 0 0,8 0 0,-8 0 0,6 0 0,-13 0 0,12 0 0,-11 0 0,4 0 0,-6 0 0,-1 0 0,-5 0 0,4 0 0,3 0 0,0 6 0,6-5 0,-1 5 0,-5-6 0,13 0 0,-13 0 0,13 0 0,-13 0 0,6 0 0,-14 0 0,5 0 0,-10 0 0,4 0 0,-6 0 0,0 0 0,5 0 0,-3 0 0,9 0 0,-4 0 0,7 0 0,-1 5 0,1-3 0,-1 3 0,1-5 0,0 0 0,-7 0 0,5 0 0,-4 0 0,-1 0 0,5 0 0,-4 0 0,6 0 0,-7 0 0,5 0 0,-4 0 0,-1 0 0,5 0 0,-4 0 0,0 0 0,15 0 0,-13 0 0,14 0 0,-10 0 0,-7 0 0,5 0 0,-4 0 0,0 0 0,4 0 0,-5 0 0,14 0 0,-6 0 0,13 0 0,-13 0 0,13 0 0,-6 0 0,0 0 0,6 0 0,-6 0 0,1 0 0,4 0 0,-4 0 0,-1 5 0,5-3 0,0 3 0,-4 1 0,1-5 0,-10 5 0,-6-6 0,4 0 0,-5 0 0,7 0 0,-1 0 0,1 0 0,-1 0 0,1 0 0,7 0 0,1 0 0,0 0 0,6 0 0,-6 0 0,8 0 0,-1 0 0,-7-6 0,6-1 0,-13 0 0,6-5 0,-8 5 0,1 0 0,-1-4 0,6 4 0,-4-5 0,3-1 0,3 6 0,-6-4 0,6 4 0,-1-6 0,-5 1 0,6-1 0,-7 0 0,6 7 0,-5-6 0,6 6 0,-7-12 0,-1 4 0,-5-4 0,4 1 0,-11 4 0,12-17 0,-10 2 0,6-12 0,-5-28 0,-7 20 0,-4-5 0,-1-1 0,-3 4 0,0-47 0,0 18 0,0 12 0,0-7 0,0 40 0,0 2 0,0 14 0,0 0 0,-5 7 0,4 0 0,-9-1 0,3-5 0,-4 4 0,-2-10 0,-4 4 0,-2-5 0,-1-8 0,-3 6 0,3-6 0,-6 0 0,1 6 0,-1-6 0,7 7 0,-4 0 0,3 6 0,1-4 0,2 9 0,-1-3 0,5 5 0,-10 0 0,10 1 0,-4-1 0,0 0 0,-2 0 0,-6 0 0,-6-7 0,-11-3 0,-1-5 0,-5-1 0,-1 0 0,-2-1 0,1 1 0,-7-1 0,14 1 0,-6 6 0,16 3 0,1 6 0,8 1 0,-1-1 0,-5-4 0,4 9 0,-4-9 0,6 11 0,-1-7 0,0 6 0,0-4 0,-6 4 0,-3-6 0,-6 5 0,-1-4 0,-8 4 0,-1-6 0,-1-1 0,-6 7 0,15-4 0,-7 5 0,8-7 0,1 6 0,-1-4 0,8 5 0,-6 0 0,13-4 0,-6 9 0,0-3 0,6-1 0,-31 5 0,26-5 0,-26 6 0,24-6 0,-8 5 0,8-5 0,-6 6 0,12 0 0,-4 0 0,6 0 0,6 0 0,2 0 0,6 0 0,-1 0 0,-5 0 0,4-5 0,-4 3 0,0-3 0,-2 0 0,0 4 0,-4-5 0,-3 6 0,0 0 0,-13 0 0,13 0 0,-13 0 0,-6 0 0,9 0 0,-7 0 0,25 0 0,-6 0 0,12 0 0,-6 0 0,7 0 0,0 0 0,0 0 0,-1 0 0,1 0 0,0 0 0,0 0 0,-7 0 0,0 0 0,-1 0 0,-4 0 0,10 0 0,-4 0 0,5 0 0,1 0 0,-6 0 0,4 0 0,-4 0 0,6 0 0,-1 0 0,1-5 0,0 4 0,0-9 0,-1 8 0,1-8 0,0 9 0,-1-4 0,-5 5 0,4-5 0,-4 4 0,6-4 0,5 0 0,-4 4 0,3-4 0,1 0 0,6 3 0,6-3 0,5 5 0,0 0 0,-4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95439-5629-6B47-B72D-64F1DD0960B4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DE71F-B12A-7749-8CC3-68916DAC6D6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9951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IT ALL BEGINS WITH PREPARATION (DECONSTRUCTION)</a:t>
            </a:r>
          </a:p>
          <a:p>
            <a:r>
              <a:rPr lang="en-FI" dirty="0"/>
              <a:t>WHY ARE THINGS AS WE SEE THEM DESIGNED THE WAY THEY 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81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WHAT MAKES IT APPEAR FRAGILE?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71414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TIP THE SCALES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71532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IT COMES IT VARIOUS SIZES FOR ESPRESSO, CAPPUCCINO AND LATTE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49113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IT LOOKS EXPENSIVE AND YOU CAN SEE THE LAYERS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28277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-20C to 150C – IT HANDLES BOTH COLD AND HOT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07008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 WANTED TO KNOW MORE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32141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DOUBLE WALLED GLASS FIRST APPEARED IN EARLY 1700s – IT IS NOT 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92096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LOTS OF FACTORS AND ELEMENTS THAT INTERACT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33862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AS OPPOSED TO LIME SODA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22370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IT IS HANDBLOWN</a:t>
            </a:r>
          </a:p>
          <a:p>
            <a:r>
              <a:rPr lang="en-FI" dirty="0"/>
              <a:t>MURANO IS LOCATED IN VENICE REGION AS IS DELONGHI IN TREVISO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532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BOON – DO YOU OWN ONE? </a:t>
            </a:r>
            <a:r>
              <a:rPr lang="en-FI"/>
              <a:t>HOW MUCH WOULD THIS COST IN SINGAPORE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31656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IT HAS CERTAIN ADVANTAGES OVER NORMAL GLASS – WHAT IS NORMAL? </a:t>
            </a:r>
          </a:p>
          <a:p>
            <a:r>
              <a:rPr lang="en-FI" dirty="0"/>
              <a:t>REALLY WORRIED WHEN YOU USE FANCY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37821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NOTE THE INTERESTS AND WORLD VIEW OF THE POSTER</a:t>
            </a:r>
          </a:p>
          <a:p>
            <a:r>
              <a:rPr lang="en-FI" dirty="0"/>
              <a:t>NOTE WHAT IS NOT COMPARED – NO MENTION OF GLASS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10340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STURDY – SOMEWHAT OF A PARADOX GIVEN THE IMPRESSION WHEN IN THE HAND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38685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BRANDED ON THE BOTTOM – WHAT IS THIS COMPANY ABOUT</a:t>
            </a:r>
          </a:p>
          <a:p>
            <a:r>
              <a:rPr lang="en-FI" dirty="0"/>
              <a:t>WHAT IS THEIR BACKSTORY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97702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FAMILY OWNED BUSINESS ESTABLISHED IN 1902 – 3RD GENERATION – IN TREVISO ITALY</a:t>
            </a:r>
            <a:r>
              <a:rPr lang="en-FI" dirty="0"/>
              <a:t> NEAR VENICE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01912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FOCUS HAS BEEN ON THE KITCHEN CONTEXT – THERE ARE 34 ITALIAN ESPRESSO MACHINE MANUFACTURERS</a:t>
            </a:r>
          </a:p>
          <a:p>
            <a:r>
              <a:rPr lang="en-FI" dirty="0"/>
              <a:t>AND DELONGHI HAS 36% GLOBAL MARKET 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57712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 REALIZED THAT I MIGHT NEED TO EXPAND MY COLLECTION – NOT EVERYONE DRINKS CAPPUCCINO (OR COFFEE)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490073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3856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95600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OFTEN FIND MYSELF STARING AT THE CUP – NUDGE TO SLOW DOWN AND ENJOY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68356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LINUS DON’T APPOLOGIZE FOR CRUDITY!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943D-C668-774D-AC19-2A8A21958074}" type="slidenum">
              <a:rPr lang="en-FI" smtClean="0"/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07228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LOTS OF FACTORS AND ELEMENTS THAT INTERACT</a:t>
            </a:r>
          </a:p>
          <a:p>
            <a:r>
              <a:rPr lang="en-GB" dirty="0"/>
              <a:t>THE RIGHT MILK AT THE RIGHT TEMPERATURE NEEDS TO INTERACT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951803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LIQUIDS CAN LEAVE LINGERING TASTES TO ”CUP” – MATERIAL NEUTRALITY</a:t>
            </a:r>
          </a:p>
          <a:p>
            <a:r>
              <a:rPr lang="fi-FI" dirty="0"/>
              <a:t>THERE IS ALSO COMPLEX SCIENCE INVOLVED BETWEEN THE LAYERS WITHIN A DRINK</a:t>
            </a:r>
          </a:p>
          <a:p>
            <a:r>
              <a:rPr lang="fi-FI" dirty="0"/>
              <a:t>BUT NOTICE THE PRESENCE OF FOAM – CREMA FOR ESPRESSO  MICROFOAM FOR MILK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31618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FIT – CONGRUENCY ON MANY LEVELS (SPECIAL) – THESE ARE EXPENSIVE SLEEK MACHINES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98837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SO THERE IS CONGRUENCE TO THE IDEA OF INVESTING IN GLASSES</a:t>
            </a:r>
            <a:endParaRPr lang="en-FI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88420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CAPPUCCINO IS SPECIAL COFFEE – CONGRUENCE WITH HIGH PRICE POINTS – NICE GLASS</a:t>
            </a:r>
            <a:endParaRPr lang="en-FI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45233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275984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RIEDEL HAS DONE THE SAME THING WITH WINE GLASSES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59804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0587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FOCUS IS NOT ON THE CONTEXT OF CAF</a:t>
            </a:r>
            <a:r>
              <a:rPr lang="en-GB" dirty="0" err="1"/>
              <a:t>É</a:t>
            </a:r>
            <a:r>
              <a:rPr lang="en-FI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348558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WHY DON’T WE SEE THINGS LIKE THIS IN STARBUCKS CONTEXT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914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PEDRO, OUMNIA, OSKAR, SACHA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943D-C668-774D-AC19-2A8A21958074}" type="slidenum">
              <a:rPr lang="en-FI" smtClean="0"/>
              <a:t>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07059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210751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523393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175528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20 SEPTEMBER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52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>
            <a:extLst>
              <a:ext uri="{FF2B5EF4-FFF2-40B4-BE49-F238E27FC236}">
                <a16:creationId xmlns:a16="http://schemas.microsoft.com/office/drawing/2014/main" id="{2B33718E-A3D5-F348-8583-CB988791A3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2" name="Notes Placeholder 2">
            <a:extLst>
              <a:ext uri="{FF2B5EF4-FFF2-40B4-BE49-F238E27FC236}">
                <a16:creationId xmlns:a16="http://schemas.microsoft.com/office/drawing/2014/main" id="{6DB66FC0-4D55-1143-91DB-07190A7D7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FI" dirty="0">
              <a:ea typeface="ＭＳ Ｐゴシック" panose="020B0600070205080204" pitchFamily="34" charset="-128"/>
            </a:endParaRPr>
          </a:p>
        </p:txBody>
      </p:sp>
      <p:sp>
        <p:nvSpPr>
          <p:cNvPr id="122883" name="Slide Number Placeholder 3">
            <a:extLst>
              <a:ext uri="{FF2B5EF4-FFF2-40B4-BE49-F238E27FC236}">
                <a16:creationId xmlns:a16="http://schemas.microsoft.com/office/drawing/2014/main" id="{9F397F5F-C402-B947-A62E-06002872C0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AA6BA5-28FD-4C42-8FAE-C62AA62748E7}" type="slidenum">
              <a:rPr lang="en-GB" altLang="en-FI" smtClean="0"/>
              <a:pPr/>
              <a:t>47</a:t>
            </a:fld>
            <a:endParaRPr lang="en-GB" altLang="en-FI"/>
          </a:p>
        </p:txBody>
      </p:sp>
    </p:spTree>
    <p:extLst>
      <p:ext uri="{BB962C8B-B14F-4D97-AF65-F5344CB8AC3E}">
        <p14:creationId xmlns:p14="http://schemas.microsoft.com/office/powerpoint/2010/main" val="41051641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5D1FD-CBF9-4403-A764-BA1350759F42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3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THEN WE COME TO CRISTIANA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943D-C668-774D-AC19-2A8A21958074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0800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ITEM I DECONSTRUCTED – HOW WOULD YOU DESCRIBE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92868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HOW SO?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35941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SO WHAT?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18239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HOW SO?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8278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08B9-36B9-A25D-48DE-243C7D2C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5B291-4743-89D8-3B36-589301FA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287ED-B2C7-335D-3B7C-1496652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2FB9B-7F32-DFDB-852B-1C1D71F4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85CB0-6200-A718-22D6-E669A1B6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7573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E660-0F50-8A6E-2148-B235BB6F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37A76-3C6E-86A3-BECE-A63C5AAE8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6ED1B-64EC-DEF8-F164-725C57B4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8DCCD-C803-84B9-AA09-3DB2F6A3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8B8E2-C445-F799-167B-25CC56FE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8144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9BE6F3-C8D3-9243-5BA5-A5739ABCF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98FAD-DA49-CDB3-810D-93DFAE09D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6302C-D7A0-D340-E5F9-055426981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4775C-C497-8745-1A4D-AB73DC6F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5131-5A1A-151C-6516-ED490CD9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488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59D9-9D51-1D41-D550-902522B2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0FFB-675F-F20D-CDD8-A637DE2A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E6A8-ACC2-E1B6-7506-7C9173D1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E25E-C432-5206-C481-B4356490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0E53C-1E5C-542E-58C9-C1299F48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4038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2813-38B9-BCAF-78F2-BDEF2C24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218DC-AA28-1E66-A8E6-A6177923D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76F82-5F3A-C243-48C7-463C9D07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2982E-98B4-E6B3-303A-5E5C93EA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D5857-1479-11C1-2E30-E7FC67C7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2156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AC794-5724-62C7-0E97-B609A855B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A86D6-E5CF-E7E8-22C9-462CD2B75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B991E-3A5C-CE43-0376-D5A5C1F2F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D4906-6F4C-4D06-DC64-E410FE68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15248-71C5-2FB7-BC06-7748A778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4B5F0-D68C-0B6B-DC72-40DB0EA7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7104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4639-7245-4C2C-9C7C-B33276A4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FED3A-E561-A923-563A-E2FB6F976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32233-2C35-B255-6BC2-73B669AE0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CD769-ADF5-74C3-A937-1425321F4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3DB1F-347F-944F-D008-E50283087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9E98F6-7468-8EF2-7F16-5AA8174A8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2166E-98EC-C115-7015-00B9D5F3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10FCA9-73D2-7687-F99D-D03B88C4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1410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6F5C-0952-A8B2-C2C4-807C46E3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EC4FD-8591-1928-EB43-10D198AC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08683-0041-6089-F231-DA7BF284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9165F-5001-B72D-0069-3E380431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8669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7057A-2415-BABD-48FF-D32C405B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A56CD-345C-E721-7D15-A1BD1CC9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DF02A-4FE6-81EE-8495-2CB5B50D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3747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B43C-C792-04DE-00E1-3A31F2F9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BBAEB-083D-D471-7C84-9BB543DE7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A5C41-888F-2094-48EF-D0A928257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9307D-B06E-FE85-E040-3C57C0D6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B4C38-87BE-EDDE-554F-0DE0B091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A50B8-838A-74C3-8818-BEBFA2F6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5651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F6CB-87FE-92CD-1780-68F10FE6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24E27E-D9F0-ACEC-9D1F-F6AC5952A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1BB38-6DBE-0847-A7B1-D334FA110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BEE6-EC9C-0416-59B7-9D56E89D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C6323-EB33-A9E5-8592-01FEA41D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57D7A-0B38-45D7-8130-B476B192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056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D382F-2D41-C1B8-8135-9EA8F7EE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20E4A-DCDE-9525-3175-F280404E9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368CA-4921-D733-7EF2-0614E7369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B3F15-8972-C045-A174-B38AB59D8273}" type="datetimeFigureOut">
              <a:rPr lang="en-FI" smtClean="0"/>
              <a:t>12.9.2023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468CC-B385-9DD7-705F-C3DF565A8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5BD2E-8B8A-3D28-2AF4-632A5858C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1905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0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150.png"/><Relationship Id="rId4" Type="http://schemas.openxmlformats.org/officeDocument/2006/relationships/customXml" Target="../ink/ink1.xml"/><Relationship Id="rId9" Type="http://schemas.openxmlformats.org/officeDocument/2006/relationships/image" Target="../media/image1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41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110.png"/><Relationship Id="rId4" Type="http://schemas.openxmlformats.org/officeDocument/2006/relationships/customXml" Target="../ink/ink4.xml"/><Relationship Id="rId9" Type="http://schemas.openxmlformats.org/officeDocument/2006/relationships/image" Target="../media/image1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customXml" Target="../ink/ink7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7C5E994-F5AF-7414-0594-8DF83719D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39" y="393860"/>
            <a:ext cx="7545509" cy="618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9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4029532" y="2376151"/>
            <a:ext cx="44454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stylish</a:t>
            </a:r>
          </a:p>
        </p:txBody>
      </p:sp>
    </p:spTree>
    <p:extLst>
      <p:ext uri="{BB962C8B-B14F-4D97-AF65-F5344CB8AC3E}">
        <p14:creationId xmlns:p14="http://schemas.microsoft.com/office/powerpoint/2010/main" val="3305444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2477916" y="2631644"/>
            <a:ext cx="76562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transparent</a:t>
            </a:r>
          </a:p>
        </p:txBody>
      </p:sp>
    </p:spTree>
    <p:extLst>
      <p:ext uri="{BB962C8B-B14F-4D97-AF65-F5344CB8AC3E}">
        <p14:creationId xmlns:p14="http://schemas.microsoft.com/office/powerpoint/2010/main" val="323423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2994883" y="2631644"/>
            <a:ext cx="66223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14872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4161870" y="2631644"/>
            <a:ext cx="4288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fragile</a:t>
            </a:r>
          </a:p>
        </p:txBody>
      </p:sp>
    </p:spTree>
    <p:extLst>
      <p:ext uri="{BB962C8B-B14F-4D97-AF65-F5344CB8AC3E}">
        <p14:creationId xmlns:p14="http://schemas.microsoft.com/office/powerpoint/2010/main" val="3422662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cup, coffee, table, drink&#10;&#10;Description automatically generated">
            <a:extLst>
              <a:ext uri="{FF2B5EF4-FFF2-40B4-BE49-F238E27FC236}">
                <a16:creationId xmlns:a16="http://schemas.microsoft.com/office/drawing/2014/main" id="{133CD9A3-8CF0-A3AA-351D-72C28C02E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6" b="123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29773C-88DB-E413-6A08-062B9985C304}"/>
              </a:ext>
            </a:extLst>
          </p:cNvPr>
          <p:cNvSpPr txBox="1"/>
          <p:nvPr/>
        </p:nvSpPr>
        <p:spPr>
          <a:xfrm>
            <a:off x="2507715" y="3430351"/>
            <a:ext cx="1720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5400" b="1" dirty="0">
                <a:solidFill>
                  <a:schemeClr val="accent2">
                    <a:lumMod val="50000"/>
                  </a:schemeClr>
                </a:solidFill>
              </a:rPr>
              <a:t>370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A77F1-906D-38DA-3F43-2CE486D29928}"/>
              </a:ext>
            </a:extLst>
          </p:cNvPr>
          <p:cNvSpPr txBox="1"/>
          <p:nvPr/>
        </p:nvSpPr>
        <p:spPr>
          <a:xfrm>
            <a:off x="8356694" y="3456631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5400" b="1" dirty="0">
                <a:solidFill>
                  <a:schemeClr val="accent2">
                    <a:lumMod val="50000"/>
                  </a:schemeClr>
                </a:solidFill>
              </a:rPr>
              <a:t>200 g</a:t>
            </a:r>
          </a:p>
        </p:txBody>
      </p:sp>
    </p:spTree>
    <p:extLst>
      <p:ext uri="{BB962C8B-B14F-4D97-AF65-F5344CB8AC3E}">
        <p14:creationId xmlns:p14="http://schemas.microsoft.com/office/powerpoint/2010/main" val="1988923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kitchen, counter&#10;&#10;Description automatically generated">
            <a:extLst>
              <a:ext uri="{FF2B5EF4-FFF2-40B4-BE49-F238E27FC236}">
                <a16:creationId xmlns:a16="http://schemas.microsoft.com/office/drawing/2014/main" id="{A780B586-7EAC-80EC-DC33-7AD6D04D5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38" r="-1" b="212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51C114-034C-FFC7-750F-EA97F041B4BE}"/>
              </a:ext>
            </a:extLst>
          </p:cNvPr>
          <p:cNvSpPr txBox="1"/>
          <p:nvPr/>
        </p:nvSpPr>
        <p:spPr>
          <a:xfrm>
            <a:off x="6008914" y="4310743"/>
            <a:ext cx="93006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I" sz="2800" b="1" dirty="0">
                <a:solidFill>
                  <a:srgbClr val="FFC000"/>
                </a:solidFill>
              </a:rPr>
              <a:t>30ml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86CF1-AE46-2E98-2748-823ED3C4D615}"/>
              </a:ext>
            </a:extLst>
          </p:cNvPr>
          <p:cNvSpPr txBox="1"/>
          <p:nvPr/>
        </p:nvSpPr>
        <p:spPr>
          <a:xfrm>
            <a:off x="9118840" y="4148813"/>
            <a:ext cx="111280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I" sz="2800" b="1" dirty="0">
                <a:solidFill>
                  <a:srgbClr val="FFC000"/>
                </a:solidFill>
              </a:rPr>
              <a:t>240ml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34234-D2BA-AAC1-EC57-8DCE366204A8}"/>
              </a:ext>
            </a:extLst>
          </p:cNvPr>
          <p:cNvSpPr txBox="1"/>
          <p:nvPr/>
        </p:nvSpPr>
        <p:spPr>
          <a:xfrm>
            <a:off x="3941981" y="4215487"/>
            <a:ext cx="111280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I" sz="2800" b="1" dirty="0">
                <a:solidFill>
                  <a:srgbClr val="FFC000"/>
                </a:solidFill>
              </a:rPr>
              <a:t>150ml</a:t>
            </a:r>
          </a:p>
        </p:txBody>
      </p:sp>
    </p:spTree>
    <p:extLst>
      <p:ext uri="{BB962C8B-B14F-4D97-AF65-F5344CB8AC3E}">
        <p14:creationId xmlns:p14="http://schemas.microsoft.com/office/powerpoint/2010/main" val="332167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glass of liquid&#10;&#10;Description automatically generated with low confidence">
            <a:extLst>
              <a:ext uri="{FF2B5EF4-FFF2-40B4-BE49-F238E27FC236}">
                <a16:creationId xmlns:a16="http://schemas.microsoft.com/office/drawing/2014/main" id="{0321D21E-2B7E-BA28-0EF7-61F1946FB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29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B315F-5CB0-070E-183D-E14735A57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8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2011352" y="1905506"/>
            <a:ext cx="848180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o</a:t>
            </a:r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n further</a:t>
            </a:r>
          </a:p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investigation</a:t>
            </a:r>
          </a:p>
        </p:txBody>
      </p:sp>
    </p:spTree>
    <p:extLst>
      <p:ext uri="{BB962C8B-B14F-4D97-AF65-F5344CB8AC3E}">
        <p14:creationId xmlns:p14="http://schemas.microsoft.com/office/powerpoint/2010/main" val="243791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7307B-5F99-04BF-8233-08559615F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0" y="254000"/>
            <a:ext cx="4241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98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icrowave&#10;&#10;Description automatically generated">
            <a:extLst>
              <a:ext uri="{FF2B5EF4-FFF2-40B4-BE49-F238E27FC236}">
                <a16:creationId xmlns:a16="http://schemas.microsoft.com/office/drawing/2014/main" id="{01CFFFA6-9C83-7888-9E40-93F865C42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" y="538480"/>
            <a:ext cx="4219864" cy="2159000"/>
          </a:xfrm>
          <a:prstGeom prst="rect">
            <a:avLst/>
          </a:prstGeom>
        </p:spPr>
      </p:pic>
      <p:pic>
        <p:nvPicPr>
          <p:cNvPr id="7" name="Picture 6" descr="A black boot with yellow laces&#10;&#10;Description automatically generated">
            <a:extLst>
              <a:ext uri="{FF2B5EF4-FFF2-40B4-BE49-F238E27FC236}">
                <a16:creationId xmlns:a16="http://schemas.microsoft.com/office/drawing/2014/main" id="{AB53C489-6B56-7528-987F-A1BB89001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60" y="372109"/>
            <a:ext cx="3049629" cy="2782571"/>
          </a:xfrm>
          <a:prstGeom prst="rect">
            <a:avLst/>
          </a:prstGeom>
        </p:spPr>
      </p:pic>
      <p:pic>
        <p:nvPicPr>
          <p:cNvPr id="9" name="Picture 8" descr="A black water bottle on a table&#10;&#10;Description automatically generated">
            <a:extLst>
              <a:ext uri="{FF2B5EF4-FFF2-40B4-BE49-F238E27FC236}">
                <a16:creationId xmlns:a16="http://schemas.microsoft.com/office/drawing/2014/main" id="{3EE7F0B6-7EB5-E839-1FEC-05EB86290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119" y="554989"/>
            <a:ext cx="3225800" cy="4292600"/>
          </a:xfrm>
          <a:prstGeom prst="rect">
            <a:avLst/>
          </a:prstGeom>
        </p:spPr>
      </p:pic>
      <p:pic>
        <p:nvPicPr>
          <p:cNvPr id="11" name="Picture 10" descr="A wooden step stool on carpet&#10;&#10;Description automatically generated">
            <a:extLst>
              <a:ext uri="{FF2B5EF4-FFF2-40B4-BE49-F238E27FC236}">
                <a16:creationId xmlns:a16="http://schemas.microsoft.com/office/drawing/2014/main" id="{006055EA-3F3B-61B0-4D73-1A2B1D88D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3119121"/>
            <a:ext cx="5795028" cy="369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5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A7547-6C71-3A9C-61A0-3944B9D72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679450"/>
            <a:ext cx="38608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63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cup, beverage&#10;&#10;Description automatically generated">
            <a:extLst>
              <a:ext uri="{FF2B5EF4-FFF2-40B4-BE49-F238E27FC236}">
                <a16:creationId xmlns:a16="http://schemas.microsoft.com/office/drawing/2014/main" id="{A2F6E42E-391D-9AC6-09E8-D7EB55545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63" y="469557"/>
            <a:ext cx="9839582" cy="608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82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E8D3135A-C0DE-93B3-5438-18E0CD145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73" b="14641"/>
          <a:stretch/>
        </p:blipFill>
        <p:spPr>
          <a:xfrm>
            <a:off x="20" y="14729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71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DECDAD7-A8EC-F260-8751-A33D355CB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955" y="0"/>
            <a:ext cx="683608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510214C-2173-D64F-C072-03AD1CE88C38}"/>
                  </a:ext>
                </a:extLst>
              </p14:cNvPr>
              <p14:cNvContentPartPr/>
              <p14:nvPr/>
            </p14:nvContentPartPr>
            <p14:xfrm>
              <a:off x="2643058" y="30492"/>
              <a:ext cx="1200960" cy="773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510214C-2173-D64F-C072-03AD1CE88C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4418" y="21852"/>
                <a:ext cx="1218600" cy="79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C817CB1-F889-3E8E-420D-8F0D206130D6}"/>
                  </a:ext>
                </a:extLst>
              </p14:cNvPr>
              <p14:cNvContentPartPr/>
              <p14:nvPr/>
            </p14:nvContentPartPr>
            <p14:xfrm>
              <a:off x="4965778" y="3042612"/>
              <a:ext cx="3629160" cy="78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C817CB1-F889-3E8E-420D-8F0D206130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11778" y="2934612"/>
                <a:ext cx="3736800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C86886B-EC8C-F2E2-201E-0B615117CAF0}"/>
                  </a:ext>
                </a:extLst>
              </p14:cNvPr>
              <p14:cNvContentPartPr/>
              <p14:nvPr/>
            </p14:nvContentPartPr>
            <p14:xfrm>
              <a:off x="5887018" y="5753052"/>
              <a:ext cx="2475720" cy="3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C86886B-EC8C-F2E2-201E-0B615117CA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33378" y="5645412"/>
                <a:ext cx="2583360" cy="2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0034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BC6DA97-E3EF-3838-3B6B-A38AB264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565150"/>
            <a:ext cx="4610100" cy="1765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7A04DD-3DFE-5AE5-91D4-37CED13A9489}"/>
              </a:ext>
            </a:extLst>
          </p:cNvPr>
          <p:cNvSpPr txBox="1"/>
          <p:nvPr/>
        </p:nvSpPr>
        <p:spPr>
          <a:xfrm>
            <a:off x="1617785" y="3036276"/>
            <a:ext cx="8872942" cy="2677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I" sz="2400" b="1" dirty="0">
                <a:solidFill>
                  <a:schemeClr val="bg1">
                    <a:lumMod val="50000"/>
                  </a:schemeClr>
                </a:solidFill>
              </a:rPr>
              <a:t>How A Ceramic Mug Makes Your Coffee Taste Better</a:t>
            </a:r>
          </a:p>
          <a:p>
            <a:endParaRPr lang="en-FI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I" dirty="0">
                <a:solidFill>
                  <a:schemeClr val="bg1">
                    <a:lumMod val="50000"/>
                  </a:schemeClr>
                </a:solidFill>
              </a:rPr>
              <a:t>“Using a ceramic cup usually means that you cherish your coffee drinking time of the day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and enjoy a more comfortable environment. Compared to drinking coffee with a paper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cup, drinking from ceramic coffee mugs give you the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feeling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of a better drinking experience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due to its weight, texture, insulating properties and the location where you usually use it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(home, office, coffee shop). On the other hand, a paper cup feels disposable and temporary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and is most likely used in new environments and unique situations, like an event or an out-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of-state business meeting.”</a:t>
            </a:r>
            <a:endParaRPr lang="en-FI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D295A5F-B066-AAD7-5D0F-3CCFE9872B76}"/>
                  </a:ext>
                </a:extLst>
              </p14:cNvPr>
              <p14:cNvContentPartPr/>
              <p14:nvPr/>
            </p14:nvContentPartPr>
            <p14:xfrm>
              <a:off x="6736440" y="4384228"/>
              <a:ext cx="3490560" cy="51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D295A5F-B066-AAD7-5D0F-3CCFE9872B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2440" y="4276228"/>
                <a:ext cx="359820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41511E-79BE-1E28-7E49-FB50627561A7}"/>
                  </a:ext>
                </a:extLst>
              </p14:cNvPr>
              <p14:cNvContentPartPr/>
              <p14:nvPr/>
            </p14:nvContentPartPr>
            <p14:xfrm>
              <a:off x="7038120" y="4683748"/>
              <a:ext cx="3068280" cy="87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41511E-79BE-1E28-7E49-FB50627561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84120" y="4575748"/>
                <a:ext cx="317592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6D5F062-46FF-8A88-DCA6-06645D50E774}"/>
                  </a:ext>
                </a:extLst>
              </p14:cNvPr>
              <p14:cNvContentPartPr/>
              <p14:nvPr/>
            </p14:nvContentPartPr>
            <p14:xfrm>
              <a:off x="6463560" y="4950508"/>
              <a:ext cx="855360" cy="18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6D5F062-46FF-8A88-DCA6-06645D50E7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09560" y="4842508"/>
                <a:ext cx="963000" cy="23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0578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C6D894B-37C3-BC66-6FFC-A5D1B671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242" y="407773"/>
            <a:ext cx="7693374" cy="612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39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cup, container, glass&#10;&#10;Description automatically generated">
            <a:extLst>
              <a:ext uri="{FF2B5EF4-FFF2-40B4-BE49-F238E27FC236}">
                <a16:creationId xmlns:a16="http://schemas.microsoft.com/office/drawing/2014/main" id="{D3618664-D9D2-0196-EA74-47958A6BD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47" y="643467"/>
            <a:ext cx="108511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18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18A9B23-FA38-0F3A-8B15-38EE47660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847" y="157467"/>
            <a:ext cx="5862918" cy="662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02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ounter, island&#10;&#10;Description automatically generated">
            <a:extLst>
              <a:ext uri="{FF2B5EF4-FFF2-40B4-BE49-F238E27FC236}">
                <a16:creationId xmlns:a16="http://schemas.microsoft.com/office/drawing/2014/main" id="{7A5440AD-BB70-F357-0F4E-957652E8A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597" y="239597"/>
            <a:ext cx="4757351" cy="63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21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2D37A-BE72-645B-C6A7-3C984BD15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47" b="250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02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on a desk&#10;&#10;Description automatically generated">
            <a:extLst>
              <a:ext uri="{FF2B5EF4-FFF2-40B4-BE49-F238E27FC236}">
                <a16:creationId xmlns:a16="http://schemas.microsoft.com/office/drawing/2014/main" id="{D3332DBE-BFF3-AF32-C9AD-81053B01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" y="515621"/>
            <a:ext cx="4562582" cy="2227580"/>
          </a:xfrm>
          <a:prstGeom prst="rect">
            <a:avLst/>
          </a:prstGeom>
        </p:spPr>
      </p:pic>
      <p:pic>
        <p:nvPicPr>
          <p:cNvPr id="6" name="Picture 5" descr="A red shoe with holes&#10;&#10;Description automatically generated">
            <a:extLst>
              <a:ext uri="{FF2B5EF4-FFF2-40B4-BE49-F238E27FC236}">
                <a16:creationId xmlns:a16="http://schemas.microsoft.com/office/drawing/2014/main" id="{C1940624-D17C-9BA6-751A-3B93D9EBB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" y="3312160"/>
            <a:ext cx="3881582" cy="2082800"/>
          </a:xfrm>
          <a:prstGeom prst="rect">
            <a:avLst/>
          </a:prstGeom>
        </p:spPr>
      </p:pic>
      <p:pic>
        <p:nvPicPr>
          <p:cNvPr id="4" name="Picture 3" descr="A black umbrella on a wood floor&#10;&#10;Description automatically generated">
            <a:extLst>
              <a:ext uri="{FF2B5EF4-FFF2-40B4-BE49-F238E27FC236}">
                <a16:creationId xmlns:a16="http://schemas.microsoft.com/office/drawing/2014/main" id="{03D89409-E2BD-F530-0577-4D43ADFC8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846" y="896746"/>
            <a:ext cx="2729886" cy="2295904"/>
          </a:xfrm>
          <a:prstGeom prst="rect">
            <a:avLst/>
          </a:prstGeom>
        </p:spPr>
      </p:pic>
      <p:pic>
        <p:nvPicPr>
          <p:cNvPr id="7" name="Picture 6" descr="A collage of a speaker&#10;&#10;Description automatically generated">
            <a:extLst>
              <a:ext uri="{FF2B5EF4-FFF2-40B4-BE49-F238E27FC236}">
                <a16:creationId xmlns:a16="http://schemas.microsoft.com/office/drawing/2014/main" id="{EBD319C6-B5D5-5BC1-2270-CC0636014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366" y="3725625"/>
            <a:ext cx="5528639" cy="2946400"/>
          </a:xfrm>
          <a:prstGeom prst="rect">
            <a:avLst/>
          </a:prstGeom>
        </p:spPr>
      </p:pic>
      <p:pic>
        <p:nvPicPr>
          <p:cNvPr id="9" name="Picture 8" descr="A yellow ruler with black writing&#10;&#10;Description automatically generated">
            <a:extLst>
              <a:ext uri="{FF2B5EF4-FFF2-40B4-BE49-F238E27FC236}">
                <a16:creationId xmlns:a16="http://schemas.microsoft.com/office/drawing/2014/main" id="{FCE6A3F2-2575-D0D6-E76E-034E00936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175" y="480447"/>
            <a:ext cx="3848513" cy="27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2150816" y="1905506"/>
            <a:ext cx="82028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my thoughts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wandered</a:t>
            </a:r>
            <a:endParaRPr lang="en-FI" sz="96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7458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3147085" y="1905506"/>
            <a:ext cx="621035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why all 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this fuss?</a:t>
            </a:r>
          </a:p>
        </p:txBody>
      </p:sp>
    </p:spTree>
    <p:extLst>
      <p:ext uri="{BB962C8B-B14F-4D97-AF65-F5344CB8AC3E}">
        <p14:creationId xmlns:p14="http://schemas.microsoft.com/office/powerpoint/2010/main" val="2730086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glass of liquid&#10;&#10;Description automatically generated with low confidence">
            <a:extLst>
              <a:ext uri="{FF2B5EF4-FFF2-40B4-BE49-F238E27FC236}">
                <a16:creationId xmlns:a16="http://schemas.microsoft.com/office/drawing/2014/main" id="{0321D21E-2B7E-BA28-0EF7-61F1946FB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82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7CA2D75-69E7-EAA2-3895-2C464FF3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51" y="1878228"/>
            <a:ext cx="11366841" cy="31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82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ugs with liquid in them&#10;&#10;Description automatically generated with low confidence">
            <a:extLst>
              <a:ext uri="{FF2B5EF4-FFF2-40B4-BE49-F238E27FC236}">
                <a16:creationId xmlns:a16="http://schemas.microsoft.com/office/drawing/2014/main" id="{4D65FF02-1DB1-F95B-8CB7-2571E0C29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090FF6D-D0B9-5100-BBA4-31F76E34BAF8}"/>
              </a:ext>
            </a:extLst>
          </p:cNvPr>
          <p:cNvCxnSpPr>
            <a:cxnSpLocks/>
          </p:cNvCxnSpPr>
          <p:nvPr/>
        </p:nvCxnSpPr>
        <p:spPr>
          <a:xfrm>
            <a:off x="3469341" y="1855694"/>
            <a:ext cx="2312894" cy="0"/>
          </a:xfrm>
          <a:prstGeom prst="straightConnector1">
            <a:avLst/>
          </a:prstGeom>
          <a:ln w="666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8FE159-0566-ADEC-CD26-D85F271CB594}"/>
              </a:ext>
            </a:extLst>
          </p:cNvPr>
          <p:cNvCxnSpPr>
            <a:cxnSpLocks/>
          </p:cNvCxnSpPr>
          <p:nvPr/>
        </p:nvCxnSpPr>
        <p:spPr>
          <a:xfrm>
            <a:off x="8207189" y="4061014"/>
            <a:ext cx="0" cy="1613645"/>
          </a:xfrm>
          <a:prstGeom prst="straightConnector1">
            <a:avLst/>
          </a:prstGeom>
          <a:ln w="666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311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coffee maker, kitchen appliance, appliance&#10;&#10;Description automatically generated">
            <a:extLst>
              <a:ext uri="{FF2B5EF4-FFF2-40B4-BE49-F238E27FC236}">
                <a16:creationId xmlns:a16="http://schemas.microsoft.com/office/drawing/2014/main" id="{FBB47049-6CC9-5781-601E-A8638304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64" y="0"/>
            <a:ext cx="7772400" cy="58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8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lass of milk and a slice of cake on a table&#10;&#10;Description automatically generated with low confidence">
            <a:extLst>
              <a:ext uri="{FF2B5EF4-FFF2-40B4-BE49-F238E27FC236}">
                <a16:creationId xmlns:a16="http://schemas.microsoft.com/office/drawing/2014/main" id="{24A0E90B-4622-C2F5-09FD-85D80F790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47" b="171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71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1F83EC3E-3A25-4527-70F6-054B7DFF1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4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2467629" y="2491656"/>
            <a:ext cx="74285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congruency</a:t>
            </a:r>
          </a:p>
        </p:txBody>
      </p:sp>
    </p:spTree>
    <p:extLst>
      <p:ext uri="{BB962C8B-B14F-4D97-AF65-F5344CB8AC3E}">
        <p14:creationId xmlns:p14="http://schemas.microsoft.com/office/powerpoint/2010/main" val="2852444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wine glasses with red liquid in them&#10;&#10;Description automatically generated with low confidence">
            <a:extLst>
              <a:ext uri="{FF2B5EF4-FFF2-40B4-BE49-F238E27FC236}">
                <a16:creationId xmlns:a16="http://schemas.microsoft.com/office/drawing/2014/main" id="{87B15842-D3C3-573D-3814-EDC681D6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000" y="0"/>
            <a:ext cx="49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87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keyboard size guide&#10;&#10;Description automatically generated">
            <a:extLst>
              <a:ext uri="{FF2B5EF4-FFF2-40B4-BE49-F238E27FC236}">
                <a16:creationId xmlns:a16="http://schemas.microsoft.com/office/drawing/2014/main" id="{41CC7739-2C77-DB60-FC56-6FEFCF90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35" y="567412"/>
            <a:ext cx="2907531" cy="2861588"/>
          </a:xfrm>
          <a:prstGeom prst="rect">
            <a:avLst/>
          </a:prstGeom>
        </p:spPr>
      </p:pic>
      <p:pic>
        <p:nvPicPr>
          <p:cNvPr id="5" name="Picture 4" descr="A blue and red electric bike&#10;&#10;Description automatically generated">
            <a:extLst>
              <a:ext uri="{FF2B5EF4-FFF2-40B4-BE49-F238E27FC236}">
                <a16:creationId xmlns:a16="http://schemas.microsoft.com/office/drawing/2014/main" id="{837B215C-CAF0-C438-371A-57C4505EE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245" y="234950"/>
            <a:ext cx="4123630" cy="2570243"/>
          </a:xfrm>
          <a:prstGeom prst="rect">
            <a:avLst/>
          </a:prstGeom>
        </p:spPr>
      </p:pic>
      <p:pic>
        <p:nvPicPr>
          <p:cNvPr id="7" name="Picture 6" descr="A close-up of a shoe&#10;&#10;Description automatically generated">
            <a:extLst>
              <a:ext uri="{FF2B5EF4-FFF2-40B4-BE49-F238E27FC236}">
                <a16:creationId xmlns:a16="http://schemas.microsoft.com/office/drawing/2014/main" id="{D8CB5305-679F-9C0B-E2F4-5E3259CC7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124" y="4237065"/>
            <a:ext cx="4547602" cy="2356545"/>
          </a:xfrm>
          <a:prstGeom prst="rect">
            <a:avLst/>
          </a:prstGeom>
        </p:spPr>
      </p:pic>
      <p:pic>
        <p:nvPicPr>
          <p:cNvPr id="9" name="Picture 8" descr="A drone on a wood surface&#10;&#10;Description automatically generated">
            <a:extLst>
              <a:ext uri="{FF2B5EF4-FFF2-40B4-BE49-F238E27FC236}">
                <a16:creationId xmlns:a16="http://schemas.microsoft.com/office/drawing/2014/main" id="{FAB04A10-FDDF-1378-132B-353E4F7F2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59" y="3852082"/>
            <a:ext cx="4460129" cy="2570244"/>
          </a:xfrm>
          <a:prstGeom prst="rect">
            <a:avLst/>
          </a:prstGeom>
        </p:spPr>
      </p:pic>
      <p:pic>
        <p:nvPicPr>
          <p:cNvPr id="11" name="Picture 10" descr="A yellow mountain bike on a beach&#10;&#10;Description automatically generated">
            <a:extLst>
              <a:ext uri="{FF2B5EF4-FFF2-40B4-BE49-F238E27FC236}">
                <a16:creationId xmlns:a16="http://schemas.microsoft.com/office/drawing/2014/main" id="{2CCBC1F5-3287-6C11-0145-FE5C20E89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578" y="1620861"/>
            <a:ext cx="3970989" cy="23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2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3390741" y="1905506"/>
            <a:ext cx="572304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why the 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kitchen?</a:t>
            </a:r>
          </a:p>
        </p:txBody>
      </p:sp>
    </p:spTree>
    <p:extLst>
      <p:ext uri="{BB962C8B-B14F-4D97-AF65-F5344CB8AC3E}">
        <p14:creationId xmlns:p14="http://schemas.microsoft.com/office/powerpoint/2010/main" val="3615947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person, person, indoor, preparing&#10;&#10;Description automatically generated">
            <a:extLst>
              <a:ext uri="{FF2B5EF4-FFF2-40B4-BE49-F238E27FC236}">
                <a16:creationId xmlns:a16="http://schemas.microsoft.com/office/drawing/2014/main" id="{C816F28F-E38F-8D93-9986-898BE5AA9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66" b="73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60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7DB4AEE1-4AAE-16DB-23CB-B23323689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82" b="6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39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968072" y="1905506"/>
            <a:ext cx="856837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</a:t>
            </a:r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nteraction is</a:t>
            </a:r>
          </a:p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multilayered</a:t>
            </a:r>
          </a:p>
        </p:txBody>
      </p:sp>
    </p:spTree>
    <p:extLst>
      <p:ext uri="{BB962C8B-B14F-4D97-AF65-F5344CB8AC3E}">
        <p14:creationId xmlns:p14="http://schemas.microsoft.com/office/powerpoint/2010/main" val="1137772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783731" y="1905506"/>
            <a:ext cx="893706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how a product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is used</a:t>
            </a:r>
            <a:endParaRPr lang="en-FI" sz="96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5860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908464" y="1492912"/>
            <a:ext cx="106876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how it interfaces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with a context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in use</a:t>
            </a:r>
          </a:p>
        </p:txBody>
      </p:sp>
    </p:spTree>
    <p:extLst>
      <p:ext uri="{BB962C8B-B14F-4D97-AF65-F5344CB8AC3E}">
        <p14:creationId xmlns:p14="http://schemas.microsoft.com/office/powerpoint/2010/main" val="41698439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A72EB50-3C1E-4A6A-00E9-07CEE56E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1095060"/>
            <a:ext cx="7416824" cy="5286269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AAA1332E-D469-B565-0867-3C9D2AA0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94" y="817262"/>
            <a:ext cx="4327603" cy="35478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FCA9DB5-235B-1CC5-76FC-8AEFEE58B57F}"/>
                  </a:ext>
                </a:extLst>
              </p14:cNvPr>
              <p14:cNvContentPartPr/>
              <p14:nvPr/>
            </p14:nvContentPartPr>
            <p14:xfrm>
              <a:off x="7226717" y="2358323"/>
              <a:ext cx="1726200" cy="813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FCA9DB5-235B-1CC5-76FC-8AEFEE58B5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17717" y="2349327"/>
                <a:ext cx="1743840" cy="8308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12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.png">
            <a:extLst>
              <a:ext uri="{FF2B5EF4-FFF2-40B4-BE49-F238E27FC236}">
                <a16:creationId xmlns:a16="http://schemas.microsoft.com/office/drawing/2014/main" id="{4DABEEC2-B1A1-FF4A-B811-B8474D18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-558800"/>
            <a:ext cx="741680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56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S Card.png">
            <a:extLst>
              <a:ext uri="{FF2B5EF4-FFF2-40B4-BE49-F238E27FC236}">
                <a16:creationId xmlns:a16="http://schemas.microsoft.com/office/drawing/2014/main" id="{90795DD4-B63E-1442-B32A-47B109DFA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0"/>
            <a:ext cx="880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earbuds and case on a table&#10;&#10;Description automatically generated">
            <a:extLst>
              <a:ext uri="{FF2B5EF4-FFF2-40B4-BE49-F238E27FC236}">
                <a16:creationId xmlns:a16="http://schemas.microsoft.com/office/drawing/2014/main" id="{0DE1E08E-117A-D85A-23C7-EB9E56874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51" y="559768"/>
            <a:ext cx="2890200" cy="1966456"/>
          </a:xfrm>
          <a:prstGeom prst="rect">
            <a:avLst/>
          </a:prstGeom>
        </p:spPr>
      </p:pic>
      <p:pic>
        <p:nvPicPr>
          <p:cNvPr id="5" name="Picture 4" descr="A close up of a car&#10;&#10;Description automatically generated">
            <a:extLst>
              <a:ext uri="{FF2B5EF4-FFF2-40B4-BE49-F238E27FC236}">
                <a16:creationId xmlns:a16="http://schemas.microsoft.com/office/drawing/2014/main" id="{14F9903F-8EA7-65B0-A95C-CB193D56B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76" y="2882685"/>
            <a:ext cx="4880860" cy="3798926"/>
          </a:xfrm>
          <a:prstGeom prst="rect">
            <a:avLst/>
          </a:prstGeom>
        </p:spPr>
      </p:pic>
      <p:pic>
        <p:nvPicPr>
          <p:cNvPr id="7" name="Picture 6" descr="A close-up of a pressure cooker&#10;&#10;Description automatically generated">
            <a:extLst>
              <a:ext uri="{FF2B5EF4-FFF2-40B4-BE49-F238E27FC236}">
                <a16:creationId xmlns:a16="http://schemas.microsoft.com/office/drawing/2014/main" id="{AD72E027-2A3E-C062-6810-2557163C8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092" y="-13993"/>
            <a:ext cx="3987800" cy="3073400"/>
          </a:xfrm>
          <a:prstGeom prst="rect">
            <a:avLst/>
          </a:prstGeom>
        </p:spPr>
      </p:pic>
      <p:pic>
        <p:nvPicPr>
          <p:cNvPr id="9" name="Picture 8" descr="A group of tea bags&#10;&#10;Description automatically generated">
            <a:extLst>
              <a:ext uri="{FF2B5EF4-FFF2-40B4-BE49-F238E27FC236}">
                <a16:creationId xmlns:a16="http://schemas.microsoft.com/office/drawing/2014/main" id="{8A00EC4D-EF16-D84B-A491-1244C721D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004" y="4067817"/>
            <a:ext cx="4871215" cy="2504447"/>
          </a:xfrm>
          <a:prstGeom prst="rect">
            <a:avLst/>
          </a:prstGeom>
        </p:spPr>
      </p:pic>
      <p:pic>
        <p:nvPicPr>
          <p:cNvPr id="13" name="Picture 12" descr="A screenshot of a smartphone&#10;&#10;Description automatically generated">
            <a:extLst>
              <a:ext uri="{FF2B5EF4-FFF2-40B4-BE49-F238E27FC236}">
                <a16:creationId xmlns:a16="http://schemas.microsoft.com/office/drawing/2014/main" id="{5900D35E-4098-5DF4-8157-9F5D47544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872" y="1022886"/>
            <a:ext cx="3987800" cy="26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human body&#10;&#10;Description automatically generated">
            <a:extLst>
              <a:ext uri="{FF2B5EF4-FFF2-40B4-BE49-F238E27FC236}">
                <a16:creationId xmlns:a16="http://schemas.microsoft.com/office/drawing/2014/main" id="{ECC6AD80-DEFF-A293-B78F-BD4764037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2" y="363242"/>
            <a:ext cx="7772400" cy="2003595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DD2EB3-844D-17BC-0E80-FCC211625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12" y="2572718"/>
            <a:ext cx="3405551" cy="3611106"/>
          </a:xfrm>
          <a:prstGeom prst="rect">
            <a:avLst/>
          </a:prstGeom>
        </p:spPr>
      </p:pic>
      <p:pic>
        <p:nvPicPr>
          <p:cNvPr id="9" name="Picture 8" descr="A blue earbuds and a box&#10;&#10;Description automatically generated">
            <a:extLst>
              <a:ext uri="{FF2B5EF4-FFF2-40B4-BE49-F238E27FC236}">
                <a16:creationId xmlns:a16="http://schemas.microsoft.com/office/drawing/2014/main" id="{46F54A41-62F2-2EF8-2F4B-100A05779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252" y="2687881"/>
            <a:ext cx="2753474" cy="2903664"/>
          </a:xfrm>
          <a:prstGeom prst="rect">
            <a:avLst/>
          </a:prstGeom>
        </p:spPr>
      </p:pic>
      <p:pic>
        <p:nvPicPr>
          <p:cNvPr id="11" name="Picture 10" descr="A can of soda with water drops&#10;&#10;Description automatically generated">
            <a:extLst>
              <a:ext uri="{FF2B5EF4-FFF2-40B4-BE49-F238E27FC236}">
                <a16:creationId xmlns:a16="http://schemas.microsoft.com/office/drawing/2014/main" id="{218D15D7-CC01-C0F1-2D91-639A6F972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915" y="2795772"/>
            <a:ext cx="2687881" cy="2687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0FB2DD-0FD1-933D-5904-89707ACA6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8239" y="6020480"/>
            <a:ext cx="7772400" cy="43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4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machine with a glass container on top&#10;&#10;Description automatically generated">
            <a:extLst>
              <a:ext uri="{FF2B5EF4-FFF2-40B4-BE49-F238E27FC236}">
                <a16:creationId xmlns:a16="http://schemas.microsoft.com/office/drawing/2014/main" id="{D22B2D7A-FAE3-B555-2A72-32341FCA1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73" y="663629"/>
            <a:ext cx="3937001" cy="2501900"/>
          </a:xfrm>
          <a:prstGeom prst="rect">
            <a:avLst/>
          </a:prstGeom>
        </p:spPr>
      </p:pic>
      <p:pic>
        <p:nvPicPr>
          <p:cNvPr id="8" name="Picture 7" descr="A black machine with a screen&#10;&#10;Description automatically generated">
            <a:extLst>
              <a:ext uri="{FF2B5EF4-FFF2-40B4-BE49-F238E27FC236}">
                <a16:creationId xmlns:a16="http://schemas.microsoft.com/office/drawing/2014/main" id="{5F2B7822-2DD6-2D7C-2C28-28A372349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43" y="3276062"/>
            <a:ext cx="3286353" cy="3264223"/>
          </a:xfrm>
          <a:prstGeom prst="rect">
            <a:avLst/>
          </a:prstGeom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27183F53-18D0-2312-D8CF-8FEDB1C07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282" y="450850"/>
            <a:ext cx="4652182" cy="2493569"/>
          </a:xfrm>
          <a:prstGeom prst="rect">
            <a:avLst/>
          </a:prstGeom>
        </p:spPr>
      </p:pic>
      <p:pic>
        <p:nvPicPr>
          <p:cNvPr id="14" name="Picture 13" descr="A brown background with white text&#10;&#10;Description automatically generated">
            <a:extLst>
              <a:ext uri="{FF2B5EF4-FFF2-40B4-BE49-F238E27FC236}">
                <a16:creationId xmlns:a16="http://schemas.microsoft.com/office/drawing/2014/main" id="{2C5EC3D9-B42B-A46E-F05B-9B6E46E70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842" y="3429000"/>
            <a:ext cx="7772400" cy="16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8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mug with a handle&#10;&#10;Description automatically generated">
            <a:extLst>
              <a:ext uri="{FF2B5EF4-FFF2-40B4-BE49-F238E27FC236}">
                <a16:creationId xmlns:a16="http://schemas.microsoft.com/office/drawing/2014/main" id="{6C2C9C3E-9AD7-C8F3-50F2-1B8675BE6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12" y="665486"/>
            <a:ext cx="10492353" cy="531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042EC1-2A78-5A86-3B77-2B3DF516D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9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631</Words>
  <Application>Microsoft Macintosh PowerPoint</Application>
  <PresentationFormat>Widescreen</PresentationFormat>
  <Paragraphs>124</Paragraphs>
  <Slides>48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American Typewriter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Kelly</dc:creator>
  <cp:lastModifiedBy>Peter Kelly</cp:lastModifiedBy>
  <cp:revision>14</cp:revision>
  <cp:lastPrinted>2022-09-12T08:39:04Z</cp:lastPrinted>
  <dcterms:created xsi:type="dcterms:W3CDTF">2022-09-08T11:13:58Z</dcterms:created>
  <dcterms:modified xsi:type="dcterms:W3CDTF">2023-09-12T07:13:27Z</dcterms:modified>
</cp:coreProperties>
</file>