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2" r:id="rId3"/>
    <p:sldId id="312" r:id="rId4"/>
    <p:sldId id="258" r:id="rId5"/>
    <p:sldId id="364" r:id="rId6"/>
    <p:sldId id="503" r:id="rId7"/>
    <p:sldId id="488" r:id="rId8"/>
    <p:sldId id="489" r:id="rId9"/>
    <p:sldId id="490" r:id="rId10"/>
    <p:sldId id="461" r:id="rId11"/>
    <p:sldId id="491" r:id="rId12"/>
    <p:sldId id="492" r:id="rId13"/>
    <p:sldId id="493" r:id="rId14"/>
    <p:sldId id="46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6" r:id="rId23"/>
    <p:sldId id="507" r:id="rId24"/>
    <p:sldId id="501" r:id="rId25"/>
    <p:sldId id="502" r:id="rId26"/>
    <p:sldId id="513" r:id="rId27"/>
    <p:sldId id="512" r:id="rId28"/>
    <p:sldId id="508" r:id="rId29"/>
    <p:sldId id="509" r:id="rId30"/>
    <p:sldId id="510" r:id="rId31"/>
    <p:sldId id="511" r:id="rId32"/>
    <p:sldId id="504" r:id="rId33"/>
    <p:sldId id="505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B8D5E-9E27-42FD-AA84-5293A19B0974}" v="26" dt="2023-06-21T14:43:24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FF1B8D5E-9E27-42FD-AA84-5293A19B0974}"/>
    <pc:docChg chg="custSel addSld delSld modSld sldOrd">
      <pc:chgData name="Mari Nikonen" userId="21ccc40ad04ce58a" providerId="LiveId" clId="{FF1B8D5E-9E27-42FD-AA84-5293A19B0974}" dt="2023-06-21T14:54:31.258" v="2441" actId="5793"/>
      <pc:docMkLst>
        <pc:docMk/>
      </pc:docMkLst>
      <pc:sldChg chg="modSp mod">
        <pc:chgData name="Mari Nikonen" userId="21ccc40ad04ce58a" providerId="LiveId" clId="{FF1B8D5E-9E27-42FD-AA84-5293A19B0974}" dt="2023-06-20T11:31:11.860" v="18" actId="20577"/>
        <pc:sldMkLst>
          <pc:docMk/>
          <pc:sldMk cId="3214483749" sldId="256"/>
        </pc:sldMkLst>
        <pc:spChg chg="mod">
          <ac:chgData name="Mari Nikonen" userId="21ccc40ad04ce58a" providerId="LiveId" clId="{FF1B8D5E-9E27-42FD-AA84-5293A19B0974}" dt="2023-06-20T11:31:11.860" v="18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add">
        <pc:chgData name="Mari Nikonen" userId="21ccc40ad04ce58a" providerId="LiveId" clId="{FF1B8D5E-9E27-42FD-AA84-5293A19B0974}" dt="2023-06-20T11:33:29.349" v="194"/>
        <pc:sldMkLst>
          <pc:docMk/>
          <pc:sldMk cId="1303200983" sldId="258"/>
        </pc:sldMkLst>
      </pc:sldChg>
      <pc:sldChg chg="del">
        <pc:chgData name="Mari Nikonen" userId="21ccc40ad04ce58a" providerId="LiveId" clId="{FF1B8D5E-9E27-42FD-AA84-5293A19B0974}" dt="2023-06-20T12:12:17.535" v="1636" actId="47"/>
        <pc:sldMkLst>
          <pc:docMk/>
          <pc:sldMk cId="1969777064" sldId="268"/>
        </pc:sldMkLst>
      </pc:sldChg>
      <pc:sldChg chg="modSp add mod">
        <pc:chgData name="Mari Nikonen" userId="21ccc40ad04ce58a" providerId="LiveId" clId="{FF1B8D5E-9E27-42FD-AA84-5293A19B0974}" dt="2023-06-20T11:33:14.471" v="193" actId="20577"/>
        <pc:sldMkLst>
          <pc:docMk/>
          <pc:sldMk cId="2688309362" sldId="312"/>
        </pc:sldMkLst>
        <pc:spChg chg="mod">
          <ac:chgData name="Mari Nikonen" userId="21ccc40ad04ce58a" providerId="LiveId" clId="{FF1B8D5E-9E27-42FD-AA84-5293A19B0974}" dt="2023-06-20T11:33:14.471" v="193" actId="20577"/>
          <ac:spMkLst>
            <pc:docMk/>
            <pc:sldMk cId="2688309362" sldId="312"/>
            <ac:spMk id="3" creationId="{EBBD1440-A00E-D55B-1601-70F9C522D8E0}"/>
          </ac:spMkLst>
        </pc:spChg>
      </pc:sldChg>
      <pc:sldChg chg="del">
        <pc:chgData name="Mari Nikonen" userId="21ccc40ad04ce58a" providerId="LiveId" clId="{FF1B8D5E-9E27-42FD-AA84-5293A19B0974}" dt="2023-06-20T12:12:07.957" v="1619" actId="47"/>
        <pc:sldMkLst>
          <pc:docMk/>
          <pc:sldMk cId="90092075" sldId="347"/>
        </pc:sldMkLst>
      </pc:sldChg>
      <pc:sldChg chg="del">
        <pc:chgData name="Mari Nikonen" userId="21ccc40ad04ce58a" providerId="LiveId" clId="{FF1B8D5E-9E27-42FD-AA84-5293A19B0974}" dt="2023-06-20T12:12:09.016" v="1621" actId="47"/>
        <pc:sldMkLst>
          <pc:docMk/>
          <pc:sldMk cId="2719812982" sldId="357"/>
        </pc:sldMkLst>
      </pc:sldChg>
      <pc:sldChg chg="del">
        <pc:chgData name="Mari Nikonen" userId="21ccc40ad04ce58a" providerId="LiveId" clId="{FF1B8D5E-9E27-42FD-AA84-5293A19B0974}" dt="2023-06-20T12:12:09.590" v="1622" actId="47"/>
        <pc:sldMkLst>
          <pc:docMk/>
          <pc:sldMk cId="2531512995" sldId="360"/>
        </pc:sldMkLst>
      </pc:sldChg>
      <pc:sldChg chg="modSp add mod">
        <pc:chgData name="Mari Nikonen" userId="21ccc40ad04ce58a" providerId="LiveId" clId="{FF1B8D5E-9E27-42FD-AA84-5293A19B0974}" dt="2023-06-20T11:36:06.347" v="366" actId="20577"/>
        <pc:sldMkLst>
          <pc:docMk/>
          <pc:sldMk cId="625568049" sldId="364"/>
        </pc:sldMkLst>
        <pc:spChg chg="mod">
          <ac:chgData name="Mari Nikonen" userId="21ccc40ad04ce58a" providerId="LiveId" clId="{FF1B8D5E-9E27-42FD-AA84-5293A19B0974}" dt="2023-06-20T11:36:06.347" v="366" actId="20577"/>
          <ac:spMkLst>
            <pc:docMk/>
            <pc:sldMk cId="625568049" sldId="364"/>
            <ac:spMk id="3" creationId="{7FF88D20-F9F8-305C-8D86-A972D18E3F59}"/>
          </ac:spMkLst>
        </pc:spChg>
      </pc:sldChg>
      <pc:sldChg chg="modSp add mod">
        <pc:chgData name="Mari Nikonen" userId="21ccc40ad04ce58a" providerId="LiveId" clId="{FF1B8D5E-9E27-42FD-AA84-5293A19B0974}" dt="2023-06-20T11:32:20.759" v="66" actId="20577"/>
        <pc:sldMkLst>
          <pc:docMk/>
          <pc:sldMk cId="3121736939" sldId="442"/>
        </pc:sldMkLst>
        <pc:spChg chg="mod">
          <ac:chgData name="Mari Nikonen" userId="21ccc40ad04ce58a" providerId="LiveId" clId="{FF1B8D5E-9E27-42FD-AA84-5293A19B0974}" dt="2023-06-20T11:32:20.759" v="66" actId="20577"/>
          <ac:spMkLst>
            <pc:docMk/>
            <pc:sldMk cId="3121736939" sldId="442"/>
            <ac:spMk id="3" creationId="{1C3BB075-08B5-45CF-B5C9-3CC233463C19}"/>
          </ac:spMkLst>
        </pc:spChg>
      </pc:sldChg>
      <pc:sldChg chg="del">
        <pc:chgData name="Mari Nikonen" userId="21ccc40ad04ce58a" providerId="LiveId" clId="{FF1B8D5E-9E27-42FD-AA84-5293A19B0974}" dt="2023-06-20T12:12:04.889" v="1613" actId="47"/>
        <pc:sldMkLst>
          <pc:docMk/>
          <pc:sldMk cId="1729494873" sldId="459"/>
        </pc:sldMkLst>
      </pc:sldChg>
      <pc:sldChg chg="del">
        <pc:chgData name="Mari Nikonen" userId="21ccc40ad04ce58a" providerId="LiveId" clId="{FF1B8D5E-9E27-42FD-AA84-5293A19B0974}" dt="2023-06-20T11:32:29.138" v="67" actId="47"/>
        <pc:sldMkLst>
          <pc:docMk/>
          <pc:sldMk cId="303390691" sldId="460"/>
        </pc:sldMkLst>
      </pc:sldChg>
      <pc:sldChg chg="add">
        <pc:chgData name="Mari Nikonen" userId="21ccc40ad04ce58a" providerId="LiveId" clId="{FF1B8D5E-9E27-42FD-AA84-5293A19B0974}" dt="2023-06-20T11:38:00.874" v="377"/>
        <pc:sldMkLst>
          <pc:docMk/>
          <pc:sldMk cId="884339443" sldId="461"/>
        </pc:sldMkLst>
      </pc:sldChg>
      <pc:sldChg chg="del">
        <pc:chgData name="Mari Nikonen" userId="21ccc40ad04ce58a" providerId="LiveId" clId="{FF1B8D5E-9E27-42FD-AA84-5293A19B0974}" dt="2023-06-20T12:12:06.410" v="1616" actId="47"/>
        <pc:sldMkLst>
          <pc:docMk/>
          <pc:sldMk cId="3134847521" sldId="462"/>
        </pc:sldMkLst>
      </pc:sldChg>
      <pc:sldChg chg="modSp add mod">
        <pc:chgData name="Mari Nikonen" userId="21ccc40ad04ce58a" providerId="LiveId" clId="{FF1B8D5E-9E27-42FD-AA84-5293A19B0974}" dt="2023-06-20T11:42:21.907" v="626" actId="20577"/>
        <pc:sldMkLst>
          <pc:docMk/>
          <pc:sldMk cId="158028333" sldId="463"/>
        </pc:sldMkLst>
        <pc:spChg chg="mod">
          <ac:chgData name="Mari Nikonen" userId="21ccc40ad04ce58a" providerId="LiveId" clId="{FF1B8D5E-9E27-42FD-AA84-5293A19B0974}" dt="2023-06-20T11:42:21.907" v="626" actId="20577"/>
          <ac:spMkLst>
            <pc:docMk/>
            <pc:sldMk cId="158028333" sldId="463"/>
            <ac:spMk id="3" creationId="{E726400C-DD1D-1609-7A36-4D9E7A173334}"/>
          </ac:spMkLst>
        </pc:spChg>
      </pc:sldChg>
      <pc:sldChg chg="del">
        <pc:chgData name="Mari Nikonen" userId="21ccc40ad04ce58a" providerId="LiveId" clId="{FF1B8D5E-9E27-42FD-AA84-5293A19B0974}" dt="2023-06-20T12:12:05.446" v="1614" actId="47"/>
        <pc:sldMkLst>
          <pc:docMk/>
          <pc:sldMk cId="3121322668" sldId="464"/>
        </pc:sldMkLst>
      </pc:sldChg>
      <pc:sldChg chg="del">
        <pc:chgData name="Mari Nikonen" userId="21ccc40ad04ce58a" providerId="LiveId" clId="{FF1B8D5E-9E27-42FD-AA84-5293A19B0974}" dt="2023-06-20T12:12:05.918" v="1615" actId="47"/>
        <pc:sldMkLst>
          <pc:docMk/>
          <pc:sldMk cId="1494379004" sldId="465"/>
        </pc:sldMkLst>
      </pc:sldChg>
      <pc:sldChg chg="del">
        <pc:chgData name="Mari Nikonen" userId="21ccc40ad04ce58a" providerId="LiveId" clId="{FF1B8D5E-9E27-42FD-AA84-5293A19B0974}" dt="2023-06-20T12:12:07.496" v="1618" actId="47"/>
        <pc:sldMkLst>
          <pc:docMk/>
          <pc:sldMk cId="657838188" sldId="466"/>
        </pc:sldMkLst>
      </pc:sldChg>
      <pc:sldChg chg="del">
        <pc:chgData name="Mari Nikonen" userId="21ccc40ad04ce58a" providerId="LiveId" clId="{FF1B8D5E-9E27-42FD-AA84-5293A19B0974}" dt="2023-06-20T12:12:08.574" v="1620" actId="47"/>
        <pc:sldMkLst>
          <pc:docMk/>
          <pc:sldMk cId="504585542" sldId="467"/>
        </pc:sldMkLst>
      </pc:sldChg>
      <pc:sldChg chg="del">
        <pc:chgData name="Mari Nikonen" userId="21ccc40ad04ce58a" providerId="LiveId" clId="{FF1B8D5E-9E27-42FD-AA84-5293A19B0974}" dt="2023-06-20T12:12:10.177" v="1623" actId="47"/>
        <pc:sldMkLst>
          <pc:docMk/>
          <pc:sldMk cId="909056937" sldId="474"/>
        </pc:sldMkLst>
      </pc:sldChg>
      <pc:sldChg chg="del">
        <pc:chgData name="Mari Nikonen" userId="21ccc40ad04ce58a" providerId="LiveId" clId="{FF1B8D5E-9E27-42FD-AA84-5293A19B0974}" dt="2023-06-20T12:12:16.958" v="1635" actId="47"/>
        <pc:sldMkLst>
          <pc:docMk/>
          <pc:sldMk cId="2589617342" sldId="475"/>
        </pc:sldMkLst>
      </pc:sldChg>
      <pc:sldChg chg="del">
        <pc:chgData name="Mari Nikonen" userId="21ccc40ad04ce58a" providerId="LiveId" clId="{FF1B8D5E-9E27-42FD-AA84-5293A19B0974}" dt="2023-06-20T12:12:11.660" v="1626" actId="47"/>
        <pc:sldMkLst>
          <pc:docMk/>
          <pc:sldMk cId="3851719124" sldId="476"/>
        </pc:sldMkLst>
      </pc:sldChg>
      <pc:sldChg chg="del">
        <pc:chgData name="Mari Nikonen" userId="21ccc40ad04ce58a" providerId="LiveId" clId="{FF1B8D5E-9E27-42FD-AA84-5293A19B0974}" dt="2023-06-20T12:12:12.211" v="1627" actId="47"/>
        <pc:sldMkLst>
          <pc:docMk/>
          <pc:sldMk cId="2004482793" sldId="477"/>
        </pc:sldMkLst>
      </pc:sldChg>
      <pc:sldChg chg="del">
        <pc:chgData name="Mari Nikonen" userId="21ccc40ad04ce58a" providerId="LiveId" clId="{FF1B8D5E-9E27-42FD-AA84-5293A19B0974}" dt="2023-06-20T12:12:06.925" v="1617" actId="47"/>
        <pc:sldMkLst>
          <pc:docMk/>
          <pc:sldMk cId="1726507982" sldId="478"/>
        </pc:sldMkLst>
      </pc:sldChg>
      <pc:sldChg chg="del">
        <pc:chgData name="Mari Nikonen" userId="21ccc40ad04ce58a" providerId="LiveId" clId="{FF1B8D5E-9E27-42FD-AA84-5293A19B0974}" dt="2023-06-20T12:12:10.737" v="1624" actId="47"/>
        <pc:sldMkLst>
          <pc:docMk/>
          <pc:sldMk cId="335906083" sldId="479"/>
        </pc:sldMkLst>
      </pc:sldChg>
      <pc:sldChg chg="del">
        <pc:chgData name="Mari Nikonen" userId="21ccc40ad04ce58a" providerId="LiveId" clId="{FF1B8D5E-9E27-42FD-AA84-5293A19B0974}" dt="2023-06-20T12:12:11.173" v="1625" actId="47"/>
        <pc:sldMkLst>
          <pc:docMk/>
          <pc:sldMk cId="3342149969" sldId="480"/>
        </pc:sldMkLst>
      </pc:sldChg>
      <pc:sldChg chg="del">
        <pc:chgData name="Mari Nikonen" userId="21ccc40ad04ce58a" providerId="LiveId" clId="{FF1B8D5E-9E27-42FD-AA84-5293A19B0974}" dt="2023-06-20T12:12:12.771" v="1628" actId="47"/>
        <pc:sldMkLst>
          <pc:docMk/>
          <pc:sldMk cId="1105478681" sldId="481"/>
        </pc:sldMkLst>
      </pc:sldChg>
      <pc:sldChg chg="del">
        <pc:chgData name="Mari Nikonen" userId="21ccc40ad04ce58a" providerId="LiveId" clId="{FF1B8D5E-9E27-42FD-AA84-5293A19B0974}" dt="2023-06-20T12:12:13.356" v="1629" actId="47"/>
        <pc:sldMkLst>
          <pc:docMk/>
          <pc:sldMk cId="415482704" sldId="482"/>
        </pc:sldMkLst>
      </pc:sldChg>
      <pc:sldChg chg="del">
        <pc:chgData name="Mari Nikonen" userId="21ccc40ad04ce58a" providerId="LiveId" clId="{FF1B8D5E-9E27-42FD-AA84-5293A19B0974}" dt="2023-06-20T12:12:14.608" v="1631" actId="47"/>
        <pc:sldMkLst>
          <pc:docMk/>
          <pc:sldMk cId="2510645076" sldId="483"/>
        </pc:sldMkLst>
      </pc:sldChg>
      <pc:sldChg chg="del">
        <pc:chgData name="Mari Nikonen" userId="21ccc40ad04ce58a" providerId="LiveId" clId="{FF1B8D5E-9E27-42FD-AA84-5293A19B0974}" dt="2023-06-20T12:12:15.281" v="1632" actId="47"/>
        <pc:sldMkLst>
          <pc:docMk/>
          <pc:sldMk cId="3119133899" sldId="484"/>
        </pc:sldMkLst>
      </pc:sldChg>
      <pc:sldChg chg="del">
        <pc:chgData name="Mari Nikonen" userId="21ccc40ad04ce58a" providerId="LiveId" clId="{FF1B8D5E-9E27-42FD-AA84-5293A19B0974}" dt="2023-06-20T12:12:15.904" v="1633" actId="47"/>
        <pc:sldMkLst>
          <pc:docMk/>
          <pc:sldMk cId="4260987028" sldId="485"/>
        </pc:sldMkLst>
      </pc:sldChg>
      <pc:sldChg chg="del">
        <pc:chgData name="Mari Nikonen" userId="21ccc40ad04ce58a" providerId="LiveId" clId="{FF1B8D5E-9E27-42FD-AA84-5293A19B0974}" dt="2023-06-20T12:12:13.993" v="1630" actId="47"/>
        <pc:sldMkLst>
          <pc:docMk/>
          <pc:sldMk cId="4028139537" sldId="486"/>
        </pc:sldMkLst>
      </pc:sldChg>
      <pc:sldChg chg="del">
        <pc:chgData name="Mari Nikonen" userId="21ccc40ad04ce58a" providerId="LiveId" clId="{FF1B8D5E-9E27-42FD-AA84-5293A19B0974}" dt="2023-06-20T12:12:16.436" v="1634" actId="47"/>
        <pc:sldMkLst>
          <pc:docMk/>
          <pc:sldMk cId="1374300953" sldId="487"/>
        </pc:sldMkLst>
      </pc:sldChg>
      <pc:sldChg chg="modSp add mod">
        <pc:chgData name="Mari Nikonen" userId="21ccc40ad04ce58a" providerId="LiveId" clId="{FF1B8D5E-9E27-42FD-AA84-5293A19B0974}" dt="2023-06-20T11:36:43.377" v="371" actId="20577"/>
        <pc:sldMkLst>
          <pc:docMk/>
          <pc:sldMk cId="58515565" sldId="488"/>
        </pc:sldMkLst>
        <pc:spChg chg="mod">
          <ac:chgData name="Mari Nikonen" userId="21ccc40ad04ce58a" providerId="LiveId" clId="{FF1B8D5E-9E27-42FD-AA84-5293A19B0974}" dt="2023-06-20T11:36:43.377" v="371" actId="20577"/>
          <ac:spMkLst>
            <pc:docMk/>
            <pc:sldMk cId="58515565" sldId="488"/>
            <ac:spMk id="3" creationId="{B2879EA0-3A8D-E591-052B-6A9D152DF69B}"/>
          </ac:spMkLst>
        </pc:spChg>
      </pc:sldChg>
      <pc:sldChg chg="modSp add mod">
        <pc:chgData name="Mari Nikonen" userId="21ccc40ad04ce58a" providerId="LiveId" clId="{FF1B8D5E-9E27-42FD-AA84-5293A19B0974}" dt="2023-06-20T11:37:25.519" v="373" actId="20577"/>
        <pc:sldMkLst>
          <pc:docMk/>
          <pc:sldMk cId="1238023391" sldId="489"/>
        </pc:sldMkLst>
        <pc:spChg chg="mod">
          <ac:chgData name="Mari Nikonen" userId="21ccc40ad04ce58a" providerId="LiveId" clId="{FF1B8D5E-9E27-42FD-AA84-5293A19B0974}" dt="2023-06-20T11:37:25.519" v="373" actId="20577"/>
          <ac:spMkLst>
            <pc:docMk/>
            <pc:sldMk cId="1238023391" sldId="489"/>
            <ac:spMk id="3" creationId="{5914EA7C-2EA3-A70E-66CA-690B25F34DD3}"/>
          </ac:spMkLst>
        </pc:spChg>
      </pc:sldChg>
      <pc:sldChg chg="modSp add mod">
        <pc:chgData name="Mari Nikonen" userId="21ccc40ad04ce58a" providerId="LiveId" clId="{FF1B8D5E-9E27-42FD-AA84-5293A19B0974}" dt="2023-06-20T11:37:50.612" v="376" actId="113"/>
        <pc:sldMkLst>
          <pc:docMk/>
          <pc:sldMk cId="3246548136" sldId="490"/>
        </pc:sldMkLst>
        <pc:spChg chg="mod">
          <ac:chgData name="Mari Nikonen" userId="21ccc40ad04ce58a" providerId="LiveId" clId="{FF1B8D5E-9E27-42FD-AA84-5293A19B0974}" dt="2023-06-20T11:37:50.612" v="376" actId="113"/>
          <ac:spMkLst>
            <pc:docMk/>
            <pc:sldMk cId="3246548136" sldId="490"/>
            <ac:spMk id="3" creationId="{E374725B-68F3-5AD5-4D44-C274620A0775}"/>
          </ac:spMkLst>
        </pc:spChg>
      </pc:sldChg>
      <pc:sldChg chg="add">
        <pc:chgData name="Mari Nikonen" userId="21ccc40ad04ce58a" providerId="LiveId" clId="{FF1B8D5E-9E27-42FD-AA84-5293A19B0974}" dt="2023-06-20T11:38:18.286" v="378"/>
        <pc:sldMkLst>
          <pc:docMk/>
          <pc:sldMk cId="2655935817" sldId="491"/>
        </pc:sldMkLst>
      </pc:sldChg>
      <pc:sldChg chg="modSp add mod">
        <pc:chgData name="Mari Nikonen" userId="21ccc40ad04ce58a" providerId="LiveId" clId="{FF1B8D5E-9E27-42FD-AA84-5293A19B0974}" dt="2023-06-20T11:38:36.109" v="380" actId="20577"/>
        <pc:sldMkLst>
          <pc:docMk/>
          <pc:sldMk cId="1818292633" sldId="492"/>
        </pc:sldMkLst>
        <pc:spChg chg="mod">
          <ac:chgData name="Mari Nikonen" userId="21ccc40ad04ce58a" providerId="LiveId" clId="{FF1B8D5E-9E27-42FD-AA84-5293A19B0974}" dt="2023-06-20T11:38:36.109" v="380" actId="20577"/>
          <ac:spMkLst>
            <pc:docMk/>
            <pc:sldMk cId="1818292633" sldId="492"/>
            <ac:spMk id="3" creationId="{0EAD50DA-8E9B-AB06-1853-937816D73CFB}"/>
          </ac:spMkLst>
        </pc:spChg>
      </pc:sldChg>
      <pc:sldChg chg="modSp add mod">
        <pc:chgData name="Mari Nikonen" userId="21ccc40ad04ce58a" providerId="LiveId" clId="{FF1B8D5E-9E27-42FD-AA84-5293A19B0974}" dt="2023-06-20T11:39:23.990" v="423" actId="20577"/>
        <pc:sldMkLst>
          <pc:docMk/>
          <pc:sldMk cId="685023931" sldId="493"/>
        </pc:sldMkLst>
        <pc:spChg chg="mod">
          <ac:chgData name="Mari Nikonen" userId="21ccc40ad04ce58a" providerId="LiveId" clId="{FF1B8D5E-9E27-42FD-AA84-5293A19B0974}" dt="2023-06-20T11:39:23.990" v="423" actId="20577"/>
          <ac:spMkLst>
            <pc:docMk/>
            <pc:sldMk cId="685023931" sldId="493"/>
            <ac:spMk id="3" creationId="{D3ADFDB5-438A-8CD8-57AF-DE83F7442D01}"/>
          </ac:spMkLst>
        </pc:spChg>
      </pc:sldChg>
      <pc:sldChg chg="modSp add mod">
        <pc:chgData name="Mari Nikonen" userId="21ccc40ad04ce58a" providerId="LiveId" clId="{FF1B8D5E-9E27-42FD-AA84-5293A19B0974}" dt="2023-06-20T11:44:08.961" v="869" actId="20577"/>
        <pc:sldMkLst>
          <pc:docMk/>
          <pc:sldMk cId="416700538" sldId="494"/>
        </pc:sldMkLst>
        <pc:spChg chg="mod">
          <ac:chgData name="Mari Nikonen" userId="21ccc40ad04ce58a" providerId="LiveId" clId="{FF1B8D5E-9E27-42FD-AA84-5293A19B0974}" dt="2023-06-20T11:44:08.961" v="869" actId="20577"/>
          <ac:spMkLst>
            <pc:docMk/>
            <pc:sldMk cId="416700538" sldId="494"/>
            <ac:spMk id="3" creationId="{F748AD4C-991D-3E95-E96B-248D5C733ED9}"/>
          </ac:spMkLst>
        </pc:spChg>
      </pc:sldChg>
      <pc:sldChg chg="modSp new mod">
        <pc:chgData name="Mari Nikonen" userId="21ccc40ad04ce58a" providerId="LiveId" clId="{FF1B8D5E-9E27-42FD-AA84-5293A19B0974}" dt="2023-06-20T11:46:45.033" v="1385" actId="20577"/>
        <pc:sldMkLst>
          <pc:docMk/>
          <pc:sldMk cId="3698677425" sldId="495"/>
        </pc:sldMkLst>
        <pc:spChg chg="mod">
          <ac:chgData name="Mari Nikonen" userId="21ccc40ad04ce58a" providerId="LiveId" clId="{FF1B8D5E-9E27-42FD-AA84-5293A19B0974}" dt="2023-06-20T11:44:23.890" v="929" actId="5793"/>
          <ac:spMkLst>
            <pc:docMk/>
            <pc:sldMk cId="3698677425" sldId="495"/>
            <ac:spMk id="2" creationId="{07E20DE0-3B3E-647D-1216-F6C3D597F75F}"/>
          </ac:spMkLst>
        </pc:spChg>
        <pc:spChg chg="mod">
          <ac:chgData name="Mari Nikonen" userId="21ccc40ad04ce58a" providerId="LiveId" clId="{FF1B8D5E-9E27-42FD-AA84-5293A19B0974}" dt="2023-06-20T11:46:45.033" v="1385" actId="20577"/>
          <ac:spMkLst>
            <pc:docMk/>
            <pc:sldMk cId="3698677425" sldId="495"/>
            <ac:spMk id="3" creationId="{8E85C345-4EA5-26BA-4C61-2602A0966BD6}"/>
          </ac:spMkLst>
        </pc:spChg>
      </pc:sldChg>
      <pc:sldChg chg="modSp add mod">
        <pc:chgData name="Mari Nikonen" userId="21ccc40ad04ce58a" providerId="LiveId" clId="{FF1B8D5E-9E27-42FD-AA84-5293A19B0974}" dt="2023-06-21T14:02:45.182" v="2062" actId="20577"/>
        <pc:sldMkLst>
          <pc:docMk/>
          <pc:sldMk cId="2699678468" sldId="496"/>
        </pc:sldMkLst>
        <pc:spChg chg="mod">
          <ac:chgData name="Mari Nikonen" userId="21ccc40ad04ce58a" providerId="LiveId" clId="{FF1B8D5E-9E27-42FD-AA84-5293A19B0974}" dt="2023-06-21T14:02:45.182" v="2062" actId="20577"/>
          <ac:spMkLst>
            <pc:docMk/>
            <pc:sldMk cId="2699678468" sldId="496"/>
            <ac:spMk id="3" creationId="{E8DA844F-7392-5ACF-D260-9F40251013C8}"/>
          </ac:spMkLst>
        </pc:spChg>
      </pc:sldChg>
      <pc:sldChg chg="add">
        <pc:chgData name="Mari Nikonen" userId="21ccc40ad04ce58a" providerId="LiveId" clId="{FF1B8D5E-9E27-42FD-AA84-5293A19B0974}" dt="2023-06-20T11:47:39.491" v="1393"/>
        <pc:sldMkLst>
          <pc:docMk/>
          <pc:sldMk cId="1819980214" sldId="497"/>
        </pc:sldMkLst>
      </pc:sldChg>
      <pc:sldChg chg="modSp add mod">
        <pc:chgData name="Mari Nikonen" userId="21ccc40ad04ce58a" providerId="LiveId" clId="{FF1B8D5E-9E27-42FD-AA84-5293A19B0974}" dt="2023-06-21T14:03:27.882" v="2063" actId="20577"/>
        <pc:sldMkLst>
          <pc:docMk/>
          <pc:sldMk cId="1262026190" sldId="498"/>
        </pc:sldMkLst>
        <pc:spChg chg="mod">
          <ac:chgData name="Mari Nikonen" userId="21ccc40ad04ce58a" providerId="LiveId" clId="{FF1B8D5E-9E27-42FD-AA84-5293A19B0974}" dt="2023-06-21T14:03:27.882" v="2063" actId="20577"/>
          <ac:spMkLst>
            <pc:docMk/>
            <pc:sldMk cId="1262026190" sldId="498"/>
            <ac:spMk id="3" creationId="{707918E5-EBA8-00EE-41CE-683B6B200E36}"/>
          </ac:spMkLst>
        </pc:spChg>
      </pc:sldChg>
      <pc:sldChg chg="modSp add mod">
        <pc:chgData name="Mari Nikonen" userId="21ccc40ad04ce58a" providerId="LiveId" clId="{FF1B8D5E-9E27-42FD-AA84-5293A19B0974}" dt="2023-06-21T14:05:32.523" v="2067" actId="20577"/>
        <pc:sldMkLst>
          <pc:docMk/>
          <pc:sldMk cId="3049424834" sldId="499"/>
        </pc:sldMkLst>
        <pc:spChg chg="mod">
          <ac:chgData name="Mari Nikonen" userId="21ccc40ad04ce58a" providerId="LiveId" clId="{FF1B8D5E-9E27-42FD-AA84-5293A19B0974}" dt="2023-06-21T14:05:32.523" v="2067" actId="20577"/>
          <ac:spMkLst>
            <pc:docMk/>
            <pc:sldMk cId="3049424834" sldId="499"/>
            <ac:spMk id="3" creationId="{2CD67852-E61A-E6C1-5CA2-DFE816782737}"/>
          </ac:spMkLst>
        </pc:spChg>
      </pc:sldChg>
      <pc:sldChg chg="add">
        <pc:chgData name="Mari Nikonen" userId="21ccc40ad04ce58a" providerId="LiveId" clId="{FF1B8D5E-9E27-42FD-AA84-5293A19B0974}" dt="2023-06-20T11:49:44.805" v="1498"/>
        <pc:sldMkLst>
          <pc:docMk/>
          <pc:sldMk cId="1281400743" sldId="500"/>
        </pc:sldMkLst>
      </pc:sldChg>
      <pc:sldChg chg="modSp new mod">
        <pc:chgData name="Mari Nikonen" userId="21ccc40ad04ce58a" providerId="LiveId" clId="{FF1B8D5E-9E27-42FD-AA84-5293A19B0974}" dt="2023-06-20T12:09:48.351" v="1528" actId="20577"/>
        <pc:sldMkLst>
          <pc:docMk/>
          <pc:sldMk cId="4132873828" sldId="501"/>
        </pc:sldMkLst>
        <pc:spChg chg="mod">
          <ac:chgData name="Mari Nikonen" userId="21ccc40ad04ce58a" providerId="LiveId" clId="{FF1B8D5E-9E27-42FD-AA84-5293A19B0974}" dt="2023-06-20T12:09:45.850" v="1525" actId="20577"/>
          <ac:spMkLst>
            <pc:docMk/>
            <pc:sldMk cId="4132873828" sldId="501"/>
            <ac:spMk id="2" creationId="{794AEA0D-A3B9-7E2A-A194-2EDCA5DEA985}"/>
          </ac:spMkLst>
        </pc:spChg>
        <pc:spChg chg="mod">
          <ac:chgData name="Mari Nikonen" userId="21ccc40ad04ce58a" providerId="LiveId" clId="{FF1B8D5E-9E27-42FD-AA84-5293A19B0974}" dt="2023-06-20T12:09:48.351" v="1528" actId="20577"/>
          <ac:spMkLst>
            <pc:docMk/>
            <pc:sldMk cId="4132873828" sldId="501"/>
            <ac:spMk id="3" creationId="{B310EBF1-AFB2-AA85-2769-A0E53552111D}"/>
          </ac:spMkLst>
        </pc:spChg>
      </pc:sldChg>
      <pc:sldChg chg="modSp new mod">
        <pc:chgData name="Mari Nikonen" userId="21ccc40ad04ce58a" providerId="LiveId" clId="{FF1B8D5E-9E27-42FD-AA84-5293A19B0974}" dt="2023-06-20T12:10:22.204" v="1554" actId="20577"/>
        <pc:sldMkLst>
          <pc:docMk/>
          <pc:sldMk cId="1279685892" sldId="502"/>
        </pc:sldMkLst>
        <pc:spChg chg="mod">
          <ac:chgData name="Mari Nikonen" userId="21ccc40ad04ce58a" providerId="LiveId" clId="{FF1B8D5E-9E27-42FD-AA84-5293A19B0974}" dt="2023-06-20T12:10:22.204" v="1554" actId="20577"/>
          <ac:spMkLst>
            <pc:docMk/>
            <pc:sldMk cId="1279685892" sldId="502"/>
            <ac:spMk id="2" creationId="{DF12F54C-D2FE-36AD-2230-99FC69C2FD8E}"/>
          </ac:spMkLst>
        </pc:spChg>
      </pc:sldChg>
      <pc:sldChg chg="modSp new mod">
        <pc:chgData name="Mari Nikonen" userId="21ccc40ad04ce58a" providerId="LiveId" clId="{FF1B8D5E-9E27-42FD-AA84-5293A19B0974}" dt="2023-06-20T12:10:57.386" v="1589" actId="20577"/>
        <pc:sldMkLst>
          <pc:docMk/>
          <pc:sldMk cId="3868484946" sldId="503"/>
        </pc:sldMkLst>
        <pc:spChg chg="mod">
          <ac:chgData name="Mari Nikonen" userId="21ccc40ad04ce58a" providerId="LiveId" clId="{FF1B8D5E-9E27-42FD-AA84-5293A19B0974}" dt="2023-06-20T12:10:42.710" v="1586" actId="20577"/>
          <ac:spMkLst>
            <pc:docMk/>
            <pc:sldMk cId="3868484946" sldId="503"/>
            <ac:spMk id="2" creationId="{F206DF48-CD43-F5FB-A9BC-E269778D3F4A}"/>
          </ac:spMkLst>
        </pc:spChg>
        <pc:spChg chg="mod">
          <ac:chgData name="Mari Nikonen" userId="21ccc40ad04ce58a" providerId="LiveId" clId="{FF1B8D5E-9E27-42FD-AA84-5293A19B0974}" dt="2023-06-20T12:10:57.386" v="1589" actId="20577"/>
          <ac:spMkLst>
            <pc:docMk/>
            <pc:sldMk cId="3868484946" sldId="503"/>
            <ac:spMk id="3" creationId="{6BBE29E4-DA9D-01B2-1326-7284570C6D06}"/>
          </ac:spMkLst>
        </pc:spChg>
      </pc:sldChg>
      <pc:sldChg chg="modSp add mod">
        <pc:chgData name="Mari Nikonen" userId="21ccc40ad04ce58a" providerId="LiveId" clId="{FF1B8D5E-9E27-42FD-AA84-5293A19B0974}" dt="2023-06-20T12:11:54.799" v="1611" actId="20577"/>
        <pc:sldMkLst>
          <pc:docMk/>
          <pc:sldMk cId="1837251626" sldId="504"/>
        </pc:sldMkLst>
        <pc:spChg chg="mod">
          <ac:chgData name="Mari Nikonen" userId="21ccc40ad04ce58a" providerId="LiveId" clId="{FF1B8D5E-9E27-42FD-AA84-5293A19B0974}" dt="2023-06-20T12:11:54.799" v="1611" actId="20577"/>
          <ac:spMkLst>
            <pc:docMk/>
            <pc:sldMk cId="1837251626" sldId="504"/>
            <ac:spMk id="3" creationId="{93FB8FD0-2814-DDEA-1895-ED11167BA4FD}"/>
          </ac:spMkLst>
        </pc:spChg>
      </pc:sldChg>
      <pc:sldChg chg="add ord">
        <pc:chgData name="Mari Nikonen" userId="21ccc40ad04ce58a" providerId="LiveId" clId="{FF1B8D5E-9E27-42FD-AA84-5293A19B0974}" dt="2023-06-21T14:44:13.105" v="2195"/>
        <pc:sldMkLst>
          <pc:docMk/>
          <pc:sldMk cId="412728638" sldId="505"/>
        </pc:sldMkLst>
      </pc:sldChg>
      <pc:sldChg chg="modSp new mod">
        <pc:chgData name="Mari Nikonen" userId="21ccc40ad04ce58a" providerId="LiveId" clId="{FF1B8D5E-9E27-42FD-AA84-5293A19B0974}" dt="2023-06-20T12:14:41.334" v="1943" actId="20577"/>
        <pc:sldMkLst>
          <pc:docMk/>
          <pc:sldMk cId="4198720055" sldId="506"/>
        </pc:sldMkLst>
        <pc:spChg chg="mod">
          <ac:chgData name="Mari Nikonen" userId="21ccc40ad04ce58a" providerId="LiveId" clId="{FF1B8D5E-9E27-42FD-AA84-5293A19B0974}" dt="2023-06-20T12:12:51.800" v="1675" actId="20577"/>
          <ac:spMkLst>
            <pc:docMk/>
            <pc:sldMk cId="4198720055" sldId="506"/>
            <ac:spMk id="2" creationId="{87DBE6C6-D590-FF64-B1F7-6F4CF3DB7471}"/>
          </ac:spMkLst>
        </pc:spChg>
        <pc:spChg chg="mod">
          <ac:chgData name="Mari Nikonen" userId="21ccc40ad04ce58a" providerId="LiveId" clId="{FF1B8D5E-9E27-42FD-AA84-5293A19B0974}" dt="2023-06-20T12:14:41.334" v="1943" actId="20577"/>
          <ac:spMkLst>
            <pc:docMk/>
            <pc:sldMk cId="4198720055" sldId="506"/>
            <ac:spMk id="3" creationId="{F2A13D4C-4E05-EB21-77B0-6CC9C2A756D1}"/>
          </ac:spMkLst>
        </pc:spChg>
      </pc:sldChg>
      <pc:sldChg chg="modSp new mod">
        <pc:chgData name="Mari Nikonen" userId="21ccc40ad04ce58a" providerId="LiveId" clId="{FF1B8D5E-9E27-42FD-AA84-5293A19B0974}" dt="2023-06-21T14:08:27.451" v="2117" actId="20577"/>
        <pc:sldMkLst>
          <pc:docMk/>
          <pc:sldMk cId="718493513" sldId="507"/>
        </pc:sldMkLst>
        <pc:spChg chg="mod">
          <ac:chgData name="Mari Nikonen" userId="21ccc40ad04ce58a" providerId="LiveId" clId="{FF1B8D5E-9E27-42FD-AA84-5293A19B0974}" dt="2023-06-21T14:08:15.333" v="2076" actId="20577"/>
          <ac:spMkLst>
            <pc:docMk/>
            <pc:sldMk cId="718493513" sldId="507"/>
            <ac:spMk id="2" creationId="{06723503-0C9A-EB8A-7CC0-91BAD2FB4CB0}"/>
          </ac:spMkLst>
        </pc:spChg>
        <pc:spChg chg="mod">
          <ac:chgData name="Mari Nikonen" userId="21ccc40ad04ce58a" providerId="LiveId" clId="{FF1B8D5E-9E27-42FD-AA84-5293A19B0974}" dt="2023-06-21T14:08:27.451" v="2117" actId="20577"/>
          <ac:spMkLst>
            <pc:docMk/>
            <pc:sldMk cId="718493513" sldId="507"/>
            <ac:spMk id="3" creationId="{9DB1F7B6-C7E8-53C1-0DBA-D28A80443067}"/>
          </ac:spMkLst>
        </pc:spChg>
      </pc:sldChg>
      <pc:sldChg chg="modSp new mod">
        <pc:chgData name="Mari Nikonen" userId="21ccc40ad04ce58a" providerId="LiveId" clId="{FF1B8D5E-9E27-42FD-AA84-5293A19B0974}" dt="2023-06-21T14:39:07.039" v="2147" actId="20577"/>
        <pc:sldMkLst>
          <pc:docMk/>
          <pc:sldMk cId="2187822108" sldId="508"/>
        </pc:sldMkLst>
        <pc:spChg chg="mod">
          <ac:chgData name="Mari Nikonen" userId="21ccc40ad04ce58a" providerId="LiveId" clId="{FF1B8D5E-9E27-42FD-AA84-5293A19B0974}" dt="2023-06-21T14:39:07.039" v="2147" actId="20577"/>
          <ac:spMkLst>
            <pc:docMk/>
            <pc:sldMk cId="2187822108" sldId="508"/>
            <ac:spMk id="2" creationId="{8223F452-12A3-83D7-040B-3AE497A133AB}"/>
          </ac:spMkLst>
        </pc:spChg>
        <pc:spChg chg="mod">
          <ac:chgData name="Mari Nikonen" userId="21ccc40ad04ce58a" providerId="LiveId" clId="{FF1B8D5E-9E27-42FD-AA84-5293A19B0974}" dt="2023-06-21T14:39:01.127" v="2120" actId="20577"/>
          <ac:spMkLst>
            <pc:docMk/>
            <pc:sldMk cId="2187822108" sldId="508"/>
            <ac:spMk id="3" creationId="{15D468D9-15DE-836C-1C76-08E1289040B8}"/>
          </ac:spMkLst>
        </pc:spChg>
      </pc:sldChg>
      <pc:sldChg chg="modSp new mod">
        <pc:chgData name="Mari Nikonen" userId="21ccc40ad04ce58a" providerId="LiveId" clId="{FF1B8D5E-9E27-42FD-AA84-5293A19B0974}" dt="2023-06-21T14:42:19.783" v="2165" actId="20577"/>
        <pc:sldMkLst>
          <pc:docMk/>
          <pc:sldMk cId="1352822702" sldId="509"/>
        </pc:sldMkLst>
        <pc:spChg chg="mod">
          <ac:chgData name="Mari Nikonen" userId="21ccc40ad04ce58a" providerId="LiveId" clId="{FF1B8D5E-9E27-42FD-AA84-5293A19B0974}" dt="2023-06-21T14:42:17.458" v="2163" actId="20577"/>
          <ac:spMkLst>
            <pc:docMk/>
            <pc:sldMk cId="1352822702" sldId="509"/>
            <ac:spMk id="2" creationId="{E3AF6F06-E447-F21D-E712-3486CC442E5F}"/>
          </ac:spMkLst>
        </pc:spChg>
        <pc:spChg chg="mod">
          <ac:chgData name="Mari Nikonen" userId="21ccc40ad04ce58a" providerId="LiveId" clId="{FF1B8D5E-9E27-42FD-AA84-5293A19B0974}" dt="2023-06-21T14:42:19.783" v="2165" actId="20577"/>
          <ac:spMkLst>
            <pc:docMk/>
            <pc:sldMk cId="1352822702" sldId="509"/>
            <ac:spMk id="3" creationId="{D06D075A-8FE6-622B-DB5C-70989CBA64EC}"/>
          </ac:spMkLst>
        </pc:spChg>
      </pc:sldChg>
      <pc:sldChg chg="modSp new mod">
        <pc:chgData name="Mari Nikonen" userId="21ccc40ad04ce58a" providerId="LiveId" clId="{FF1B8D5E-9E27-42FD-AA84-5293A19B0974}" dt="2023-06-21T14:42:55.979" v="2177" actId="20577"/>
        <pc:sldMkLst>
          <pc:docMk/>
          <pc:sldMk cId="4234649638" sldId="510"/>
        </pc:sldMkLst>
        <pc:spChg chg="mod">
          <ac:chgData name="Mari Nikonen" userId="21ccc40ad04ce58a" providerId="LiveId" clId="{FF1B8D5E-9E27-42FD-AA84-5293A19B0974}" dt="2023-06-21T14:42:53.923" v="2175" actId="20577"/>
          <ac:spMkLst>
            <pc:docMk/>
            <pc:sldMk cId="4234649638" sldId="510"/>
            <ac:spMk id="2" creationId="{CC74DCC8-C498-1368-7CAE-A506D979BDAC}"/>
          </ac:spMkLst>
        </pc:spChg>
        <pc:spChg chg="mod">
          <ac:chgData name="Mari Nikonen" userId="21ccc40ad04ce58a" providerId="LiveId" clId="{FF1B8D5E-9E27-42FD-AA84-5293A19B0974}" dt="2023-06-21T14:42:55.979" v="2177" actId="20577"/>
          <ac:spMkLst>
            <pc:docMk/>
            <pc:sldMk cId="4234649638" sldId="510"/>
            <ac:spMk id="3" creationId="{8A649DA8-DB5A-A81A-B150-1A52A2174C8F}"/>
          </ac:spMkLst>
        </pc:spChg>
      </pc:sldChg>
      <pc:sldChg chg="modSp new mod">
        <pc:chgData name="Mari Nikonen" userId="21ccc40ad04ce58a" providerId="LiveId" clId="{FF1B8D5E-9E27-42FD-AA84-5293A19B0974}" dt="2023-06-21T14:43:24.674" v="2193" actId="20577"/>
        <pc:sldMkLst>
          <pc:docMk/>
          <pc:sldMk cId="4065626623" sldId="511"/>
        </pc:sldMkLst>
        <pc:spChg chg="mod">
          <ac:chgData name="Mari Nikonen" userId="21ccc40ad04ce58a" providerId="LiveId" clId="{FF1B8D5E-9E27-42FD-AA84-5293A19B0974}" dt="2023-06-21T14:43:22.322" v="2190" actId="20577"/>
          <ac:spMkLst>
            <pc:docMk/>
            <pc:sldMk cId="4065626623" sldId="511"/>
            <ac:spMk id="2" creationId="{1C1A7523-D79F-5062-F9BF-0672346E8EAF}"/>
          </ac:spMkLst>
        </pc:spChg>
        <pc:spChg chg="mod">
          <ac:chgData name="Mari Nikonen" userId="21ccc40ad04ce58a" providerId="LiveId" clId="{FF1B8D5E-9E27-42FD-AA84-5293A19B0974}" dt="2023-06-21T14:43:24.674" v="2193" actId="20577"/>
          <ac:spMkLst>
            <pc:docMk/>
            <pc:sldMk cId="4065626623" sldId="511"/>
            <ac:spMk id="3" creationId="{DE7DB933-AAC4-CF1E-C0C2-9A040858FFA9}"/>
          </ac:spMkLst>
        </pc:spChg>
      </pc:sldChg>
      <pc:sldChg chg="modSp new mod">
        <pc:chgData name="Mari Nikonen" userId="21ccc40ad04ce58a" providerId="LiveId" clId="{FF1B8D5E-9E27-42FD-AA84-5293A19B0974}" dt="2023-06-21T14:54:25.219" v="2427" actId="21"/>
        <pc:sldMkLst>
          <pc:docMk/>
          <pc:sldMk cId="2724745887" sldId="512"/>
        </pc:sldMkLst>
        <pc:spChg chg="mod">
          <ac:chgData name="Mari Nikonen" userId="21ccc40ad04ce58a" providerId="LiveId" clId="{FF1B8D5E-9E27-42FD-AA84-5293A19B0974}" dt="2023-06-21T14:54:25.219" v="2427" actId="21"/>
          <ac:spMkLst>
            <pc:docMk/>
            <pc:sldMk cId="2724745887" sldId="512"/>
            <ac:spMk id="3" creationId="{22EBEFD0-4F1E-BA34-3A2A-3FE445479E0E}"/>
          </ac:spMkLst>
        </pc:spChg>
      </pc:sldChg>
      <pc:sldChg chg="modSp new mod">
        <pc:chgData name="Mari Nikonen" userId="21ccc40ad04ce58a" providerId="LiveId" clId="{FF1B8D5E-9E27-42FD-AA84-5293A19B0974}" dt="2023-06-21T14:54:31.258" v="2441" actId="5793"/>
        <pc:sldMkLst>
          <pc:docMk/>
          <pc:sldMk cId="4122356967" sldId="513"/>
        </pc:sldMkLst>
        <pc:spChg chg="mod">
          <ac:chgData name="Mari Nikonen" userId="21ccc40ad04ce58a" providerId="LiveId" clId="{FF1B8D5E-9E27-42FD-AA84-5293A19B0974}" dt="2023-06-21T14:47:17.447" v="2204" actId="20577"/>
          <ac:spMkLst>
            <pc:docMk/>
            <pc:sldMk cId="4122356967" sldId="513"/>
            <ac:spMk id="2" creationId="{9AD22FAE-217E-C8B9-4482-249D5EC55C90}"/>
          </ac:spMkLst>
        </pc:spChg>
        <pc:spChg chg="mod">
          <ac:chgData name="Mari Nikonen" userId="21ccc40ad04ce58a" providerId="LiveId" clId="{FF1B8D5E-9E27-42FD-AA84-5293A19B0974}" dt="2023-06-21T14:54:31.258" v="2441" actId="5793"/>
          <ac:spMkLst>
            <pc:docMk/>
            <pc:sldMk cId="4122356967" sldId="513"/>
            <ac:spMk id="3" creationId="{48EC0CDE-5CA4-369E-5C29-6E033CDA2B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21.6.2023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registration.aalto.f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1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57134/147/69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31298/281/65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1181/996/372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32892/464/89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BWX58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556"/>
          <a:stretch/>
        </p:blipFill>
        <p:spPr>
          <a:xfrm>
            <a:off x="2818700" y="10"/>
            <a:ext cx="9324785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4800" dirty="0"/>
              <a:t>Suomi 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Nikonen </a:t>
            </a:r>
          </a:p>
          <a:p>
            <a:pPr algn="l"/>
            <a:r>
              <a:rPr lang="fi-FI" sz="1600" dirty="0"/>
              <a:t>14. tapaaminen </a:t>
            </a:r>
          </a:p>
          <a:p>
            <a:pPr algn="l"/>
            <a:r>
              <a:rPr lang="fi-FI" sz="1600" dirty="0"/>
              <a:t>Keskiviikkona 21.6.2023</a:t>
            </a:r>
          </a:p>
          <a:p>
            <a:pPr algn="l"/>
            <a:r>
              <a:rPr lang="fi-FI" sz="1600" dirty="0"/>
              <a:t>Kello 16.30-18.30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E9BAB-401C-A561-8246-B076E4AC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Puhutaan tentistä: Suullinen tentti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44FE90-54B7-7B60-BAF6-EC9A5BA8C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Zoomissa</a:t>
            </a:r>
          </a:p>
          <a:p>
            <a:pPr lvl="1"/>
            <a:r>
              <a:rPr lang="fi-FI" dirty="0"/>
              <a:t>sama linkki kuin aina =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link</a:t>
            </a:r>
            <a:r>
              <a:rPr lang="fi-FI" dirty="0"/>
              <a:t> as </a:t>
            </a:r>
            <a:r>
              <a:rPr lang="fi-FI" dirty="0" err="1"/>
              <a:t>always</a:t>
            </a:r>
            <a:endParaRPr lang="fi-FI" dirty="0"/>
          </a:p>
          <a:p>
            <a:r>
              <a:rPr lang="fi-FI" dirty="0"/>
              <a:t>Tentti on noin 10 minuutin keskustelu minun kanssa</a:t>
            </a:r>
          </a:p>
          <a:p>
            <a:r>
              <a:rPr lang="fi-FI" dirty="0"/>
              <a:t>Minä kysyn kysymyksiä, sinä vastaat</a:t>
            </a:r>
          </a:p>
          <a:p>
            <a:r>
              <a:rPr lang="fi-FI" dirty="0"/>
              <a:t>Samoja kysymyksiä kuin pienissä ryhmissä</a:t>
            </a:r>
          </a:p>
          <a:p>
            <a:pPr lvl="1"/>
            <a:r>
              <a:rPr lang="fi-FI" dirty="0"/>
              <a:t>Mitä kuuluu? </a:t>
            </a:r>
          </a:p>
          <a:p>
            <a:pPr lvl="1"/>
            <a:r>
              <a:rPr lang="fi-FI" dirty="0"/>
              <a:t>Millainen ilma tänään on? </a:t>
            </a:r>
          </a:p>
          <a:p>
            <a:pPr lvl="1"/>
            <a:r>
              <a:rPr lang="fi-FI" dirty="0"/>
              <a:t>Mitä teet tänään? </a:t>
            </a:r>
          </a:p>
          <a:p>
            <a:pPr lvl="1"/>
            <a:r>
              <a:rPr lang="fi-FI" dirty="0"/>
              <a:t>ja niin edelleen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433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2E35F-AA17-5FCE-8399-158B4E07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Jos...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CBD713-B29B-2774-C964-698319819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Et ymmärrä</a:t>
            </a:r>
          </a:p>
          <a:p>
            <a:r>
              <a:rPr lang="fi-FI"/>
              <a:t>Tarvitset englantia</a:t>
            </a:r>
          </a:p>
          <a:p>
            <a:r>
              <a:rPr lang="fi-FI"/>
              <a:t>Tuntuu, että et osaa mitään = You feel like you don’t know anything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Ei se mitään! Tule silti tenttiin niin katsotaan yhdessä. </a:t>
            </a:r>
          </a:p>
          <a:p>
            <a:pPr marL="0" indent="0">
              <a:buNone/>
            </a:pPr>
            <a:r>
              <a:rPr lang="fi-FI"/>
              <a:t>= That’s ok! Come to the exam anyway, and we will figure it out together.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93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794C59-FF6E-1984-62F1-F2F74944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If you log on to Zoom and no one is there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AD50DA-8E9B-AB06-1853-937816D73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That</a:t>
            </a:r>
            <a:r>
              <a:rPr lang="fi-FI" dirty="0"/>
              <a:t> just </a:t>
            </a:r>
            <a:r>
              <a:rPr lang="fi-FI" dirty="0" err="1"/>
              <a:t>means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I’m</a:t>
            </a:r>
            <a:r>
              <a:rPr lang="fi-FI" dirty="0"/>
              <a:t> a </a:t>
            </a:r>
            <a:r>
              <a:rPr lang="fi-FI" dirty="0" err="1"/>
              <a:t>few</a:t>
            </a:r>
            <a:r>
              <a:rPr lang="fi-FI" dirty="0"/>
              <a:t> </a:t>
            </a:r>
            <a:r>
              <a:rPr lang="fi-FI" dirty="0" err="1"/>
              <a:t>minutes</a:t>
            </a:r>
            <a:r>
              <a:rPr lang="fi-FI" dirty="0"/>
              <a:t> </a:t>
            </a:r>
            <a:r>
              <a:rPr lang="fi-FI" dirty="0" err="1"/>
              <a:t>late</a:t>
            </a:r>
            <a:endParaRPr lang="fi-FI" dirty="0"/>
          </a:p>
          <a:p>
            <a:r>
              <a:rPr lang="fi-FI" dirty="0" err="1"/>
              <a:t>I’ll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asap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829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E4844F-B0CA-664D-4A15-7076F018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Kirjallinen tentti on MyCoursesissa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ADFDB5-438A-8CD8-57AF-DE83F7442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written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 is just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assessed</a:t>
            </a:r>
            <a:r>
              <a:rPr lang="fi-FI" dirty="0"/>
              <a:t> </a:t>
            </a:r>
            <a:r>
              <a:rPr lang="fi-FI" dirty="0" err="1"/>
              <a:t>homework</a:t>
            </a:r>
            <a:endParaRPr lang="fi-FI" dirty="0"/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in a pdf file</a:t>
            </a:r>
          </a:p>
          <a:p>
            <a:pPr lvl="1"/>
            <a:r>
              <a:rPr lang="fi-FI" dirty="0"/>
              <a:t>Write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answers</a:t>
            </a:r>
            <a:r>
              <a:rPr lang="fi-FI" dirty="0"/>
              <a:t> on a </a:t>
            </a:r>
            <a:r>
              <a:rPr lang="fi-FI" dirty="0" err="1"/>
              <a:t>separate</a:t>
            </a:r>
            <a:r>
              <a:rPr lang="fi-FI" dirty="0"/>
              <a:t> file</a:t>
            </a:r>
          </a:p>
          <a:p>
            <a:pPr lvl="1"/>
            <a:r>
              <a:rPr lang="fi-FI" dirty="0" err="1"/>
              <a:t>Upload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is </a:t>
            </a:r>
            <a:r>
              <a:rPr lang="fi-FI" dirty="0" err="1"/>
              <a:t>up</a:t>
            </a:r>
            <a:r>
              <a:rPr lang="fi-FI" dirty="0"/>
              <a:t> </a:t>
            </a:r>
          </a:p>
          <a:p>
            <a:r>
              <a:rPr lang="fi-FI" b="1" dirty="0" err="1"/>
              <a:t>Exam</a:t>
            </a:r>
            <a:r>
              <a:rPr lang="fi-FI" b="1" dirty="0"/>
              <a:t> </a:t>
            </a:r>
            <a:r>
              <a:rPr lang="fi-FI" b="1" dirty="0" err="1"/>
              <a:t>time</a:t>
            </a:r>
            <a:r>
              <a:rPr lang="fi-FI" b="1" dirty="0"/>
              <a:t>: </a:t>
            </a:r>
            <a:r>
              <a:rPr lang="fi-FI" b="1" dirty="0" err="1"/>
              <a:t>Monday</a:t>
            </a:r>
            <a:r>
              <a:rPr lang="fi-FI" b="1" dirty="0"/>
              <a:t> 26.6.2022 at 17.00–18.00 </a:t>
            </a:r>
          </a:p>
        </p:txBody>
      </p:sp>
    </p:spTree>
    <p:extLst>
      <p:ext uri="{BB962C8B-B14F-4D97-AF65-F5344CB8AC3E}">
        <p14:creationId xmlns:p14="http://schemas.microsoft.com/office/powerpoint/2010/main" val="68502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E7B4E2-B862-0EBD-D210-2974624F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Puhutaan tentistä: Kirjallinen tentti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26400C-DD1D-1609-7A36-4D9E7A17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Tentissä on kuusi tehtävää</a:t>
            </a:r>
          </a:p>
          <a:p>
            <a:pPr marL="0" indent="0">
              <a:buNone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Kysymykset. </a:t>
            </a:r>
          </a:p>
          <a:p>
            <a:pPr lvl="1"/>
            <a:r>
              <a:rPr lang="fi-FI" dirty="0"/>
              <a:t>Write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answers</a:t>
            </a:r>
            <a:r>
              <a:rPr lang="fi-FI" dirty="0"/>
              <a:t> to a </a:t>
            </a:r>
            <a:r>
              <a:rPr lang="fi-FI" dirty="0" err="1"/>
              <a:t>series</a:t>
            </a:r>
            <a:r>
              <a:rPr lang="fi-FI" dirty="0"/>
              <a:t> of </a:t>
            </a:r>
            <a:r>
              <a:rPr lang="fi-FI" dirty="0" err="1"/>
              <a:t>questions</a:t>
            </a:r>
            <a:r>
              <a:rPr lang="fi-FI" dirty="0"/>
              <a:t> (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ones</a:t>
            </a:r>
            <a:r>
              <a:rPr lang="fi-FI" dirty="0"/>
              <a:t> in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breakout</a:t>
            </a:r>
            <a:r>
              <a:rPr lang="fi-FI" dirty="0"/>
              <a:t> </a:t>
            </a:r>
            <a:r>
              <a:rPr lang="fi-FI" dirty="0" err="1"/>
              <a:t>room</a:t>
            </a:r>
            <a:r>
              <a:rPr lang="fi-FI" dirty="0"/>
              <a:t> </a:t>
            </a:r>
            <a:r>
              <a:rPr lang="fi-FI" dirty="0" err="1"/>
              <a:t>sessions</a:t>
            </a:r>
            <a:r>
              <a:rPr lang="fi-FI" dirty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Puheen ymmärtäminen. </a:t>
            </a:r>
            <a:r>
              <a:rPr lang="fi-FI" dirty="0" err="1"/>
              <a:t>Listening</a:t>
            </a:r>
            <a:r>
              <a:rPr lang="fi-FI" dirty="0"/>
              <a:t> </a:t>
            </a:r>
            <a:r>
              <a:rPr lang="fi-FI" dirty="0" err="1"/>
              <a:t>comprehension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Tekstin ymmärtäminen. Reading </a:t>
            </a:r>
            <a:r>
              <a:rPr lang="fi-FI" dirty="0" err="1"/>
              <a:t>comprehension</a:t>
            </a:r>
            <a:r>
              <a:rPr lang="fi-FI" dirty="0"/>
              <a:t>.  </a:t>
            </a:r>
          </a:p>
          <a:p>
            <a:pPr marL="514350" indent="-514350">
              <a:buAutoNum type="arabicPeriod"/>
            </a:pPr>
            <a:r>
              <a:rPr lang="fi-FI" dirty="0"/>
              <a:t>Tilanteet. </a:t>
            </a:r>
          </a:p>
          <a:p>
            <a:pPr lvl="1"/>
            <a:r>
              <a:rPr lang="fi-FI" dirty="0"/>
              <a:t>Read </a:t>
            </a:r>
            <a:r>
              <a:rPr lang="fi-FI" dirty="0" err="1"/>
              <a:t>descriptions</a:t>
            </a:r>
            <a:r>
              <a:rPr lang="fi-FI" dirty="0"/>
              <a:t> of </a:t>
            </a:r>
            <a:r>
              <a:rPr lang="fi-FI" dirty="0" err="1"/>
              <a:t>situations</a:t>
            </a:r>
            <a:r>
              <a:rPr lang="fi-FI" dirty="0"/>
              <a:t> and </a:t>
            </a:r>
            <a:r>
              <a:rPr lang="fi-FI" dirty="0" err="1"/>
              <a:t>write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in </a:t>
            </a:r>
            <a:r>
              <a:rPr lang="fi-FI" dirty="0" err="1"/>
              <a:t>those</a:t>
            </a:r>
            <a:r>
              <a:rPr lang="fi-FI" dirty="0"/>
              <a:t> </a:t>
            </a:r>
            <a:r>
              <a:rPr lang="fi-FI" dirty="0" err="1"/>
              <a:t>situations</a:t>
            </a:r>
            <a:r>
              <a:rPr lang="fi-FI" dirty="0"/>
              <a:t>.</a:t>
            </a:r>
          </a:p>
          <a:p>
            <a:pPr marL="514350" indent="-514350">
              <a:buAutoNum type="arabicPeriod"/>
            </a:pPr>
            <a:r>
              <a:rPr lang="fi-FI" dirty="0"/>
              <a:t>Lyhyt viesti. </a:t>
            </a:r>
          </a:p>
          <a:p>
            <a:pPr lvl="1"/>
            <a:r>
              <a:rPr lang="fi-FI" dirty="0"/>
              <a:t>Write a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message</a:t>
            </a:r>
            <a:r>
              <a:rPr lang="fi-FI" dirty="0"/>
              <a:t>. </a:t>
            </a:r>
          </a:p>
          <a:p>
            <a:pPr marL="514350" indent="-514350">
              <a:buAutoNum type="arabicPeriod"/>
            </a:pPr>
            <a:r>
              <a:rPr lang="fi-FI" dirty="0"/>
              <a:t>Teksti. </a:t>
            </a:r>
          </a:p>
          <a:p>
            <a:pPr lvl="1"/>
            <a:r>
              <a:rPr lang="fi-FI" dirty="0"/>
              <a:t>A </a:t>
            </a:r>
            <a:r>
              <a:rPr lang="fi-FI" dirty="0" err="1"/>
              <a:t>slightly</a:t>
            </a:r>
            <a:r>
              <a:rPr lang="fi-FI" dirty="0"/>
              <a:t> </a:t>
            </a:r>
            <a:r>
              <a:rPr lang="fi-FI" dirty="0" err="1"/>
              <a:t>longer</a:t>
            </a:r>
            <a:r>
              <a:rPr lang="fi-FI" dirty="0"/>
              <a:t> </a:t>
            </a:r>
            <a:r>
              <a:rPr lang="fi-FI" dirty="0" err="1"/>
              <a:t>writing</a:t>
            </a:r>
            <a:r>
              <a:rPr lang="fi-FI" dirty="0"/>
              <a:t> </a:t>
            </a:r>
            <a:r>
              <a:rPr lang="fi-FI" dirty="0" err="1"/>
              <a:t>assignment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2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B42A20-536A-6974-C7FD-4296B895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Saat käyttää tentissä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48AD4C-991D-3E95-E96B-248D5C733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Kirjaa</a:t>
            </a:r>
          </a:p>
          <a:p>
            <a:r>
              <a:rPr lang="fi-FI" dirty="0"/>
              <a:t>Muistiinpanoja</a:t>
            </a:r>
          </a:p>
          <a:p>
            <a:r>
              <a:rPr lang="fi-FI" dirty="0"/>
              <a:t>Meidän dioja</a:t>
            </a:r>
          </a:p>
          <a:p>
            <a:r>
              <a:rPr lang="fi-FI" dirty="0"/>
              <a:t>Kaikkea mahdollista!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70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E20DE0-3B3E-647D-1216-F6C3D597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Muista, kuitenkin…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85C345-4EA5-26BA-4C61-2602A0966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Remember</a:t>
            </a:r>
            <a:r>
              <a:rPr lang="fi-FI" dirty="0"/>
              <a:t>, </a:t>
            </a:r>
            <a:r>
              <a:rPr lang="fi-FI" dirty="0" err="1"/>
              <a:t>however</a:t>
            </a:r>
            <a:r>
              <a:rPr lang="fi-FI" dirty="0"/>
              <a:t>…</a:t>
            </a:r>
          </a:p>
          <a:p>
            <a:r>
              <a:rPr lang="fi-FI" dirty="0"/>
              <a:t>Testin idea on testata sinun kielitaitoasi, ei esimerkiksi suomalaisen ystäväsi tai </a:t>
            </a:r>
            <a:r>
              <a:rPr lang="fi-FI" dirty="0" err="1"/>
              <a:t>ChatGPT:n</a:t>
            </a:r>
            <a:r>
              <a:rPr lang="fi-FI" dirty="0"/>
              <a:t> kielitaitoa </a:t>
            </a:r>
          </a:p>
          <a:p>
            <a:r>
              <a:rPr lang="fi-FI" dirty="0"/>
              <a:t>Tykkään nähdä virheitä - I </a:t>
            </a:r>
            <a:r>
              <a:rPr lang="fi-FI" dirty="0" err="1"/>
              <a:t>like</a:t>
            </a:r>
            <a:r>
              <a:rPr lang="fi-FI" dirty="0"/>
              <a:t> to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mistakes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you’ve</a:t>
            </a:r>
            <a:r>
              <a:rPr lang="fi-FI" dirty="0"/>
              <a:t> </a:t>
            </a:r>
            <a:r>
              <a:rPr lang="fi-FI" dirty="0" err="1"/>
              <a:t>challenged</a:t>
            </a:r>
            <a:r>
              <a:rPr lang="fi-FI" dirty="0"/>
              <a:t> </a:t>
            </a:r>
            <a:r>
              <a:rPr lang="fi-FI" dirty="0" err="1"/>
              <a:t>yourself</a:t>
            </a:r>
            <a:r>
              <a:rPr lang="fi-FI" dirty="0"/>
              <a:t> and </a:t>
            </a:r>
            <a:r>
              <a:rPr lang="fi-FI" dirty="0" err="1"/>
              <a:t>done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yourself</a:t>
            </a:r>
            <a:r>
              <a:rPr lang="fi-FI" dirty="0"/>
              <a:t>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867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8D98D4-BF6B-AEC9-D427-65A67015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What if I run out of time?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DA844F-7392-5ACF-D260-9F4025101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Because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 is an open </a:t>
            </a:r>
            <a:r>
              <a:rPr lang="fi-FI" dirty="0" err="1"/>
              <a:t>book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, </a:t>
            </a:r>
            <a:r>
              <a:rPr lang="fi-FI" dirty="0" err="1"/>
              <a:t>there</a:t>
            </a:r>
            <a:r>
              <a:rPr lang="fi-FI" dirty="0"/>
              <a:t> is </a:t>
            </a:r>
            <a:r>
              <a:rPr lang="fi-FI" dirty="0" err="1"/>
              <a:t>quite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to </a:t>
            </a:r>
            <a:r>
              <a:rPr lang="fi-FI" dirty="0" err="1"/>
              <a:t>do</a:t>
            </a:r>
            <a:endParaRPr lang="fi-FI" dirty="0"/>
          </a:p>
          <a:p>
            <a:r>
              <a:rPr lang="fi-FI" dirty="0" err="1"/>
              <a:t>Upload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is </a:t>
            </a:r>
            <a:r>
              <a:rPr lang="fi-FI" dirty="0" err="1"/>
              <a:t>up</a:t>
            </a:r>
            <a:r>
              <a:rPr lang="fi-FI" dirty="0"/>
              <a:t>,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100 % </a:t>
            </a:r>
            <a:r>
              <a:rPr lang="fi-FI" dirty="0" err="1"/>
              <a:t>done</a:t>
            </a:r>
            <a:endParaRPr lang="fi-FI" dirty="0"/>
          </a:p>
          <a:p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possible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a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grade</a:t>
            </a:r>
            <a:r>
              <a:rPr lang="fi-FI" dirty="0"/>
              <a:t> </a:t>
            </a:r>
            <a:r>
              <a:rPr lang="fi-FI" dirty="0" err="1"/>
              <a:t>without</a:t>
            </a:r>
            <a:r>
              <a:rPr lang="fi-FI" dirty="0"/>
              <a:t> </a:t>
            </a:r>
            <a:r>
              <a:rPr lang="fi-FI" dirty="0" err="1"/>
              <a:t>finishing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entire</a:t>
            </a:r>
            <a:r>
              <a:rPr lang="fi-FI" dirty="0"/>
              <a:t> </a:t>
            </a:r>
            <a:r>
              <a:rPr lang="fi-FI" dirty="0" err="1"/>
              <a:t>exam</a:t>
            </a:r>
            <a:endParaRPr lang="fi-FI" dirty="0"/>
          </a:p>
          <a:p>
            <a:r>
              <a:rPr lang="fi-FI" dirty="0"/>
              <a:t>If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upload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later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18.00,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a </a:t>
            </a:r>
            <a:r>
              <a:rPr lang="fi-FI" dirty="0" err="1"/>
              <a:t>lower</a:t>
            </a:r>
            <a:r>
              <a:rPr lang="fi-FI" dirty="0"/>
              <a:t> </a:t>
            </a:r>
            <a:r>
              <a:rPr lang="fi-FI" dirty="0" err="1"/>
              <a:t>grade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otherwise</a:t>
            </a:r>
            <a:endParaRPr lang="fi-FI" dirty="0"/>
          </a:p>
          <a:p>
            <a:r>
              <a:rPr lang="fi-FI" dirty="0"/>
              <a:t>At 18.30 it </a:t>
            </a:r>
            <a:r>
              <a:rPr lang="fi-FI" dirty="0" err="1"/>
              <a:t>will</a:t>
            </a:r>
            <a:r>
              <a:rPr lang="fi-FI" dirty="0"/>
              <a:t> no </a:t>
            </a:r>
            <a:r>
              <a:rPr lang="fi-FI" dirty="0" err="1"/>
              <a:t>longer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possible</a:t>
            </a:r>
            <a:r>
              <a:rPr lang="fi-FI" dirty="0"/>
              <a:t> to </a:t>
            </a:r>
            <a:r>
              <a:rPr lang="fi-FI" dirty="0" err="1"/>
              <a:t>turn</a:t>
            </a:r>
            <a:r>
              <a:rPr lang="fi-FI" dirty="0"/>
              <a:t> in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678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987FF-54B0-8BB8-B1A9-CC75D529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What if my computer crashes?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78D514-6B3F-AF45-0D86-717133480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Let me know and I’ll take it into account</a:t>
            </a:r>
          </a:p>
        </p:txBody>
      </p:sp>
    </p:spTree>
    <p:extLst>
      <p:ext uri="{BB962C8B-B14F-4D97-AF65-F5344CB8AC3E}">
        <p14:creationId xmlns:p14="http://schemas.microsoft.com/office/powerpoint/2010/main" val="181998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96CFB9-2839-16AD-5D60-4A7DD5E5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Uusintatentti - Re-examination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7918E5-EBA8-00EE-41CE-683B6B200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Date</a:t>
            </a:r>
            <a:r>
              <a:rPr lang="fi-FI" dirty="0"/>
              <a:t> and </a:t>
            </a:r>
            <a:r>
              <a:rPr lang="fi-FI" dirty="0" err="1"/>
              <a:t>time</a:t>
            </a:r>
            <a:r>
              <a:rPr lang="fi-FI" dirty="0"/>
              <a:t>: 31.7.2023 klo 17.00-18.00</a:t>
            </a:r>
          </a:p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register</a:t>
            </a:r>
            <a:endParaRPr lang="fi-FI" dirty="0"/>
          </a:p>
          <a:p>
            <a:pPr lvl="1"/>
            <a:r>
              <a:rPr lang="fi-FI" dirty="0">
                <a:hlinkClick r:id="rId2"/>
              </a:rPr>
              <a:t>https://openregistration.aalto.fi/</a:t>
            </a:r>
            <a:endParaRPr lang="fi-FI" dirty="0"/>
          </a:p>
          <a:p>
            <a:pPr lvl="1"/>
            <a:r>
              <a:rPr lang="fi-FI" dirty="0"/>
              <a:t>Aalto Open </a:t>
            </a:r>
            <a:r>
              <a:rPr lang="fi-FI" dirty="0" err="1"/>
              <a:t>University</a:t>
            </a:r>
            <a:r>
              <a:rPr lang="fi-FI" dirty="0"/>
              <a:t> </a:t>
            </a:r>
            <a:r>
              <a:rPr lang="fi-FI" dirty="0" err="1"/>
              <a:t>office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help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trouble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registration</a:t>
            </a:r>
            <a:endParaRPr lang="fi-FI" dirty="0"/>
          </a:p>
          <a:p>
            <a:r>
              <a:rPr lang="fi-FI" dirty="0" err="1"/>
              <a:t>Also</a:t>
            </a:r>
            <a:r>
              <a:rPr lang="fi-FI" dirty="0"/>
              <a:t> on </a:t>
            </a:r>
            <a:r>
              <a:rPr lang="fi-FI" dirty="0" err="1"/>
              <a:t>MyCourses</a:t>
            </a:r>
            <a:r>
              <a:rPr lang="fi-FI" dirty="0"/>
              <a:t>, just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exam</a:t>
            </a:r>
            <a:endParaRPr lang="fi-FI" dirty="0"/>
          </a:p>
          <a:p>
            <a:pPr lvl="2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202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Mitä kuuluu? Missä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oot</a:t>
            </a:r>
            <a:r>
              <a:rPr lang="fi-FI" dirty="0"/>
              <a:t> juhannuksena? </a:t>
            </a:r>
          </a:p>
          <a:p>
            <a:r>
              <a:rPr lang="fi-FI" dirty="0"/>
              <a:t>Jumppaa ja ääntämistä</a:t>
            </a:r>
          </a:p>
          <a:p>
            <a:r>
              <a:rPr lang="fi-FI" dirty="0"/>
              <a:t>Kysymyksiä ja kommentteja kotitehtävästä (predikatiivilause) </a:t>
            </a:r>
          </a:p>
          <a:p>
            <a:r>
              <a:rPr lang="fi-FI" dirty="0"/>
              <a:t>Yhteenveto kappaleesta 9 - </a:t>
            </a:r>
            <a:r>
              <a:rPr lang="fi-FI" dirty="0" err="1"/>
              <a:t>Recap</a:t>
            </a:r>
            <a:r>
              <a:rPr lang="fi-FI" dirty="0"/>
              <a:t> </a:t>
            </a:r>
            <a:r>
              <a:rPr lang="fi-FI" dirty="0" err="1"/>
              <a:t>chapter</a:t>
            </a:r>
            <a:r>
              <a:rPr lang="fi-FI" dirty="0"/>
              <a:t> 9</a:t>
            </a:r>
          </a:p>
          <a:p>
            <a:r>
              <a:rPr lang="fi-FI" dirty="0"/>
              <a:t>Puhutaan tentistä: Suullinen tentti</a:t>
            </a:r>
          </a:p>
          <a:p>
            <a:r>
              <a:rPr lang="fi-FI" dirty="0"/>
              <a:t>Puhtaan tentistä: Kirjallinen tentti </a:t>
            </a:r>
          </a:p>
          <a:p>
            <a:r>
              <a:rPr lang="fi-FI" dirty="0"/>
              <a:t>Pienissä ryhmissä</a:t>
            </a:r>
          </a:p>
          <a:p>
            <a:r>
              <a:rPr lang="fi-FI" dirty="0"/>
              <a:t>Kysymyksiä ja kommentteja </a:t>
            </a:r>
          </a:p>
          <a:p>
            <a:r>
              <a:rPr lang="fi-FI" dirty="0"/>
              <a:t>Kotitehtävä 4 </a:t>
            </a:r>
          </a:p>
          <a:p>
            <a:pPr marL="0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173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39EA1C-D31F-F97C-0D53-EEE1A10A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Results – Tulokset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D67852-E61A-E6C1-5CA2-DFE81678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Oral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: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get</a:t>
            </a:r>
            <a:r>
              <a:rPr lang="fi-FI" dirty="0"/>
              <a:t> feedback and </a:t>
            </a:r>
            <a:r>
              <a:rPr lang="fi-FI" dirty="0" err="1"/>
              <a:t>hear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grade</a:t>
            </a:r>
            <a:r>
              <a:rPr lang="fi-FI" dirty="0"/>
              <a:t> </a:t>
            </a:r>
            <a:r>
              <a:rPr lang="fi-FI" dirty="0" err="1"/>
              <a:t>immediately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</a:t>
            </a:r>
            <a:endParaRPr lang="fi-FI" dirty="0"/>
          </a:p>
          <a:p>
            <a:r>
              <a:rPr lang="fi-FI" dirty="0" err="1"/>
              <a:t>Written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: Feedback and </a:t>
            </a:r>
            <a:r>
              <a:rPr lang="fi-FI" dirty="0" err="1"/>
              <a:t>grade</a:t>
            </a:r>
            <a:r>
              <a:rPr lang="fi-FI" dirty="0"/>
              <a:t> on </a:t>
            </a:r>
            <a:r>
              <a:rPr lang="fi-FI" dirty="0" err="1"/>
              <a:t>MyCourses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a </a:t>
            </a:r>
            <a:r>
              <a:rPr lang="fi-FI" dirty="0" err="1"/>
              <a:t>month</a:t>
            </a:r>
            <a:endParaRPr lang="fi-FI" dirty="0"/>
          </a:p>
          <a:p>
            <a:r>
              <a:rPr lang="fi-FI" dirty="0" err="1"/>
              <a:t>Final</a:t>
            </a:r>
            <a:r>
              <a:rPr lang="fi-FI" dirty="0"/>
              <a:t> </a:t>
            </a:r>
            <a:r>
              <a:rPr lang="fi-FI" dirty="0" err="1"/>
              <a:t>grade</a:t>
            </a:r>
            <a:r>
              <a:rPr lang="fi-FI" dirty="0"/>
              <a:t>: Via </a:t>
            </a:r>
            <a:r>
              <a:rPr lang="fi-FI" dirty="0" err="1"/>
              <a:t>email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a </a:t>
            </a:r>
            <a:r>
              <a:rPr lang="fi-FI" dirty="0" err="1"/>
              <a:t>month</a:t>
            </a:r>
            <a:endParaRPr lang="fi-FI" dirty="0"/>
          </a:p>
          <a:p>
            <a:pPr lvl="1"/>
            <a:r>
              <a:rPr lang="fi-FI" dirty="0" err="1"/>
              <a:t>Note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oral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 </a:t>
            </a:r>
            <a:r>
              <a:rPr lang="fi-FI" dirty="0" err="1"/>
              <a:t>grade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final</a:t>
            </a:r>
            <a:r>
              <a:rPr lang="fi-FI" dirty="0"/>
              <a:t> </a:t>
            </a:r>
            <a:r>
              <a:rPr lang="fi-FI" dirty="0" err="1"/>
              <a:t>grade</a:t>
            </a:r>
            <a:r>
              <a:rPr lang="fi-FI" dirty="0"/>
              <a:t> </a:t>
            </a:r>
            <a:r>
              <a:rPr lang="fi-FI" dirty="0" err="1"/>
              <a:t>won’t</a:t>
            </a:r>
            <a:r>
              <a:rPr lang="fi-FI" dirty="0"/>
              <a:t> </a:t>
            </a:r>
            <a:r>
              <a:rPr lang="fi-FI" dirty="0" err="1"/>
              <a:t>appear</a:t>
            </a:r>
            <a:r>
              <a:rPr lang="fi-FI" dirty="0"/>
              <a:t> on </a:t>
            </a:r>
            <a:r>
              <a:rPr lang="fi-FI" dirty="0" err="1"/>
              <a:t>MyCourses</a:t>
            </a:r>
            <a:r>
              <a:rPr lang="fi-FI" dirty="0"/>
              <a:t>! 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42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374EC4-BBAB-F2C5-CFA2-612BF222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final</a:t>
            </a:r>
            <a:r>
              <a:rPr lang="fi-FI" dirty="0"/>
              <a:t> </a:t>
            </a:r>
            <a:r>
              <a:rPr lang="fi-FI" dirty="0" err="1"/>
              <a:t>grade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D29D9D-EE84-1392-72D4-6EAE9C4D2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967"/>
            <a:ext cx="10515600" cy="4351338"/>
          </a:xfrm>
        </p:spPr>
        <p:txBody>
          <a:bodyPr/>
          <a:lstStyle/>
          <a:p>
            <a:r>
              <a:rPr lang="fi-FI" dirty="0"/>
              <a:t>Kotitehtävä 1</a:t>
            </a:r>
          </a:p>
          <a:p>
            <a:r>
              <a:rPr lang="fi-FI" dirty="0"/>
              <a:t>Kotitehtävä 2</a:t>
            </a:r>
          </a:p>
          <a:p>
            <a:r>
              <a:rPr lang="fi-FI" dirty="0"/>
              <a:t>Kotitehtävä 3</a:t>
            </a:r>
          </a:p>
          <a:p>
            <a:r>
              <a:rPr lang="fi-FI" dirty="0"/>
              <a:t>Kotitehtävä 4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Suullinen tentti = 25 %</a:t>
            </a:r>
          </a:p>
          <a:p>
            <a:r>
              <a:rPr lang="fi-FI" dirty="0"/>
              <a:t>Kirjallinen tentti = 25 % </a:t>
            </a:r>
          </a:p>
        </p:txBody>
      </p:sp>
      <p:sp>
        <p:nvSpPr>
          <p:cNvPr id="4" name="Oikea aaltosulje 3">
            <a:extLst>
              <a:ext uri="{FF2B5EF4-FFF2-40B4-BE49-F238E27FC236}">
                <a16:creationId xmlns:a16="http://schemas.microsoft.com/office/drawing/2014/main" id="{95D24977-47F2-428C-003A-5BE6981FB1E2}"/>
              </a:ext>
            </a:extLst>
          </p:cNvPr>
          <p:cNvSpPr/>
          <p:nvPr/>
        </p:nvSpPr>
        <p:spPr>
          <a:xfrm>
            <a:off x="3543301" y="1943100"/>
            <a:ext cx="535576" cy="1714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D165DAD-33E1-7E85-45BA-6B3E458CD440}"/>
              </a:ext>
            </a:extLst>
          </p:cNvPr>
          <p:cNvSpPr txBox="1"/>
          <p:nvPr/>
        </p:nvSpPr>
        <p:spPr>
          <a:xfrm>
            <a:off x="4274003" y="2507962"/>
            <a:ext cx="170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/>
              <a:t>= 50 % </a:t>
            </a:r>
          </a:p>
        </p:txBody>
      </p:sp>
    </p:spTree>
    <p:extLst>
      <p:ext uri="{BB962C8B-B14F-4D97-AF65-F5344CB8AC3E}">
        <p14:creationId xmlns:p14="http://schemas.microsoft.com/office/powerpoint/2010/main" val="128140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DBE6C6-D590-FF64-B1F7-6F4CF3DB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tai kommentteja tenteistä?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A13D4C-4E05-EB21-77B0-6CC9C2A75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Tentti = </a:t>
            </a:r>
            <a:r>
              <a:rPr lang="fi-FI" dirty="0" err="1"/>
              <a:t>exam</a:t>
            </a:r>
            <a:endParaRPr lang="fi-FI" dirty="0"/>
          </a:p>
          <a:p>
            <a:pPr lvl="1"/>
            <a:r>
              <a:rPr lang="fi-FI" dirty="0" err="1"/>
              <a:t>Stem</a:t>
            </a:r>
            <a:r>
              <a:rPr lang="fi-FI" dirty="0"/>
              <a:t>: tenti-, tentti-</a:t>
            </a:r>
          </a:p>
          <a:p>
            <a:pPr lvl="1"/>
            <a:r>
              <a:rPr lang="fi-FI" dirty="0" err="1"/>
              <a:t>Plural</a:t>
            </a:r>
            <a:r>
              <a:rPr lang="fi-FI" dirty="0"/>
              <a:t> </a:t>
            </a:r>
            <a:r>
              <a:rPr lang="fi-FI" dirty="0" err="1"/>
              <a:t>stem</a:t>
            </a:r>
            <a:r>
              <a:rPr lang="fi-FI" dirty="0"/>
              <a:t>: </a:t>
            </a:r>
            <a:r>
              <a:rPr lang="fi-FI" dirty="0" err="1"/>
              <a:t>tentei</a:t>
            </a:r>
            <a:r>
              <a:rPr lang="fi-FI" dirty="0"/>
              <a:t>- </a:t>
            </a:r>
          </a:p>
          <a:p>
            <a:pPr lvl="1"/>
            <a:r>
              <a:rPr lang="fi-FI" dirty="0"/>
              <a:t>+ Mistä? (</a:t>
            </a:r>
            <a:r>
              <a:rPr lang="fi-FI" dirty="0" err="1"/>
              <a:t>elative</a:t>
            </a:r>
            <a:r>
              <a:rPr lang="fi-FI" dirty="0"/>
              <a:t>): tentei</a:t>
            </a:r>
            <a:r>
              <a:rPr lang="fi-FI" b="1" dirty="0"/>
              <a:t>stä</a:t>
            </a:r>
          </a:p>
          <a:p>
            <a:pPr marL="457200" lvl="1" indent="0">
              <a:buNone/>
            </a:pPr>
            <a:r>
              <a:rPr lang="fi-FI" dirty="0"/>
              <a:t>= </a:t>
            </a:r>
            <a:r>
              <a:rPr lang="fi-FI" b="1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exams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=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comments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(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concerning</a:t>
            </a:r>
            <a:r>
              <a:rPr lang="fi-FI" dirty="0"/>
              <a:t>)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exams</a:t>
            </a:r>
            <a:r>
              <a:rPr lang="fi-FI" dirty="0"/>
              <a:t>? </a:t>
            </a:r>
          </a:p>
          <a:p>
            <a:pPr marL="457200" lvl="1" indent="0">
              <a:buNone/>
            </a:pPr>
            <a:r>
              <a:rPr lang="fi-FI" dirty="0" err="1"/>
              <a:t>Literally</a:t>
            </a:r>
            <a:r>
              <a:rPr lang="fi-FI" dirty="0"/>
              <a:t>: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exams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720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723503-0C9A-EB8A-7CC0-91BAD2FB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Tauko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B1F7B6-C7E8-53C1-0DBA-D28A80443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Kello on nyt 17.08</a:t>
            </a:r>
          </a:p>
          <a:p>
            <a:r>
              <a:rPr lang="fi-FI" dirty="0"/>
              <a:t>Jatketaan kello 17.18 </a:t>
            </a:r>
          </a:p>
        </p:txBody>
      </p:sp>
    </p:spTree>
    <p:extLst>
      <p:ext uri="{BB962C8B-B14F-4D97-AF65-F5344CB8AC3E}">
        <p14:creationId xmlns:p14="http://schemas.microsoft.com/office/powerpoint/2010/main" val="71849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4AEA0D-A3B9-7E2A-A194-2EDCA5DE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Pienissä ryhmissä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10EBF1-AFB2-AA85-2769-A0E53552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https://mycourses.aalto.fi/course/view.php?id=38335&amp;section=18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2873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12F54C-D2FE-36AD-2230-99FC69C2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kommentteja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834F9E-D249-3BC9-C669-062498462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9685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22FAE-217E-C8B9-4482-249D5EC5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Nowhere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EC0CDE-5CA4-369E-5C29-6E033CDA2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En</a:t>
            </a:r>
            <a:r>
              <a:rPr lang="fi-FI" dirty="0"/>
              <a:t> mene </a:t>
            </a:r>
            <a:r>
              <a:rPr lang="fi-FI" b="1" dirty="0"/>
              <a:t>mihinkään</a:t>
            </a:r>
            <a:r>
              <a:rPr lang="fi-FI" dirty="0"/>
              <a:t>. =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</a:t>
            </a:r>
            <a:r>
              <a:rPr lang="fi-FI" dirty="0" err="1"/>
              <a:t>anywhere</a:t>
            </a:r>
            <a:r>
              <a:rPr lang="fi-FI" dirty="0"/>
              <a:t>. </a:t>
            </a:r>
          </a:p>
          <a:p>
            <a:pPr lvl="1"/>
            <a:r>
              <a:rPr lang="fi-FI" dirty="0" err="1"/>
              <a:t>Mä</a:t>
            </a:r>
            <a:r>
              <a:rPr lang="fi-FI" dirty="0"/>
              <a:t> en </a:t>
            </a:r>
            <a:r>
              <a:rPr lang="fi-FI" dirty="0" err="1"/>
              <a:t>mee</a:t>
            </a:r>
            <a:r>
              <a:rPr lang="fi-FI" dirty="0"/>
              <a:t> mihinkään. </a:t>
            </a:r>
          </a:p>
          <a:p>
            <a:r>
              <a:rPr lang="fi-FI" dirty="0" err="1"/>
              <a:t>Mun</a:t>
            </a:r>
            <a:r>
              <a:rPr lang="fi-FI" dirty="0"/>
              <a:t> avaimet ei ole </a:t>
            </a:r>
            <a:r>
              <a:rPr lang="fi-FI" b="1" dirty="0"/>
              <a:t>missään</a:t>
            </a:r>
            <a:r>
              <a:rPr lang="fi-FI" dirty="0"/>
              <a:t>! = My </a:t>
            </a:r>
            <a:r>
              <a:rPr lang="fi-FI" dirty="0" err="1"/>
              <a:t>keys</a:t>
            </a:r>
            <a:r>
              <a:rPr lang="fi-FI" dirty="0"/>
              <a:t> </a:t>
            </a:r>
            <a:r>
              <a:rPr lang="fi-FI" dirty="0" err="1"/>
              <a:t>aren’t</a:t>
            </a:r>
            <a:r>
              <a:rPr lang="fi-FI" dirty="0"/>
              <a:t> </a:t>
            </a:r>
            <a:r>
              <a:rPr lang="fi-FI" dirty="0" err="1"/>
              <a:t>anywhere</a:t>
            </a:r>
            <a:r>
              <a:rPr lang="fi-FI" dirty="0"/>
              <a:t>! My </a:t>
            </a:r>
            <a:r>
              <a:rPr lang="fi-FI" dirty="0" err="1"/>
              <a:t>keys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nowhere</a:t>
            </a:r>
            <a:r>
              <a:rPr lang="fi-FI" dirty="0"/>
              <a:t> (to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seen</a:t>
            </a:r>
            <a:r>
              <a:rPr lang="fi-FI" dirty="0"/>
              <a:t>)!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Compare</a:t>
            </a:r>
            <a:r>
              <a:rPr lang="fi-FI" dirty="0"/>
              <a:t>: Ei se mitään! =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nothing</a:t>
            </a:r>
            <a:r>
              <a:rPr lang="fi-FI"/>
              <a:t>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2356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D3981F-3A65-B92F-3B0F-24297AD1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EBEFD0-4F1E-BA34-3A2A-3FE445479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745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23F452-12A3-83D7-040B-3AE497A1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Missä, mistä, mihin?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D468D9-15DE-836C-1C76-08E128904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https://wordwall.net/play/57134/147/697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7822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AF6F06-E447-F21D-E712-3486CC44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kello on?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6D075A-8FE6-622B-DB5C-70989CBA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https://wordwall.net/play/31298/281/659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82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Kirjoita chattiin vastaukset kysymyksiin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Mitä kuuluu tänään?</a:t>
            </a:r>
          </a:p>
          <a:p>
            <a:r>
              <a:rPr lang="fi-FI" dirty="0"/>
              <a:t>Missä </a:t>
            </a:r>
            <a:r>
              <a:rPr lang="fi-FI" dirty="0" err="1"/>
              <a:t>sä</a:t>
            </a:r>
            <a:r>
              <a:rPr lang="fi-FI" dirty="0"/>
              <a:t> </a:t>
            </a:r>
            <a:r>
              <a:rPr lang="fi-FI" dirty="0" err="1"/>
              <a:t>oot</a:t>
            </a:r>
            <a:r>
              <a:rPr lang="fi-FI" dirty="0"/>
              <a:t> juhannuksena?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Juhannus = </a:t>
            </a:r>
            <a:r>
              <a:rPr lang="fi-FI" dirty="0" err="1"/>
              <a:t>Midsummer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Juhannukse</a:t>
            </a:r>
            <a:r>
              <a:rPr lang="fi-FI" dirty="0"/>
              <a:t>- = vartalo (</a:t>
            </a:r>
            <a:r>
              <a:rPr lang="fi-FI" dirty="0" err="1"/>
              <a:t>stem</a:t>
            </a:r>
            <a:r>
              <a:rPr lang="fi-FI" dirty="0"/>
              <a:t>) </a:t>
            </a:r>
          </a:p>
          <a:p>
            <a:pPr marL="0" indent="0">
              <a:buNone/>
            </a:pPr>
            <a:r>
              <a:rPr lang="fi-FI" dirty="0"/>
              <a:t>Juhannuksena = At </a:t>
            </a:r>
            <a:r>
              <a:rPr lang="fi-FI" dirty="0" err="1"/>
              <a:t>Midsummer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8309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74DCC8-C498-1368-7CAE-A506D979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Kuukaudet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649DA8-DB5A-A81A-B150-1A52A2174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https://wordwall.net/play/1181/996/3720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4649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1A7523-D79F-5062-F9BF-0672346E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Ruumiinosat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7DB933-AAC4-CF1E-C0C2-9A040858F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https://wordwall.net/play/32892/464/898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5626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F95298-068B-FCE9-A6F3-890066C6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FB8FD0-2814-DDEA-1895-ED11167BA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 4</a:t>
            </a:r>
          </a:p>
          <a:p>
            <a:pPr lvl="1"/>
            <a:r>
              <a:rPr lang="fi-FI" dirty="0"/>
              <a:t>Määräaika keskiviikkona 28.6.2023</a:t>
            </a:r>
          </a:p>
        </p:txBody>
      </p:sp>
    </p:spTree>
    <p:extLst>
      <p:ext uri="{BB962C8B-B14F-4D97-AF65-F5344CB8AC3E}">
        <p14:creationId xmlns:p14="http://schemas.microsoft.com/office/powerpoint/2010/main" val="1837251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 kurssista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118"/>
            <a:ext cx="10515600" cy="4351338"/>
          </a:xfrm>
        </p:spPr>
        <p:txBody>
          <a:bodyPr/>
          <a:lstStyle/>
          <a:p>
            <a:r>
              <a:rPr lang="fi-FI"/>
              <a:t>Nähdään tenteissä!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72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BF51BD-6FCF-5351-98C2-210AB60F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F88D20-F9F8-305C-8D86-A972D18E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Mä</a:t>
            </a:r>
            <a:r>
              <a:rPr lang="fi-FI" dirty="0"/>
              <a:t> täytän </a:t>
            </a:r>
            <a:r>
              <a:rPr lang="fi-FI" dirty="0" err="1"/>
              <a:t>kolkytkuus</a:t>
            </a:r>
            <a:r>
              <a:rPr lang="fi-FI" dirty="0"/>
              <a:t> vuotta...</a:t>
            </a:r>
          </a:p>
          <a:p>
            <a:pPr lvl="1"/>
            <a:r>
              <a:rPr lang="fi-FI" dirty="0" err="1"/>
              <a:t>Kolkytkuus</a:t>
            </a:r>
            <a:r>
              <a:rPr lang="fi-FI" dirty="0"/>
              <a:t> = kolmekymmentä kuusi = 36</a:t>
            </a:r>
          </a:p>
          <a:p>
            <a:r>
              <a:rPr lang="fi-FI" dirty="0"/>
              <a:t>ja </a:t>
            </a:r>
            <a:r>
              <a:rPr lang="fi-FI" dirty="0" err="1"/>
              <a:t>mä</a:t>
            </a:r>
            <a:r>
              <a:rPr lang="fi-FI" dirty="0"/>
              <a:t> haluan järjestää juhlat.  </a:t>
            </a:r>
          </a:p>
          <a:p>
            <a:pPr lvl="1"/>
            <a:r>
              <a:rPr lang="fi-FI" dirty="0" err="1"/>
              <a:t>Mähaluan</a:t>
            </a:r>
            <a:r>
              <a:rPr lang="fi-FI" dirty="0"/>
              <a:t> </a:t>
            </a:r>
          </a:p>
          <a:p>
            <a:r>
              <a:rPr lang="fi-FI" dirty="0" err="1"/>
              <a:t>Mä</a:t>
            </a:r>
            <a:r>
              <a:rPr lang="fi-FI" dirty="0"/>
              <a:t> kutsun ehkä kymmenen ihmistä. </a:t>
            </a:r>
          </a:p>
          <a:p>
            <a:r>
              <a:rPr lang="fi-FI" dirty="0"/>
              <a:t>Juhlat on </a:t>
            </a:r>
            <a:r>
              <a:rPr lang="fi-FI" dirty="0" err="1"/>
              <a:t>mun</a:t>
            </a:r>
            <a:r>
              <a:rPr lang="fi-FI" dirty="0"/>
              <a:t> kotona Helsingissä. </a:t>
            </a:r>
          </a:p>
          <a:p>
            <a:pPr lvl="1"/>
            <a:r>
              <a:rPr lang="fi-FI" dirty="0"/>
              <a:t>[</a:t>
            </a:r>
            <a:r>
              <a:rPr lang="fi-FI" dirty="0" err="1"/>
              <a:t>Helsi</a:t>
            </a:r>
            <a:r>
              <a:rPr lang="fi-FI" dirty="0" err="1">
                <a:latin typeface="IrisUPC"/>
              </a:rPr>
              <a:t>ŋŋissä</a:t>
            </a:r>
            <a:r>
              <a:rPr lang="fi-FI" dirty="0">
                <a:latin typeface="IrisUPC"/>
              </a:rPr>
              <a:t>]</a:t>
            </a:r>
          </a:p>
          <a:p>
            <a:pPr lvl="1"/>
            <a:r>
              <a:rPr lang="fi-FI" dirty="0"/>
              <a:t>[</a:t>
            </a:r>
            <a:r>
              <a:rPr lang="fi-FI" dirty="0" err="1"/>
              <a:t>mu</a:t>
            </a:r>
            <a:r>
              <a:rPr lang="fi-FI" dirty="0" err="1">
                <a:latin typeface="IrisUPC"/>
              </a:rPr>
              <a:t>ŋkotona</a:t>
            </a:r>
            <a:r>
              <a:rPr lang="fi-FI" dirty="0">
                <a:latin typeface="IrisUPC"/>
              </a:rPr>
              <a:t>]</a:t>
            </a:r>
            <a:endParaRPr lang="fi-FI" dirty="0"/>
          </a:p>
          <a:p>
            <a:r>
              <a:rPr lang="fi-FI" dirty="0"/>
              <a:t>Tervetuloa! </a:t>
            </a:r>
          </a:p>
          <a:p>
            <a:pPr lvl="1"/>
            <a:r>
              <a:rPr lang="fi-FI" dirty="0"/>
              <a:t>[</a:t>
            </a:r>
            <a:r>
              <a:rPr lang="fi-FI" dirty="0" err="1"/>
              <a:t>tervettuloa</a:t>
            </a:r>
            <a:r>
              <a:rPr lang="fi-FI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62556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06DF48-CD43-F5FB-A9BC-E269778D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kotitehtävistä?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BE29E4-DA9D-01B2-1326-7284570C6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https://edu.flinga.fi/s/EBWX582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48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35338B-8F71-E0DB-3587-AAD8BA14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Predikatiivilause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879EA0-3A8D-E591-052B-6A9D152DF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 13 sivulla 164/225</a:t>
            </a:r>
          </a:p>
        </p:txBody>
      </p:sp>
    </p:spTree>
    <p:extLst>
      <p:ext uri="{BB962C8B-B14F-4D97-AF65-F5344CB8AC3E}">
        <p14:creationId xmlns:p14="http://schemas.microsoft.com/office/powerpoint/2010/main" val="5851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4040D6-1722-753E-23F0-9F6C70E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Kappale 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14EA7C-2EA3-A70E-66CA-690B25F34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Central </a:t>
            </a:r>
            <a:r>
              <a:rPr lang="fi-FI" dirty="0" err="1"/>
              <a:t>vocabulary</a:t>
            </a:r>
            <a:r>
              <a:rPr lang="fi-FI" dirty="0"/>
              <a:t> and </a:t>
            </a:r>
            <a:r>
              <a:rPr lang="fi-FI" dirty="0" err="1"/>
              <a:t>phrases</a:t>
            </a:r>
            <a:r>
              <a:rPr lang="fi-FI" dirty="0"/>
              <a:t> </a:t>
            </a:r>
            <a:r>
              <a:rPr lang="fi-FI" dirty="0" err="1"/>
              <a:t>related</a:t>
            </a:r>
            <a:r>
              <a:rPr lang="fi-FI" dirty="0"/>
              <a:t> to </a:t>
            </a:r>
            <a:r>
              <a:rPr lang="fi-FI" dirty="0" err="1"/>
              <a:t>celebrations</a:t>
            </a:r>
            <a:endParaRPr lang="fi-FI" dirty="0"/>
          </a:p>
          <a:p>
            <a:r>
              <a:rPr lang="fi-FI" dirty="0"/>
              <a:t>Food </a:t>
            </a:r>
            <a:r>
              <a:rPr lang="fi-FI" dirty="0" err="1"/>
              <a:t>vocabulary</a:t>
            </a:r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verbs</a:t>
            </a:r>
            <a:r>
              <a:rPr lang="fi-FI" dirty="0"/>
              <a:t> voida, saada, osata and haluta</a:t>
            </a:r>
          </a:p>
          <a:p>
            <a:pPr lvl="1"/>
            <a:r>
              <a:rPr lang="fi-FI" dirty="0" err="1"/>
              <a:t>can</a:t>
            </a:r>
            <a:r>
              <a:rPr lang="fi-FI" dirty="0"/>
              <a:t> = voida/saada/osata</a:t>
            </a:r>
          </a:p>
          <a:p>
            <a:pPr lvl="1"/>
            <a:r>
              <a:rPr lang="fi-FI" dirty="0" err="1"/>
              <a:t>want</a:t>
            </a:r>
            <a:r>
              <a:rPr lang="fi-FI" dirty="0"/>
              <a:t> to</a:t>
            </a:r>
          </a:p>
          <a:p>
            <a:r>
              <a:rPr lang="fi-FI" dirty="0" err="1"/>
              <a:t>Grammar</a:t>
            </a:r>
            <a:endParaRPr lang="fi-FI" dirty="0"/>
          </a:p>
          <a:p>
            <a:pPr lvl="1"/>
            <a:r>
              <a:rPr lang="fi-FI" dirty="0" err="1"/>
              <a:t>Verb</a:t>
            </a:r>
            <a:r>
              <a:rPr lang="fi-FI" dirty="0"/>
              <a:t> + </a:t>
            </a:r>
            <a:r>
              <a:rPr lang="fi-FI" dirty="0" err="1"/>
              <a:t>verb</a:t>
            </a:r>
            <a:r>
              <a:rPr lang="fi-FI" dirty="0"/>
              <a:t> 			Voin opiskella suomea. </a:t>
            </a:r>
          </a:p>
          <a:p>
            <a:pPr lvl="1"/>
            <a:r>
              <a:rPr lang="fi-FI" dirty="0" err="1"/>
              <a:t>Predicative</a:t>
            </a:r>
            <a:r>
              <a:rPr lang="fi-FI" dirty="0"/>
              <a:t> </a:t>
            </a:r>
            <a:r>
              <a:rPr lang="fi-FI" dirty="0" err="1"/>
              <a:t>clauses</a:t>
            </a:r>
            <a:r>
              <a:rPr lang="fi-FI" dirty="0"/>
              <a:t> </a:t>
            </a:r>
          </a:p>
          <a:p>
            <a:pPr lvl="2"/>
            <a:r>
              <a:rPr lang="fi-FI" dirty="0"/>
              <a:t>Ruoka on hyvää. </a:t>
            </a:r>
          </a:p>
          <a:p>
            <a:pPr lvl="2"/>
            <a:r>
              <a:rPr lang="fi-FI" dirty="0"/>
              <a:t>Polkupyörä on hyvä.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8023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B5402E-E986-85FA-8872-E31A567B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Puhutaan tenteistä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74725B-68F3-5AD5-4D44-C274620A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My </a:t>
            </a:r>
            <a:r>
              <a:rPr lang="fi-FI" dirty="0" err="1"/>
              <a:t>goal</a:t>
            </a:r>
            <a:r>
              <a:rPr lang="fi-FI" dirty="0"/>
              <a:t> is to </a:t>
            </a:r>
            <a:r>
              <a:rPr lang="fi-FI" dirty="0" err="1"/>
              <a:t>assess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skills</a:t>
            </a:r>
            <a:r>
              <a:rPr lang="fi-FI" dirty="0"/>
              <a:t>: </a:t>
            </a:r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in </a:t>
            </a:r>
            <a:r>
              <a:rPr lang="fi-FI" dirty="0" err="1"/>
              <a:t>Finnish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moment</a:t>
            </a:r>
            <a:r>
              <a:rPr lang="fi-FI" dirty="0"/>
              <a:t>? </a:t>
            </a:r>
          </a:p>
          <a:p>
            <a:r>
              <a:rPr lang="fi-FI" dirty="0" err="1"/>
              <a:t>Grammar</a:t>
            </a:r>
            <a:r>
              <a:rPr lang="fi-FI" dirty="0"/>
              <a:t> and </a:t>
            </a:r>
            <a:r>
              <a:rPr lang="fi-FI" dirty="0" err="1"/>
              <a:t>vocabulary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 for </a:t>
            </a:r>
            <a:r>
              <a:rPr lang="fi-FI" dirty="0" err="1"/>
              <a:t>doing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tasks</a:t>
            </a:r>
            <a:endParaRPr lang="fi-FI" dirty="0"/>
          </a:p>
          <a:p>
            <a:pPr lvl="1"/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won’t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tested</a:t>
            </a:r>
            <a:r>
              <a:rPr lang="fi-FI" dirty="0"/>
              <a:t> </a:t>
            </a:r>
            <a:r>
              <a:rPr lang="fi-FI" dirty="0" err="1"/>
              <a:t>separately</a:t>
            </a:r>
            <a:r>
              <a:rPr lang="fi-FI" dirty="0"/>
              <a:t> </a:t>
            </a:r>
          </a:p>
          <a:p>
            <a:r>
              <a:rPr lang="fi-FI" dirty="0" err="1"/>
              <a:t>Mistakes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normal</a:t>
            </a:r>
            <a:r>
              <a:rPr lang="fi-FI" dirty="0"/>
              <a:t> and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expected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6548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18831</TotalTime>
  <Words>945</Words>
  <Application>Microsoft Office PowerPoint</Application>
  <PresentationFormat>Laajakuva</PresentationFormat>
  <Paragraphs>177</Paragraphs>
  <Slides>33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IrisUPC</vt:lpstr>
      <vt:lpstr>Office-teema</vt:lpstr>
      <vt:lpstr> Suomi 2</vt:lpstr>
      <vt:lpstr>Tänään</vt:lpstr>
      <vt:lpstr>Kirjoita chattiin</vt:lpstr>
      <vt:lpstr>Jumppaa ja ääntämistä</vt:lpstr>
      <vt:lpstr>Ääntämistä</vt:lpstr>
      <vt:lpstr>Kysymyksiä kotitehtävistä? </vt:lpstr>
      <vt:lpstr>Predikatiivilause </vt:lpstr>
      <vt:lpstr>Kappale 9</vt:lpstr>
      <vt:lpstr>Puhutaan tenteistä </vt:lpstr>
      <vt:lpstr>Puhutaan tentistä: Suullinen tentti</vt:lpstr>
      <vt:lpstr>Jos...</vt:lpstr>
      <vt:lpstr>If you log on to Zoom and no one is there </vt:lpstr>
      <vt:lpstr>Kirjallinen tentti on MyCoursesissa </vt:lpstr>
      <vt:lpstr>Puhutaan tentistä: Kirjallinen tentti</vt:lpstr>
      <vt:lpstr>Saat käyttää tentissä</vt:lpstr>
      <vt:lpstr>Muista, kuitenkin…</vt:lpstr>
      <vt:lpstr>What if I run out of time? </vt:lpstr>
      <vt:lpstr>What if my computer crashes? </vt:lpstr>
      <vt:lpstr>Uusintatentti - Re-examination</vt:lpstr>
      <vt:lpstr>Results – Tulokset </vt:lpstr>
      <vt:lpstr>Your final grade</vt:lpstr>
      <vt:lpstr>Kysymyksiä tai kommentteja tenteistä? </vt:lpstr>
      <vt:lpstr>Tauko </vt:lpstr>
      <vt:lpstr>Pienissä ryhmissä </vt:lpstr>
      <vt:lpstr>Kysymyksiä ja kommentteja</vt:lpstr>
      <vt:lpstr>Nowhere</vt:lpstr>
      <vt:lpstr>PowerPoint-esitys</vt:lpstr>
      <vt:lpstr>Missä, mistä, mihin? </vt:lpstr>
      <vt:lpstr>Mitä kello on? </vt:lpstr>
      <vt:lpstr>Kuukaudet</vt:lpstr>
      <vt:lpstr>Ruumiinosat </vt:lpstr>
      <vt:lpstr>Kotitehtävät</vt:lpstr>
      <vt:lpstr>Kiitos kurssista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36</cp:revision>
  <cp:lastPrinted>2022-11-07T12:10:51Z</cp:lastPrinted>
  <dcterms:created xsi:type="dcterms:W3CDTF">2021-09-13T12:59:36Z</dcterms:created>
  <dcterms:modified xsi:type="dcterms:W3CDTF">2023-06-21T14:54:36Z</dcterms:modified>
</cp:coreProperties>
</file>