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40"/>
  </p:normalViewPr>
  <p:slideViewPr>
    <p:cSldViewPr snapToGrid="0" snapToObjects="1">
      <p:cViewPr varScale="1">
        <p:scale>
          <a:sx n="102" d="100"/>
          <a:sy n="102" d="100"/>
        </p:scale>
        <p:origin x="1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AF328-7D44-1247-8CB7-675F8389B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B7BAB-9CDA-6B4D-867E-F1AE2346E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10AD-17AE-F648-B7AE-A65CC0585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9D8FE-3DD9-3D4E-A8E2-828BDC75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51388-62D4-3544-BA5E-FF8F1D3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04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FC3F6-C007-1445-A0FF-3834E28C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0F143-5575-5840-B845-E11F8A370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18E7E-9883-814E-A934-69A9B5018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4E28B-B3CD-9A43-B933-31D4B44C4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2A60-6783-8C4C-9FB6-6A3DA5683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40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166545-2292-0748-B06C-20AD5F801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529C3-5A7B-A44F-90F0-5E88C7ECD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003A5-1884-C846-9509-E7131EE12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34BCB-0B0A-EA43-8C84-8DDD1451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99F7F-55E4-5148-AB96-8F53DF21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35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F6521-AAE0-6A47-8CC4-F88894362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CDAC2-F2AB-2E43-8A0F-9256852D6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69D32-07FB-B140-9C0A-831F3B29A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6180E-42AF-1A4B-A7A8-799074828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79985-E62E-2F44-9930-0FDACCE82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07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E9BB8-5D8E-3143-8FBC-E1B3F6ACD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DF395-28C8-D241-99C6-109318E9E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01267-C572-3644-82E0-5EC0847B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A7BD9-818B-994A-9B94-891614D34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442F8-C538-2242-AF14-92C47FC5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679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B3C74-EC22-AB40-B342-1E39CD2DE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3C7AA-06B4-7B4F-8027-D93E3CEDF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58882-5685-DC43-AF98-2311AE96B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FEAD3-F103-4741-8827-134CC3F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08326-AC1C-5847-ABCF-4E5857ED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6803E-944C-7F41-95C8-BE6B3AD01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78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BF4EF-3BB2-484C-BB6E-A7FC1475D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22C20-DA16-5240-B621-95785AA2C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3FD68-9BC5-704E-9B30-0BE75702A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F3FA96-95B4-C344-B8C1-E5FFDB993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B0B78-FC96-9744-8276-F194D02DCB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262CB8-8E4D-2847-A069-54BDE9291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73C777-E586-9041-BFDC-372333B9F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1C7281-910D-AC47-B760-2C37438D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95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6DF6-DFE4-3E4A-ABD5-89112FC9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24A153-DA3D-314E-BAF8-83C2EC7B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919332-C900-FB4A-82D9-97D4ACE3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EF8B08-2811-6A44-A396-4F125CEB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27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CFEA00-8BF2-814A-8CFE-E90390776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C64104-DDA8-834B-A373-4610B6B74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9B4B6-FA55-E444-A288-E091D86B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90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125E-095F-244A-8B2E-46AEF3AB3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F0F44-A03B-4547-B396-7B8CCEDAA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A2DD94-0A9C-3B4B-83CB-FC72C8576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71A31-4285-9B43-8E2E-3E06B7394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117AD-EF70-CC4B-8215-863F0266A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19D79-69EC-854B-9DCC-6F840974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420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880FF-1C3A-0D4A-BEC4-58892B10D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858C8D-9285-384D-AB0D-FB1B46AA7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84548-1C40-1B45-8460-A4E924B4D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3619D-D54A-964D-A744-95B078725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3C226-49CA-A444-B871-96CE54ABD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48374-06D8-2649-8438-83273B1F3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6D977-CD56-454D-8F8E-89A402239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E2574-AF75-DB45-AE2F-B51F3097E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437D4-0F15-0E40-899C-558AB6F0B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430E8-C6E1-744A-A05D-4026E5000C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FBC5D-B49E-E44A-B7B0-3302D633C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BE3EF-4FDA-2741-B18F-A61BAFC8C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2FACC-E245-EB47-AE1E-AC3E49131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AB753-A196-8248-8EC2-08BB30C364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GROUPS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4AF6D-EA4F-004F-93CE-48B0F75EEB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19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27D3855-1C6E-5E4E-B8E5-4B12D3A44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154082"/>
              </p:ext>
            </p:extLst>
          </p:nvPr>
        </p:nvGraphicFramePr>
        <p:xfrm>
          <a:off x="1240403" y="1253330"/>
          <a:ext cx="3659898" cy="4595647"/>
        </p:xfrm>
        <a:graphic>
          <a:graphicData uri="http://schemas.openxmlformats.org/drawingml/2006/table">
            <a:tbl>
              <a:tblPr/>
              <a:tblGrid>
                <a:gridCol w="1219966">
                  <a:extLst>
                    <a:ext uri="{9D8B030D-6E8A-4147-A177-3AD203B41FA5}">
                      <a16:colId xmlns:a16="http://schemas.microsoft.com/office/drawing/2014/main" val="2603976789"/>
                    </a:ext>
                  </a:extLst>
                </a:gridCol>
                <a:gridCol w="1219966">
                  <a:extLst>
                    <a:ext uri="{9D8B030D-6E8A-4147-A177-3AD203B41FA5}">
                      <a16:colId xmlns:a16="http://schemas.microsoft.com/office/drawing/2014/main" val="3485998851"/>
                    </a:ext>
                  </a:extLst>
                </a:gridCol>
                <a:gridCol w="1219966">
                  <a:extLst>
                    <a:ext uri="{9D8B030D-6E8A-4147-A177-3AD203B41FA5}">
                      <a16:colId xmlns:a16="http://schemas.microsoft.com/office/drawing/2014/main" val="2189505469"/>
                    </a:ext>
                  </a:extLst>
                </a:gridCol>
              </a:tblGrid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Lastname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Firstname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124134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Andaviza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Flores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Victor Raúl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964040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Wing Yin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909840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Lovász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Dorian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Mátyás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0884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 Kai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142731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Suihkonen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Johanna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Liisa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Lydia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442005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Yeo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Xiu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Yun, Jillian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621089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Golan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18244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Kalliovaara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Roosa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540135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Arakphutthanan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Wimonnat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9331"/>
                  </a:ext>
                </a:extLst>
              </a:tr>
              <a:tr h="22913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Hossa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Hugo Antonio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9834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Hakulinen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Camilla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514367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Orpana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Oona Nicole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010463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Rainon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Jules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52998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Sukumar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Sanjay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522497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Cordova Castellani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Evelisa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082687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Arseneau-Bergeron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Jules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14942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Gareau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Lambert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879654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Compois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Margot Jess Ines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932769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Haapanen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Emilia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418788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Rantzos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Vasileios Matias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999182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Uusitalo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Peter Kasper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447252"/>
                  </a:ext>
                </a:extLst>
              </a:tr>
              <a:tr h="163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Mohammadi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Anita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72988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463CBC-9BD1-A24C-81F9-4DDF39525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963686"/>
              </p:ext>
            </p:extLst>
          </p:nvPr>
        </p:nvGraphicFramePr>
        <p:xfrm>
          <a:off x="4900302" y="1251555"/>
          <a:ext cx="3914151" cy="4271642"/>
        </p:xfrm>
        <a:graphic>
          <a:graphicData uri="http://schemas.openxmlformats.org/drawingml/2006/table">
            <a:tbl>
              <a:tblPr/>
              <a:tblGrid>
                <a:gridCol w="1304717">
                  <a:extLst>
                    <a:ext uri="{9D8B030D-6E8A-4147-A177-3AD203B41FA5}">
                      <a16:colId xmlns:a16="http://schemas.microsoft.com/office/drawing/2014/main" val="3035681867"/>
                    </a:ext>
                  </a:extLst>
                </a:gridCol>
                <a:gridCol w="1304717">
                  <a:extLst>
                    <a:ext uri="{9D8B030D-6E8A-4147-A177-3AD203B41FA5}">
                      <a16:colId xmlns:a16="http://schemas.microsoft.com/office/drawing/2014/main" val="2396778101"/>
                    </a:ext>
                  </a:extLst>
                </a:gridCol>
                <a:gridCol w="1304717">
                  <a:extLst>
                    <a:ext uri="{9D8B030D-6E8A-4147-A177-3AD203B41FA5}">
                      <a16:colId xmlns:a16="http://schemas.microsoft.com/office/drawing/2014/main" val="1836262976"/>
                    </a:ext>
                  </a:extLst>
                </a:gridCol>
              </a:tblGrid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Lastname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Firstname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337211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Palmroth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Inka Olivia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922168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Gerdt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Jonatan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522437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Ideo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Ilana Margaux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726433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Kuo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Chia-An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9776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Murray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Brenner James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841155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Juuti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Peppi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-Lotta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91583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Öhman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André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766347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Chaiprasopwong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Patlita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629466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Pyykkönen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Petra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Tiia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Katariina</a:t>
                      </a:r>
                    </a:p>
                  </a:txBody>
                  <a:tcPr marL="7285" marR="7285" marT="7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773374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Papazian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Pauline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Cléa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Lucie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181626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Rodier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Sabrina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40884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Patil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Nitin Pravin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12570"/>
                  </a:ext>
                </a:extLst>
              </a:tr>
              <a:tr h="22811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von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Frenckell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Waldemar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9966"/>
                  </a:ext>
                </a:extLst>
              </a:tr>
              <a:tr h="22811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Kivistö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Teppo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171346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Chiali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Neil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87318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Olander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Oscar Dan Christian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42379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Silenko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642064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Smyth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Ella Mira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094206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Wong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Hiu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Ching Belva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884170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Nyman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Jenny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801758"/>
                  </a:ext>
                </a:extLst>
              </a:tr>
              <a:tr h="16835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Perälä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Jenni</a:t>
                      </a: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1" marR="7891" marT="7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185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DD0127D-1D1C-294A-B899-A37F44C22581}"/>
              </a:ext>
            </a:extLst>
          </p:cNvPr>
          <p:cNvSpPr txBox="1"/>
          <p:nvPr/>
        </p:nvSpPr>
        <p:spPr>
          <a:xfrm>
            <a:off x="1447800" y="381000"/>
            <a:ext cx="18471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PEER TEACHING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17ECE5-1ED5-E5C1-7583-89EC296EAEB5}"/>
              </a:ext>
            </a:extLst>
          </p:cNvPr>
          <p:cNvSpPr txBox="1"/>
          <p:nvPr/>
        </p:nvSpPr>
        <p:spPr>
          <a:xfrm>
            <a:off x="1240403" y="5893250"/>
            <a:ext cx="89439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71550" lvl="1" indent="-342900"/>
            <a:r>
              <a:rPr lang="en-US" sz="1800" b="0" dirty="0"/>
              <a:t>(Teams) &amp; Topics:</a:t>
            </a:r>
          </a:p>
          <a:p>
            <a:pPr marL="971550" lvl="1" indent="-342900"/>
            <a:r>
              <a:rPr lang="en-US" sz="1800" b="0" dirty="0"/>
              <a:t>(1) Exporting, (2) Licensing, (3) Franchising, (4) Strategic alliances, (5) Joint ventures, (6) Wholly owned subsidiaries</a:t>
            </a:r>
          </a:p>
        </p:txBody>
      </p:sp>
    </p:spTree>
    <p:extLst>
      <p:ext uri="{BB962C8B-B14F-4D97-AF65-F5344CB8AC3E}">
        <p14:creationId xmlns:p14="http://schemas.microsoft.com/office/powerpoint/2010/main" val="277927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8F9B50-8EE6-A946-8CFC-391AB67C1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269669"/>
              </p:ext>
            </p:extLst>
          </p:nvPr>
        </p:nvGraphicFramePr>
        <p:xfrm>
          <a:off x="2169311" y="1033151"/>
          <a:ext cx="2793698" cy="5316602"/>
        </p:xfrm>
        <a:graphic>
          <a:graphicData uri="http://schemas.openxmlformats.org/drawingml/2006/table">
            <a:tbl>
              <a:tblPr/>
              <a:tblGrid>
                <a:gridCol w="1146383">
                  <a:extLst>
                    <a:ext uri="{9D8B030D-6E8A-4147-A177-3AD203B41FA5}">
                      <a16:colId xmlns:a16="http://schemas.microsoft.com/office/drawing/2014/main" val="1013870019"/>
                    </a:ext>
                  </a:extLst>
                </a:gridCol>
                <a:gridCol w="992189">
                  <a:extLst>
                    <a:ext uri="{9D8B030D-6E8A-4147-A177-3AD203B41FA5}">
                      <a16:colId xmlns:a16="http://schemas.microsoft.com/office/drawing/2014/main" val="2817192047"/>
                    </a:ext>
                  </a:extLst>
                </a:gridCol>
                <a:gridCol w="655126">
                  <a:extLst>
                    <a:ext uri="{9D8B030D-6E8A-4147-A177-3AD203B41FA5}">
                      <a16:colId xmlns:a16="http://schemas.microsoft.com/office/drawing/2014/main" val="1952870807"/>
                    </a:ext>
                  </a:extLst>
                </a:gridCol>
              </a:tblGrid>
              <a:tr h="17083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Lastname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Firstname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260215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Chiali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Neil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146338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Ideo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Ilana Margaux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948638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Silenko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963882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 Kai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326914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Golan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26218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Arakphutthanan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Wimonnat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778378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Kuo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Chia-An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798555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Orpana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Oona Nicole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151938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Smyth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Ella Mira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779334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Nyman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Jenny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558306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Arseneau-Bergeron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Jules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062139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Andaviza Flores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Victor Raúl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285171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Palmroth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Inka Olivia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93632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Suihkonen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Johanna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030929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Cordova Castellani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Evelisa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668819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Hakulinen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Camilla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118683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Hossa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Hugo Antonio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375467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Papazian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Pauline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84295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Sukumar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Sanjay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573597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Kalliovaara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Roosa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615418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Chaiprasopwong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Patlita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903870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Lovász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Dorian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Mátyás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566662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Patil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Nitin Pravin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99415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Uusitalo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Peter Kasper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529021"/>
                  </a:ext>
                </a:extLst>
              </a:tr>
              <a:tr h="160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Mohammadi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Anita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43071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8563329-F544-5B43-B02A-D0AC02A39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78853"/>
              </p:ext>
            </p:extLst>
          </p:nvPr>
        </p:nvGraphicFramePr>
        <p:xfrm>
          <a:off x="5603089" y="1033151"/>
          <a:ext cx="4555519" cy="5372833"/>
        </p:xfrm>
        <a:graphic>
          <a:graphicData uri="http://schemas.openxmlformats.org/drawingml/2006/table">
            <a:tbl>
              <a:tblPr/>
              <a:tblGrid>
                <a:gridCol w="1669948">
                  <a:extLst>
                    <a:ext uri="{9D8B030D-6E8A-4147-A177-3AD203B41FA5}">
                      <a16:colId xmlns:a16="http://schemas.microsoft.com/office/drawing/2014/main" val="1340879623"/>
                    </a:ext>
                  </a:extLst>
                </a:gridCol>
                <a:gridCol w="1817295">
                  <a:extLst>
                    <a:ext uri="{9D8B030D-6E8A-4147-A177-3AD203B41FA5}">
                      <a16:colId xmlns:a16="http://schemas.microsoft.com/office/drawing/2014/main" val="1193982854"/>
                    </a:ext>
                  </a:extLst>
                </a:gridCol>
                <a:gridCol w="1068276">
                  <a:extLst>
                    <a:ext uri="{9D8B030D-6E8A-4147-A177-3AD203B41FA5}">
                      <a16:colId xmlns:a16="http://schemas.microsoft.com/office/drawing/2014/main" val="642096680"/>
                    </a:ext>
                  </a:extLst>
                </a:gridCol>
              </a:tblGrid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Lastname</a:t>
                      </a:r>
                    </a:p>
                  </a:txBody>
                  <a:tcPr marL="7349" marR="7349" marT="73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Firstname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47184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Compois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Margot Jess Ines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172911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Wing Yin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902196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Pyykkönen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Petra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371995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von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Frenckell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Waldemar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30446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Wickström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Amanda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13882"/>
                  </a:ext>
                </a:extLst>
              </a:tr>
              <a:tr h="268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Haapanen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Emilia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07016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Murray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Brenner James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559370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Rainon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Jules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606909"/>
                  </a:ext>
                </a:extLst>
              </a:tr>
              <a:tr h="27633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Wong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Hiu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Ching Belva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20311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Gareau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Lambert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595564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Juuti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Peppi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-Lotta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92460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Rantzos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Vasileios Matias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4454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Yeo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Xiu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Yun, Jillian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49688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Öhman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André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070543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Gerdt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Jonatan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847967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Olander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Oscar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630069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Rodier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Sabrina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786198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Kivistö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Teppo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169435"/>
                  </a:ext>
                </a:extLst>
              </a:tr>
              <a:tr h="26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Perälä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Jenni</a:t>
                      </a: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9" marR="7349" marT="73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56331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4EB4404-0093-8E4C-AB21-4C99D9F91775}"/>
              </a:ext>
            </a:extLst>
          </p:cNvPr>
          <p:cNvSpPr txBox="1"/>
          <p:nvPr/>
        </p:nvSpPr>
        <p:spPr>
          <a:xfrm>
            <a:off x="2169311" y="320040"/>
            <a:ext cx="223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CASE STUDIES</a:t>
            </a:r>
          </a:p>
        </p:txBody>
      </p:sp>
    </p:spTree>
    <p:extLst>
      <p:ext uri="{BB962C8B-B14F-4D97-AF65-F5344CB8AC3E}">
        <p14:creationId xmlns:p14="http://schemas.microsoft.com/office/powerpoint/2010/main" val="420705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</TotalTime>
  <Words>377</Words>
  <Application>Microsoft Macintosh PowerPoint</Application>
  <PresentationFormat>Widescreen</PresentationFormat>
  <Paragraphs>278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THE GROUPS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IBED GROUPS</dc:title>
  <dc:creator>Eräpolku Emilia</dc:creator>
  <cp:lastModifiedBy>Eräpolku Emilia</cp:lastModifiedBy>
  <cp:revision>9</cp:revision>
  <dcterms:created xsi:type="dcterms:W3CDTF">2024-01-09T14:56:00Z</dcterms:created>
  <dcterms:modified xsi:type="dcterms:W3CDTF">2024-01-19T12:50:44Z</dcterms:modified>
</cp:coreProperties>
</file>