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3"/>
  </p:notesMasterIdLst>
  <p:sldIdLst>
    <p:sldId id="256" r:id="rId2"/>
    <p:sldId id="381" r:id="rId3"/>
    <p:sldId id="257" r:id="rId4"/>
    <p:sldId id="259" r:id="rId5"/>
    <p:sldId id="258" r:id="rId6"/>
    <p:sldId id="260" r:id="rId7"/>
    <p:sldId id="261" r:id="rId8"/>
    <p:sldId id="262" r:id="rId9"/>
    <p:sldId id="265" r:id="rId10"/>
    <p:sldId id="263" r:id="rId11"/>
    <p:sldId id="264" r:id="rId12"/>
    <p:sldId id="266" r:id="rId13"/>
    <p:sldId id="267" r:id="rId14"/>
    <p:sldId id="317" r:id="rId15"/>
    <p:sldId id="314" r:id="rId16"/>
    <p:sldId id="312" r:id="rId17"/>
    <p:sldId id="318" r:id="rId18"/>
    <p:sldId id="336" r:id="rId19"/>
    <p:sldId id="319" r:id="rId20"/>
    <p:sldId id="322" r:id="rId21"/>
    <p:sldId id="321" r:id="rId22"/>
    <p:sldId id="320" r:id="rId23"/>
    <p:sldId id="323" r:id="rId24"/>
    <p:sldId id="324" r:id="rId25"/>
    <p:sldId id="325" r:id="rId26"/>
    <p:sldId id="382" r:id="rId27"/>
    <p:sldId id="383" r:id="rId28"/>
    <p:sldId id="384" r:id="rId29"/>
    <p:sldId id="379" r:id="rId30"/>
    <p:sldId id="380" r:id="rId31"/>
    <p:sldId id="337" r:id="rId32"/>
    <p:sldId id="327" r:id="rId33"/>
    <p:sldId id="326" r:id="rId34"/>
    <p:sldId id="385" r:id="rId35"/>
    <p:sldId id="271" r:id="rId36"/>
    <p:sldId id="330" r:id="rId37"/>
    <p:sldId id="386" r:id="rId38"/>
    <p:sldId id="332" r:id="rId39"/>
    <p:sldId id="387" r:id="rId40"/>
    <p:sldId id="335" r:id="rId41"/>
    <p:sldId id="334" r:id="rId42"/>
    <p:sldId id="388" r:id="rId43"/>
    <p:sldId id="339" r:id="rId44"/>
    <p:sldId id="375" r:id="rId45"/>
    <p:sldId id="389" r:id="rId46"/>
    <p:sldId id="390" r:id="rId47"/>
    <p:sldId id="391" r:id="rId48"/>
    <p:sldId id="376" r:id="rId49"/>
    <p:sldId id="377" r:id="rId50"/>
    <p:sldId id="378" r:id="rId51"/>
    <p:sldId id="392"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E89"/>
    <a:srgbClr val="F6B04A"/>
    <a:srgbClr val="CE32FD"/>
    <a:srgbClr val="00C6BD"/>
    <a:srgbClr val="FF005E"/>
    <a:srgbClr val="FFB84A"/>
    <a:srgbClr val="FF97FD"/>
    <a:srgbClr val="00740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253"/>
    <p:restoredTop sz="96165"/>
  </p:normalViewPr>
  <p:slideViewPr>
    <p:cSldViewPr snapToGrid="0">
      <p:cViewPr varScale="1">
        <p:scale>
          <a:sx n="101" d="100"/>
          <a:sy n="101" d="100"/>
        </p:scale>
        <p:origin x="200" y="296"/>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2T10:59:42.177"/>
    </inkml:context>
    <inkml:brush xml:id="br0">
      <inkml:brushProperty name="width" value="0.1" units="cm"/>
      <inkml:brushProperty name="height" value="0.1" units="cm"/>
      <inkml:brushProperty name="color" value="#FF65F9"/>
    </inkml:brush>
  </inkml:definitions>
  <inkml:trace contextRef="#ctx0" brushRef="#br0">1611 984 24575,'-8'-43'0,"1"7"0,-7-3 0,4 8 0,-4 6 0,3-5 0,-7 10 0,7-4 0,-7 6 0,8 3 0,-7-2 0,7 3 0,-3 0 0,-1-4 0,5 8 0,-4-3 0,-1 0 0,5 4 0,-5-9 0,5 4 0,-4-1 0,2-2 0,-2 2 0,4 1 0,-1-4 0,1 4 0,0 0 0,0-4 0,1 9 0,-1-4 0,0 0 0,0 3 0,-4-11 0,3 10 0,-7-10 0,7 6 0,-8-3 0,8-1 0,-8 0 0,4 1 0,-1-1 0,-2 4 0,2-2 0,-4 2 0,5 1 0,-3-4 0,7 9 0,-3-4 0,0 4 0,3 0 0,-7 0 0,7 0 0,-11 0 0,5 0 0,-2 4 0,1-4 0,3 8 0,0-7 0,-9 7 0,7-7 0,-8 7 0,5-3 0,1 4 0,-6 0 0,4 0 0,-4 0 0,5 0 0,0 0 0,1 0 0,3 0 0,-2 0 0,3 0 0,-1 0 0,-2 0 0,-1 0 0,-2 0 0,-2 4 0,8-3 0,-4 8 0,8-5 0,-7 1 0,3 3 0,0-3 0,-4 0 0,8 3 0,-7-3 0,7 3 0,-8 1 0,9 0 0,-9 0 0,9-1 0,-9 2 0,8-2 0,-3 1 0,0 0 0,4-1 0,-4 1 0,0 4 0,-6 9 0,-1 4 0,-3 2 0,7 2 0,-2-11 0,7 11 0,-3-10 0,4 9 0,0-4 0,0 5 0,0-4 0,0 3 0,0-4 0,4 12 0,-3-5 0,3 4 0,0 1 0,-3-5 0,8 11 0,-3-11 0,4 24 0,0-21 0,0 22 0,0-25 0,0 5 0,0-7 0,0 1 0,0-1 0,0-5 0,0 5 0,0-10 0,0 3 0,0 1 0,4-4 0,1 4 0,4-5 0,0-1 0,1 1 0,-1-1 0,0 1 0,9 8 0,-3-7 0,4 7 0,-2-8 0,-6-1 0,6 1 0,-2 0 0,4 4 0,-4-3 0,3 4 0,-7 0 0,6-4 0,-6 4 0,7 0 0,-7-4 0,8 9 0,-8-9 0,8 9 0,-9-9 0,9 9 0,-8-9 0,7 4 0,-7 0 0,7-4 0,5 12 0,-2-6 0,6 2 0,-2-3 0,-5-1 0,10-3 0,-9 3 0,3 1 0,0-4 0,-3 3 0,3-5 0,-6 0 0,1-5 0,-5-1 0,4 0 0,-4-3 0,0 3 0,-1-4 0,-1 0 0,2 0 0,1 0 0,2 0 0,5 8 0,-6-6 0,10 6 0,-16-8 0,7 4 0,-7-3 0,2 3 0,1-5 0,-3 1 0,3 0 0,0 0 0,-4-1 0,5 5 0,-1-3 0,-3 3 0,7-4 0,-7 5 0,7-4 0,-6 7 0,6-2 0,2 12 0,0-7 0,4 7 0,-4-8 0,-5-1 0,4 1 0,-8-5 0,7 3 0,-7-7 0,3 3 0,-5 0 0,1-4 0,0 4 0,-1-4 0,0-1 0,1 0 0,3 9 0,2-6 0,0 6 0,-1-9 0,0 1 0,-4 0 0,9 0 0,-9-1 0,9 1 0,-9 0 0,9 0 0,-4 0 0,4-4 0,1 3 0,-5-3 0,3 4 0,-7 0 0,3 0 0,-5-1 0,0 0 0,1 1 0,-1-1 0,1 1 0,-1-1 0,0 0 0,1 1 0,-1-1 0,1 1 0,-1-1 0,0 0 0,5 4 0,-4-2 0,3-2 0,-4 0 0,-3-4 0,3 1 0,-8 2 0,8-6 0,-4 6 0,4-6 0,-4 6 0,4-6 0,-7 6 0,6-2 0,-3 3 0,1 0 0,-2-7 0,0 1 0,2-5 0,2 3 0,1 0 0,-4 3 0,3 1 0,-3 4 0,4-4 0,-4 4 0,0-11 0,0 2 0,5-7 0,5-5 0,5-7 0,0 0 0,1-10 0,-1 10 0,1-9 0,0 4 0,6-7 0,-5 1 0,6-1 0,-7 1 0,5 5 0,-4-3 0,4 2 0,-4-3 0,-1-1 0,0 1 0,1-1 0,-1 0 0,0 1 0,0 4 0,-5-3 0,3 9 0,-7-9 0,7 9 0,-2-10 0,-1 5 0,3-1 0,-2-9 0,3 13 0,-2-19 0,2 14 0,-3-10 0,0 6 0,3 1 0,-8-1 0,4 6 0,-5-5 0,8-3 0,-6 0 0,7-6 0,-9 8 0,1 1 0,3-1 0,-2 0 0,7 1 0,-7-7 0,2 5 0,1-5 0,-4 12 0,4-5 0,-6 10 0,5-12 0,-8 11 0,7-6 0,-8 3 0,5 4 0,0-9 0,0 3 0,0-4 0,0-1 0,0 0 0,0 1 0,0 4 0,0-3 0,-1 9 0,1-4 0,-1 5 0,1 1 0,-1-1 0,0 0 0,1 1 0,-1-1 0,0 0 0,0 1 0,-3-1 0,2-5 0,-2 4 0,-1-4 0,4 0 0,-8-2 0,3 1 0,-4-13 0,0 16 0,0-15 0,0 17 0,0-10 0,0 10 0,0-4 0,0 0 0,0 4 0,0-9 0,0 4 0,0-6 0,0 6 0,0-5 0,0 10 0,0-9 0,0 9 0,-4-4 0,3 5 0,-3 0 0,0-8 0,3 11 0,-3-5 0,0 12 0,3 1 0,-3-1 0,0 1 0,3-1 0,-6 1 0,6-1 0,-7 1 0,3-1 0,-3 1 0,-1-1 0,1 1 0,-1-1 0,-4-4 0,4 3 0,-4-3 0,0 4 0,3 1 0,-8-2 0,0-2 0,-1 1 0,-4-2 0,5 4 0,-1-1 0,0 1 0,-5-1 0,4-4 0,-4 4 0,5-4 0,1 5 0,-1-1 0,0 1 0,1-1 0,3 1 0,-2 4 0,7-2 0,-3 6 0,5-7 0,-5 7 0,7-6 0,-6 6 0,3-7 0,0 7 0,-4-3 0,5 4 0,-1 0 0,1 0 0,0 0 0,-1 0 0,1 0 0,-1 0 0,1 0 0,-1 0 0,1 0 0,-1 0 0,1 0 0,-1 0 0,1 0 0,-1 0 0,-4 0 0,3 0 0,-7 0 0,7 0 0,-7 0 0,7 0 0,-8 0 0,9 0 0,-9 0 0,8 0 0,-3 0 0,0 0 0,4 0 0,-9 4 0,8 1 0,-7 0 0,7 3 0,-7-3 0,2 4 0,1 0 0,-3-4 0,3 3 0,-5-3 0,5 0 0,-4 3 0,4-3 0,0 0 0,1 3 0,-4-3 0,6 0 0,-6 2 0,9-2 0,-1-1 0,1 4 0,-1-3 0,1-1 0,-1 4 0,5-4 0,-4 5 0,3-1 0,-3 0 0,-1 5 0,0 1 0,0 1 0,-1 2 0,6-3 0,-5 5 0,4-1 0,-8 4 0,2-2 0,-2 2 0,8-8 0,-3 4 0,2-4 0,-3 0 0,4-1 0,-3 0 0,4-4 0,-5 4 0,4 0 0,-3-3 0,4 2 0,-1-3 0,-3-1 0,7 1 0,-6-1 0,6 0 0,-7 1 0,7-1 0,-7 5 0,7-3 0,-7 7 0,7-3 0,-8 5 0,8-1 0,-7 6 0,2-4 0,1 4 0,-4 0 0,8-4 0,-8-1 0,8-1 0,-6-9 0,6 4 0,-3-5 0,4 1 0,-4-1 0,3 1 0,-2-1 0,-1-3 0,3 2 0,-10-6 0,10 6 0,-6-2 0,3-1 0,3 0 0,-3-4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2T11:18:13.410"/>
    </inkml:context>
    <inkml:brush xml:id="br0">
      <inkml:brushProperty name="width" value="0.05" units="cm"/>
      <inkml:brushProperty name="height" value="0.05" units="cm"/>
      <inkml:brushProperty name="color" value="#4B99FF"/>
    </inkml:brush>
  </inkml:definitions>
  <inkml:trace contextRef="#ctx0" brushRef="#br0">759 0 24575,'-12'24'0,"-8"8"0,-1-4 0,-6 0 0,0-3 0,-11 1 0,9 2 0,-17-1 0,17-2 0,-5-4 0,8 5 0,-1-5 0,1 3 0,-1-3 0,1-1 0,6-1 0,0 0 0,2-5 0,4 4 0,-5-5 0,7-1 0,0 0 0,5-1 0,-4 1 0,5 0 0,-6 0 0,0 0 0,5 0 0,-4 0 0,4 0 0,-5 0 0,6 0 0,-5 0 0,4-1 0,0 1 0,-3 0 0,8 0 0,-8 0 0,8 0 0,-8 0 0,8 0 0,-9 0 0,10 0 0,-4-1 0,5 1 0,-6 0 0,5 0 0,-4 0 0,-1-5 0,5 3 0,-10-3 0,10 5 0,-10-1 0,10 0 0,-9-5 0,8-1 0,-3-5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2T11:18:18.032"/>
    </inkml:context>
    <inkml:brush xml:id="br0">
      <inkml:brushProperty name="width" value="0.05" units="cm"/>
      <inkml:brushProperty name="height" value="0.05" units="cm"/>
      <inkml:brushProperty name="color" value="#4B99FF"/>
    </inkml:brush>
  </inkml:definitions>
  <inkml:trace contextRef="#ctx0" brushRef="#br0">85 14 24575,'18'0'0,"1"-6"0,1 5 0,5-5 0,-5 6 0,11 0 0,-10 0 0,15 0 0,-21 0 0,8 0 0,-11 0 0,0 0 0,0 0 0,0 0 0,-1 0 0,1 0 0,-1 0 0,-5 5 0,-1 1 0,-5 5 0,0 1 0,0-1 0,0 1 0,-5 0 0,-9 0 0,-6 1 0,-6 0 0,-1 0 0,1 0 0,-1 0 0,1 1 0,-1-1 0,7-1 0,2 1 0,6-1 0,0-6 0,5 5 0,-3-10 0,9 9 0,-4-3 0,0 4 0,3 1 0,-9-1 0,5-4 0,-1 3 0,7-9 0,13 4 0,0-5 0,12 0 0,-5 0 0,6 0 0,20 0 0,-15 0 0,14 0 0,-11 0 0,-6 0 0,0 0 0,-3 0 0,-6 6 0,1-5 0,-1 10 0,-7-9 0,0 8 0,-1-8 0,1 3 0,-5 0 0,4-4 0,-10 10 0,9-10 0,-9 10 0,9-10 0,-9 10 0,9-10 0,-8 9 0,3-3 0,0-1 0,-4 5 0,10-5 0,-5 6 0,1 0 0,-2-1 0,-5 1 0,5-6 0,-4 5 0,4-5 0,-5 6 0,0 0 0,0-1 0,0 1 0,0 0 0,0 0 0,0 0 0,0 6 0,0-4 0,-6 4 0,0-6 0,-6 0 0,-1 0 0,1 0 0,0 0 0,0 0 0,0 0 0,0 0 0,0-6 0,0 5 0,0-5 0,-7 7 0,0-1 0,-1-5 0,3 4 0,5-10 0,0 4 0,0 1 0,-7-5 0,5 4 0,-10 1 0,10-5 0,-11 5 0,5 0 0,-7-4 0,1 3 0,-1-5 0,7 0 0,-5 0 0,12 0 0,-6 0 0,7 0 0,0 0 0,0 0 0,0 0 0,0 0 0,1 0 0,5-5 0,-4-1 0,9-6 0,-10 5 0,10-3 0,-10 3 0,10 1 0,-4 0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2T11:18:31.827"/>
    </inkml:context>
    <inkml:brush xml:id="br0">
      <inkml:brushProperty name="width" value="0.05" units="cm"/>
      <inkml:brushProperty name="height" value="0.05" units="cm"/>
      <inkml:brushProperty name="color" value="#4B99FF"/>
    </inkml:brush>
  </inkml:definitions>
  <inkml:trace contextRef="#ctx0" brushRef="#br0">0 578 24575,'11'0'0,"1"0"0,10 0 0,3 0 0,0 0 0,-3 0 0,-10 0 0,-1 0 0,0 0 0,0 0 0,1 0 0,-2 0 0,2 0 0,-1 0 0,0 0 0,1 0 0,-1 0 0,1 0 0,0 0 0,-1 0 0,1 0 0,-1 0 0,0 0 0,1 0 0,-1 0 0,1 0 0,0 0 0,0 0 0,0 0 0,0 0 0,-1 0 0,1 0 0,0 0 0,0 0 0,0 0 0,0 0 0,6 0 0,-5 0 0,6 0 0,-7 0 0,0 0 0,0 0 0,-1 0 0,1 0 0,0 0 0,0 0 0,-1 0 0,0 0 0,1 0 0,-1 0 0,0 0 0,0 0 0,0 0 0,0 0 0,0 0 0,0 0 0,0 0 0,1 0 0,-1 0 0,1 0 0,-1 0 0,-5-5 0,-1-6 0,-5-8 0,0-13 0,0-15 0,0 8 0,0-7 0,0 26 0,0-5 0,0 11 0,0-4 0,0 6 0,0 1 0,0-1 0,0 1 0,0 0 0,0-1 0,0 1 0,0-1 0,0 1 0,0-1 0,0 0 0,0 0 0,0 0 0,0 0 0,0 0 0,0 0 0,0 0 0,0 0 0,0 0 0,0 0 0,0-4 0,0 4 0,0-4 0,0 4 0,0 6 0,0 1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2T11:18:37.703"/>
    </inkml:context>
    <inkml:brush xml:id="br0">
      <inkml:brushProperty name="width" value="0.05" units="cm"/>
      <inkml:brushProperty name="height" value="0.05" units="cm"/>
      <inkml:brushProperty name="color" value="#4B99FF"/>
    </inkml:brush>
  </inkml:definitions>
  <inkml:trace contextRef="#ctx0" brushRef="#br0">0 1736 24575,'12'0'0,"10"0"0,-8 0 0,8 0 0,-10 0 0,-1 0 0,0 0 0,0 0 0,0 0 0,1 0 0,-1 0 0,0 0 0,0 0 0,0 0 0,0 0 0,1 0 0,-1 0 0,0 0 0,0 0 0,0 0 0,1 0 0,-1 0 0,1 0 0,0 0 0,0 0 0,-1 0 0,1 0 0,0 0 0,0 0 0,0 0 0,0 0 0,-1 0 0,0 0 0,1 0 0,-1 0 0,0 0 0,0 0 0,0 0 0,0 0 0,0 0 0,0 0 0,0 0 0,0 0 0,1 0 0,-1 0 0,0 0 0,0 0 0,0 0 0,0 0 0,0 0 0,0 0 0,0 0 0,-1 0 0,2 0 0,-6-4 0,-1-3 0,-5-4 0,0-2 0,0-5 0,0 4 0,0-4 0,0 6 0,-5 5 0,3-4 0,-3 5 0,5-7 0,0 2 0,0-1 0,0 0 0,0 1 0,0-1 0,0 0 0,0 0 0,0 0 0,0 0 0,0 0 0,0 0 0,0 0 0,0 0 0,0 0 0,0 0 0,0 0 0,0 0 0,0-7 0,0 6 0,0-6 0,0 1 0,0 4 0,0-5 0,0 1 0,0 4 0,0-4 0,0 6 0,0 0 0,0 0 0,0 0 0,0 0 0,0-6 0,0 4 0,0-11 0,0 5 0,0-7 0,0 7 0,0-5 0,0 12 0,0-12 0,0 11 0,0-4 0,0 6 0,0 0 0,0 1 0,0-1 0,0 1 0,0-1 0,0-6 0,0 4 0,0-11 0,0 11 0,5-4 0,-3-1 0,3 6 0,-5-6 0,0 1 0,0 4 0,0-5 0,0 7 0,0-6 0,0 4 0,0-4 0,0 6 0,0-1 0,0 1 0,0 0 0,0-6 0,0 4 0,0-4 0,0 5 0,0 1 0,0 0 0,0 0 0,0 0 0,0 0 0,0 1 0,0-1 0,0 0 0,0 0 0,5 5 0,-3-3 0,3 3 0,-5-5 0,5 6 0,-4-5 0,5 4 0,-6-5 0,0 1 0,0-1 0,0 0 0,0 1 0,0-1 0,0 1 0,0 0 0,0-1 0,0 0 0,0 1 0,0-1 0,0-7 0,0 5 0,0-4 0,0 6 0,0 0 0,0 0 0,0 1 0,0-1 0,0 1 0,0-1 0,0 1 0,0-1 0,0-6 0,0 5 0,0-5 0,0 7 0,4 4 0,-2 2 0,2 5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2T11:18:42.828"/>
    </inkml:context>
    <inkml:brush xml:id="br0">
      <inkml:brushProperty name="width" value="0.05" units="cm"/>
      <inkml:brushProperty name="height" value="0.05" units="cm"/>
      <inkml:brushProperty name="color" value="#4B99FF"/>
    </inkml:brush>
  </inkml:definitions>
  <inkml:trace contextRef="#ctx0" brushRef="#br0">0 520 24575,'18'0'0,"-5"0"-9831,17 0 8341,-15 0 4308,8 0-2818,-4 0 1719,-6 0-1719,16 0 0,-15 0 0,9 0 6784,-11 0-6784,0 0 0,0 0 0,0 0 0,-1 0 0,7 0 0,-5 0 0,4-6 0,-6 5 0,0-4 0,1 5 0,-1 0 0,1 0 0,-6-6 0,4 5 0,-4-4 0,6 5 0,-1 0 0,-5-6 0,4 5 0,-3-5 0,4 6 0,0 0 0,1 0 0,-1 0 0,-5-5 0,5 4 0,-4-5 0,4 6 0,1 0 0,-6-5 0,3 4 0,-2-4 0,4 5 0,0 0 0,0 0 0,1 0 0,-1 0 0,1 0 0,-1 0 0,1 0 0,-1 0 0,0 0 0,0 0 0,0 0 0,0 0 0,0 0 0,0 0 0,0 0 0,-1 0 0,1 0 0,0 0 0,0 0 0,1 0 0,-1 0 0,1 0 0,-1 0 0,0 0 0,-5-5 0,-6-1 0,-1-6 0,-11-6 0,5 4 0,0-5 0,-4 7 0,5-12 0,-6 10 0,5-10 0,2 13 0,5-1 0,0 1 0,0 0 0,0 0 0,0 0 0,0-1 0,0 1 0,0-1 0,0 1 0,0-1 0,0 0 0,0 0 0,0 0 0,0 1 0,0-1 0,0 1 0,0 0 0,0 0 0,0-1 0,0 0 0,0 0 0,0 0 0,0 1 0,0-1 0,5 0 0,-4 6 0,4 1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3T12:53:29.168"/>
    </inkml:context>
    <inkml:brush xml:id="br0">
      <inkml:brushProperty name="width" value="0.05" units="cm"/>
      <inkml:brushProperty name="height" value="0.05" units="cm"/>
      <inkml:brushProperty name="color" value="#4B99FF"/>
    </inkml:brush>
  </inkml:definitions>
  <inkml:trace contextRef="#ctx0" brushRef="#br0">1 614 24575,'8'0'0,"1"0"0,0 0 0,0 0 0,0 0 0,0 0 0,0 0 0,0 0 0,0 0 0,0 0 0,0 0 0,0 0 0,0 0 0,0 0 0,0 0 0,0 0 0,0 0 0,0 0 0,0 0 0,0 4 0,0-3 0,-4 7 0,3-7 0,-3 3 0,0 0 0,3-3 0,-3 3 0,4-4 0,4 0 0,-3 0 0,3 0 0,-4 0 0,0 0 0,1 0 0,-1 0 0,0 0 0,0 0 0,0 0 0,1 0 0,-1 0 0,0 0 0,0 0 0,0 0 0,1 0 0,-1 0 0,1 0 0,-1 0 0,0 0 0,1 0 0,-1 0 0,0 0 0,0 0 0,1 0 0,-1 0 0,0 0 0,1 0 0,-1 0 0,1 0 0,-1 0 0,1 0 0,-1 0 0,6 0 0,-4 0 0,3 0 0,1 0 0,-4 0 0,3 0 0,1 0 0,-4 0 0,3 0 0,-4 0 0,-1 0 0,1 0 0,-1 0 0,0 0 0,-4-4 0,-1-1 0,-4-4 0,0 0 0,0-5 0,0-2 0,0 1 0,0-5 0,0 4 0,0 0 0,0-4 0,0 9 0,0-4 0,0 1 0,0 3 0,0-4 0,0 6 0,0-1 0,0 1 0,0-1 0,4-5 0,-2-1 0,2-5 0,-4 5 0,5-4 0,-4 4 0,4-5 0,-1 0 0,-2 0 0,2 5 0,-4 1 0,0 0 0,0 4 0,0-3 0,0 4 0,4 0 0,-3 1 0,4 0 0,-5 0 0,3 4 0,-2-3 0,3-2 0,-4-1 0,0-4 0,0 1 0,0-2 0,0 1 0,0 5 0,0 6 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3T12:53:35.532"/>
    </inkml:context>
    <inkml:brush xml:id="br0">
      <inkml:brushProperty name="width" value="0.05" units="cm"/>
      <inkml:brushProperty name="height" value="0.05" units="cm"/>
      <inkml:brushProperty name="color" value="#4B99FF"/>
    </inkml:brush>
  </inkml:definitions>
  <inkml:trace contextRef="#ctx0" brushRef="#br0">0 830 24575,'0'-25'0,"0"-2"0,0-15 0,4 21 0,12-1 0,7 22 0,6 0 0,-2 0 0,-6 0 0,9 0 0,-12 0 0,6 0 0,-9 0 0,-4 0 0,3 0 0,-4 0 0,-1 0 0,1 0 0,-1 0 0,1 0 0,-1 0 0,0 0 0,0 0 0,0 0 0,0 0 0,0 0 0,0 0 0,0 0 0,0 0 0,-1 0 0,1 0 0,0 0 0,0 0 0,0 0 0,1 0 0,-1 0 0,0 0 0,0 0 0,0 0 0,0 0 0,1 0 0,-1 0 0,1-4 0,-1 3 0,6-4 0,-4 5 0,8 0 0,-8 0 0,9 0 0,-9 0 0,3 0 0,1 0 0,-4 0 0,3 0 0,-4 0 0,-1 0 0,1 0 0,-1 0 0,0 0 0,0 0 0,0 0 0,-1 0 0,1 0 0,0 0 0,0 0 0,0 0 0,0 0 0,1 0 0,-1 0 0,0 0 0,1 0 0,-1 0 0,1 0 0,-1 0 0,1 0 0,-1 0 0,0 0 0,-4 5 0,4-4 0,-4 3 0,0 0 0,4-3 0,-8 7 0,6-7 0,-2 3 0,4-4 0,-1 0 0,-3-4 0,3-1 0,-3-17 0,1 9 0,-2-9 0,0 12 0,-3 1 0,3 0 0,-4-1 0,0-4 0,0 3 0,0-9 0,0 9 0,0-9 0,0 9 0,0-4 0,0 1 0,0 3 0,0-4 0,0 0 0,0 4 0,0-3 0,0 4 0,0 0 0,0 1 0,0-1 0,0 1 0,0 0 0,4 0 0,-3 0 0,7 0 0,-7 0 0,3-1 0,-4 0 0,4 5 0,-3-9 0,4 8 0,-5-9 0,4 0 0,-3 4 0,4-3 0,0-1 0,-4 4 0,4-9 0,-1 9 0,-3-4 0,3 6 0,0-1 0,-3 1 0,4-1 0,-1 5 0,-3-3 0,7 3 0,-3-1 0,0-2 0,-1 4 0,-9-5 0,0-1 0,0 1 0,-4-1 0,4 0 0,-1 1 0,-2-1 0,7 1 0,-4 3 0,5 2 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3T12:53:41.383"/>
    </inkml:context>
    <inkml:brush xml:id="br0">
      <inkml:brushProperty name="width" value="0.05" units="cm"/>
      <inkml:brushProperty name="height" value="0.05" units="cm"/>
      <inkml:brushProperty name="color" value="#4B99FF"/>
    </inkml:brush>
  </inkml:definitions>
  <inkml:trace contextRef="#ctx0" brushRef="#br0">1 694 24575,'14'0'0,"1"0"0,20 0 0,-16 0 0,14 0 0,-22 0 0,8 0 0,-8 0 0,2 0 0,-3 0 0,-1 0 0,1 0 0,-1 0 0,1 0 0,-1 0 0,1 0 0,-1 0 0,1 0 0,-1 0 0,0 0 0,1 0 0,-1 0 0,0 5 0,0-4 0,1 3 0,-5 0 0,3-3 0,-3 3 0,5-4 0,-1 4 0,0-3 0,0 3 0,0-4 0,0 0 0,0 0 0,0 0 0,0 0 0,0 0 0,0 0 0,0 0 0,0 0 0,0 0 0,0 0 0,0 0 0,0 0 0,0 0 0,0 0 0,0 0 0,0 0 0,0 0 0,0 0 0,0 0 0,0 0 0,0 0 0,1 0 0,-1 0 0,0 0 0,0 0 0,0 0 0,0 0 0,0 0 0,0 0 0,0 0 0,0 0 0,-1 0 0,-3-4 0,3 0 0,-3-5 0,4 4 0,-4-3 0,-2 3 0,-3-16 0,0-2 0,0-12 0,11-22 0,-8 17 0,7-11 0,-4 18 0,-5 10 0,4 1 0,-5 7 0,0 6 0,0-1 0,0 1 0,0 0 0,0 0 0,0 0 0,0-5 0,0 3 0,0-3 0,0 5 0,0-1 0,5-5 0,-4-1 0,3 0 0,-4-3 0,5 8 0,-4-9 0,8 4 0,-8-5 0,8-1 0,-3 1 0,0 5 0,3 2 0,-8 4 0,3 0 0,-4 1 0,0 0 0,4 4 0,-3 1 0,2 4 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2T12:43:08.144"/>
    </inkml:context>
    <inkml:brush xml:id="br0">
      <inkml:brushProperty name="width" value="0.05" units="cm"/>
      <inkml:brushProperty name="height" value="0.05" units="cm"/>
      <inkml:brushProperty name="color" value="#00A0D7"/>
    </inkml:brush>
  </inkml:definitions>
  <inkml:trace contextRef="#ctx0" brushRef="#br0">2362 645 24575,'-29'-18'0,"-19"-14"0,16 8 0,-14-14 0,20 23 0,6-4 0,-5 6 0,11 1 0,-4-1 0,6 1 0,-7 6 0,5-5 0,-4 4 0,6 0 0,0-3 0,0 3 0,-7 0 0,5-4 0,-4 5 0,-1-7 0,-1 0 0,0 6 0,-5-5 0,5 5 0,-6-7 0,-1 1 0,1 0 0,6 0 0,-13-1 0,11 1 0,-12-1 0,7 1 0,-7-1 0,6 0 0,-6 1 0,0-1 0,6 6 0,-7-4 0,9 4 0,-8 1 0,5-5 0,-5 5 0,0-1 0,6 2 0,-6 0 0,7 5 0,-7-12 0,6 12 0,-6-12 0,7 12 0,-11-11 0,9 10 0,-10-3 0,13-1 0,-1 4 0,-7-4 0,6 0 0,-14 5 0,6-5 0,0 0 0,-5 4 0,5-4 0,0 6 0,2 0 0,7 0 0,1 0 0,-1 0 0,1 0 0,-1 0 0,1 0 0,6 0 0,-5 0 0,-1 0 0,5 0 0,-3 0 0,5 6 0,-6 6 0,3 2 0,-7 3 0,21-5 0,-8 0 0,9-5 0,-5 3 0,6-3 0,-5 5 0,4-6 0,0 5 0,-3-4 0,3 5 0,0 0 0,-4-1 0,5 1 0,-6 6 0,5 1 0,-4 6 0,9 2 0,-10-1 0,11 0 0,-11 1 0,10-1 0,-10 8 0,10-12 0,-10 10 0,10-12 0,-3 6 0,5-6 0,-6 5 0,4-12 0,-4 12 0,6-11 0,0 4 0,0-6 0,0 12 0,0-10 0,0 10 0,0-12 0,0 0 0,0 0 0,0 0 0,0 0 0,0 6 0,0-5 0,0 12 0,0-11 0,0 10 0,0-4 0,0 7 0,0-8 0,0 6 0,0-11 0,6 16 0,1-15 0,5 8 0,-5-11 0,3 0 0,-3 0 0,0 0 0,3 0 0,-3 0 0,5 0 0,-6-1 0,5 1 0,-4 0 0,5-5 0,-1 3 0,1-3 0,0 5 0,0-5 0,0 3 0,0-3 0,6 5 0,-4 0 0,4-5 0,0 5 0,-4-6 0,4 7 0,6 5 0,-9-5 0,8 5 0,-4-12 0,-6 5 0,5-4 0,-6 4 0,7-4 0,-6 4 0,6-10 0,-1 10 0,-5-9 0,6 3 0,-1 1 0,-5-4 0,12 4 0,-11-1 0,10-4 0,-10 5 0,11-1 0,0 2 0,3 6 0,3 0 0,-11-1 0,5 1 0,-5 0 0,6 0 0,-6 0 0,5 0 0,-12-1 0,6 0 0,-7-5 0,6 4 0,-5-9 0,6 9 0,-7-10 0,0 4 0,-1-5 0,1 0 0,0 6 0,0-5 0,6 4 0,8-5 0,1 0 0,12 0 0,-10 0 0,5 6 0,-8-4 0,0 3 0,1-5 0,-1 6 0,-6-4 0,5 4 0,-5-6 0,-1 0 0,6 0 0,-11 0 0,4 0 0,0 0 0,-4 0 0,11 0 0,-5 0 0,11 0 0,-3 0 0,-3-6 0,0-1 0,-5-12 0,6 4 0,0-4 0,8-1 0,-6 5 0,6-11 0,0 10 0,-6-3 0,6 5 0,-7 7 0,-1-5 0,0 4 0,1 1 0,-7-4 0,-2 9 0,0-3 0,-4 0 0,4 3 0,-1-9 0,-4 10 0,5-10 0,-6 5 0,-1-1 0,1-4 0,0 4 0,0-5 0,0 0 0,0 0 0,6-6 0,-4 4 0,4-4 0,0 5 0,-3-6 0,3 5 0,-6-5 0,0 7 0,0 0 0,0 0 0,0 5 0,-5-3 0,-2 3 0,-5-5 0,0-7 0,0 6 0,0-12 0,0 5 0,0-7 0,0 1 0,0-1 0,0 1 0,0 6 0,0-5 0,0 11 0,0-5 0,0 7 0,0 0 0,0 0 0,0 1 0,0-1 0,0 1 0,0-1 0,0 1 0,0-1 0,0 0 0,-5 0 0,3 0 0,-3 0 0,0 0 0,-2 0 0,1 0 0,-5 6 0,5-5 0,-6 10 0,5-9 0,-3 8 0,3-3 0,-5 5 0,0-6 0,0 5 0,-1-4 0,1-1 0,0 5 0,0-10 0,0 10 0,0-10 0,0 10 0,0-10 0,0 4 0,0-5 0,0 1 0,5-1 0,-3 5 0,9-3 0,-5 9 0,6-4 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2T12:43:29.539"/>
    </inkml:context>
    <inkml:brush xml:id="br0">
      <inkml:brushProperty name="width" value="0.05" units="cm"/>
      <inkml:brushProperty name="height" value="0.05" units="cm"/>
      <inkml:brushProperty name="color" value="#00A0D7"/>
    </inkml:brush>
  </inkml:definitions>
  <inkml:trace contextRef="#ctx0" brushRef="#br0">1801 526 24575,'0'-18'0,"-5"-6"0,3 3 0,-8-2 0,3 11 0,-5-5 0,-16-13 0,17 9 0,-16-8 0,20 17 0,-5 0 0,0 0 0,0 0 0,0 0 0,0 5 0,5-3 0,-4 3 0,5 0 0,-6-4 0,-1 5 0,1-6 0,0 5 0,0-4 0,0 5 0,0-6 0,1 0 0,-1 5 0,-1-3 0,1 8 0,6-9 0,-5 10 0,4-10 0,-5 10 0,0-9 0,0 8 0,1-3 0,-1 5 0,1-5 0,-1 4 0,0-5 0,0 6 0,0 0 0,-1 0 0,1 0 0,-6 0 0,-2-6 0,-7 5 0,1-11 0,-1 10 0,1-9 0,-1 9 0,7-9 0,-5 9 0,5-9 0,0 10 0,-5-11 0,11 10 0,-4-4 0,6 1 0,0 4 0,0-5 0,-1 6 0,1 0 0,0 0 0,0 0 0,0 0 0,0 0 0,0 0 0,0 0 0,0 0 0,0 0 0,0 0 0,0 0 0,0 0 0,0 0 0,1 0 0,-1 0 0,0 0 0,0 0 0,0 0 0,0 0 0,0 0 0,1 0 0,-2 0 0,2 0 0,-1 0 0,0 0 0,1 0 0,-1 0 0,1 0 0,0 0 0,5 5 0,-4-4 0,3 4 0,-5 1 0,0-5 0,1 4 0,-1 0 0,0-3 0,-6 3 0,4-5 0,-4 0 0,6 0 0,0 0 0,0 0 0,0 5 0,0-3 0,0 3 0,0-5 0,-1 0 0,1 0 0,0 0 0,0 0 0,1 5 0,0-4 0,-1 4 0,6 0 0,-4-4 0,9 9 0,-10-9 0,5 4 0,0 1 0,-5-5 0,5 9 0,-6-9 0,5 10 0,-3-10 0,3 9 0,-4-9 0,-1 10 0,0-5 0,0 0 0,6 5 0,-5-10 0,5 9 0,-6-8 0,6 7 0,-4-7 0,9 7 0,-9-8 0,3 9 0,-4-9 0,0 9 0,-1-9 0,1 4 0,5 0 0,1 1 0,5 5 0,0 12 0,0-9 0,0 9 0,-12-5 0,10 2 0,-10 6 0,12 0 0,0 1 0,0-7 0,0 4 0,0-4 0,0 0 0,0 5 0,0-5 0,0 0 0,0 5 0,0-12 0,0 5 0,0 1 0,0-6 0,0 6 0,0-7 0,0 6 0,0-5 0,-6 6 0,5-7 0,-4-1 0,5 1 0,0 0 0,0-1 0,0 1 0,0-1 0,0 0 0,0 1 0,0 0 0,0 0 0,0-1 0,0 1 0,5 0 0,-4 0 0,9-6 0,-3 5 0,4-5 0,1 1 0,0 3 0,0-9 0,0 4 0,-1 1 0,1-5 0,0 4 0,0 1 0,0-5 0,0 4 0,6-5 0,-4 0 0,4 0 0,0 6 0,-4-4 0,11 3 0,-12-5 0,6 0 0,-1 0 0,-5 0 0,12 0 0,-11 0 0,10 0 0,-10 0 0,11 0 0,-12 0 0,12 0 0,-5 0 0,0 0 0,10 6 0,-15-4 0,8 4 0,-11-6 0,0 0 0,0 0 0,0 0 0,0 0 0,0 0 0,-1 0 0,1 5 0,0-4 0,0 4 0,-1 0 0,1-3 0,-1 3 0,-5 0 0,4-4 0,-4 5 0,0-1 0,4-4 0,-3 4 0,-1 1 0,5-5 0,-5 4 0,6-5 0,-1 0 0,1 6 0,-1-5 0,1 4 0,0-5 0,0 0 0,0 0 0,0 0 0,0 0 0,6 0 0,-4 0 0,10 0 0,-10 0 0,11 0 0,-12 0 0,12 0 0,-5 0 0,0 0 0,4 0 0,-10 0 0,11 0 0,-12 0 0,12 0 0,-12 0 0,12 0 0,-11 0 0,4 0 0,-6 0 0,11 0 0,-8 0 0,9 0 0,-12 0 0,0-5 0,0-2 0,0 0 0,-1-3 0,8 2 0,-6-4 0,6 5 0,-8-4 0,8 4 0,-6-5 0,6 4 0,-7-2 0,-1 8 0,1-8 0,0 8 0,0-3 0,0-1 0,0 5 0,0-4 0,0 5 0,5-6 0,-9 0 0,8-1 0,-10-4 0,1 5 0,4-7 0,-5 1 0,6 0 0,0 0 0,1-6 0,-1 4 0,1-11 0,-7 11 0,6-11 0,-5 12 0,6-12 0,-1 6 0,-5-1 0,4 8 0,-10 1 0,4 5 0,1-1 0,-5-3 0,4 3 0,-5-5 0,0 0 0,0 0 0,0 0 0,0 0 0,0-1 0,0 1 0,0-6 0,0 4 0,0-4 0,0 6 0,0 0 0,0 0 0,0 6 0,0 1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01T06:51:29.177"/>
    </inkml:context>
    <inkml:brush xml:id="br0">
      <inkml:brushProperty name="width" value="0.05" units="cm"/>
      <inkml:brushProperty name="height" value="0.05" units="cm"/>
      <inkml:brushProperty name="color" value="#004F8B"/>
    </inkml:brush>
  </inkml:definitions>
  <inkml:trace contextRef="#ctx0" brushRef="#br0">434 1 24575,'0'8'0,"0"1"0,0 20 0,0-7 0,0 10 0,0-11 0,-10 11 0,7-11 0,-7 11 0,10-10 0,-5 9 0,4-9 0,-4 4 0,1-6 0,3 6 0,-4-5 0,5 5 0,0 0 0,-4-4 0,2 9 0,-2-4 0,4 1 0,0 3 0,0-3 0,0-1 0,0-1 0,0-6 0,0-5 0,0 4 0,0-9 0,-4 4 0,3 0 0,-3-3 0,0 3 0,2 0 0,-6 1 0,7 0 0,-4 4 0,5-9 0,0 9 0,0-3 0,0 4 0,0-5 0,0-1 0,0 0 0,0-4 0,0 4 0,0-5 0,0 0 0,0 0 0,0 1 0,0-1 0,0-1 0,-3-3 0,-3-1 0,-2-4 0,-2-4 0,1-1 0,-14-28 0,5 13 0,-7-19 0,5 13 0,-4-3 0,1-5 0,-6 0 0,8 6 0,-1-3 0,2 9 0,3-4 0,2 6 0,1 4 0,7 2 0,-6 4 0,8 1 0,-1-1 0,-2 1 0,7 1 0,-2 7 0,7 6 0,6 18 0,1 5 0,3 2 0,-3 2 0,0-5 0,0 6 0,5 0 0,-4 0 0,4-5 0,-6-3 0,0-4 0,0-6 0,-1-1 0,0-5 0,-4 0 0,4 0 0,-8 0 0,3 0 0,-4 0 0,4-4 0,-3 3 0,3-3 0,0 0 0,0-2 0,1 1 0,2-3 0,-2 3 0,3-4 0,1 0 0,-1 4 0,1-3 0,-1 7 0,1-8 0,0 8 0,0-3 0,0 4 0,0 1 0,5-5 0,-4 3 0,4-3 0,-4 0 0,-1-1 0,-4 0 0,2-7 0,-1-3 0,3-9 0,5 0 0,2-5 0,4 5 0,9-10 0,-11 8 0,10-6 0,-13 12 0,5-4 0,-4 1 0,3 2 0,2-8 0,1 4 0,9-6 0,-4 1 0,8-7 0,7-4 0,-4-4 0,4 4 0,-7-2 0,-1 10 0,-6-4 0,-2 7 0,-11 6 0,0-4 0,-2 8 0,-2 1 0,-6 6 0,-2 4 0,-6 0 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2T12:44:17.730"/>
    </inkml:context>
    <inkml:brush xml:id="br0">
      <inkml:brushProperty name="width" value="0.05" units="cm"/>
      <inkml:brushProperty name="height" value="0.05" units="cm"/>
      <inkml:brushProperty name="color" value="#00A0D7"/>
    </inkml:brush>
  </inkml:definitions>
  <inkml:trace contextRef="#ctx0" brushRef="#br0">2222 627 24575,'0'-17'0,"0"-3"0,-12-7 0,-3 1 0,-5-1 0,-5 1 0,4 5 0,0-4 0,-4 10 0,10-10 0,-10 11 0,10-12 0,-10 12 0,11-11 0,-11 10 0,10-10 0,-4 10 0,6-3 0,-5 5 0,4 1 0,-5-7 0,7 5 0,-1-4 0,7 6 0,-5 0 0,4 0 0,-5-1 0,0 1 0,0 6 0,0-5 0,0 4 0,0 1 0,0-5 0,-1 9 0,-5-3 0,4 0 0,-4 3 0,6-3 0,0 5 0,-1 0 0,-5 0 0,4-5 0,-4 3 0,6-3 0,-7 5 0,6 0 0,-12 0 0,4 0 0,-5 0 0,-1 0 0,1 0 0,-1 0 0,1 0 0,-1 0 0,1 0 0,-1 0 0,1 0 0,-1 0 0,1 0 0,-1 0 0,1 0 0,-1 0 0,7 0 0,-5 0 0,12 0 0,-12 0 0,11 0 0,-5 0 0,7 0 0,-6 0 0,4 0 0,-4 0 0,6 0 0,-7 0 0,5 0 0,-4 0 0,-1 0 0,6 0 0,-12 0 0,11-5 0,-4 3 0,5-9 0,-5 10 0,-1-10 0,-1 10 0,3-4 0,5 5 0,0 0 0,0 0 0,0 0 0,0 0 0,0 0 0,0 0 0,1 0 0,-1 0 0,0 0 0,0 5 0,-7 2 0,6 5 0,-12 1 0,11-1 0,-11 1 0,5 6 0,-53 19 0,34-13 0,-34 11 0,52-23 0,-3-6 0,3 4 0,1-4 0,2 5 0,-1 1 0,6-1 0,-6 7 0,6-6 0,6 12 0,-4-5 0,4 0 0,-6 5 0,6-5 0,-5 6 0,5 0 0,-1 1 0,-4-1 0,11 0 0,-5 1 0,0-1 0,4 0 0,-3 6 0,5-5 0,0-1 0,0-2 0,0-4 0,0 7 0,0-1 0,0-6 0,0 12 0,5-10 0,3 12 0,11-8 0,2 8 0,6-6 0,-5 6 0,2-7 0,-9-1 0,10-6 0,-5 11 0,0-16 0,-3 9 0,2-12 0,-6 0 0,6-5 0,-1-1 0,-5-1 0,12-4 0,-5 4 0,0-5 0,5 0 0,-5 0 0,0 0 0,4 0 0,-10 0 0,11 0 0,-12 0 0,12 0 0,-12 0 0,12 0 0,-5 0 0,18 0 0,-9 0 0,9 0 0,-11-5 0,6-3 0,-4-6 0,12 0 0,-13 0 0,6 0 0,0 7 0,-6-5 0,6 4 0,0-5 0,-6 5 0,6 2 0,-8 6 0,8 0 0,-5 0 0,12 0 0,-13 0 0,14 0 0,-14 0 0,25 0 0,-28 0 0,19 0 0,-24 0 0,0 0 0,-2 0 0,-6 0 0,0 0 0,0 0 0,6 0 0,-5 0 0,6 0 0,-7 0 0,0 0 0,-1 0 0,1 0 0,0 0 0,7 0 0,-1 0 0,8 0 0,-7 0 0,6 0 0,-12 0 0,12 0 0,-5 0 0,0 0 0,5 0 0,-12-6 0,12-1 0,-11-12 0,11 4 0,-5-4 0,7 0 0,-7 5 0,4-5 0,-9 0 0,9 4 0,-10-3 0,5 5 0,-7 6 0,5-3 0,-4 3 0,4-5 0,-10 0 0,3 0 0,-9 0 0,4-6 0,1-2 0,-4-14 0,9 5 0,-9-5 0,10 8 0,-11-9 0,11 7 0,-11 0 0,5 4 0,-6 10 0,6-11 0,-5 12 0,5-6 0,-6 8 0,0 4 0,0 2 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2T12:44:42.795"/>
    </inkml:context>
    <inkml:brush xml:id="br0">
      <inkml:brushProperty name="width" value="0.05" units="cm"/>
      <inkml:brushProperty name="height" value="0.05" units="cm"/>
      <inkml:brushProperty name="color" value="#00A0D7"/>
    </inkml:brush>
  </inkml:definitions>
  <inkml:trace contextRef="#ctx0" brushRef="#br0">1786 891 24575,'0'-25'0,"0"-38"0,0-6 0,0 0 0,0-12 0,0 7 0,0 35 0,0-34 0,0 38 0,0-16 0,-5 33 0,3-1 0,-3 5 0,0-4 0,-3-1 0,-4 6 0,-1-6 0,1 1 0,-7 3 0,5-3 0,-11-1 0,11 5 0,-11-5 0,5 0 0,0 10 0,2-8 0,-1 10 0,5-5 0,-4 5 0,6-4 0,0 9 0,0-3 0,0 5 0,-6 0 0,5 0 0,-5 0 0,6 0 0,0 0 0,-6 0 0,-3 0 0,1 0 0,-5 0 0,5 0 0,-6 0 0,-8 0 0,5 0 0,-5 0 0,8 0 0,-1 0 0,1 0 0,-1 0 0,7 0 0,-5 0 0,0 0 0,3 0 0,-8 0 0,16 0 0,-4 0 0,-1 0 0,6 0 0,-6 0 0,1 0 0,4 0 0,-11 0 0,5 6 0,-7 1 0,1 6 0,-1-5 0,-7 4 0,6-5 0,-14 8 0,14-2 0,-14 1 0,14-6 0,-14 5 0,14-6 0,-14 1 0,14 4 0,-6-11 0,0 11 0,5-10 0,-5 10 0,14-10 0,-5 9 0,12-9 0,-6 9 0,7-10 0,0 10 0,0-5 0,6 6 0,-5 0 0,10 0 0,-10-1 0,4 8 0,-6 1 0,6 6 0,-5 0 0,10-6 0,-10 5 0,11-5 0,-11 6 0,11-6 0,-5 5 0,0-5 0,4 0 0,-4 5 0,6-6 0,0 8 0,0-1 0,0 0 0,0 8 0,0-5 0,0 4 0,0 1 0,0-5 0,0 12 0,0-13 0,6 6 0,1 4 0,1-15 0,3 7 0,-10-12 0,10-4 0,-4 11 0,5-12 0,1 12 0,-1-12 0,1 12 0,0-5 0,-1 0 0,1 5 0,6-11 0,7 16 0,2-13 0,-2 7 0,-8-12 0,0 1 0,-4-1 0,11 1 0,-12-1 0,12-5 0,-12 4 0,12-10 0,-5 4 0,6 1 0,1-4 0,-1 3 0,0-5 0,1 0 0,7 0 0,-6 0 0,6 0 0,0 0 0,-6 0 0,-1 6 0,-2-5 0,-5 4 0,6-5 0,-6 6 0,-2-5 0,1 4 0,-6-5 0,17 0 0,-15 0 0,9 0 0,-12 0 0,0 0 0,6 0 0,-5 0 0,6 0 0,-7 0 0,0 0 0,-1 0 0,1 0 0,0 0 0,0 0 0,0 0 0,0 0 0,0 0 0,0 0 0,0 0 0,0 0 0,11-11 0,-8 3 0,15-11 0,-16 7 0,10-1 0,-4 0 0,7 0 0,-1-7 0,-6 6 0,5-5 0,-5 6 0,-1 0 0,0 1 0,-7 0 0,0 0 0,-1 5 0,1 2 0,0-1 0,0 5 0,-5-10 0,3 10 0,-8-10 0,14-1 0,-8-8 0,10-5 0,-5 5 0,0-5 0,-1 5 0,1-1 0,0-4 0,-1 12 0,0-6 0,1 1 0,-1 4 0,0 1 0,0 2 0,0 10 0,0-4 0,0-1 0,0 5 0,-6-9 0,-1 4 0,-5-11 0,16-1 0,-12 0 0,16 6 0,-18 2 0,2 4 0,-4 0 0,0 1 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2T12:45:05.642"/>
    </inkml:context>
    <inkml:brush xml:id="br0">
      <inkml:brushProperty name="width" value="0.05" units="cm"/>
      <inkml:brushProperty name="height" value="0.05" units="cm"/>
      <inkml:brushProperty name="color" value="#00A0D7"/>
    </inkml:brush>
  </inkml:definitions>
  <inkml:trace contextRef="#ctx0" brushRef="#br0">0 0 24575,'24'6'0,"31"32"0,-21-18 0,23 30 0,-31-36 0,-5 11-6784,25 17 6784,-20-10 0,16 10 0,-24-24 0,-6-6 0,0 6 0,0-4 0,1 4 6784,-1-6-6784,0 0 0,0 0 0,0 0 0,-1 0 0,1 0 0,-5 0 0,4-1 0,-10 1 0,9 0 0,-3 0 0,0 0 0,9 5 0,-14-4 0,14 5 0,-10-7 0,6 1 0,-1-1 0,1 1 0,-1-6 0,1 4 0,-1-3 0,1-1 0,-1 4 0,1-8 0,0 8 0,0-8 0,0 8 0,0-8 0,6 9 0,-4-10 0,4 10 0,-6-9 0,0 8 0,0-8 0,-1 3 0,-4 0 0,-2 1 0,-5 5 0,-6 1 0,0-1 0,-7 7 0,-19 21 0,8-7 0,-15 13 0,11-11 0,2-6 0,-8 18 0,6-17 0,2 3 0,1-8 0,11-10 0,-4 4 0,6-6 0,0 0 0,0 0 0,0 0 0,5 0 0,-4 0 0,4 6 0,-5-4 0,-1 4 0,6-6 0,-4 6 0,4-4 0,-6 4 0,1-6 0,0 5 0,0-4 0,0 4 0,0-5 0,0 0 0,0 0 0,0 0 0,0 0 0,5 0 0,-4 0 0,4 0 0,-4-1 0,4 1 0,-3-6 0,8 5 0,-8-4 0,3 4 0,1 1 0,-5-6 0,10 4 0,-4-4 0,0 1 0,3-2 0,-3-5 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2T12:45:09.865"/>
    </inkml:context>
    <inkml:brush xml:id="br0">
      <inkml:brushProperty name="width" value="0.05" units="cm"/>
      <inkml:brushProperty name="height" value="0.05" units="cm"/>
      <inkml:brushProperty name="color" value="#00A0D7"/>
    </inkml:brush>
  </inkml:definitions>
  <inkml:trace contextRef="#ctx0" brushRef="#br0">1 78 24575,'37'-6'0,"10"-3"0,-2 1 0,16-6 0,21-2 0,-12 5 0,12-3 0,-30 14 0,11 0 0,-15 0 0,7 0 0,-14 0 0,-12 0 0,5 0 0,-8 0 0,0 0 0,-6 5 0,-2-3 0,1 3 0,-6 0 0,6 2 0,-8 0 0,8 4 0,-6-10 0,6 10 0,-1-9 0,-5 8 0,12-3 0,0 6 0,-3 0 0,8 0 0,-17-7 0,6 6 0,-8-11 0,1 10 0,0-5 0,0 1 0,0 3 0,0-8 0,0 8 0,0-8 0,0 8 0,-1-4 0,1 6 0,0-5 0,0 3 0,-6-3 0,5 5 0,-5 0 0,6-1 0,0 1 0,0 0 0,0 0 0,0 0 0,0-5 0,6 4 0,-4-4 0,4 0 0,0 4 0,-4-10 0,11 5 0,-6-6 0,8 0 0,-7 6 0,4-5 0,-4 4 0,0-5 0,5 6 0,-5-5 0,0 5 0,10 0 0,-9 1 0,4 1 0,-6 3 0,-7-10 0,6 5 0,-5-1 0,6-4 0,-7 4 0,0-5 0,-1 0 0,1 0 0,0 0 0,0 0 0,7 0 0,-6 0 0,12 0 0,-12 0 0,12 0 0,-5 0 0,6 0 0,-6 0 0,17 0 0,-15 0 0,17 0 0,-13 0 0,0 0 0,1 0 0,-1 0 0,0 0 0,-6 0 0,-2 6 0,-6-5 0,0 4 0,0-5 0,0 0 0,-5 6 0,-2 0 0,-5-5 0,-5 3 0,-8-26 0,-7 12 0,0-14 0,-22-7 0,23 8 0,-24-10 0,23 8 0,-1 4 0,-4 1 0,10-5 0,-10 4 0,11 1 0,-5-5 0,6 11 0,1-4 0,0 6 0,0 5 0,5-4 0,-3 10 0,8-10 0,-3 15 0,5-3 0,6 5 0,0 4 0,6-3 0,0 5 0,0 0 0,0 0 0,0 6 0,0-4 0,1 4 0,-1-6 0,0 0 0,-1 0 0,1-1 0,0 1 0,0 0 0,0 0 0,0 0 0,0 0 0,0 0 0,0 0 0,0 0 0,-6 0 0,5 0 0,-5-1 0,1 1 0,3-6 0,-9 4 0,9-9 0,-3 9 0,4-3 0,1-1 0,-5 5 0,3-10 0,-9 10 0,10-10 0,-14 9 0,1-3 0,-10 10 0,-6-3 0,-4 19 0,-5-11 0,-1 12 0,-10 4 0,9-9 0,-9 15 0,11-22 0,13 1 0,-3-10 0,10-1 0,-5 0 0,0 0 0,0-6 0,5 5 0,-3-10 0,3 10 0,-5-10 0,0 9 0,1-9 0,5 4 0,1-5 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31T20:14:19.203"/>
    </inkml:context>
    <inkml:brush xml:id="br0">
      <inkml:brushProperty name="width" value="0.05" units="cm"/>
      <inkml:brushProperty name="height" value="0.05" units="cm"/>
      <inkml:brushProperty name="color" value="#00D3D4"/>
    </inkml:brush>
  </inkml:definitions>
  <inkml:trace contextRef="#ctx0" brushRef="#br0">0 0 24575,'0'0'0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31T20:48:50.917"/>
    </inkml:context>
    <inkml:brush xml:id="br0">
      <inkml:brushProperty name="width" value="0.05" units="cm"/>
      <inkml:brushProperty name="height" value="0.05" units="cm"/>
      <inkml:brushProperty name="color" value="#00D3D4"/>
    </inkml:brush>
  </inkml:definitions>
  <inkml:trace contextRef="#ctx0" brushRef="#br0">1 589 24575,'0'-8'0,"0"0"0,0-1 0,0 1 0,0-4 0,0 2 0,0-3 0,0 0 0,0 3 0,4-3 0,-3 4 0,7-4 0,-7 3 0,4-4 0,-2 9 0,-2-3 0,3 3 0,-4-4 0,4 4 0,-3-3 0,7 4 0,-4-5 0,5 1 0,-1 3 0,-4-3 0,4 7 0,-7-7 0,7 7 0,-7-7 0,6 7 0,-2-6 0,3 6 0,0-3 0,1 4 0,0 0 0,0 0 0,0 0 0,4 0 0,2 0 0,0 0 0,9 0 0,-13 0 0,13 0 0,-9 0 0,5 0 0,-1 0 0,1 0 0,-5 0 0,3 0 0,-3 0 0,4 0 0,-4 0 0,4 0 0,-5 0 0,12-5 0,-5 4 0,4-8 0,-6 3 0,1-4 0,-1 5 0,1-4 0,0 4 0,-1-1 0,1 2 0,-5 0 0,3 3 0,-8-7 0,4 7 0,-6-3 0,1 0 0,5 3 0,-4-3 0,4 0 0,-6-1 0,1 0 0,5-4 0,-4 8 0,8-8 0,-8 4 0,9 0 0,-4-4 0,10 8 0,16-7 0,-5 2 0,12 0 0,-10 1 0,3 5 0,6 0 0,-1 0 0,-5 0 0,-3 0 0,1 0 0,-11 0 0,9-5 0,-16 4 0,5-4 0,-7 5 0,1 0 0,-1 0 0,-4 0 0,4 0 0,-9 0 0,3 0 0,1 0 0,5 0 0,1 0 0,9 0 0,-8 0 0,10 0 0,-4 0 0,11 0 0,-4 0 0,11 0 0,-4 0 0,5 0 0,1 0 0,7 0 0,-5 0 0,5 0 0,-7 0 0,0 0 0,-1 0 0,8 0 0,-5 0 0,5 0 0,-7 0 0,0 0 0,0 0 0,14 0 0,-11 0 0,11 0 0,-14 5 0,0-3 0,-7 8 0,5-9 0,-4 9 0,5-9 0,-5 4 0,4 1 0,-11-5 0,11 9 0,-11-9 0,11 5 0,-5-6 0,0 0 0,6 0 0,-6 0 0,7 0 0,20 0 0,-15 0 0,16 0 0,-14 0 0,-5 0 0,12 0 0,-12-6 0,12 5 0,-12-9 0,12 3 0,-12 0 0,12-4 0,-5 4 0,7 0 0,1-5 0,-1 11 0,8-11 0,-5 5 0,13-7 0,-13 1 0,5 0 0,1 0 0,14 0 0,-10 0 0,8 0 0,-28 6 0,-1-4 0,-1 10 0,-6-9 0,14 8 0,-6-3 0,0 5 0,5 0 0,-5 0 0,16 0 0,-7 0 0,14 0 0,-13 0 0,13 0 0,14 0-842,2 13 842,-39-6 0,0 2 0,-5 5 0,0 1 0,4 0 0,2 0 0,23 10 0,0 0 0,-26-11 0,0 0 0,25 13 0,-5 0 0,2-4 0,15 11 0,-18-7 0,-1-7 0,-16 3-35,-9-10 35,-8 4 0,-7-7 0,-5-4 0,-2-1 0,-5-5 839,-6 0-839,0 0 38,-9 4-38,-1 0 0,-8 1 0,0-2 0,-5-3 0,1 0 0,17 0 0,19 0 0,22 0 0,2-6 0,4 0 0,35 3-636,-12-7 0,4 0 636,-12 4 0,0 2 0,15-1 0,2 0 0,0 1 0,-1 1 0,0-2 0,0 2 0,1 2 0,-1 0 0,0-3 0,0 0 0,0 4 0,1 0 0,-1 0 0,0 0-872,-5 0 1,-1 0 871,-6 0 0,-1 0 0,-5 0 0,-3 0-504,-3 0 1,-1 0 503,0 0 0,0 0 0,-5 0 0,0 0 0,-1 0 0,0 0 0,-1 0 0,2 0 0,18 3 0,0 0 0,-13 1 0,-1 1 0,2-2 0,-3 2-38,36 7 38,-28-10 0,23 11 0,-17-12 0,-3 5 0,-8-6 0,1 0 0,-1 0 0,0 0 0,0 0 0,28 0 0,-13 0 271,-28 0 1,1 0-272,39-6 0,3-3 0,-37-1 0,0-2 0,-4 5 0,1-2 0,9-6 0,-2 1 0,20-1 0,-1-3 0,0 0 0,3 1 0,-14 2 0,0 2 0,3 6 1693,-15 1-1693,-8 6 1142,-10 0-1142,-6 0 45,-5 0-45,-7 0 637,-1 0-637,-9 4 0,3 1 0,-8 4 0,-1 0 0,-4-1 0,0 1 0,0 0 0,0 0 0,0 0 0,0 0 0,0-1 0,0-10 0,4 3 0,0-4 0,5 4 0,-1 6 0,0-6 0,18 3 0,11-4 0,19-6 0,43-2 0,-51 2 0,4-2 0,35 0 0,5 2-250,-21 1 0,4 1 250,2 2 0,6-1 0,-5 2 0,2 1 0,2 0 0,-8 0 0,9 0 0,1 0 0,-10 0 0,9 0 0,-1 0 0,-1 0 0,6 0 0,-10 0 0,-11 0 0,-7 0 0,38 0 0,-43 0 0,-1 0 0,23 0 0,15 0 0,-18 0 0,-1 0 0,-9 0 0,-13 0 0,2 0 0,-18-5 0,11 4 0,-11-4 500,5 0-500,-7 4 0,0-9 0,7 9 0,-6-8 0,13 7 0,-13-7 0,6 7 0,-7-2 0,0 4 0,15 0 0,-17 0 0,15 0 0,-24 0 0,4 0 0,-5 0 0,-1 0 0,1 0 0,0 0 0,-1 0 0,1 0 0,-1 0 0,1 0 0,5 0 0,-4 0 0,10 4 0,-5-2 0,7 2 0,-1 1 0,-6 1 0,19 4 0,-14 1 0,15-1 0,-19-4 0,3 4 0,-3-4 0,5 0 0,0 3 0,1-3 0,-7 0 0,-1-1 0,-5-1 0,-1-3 0,-4 4 0,-1-5 0,-5 0 0,0 4 0,-1-3 0,1 3 0,-1-4 0,1 0 0,-1 0 0,1 0 0,4 0 0,2 0 0,5 0 0,-1 0 0,1 0 0,-1 4 0,-4-3 0,4 8 0,-9-8 0,8 8 0,-8-8 0,4 7 0,-5-7 0,-1 3 0,-3 0 0,-1 0 0,-4 5 0,0 0 0,0-1 0,0 1 0,0 0 0,0 0 0,0 0 0,0-1 0,0 1 0,0 0 0,0 5 0,0-4 0,0 8 0,0-8 0,0 4 0,0-1 0,0-3 0,0 9 0,0-9 0,0 3 0,0 1 0,0-4 0,0 4 0,0-5 0,0-1 0,0 1 0,0-4 0,0-1 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2T13:57:38.200"/>
    </inkml:context>
    <inkml:brush xml:id="br0">
      <inkml:brushProperty name="width" value="0.1" units="cm"/>
      <inkml:brushProperty name="height" value="0.1" units="cm"/>
      <inkml:brushProperty name="color" value="#E71224"/>
    </inkml:brush>
  </inkml:definitions>
  <inkml:trace contextRef="#ctx0" brushRef="#br0">2024 1194 24575,'-13'0'0,"-26"0"0,18 0 0,-18 0 0,25 0 0,-11 0 0,-5 0 0,1 0 0,-4 0 0,11 0 0,1 0 0,-7 0 0,12 0 0,-12 0 0,6 0 0,-1 0 0,-5 0 0,13 0 0,-13 0 0,13 0 0,-13 0 0,12-6 0,-12 4 0,13-4 0,-13 6 0,13-6 0,-13 5 0,12-5 0,-12-1 0,6 6 0,-21-13 0,10 13 0,-3-12 0,8 11 0,5-4 0,-7 0 0,8-2 0,-6 0 0,5-5 0,1 5 0,-6-6 0,5-1 0,1 1 0,-6-1 0,12 1 0,-4 0 0,-1 0 0,5 6 0,-4-4 0,6 4 0,1-6 0,-1 7 0,0-5 0,7 4 0,-18-5 0,14-1 0,-16 1 0,13-1 0,1 7 0,-1-6 0,1 12 0,-1-11 0,1 4 0,-1 1 0,0 1 0,1 0 0,-1 4 0,1-4 0,0 6 0,-1-6 0,1 5 0,-1-11 0,1 10 0,-1-10 0,1 5 0,-8-8 0,5 2 0,-4-2 0,6 2 0,7-1 0,-5 1 0,4-1 0,-6 1 0,7-1 0,-5 0 0,5 1 0,-1 0 0,-3 0 0,9-1 0,-10 1 0,5-1 0,0 1 0,-5 0 0,4-1 0,-5 0 0,-1 1 0,0-1 0,1 1 0,-1-1 0,1 1 0,-1 5 0,1-4 0,-1 4 0,0 1 0,1-5 0,0 10 0,5-10 0,-3 11 0,9-11 0,-10 5 0,5-7 0,0 1 0,-5 0 0,11 0 0,-11-1 0,10 1 0,-10-1 0,11 2 0,-5-1 0,6 0 0,0-6 0,0 16 0,0 19 0,0 31 0,0 1 0,0 11 0,0-27 0,0 6 0,0 0 0,0-13 0,0 11 0,0-14 0,0 0 0,0 6 0,0-13 0,0 13 0,0-13 0,0 13 0,0-6 0,0 1 0,0 5 0,0-13 0,0 5 0,0-6 0,0-1 0,0 0 0,0 1 0,0-1 0,0 0 0,0 0 0,0 0 0,0 0 0,0-1 0,0 1 0,0 0 0,6-5 0,-5 3 0,5-4 0,-6-5 0,0-10 0,0-6 0,0-5 0,0-2 0,0-32 0,0 8 0,0-47 0,0 28 0,0-17 0,0-1 0,0 8 0,0 2 0,0 3 0,0 5 0,0 10 0,0 3 0,0 21 0,0 8 0,0 1 0,0 7 0,0 1 0,5 11 0,2 3 0,0 12 0,-1 0 0,-6 0 0,0-1 0,0 0 0,0 1 0,0-1 0,0 0 0,0 1 0,0 0 0,0 0 0,0 1 0,0-1 0,0 0 0,0-11 0,5 3 0,2-10 0,6 5 0,0 0 0,0 0 0,6 0 0,3 0 0,7 6 0,9-4 0,2 4 0,8 2 0,-8-7 0,7 14 0,-7-6 0,9 0 0,-9 5 0,-2-13 0,-9 12 0,-6-11 0,-3 10 0,-6-10 0,-1 10 0,0-11 0,1 5 0,-1-6 0,-5 6 0,3-4 0,-4 4 0,0 0 0,4-5 0,-5 5 0,7-6 0,-1 0 0,0 0 0,1 0 0,-1 0 0,0 0 0,1 0 0,-1 0 0,0 5 0,1-3 0,-7 9 0,0-10 0,-6 4 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2T14:03:17.462"/>
    </inkml:context>
    <inkml:brush xml:id="br0">
      <inkml:brushProperty name="width" value="0.1" units="cm"/>
      <inkml:brushProperty name="height" value="0.1" units="cm"/>
      <inkml:brushProperty name="color" value="#E71224"/>
    </inkml:brush>
  </inkml:definitions>
  <inkml:trace contextRef="#ctx0" brushRef="#br0">1 596 24575,'0'-27'0,"6"0"0,3-3 0,5 8 0,0-6 0,1 5 0,-1 1 0,0-6 0,0 12 0,0-4 0,0-1 0,-1 6 0,2-13 0,-1 12 0,0-12 0,0 13 0,0-13 0,0 13 0,-6-6 0,4 0 0,-10 6 0,11-6 0,-12 7 0,11 7 0,-11-5 0,11 4 0,-10-5 0,4-1 0,0 6 0,-5-4 0,11 11 0,-11-11 0,10 10 0,-4-4 0,5 6 0,6 12 0,-4-3 0,6 10 0,-1 1 0,-4-5 0,11 4 0,-10-5 0,4 0 0,-6-1 0,-1 1 0,0-1 0,7 6 0,-6-4 0,6 5 0,-7-7 0,0 0 0,-5 1 0,4-1 0,-11 0 0,5 0 0,0-6 0,-4 4 0,4-4 0,-6 5 0,5 1 0,-3 0 0,4 0 0,0 1 0,-5-1 0,5 1 0,0-1 0,1 0 0,7 0 0,-2 0 0,1 0 0,0-6 0,-6 4 0,4-10 0,-9 10 0,4-9 0,-6 3 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2T14:03:21.612"/>
    </inkml:context>
    <inkml:brush xml:id="br0">
      <inkml:brushProperty name="width" value="0.1" units="cm"/>
      <inkml:brushProperty name="height" value="0.1" units="cm"/>
      <inkml:brushProperty name="color" value="#E71224"/>
    </inkml:brush>
  </inkml:definitions>
  <inkml:trace contextRef="#ctx0" brushRef="#br0">362 0 24575,'0'38'0,"0"28"0,0 0 0,0 24 0,0-29 0,0 0 0,0 18 0,0-4 0,0 21 0,0-12 0,0-2 0,0-12 0,0-9 0,0 8 0,0-18 0,0 7 0,0-9 0,0-1 0,0-8 0,0 7 0,0-15 0,0 6 0,0-9 0,0 1 0,0-8 0,0 12 0,0-10 0,0 4 0,0 0 0,0-6 0,0 0 0,0 6 0,6-5 0,-4 6 0,11 1 0,-11-1 0,11 1 0,-11-1 0,4 9 0,1-6 0,-6 6 0,6 0 0,-7-6 0,0 6 0,0-9 0,0 1 0,0-1 0,0 7 0,0-5 0,0-3 0,0 0 0,0-13 0,0 13 0,0-13 0,0 13 0,0-13 0,0 13 0,0-13 0,0 13 0,0-13 0,0 13 0,0-13 0,0 5 0,0 1 0,0-6 0,0 12 0,0-12 0,0 4 0,0-6 0,0 0 0,0-1 0,0 1 0,0-1 0,0 0 0,0 1 0,0 0 0,0 0 0,0-1 0,-5-5 0,-3-1 0,-5-6 0,-8 0 0,5-13 0,-12 3 0,-17-26 0,10 11 0,-16-5 0,21 8 0,7 1 0,-5 4 0,12-4 0,-5 7 0,7 0 0,1 7 0,-1-5 0,1 5 0,6-6 0,-5 5 0,10-3 0,-4 4 0,6-6 0,11 6 0,-2 7 0,16 8 0,-3 13 0,1-5 0,5 11 0,-6-4 0,21 19 0,-11-9 0,5 10 0,-10-13 0,-11-8 0,5-2 0,-8-6 0,1-1 0,-7 1 0,5-1 0,-11 0 0,11-6 0,-5 4 0,0-4 0,3 5 0,-8 1 0,9 0 0,-4 0 0,1 0 0,3 0 0,-4 0 0,1 0 0,3 0 0,-10 0 0,11-6 0,-5 5 0,6-5 0,-6 7 0,5-7 0,-5 4 0,6-10 0,-1 5 0,-5-11 0,-2-18 0,-5-2 0,0-21 0,0 14 0,7-15 0,-5 15 0,12-6 0,-13 16 0,6-6 0,-1 12 0,-5-5 0,11 8 0,-10-1 0,9 1 0,-9 0 0,9 5 0,-9-4 0,10 5 0,-5-6 0,0-1 0,5 7 0,-11-5 0,5 4 0,-6-5 0,0-1 0,6 1 0,-5-1 0,5 1 0,-6-1 0,0 1 0,0 5 0,0 3 0</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2T14:03:37.328"/>
    </inkml:context>
    <inkml:brush xml:id="br0">
      <inkml:brushProperty name="width" value="0.1" units="cm"/>
      <inkml:brushProperty name="height" value="0.1" units="cm"/>
      <inkml:brushProperty name="color" value="#E71224"/>
    </inkml:brush>
  </inkml:definitions>
  <inkml:trace contextRef="#ctx0" brushRef="#br0">0 442 24575,'0'-19'0,"0"1"0,13-15 0,-4 14 0,5-13 0,-2 18 0,1-12 0,2 10 0,-2-10 0,-1 13 0,-5-1 0,7 7 0,-7-5 0,5 4 0,-5-5 0,1-1 0,3 7 0,-9-5 0,9 5 0,-9-7 0,10 0 0,-5 1 0,0 0 0,4 0 0,-4 1 0,6-1 0,-6 0 0,4 6 0,-9-5 0,10 11 0,-5-5 0,5 6 0,-5 5 0,-2 2 0,-5 6 0,0 0 0,0 1 0,6-1 0,2 0 0,6 8 0,-7-6 0,7 13 0,-7-13 0,1 6 0,5-1 0,-6-5 0,1 6 0,4-8 0,-10 1 0,10-1 0,-5 0 0,0 1 0,5-7 0,-10 5 0,10-4 0,-5-1 0,6 5 0,1-5 0,-1 7 0,1-7 0,-1 5 0,0-5 0,0 6 0,1-5 0,-7 3 0,4-9 0,-9 9 0,9-9 0,-9 3 0,3-5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2T11:17:41.935"/>
    </inkml:context>
    <inkml:brush xml:id="br0">
      <inkml:brushProperty name="width" value="0.05" units="cm"/>
      <inkml:brushProperty name="height" value="0.05" units="cm"/>
      <inkml:brushProperty name="color" value="#4B99FF"/>
    </inkml:brush>
  </inkml:definitions>
  <inkml:trace contextRef="#ctx0" brushRef="#br0">0 1810 24575,'11'0'0,"0"0"0,1 0 0,-1 0 0,0 0 0,0 0 0,0 0 0,1 0 0,-1 0 0,1 0 0,-1 0 0,1 0 0,-1 0 0,1 0 0,-1 0 0,0 0 0,0 0 0,0 0 0,0 0 0,1 0 0,-1 0 0,1 0 0,-1 0 0,1 0 0,-1 0 0,1 0 0,-1 0 0,1 0 0,0 0 0,-1 0 0,0 0 0,1 0 0,-1 0 0,0 0 0,0 0 0,0 0 0,-1 0 0,2 0 0,-2 0 0,2 0 0,-1 0 0,0 0 0,0 0 0,0 0 0,0 0 0,0 0 0,-5-5 0,-1-1 0,-5-5 0,0 1 0,0-2 0,0 1 0,0 0 0,0-1 0,0 1 0,0-1 0,0 0 0,0 0 0,0 1 0,0-1 0,0 1 0,0-1 0,0 0 0,0 0 0,0 1 0,0-1 0,0 0 0,0 0 0,0 0 0,0 0 0,0-6 0,0 4 0,0-4 0,0 6 0,0 0 0,0 0 0,0 0 0,0 0 0,0 0 0,0 1 0,0-1 0,0 0 0,0 0 0,0 1 0,0-2 0,0 1 0,0-6 0,0 4 0,0-11 0,0 5 0,0 0 0,0-5 0,0 5 0,0-6 0,0 5 0,0-3 0,0 3 0,0-5 0,0-1 0,0 7 0,0-5 0,0 5 0,0-5 0,0 5 0,0 2 0,0 6 0,0 0 0,0 1 0,0-1 0,0 0 0,0 0 0,0 1 0,0 0 0,5-1 0,-3 1 0,2 0 0,1-1 0,-4 1 0,4 0 0,-5 0 0,0-1 0,0 0 0,0 0 0,0 0 0,0 0 0,0 0 0,6 0 0,-5 0 0,4 0 0,-5 0 0,0 1 0,0-1 0,5 5 0,-3-4 0,3 5 0,-5-6 0,0 0 0,5 5 0,-3-4 0,3 4 0,-5-5 0,0 0 0,0 0 0,0 0 0,0 0 0,0 0 0,0 1 0,0-1 0,0 0 0,0 0 0,0 0 0,0 0 0,0 0 0,0 0 0,0 1 0,0-1 0,0 0 0,0 1 0,0 0 0,0 0 0,5 4 0,-3-10 0,3 2 0,-5-23 0,0 9 0,0-10 0,0 13 0,0-12 0,0 14 0,0-6 0,0 18 0,0 0 0,0 0 0,0 10 0,5 3 0,2 10 0,5 1 0,-6-5 0,0-2 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2T14:03:42.020"/>
    </inkml:context>
    <inkml:brush xml:id="br0">
      <inkml:brushProperty name="width" value="0.1" units="cm"/>
      <inkml:brushProperty name="height" value="0.1" units="cm"/>
      <inkml:brushProperty name="color" value="#E71224"/>
    </inkml:brush>
  </inkml:definitions>
  <inkml:trace contextRef="#ctx0" brushRef="#br0">281 1 24575,'0'51'0,"0"-5"0,0 43 0,0-32 0,0 23 0,0-10 0,0-16 0,0 29 0,0-31 0,0 2 0,0-24 0,0-2 0,0-13 0,0 12 0,0-12 0,0 4 0,0-6 0,0 1 0,0-1 0,0 0 0,0 0 0,0 1 0,0-1 0,0 0 0,0 0 0,0 0 0,0 0 0,0-1 0,0 1 0,0-1 0,0 1 0,0-1 0,0 1 0,0 0 0,0 0 0,0 1 0,0-1 0,0 0 0,0 1 0,0-1 0,0 1 0,0-1 0,0 0 0,0 1 0,0-1 0,0 0 0,0 1 0,0-1 0,0 0 0,0 0 0,0 0 0,0 1 0,0-1 0,0 0 0,0 1 0,0-1 0,0 1 0,0-1 0,0 0 0,0 1 0,0-1 0,0 0 0,0-1 0,0 1 0,0 0 0,0 0 0,0 0 0,0 0 0,0 0 0,0 0 0,0 0 0,0 0 0,0 0 0,0 6 0,-6-10 0,-1-3 0,-6-13 0,0-14 0,-8 5 0,5-5 0,-5 7 0,7 1 0,1-1 0,-1 7 0,1-6 0,-1 6 0,7-7 0,-6 1 0,6-1 0,-1 1 0,-4-1 0,11 1 0,-11-1 0,10 0 0,-10 1 0,11 0 0,-5 0 0,0 0 0,5 0 0,-5 0 0,0 0 0,4 0 0,-4-1 0,0 7 0,5-5 0,0 16 0,8-3 0,6 12 0,1 7 0,0 3 0,8 6 0,-7-6 0,13 4 0,-12-4 0,5-1 0,0 6 0,-5-6 0,4 1 0,-6-3 0,0-7 0,-1 1 0,0-1 0,1 1 0,-7-1 0,5-6 0,-11 5 0,10-6 0,-4 7 0,13 0 0,-5 1 0,12 6 0,-12-6 0,4 6 0,-6-13 0,-5 5 0,4-10 0,-11-2 0,5-7 0,-6-13 0,12-1 0,4-8 0,12 0 0,2 0 0,-1 5 0,1-4 0,-1 5 0,1 0 0,-1 1 0,1 7 0,-8 1 0,6-1 0,-13 1 0,6 6 0,-8-4 0,0 5 0,-6-6 0,-1 1 0,-6-1 0,0 0 0,0 1 0,5-1 0,-4 1 0,5 5 0,-6 1 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2T14:03:47.501"/>
    </inkml:context>
    <inkml:brush xml:id="br0">
      <inkml:brushProperty name="width" value="0.1" units="cm"/>
      <inkml:brushProperty name="height" value="0.1" units="cm"/>
      <inkml:brushProperty name="color" value="#E71224"/>
    </inkml:brush>
  </inkml:definitions>
  <inkml:trace contextRef="#ctx0" brushRef="#br0">0 962 24575,'0'-20'0,"0"-21"0,0-44 0,0-5 0,0 36 0,0 2 0,0-21 0,0 5 0,7 4 0,1 10 0,7-3 0,-7 32 0,-2-1 0,0 12 0,-4 1 0,10-1 0,-11 0 0,5 1 0,0-1 0,-5 1 0,11-1 0,-4 1 0,5-1 0,-5 0 0,3 1 0,-3-1 0,-1 1 0,5-1 0,-4 7 0,-1-5 0,5 10 0,-11-10 0,11 11 0,-10-12 0,9 12 0,-4 0 0,6 9 0,-1 4 0,2 9 0,1 1 0,14 9 0,-2 7 0,28 35 0,-19-16 0,12 23 0,-22-32 0,3-8 0,-4 7 0,-2-16 0,6 8 0,-12-10 0,4 1 0,0-7 0,-5-3 0,5 2 0,-7-7 0,0 5 0,-1-6 0,1-7 0,-1 5 0,0-11 0,-6 11 0,-1-16 0,-6 8 0,0-9 0</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2T14:03:51.638"/>
    </inkml:context>
    <inkml:brush xml:id="br0">
      <inkml:brushProperty name="width" value="0.1" units="cm"/>
      <inkml:brushProperty name="height" value="0.1" units="cm"/>
      <inkml:brushProperty name="color" value="#E71224"/>
    </inkml:brush>
  </inkml:definitions>
  <inkml:trace contextRef="#ctx0" brushRef="#br0">421 0 24575,'0'29'0,"0"13"-9831,0 40 8341,0-24 4308,0 20-2818,0-17 0,0-7 0,0 11 0,0 2 0,0-3 0,0-7 0,0-2 1719,0-7-1719,0 1 0,0 0 0,8 12 6784,-7-9-6784,14 10 0,-13-22 0,5 7 0,-7-16 0,0 7 0,0-8 0,0-1 0,0 1 0,0 0 0,0-1 0,0 1 0,0-1 0,0-6 0,0 4 0,0-4 0,0 6 0,0 1 0,0-1 0,0-6 0,0 5 0,0 0 0,0 3 0,0-3 0,0-7 0,0-1 0,0-5 0,0 6 0,6 0 0,-4 1 0,5 8 0,-1-1 0,-4 1 0,4-1 0,1 1 0,-5-1 0,4 1 0,-6-1 0,0 1 0,0-8 0,0 6 0,0-7 0,0 1 0,0-2 0,0-7 0,0 0 0,0 8 0,0-6 0,0 6 0,0-8 0,0 0 0,0 0 0,0 0 0,0 0 0,0 0 0,0 1 0,0-1 0,0 0 0,0 1 0,0-1 0,0 0 0,0 1 0,0-1 0,0 0 0,0 1 0,0-1 0,0 8 0,0-6 0,0 6 0,0-8 0,0 0 0,0 1 0,0-1 0,0 0 0,0 1 0,0-1 0,0 0 0,0 0 0,-5-6 0,-3-2 0,-12-5 0,-2-7 0,-21-14 0,1 2 0,-3-16 0,-2 10 0,16-5 0,-8 5 0,10-3 0,-1 5 0,0-7 0,7 1 0,2 6 0,7 2 0,0 8 0,1-1 0,5 1 0,-4 5 0,11-4 0,6 11 0,4 1 0,16 15 0,10 14 0,-2 2 0,10 5 0,-13-6 0,-1-1 0,1 1 0,-1-1 0,1 1 0,-1-1 0,-6 1 0,5-7 0,1 4 0,-5-11 0,3 4 0,-14-7 0,-6 1 0,5-7 0,-10 4 0,9-9 0,-4 3 0,6 1 0,-6 2 0,5 5 0,-5-6 0,0-6 0,-1-8 0,-6-6 0,0 0 0,0-1 0,0 1 0,6-1 0,1 1 0,7-1 0,0-7 0,0-1 0,0-8 0,2-8 0,-1 6 0,8-15 0,2 7 0,6 0 0,1-7 0,-9 15 0,6-6 0,-12 8 0,4 0 0,-7 8 0,0 1 0,0 7 0,-1 1 0,0-1 0,0 1 0,-6 6 0,-1 1 0</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1-31T21:43:26.934"/>
    </inkml:context>
    <inkml:brush xml:id="br0">
      <inkml:brushProperty name="width" value="0.4" units="cm"/>
      <inkml:brushProperty name="height" value="0.8" units="cm"/>
      <inkml:brushProperty name="color" value="#A2D762"/>
      <inkml:brushProperty name="tip" value="rectangle"/>
      <inkml:brushProperty name="rasterOp" value="maskPen"/>
    </inkml:brush>
  </inkml:definitions>
  <inkml:trace contextRef="#ctx0" brushRef="#br0">0 59,'97'0,"-16"0,-15 0,-8 0,10 0,0 0,0 0,-1 0,1 0,0 0,0 0,0 0,0 0,0 0,-10 0,8 0,-17 0,7 0,-9 0,-1 0,-7 0,5 0,-13 0,5 0,-7 0,-1 0,1 0,-1 0,0 0,1 0,-8 0,6 0,-5 0,6 0,-7 6,6-5,-5 5,-1-6,6 6,-6-4,8 4,-1 0,0-4,22 4,-9-6,19 0,-14 0,1 0,0 0,-1 0,1 0,0 0,-9 0,7 0,-15 0,15 0,-14 0,5 0,-8 0,1 0,7 0,-5 0,5 0,-7 0,-1 0,9 0,-7 0,7 0,-1 0,-5 0,13 0,-13 0,5 0,1 0,-7 0,7 0,-1 0,-5 0,5 0,1 0,-7 0,15 0,-7 0,1 0,26 0,-21 0,15 0,-14 0,-6 0,-1 0,-1 0,-1 0,-5 0,-2 0,-2 0,-5 0,6 0,0 0,1 0,-1 0,1 0,-1 0,8 0,3 0,8 0,-1 0,1 0,0 0,0 0,9 0,-7 0,7 0,0 0,-7 0,7 0,-9 0,-1 0,1 0,-8 0,5 0,-13 0,5 0,1 0,1 0,9 0,-8 0,15 0,7 0,1 0,15 0,-28 0,7 0,-10 0,1 0,-8 0,-3 0,-7 0,-1 0,0 0,-6 0,-2 0,-1 0,2 0,13 0,-13 0,5 0,-8 0,9 0,-5 0,3 0,1-6,-10 5,16-11,-17 10,11-11,-4 12,6-12,1 11,-1-10,0 10,1-11,-1 12,1-6,-1 7,1 0,-8 0,6-6,-6 4,1-4,4 6,-4 0,-1 0,6 0,-12 0,11 0,-4 0,6 0,1 0,-1 0,0 0,1 0,-1 0,1 0,-1 0,-7 0,6 0,-5 0,-1 0,5 0,-6 0,-1 0,5 5,-5-4,0 10,4-9,-4 9,1-10,3 10,-4-10,0 10,3-4,-2 5,-1-5,4-2,-4 0,1-3,3 3,-4-5,1 6,3-5,-3 11,0-11,4 5,-5-6</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1-31T21:43:31.201"/>
    </inkml:context>
    <inkml:brush xml:id="br0">
      <inkml:brushProperty name="width" value="0.4" units="cm"/>
      <inkml:brushProperty name="height" value="0.8" units="cm"/>
      <inkml:brushProperty name="color" value="#A2D762"/>
      <inkml:brushProperty name="tip" value="rectangle"/>
      <inkml:brushProperty name="rasterOp" value="maskPen"/>
    </inkml:brush>
  </inkml:definitions>
  <inkml:trace contextRef="#ctx0" brushRef="#br0">1 50,'53'-3,"1"-1,13 1,0 1,-10 1,-1 2,4 2,3 2,5 0,6 1,3 5,8 3,-6-1,3 0,1-1,0 1,6 0,-11 0,-22-4,-6 1,3 0,-2-1,41 1,-11-2,-2-8,-11 0,-10 0,8 0,-26 0,15 0,-17 0,1 0,-3 0,-7 0,7 0,-12 0,10 0,-12 0,6 0,-6 0,5 0,-13 0,13 0,-6 0,1 0,4 0,-4 0,6 0,9 0,-7 0,15 0,3 0,1 0,17 0,22 0,-12 0,12 0,-22 0,-17 0,16 0,-16 0,8 0,-11 0,1-7,0-2,9-7,2-1,10 8,11-7,2 6,11-1,-11 3,-21 7,-1 2,19-1,-22 0,-3 0,5 0,-1 0,-11 0,-7 0,-3 0,-7 0,-1 0,1 0,7 0,-5 0,13 0,-13 6,13 3,-5-1,17 6,-7-12,7 13,-9-14,0 13,20-12,-23 5,21-7,-34 0,5 0,-7 0,-1 0,8 0,-5 0,5 0,-7 0,-1 0,-6 0,4 0,-11 0,-70-26,59 19,-6-26,44 18,18 6,-5-1,1 0,0-2,-3 1,5-4,8 13,-8-12,1 12,-3-6,-9 8,-1-7,1 5,-8-5,-3 7,-7 0,-1 0,0 0,-6 0,5 0,-13 0,13 0,0 0,-4 0,9 0,-17 0,10 0,-4 0,0 0,4 0,-5 0,7 0,-7 0,6 0,-6 0,0 0,4 0,-4 0,0 0,4 0,-4 0,7 0,-7 0,13 0,-17 0,16 0,-17 0,17 0,-16 0,10 0,-7 0,2 0,7 0,-8 0,0 0,-1 0,2 0,6 0,-7 0,4 0,-4 0,0 0,3 6,-4 0,0 1,3 3,-8-3,9 0,-4-2,0-5,4 0,-3 0,0 0,-2 0</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1-31T21:16:25.753"/>
    </inkml:context>
    <inkml:brush xml:id="br0">
      <inkml:brushProperty name="width" value="0.5" units="cm"/>
      <inkml:brushProperty name="height" value="1" units="cm"/>
      <inkml:brushProperty name="color" value="#EF0C4D"/>
      <inkml:brushProperty name="tip" value="rectangle"/>
      <inkml:brushProperty name="rasterOp" value="maskPen"/>
    </inkml:brush>
  </inkml:definitions>
  <inkml:trace contextRef="#ctx0" brushRef="#br0">0 1,'99'0,"-44"0,-2 0,8 0,17 0,-10 0,0 0,-9 0,6 7,-16-5,17 6,-17-8,7 0,-9 0,-1 0,1 0,0 0,-1 0,1 7,0-6,-9 6,7 0,-15-5,15 5,-15-7,7 6,-9-4,1 4,5-6,-4 0,-3 0,5 6,-16-4,22 4,-16-6,5 0,3 0,-9 0,18 0,-18 0,12 0,-12 0,8 0,-1 0,0 0,9 0,2-7,7 5,1-5,9 0,-7 5,17-6,-8 8,1 0,-3 0,0-7,-15 5,13-6,-16 8,1 0,-3 0,-7 0,-1-6,6 4,-4-4,4 6,-5 0,-1 0,0 0,1 0,-1 0,1 0,7 0,-5 6,-2-4,-2 10,-6-4,8 0,-2 4,1-4,-8-1,12-1,-11-6,10 0,-5 0,1 0,0 0,2 0,7 0,-5 0,13 0,-5 0,7 0,1 0,0 0,0 0,-1 0,-7 0,5 0,-5 7,8-5,-9 5,-1-1,-9-4,1 4,-1 1,0-6,0 11,-2-10,1 3,-1-5,1 0,0 0,6 0,-10 0,9 0,-10 0,6 0,1 0,-1 0,0 0,1 0,-1 0,1 0,7 0,-5 0,5 0,-14 0,4 0,1 0,3 0,4 0,-12 0,5 0,7 0,-10 0,16 0,-19 0,8 0,-1 0,0 0,1 0,-1 0,1 0,-1 0,0 0,1 0,-1 0,1 0,-1 0,0 0,1 0,5 0,-4 0,4 0,-6 0,1 0,-1 0,0 0,1 0,-1 0,1 0,-1 0,0 0,1 0,-1 0,1 0,-1 0,6 0,-4 0,4 0,-12 0,4 0,1 0,3 0,4 0,-12 0,5 0,0 0,3 0,-3 0,5 0,-16 0,21 0,-16 0,5 0,4 0,-9 0,11 0,-6 0,-1 0,1 0,-1 0,0 0,0 0,6 0,-5 0,4 0,-5 0,-1 0,5 0,2 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2T15:18:55.535"/>
    </inkml:context>
    <inkml:brush xml:id="br0">
      <inkml:brushProperty name="width" value="0.1" units="cm"/>
      <inkml:brushProperty name="height" value="0.1" units="cm"/>
      <inkml:brushProperty name="color" value="#00A0D7"/>
    </inkml:brush>
  </inkml:definitions>
  <inkml:trace contextRef="#ctx0" brushRef="#br0">162 42 24575,'0'12'0,"-5"0"0,-2-5 0,-6-1 0,-7-6 0,-2 0 0,0 0 0,-4 0 0,12 5 0,-5-3 0,11 9 0,3-4 0,5 6 0,0 0 0,0 0 0,0 6 0,0-4 0,6 4 0,-5-6 0,5 1 0,0-1 0,-4 0 0,4 1 0,-6-1 0,0 0 0,0 1 0,0-1 0,5-5 0,-4 3 0,10-4 0,-4 5 0,6-5 0,0 4 0,0-9 0,0 9 0,0-9 0,0 3 0,0 1 0,1-4 0,-1 4 0,0-6 0,0 0 0,0 0 0,0 0 0,0 0 0,0 0 0,0 0 0,0 0 0,0 0 0,0 0 0,1 0 0,-1 0 0,0 0 0,0 0 0,-6-6 0,4-8 0,-9-1 0,10-4 0,-11-2 0,12-2 0,-12-6 0,12 6 0,-12-5 0,5 5 0,-6 1 0,0 1 0,0 8 0,0-1 0,0 0 0,0 1 0,0-1 0,0 1 0,0 0 0,-5 0 0,-3-1 0,-5 7 0,6-5 0,-5 11 0,4-6 0,-5 7 0,5-6 0,-3 5 0,4-5 0,-6 6 0,6 5 0,-5 9 0,5 0 0,-1 6 0,-4-7 0,11 0 0,-11 1 0,4-1 0,-11 6 0,3-4 0,-3 4 0,5-5 0,1-1 0,5 1 0,-4-1 0,11 0 0,-11-5 0,10 3 0,-3-4 0,5 5 0,5-5 0,3-1 0,5-6 0,0 0 0,0 0 0,1 0 0,-1 0 0,0 0 0,0 0 0,1 0 0,-2 0 0,1 0 0,0 0 0,-6-6 0,-2-1 0,-11-6 0,-1 0 0,-13 0 0,5 5 0,2-4 0,0 11 0,6-5 0,0 11 0,1 2 0,6-1 0,0 0 0</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2T15:19:08.605"/>
    </inkml:context>
    <inkml:brush xml:id="br0">
      <inkml:brushProperty name="width" value="0.1" units="cm"/>
      <inkml:brushProperty name="height" value="0.1" units="cm"/>
      <inkml:brushProperty name="color" value="#E71224"/>
    </inkml:brush>
  </inkml:definitions>
  <inkml:trace contextRef="#ctx0" brushRef="#br0">249 11 24575,'-13'0'0,"-6"0"0,5 0 0,-6 0 0,7 0 0,-6 0 0,4 0 0,2 6 0,2-5 0,4 5 0,-1 0 0,-3-5 0,4 11 0,-6-11 0,6 11 0,-4-11 0,9 11 0,-10-11 0,11 11 0,-5-4 0,0 5 0,5 0 0,-5 0 0,6 0 0,0 1 0,-6-1 0,4 0 0,-4 1 0,6-1 0,0 0 0,0 0 0,0-1 0,0 2 0,0-1 0,0 0 0,0 0 0,0 0 0,0 0 0,0 1 0,0-1 0,0 0 0,0 0 0,0 1 0,0-1 0,0 0 0,0 0 0,0 1 0,0-1 0,0 0 0,6-1 0,1-5 0,0 5 0,4-11 0,-4 5 0,6-6 0,-1 0 0,1 0 0,-1 0 0,1 0 0,-1 0 0,1 0 0,0 0 0,0 0 0,0-6 0,1-1 0,-1 0 0,-6-5 0,5 4 0,-5-5 0,6-1 0,0 7 0,-6-5 0,5 11 0,-5-5 0,0 0 0,4 5 0,-9-11 0,3 5 0,-5-7 0,0 1 0,0 0 0,0-1 0,7-7 0,-5 6 0,4-13 0,-6 13 0,0-13 0,0 12 0,0-5 0,0 1 0,0 4 0,0-4 0,0 6 0,0 0 0,0 1 0,0-1 0,0 1 0,0-1 0,0 1 0,-6-1 0,-1 6 0,-7-4 0,1 11 0,-1-5 0,1 6 0,0 0 0,1 0 0,-1 0 0,1 0 0,4 6 0,-3 1 0,3 7 0,1 6 0,-5-5 0,4 13 0,0-6 0,-5 8 0,5-8 0,0 6 0,-4-13 0,3 13 0,2-13 0,0 6 0,1-8 0,5 0 0,-5 0 0,6 0 0,0 0 0,0 0 0,0-1 0,0 1 0,0 0 0,0 0 0,5-6 0,2-2 0,5-5 0,1 0 0,-1 0 0,1 0 0,0 0 0,-6-5 0,-1-3 0,-6-12 0,0-3 0,0 1 0,0-6 0,0 13 0,0-6 0,0 0 0,0 6 0,0-5 0,0 18 0,0 23 0,0-4 0,0 16 0,0-20 0,12 6 0,-3-4 0,10-2 0,-6-7 0,1-6 0,-1 0 0,0 0 0,1 0 0,-1 0 0,-6-5 0,-2-3 0,-5-12 0,0 5 0,0-6 0,0 8 0,0-8 0,0 5 0,0-4 0,0 6 0,0 0 0,0 1 0,0 0 0,0 0 0,6 6 0,1 1 0,6 6 0,0 0 0,1 0 0,-1 0 0,-6 0 0,-1 0 0</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2T14:26:54.197"/>
    </inkml:context>
    <inkml:brush xml:id="br0">
      <inkml:brushProperty name="width" value="0.2" units="cm"/>
      <inkml:brushProperty name="height" value="0.2" units="cm"/>
      <inkml:brushProperty name="color" value="#00A0D7"/>
    </inkml:brush>
  </inkml:definitions>
  <inkml:trace contextRef="#ctx0" brushRef="#br0">0 6801 24575,'19'0'0,"-7"-6"0,0 5 0,-6-5 0,7 6 0,0-6 0,0 5 0,0-5 0,0 6 0,-6-6 0,4 5 0,-4-6 0,6 2 0,0 3 0,-1-3 0,-5-1 0,5 4 0,-5-10 0,6 5 0,-1-5 0,1-1 0,0 0 0,0 0 0,-1 0 0,1 6 0,-6-5 0,4 11 0,-4-12 0,6 12 0,0-11 0,0 11 0,-1-11 0,2 11 0,-2-10 0,1 9 0,0-9 0,0 3 0,0-5 0,0 6 0,-6-4 0,5 3 0,-5 0 0,6-4 0,0 11 0,1-11 0,-1 10 0,0-4 0,0 0 0,1 5 0,-1-11 0,0 11 0,0-11 0,0 5 0,0-1 0,0 3 0,1-1 0,-1-2 0,0 1 0,0-5 0,0 11 0,0-11 0,-6 4 0,5 1 0,-4-5 0,5 4 0,0-5 0,0 6 0,0-5 0,-5 4 0,4 1 0,-5-5 0,6 10 0,-5-10 0,4 11 0,-5-12 0,6 6 0,0 0 0,0 1 0,1 0 0,-1-1 0,0-1 0,1-4 0,-1 4 0,1-5 0,-1-1 0,0 7 0,1-5 0,-1 4 0,0-5 0,1-1 0,-1 0 0,0 1 0,1-1 0,-1 1 0,1-1 0,-1 7 0,0-5 0,1 10 0,-1-10 0,0 5 0,0-1 0,0-3 0,1 9 0,-7-10 0,5 5 0,-5-1 0,7-4 0,-1 4 0,1-5 0,-1-1 0,0 1 0,1 5 0,-1-4 0,-6-3 0,5 0 0,-4 0 0,5 3 0,-6 5 0,5-7 0,-4 1 0,5-1 0,1 0 0,-7 1 0,5 5 0,-5-4 0,1 5 0,4-7 0,-5 1 0,6 6 0,-6-5 0,5 10 0,-11-10 0,11 11 0,-4-11 0,5 5 0,0-7 0,-1 7 0,-4-4 0,3 9 0,-9-10 0,10 11 0,-11-11 0,11 10 0,-10-10 0,9 4 0,-3 1 0,-1-5 0,5 4 0,-4-5 0,6-8 0,-1 6 0,-5-6 0,5 0 0,-6 6 0,8-13 0,-2 12 0,1-4 0,0 6 0,-7 0 0,5 7 0,-10-5 0,9 10 0,-9-10 0,10 11 0,-11-11 0,11 11 0,-10-11 0,10 11 0,-5-5 0,0 0 0,4 5 0,-9-11 0,10 11 0,-5-5 0,1 0 0,4 4 0,-5-10 0,6 5 0,-5-7 0,4 7 0,-5-5 0,1 4 0,3-5 0,-3 5 0,-1-4 0,5 4 0,-4-5 0,5 5 0,-6-4 0,5 5 0,-4-7 0,5 1 0,1-8 0,0 5 0,0-4 0,-1 12 0,0-4 0,1 5 0,-1-7 0,0 1 0,0 5 0,0-3 0,0 3 0,1-5 0,-1 6 0,0-5 0,0 4 0,1-13 0,0 6 0,0-6 0,-1 8 0,-5-1 0,3 7 0,-9-5 0,10 4 0,-5-5 0,6 0 0,-6 0 0,4 5 0,-9-4 0,10 5 0,-11-7 0,11 1 0,-5-1 0,7-7 0,-6 6 0,5-6 0,-5 0 0,5 6 0,-5-6 0,5 1 0,-6 4 0,7-5 0,-6 8 0,4-8 0,-5 6 0,1-6 0,4 8 0,-11 0 0,11 5 0,-10-4 0,10 11 0,-11-11 0,11 5 0,-5-6 0,6-1 0,0 1 0,-1 0 0,2 0 0,-1-7 0,1 4 0,1-12 0,-1 6 0,0-8 0,1 7 0,-1-5 0,0 6 0,1-1 0,-1 2 0,-1 8 0,0-1 0,0 1 0,1 6 0,-2-5 0,1 5 0,0-6 0,1-1 0,-1 1 0,1-1 0,-1 0 0,1-6 0,-1 4 0,1-4 0,0 6 0,-1 0 0,1 1 0,0-8 0,-1 6 0,1-6 0,0 0 0,0 6 0,0-13 0,7 12 0,-5-12 0,6 5 0,-8 0 0,0-5 0,0 13 0,0-6 0,-1 7 0,1 1 0,-7-1 0,5 1 0,-5-1 0,6 1 0,-5-1 0,3 7 0,-9-5 0,10 11 0,-5-11 0,6 5 0,-1-6 0,1 0 0,0 0 0,-6-1 0,5 1 0,-4-1 0,6-7 0,-1 6 0,1-6 0,0 8 0,-7-1 0,5 1 0,-5-1 0,1 0 0,4 1 0,-5-1 0,0 1 0,6-8 0,-6 6 0,7-6 0,-6 7 0,4 7 0,-5-5 0,1 4 0,4-5 0,-5 5 0,0-4 0,4 11 0,-9-12 0,10 12 0,-5-11 0,1 4 0,4 1 0,-5-5 0,6 5 0,0-7 0,0 1 0,-5-1 0,4-6 0,-4-3 0,7-7 0,7 0 0,-6 1 0,5-1 0,1 0 0,-6 0 0,5 8 0,-7-6 0,1 5 0,-1 1 0,0 1 0,-1 7 0,0 1 0,1-1 0,-1 1 0,1-1 0,-1 1 0,7-14 0,-5 3 0,6-5 0,-7 1 0,0 13 0,0-13 0,0 12 0,0-12 0,0 13 0,1-13 0,-2 13 0,2-13 0,-2 12 0,2-12 0,-8 13 0,6-6 0,-6 8 0,1-1 0,4 1 0,-5 5 0,0-4 0,-1 5 0,0-1 0,1-3 0,6 4 0,0-6 0,0-1 0,0 1 0,0 0 0,-5-1 0,4 0 0,-5 1 0,0-1 0,6-6 0,-5 4 0,0-12 0,4 6 0,-4-8 0,8-8 0,-8 6 0,6-15 0,-5 15 0,0-6 0,4 8 0,-6 8 0,1-6 0,4 12 0,-5-4 0,1 6 0,4-6 0,-5 5 0,2-6 0,2 7 0,-3 1 0,6-8 0,-1 6 0,1-6 0,-6 7 0,4 1 0,-5-1 0,0 1 0,5 6 0,-11-4 0,11 9 0,-11-10 0,11 5 0,-4-7 0,5 1 0,0-1 0,-5 0 0,4 1 0,-5 5 0,1-4 0,3 5 0,-4-6 0,6 0 0,-6 0 0,5-1 0,-5 1 0,6-1 0,1 1 0,0-8 0,-7 6 0,6-6 0,-6 7 0,1 1 0,3-1 0,-9 1 0,10-1 0,-11 0 0,11 1 0,-4-1 0,-1 1 0,6-8 0,-6 6 0,7-6 0,0 7 0,-1 1 0,-6 0 0,5 5 0,-4-4 0,5 11 0,0-11 0,0 10 0,0-10 0,-5 5 0,4-1 0,-5 2 0,0 0 0,5 5 0,-5-5 0,1 0 0,3 4 0,-4-10 0,5 11 0,0-10 0,1 9 0,0-3 0,-6-1 0,5 4 0,-5-4 0,-5 1 0,-11 3 0,0-8 0,-4-5 0,19 0 0,2-13 0,5 13 0,1-6 0,0 8 0,-1-1 0,0 0 0,-5 1 0,4-1 0,-11-6 0,11 4 0,-10-12 0,4 6 0,-1-1 0,-3-5 0,10 13 0,-11-13 0,11 12 0,-10-4 0,10 6 0,-11 1 0,11 5 0,-11-3 0,11 10 0,-11-10 0,10 4 0,-10-6 0,11 6 0,-11-12 0,11 10 0,-5-12 0,1 7 0,4-6 0,-4 4 0,0-5 0,4 8 0,-11-1 0,12-7 0,-6 6 0,1-5 0,3 7 0,-9 6 0,3 1 0</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31T21:35:06.148"/>
    </inkml:context>
    <inkml:brush xml:id="br0">
      <inkml:brushProperty name="width" value="0.05" units="cm"/>
      <inkml:brushProperty name="height" value="0.05" units="cm"/>
      <inkml:brushProperty name="color" value="#3776CC"/>
    </inkml:brush>
  </inkml:definitions>
  <inkml:trace contextRef="#ctx0" brushRef="#br0">0 60 24575,'40'0'0,"1"0"0,6 0 0,-8 0 0,5 0 0,-5 0 0,-1 0 0,7 0 0,-6 0 0,7 0 0,-7 0 0,-3 0 0,-7 0 0,-1 0 0,1 0 0,-1 0 0,-7 0 0,-1 0 0,-7 0 0,0 0 0,0 0 0,0 0 0,-1 0 0,1 0 0,0 0 0,0 0 0,0 0 0,0 0 0,-1 0 0,1 0 0,0 0 0,0 0 0,0 0 0,-1 0 0,1 0 0,0 0 0,-1 0 0,1 0 0,0 0 0,0 6 0,0-5 0,0 11 0,-1-11 0,8 11 0,-5-10 0,11 10 0,-11-4 0,12 6 0,-13-7 0,6 5 0,0-10 0,-6 9 0,6-10 0,-7 11 0,0-11 0,0 11 0,-1-11 0,1 5 0,0-1 0,0-3 0,0 4 0,0-6 0,-1 5 0,1-3 0,0 3 0,0-5 0,0 0 0,0 0 0,6 7 0,-4-6 0,12 6 0,-13-7 0,13 0 0,-6 0 0,1 0 0,5 0 0,-6 0 0,1 0 0,4 0 0,-11 0 0,11 0 0,-11 0 0,5 0 0,-7 0 0,-1 0 0,7 0 0,-5 5 0,5-3 0,-6 3 0,-1 1 0,1-4 0,0 3 0,-6 1 0,5-5 0,-5 5 0,5-6 0,-11 0 0,-9-6 0,-13 4 0,-8-11 0,-12-1 0,9-8 0,-9-1 0,12 3 0,7 12 0,-5-5 0,13 5 0,-6-5 0,7 6 0,7-4 0,-5 10 0,9-10 0,-9 10 0,3-11 0,-5 5 0,0-1 0,0-3 0,0 4 0,0-1 0,0-3 0,0 9 0,6-9 0,-5 9 0,11-9 0,-11 9 0,16-3 0,-3 10 0,18 3 0,11 6 0,0 1 0,27 13 0,-23-4 0,36 13 0,-43-9 0,21-5 0,-33-3 0,5-7 0,-7 0 0,-1 0 0,1-6 0,0 5 0,-1-6 0,-5 6 0,-1 0 0,-6-1 0,5-4 0,-4 4 0,-1-10 0,-14 5 0,0-6 0,-6 5 0,7 3 0,-6 10 0,5-4 0,-5 5 0,6-12 0,0 5 0,6-5 0,-5 6 0,5-6 0,-6 4 0,6-4 0,-5 0 0,5 5 0,-6-5 0,0 5 0,0 1 0,0-6 0,6 4 0,-4-4 0,3 6 0,-5 0 0,0-6 0,0 5 0,6-5 0,-5 6 0,5-6 0,0 4 0,-4-9 0,9 9 0,-3-10 0,5 5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2T11:17:46.856"/>
    </inkml:context>
    <inkml:brush xml:id="br0">
      <inkml:brushProperty name="width" value="0.05" units="cm"/>
      <inkml:brushProperty name="height" value="0.05" units="cm"/>
      <inkml:brushProperty name="color" value="#4B99FF"/>
    </inkml:brush>
  </inkml:definitions>
  <inkml:trace contextRef="#ctx0" brushRef="#br0">7 213 24575,'0'-11'0,"0"-7"0,23-13 0,-6 8 0,14-13 0,-13 22 0,1-5 0,0 7 0,1-1 0,-3 6 0,-5-4 0,5 10 0,-4-4 0,4 0 0,-5 3 0,-1-3 0,1 5 0,-1 0 0,0 0 0,1 0 0,-1 0 0,1 0 0,0 0 0,-1 0 0,1 0 0,0 0 0,-1 6 0,1 0 0,0 6 0,-5 6 0,4 2 0,-4 7 0,0-7 0,5 4 0,-10-4 0,3 0 0,-5 5 0,0-12 0,0 12 0,0-11 0,0 10 0,0-10 0,0 11 0,0-5 0,0 6 0,0 0 0,0-6 0,0 5 0,-5-12 0,-2 6 0,-5-1 0,5-4 0,-5 4 0,6-6 0,-6 0 0,-1 6 0,1-4 0,-7 4 0,5-5 0,-4-1 0,5 0 0,1 0 0,0 0 0,-6 0 0,4 0 0,-4 1 0,0 4 0,-2-3 0,1 3 0,1-10 0,6 4 0,0-5 0,-1 1 0,1 4 0,0-10 0,0 9 0,0-8 0,0 3 0,0-5 0,0 0 0,1 0 0,-1 0 0,6-5 0,1-1 0,5-6 0,0 0 0,0-7 0,0 6 0,0-6 0,0 7 0,0 0 0,0 0 0,0 0 0,0 0 0,0 0 0,0-1 0,5 7 0,2-5 0,4 5 0,1-1 0,0 2 0,0 0 0,0 3 0,0-9 0,-1 10 0,1-4 0,0-1 0,0 5 0,0-9 0,0 8 0,-1-3 0,1 5 0,0-5 0,0 4 0,0-5 0,-1 1 0,1 3 0,-1-3 0,1 5 0,-1 0 0,0 0 0,0 0 0,1 0 0,-1 0 0,0 0 0,0 0 0,-5 5 0,5-3 0,-10 8 0,10-8 0,-10 8 0,9-8 0,-3 8 0,5-4 0,-1 6 0,1-1 0,0-4 0,-1 3 0,1-3 0,0 5 0,0-6 0,0 5 0,-6-4 0,5-1 0,-4 5 0,4-5 0,1 1 0,-6 3 0,4-9 0,-4 9 0,5-8 0,0 2 0,0-4 0,0 0 0,-1 0 0,1 0 0,0 0 0,-5 0 0,-1 0 0</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31T21:35:09.888"/>
    </inkml:context>
    <inkml:brush xml:id="br0">
      <inkml:brushProperty name="width" value="0.05" units="cm"/>
      <inkml:brushProperty name="height" value="0.05" units="cm"/>
      <inkml:brushProperty name="color" value="#3776CC"/>
    </inkml:brush>
  </inkml:definitions>
  <inkml:trace contextRef="#ctx0" brushRef="#br0">1 0 20932,'27'0'0,"24"0"1217,1 7-1217,1 6 0,6 4 0,-2-1 0,3 2-213,21 13 1,4 1 212,6-8 0,-2 0-606,-19 1 1,1 1 605,-4-6 0,5-1 0,-8 0 0,-9 1 0,0 1 0,39 7 0,0 0 0,-37-7 0,-4-3-170,14-2 0,-2 0 170,-16 2 0,-2-1-173,5-7 1,-3 0 172,12 21 0,6-12 0,-20 3 797,-1-6-797,-7-1 1897,5 0-1897,-13-1 1334,5-5-1334,-7 4 719,-1-12-719,1 12 0,-8-12 0,6 6 0,-13-7 0,6 0 0,-7 0 0,7 0 0,-6 0 0,21 0 0,-11 0 0,12 0 0,1 0 0,11 0 0,1 0 0,7 0 0,0 0 0,2 0 0,1 0 0,6 0 0,-16 0 0,8 0 0,-19 0 0,7 0 0,-15 0 0,19 0 0,-17 0 0,2 5 0,-14 3 0,0-1 0,-6-2 0,6 1 0,-7-4 0,0 9 0,-1-10 0,1 5 0,0-6 0,0 6 0,0-5 0,-1 5 0,1-6 0,-1 0 0,0 0 0,-5 6 0,4-5 0,-5 5 0,7-6 0,0 0 0,-1 0 0,-4 5 0,3-3 0,-4 4 0,6-6 0,0 0 0,-1 0 0,-5 5 0,4-3 0,-4 3 0,5-5 0,0 0 0,-11 0 0,-18-7 0,-23-9 0,-9-9 0,-20-18 0,8-2 0,-1 0 0,-18-10 0,36 21 0,-26-10 0,45 28 0,-2-2 0,16 16 0,14-4 0,-2 12 0,19 2 0,22 12 0,-9-4 0,16 5 0,-12-6 0,-7 0 0,0-1 0,-3 0 0,-13-1 0,13 1 0,-12-1 0,4-5 0,-6 3 0,0-10 0,0 5 0,0 0 0,-1-5 0,1 11 0,-1-6 0,1 2 0,-1 3 0,1-10 0,-6 10 0,5-9 0,-5 9 0,6-4 0,0 1 0,-6 3 0,4-10 0,-4 10 0,5-9 0,-6 9 0,5-10 0,-9 10 0,9-4 0,-5 0 0,-4-1 0,-3-1 0,-19 3 0,6 11 0,-14 3 0,6 7 0,-16 9 0,5 1 0,-14 3 0,5 5 0,-7-5 0,8-1 0,-6-2 0,17-10 0,0-6 0,3-3 0,12-7 0,-5 1 0,7-7 0,0-2 0,6 1 0,-5-5 0,11 5 0,-5-6 0</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31T21:36:33.055"/>
    </inkml:context>
    <inkml:brush xml:id="br0">
      <inkml:brushProperty name="width" value="0.05" units="cm"/>
      <inkml:brushProperty name="height" value="0.05" units="cm"/>
      <inkml:brushProperty name="color" value="#3776CC"/>
    </inkml:brush>
  </inkml:definitions>
  <inkml:trace contextRef="#ctx0" brushRef="#br0">324 1 24575,'0'19'0,"0"52"0,0-1 0,0 6 0,0 3 0,0 12 0,0-30 0,0-3 0,0 0 0,0-2 0,0-17 0,0 6 0,0-15 0,0 7 0,0-9 0,0 0 0,0 1 0,0-1 0,6 1 0,-4-1 0,4-1 0,-6-6 0,0 4 0,0-4 0,0 1 0,0 4 0,0-11 0,0 12 0,0-6 0,0 8 0,0-8 0,0 6 0,0-13 0,0 6 0,0-7 0,0 0 0,0 7 0,0 0 0,0 1 0,0-2 0,0-7 0,0 1 0,0 0 0,0 0 0,0 7 0,0-6 0,0 6 0,0 0 0,0-6 0,0 6 0,0-7 0,0 0 0,0 0 0,0-1 0,0 1 0,0 0 0,-5-6 0,-2-2 0,-5-5 0,-1 0 0,-1-13 0,1 4 0,-20-30 0,7 6 0,-16-11 0,11 0 0,2 13 0,0-6 0,6 9 0,3-1 0,6 7 0,6 2 0,-4 13 0,11-4 0,-5 14 0,6-2 0,0 18 0,6 3 0,-4-1 0,18 27 0,-11-21 0,19 42 0,-11-27 0,5 18 0,-7-14 0,0-7 0,1 5 0,-2-13 0,1 5 0,-1-7 0,0-8 0,-1-1 0,-6-7 0,5 0 0,-11 0 0,10-1 0,-10 0 0,10-5 0,-9 4 0,9-10 0,-5 5 0,6-6 0,0-12 0,1 3 0,0-16 0,1 3 0,0-7 0,0 8 0,0-6 0,-1 5 0,-5-6 0,4 6 0,-4-5 0,6 5 0,0-6 0,0 6 0,0-5 0,-1 6 0,8-8 0,-6 7 0,12-5 0,-12 6 0,12-2 0,-12-4 0,12 11 0,-12-4 0,12 6 0,-12-6 0,5 10 0,-6-8 0,-2 16 0,1-9 0,0 9 0,0-3 0,-6 5 0,-1 0 0</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31T21:36:36.008"/>
    </inkml:context>
    <inkml:brush xml:id="br0">
      <inkml:brushProperty name="width" value="0.05" units="cm"/>
      <inkml:brushProperty name="height" value="0.05" units="cm"/>
      <inkml:brushProperty name="color" value="#3776CC"/>
    </inkml:brush>
  </inkml:definitions>
  <inkml:trace contextRef="#ctx0" brushRef="#br0">301 1 24575,'0'73'0,"0"4"0,0-6 0,0 5 0,0-26 0,0 38 0,0-14 0,0-12 0,0-1 0,0 16 0,0 9 0,0-39 0,0 0 0,0-9 0,0 7 0,0-15 0,0 15 0,0-14 0,0 5 0,0-8 0,0 1 0,0-1 0,0 1 0,0-1 0,0 1 0,0-1 0,0-7 0,0 6 0,0-12 0,0 4 0,0-6 0,0 0 0,0 7 0,0-6 0,0 6 0,0-7 0,0 0 0,0 7 0,0-6 0,0 6 0,0 0 0,0 1 0,0 1 0,0 4 0,0-11 0,0 5 0,0-7 0,0-1 0,0 1 0,0 0 0,-5-6 0,4-14 0,-10-2 0,-16-24 0,2 10 0,-16-6 0,12 2 0,1 5 0,-1-1 0,7 3 0,-5 0 0,13 5 0,0-5 0,2 13 0,11-5 0,-11 11 0,10-11 0,2 11 0,1 1 0,10 7 0,-3 12 0,5 3 0,22 27 0,-9-7 0,6-2 0,3 2 0,12 22 0,16 2 0,-10-8 0,-6-24 0,-7 4 0,-3-14 0,-15 2 0,5-10 0,-12 4 0,5-12 0,-8-2 0,-5-12 0,-1 0 0,-6-14 0,0 6 0,0-13 0,0-3 0,0 0 0,7-15 0,1 6 0,8-8 0,-1 0 0,0 9 0,1-7 0,-2 14 0,1-6 0,-1 16 0,-1 1 0,0 7 0,-6 0 0,4 0 0,-9-5 0,4 4 0,-6-11 0,6-30 0,2 18 0,5-18 0,-5 35 0,-2 7 0,-6 0 0,5 6 0,-4 2 0,4 5 0</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31T21:40:12.239"/>
    </inkml:context>
    <inkml:brush xml:id="br0">
      <inkml:brushProperty name="width" value="0.05" units="cm"/>
      <inkml:brushProperty name="height" value="0.05" units="cm"/>
      <inkml:brushProperty name="color" value="#CC0066"/>
    </inkml:brush>
  </inkml:definitions>
  <inkml:trace contextRef="#ctx0" brushRef="#br0">4981 4220 24575,'38'0'0,"37"0"0,-19 0 0,23 0 0,-14 0 0,5 0-4252,-21 1 1,2-2 4251,35-6 0,3-2 1244,-23-8-1244,-17 8 0,7-6 0,-18 14 0,7-13 0,-15 12 0,15-12 0,-15 6 6548,7-1-6548,-9-4 711,-6 6-711,5-1 0,-13-3 0,6 3 0,-2-5 0,-3 0 0,3 6 0,-5-5 0,0 5 0,0-6 0,0-7 0,7 5 0,-4-12 0,11 5 0,-5-7 0,6 0 0,2-7 0,-8 5 0,7-14 0,-5 6 0,6 1 0,1-7 0,-1 6 0,0 0 0,7-26 0,-6 29 0,7-30 0,-16 35 0,6-5 0,-12 7 0,4 0 0,-6 1 0,0 6 0,0-5 0,-1 13 0,1-6 0,-1 0 0,0 5 0,1-12 0,-1 12 0,0-5 0,-5 0 0,3 6 0,-10-6 0,11 1 0,-5 4 0,0-4 0,-1 6 0,0-6 0,-4 4 0,11-20 0,-11 11 0,12-21 0,-13 6 0,13-7 0,-5-1 0,-1-10 0,-1 8 0,0-7 0,-5 9 0,5 0 0,-7 0 0,0 8 0,0-5 0,0-16 0,0 8 0,0-25 0,-7 27 0,-10-15 0,-9 6 0,-8-9 0,0 0 0,0 0 0,-8 7 0,8 4 0,-8-1 0,2 7 0,6 2 0,-6 3 0,1 5 0,-3-8 0,1 8 0,-8-8 0,8 8 0,0 0 0,-6 1 0,7 1 0,0 7 0,-6-8 0,7 10 0,-8 5 0,0-4 0,0 4 0,-9 0 0,7 2 0,-17-1 0,7 5 0,-19-14 0,7 14 0,-19-8 0,9 1-918,-11-3 918,40 11 0,0-2 0,5 2 0,-1-1 0,-4 0 0,0 0 0,-40-18 0,0 0 0,0 0 0,11 1 0,21 13 0,0 2 0,-29-8 0,33 11 0,1 2 0,-24-2 0,11 1 0,0 0 0,0 0 0,0 7 0,-11-6 0,17 7 0,-14-1 0,17 3 0,-9 0 0,10-2 0,1 0 0,10-5 0,1 12 0,7-12 0,2 13 0,15-6 918,-4 1-918,11 4 0,1 12 0,-2-6 0,-16 12 0,-27-16 0,-12 0 0,-8-8-3392,19 3 0,-1-1 3392,-30-12-663,3 9 0,0-1 663,-3-8-304,30 12 1,2 2 303,-9-3 0,10 0 0,1 5 0,18-5 0,3 7 5826,7 0-5826,1 0 1885,6 0-1885,-5 0 1006,12 0-1006,-5 0 0,0 0 0,6 0 0,-6 0 0,0 0 0,5 5 0,-12 3 0,12 5 0,-12 1 0,6 0 0,-8 0 0,0 0 0,1 0 0,-1 1 0,-7-1 0,5 1 0,-14 0 0,6 0 0,1-6 0,-7 5 0,14-6 0,-14 7 0,15-1 0,-15 2 0,14-2 0,-6 1 0,9-1 0,-1 0 0,-5 13 0,4-4 0,-5 11 0,13-5 0,-6 7 0,5-5 0,-7 5 0,8 1 0,-6-7 0,5 7 0,-6-1 0,0-5 0,-1 5 0,1-7 0,-7 0 0,5-6 0,-6 5 0,1-12 0,5 11 0,-14-10 0,14 10 0,-5-11 0,-6 11 0,11-11 0,-4 11 0,8-11 0,11 3 0,-4 2 0,0-6 0,4 12 0,-4-12 0,5 12 0,1-6 0,0 8 0,0-1 0,-1 0 0,1 1 0,-7-1 0,5 9 0,-12-7 0,-2 27 0,-1-23 0,1 23 0,3-26 0,10 13 0,-11-13 0,11 14 0,-4-7 0,6 1 0,-1 5 0,8-5 0,-6 8 0,12-1 0,-12 1 0,12 0 0,-5-1 0,7 1 0,0-8 0,0 26 0,0-21 0,0 33 0,0-28 0,0 7 0,0 0 0,0 2 0,0 10 0,0 0 0,0 0 0,8 0 0,-6 0 0,12-10 0,-5 8 0,8-8 0,-1 1 0,1 6 0,-1-6 0,0-1 0,8-2 0,0-9 0,18 12 0,-10-18 0,18 18 0,-11-27 0,22 18 0,-11-16 0,18 9 0,1-9 0,1 0 0,9 1 0,-1 1 0,-16-3 0,14 1 0,-18-8 0,1-3 0,-3 0 0,-10-5 0,11 5 0,-8-7 0,7 0 0,0 0 0,2 8 0,21-5 0,2 6 0,0-7-549,8 0 549,-7 0 0,9 0 0,-9 0 0,-4-8 0,-10-3 0,0-7 0,0 0-79,0 0 79,0 0 0,0 0 0,-18 0 0,3 0 0,34 0 0,-33 4 0,-1 0 0,36-2 0,4 5 0,-26-2 0,1-2 0,-16-2 0,0 0 0,9 3 0,-3 1 0,1 1 547,-3-4-547,-10 5 81,-7-7-81,-3 0 0,-7 0 0,-8 0 0,6 0 0,-6 0 0,1 0 0,5 0 0,-6 0 0,8 0 0,-1 0 0,0 0 0,1 0 0,7 0 0,-5 0 0,13 0 0,-5 0 0,-1 0 0,7 0 0,-6 0 0,7 0 0,1 0 0,0 0 0,-1 0 0,31 0 0,-22 0 0,21 0 0,-29 0 0,0 0 0,0 0 0,-9 0 0,-1 0 0,-9 0 0,0 0 0,-6 0 0,-2 0 0,-7 0 0,-1 0 0,1 0 0,7 0 0,-5 0 0,4 0 0,1 0 0,2 0 0,6 0 0,0 0 0,21 0 0,-15 0 0,23 0 0,-18 0 0,8 0 0,-1 0 0,10 0 0,-15 0 0,13 0 0,-15 0 0,0-6 0,-10 4 0,-2-4 0,-13 6 0,6 0 0,-7 0 0,0 0 0,-6 0 0,-1 0 0</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3T13:24:28.885"/>
    </inkml:context>
    <inkml:brush xml:id="br0">
      <inkml:brushProperty name="width" value="0.1" units="cm"/>
      <inkml:brushProperty name="height" value="0.1" units="cm"/>
      <inkml:brushProperty name="color" value="#AB008B"/>
    </inkml:brush>
  </inkml:definitions>
  <inkml:trace contextRef="#ctx0" brushRef="#br0">3230 1366 24575,'0'-14'0,"0"-4"0,0-7 0,0 7 0,0-11 0,0 19 0,0-10 0,0 9 0,0-3 0,-4 4 0,2-4 0,-2 3 0,4-4 0,0 1 0,-4 3 0,-2-8 0,1 8 0,-4-9 0,3 4 0,-4 1 0,-1-5 0,1 4 0,0 0 0,0-3 0,4 8 0,-2-3 0,2-1 0,1 4 0,-4-3 0,8 5 0,-4-1 0,1 5 0,3-3 0,-3 2 0,4-3 0,-4 0 0,3 0 0,-3-1 0,0 1 0,-1 0 0,-4 0 0,-1-6 0,0 4 0,0-3 0,-5-1 0,0-1 0,-6-4 0,0-1 0,0 0 0,0 0 0,1 0 0,-1 0 0,0 1 0,0-1 0,5 5 0,-3-4 0,8 10 0,-4-5 0,10 6 0,-3-1 0,7 1 0,-8 3 0,8-2 0,-3 3 0,0-4 0,3 0 0,-7 0 0,7-1 0,-8 1 0,8-1 0,-7 1 0,7-1 0,-8 1 0,4-1 0,-5-4 0,0 3 0,0-3 0,1-1 0,-1 4 0,0-8 0,-1 3 0,1 0 0,-5-3 0,5 8 0,-5-9 0,0 9 0,4-4 0,-4 5 0,6 1 0,-6-1 0,5 0 0,-5 5 0,0-4 0,0 3 0,-1 0 0,-4-3 0,-1 8 0,-2-9 0,-9 9 0,9-8 0,-16 8 0,9-9 0,-18 3 0,12 1 0,-12-5 0,12 9 0,-12-3 0,12 0 0,-5 3 0,13-3 0,-4 5 0,9 0 0,-4-5 0,7 4 0,-1-3 0,5 4 0,-4 0 0,5 0 0,-6 0 0,5 0 0,-4 0 0,-5 0 0,7 0 0,-11 0 0,14 0 0,-6 0 0,-6 0 0,5 0 0,-11 0 0,5 0 0,0 0 0,-5 0 0,5 0 0,-7-5 0,1 3 0,0-3 0,0 5 0,6-4 0,-5 2 0,11-2 0,-5 4 0,6 0 0,0 0 0,-9 0 0,7 0 0,-7 0 0,9 0 0,0 0 0,0 0 0,1 0 0,-7 0 0,5 0 0,-11 0 0,5 0 0,-1 0 0,-3 0 0,-3 0 0,-1 5 0,-5 1 0,0 11 0,-2-3 0,-7 9 0,1-4 0,6 5 0,-5 0 0,2 15 0,2-12 0,5 11 0,12-17 0,11 6 0,-4-10 0,8 9 0,-4-4 0,6 0 0,3 11 0,-2-5 0,2 6 0,1 0 0,-5 7 0,4 1 0,0 15 0,-1-6 0,0 2 0,-1 17 0,-8 24 0,4-46 0,7-12 0,0-2 0,1-1 0,4-5 0,-9 0 0,9 5 0,-4-11 0,5 10 0,-5-3 0,4 5 0,-4 0 0,5 0 0,0 6 0,0 3 0,0 0 0,0 4 0,0-11 0,0 12 0,0-12 0,0 5 0,0-7 0,0 0 0,0 0 0,0 9 0,0-13 0,0 6 0,0-9 0,0-5 0,0 10 0,4-9 0,2 3 0,5-5 0,-1 0 0,0-1 0,1 1 0,-1-5 0,4 3 0,2-3 0,5 0 0,5 4 0,-3-3 0,9 5 0,-4 0 0,28 6 0,-16-3 0,16 3 0,-22-5 0,7-5 0,-6 3 0,0-8 0,-2 3 0,-5 0 0,6-3 0,0 3 0,-6-5 0,5 0 0,-5 5 0,0-4 0,4 5 0,-10-7 0,11 6 0,-5-3 0,0 3 0,5-5 0,-11-1 0,10 1 0,-9 0 0,9 0 0,-4 0 0,0 0 0,5 0 0,-5 0 0,13-5 0,-5-1 0,4-5 0,1 0 0,2 0 0,6 0 0,1 0 0,-1 0 0,1 0 0,-1 0 0,1 0 0,-1 0 0,1 0 0,-8 0 0,-1 0 0,-7 0 0,0 0 0,-6 0 0,-1 0 0,-6 0 0,-1 0 0,-4 0 0,3 0 0,-8 0 0,8 0 0,-3 0 0,5 0 0,0-9 0,5-3 0,2-10 0,6-1 0,7-1 0,-4-5 0,4 3 0,4-11 0,-15 14 0,11-8 0,-13 9 0,0 0 0,8-4 0,-13 4 0,7-4 0,-14 6 0,4-1 0,-8-6 0,3 5 0,-5-5 0,6 0 0,-4 5 0,4-5 0,-6 6 0,0 5 0,0-3 0,0 3 0,1-5 0,-1 0 0,0 6 0,5-15 0,0 12 0,1-13 0,0 4 0,-6 10 0,0-9 0,0 10 0,0 0 0,0-3 0,0 8 0,0-3 0,0-1 0,-1 4 0,1 1 0,-1 2 0,1 2 0,-5-3 0,3 4 0,-7-4 0,3 4 0,0-5 0,-3 1 0,4-1 0,-1-4 0,-3-6 0,4-2 0,-1 2 0,-3 0 0,3 4 0,1-4 0,-4 4 0,8-4 0,-3 4 0,0 1 0,3-5 0,-3 4 0,4-5 0,-4 1 0,3-1 0,-3 0 0,4 0 0,-4 0 0,3 0 0,-3 1 0,-1-1 0,5 0 0,-9-4 0,3 3 0,-4 2 0,0 5 0,0 6 0,0-1 0,0 1 0,0 0 0,0 0 0,0 0 0,4 0 0,-3 0 0,7 0 0,-3-1 0,0 1 0,4-1 0,-8-4 0,7 3 0,-7-3 0,7 8 0,-7-2 0,8 3 0,-8-5 0,3 1 0,0 4 0,-3-3 0,3 7 0,-4-3 0</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3T13:24:33.561"/>
    </inkml:context>
    <inkml:brush xml:id="br0">
      <inkml:brushProperty name="width" value="0.1" units="cm"/>
      <inkml:brushProperty name="height" value="0.1" units="cm"/>
      <inkml:brushProperty name="color" value="#AB008B"/>
    </inkml:brush>
  </inkml:definitions>
  <inkml:trace contextRef="#ctx0" brushRef="#br0">3127 897 24575,'-29'0'0,"-1"-10"0,-4 2 0,-46-41 0,17 8 0,18 14 0,-1-1 0,-21-19 0,15 26 0,0-15 0,4 21 0,4-14 0,1 11 0,2-1 0,7-2 0,0 8 0,-1-4 0,7 6 0,1 0 0,7 1 0,-7-1 0,10 1 0,-9-1 0,10 1 0,-5-1 0,1 1 0,-1-1 0,0 1 0,5-5 0,-4 3 0,4-3 0,-5 5 0,5-5 0,-4 3 0,4-3 0,0 5 0,-4-1 0,10 2 0,-10-2 0,9 6 0,-3-4 0,-5 4 0,2 0 0,-8-4 0,4 8 0,0-9 0,1 9 0,-1-8 0,-6 3 0,5 0 0,-11-5 0,5 5 0,-6-5 0,-1-1 0,1 1 0,6 0 0,-5-6 0,5 10 0,-6-13 0,-3 12 0,7-8 0,0 6 0,10 4 0,-1-3 0,0 3 0,5 0 0,-4 1 0,5 5 0,-1-4 0,-4 3 0,5-3 0,-1 4 0,1 0 0,1 0 0,3 0 0,-9 0 0,5 0 0,-1 0 0,-4 0 0,0 0 0,3 0 0,-7 0 0,9 0 0,-6 0 0,5 0 0,-4 0 0,5 0 0,-6 0 0,5 0 0,-4 0 0,5 0 0,-6 0 0,0 0 0,5 4 0,-3 2 0,3 4 0,-5 0 0,0 0 0,5 0 0,-3 5 0,3-4 0,0 4 0,-3-5 0,-1 9 0,-2-7 0,2 7 0,0-9 0,4 0 0,1 0 0,-5 0 0,4 0 0,-5-4 0,6 2 0,-5-2 0,9 4 0,-3-1 0,-1-3 0,4 2 0,-3-3 0,4 4 0,5 1 0,-3-1 0,2 1 0,-8 8 0,4-6 0,-5 11 0,5-7 0,-1 5 0,1-6 0,0 5 0,0-5 0,-1 6 0,1 0 0,-1 5 0,0-3 0,0 9 0,0 3 0,-1 1 0,0 12 0,5-6 0,-4 15 0,4-5 0,-7 13 0,1-6 0,6 8 0,-5 22 0,5-25 0,0 16 0,-4-31 0,10-6 0,-5 4 0,6-11 0,0 5 0,0-7 0,0 0 0,0 0 0,0-6 0,0 5 0,0-11 0,0 10 0,0-9 0,0 3 0,0-5 0,0 0 0,0-1 0,5 7 0,1-5 0,5 5 0,-1-7 0,5 1 0,-3 0 0,17 15 0,-10-12 0,7 7 0,-7-12 0,-3-3 0,4 0 0,1 4 0,6-9 0,-5 9 0,11-7 0,-11 6 0,10-6 0,11 12 0,-5-6 0,11 4 0,-8-1 0,-5-9 0,5 9 0,0-3 0,1-1 0,1 4 0,5-3 0,-6 0 0,1 3 0,5-8 0,-13 7 0,6-8 0,-7 9 0,0-10 0,-6 4 0,5-5 0,-11 0 0,5 0 0,-7-1 0,1 0 0,6 1 0,-5-1 0,5-3 0,-1 2 0,-4-7 0,20 7 0,-17-3 0,10 0 0,-8-2 0,-5-4 0,11 0 0,-5 0 0,6 0 0,0 0 0,7 0 0,-6 0 0,13 0 0,-5 0 0,-1 0 0,6 0 0,-5 0 0,-1 0 0,-1 0 0,-7 0 0,0 0 0,-6 0 0,5 0 0,-2-4 0,-2-2 0,1-5 0,-9 1 0,-1-1 0,1-4 0,0 4 0,5-5 0,-3 1 0,3 3 0,1-9 0,1 4 0,7-12 0,-6 5 0,6-11 0,-5 5 0,1-6 0,-2 0 0,-7 2 0,1 0 0,0 0 0,-1 0 0,-4-1 0,4 1 0,-5-15 0,1 11 0,-2-11 0,-4 8 0,-1 5 0,1-5 0,0 7 0,-1-1 0,0 1 0,0 6 0,0 1 0,-1 6 0,0 6 0,-4-5 0,2 9 0,-7-3 0,3 4 0,0 1 0,-2-6 0,2 4 0,0-12 0,1 6 0,1-3 0,-2 0 0,1 4 0,-4 1 0,4-5 0,-5 4 0,0-5 0,0 1 0,0-7 0,0 4 0,0-9 0,0 4 0,0-7 0,0 1 0,-5 6 0,-1-5 0,-5 11 0,5-5 0,-3 6 0,7 1 0,-7-10 0,4 12 0,-1-14 0,2 20 0,4-6 0,-4 8 0,3-4 0,-4 3 0,1-9 0,2 9 0,-2-8 0,-1 3 0,4 0 0,-4-3 0,5 8 0,-4-4 0,3 6 0,-7 0 0,7-1 0,-7 5 0,2-3 0,-3 7 0,-1-8 0,1 4 0,-6-5 0,5 5 0,-10-5 0,9 5 0,-3-5 0,-1 0 0,4 1 0,-3-1 0,4 0 0,1 1 0,-1 3 0,1-2 0,4 3 0,-4-5 0,4 5 0,-5-4 0,0-1 0,1-1 0,-1-3 0,0-1 0,0 4 0,0-8 0,0 3 0,0 0 0,0 2 0,5-1 0,-4 9 0,4-8 0,0 9 0,-4 0 0,8 1 0,-3 4 0</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3T13:24:37.496"/>
    </inkml:context>
    <inkml:brush xml:id="br0">
      <inkml:brushProperty name="width" value="0.1" units="cm"/>
      <inkml:brushProperty name="height" value="0.1" units="cm"/>
      <inkml:brushProperty name="color" value="#AB008B"/>
    </inkml:brush>
  </inkml:definitions>
  <inkml:trace contextRef="#ctx0" brushRef="#br0">1906 425 24575,'-34'0'0,"-7"0"0,-10 0 0,0 0 0,-23 0 0,-6 0 0,0 0-4252,17 0 1,1 0 4251,-8 0 554,-10 0 0,-1 0-554,7 0 0,7 0 0,2 0 0,4 0 0,-13 0 0,22 0 0,2 5 6481,9 2-6481,7 9 914,-1-3-914,7 7 0,1-8 0,7 8 0,-1-9 0,5 4 0,-4-1 0,5-3 0,-2 9 0,2-4 0,0 0 0,-1 8 0,-4-7 0,4 3 0,2-6 0,-1-4 0,4 5 0,-4-4 0,5 8 0,-5-8 0,3 15 0,-3-9 0,4 16 0,-1-5 0,1 13 0,-2 9 0,-6 9 0,10 0 0,-15 6 0,15 3 0,-5 1 0,1-16 0,2-1 0,6 15 0,-19 28 0,17-44 0,0 14 0,-4-14 0,9 7 0,-9-1 0,9-6 0,-4 14 0,1-13 0,4 13 0,-5-14 0,6 6 0,0 0 0,0-5 0,0 5 0,0-7 0,0-1 0,0-6 0,0 4 0,0-11 0,11 27 0,-4-24 0,10 17 0,-1-22 0,-3-5 0,8 3 0,-4-4 0,0 0 0,5 5 0,-6-11 0,6 11 0,-1-11 0,7 5 0,-5 0 0,10-3 0,-10 3 0,9-5 0,-2 7 0,11-4 0,-4 4 0,33 6 0,-20-1 0,29 4 0,-25-6 0,3-12 0,-8 3 0,8-3 0,-5 0 0,5-1 0,-7-7 0,-1 0 0,0 1 0,1-7 0,-1 0 0,9-6 0,1 0 0,8 0 0,-8 0 0,6 0 0,-6 0 0,30-6 0,-25-1 0,9 1 0,-25 0 0,-13 6 0,6 0 0,-13 0 0,5 0 0,-11 0 0,11-5 0,-11-1 0,10-5 0,-4 0 0,6-6 0,0 4 0,0-8 0,7 2 0,-5-4 0,12-2 0,-4-5 0,8-4 0,2-6 0,-1 0 0,1-7 0,-7 0 0,5-7 0,-10 0 0,12-8 0,-12 7 0,0-13 0,-4 13 0,-11 4 0,4 1 0,-8 14 0,-4-5 0,-3 13 0,-5-5 0,4 11 0,2-26 0,0 9 0,0-12 0,-5 3 0,0 12 0,-6-12 0,4 12 0,-3-11 0,5 4 0,-5-7 0,3 7 0,-3 2 0,5 0 0,-1 6 0,1-13 0,0 12 0,0-12 0,4 12 0,3-12 0,5 5 0,0 1 0,0-6 0,-1 12 0,-4-12 0,3 12 0,-9-12 0,14-10 0,-12 5 0,2-5 0,-12 10 0,-5 5 0,0 1 0,0-6 0,0 5 0,0 0 0,0-5 0,-5 6 0,-2-1 0,-10 2 0,5 7 0,-5-1 0,6 1 0,-6 0 0,5 6 0,-14-14 0,8 17 0,-4-17 0,2 20 0,3-5 0,-3 6 0,-9-7 0,7 6 0,-7-12 0,8 11 0,-1-3 0,-5 4 0,5 1 0,-11-2 0,11 7 0,-11-6 0,5 10 0,-6-5 0,0 6 0,0-1 0,-7 6 0,-2-5 0,-29 4 0,9-5 0,-10-1 0,8 6 0,13 1 0,0 0 0,-18-1 0,18 3 0,2 1 0,8-3 0,-6 6 0,12 0 0,1 0 0,2 0 0,11 0 0,-11 0 0,11 0 0,-5 0 0,6 0 0,0 0 0,1 5 0,-7 1 0,0 9 0,-1 1 0,3 0 0,5 3 0,-1-7 0,4 7 0,-2-3 0,7 5 0,-8 0 0,8 5 0,-7-4 0,6 11 0,-8-5 0,8 13 0,-3-5 0,3 11 0,2-11 0,-2 12 0,2-12 0,-1 5 0,5-7 0,-2-6 0,7-2 0,-7-5 0,8 0 0,-8-1 0,7-4 0,-2-2 0,0-4 0,2-1 0,-2 1 0,4-1 0,0-4 0,0-1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2T11:17:55.086"/>
    </inkml:context>
    <inkml:brush xml:id="br0">
      <inkml:brushProperty name="width" value="0.05" units="cm"/>
      <inkml:brushProperty name="height" value="0.05" units="cm"/>
      <inkml:brushProperty name="color" value="#4B99FF"/>
    </inkml:brush>
  </inkml:definitions>
  <inkml:trace contextRef="#ctx0" brushRef="#br0">1 641 24575,'11'0'0,"0"0"0,0 0 0,0 0 0,0 0 0,0 0 0,0 0 0,0 0 0,0 0 0,0 0 0,0 0 0,1 0 0,-6 5 0,4-4 0,-4 4 0,5-5 0,0 0 0,0 0 0,-4 5 0,3-3 0,-4 3 0,5-5 0,0 0 0,0 0 0,0 0 0,0 0 0,0 0 0,0 0 0,0 0 0,0 0 0,0 0 0,0 0 0,0 0 0,0 0 0,1 0 0,-1 0 0,1 0 0,-1 0 0,0 0 0,0 0 0,0 0 0,1 0 0,-1 0 0,1 5 0,0-3 0,-1 8 0,1-9 0,0 4 0,-1 0 0,1-3 0,0 3 0,0-5 0,-1 0 0,1 0 0,-1 0 0,0 0 0,0 0 0,0 0 0,1 0 0,0 0 0,-1 0 0,1 0 0,-1 0 0,0 0 0,1 0 0,-1 0 0,-4-10 0,-2-17 0,-5 0 0,0-13 0,0 14 0,0-12 0,0 14 0,0-12 0,0 22 0,0-4 0,0 6 0,0 0 0,0 0 0,0 0 0,0 0 0,0 1 0,0-2 0,0 1 0,0 0 0,0 0 0,0 0 0,0 0 0,0 0 0,0 0 0,0 0 0,0 0 0,0 0 0,0 0 0,0 0 0,0 0 0,0 1 0,0-1 0,0 1 0,0 0 0,0-1 0,0 0 0,0 0 0,0 1 0,0-1 0,0 1 0,0-1 0,0 0 0,0 0 0,0 0 0,0 0 0,0 0 0,0 5 0,0 2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2T11:17:57.300"/>
    </inkml:context>
    <inkml:brush xml:id="br0">
      <inkml:brushProperty name="width" value="0.05" units="cm"/>
      <inkml:brushProperty name="height" value="0.05" units="cm"/>
      <inkml:brushProperty name="color" value="#4B99FF"/>
    </inkml:brush>
  </inkml:definitions>
  <inkml:trace contextRef="#ctx0" brushRef="#br0">1 281 24575,'0'-31'0,"0"5"0,0-8 0,0 7 0,0 7 0,0-5 0,0 12 0,0-6 0,5 8 0,-4-1 0,9 6 0,-8-4 0,8 9 0,-4-9 0,1 4 0,3-6 0,-9 1 0,10 4 0,-10 12 0,4 2 0,-5 16 0,0-3 0,0 6 0,12 12 0,-10-9 0,16 9 0,-11 8 0,1-7 0,3 8 0,-9-13 0,4 0 0,-6-6 0,5 6 0,-3-8 0,4 1 0,-6-1 0,0-6 0,0-2 0,0-6 0,0 0 0,0 0 0,0 0 0,0 0 0,0 0 0,0 0 0,0-1 0,0 1 0,0 0 0,0 0 0,0 6 0,0-4 0,0 11 0,0-6 0,0 7 0,0-8 0,0 1 0,0-7 0,0 0 0,0-1 0,0 1 0,0 0 0,0 0 0,0-5 0,0-2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2T11:17:58.990"/>
    </inkml:context>
    <inkml:brush xml:id="br0">
      <inkml:brushProperty name="width" value="0.05" units="cm"/>
      <inkml:brushProperty name="height" value="0.05" units="cm"/>
      <inkml:brushProperty name="color" value="#4B99FF"/>
    </inkml:brush>
  </inkml:definitions>
  <inkml:trace contextRef="#ctx0" brushRef="#br0">0 0 24575,'24'0'0,"0"0"0,-4 0 0,5 0 0,-6 0 0,1 0 0,-1 0 0,-1 0 0,-4 0 0,4 0 0,-6 0 0,0 0 0,0 0 0,-1 0 0,1 0 0,0 0 0,-1 0 0,-1 0 0,1 0 0,0 0 0,1 0 0,-1 0 0,0 0 0,1 0 0,-1 0 0,1 0 0,-6 0 0,-1 0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2T11:18:08.766"/>
    </inkml:context>
    <inkml:brush xml:id="br0">
      <inkml:brushProperty name="width" value="0.05" units="cm"/>
      <inkml:brushProperty name="height" value="0.05" units="cm"/>
      <inkml:brushProperty name="color" value="#4B99FF"/>
    </inkml:brush>
  </inkml:definitions>
  <inkml:trace contextRef="#ctx0" brushRef="#br0">0 320 24575,'11'0'0,"-1"0"0,1 0 0,0 0 0,0 0 0,0 0 0,-1 0 0,1 0 0,0 0 0,0 0 0,0 0 0,1 0 0,-1 0 0,0 0 0,0 0 0,0 0 0,0 0 0,0 0 0,0 0 0,0 0 0,0 0 0,0 0 0,0 0 0,0 0 0,0 0 0,0 0 0,0 0 0,0 0 0,1 0 0,-1 0 0,0 0 0,0 0 0,0 0 0,0 0 0,1 0 0,-1 0 0,1 0 0,0 0 0,-1 0 0,1 0 0,0 5 0,0-4 0,-1 5 0,1-6 0,-1 0 0,0 0 0,0 0 0,-5 5 0,4-4 0,-3 4 0,4-5 0,0 0 0,0 0 0,0 0 0,-4 5 0,3-4 0,-4 5 0,6-6 0,-1 0 0,0 0 0,0 0 0,0 0 0,0 0 0,0 0 0,0 0 0,0 0 0,0 0 0,0 0 0,0 0 0,0 0 0,0 0 0,0 0 0,0 0 0,0 0 0,0 0 0,0 0 0,0 0 0,0 0 0,0 0 0,0 0 0,0 0 0,0 0 0,0 0 0,0 0 0,-5 5 0,3-4 0,-3 4 0,5-5 0,0 0 0,0 0 0,0 0 0,0 0 0,0 0 0,-5-5 0,-1-7 0,-5-7 0,0-7 0,0 6 0,0-5 0,0 12 0,0-6 0,0 7 0,0 0 0,0 0 0,0 0 0,0 0 0,0 1 0,0 0 0,0-1 0,0 1 0,0-1 0,0 0 0,0-7 0,0 5 0,0-4 0,0 6 0,0 0 0,0 0 0,0 6 0,0 1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2T11:18:11.682"/>
    </inkml:context>
    <inkml:brush xml:id="br0">
      <inkml:brushProperty name="width" value="0.05" units="cm"/>
      <inkml:brushProperty name="height" value="0.05" units="cm"/>
      <inkml:brushProperty name="color" value="#4B99FF"/>
    </inkml:brush>
  </inkml:definitions>
  <inkml:trace contextRef="#ctx0" brushRef="#br0">1 1 24575,'0'17'0,"0"22"0,5-14 0,2 19 0,0-24 0,5 6 0,-5 6 0,1-11 0,-3 14 0,-5-20 0,0 9 0,0-13 0,0 1 0,0 0 0,0 0 0,0-1 0,0 0 0,6-4 0,-5 3 0,4-4 0,-5 6 0,5-1 0,-4 1 0,4-1 0,-5 0 0,0 0 0,0 0 0,0 0 0,0 0 0,5 1 0,-3 0 0,3-1 0,-5-5 0,0-1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D49FC4-1910-9F42-BDE3-15611BC3BA68}" type="datetimeFigureOut">
              <a:rPr lang="en-US" smtClean="0"/>
              <a:t>2/1/24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A15DF4-3567-4A41-A596-760EF37DBF59}" type="slidenum">
              <a:rPr lang="en-US" smtClean="0"/>
              <a:t>‹#›</a:t>
            </a:fld>
            <a:endParaRPr lang="en-US"/>
          </a:p>
        </p:txBody>
      </p:sp>
    </p:spTree>
    <p:extLst>
      <p:ext uri="{BB962C8B-B14F-4D97-AF65-F5344CB8AC3E}">
        <p14:creationId xmlns:p14="http://schemas.microsoft.com/office/powerpoint/2010/main" val="2322518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767B64A3-A4D7-905B-3418-FE20E141D2E7}"/>
              </a:ext>
            </a:extLst>
          </p:cNvPr>
          <p:cNvSpPr>
            <a:spLocks noGrp="1" noRot="1" noChangeAspect="1" noChangeArrowheads="1" noTextEdit="1"/>
          </p:cNvSpPr>
          <p:nvPr>
            <p:ph type="sldImg"/>
          </p:nvPr>
        </p:nvSpPr>
        <p:spPr>
          <a:ln/>
        </p:spPr>
      </p:sp>
      <p:sp>
        <p:nvSpPr>
          <p:cNvPr id="49155" name="Rectangle 3">
            <a:extLst>
              <a:ext uri="{FF2B5EF4-FFF2-40B4-BE49-F238E27FC236}">
                <a16:creationId xmlns:a16="http://schemas.microsoft.com/office/drawing/2014/main" id="{14BC3E2F-FD23-F75F-5682-A7E1B02C8E1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Calibri" panose="020F0502020204030204" pitchFamily="34" charset="0"/>
              <a:ea typeface="ＭＳ Ｐゴシック"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D95C096C-2234-2C6B-D260-C679767200FE}"/>
              </a:ext>
            </a:extLst>
          </p:cNvPr>
          <p:cNvSpPr>
            <a:spLocks noGrp="1" noRot="1" noChangeAspect="1" noChangeArrowheads="1" noTextEdit="1"/>
          </p:cNvSpPr>
          <p:nvPr>
            <p:ph type="sldImg"/>
          </p:nvPr>
        </p:nvSpPr>
        <p:spPr>
          <a:ln/>
        </p:spPr>
      </p:sp>
      <p:sp>
        <p:nvSpPr>
          <p:cNvPr id="53251" name="Rectangle 3">
            <a:extLst>
              <a:ext uri="{FF2B5EF4-FFF2-40B4-BE49-F238E27FC236}">
                <a16:creationId xmlns:a16="http://schemas.microsoft.com/office/drawing/2014/main" id="{9A3C88D7-72EB-36DA-4624-F2A3A081F22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Calibri" panose="020F0502020204030204" pitchFamily="34" charset="0"/>
              <a:ea typeface="ＭＳ Ｐゴシック" panose="020B0600070205080204"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6AAD8030-AE6D-57DF-F6A8-E164CC492AD0}"/>
              </a:ext>
            </a:extLst>
          </p:cNvPr>
          <p:cNvSpPr>
            <a:spLocks noGrp="1" noRot="1" noChangeAspect="1" noChangeArrowheads="1" noTextEdit="1"/>
          </p:cNvSpPr>
          <p:nvPr>
            <p:ph type="sldImg"/>
          </p:nvPr>
        </p:nvSpPr>
        <p:spPr>
          <a:ln/>
        </p:spPr>
      </p:sp>
      <p:sp>
        <p:nvSpPr>
          <p:cNvPr id="59395" name="Rectangle 3">
            <a:extLst>
              <a:ext uri="{FF2B5EF4-FFF2-40B4-BE49-F238E27FC236}">
                <a16:creationId xmlns:a16="http://schemas.microsoft.com/office/drawing/2014/main" id="{FBAB3101-9A5D-8A70-A3DB-C13D2B93135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Calibri" panose="020F0502020204030204" pitchFamily="34" charset="0"/>
              <a:ea typeface="ＭＳ Ｐゴシック"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0A8F9-5AAE-E380-C0B3-E64B7EC29D0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BACA426-A3A4-711A-6D38-2FD2267D5A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13A12CC-6838-CDC6-D938-BCC8290B9984}"/>
              </a:ext>
            </a:extLst>
          </p:cNvPr>
          <p:cNvSpPr>
            <a:spLocks noGrp="1"/>
          </p:cNvSpPr>
          <p:nvPr>
            <p:ph type="dt" sz="half" idx="10"/>
          </p:nvPr>
        </p:nvSpPr>
        <p:spPr/>
        <p:txBody>
          <a:bodyPr/>
          <a:lstStyle/>
          <a:p>
            <a:fld id="{AD5BBF93-2B23-5B4D-9017-BECB2066970A}" type="datetimeFigureOut">
              <a:rPr lang="en-US" smtClean="0"/>
              <a:t>2/1/24</a:t>
            </a:fld>
            <a:endParaRPr lang="en-US"/>
          </a:p>
        </p:txBody>
      </p:sp>
      <p:sp>
        <p:nvSpPr>
          <p:cNvPr id="5" name="Footer Placeholder 4">
            <a:extLst>
              <a:ext uri="{FF2B5EF4-FFF2-40B4-BE49-F238E27FC236}">
                <a16:creationId xmlns:a16="http://schemas.microsoft.com/office/drawing/2014/main" id="{77E84641-17C8-5329-D5BC-4A19B8C65E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FA15BD-E838-4EC7-2C0C-02B465D212AD}"/>
              </a:ext>
            </a:extLst>
          </p:cNvPr>
          <p:cNvSpPr>
            <a:spLocks noGrp="1"/>
          </p:cNvSpPr>
          <p:nvPr>
            <p:ph type="sldNum" sz="quarter" idx="12"/>
          </p:nvPr>
        </p:nvSpPr>
        <p:spPr/>
        <p:txBody>
          <a:bodyPr/>
          <a:lstStyle/>
          <a:p>
            <a:fld id="{6C8F7B25-3EEB-A84C-A410-094A705F292B}" type="slidenum">
              <a:rPr lang="en-US" smtClean="0"/>
              <a:t>‹#›</a:t>
            </a:fld>
            <a:endParaRPr lang="en-US"/>
          </a:p>
        </p:txBody>
      </p:sp>
    </p:spTree>
    <p:extLst>
      <p:ext uri="{BB962C8B-B14F-4D97-AF65-F5344CB8AC3E}">
        <p14:creationId xmlns:p14="http://schemas.microsoft.com/office/powerpoint/2010/main" val="1920735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33CBE-6545-BDCB-A2B5-BE784EC74C9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29A1550-EDBB-CBD3-62B3-99A49246063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93CE85-F30D-4578-4E91-2CF37FA74824}"/>
              </a:ext>
            </a:extLst>
          </p:cNvPr>
          <p:cNvSpPr>
            <a:spLocks noGrp="1"/>
          </p:cNvSpPr>
          <p:nvPr>
            <p:ph type="dt" sz="half" idx="10"/>
          </p:nvPr>
        </p:nvSpPr>
        <p:spPr/>
        <p:txBody>
          <a:bodyPr/>
          <a:lstStyle/>
          <a:p>
            <a:fld id="{AD5BBF93-2B23-5B4D-9017-BECB2066970A}" type="datetimeFigureOut">
              <a:rPr lang="en-US" smtClean="0"/>
              <a:t>2/1/24</a:t>
            </a:fld>
            <a:endParaRPr lang="en-US"/>
          </a:p>
        </p:txBody>
      </p:sp>
      <p:sp>
        <p:nvSpPr>
          <p:cNvPr id="5" name="Footer Placeholder 4">
            <a:extLst>
              <a:ext uri="{FF2B5EF4-FFF2-40B4-BE49-F238E27FC236}">
                <a16:creationId xmlns:a16="http://schemas.microsoft.com/office/drawing/2014/main" id="{DCE29AC6-763A-DA94-92EE-7965BF46BC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EB253B-1B73-8D8C-3482-EE9ED4265732}"/>
              </a:ext>
            </a:extLst>
          </p:cNvPr>
          <p:cNvSpPr>
            <a:spLocks noGrp="1"/>
          </p:cNvSpPr>
          <p:nvPr>
            <p:ph type="sldNum" sz="quarter" idx="12"/>
          </p:nvPr>
        </p:nvSpPr>
        <p:spPr/>
        <p:txBody>
          <a:bodyPr/>
          <a:lstStyle/>
          <a:p>
            <a:fld id="{6C8F7B25-3EEB-A84C-A410-094A705F292B}" type="slidenum">
              <a:rPr lang="en-US" smtClean="0"/>
              <a:t>‹#›</a:t>
            </a:fld>
            <a:endParaRPr lang="en-US"/>
          </a:p>
        </p:txBody>
      </p:sp>
    </p:spTree>
    <p:extLst>
      <p:ext uri="{BB962C8B-B14F-4D97-AF65-F5344CB8AC3E}">
        <p14:creationId xmlns:p14="http://schemas.microsoft.com/office/powerpoint/2010/main" val="1572036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97C94B-7D03-05C7-E1AC-7969A660BFD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F7286E-D5B7-2895-DB44-AC28FAB5BC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71B52F-418A-41CC-3D4A-12F34D2E98E7}"/>
              </a:ext>
            </a:extLst>
          </p:cNvPr>
          <p:cNvSpPr>
            <a:spLocks noGrp="1"/>
          </p:cNvSpPr>
          <p:nvPr>
            <p:ph type="dt" sz="half" idx="10"/>
          </p:nvPr>
        </p:nvSpPr>
        <p:spPr/>
        <p:txBody>
          <a:bodyPr/>
          <a:lstStyle/>
          <a:p>
            <a:fld id="{AD5BBF93-2B23-5B4D-9017-BECB2066970A}" type="datetimeFigureOut">
              <a:rPr lang="en-US" smtClean="0"/>
              <a:t>2/1/24</a:t>
            </a:fld>
            <a:endParaRPr lang="en-US"/>
          </a:p>
        </p:txBody>
      </p:sp>
      <p:sp>
        <p:nvSpPr>
          <p:cNvPr id="5" name="Footer Placeholder 4">
            <a:extLst>
              <a:ext uri="{FF2B5EF4-FFF2-40B4-BE49-F238E27FC236}">
                <a16:creationId xmlns:a16="http://schemas.microsoft.com/office/drawing/2014/main" id="{95EEB495-9C96-8FAD-8E56-7B3293CBF7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68A8C4-AF5E-7C84-E313-958C74723105}"/>
              </a:ext>
            </a:extLst>
          </p:cNvPr>
          <p:cNvSpPr>
            <a:spLocks noGrp="1"/>
          </p:cNvSpPr>
          <p:nvPr>
            <p:ph type="sldNum" sz="quarter" idx="12"/>
          </p:nvPr>
        </p:nvSpPr>
        <p:spPr/>
        <p:txBody>
          <a:bodyPr/>
          <a:lstStyle/>
          <a:p>
            <a:fld id="{6C8F7B25-3EEB-A84C-A410-094A705F292B}" type="slidenum">
              <a:rPr lang="en-US" smtClean="0"/>
              <a:t>‹#›</a:t>
            </a:fld>
            <a:endParaRPr lang="en-US"/>
          </a:p>
        </p:txBody>
      </p:sp>
    </p:spTree>
    <p:extLst>
      <p:ext uri="{BB962C8B-B14F-4D97-AF65-F5344CB8AC3E}">
        <p14:creationId xmlns:p14="http://schemas.microsoft.com/office/powerpoint/2010/main" val="1450174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0334B-B6FC-352D-C775-8172D29C06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946CAA-9D3E-4105-43EA-43FADA38ECB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DDC35B-5E92-58C2-4529-FA0A84F69A99}"/>
              </a:ext>
            </a:extLst>
          </p:cNvPr>
          <p:cNvSpPr>
            <a:spLocks noGrp="1"/>
          </p:cNvSpPr>
          <p:nvPr>
            <p:ph type="dt" sz="half" idx="10"/>
          </p:nvPr>
        </p:nvSpPr>
        <p:spPr/>
        <p:txBody>
          <a:bodyPr/>
          <a:lstStyle/>
          <a:p>
            <a:fld id="{AD5BBF93-2B23-5B4D-9017-BECB2066970A}" type="datetimeFigureOut">
              <a:rPr lang="en-US" smtClean="0"/>
              <a:t>2/1/24</a:t>
            </a:fld>
            <a:endParaRPr lang="en-US"/>
          </a:p>
        </p:txBody>
      </p:sp>
      <p:sp>
        <p:nvSpPr>
          <p:cNvPr id="5" name="Footer Placeholder 4">
            <a:extLst>
              <a:ext uri="{FF2B5EF4-FFF2-40B4-BE49-F238E27FC236}">
                <a16:creationId xmlns:a16="http://schemas.microsoft.com/office/drawing/2014/main" id="{7BD84BA5-BB9B-A090-E251-627FBA97FF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18C89A-7FA4-376C-EC4E-0E99FFCF76C8}"/>
              </a:ext>
            </a:extLst>
          </p:cNvPr>
          <p:cNvSpPr>
            <a:spLocks noGrp="1"/>
          </p:cNvSpPr>
          <p:nvPr>
            <p:ph type="sldNum" sz="quarter" idx="12"/>
          </p:nvPr>
        </p:nvSpPr>
        <p:spPr/>
        <p:txBody>
          <a:bodyPr/>
          <a:lstStyle/>
          <a:p>
            <a:fld id="{6C8F7B25-3EEB-A84C-A410-094A705F292B}" type="slidenum">
              <a:rPr lang="en-US" smtClean="0"/>
              <a:t>‹#›</a:t>
            </a:fld>
            <a:endParaRPr lang="en-US"/>
          </a:p>
        </p:txBody>
      </p:sp>
    </p:spTree>
    <p:extLst>
      <p:ext uri="{BB962C8B-B14F-4D97-AF65-F5344CB8AC3E}">
        <p14:creationId xmlns:p14="http://schemas.microsoft.com/office/powerpoint/2010/main" val="1624256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CF19B-DC13-8325-BAA4-3D6C0BACD85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BD42372-7D0A-CBEE-A22C-B651EA1DC3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91194D-110E-F2BF-CBAF-B574E297978C}"/>
              </a:ext>
            </a:extLst>
          </p:cNvPr>
          <p:cNvSpPr>
            <a:spLocks noGrp="1"/>
          </p:cNvSpPr>
          <p:nvPr>
            <p:ph type="dt" sz="half" idx="10"/>
          </p:nvPr>
        </p:nvSpPr>
        <p:spPr/>
        <p:txBody>
          <a:bodyPr/>
          <a:lstStyle/>
          <a:p>
            <a:fld id="{AD5BBF93-2B23-5B4D-9017-BECB2066970A}" type="datetimeFigureOut">
              <a:rPr lang="en-US" smtClean="0"/>
              <a:t>2/1/24</a:t>
            </a:fld>
            <a:endParaRPr lang="en-US"/>
          </a:p>
        </p:txBody>
      </p:sp>
      <p:sp>
        <p:nvSpPr>
          <p:cNvPr id="5" name="Footer Placeholder 4">
            <a:extLst>
              <a:ext uri="{FF2B5EF4-FFF2-40B4-BE49-F238E27FC236}">
                <a16:creationId xmlns:a16="http://schemas.microsoft.com/office/drawing/2014/main" id="{A4C8EA2F-D39F-EEF3-B5EB-02D70EC450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3BFB53-1659-F54F-F8B4-2724FED87322}"/>
              </a:ext>
            </a:extLst>
          </p:cNvPr>
          <p:cNvSpPr>
            <a:spLocks noGrp="1"/>
          </p:cNvSpPr>
          <p:nvPr>
            <p:ph type="sldNum" sz="quarter" idx="12"/>
          </p:nvPr>
        </p:nvSpPr>
        <p:spPr/>
        <p:txBody>
          <a:bodyPr/>
          <a:lstStyle/>
          <a:p>
            <a:fld id="{6C8F7B25-3EEB-A84C-A410-094A705F292B}" type="slidenum">
              <a:rPr lang="en-US" smtClean="0"/>
              <a:t>‹#›</a:t>
            </a:fld>
            <a:endParaRPr lang="en-US"/>
          </a:p>
        </p:txBody>
      </p:sp>
    </p:spTree>
    <p:extLst>
      <p:ext uri="{BB962C8B-B14F-4D97-AF65-F5344CB8AC3E}">
        <p14:creationId xmlns:p14="http://schemas.microsoft.com/office/powerpoint/2010/main" val="1488171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DBE38-356B-6447-582E-C43B74A84B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94E14F-086A-E500-813B-5044188059D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D277049-DB5D-6DF5-655D-88B80A16239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1AE77F-37F7-D7E6-D024-F8BBE43C5F96}"/>
              </a:ext>
            </a:extLst>
          </p:cNvPr>
          <p:cNvSpPr>
            <a:spLocks noGrp="1"/>
          </p:cNvSpPr>
          <p:nvPr>
            <p:ph type="dt" sz="half" idx="10"/>
          </p:nvPr>
        </p:nvSpPr>
        <p:spPr/>
        <p:txBody>
          <a:bodyPr/>
          <a:lstStyle/>
          <a:p>
            <a:fld id="{AD5BBF93-2B23-5B4D-9017-BECB2066970A}" type="datetimeFigureOut">
              <a:rPr lang="en-US" smtClean="0"/>
              <a:t>2/1/24</a:t>
            </a:fld>
            <a:endParaRPr lang="en-US"/>
          </a:p>
        </p:txBody>
      </p:sp>
      <p:sp>
        <p:nvSpPr>
          <p:cNvPr id="6" name="Footer Placeholder 5">
            <a:extLst>
              <a:ext uri="{FF2B5EF4-FFF2-40B4-BE49-F238E27FC236}">
                <a16:creationId xmlns:a16="http://schemas.microsoft.com/office/drawing/2014/main" id="{80450D3F-B6E3-4F30-E41E-C20144014C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165BC4-ED11-8F81-3B98-9F97F8912573}"/>
              </a:ext>
            </a:extLst>
          </p:cNvPr>
          <p:cNvSpPr>
            <a:spLocks noGrp="1"/>
          </p:cNvSpPr>
          <p:nvPr>
            <p:ph type="sldNum" sz="quarter" idx="12"/>
          </p:nvPr>
        </p:nvSpPr>
        <p:spPr/>
        <p:txBody>
          <a:bodyPr/>
          <a:lstStyle/>
          <a:p>
            <a:fld id="{6C8F7B25-3EEB-A84C-A410-094A705F292B}" type="slidenum">
              <a:rPr lang="en-US" smtClean="0"/>
              <a:t>‹#›</a:t>
            </a:fld>
            <a:endParaRPr lang="en-US"/>
          </a:p>
        </p:txBody>
      </p:sp>
    </p:spTree>
    <p:extLst>
      <p:ext uri="{BB962C8B-B14F-4D97-AF65-F5344CB8AC3E}">
        <p14:creationId xmlns:p14="http://schemas.microsoft.com/office/powerpoint/2010/main" val="1313692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FF74C-F77E-0A84-1886-0D33FB9A984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8CDEF79-3A67-B223-BFD9-3862CDA180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F04E9E-E2A2-A28E-A284-F8D57DA1D4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14E3181-ED42-3A2D-06FD-4FA2EB1BEB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3A7052-DE13-959B-3B74-2E189DD9657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4B57B7C-F03C-5582-093F-FAC2446ED30F}"/>
              </a:ext>
            </a:extLst>
          </p:cNvPr>
          <p:cNvSpPr>
            <a:spLocks noGrp="1"/>
          </p:cNvSpPr>
          <p:nvPr>
            <p:ph type="dt" sz="half" idx="10"/>
          </p:nvPr>
        </p:nvSpPr>
        <p:spPr/>
        <p:txBody>
          <a:bodyPr/>
          <a:lstStyle/>
          <a:p>
            <a:fld id="{AD5BBF93-2B23-5B4D-9017-BECB2066970A}" type="datetimeFigureOut">
              <a:rPr lang="en-US" smtClean="0"/>
              <a:t>2/1/24</a:t>
            </a:fld>
            <a:endParaRPr lang="en-US"/>
          </a:p>
        </p:txBody>
      </p:sp>
      <p:sp>
        <p:nvSpPr>
          <p:cNvPr id="8" name="Footer Placeholder 7">
            <a:extLst>
              <a:ext uri="{FF2B5EF4-FFF2-40B4-BE49-F238E27FC236}">
                <a16:creationId xmlns:a16="http://schemas.microsoft.com/office/drawing/2014/main" id="{BFE1D994-94CC-E69B-F662-B92FFA616AE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B84949-8F23-7419-F05B-778AF508B421}"/>
              </a:ext>
            </a:extLst>
          </p:cNvPr>
          <p:cNvSpPr>
            <a:spLocks noGrp="1"/>
          </p:cNvSpPr>
          <p:nvPr>
            <p:ph type="sldNum" sz="quarter" idx="12"/>
          </p:nvPr>
        </p:nvSpPr>
        <p:spPr/>
        <p:txBody>
          <a:bodyPr/>
          <a:lstStyle/>
          <a:p>
            <a:fld id="{6C8F7B25-3EEB-A84C-A410-094A705F292B}" type="slidenum">
              <a:rPr lang="en-US" smtClean="0"/>
              <a:t>‹#›</a:t>
            </a:fld>
            <a:endParaRPr lang="en-US"/>
          </a:p>
        </p:txBody>
      </p:sp>
    </p:spTree>
    <p:extLst>
      <p:ext uri="{BB962C8B-B14F-4D97-AF65-F5344CB8AC3E}">
        <p14:creationId xmlns:p14="http://schemas.microsoft.com/office/powerpoint/2010/main" val="2884891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85CAF-6297-6E13-75D5-1D9AAE4BD8F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3227D5D-8AF6-4C4B-A502-B8C82D43983F}"/>
              </a:ext>
            </a:extLst>
          </p:cNvPr>
          <p:cNvSpPr>
            <a:spLocks noGrp="1"/>
          </p:cNvSpPr>
          <p:nvPr>
            <p:ph type="dt" sz="half" idx="10"/>
          </p:nvPr>
        </p:nvSpPr>
        <p:spPr/>
        <p:txBody>
          <a:bodyPr/>
          <a:lstStyle/>
          <a:p>
            <a:fld id="{AD5BBF93-2B23-5B4D-9017-BECB2066970A}" type="datetimeFigureOut">
              <a:rPr lang="en-US" smtClean="0"/>
              <a:t>2/1/24</a:t>
            </a:fld>
            <a:endParaRPr lang="en-US"/>
          </a:p>
        </p:txBody>
      </p:sp>
      <p:sp>
        <p:nvSpPr>
          <p:cNvPr id="4" name="Footer Placeholder 3">
            <a:extLst>
              <a:ext uri="{FF2B5EF4-FFF2-40B4-BE49-F238E27FC236}">
                <a16:creationId xmlns:a16="http://schemas.microsoft.com/office/drawing/2014/main" id="{EA629085-F4EA-8407-8CE7-5ED861082E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C523BA6-811F-DB27-97B3-0EA4A6F172AE}"/>
              </a:ext>
            </a:extLst>
          </p:cNvPr>
          <p:cNvSpPr>
            <a:spLocks noGrp="1"/>
          </p:cNvSpPr>
          <p:nvPr>
            <p:ph type="sldNum" sz="quarter" idx="12"/>
          </p:nvPr>
        </p:nvSpPr>
        <p:spPr/>
        <p:txBody>
          <a:bodyPr/>
          <a:lstStyle/>
          <a:p>
            <a:fld id="{6C8F7B25-3EEB-A84C-A410-094A705F292B}" type="slidenum">
              <a:rPr lang="en-US" smtClean="0"/>
              <a:t>‹#›</a:t>
            </a:fld>
            <a:endParaRPr lang="en-US"/>
          </a:p>
        </p:txBody>
      </p:sp>
    </p:spTree>
    <p:extLst>
      <p:ext uri="{BB962C8B-B14F-4D97-AF65-F5344CB8AC3E}">
        <p14:creationId xmlns:p14="http://schemas.microsoft.com/office/powerpoint/2010/main" val="1999604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DF24B5-73A7-06C5-2F53-97C6FB84BB6C}"/>
              </a:ext>
            </a:extLst>
          </p:cNvPr>
          <p:cNvSpPr>
            <a:spLocks noGrp="1"/>
          </p:cNvSpPr>
          <p:nvPr>
            <p:ph type="dt" sz="half" idx="10"/>
          </p:nvPr>
        </p:nvSpPr>
        <p:spPr/>
        <p:txBody>
          <a:bodyPr/>
          <a:lstStyle/>
          <a:p>
            <a:fld id="{AD5BBF93-2B23-5B4D-9017-BECB2066970A}" type="datetimeFigureOut">
              <a:rPr lang="en-US" smtClean="0"/>
              <a:t>2/1/24</a:t>
            </a:fld>
            <a:endParaRPr lang="en-US"/>
          </a:p>
        </p:txBody>
      </p:sp>
      <p:sp>
        <p:nvSpPr>
          <p:cNvPr id="3" name="Footer Placeholder 2">
            <a:extLst>
              <a:ext uri="{FF2B5EF4-FFF2-40B4-BE49-F238E27FC236}">
                <a16:creationId xmlns:a16="http://schemas.microsoft.com/office/drawing/2014/main" id="{72243B1C-81A4-C232-D12F-B261D1C91EF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9603BBF-0398-3C61-227A-AA2A2CA14BA0}"/>
              </a:ext>
            </a:extLst>
          </p:cNvPr>
          <p:cNvSpPr>
            <a:spLocks noGrp="1"/>
          </p:cNvSpPr>
          <p:nvPr>
            <p:ph type="sldNum" sz="quarter" idx="12"/>
          </p:nvPr>
        </p:nvSpPr>
        <p:spPr/>
        <p:txBody>
          <a:bodyPr/>
          <a:lstStyle/>
          <a:p>
            <a:fld id="{6C8F7B25-3EEB-A84C-A410-094A705F292B}" type="slidenum">
              <a:rPr lang="en-US" smtClean="0"/>
              <a:t>‹#›</a:t>
            </a:fld>
            <a:endParaRPr lang="en-US"/>
          </a:p>
        </p:txBody>
      </p:sp>
    </p:spTree>
    <p:extLst>
      <p:ext uri="{BB962C8B-B14F-4D97-AF65-F5344CB8AC3E}">
        <p14:creationId xmlns:p14="http://schemas.microsoft.com/office/powerpoint/2010/main" val="2190359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3AE8C-737C-53BB-5A80-E52C810431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6E0B938-18C8-DCFB-5F61-7BD185D480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07ADFEE-7B1D-F2BB-BF3F-FFAE1B1B63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93C804-F5ED-FECF-D8EA-979D4CA24C2A}"/>
              </a:ext>
            </a:extLst>
          </p:cNvPr>
          <p:cNvSpPr>
            <a:spLocks noGrp="1"/>
          </p:cNvSpPr>
          <p:nvPr>
            <p:ph type="dt" sz="half" idx="10"/>
          </p:nvPr>
        </p:nvSpPr>
        <p:spPr/>
        <p:txBody>
          <a:bodyPr/>
          <a:lstStyle/>
          <a:p>
            <a:fld id="{AD5BBF93-2B23-5B4D-9017-BECB2066970A}" type="datetimeFigureOut">
              <a:rPr lang="en-US" smtClean="0"/>
              <a:t>2/1/24</a:t>
            </a:fld>
            <a:endParaRPr lang="en-US"/>
          </a:p>
        </p:txBody>
      </p:sp>
      <p:sp>
        <p:nvSpPr>
          <p:cNvPr id="6" name="Footer Placeholder 5">
            <a:extLst>
              <a:ext uri="{FF2B5EF4-FFF2-40B4-BE49-F238E27FC236}">
                <a16:creationId xmlns:a16="http://schemas.microsoft.com/office/drawing/2014/main" id="{73E563AB-F5C6-9134-B29E-492911B8FB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C36D78-6050-7DDC-B3F8-812DB5ED09B8}"/>
              </a:ext>
            </a:extLst>
          </p:cNvPr>
          <p:cNvSpPr>
            <a:spLocks noGrp="1"/>
          </p:cNvSpPr>
          <p:nvPr>
            <p:ph type="sldNum" sz="quarter" idx="12"/>
          </p:nvPr>
        </p:nvSpPr>
        <p:spPr/>
        <p:txBody>
          <a:bodyPr/>
          <a:lstStyle/>
          <a:p>
            <a:fld id="{6C8F7B25-3EEB-A84C-A410-094A705F292B}" type="slidenum">
              <a:rPr lang="en-US" smtClean="0"/>
              <a:t>‹#›</a:t>
            </a:fld>
            <a:endParaRPr lang="en-US"/>
          </a:p>
        </p:txBody>
      </p:sp>
    </p:spTree>
    <p:extLst>
      <p:ext uri="{BB962C8B-B14F-4D97-AF65-F5344CB8AC3E}">
        <p14:creationId xmlns:p14="http://schemas.microsoft.com/office/powerpoint/2010/main" val="3558532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7BB54-0BCD-A9FC-6C57-23F69FFB02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711E717-59C2-65AD-E19A-1AB2D3AEB1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01CF9C-4A04-3341-529E-252A686B11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BC2282-7B92-4CAD-3801-0D081A4BD9DA}"/>
              </a:ext>
            </a:extLst>
          </p:cNvPr>
          <p:cNvSpPr>
            <a:spLocks noGrp="1"/>
          </p:cNvSpPr>
          <p:nvPr>
            <p:ph type="dt" sz="half" idx="10"/>
          </p:nvPr>
        </p:nvSpPr>
        <p:spPr/>
        <p:txBody>
          <a:bodyPr/>
          <a:lstStyle/>
          <a:p>
            <a:fld id="{AD5BBF93-2B23-5B4D-9017-BECB2066970A}" type="datetimeFigureOut">
              <a:rPr lang="en-US" smtClean="0"/>
              <a:t>2/1/24</a:t>
            </a:fld>
            <a:endParaRPr lang="en-US"/>
          </a:p>
        </p:txBody>
      </p:sp>
      <p:sp>
        <p:nvSpPr>
          <p:cNvPr id="6" name="Footer Placeholder 5">
            <a:extLst>
              <a:ext uri="{FF2B5EF4-FFF2-40B4-BE49-F238E27FC236}">
                <a16:creationId xmlns:a16="http://schemas.microsoft.com/office/drawing/2014/main" id="{65BC6F48-BCDE-FD28-28E3-72161D8AA8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E29A67-629F-7EF3-34F8-83A2F1167BF6}"/>
              </a:ext>
            </a:extLst>
          </p:cNvPr>
          <p:cNvSpPr>
            <a:spLocks noGrp="1"/>
          </p:cNvSpPr>
          <p:nvPr>
            <p:ph type="sldNum" sz="quarter" idx="12"/>
          </p:nvPr>
        </p:nvSpPr>
        <p:spPr/>
        <p:txBody>
          <a:bodyPr/>
          <a:lstStyle/>
          <a:p>
            <a:fld id="{6C8F7B25-3EEB-A84C-A410-094A705F292B}" type="slidenum">
              <a:rPr lang="en-US" smtClean="0"/>
              <a:t>‹#›</a:t>
            </a:fld>
            <a:endParaRPr lang="en-US"/>
          </a:p>
        </p:txBody>
      </p:sp>
    </p:spTree>
    <p:extLst>
      <p:ext uri="{BB962C8B-B14F-4D97-AF65-F5344CB8AC3E}">
        <p14:creationId xmlns:p14="http://schemas.microsoft.com/office/powerpoint/2010/main" val="189466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255E7A-B8CA-4A6D-2202-82CA0E18F1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6E8E5D-EE1D-66A8-FEC9-351E8B55C3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3D3360-EDAC-47C5-31C7-EAB3CE9013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5BBF93-2B23-5B4D-9017-BECB2066970A}" type="datetimeFigureOut">
              <a:rPr lang="en-US" smtClean="0"/>
              <a:t>2/1/24</a:t>
            </a:fld>
            <a:endParaRPr lang="en-US"/>
          </a:p>
        </p:txBody>
      </p:sp>
      <p:sp>
        <p:nvSpPr>
          <p:cNvPr id="5" name="Footer Placeholder 4">
            <a:extLst>
              <a:ext uri="{FF2B5EF4-FFF2-40B4-BE49-F238E27FC236}">
                <a16:creationId xmlns:a16="http://schemas.microsoft.com/office/drawing/2014/main" id="{14DD04CF-B720-E3D1-A3E9-802C3F6F36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ECCE298-76A1-4DA4-B101-C9775573F6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F7B25-3EEB-A84C-A410-094A705F292B}" type="slidenum">
              <a:rPr lang="en-US" smtClean="0"/>
              <a:t>‹#›</a:t>
            </a:fld>
            <a:endParaRPr lang="en-US"/>
          </a:p>
        </p:txBody>
      </p:sp>
    </p:spTree>
    <p:extLst>
      <p:ext uri="{BB962C8B-B14F-4D97-AF65-F5344CB8AC3E}">
        <p14:creationId xmlns:p14="http://schemas.microsoft.com/office/powerpoint/2010/main" val="960378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18.jp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18.jpg"/></Relationships>
</file>

<file path=ppt/slides/_rels/slide13.xml.rels><?xml version="1.0" encoding="UTF-8" standalone="yes"?>
<Relationships xmlns="http://schemas.openxmlformats.org/package/2006/relationships"><Relationship Id="rId8" Type="http://schemas.openxmlformats.org/officeDocument/2006/relationships/customXml" Target="../ink/ink21.xml"/><Relationship Id="rId13" Type="http://schemas.openxmlformats.org/officeDocument/2006/relationships/image" Target="../media/image22.png"/><Relationship Id="rId3" Type="http://schemas.openxmlformats.org/officeDocument/2006/relationships/image" Target="../media/image170.png"/><Relationship Id="rId7" Type="http://schemas.openxmlformats.org/officeDocument/2006/relationships/image" Target="../media/image19.png"/><Relationship Id="rId12" Type="http://schemas.openxmlformats.org/officeDocument/2006/relationships/customXml" Target="../ink/ink23.xml"/><Relationship Id="rId17" Type="http://schemas.openxmlformats.org/officeDocument/2006/relationships/image" Target="../media/image24.png"/><Relationship Id="rId2" Type="http://schemas.openxmlformats.org/officeDocument/2006/relationships/customXml" Target="../ink/ink18.xml"/><Relationship Id="rId16" Type="http://schemas.openxmlformats.org/officeDocument/2006/relationships/customXml" Target="../ink/ink25.xml"/><Relationship Id="rId1" Type="http://schemas.openxmlformats.org/officeDocument/2006/relationships/slideLayout" Target="../slideLayouts/slideLayout2.xml"/><Relationship Id="rId6" Type="http://schemas.openxmlformats.org/officeDocument/2006/relationships/customXml" Target="../ink/ink20.xml"/><Relationship Id="rId11" Type="http://schemas.openxmlformats.org/officeDocument/2006/relationships/image" Target="../media/image21.png"/><Relationship Id="rId5" Type="http://schemas.openxmlformats.org/officeDocument/2006/relationships/image" Target="../media/image180.png"/><Relationship Id="rId15" Type="http://schemas.openxmlformats.org/officeDocument/2006/relationships/image" Target="../media/image23.png"/><Relationship Id="rId10" Type="http://schemas.openxmlformats.org/officeDocument/2006/relationships/customXml" Target="../ink/ink22.xml"/><Relationship Id="rId4" Type="http://schemas.openxmlformats.org/officeDocument/2006/relationships/customXml" Target="../ink/ink19.xml"/><Relationship Id="rId9" Type="http://schemas.openxmlformats.org/officeDocument/2006/relationships/image" Target="../media/image20.png"/><Relationship Id="rId14" Type="http://schemas.openxmlformats.org/officeDocument/2006/relationships/customXml" Target="../ink/ink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customXml" Target="../ink/ink29.xml"/><Relationship Id="rId13" Type="http://schemas.openxmlformats.org/officeDocument/2006/relationships/image" Target="../media/image30.png"/><Relationship Id="rId3" Type="http://schemas.openxmlformats.org/officeDocument/2006/relationships/image" Target="../media/image25.png"/><Relationship Id="rId7" Type="http://schemas.openxmlformats.org/officeDocument/2006/relationships/image" Target="../media/image27.png"/><Relationship Id="rId12" Type="http://schemas.openxmlformats.org/officeDocument/2006/relationships/customXml" Target="../ink/ink31.xml"/><Relationship Id="rId2" Type="http://schemas.openxmlformats.org/officeDocument/2006/relationships/customXml" Target="../ink/ink26.xml"/><Relationship Id="rId1" Type="http://schemas.openxmlformats.org/officeDocument/2006/relationships/slideLayout" Target="../slideLayouts/slideLayout6.xml"/><Relationship Id="rId6" Type="http://schemas.openxmlformats.org/officeDocument/2006/relationships/customXml" Target="../ink/ink28.xml"/><Relationship Id="rId11" Type="http://schemas.openxmlformats.org/officeDocument/2006/relationships/image" Target="../media/image29.png"/><Relationship Id="rId5" Type="http://schemas.openxmlformats.org/officeDocument/2006/relationships/image" Target="../media/image26.png"/><Relationship Id="rId15" Type="http://schemas.openxmlformats.org/officeDocument/2006/relationships/image" Target="../media/image31.png"/><Relationship Id="rId10" Type="http://schemas.openxmlformats.org/officeDocument/2006/relationships/customXml" Target="../ink/ink30.xml"/><Relationship Id="rId4" Type="http://schemas.openxmlformats.org/officeDocument/2006/relationships/customXml" Target="../ink/ink27.xml"/><Relationship Id="rId9" Type="http://schemas.openxmlformats.org/officeDocument/2006/relationships/image" Target="../media/image28.png"/><Relationship Id="rId14" Type="http://schemas.openxmlformats.org/officeDocument/2006/relationships/customXml" Target="../ink/ink3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customXml" Target="../ink/ink33.xml"/><Relationship Id="rId1" Type="http://schemas.openxmlformats.org/officeDocument/2006/relationships/slideLayout" Target="../slideLayouts/slideLayout6.xml"/><Relationship Id="rId5" Type="http://schemas.openxmlformats.org/officeDocument/2006/relationships/image" Target="../media/image33.png"/><Relationship Id="rId4" Type="http://schemas.openxmlformats.org/officeDocument/2006/relationships/customXml" Target="../ink/ink34.xml"/></Relationships>
</file>

<file path=ppt/slides/_rels/slide28.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customXml" Target="../ink/ink35.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7" Type="http://schemas.openxmlformats.org/officeDocument/2006/relationships/image" Target="../media/image340.png"/><Relationship Id="rId2" Type="http://schemas.openxmlformats.org/officeDocument/2006/relationships/customXml" Target="../ink/ink36.xml"/><Relationship Id="rId1" Type="http://schemas.openxmlformats.org/officeDocument/2006/relationships/slideLayout" Target="../slideLayouts/slideLayout6.xml"/><Relationship Id="rId6" Type="http://schemas.openxmlformats.org/officeDocument/2006/relationships/customXml" Target="../ink/ink37.xml"/><Relationship Id="rId5" Type="http://schemas.openxmlformats.org/officeDocument/2006/relationships/image" Target="../media/image330.png"/></Relationships>
</file>

<file path=ppt/slides/_rels/slide33.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customXml" Target="../ink/ink38.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image" Target="../media/image22.jpg"/><Relationship Id="rId1" Type="http://schemas.openxmlformats.org/officeDocument/2006/relationships/slideLayout" Target="../slideLayouts/slideLayout2.xml"/><Relationship Id="rId4" Type="http://schemas.openxmlformats.org/officeDocument/2006/relationships/image" Target="../media/image24.jp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customXml" Target="../ink/ink42.xml"/><Relationship Id="rId3" Type="http://schemas.openxmlformats.org/officeDocument/2006/relationships/image" Target="../media/image39.png"/><Relationship Id="rId7" Type="http://schemas.openxmlformats.org/officeDocument/2006/relationships/image" Target="../media/image41.png"/><Relationship Id="rId2" Type="http://schemas.openxmlformats.org/officeDocument/2006/relationships/customXml" Target="../ink/ink39.xml"/><Relationship Id="rId1" Type="http://schemas.openxmlformats.org/officeDocument/2006/relationships/slideLayout" Target="../slideLayouts/slideLayout6.xml"/><Relationship Id="rId6" Type="http://schemas.openxmlformats.org/officeDocument/2006/relationships/customXml" Target="../ink/ink41.xml"/><Relationship Id="rId5" Type="http://schemas.openxmlformats.org/officeDocument/2006/relationships/image" Target="../media/image40.png"/><Relationship Id="rId4" Type="http://schemas.openxmlformats.org/officeDocument/2006/relationships/customXml" Target="../ink/ink40.xml"/><Relationship Id="rId9" Type="http://schemas.openxmlformats.org/officeDocument/2006/relationships/image" Target="../media/image4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customXml" Target="../ink/ink2.xml"/></Relationships>
</file>

<file path=ppt/slides/_rels/slide40.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customXml" Target="../ink/ink43.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image" Target="../media/image53.png"/><Relationship Id="rId3" Type="http://schemas.openxmlformats.org/officeDocument/2006/relationships/customXml" Target="../ink/ink44.xml"/><Relationship Id="rId7" Type="http://schemas.openxmlformats.org/officeDocument/2006/relationships/customXml" Target="../ink/ink46.xml"/><Relationship Id="rId2" Type="http://schemas.openxmlformats.org/officeDocument/2006/relationships/image" Target="../media/image36.png"/><Relationship Id="rId1" Type="http://schemas.openxmlformats.org/officeDocument/2006/relationships/slideLayout" Target="../slideLayouts/slideLayout2.xml"/><Relationship Id="rId6" Type="http://schemas.openxmlformats.org/officeDocument/2006/relationships/image" Target="../media/image360.png"/><Relationship Id="rId5" Type="http://schemas.openxmlformats.org/officeDocument/2006/relationships/customXml" Target="../ink/ink45.xml"/><Relationship Id="rId4" Type="http://schemas.openxmlformats.org/officeDocument/2006/relationships/image" Target="../media/image240.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8" Type="http://schemas.openxmlformats.org/officeDocument/2006/relationships/customXml" Target="../ink/ink6.xml"/><Relationship Id="rId13" Type="http://schemas.openxmlformats.org/officeDocument/2006/relationships/image" Target="../media/image7.png"/><Relationship Id="rId18" Type="http://schemas.openxmlformats.org/officeDocument/2006/relationships/customXml" Target="../ink/ink11.xml"/><Relationship Id="rId26" Type="http://schemas.openxmlformats.org/officeDocument/2006/relationships/customXml" Target="../ink/ink15.xml"/><Relationship Id="rId3" Type="http://schemas.openxmlformats.org/officeDocument/2006/relationships/image" Target="../media/image210.png"/><Relationship Id="rId21" Type="http://schemas.openxmlformats.org/officeDocument/2006/relationships/image" Target="../media/image11.png"/><Relationship Id="rId7" Type="http://schemas.openxmlformats.org/officeDocument/2006/relationships/image" Target="../media/image4.png"/><Relationship Id="rId12" Type="http://schemas.openxmlformats.org/officeDocument/2006/relationships/customXml" Target="../ink/ink8.xml"/><Relationship Id="rId17" Type="http://schemas.openxmlformats.org/officeDocument/2006/relationships/image" Target="../media/image9.png"/><Relationship Id="rId25" Type="http://schemas.openxmlformats.org/officeDocument/2006/relationships/image" Target="../media/image13.png"/><Relationship Id="rId2" Type="http://schemas.openxmlformats.org/officeDocument/2006/relationships/customXml" Target="../ink/ink3.xml"/><Relationship Id="rId16" Type="http://schemas.openxmlformats.org/officeDocument/2006/relationships/customXml" Target="../ink/ink10.xml"/><Relationship Id="rId20" Type="http://schemas.openxmlformats.org/officeDocument/2006/relationships/customXml" Target="../ink/ink12.xml"/><Relationship Id="rId29" Type="http://schemas.openxmlformats.org/officeDocument/2006/relationships/image" Target="../media/image15.png"/><Relationship Id="rId1" Type="http://schemas.openxmlformats.org/officeDocument/2006/relationships/slideLayout" Target="../slideLayouts/slideLayout6.xml"/><Relationship Id="rId6" Type="http://schemas.openxmlformats.org/officeDocument/2006/relationships/customXml" Target="../ink/ink5.xml"/><Relationship Id="rId11" Type="http://schemas.openxmlformats.org/officeDocument/2006/relationships/image" Target="../media/image6.png"/><Relationship Id="rId24" Type="http://schemas.openxmlformats.org/officeDocument/2006/relationships/customXml" Target="../ink/ink14.xml"/><Relationship Id="rId5" Type="http://schemas.openxmlformats.org/officeDocument/2006/relationships/image" Target="../media/image3.png"/><Relationship Id="rId15" Type="http://schemas.openxmlformats.org/officeDocument/2006/relationships/image" Target="../media/image8.png"/><Relationship Id="rId23" Type="http://schemas.openxmlformats.org/officeDocument/2006/relationships/image" Target="../media/image12.png"/><Relationship Id="rId28" Type="http://schemas.openxmlformats.org/officeDocument/2006/relationships/customXml" Target="../ink/ink16.xml"/><Relationship Id="rId10" Type="http://schemas.openxmlformats.org/officeDocument/2006/relationships/customXml" Target="../ink/ink7.xml"/><Relationship Id="rId19" Type="http://schemas.openxmlformats.org/officeDocument/2006/relationships/image" Target="../media/image10.png"/><Relationship Id="rId31" Type="http://schemas.openxmlformats.org/officeDocument/2006/relationships/image" Target="../media/image16.png"/><Relationship Id="rId4" Type="http://schemas.openxmlformats.org/officeDocument/2006/relationships/customXml" Target="../ink/ink4.xml"/><Relationship Id="rId9" Type="http://schemas.openxmlformats.org/officeDocument/2006/relationships/image" Target="../media/image5.png"/><Relationship Id="rId14" Type="http://schemas.openxmlformats.org/officeDocument/2006/relationships/customXml" Target="../ink/ink9.xml"/><Relationship Id="rId22" Type="http://schemas.openxmlformats.org/officeDocument/2006/relationships/customXml" Target="../ink/ink13.xml"/><Relationship Id="rId27" Type="http://schemas.openxmlformats.org/officeDocument/2006/relationships/image" Target="../media/image14.png"/><Relationship Id="rId30" Type="http://schemas.openxmlformats.org/officeDocument/2006/relationships/customXml" Target="../ink/ink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8B5A8-C5A4-24A7-8EC1-E88E9A903E1C}"/>
              </a:ext>
            </a:extLst>
          </p:cNvPr>
          <p:cNvSpPr>
            <a:spLocks noGrp="1"/>
          </p:cNvSpPr>
          <p:nvPr>
            <p:ph type="ctrTitle"/>
          </p:nvPr>
        </p:nvSpPr>
        <p:spPr/>
        <p:txBody>
          <a:bodyPr/>
          <a:lstStyle/>
          <a:p>
            <a:r>
              <a:rPr lang="en-US" dirty="0"/>
              <a:t>Theory of the firm</a:t>
            </a:r>
          </a:p>
        </p:txBody>
      </p:sp>
      <p:sp>
        <p:nvSpPr>
          <p:cNvPr id="3" name="Subtitle 2">
            <a:extLst>
              <a:ext uri="{FF2B5EF4-FFF2-40B4-BE49-F238E27FC236}">
                <a16:creationId xmlns:a16="http://schemas.microsoft.com/office/drawing/2014/main" id="{6A8F5E2C-FB3D-7BFD-0191-EACD00CA2507}"/>
              </a:ext>
            </a:extLst>
          </p:cNvPr>
          <p:cNvSpPr>
            <a:spLocks noGrp="1"/>
          </p:cNvSpPr>
          <p:nvPr>
            <p:ph type="subTitle" idx="1"/>
          </p:nvPr>
        </p:nvSpPr>
        <p:spPr/>
        <p:txBody>
          <a:bodyPr/>
          <a:lstStyle/>
          <a:p>
            <a:r>
              <a:rPr lang="en-US" dirty="0"/>
              <a:t>Production and costs and profit maximization in the short and long run</a:t>
            </a:r>
          </a:p>
        </p:txBody>
      </p:sp>
    </p:spTree>
    <p:extLst>
      <p:ext uri="{BB962C8B-B14F-4D97-AF65-F5344CB8AC3E}">
        <p14:creationId xmlns:p14="http://schemas.microsoft.com/office/powerpoint/2010/main" val="637962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0C5BFB6-EB64-D8F0-67E2-71FC117BE881}"/>
              </a:ext>
            </a:extLst>
          </p:cNvPr>
          <p:cNvSpPr>
            <a:spLocks noGrp="1"/>
          </p:cNvSpPr>
          <p:nvPr>
            <p:ph type="title"/>
          </p:nvPr>
        </p:nvSpPr>
        <p:spPr>
          <a:xfrm>
            <a:off x="838199" y="365125"/>
            <a:ext cx="10832869" cy="2328199"/>
          </a:xfrm>
        </p:spPr>
        <p:txBody>
          <a:bodyPr>
            <a:normAutofit fontScale="90000"/>
          </a:bodyPr>
          <a:lstStyle/>
          <a:p>
            <a:pPr algn="ctr"/>
            <a:r>
              <a:rPr lang="en-US" dirty="0"/>
              <a:t>From the production function, we can move on to drawing cost functions</a:t>
            </a:r>
            <a:br>
              <a:rPr lang="en-US" dirty="0"/>
            </a:br>
            <a:r>
              <a:rPr lang="en-US" dirty="0"/>
              <a:t>They’ll be different in the short run vs. the long run</a:t>
            </a:r>
          </a:p>
        </p:txBody>
      </p:sp>
      <p:sp>
        <p:nvSpPr>
          <p:cNvPr id="4" name="Content Placeholder 3">
            <a:extLst>
              <a:ext uri="{FF2B5EF4-FFF2-40B4-BE49-F238E27FC236}">
                <a16:creationId xmlns:a16="http://schemas.microsoft.com/office/drawing/2014/main" id="{9A96C39F-F882-62BE-432F-992178E72C17}"/>
              </a:ext>
            </a:extLst>
          </p:cNvPr>
          <p:cNvSpPr>
            <a:spLocks noGrp="1"/>
          </p:cNvSpPr>
          <p:nvPr>
            <p:ph idx="1"/>
          </p:nvPr>
        </p:nvSpPr>
        <p:spPr>
          <a:xfrm>
            <a:off x="1446414" y="2693324"/>
            <a:ext cx="9443259" cy="3799551"/>
          </a:xfrm>
        </p:spPr>
        <p:txBody>
          <a:bodyPr/>
          <a:lstStyle/>
          <a:p>
            <a:r>
              <a:rPr lang="en-US" sz="3200" dirty="0"/>
              <a:t>The short run: there is at least one fixed factor (or input). Other factors can freely vary</a:t>
            </a:r>
          </a:p>
          <a:p>
            <a:r>
              <a:rPr lang="en-US" sz="3200" dirty="0"/>
              <a:t>We will break down costs into fixed costs (they don’t change no matter how much output ↑ or ↓ )…</a:t>
            </a:r>
          </a:p>
          <a:p>
            <a:r>
              <a:rPr lang="en-US" sz="3200" dirty="0"/>
              <a:t>and variable costs, which rise with output</a:t>
            </a:r>
          </a:p>
          <a:p>
            <a:r>
              <a:rPr lang="en-US" sz="3200" dirty="0"/>
              <a:t>The long run: there are no fixed costs--they’re all variable!</a:t>
            </a:r>
            <a:endParaRPr lang="en-US" dirty="0"/>
          </a:p>
        </p:txBody>
      </p:sp>
    </p:spTree>
    <p:extLst>
      <p:ext uri="{BB962C8B-B14F-4D97-AF65-F5344CB8AC3E}">
        <p14:creationId xmlns:p14="http://schemas.microsoft.com/office/powerpoint/2010/main" val="102361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BE953-FFC9-9E39-4E0F-531DC01D041E}"/>
              </a:ext>
            </a:extLst>
          </p:cNvPr>
          <p:cNvSpPr>
            <a:spLocks noGrp="1"/>
          </p:cNvSpPr>
          <p:nvPr>
            <p:ph type="title"/>
          </p:nvPr>
        </p:nvSpPr>
        <p:spPr/>
        <p:txBody>
          <a:bodyPr/>
          <a:lstStyle/>
          <a:p>
            <a:pPr algn="ctr"/>
            <a:r>
              <a:rPr lang="en-US" dirty="0"/>
              <a:t>A zoo of cost concepts</a:t>
            </a:r>
          </a:p>
        </p:txBody>
      </p:sp>
      <p:sp>
        <p:nvSpPr>
          <p:cNvPr id="3" name="Content Placeholder 2">
            <a:extLst>
              <a:ext uri="{FF2B5EF4-FFF2-40B4-BE49-F238E27FC236}">
                <a16:creationId xmlns:a16="http://schemas.microsoft.com/office/drawing/2014/main" id="{9D425976-24C3-73F8-C131-DD28E8F528A2}"/>
              </a:ext>
            </a:extLst>
          </p:cNvPr>
          <p:cNvSpPr>
            <a:spLocks noGrp="1"/>
          </p:cNvSpPr>
          <p:nvPr>
            <p:ph idx="1"/>
          </p:nvPr>
        </p:nvSpPr>
        <p:spPr>
          <a:xfrm>
            <a:off x="838199" y="1825625"/>
            <a:ext cx="10699865" cy="4667250"/>
          </a:xfrm>
        </p:spPr>
        <p:txBody>
          <a:bodyPr>
            <a:normAutofit/>
          </a:bodyPr>
          <a:lstStyle/>
          <a:p>
            <a:r>
              <a:rPr lang="en-US" dirty="0"/>
              <a:t>Total fixed cost (TFC)</a:t>
            </a:r>
          </a:p>
          <a:p>
            <a:r>
              <a:rPr lang="en-US" dirty="0"/>
              <a:t>Total variable cost (TVC)</a:t>
            </a:r>
          </a:p>
          <a:p>
            <a:r>
              <a:rPr lang="en-US" dirty="0"/>
              <a:t>Total cost (TC) = total fixed costs + total variable costs</a:t>
            </a:r>
          </a:p>
          <a:p>
            <a:endParaRPr lang="en-US" dirty="0"/>
          </a:p>
          <a:p>
            <a:r>
              <a:rPr lang="en-US" dirty="0"/>
              <a:t>Average fixed cost = TFC/Q* 				*Q means quantity of </a:t>
            </a:r>
          </a:p>
          <a:p>
            <a:r>
              <a:rPr lang="en-US" dirty="0"/>
              <a:t>Average variable cost = TVC/Q			   	   </a:t>
            </a:r>
            <a:r>
              <a:rPr lang="en-US" b="1" dirty="0"/>
              <a:t>output</a:t>
            </a:r>
          </a:p>
          <a:p>
            <a:r>
              <a:rPr lang="en-US" dirty="0"/>
              <a:t>Average total cost = TC/Q</a:t>
            </a:r>
          </a:p>
          <a:p>
            <a:endParaRPr lang="en-US" dirty="0"/>
          </a:p>
          <a:p>
            <a:r>
              <a:rPr lang="en-US" dirty="0"/>
              <a:t>Marginal cost = ∆TC/∆Q (raise output by 1 unit; what happens to cost?)</a:t>
            </a:r>
          </a:p>
          <a:p>
            <a:endParaRPr lang="en-US" dirty="0"/>
          </a:p>
        </p:txBody>
      </p:sp>
      <p:pic>
        <p:nvPicPr>
          <p:cNvPr id="5" name="Picture 4" descr="A elephant and baby elephant walking in grass&#10;&#10;Description automatically generated">
            <a:extLst>
              <a:ext uri="{FF2B5EF4-FFF2-40B4-BE49-F238E27FC236}">
                <a16:creationId xmlns:a16="http://schemas.microsoft.com/office/drawing/2014/main" id="{FB21F1A9-16B3-AEC3-3EC7-F83C2526C504}"/>
              </a:ext>
            </a:extLst>
          </p:cNvPr>
          <p:cNvPicPr>
            <a:picLocks noChangeAspect="1"/>
          </p:cNvPicPr>
          <p:nvPr/>
        </p:nvPicPr>
        <p:blipFill>
          <a:blip r:embed="rId2"/>
          <a:stretch>
            <a:fillRect/>
          </a:stretch>
        </p:blipFill>
        <p:spPr>
          <a:xfrm>
            <a:off x="838199" y="450056"/>
            <a:ext cx="1739900" cy="1155700"/>
          </a:xfrm>
          <a:prstGeom prst="rect">
            <a:avLst/>
          </a:prstGeom>
        </p:spPr>
      </p:pic>
      <p:pic>
        <p:nvPicPr>
          <p:cNvPr id="7" name="Picture 6" descr="Two lemurs with their tails up&#10;&#10;Description automatically generated">
            <a:extLst>
              <a:ext uri="{FF2B5EF4-FFF2-40B4-BE49-F238E27FC236}">
                <a16:creationId xmlns:a16="http://schemas.microsoft.com/office/drawing/2014/main" id="{A5A582A4-176E-DB74-4295-150E1660BF35}"/>
              </a:ext>
            </a:extLst>
          </p:cNvPr>
          <p:cNvPicPr>
            <a:picLocks noChangeAspect="1"/>
          </p:cNvPicPr>
          <p:nvPr/>
        </p:nvPicPr>
        <p:blipFill>
          <a:blip r:embed="rId3"/>
          <a:stretch>
            <a:fillRect/>
          </a:stretch>
        </p:blipFill>
        <p:spPr>
          <a:xfrm>
            <a:off x="9450878" y="820738"/>
            <a:ext cx="1739900" cy="1739900"/>
          </a:xfrm>
          <a:prstGeom prst="rect">
            <a:avLst/>
          </a:prstGeom>
        </p:spPr>
      </p:pic>
      <p:pic>
        <p:nvPicPr>
          <p:cNvPr id="9" name="Picture 8" descr="A cheetah sitting in a field&#10;&#10;Description automatically generated">
            <a:extLst>
              <a:ext uri="{FF2B5EF4-FFF2-40B4-BE49-F238E27FC236}">
                <a16:creationId xmlns:a16="http://schemas.microsoft.com/office/drawing/2014/main" id="{2C9088CF-2F6B-23D6-CB9E-67BCDF1BF3E4}"/>
              </a:ext>
            </a:extLst>
          </p:cNvPr>
          <p:cNvPicPr>
            <a:picLocks noChangeAspect="1"/>
          </p:cNvPicPr>
          <p:nvPr/>
        </p:nvPicPr>
        <p:blipFill>
          <a:blip r:embed="rId4"/>
          <a:stretch>
            <a:fillRect/>
          </a:stretch>
        </p:blipFill>
        <p:spPr>
          <a:xfrm>
            <a:off x="5891990" y="3840479"/>
            <a:ext cx="2018627" cy="1517882"/>
          </a:xfrm>
          <a:prstGeom prst="rect">
            <a:avLst/>
          </a:prstGeom>
        </p:spPr>
      </p:pic>
    </p:spTree>
    <p:extLst>
      <p:ext uri="{BB962C8B-B14F-4D97-AF65-F5344CB8AC3E}">
        <p14:creationId xmlns:p14="http://schemas.microsoft.com/office/powerpoint/2010/main" val="1833568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BE953-FFC9-9E39-4E0F-531DC01D041E}"/>
              </a:ext>
            </a:extLst>
          </p:cNvPr>
          <p:cNvSpPr>
            <a:spLocks noGrp="1"/>
          </p:cNvSpPr>
          <p:nvPr>
            <p:ph type="title"/>
          </p:nvPr>
        </p:nvSpPr>
        <p:spPr/>
        <p:txBody>
          <a:bodyPr/>
          <a:lstStyle/>
          <a:p>
            <a:pPr algn="ctr"/>
            <a:r>
              <a:rPr lang="en-US" sz="3200" dirty="0"/>
              <a:t>A zoo of cost concepts</a:t>
            </a:r>
            <a:br>
              <a:rPr lang="en-US" dirty="0"/>
            </a:br>
            <a:r>
              <a:rPr lang="en-US" sz="4000" dirty="0">
                <a:solidFill>
                  <a:srgbClr val="00C6BD"/>
                </a:solidFill>
              </a:rPr>
              <a:t>What happens as Q/output rises?</a:t>
            </a:r>
          </a:p>
        </p:txBody>
      </p:sp>
      <p:sp>
        <p:nvSpPr>
          <p:cNvPr id="3" name="Content Placeholder 2">
            <a:extLst>
              <a:ext uri="{FF2B5EF4-FFF2-40B4-BE49-F238E27FC236}">
                <a16:creationId xmlns:a16="http://schemas.microsoft.com/office/drawing/2014/main" id="{9D425976-24C3-73F8-C131-DD28E8F528A2}"/>
              </a:ext>
            </a:extLst>
          </p:cNvPr>
          <p:cNvSpPr>
            <a:spLocks noGrp="1"/>
          </p:cNvSpPr>
          <p:nvPr>
            <p:ph idx="1"/>
          </p:nvPr>
        </p:nvSpPr>
        <p:spPr>
          <a:xfrm>
            <a:off x="838199" y="1825625"/>
            <a:ext cx="10699865" cy="4667250"/>
          </a:xfrm>
        </p:spPr>
        <p:txBody>
          <a:bodyPr>
            <a:normAutofit/>
          </a:bodyPr>
          <a:lstStyle/>
          <a:p>
            <a:r>
              <a:rPr lang="en-US" dirty="0"/>
              <a:t>Total fixed cost (TFC)	</a:t>
            </a:r>
            <a:r>
              <a:rPr lang="en-US" dirty="0">
                <a:solidFill>
                  <a:srgbClr val="00C6BD"/>
                </a:solidFill>
              </a:rPr>
              <a:t>Never changes in SR</a:t>
            </a:r>
            <a:endParaRPr lang="en-US" dirty="0"/>
          </a:p>
          <a:p>
            <a:r>
              <a:rPr lang="en-US" dirty="0"/>
              <a:t>Total variable cost (TVC)      </a:t>
            </a:r>
            <a:r>
              <a:rPr lang="en-US" dirty="0">
                <a:solidFill>
                  <a:srgbClr val="00C6BD"/>
                </a:solidFill>
              </a:rPr>
              <a:t>Always rising</a:t>
            </a:r>
            <a:endParaRPr lang="en-US" dirty="0"/>
          </a:p>
          <a:p>
            <a:r>
              <a:rPr lang="en-US" dirty="0"/>
              <a:t>Total cost (TC) = total fixed costs + total variable costs        </a:t>
            </a:r>
            <a:r>
              <a:rPr lang="en-US" dirty="0">
                <a:solidFill>
                  <a:srgbClr val="00C6BD"/>
                </a:solidFill>
              </a:rPr>
              <a:t>Always rising</a:t>
            </a:r>
          </a:p>
          <a:p>
            <a:endParaRPr lang="en-US" dirty="0"/>
          </a:p>
          <a:p>
            <a:r>
              <a:rPr lang="en-US" dirty="0"/>
              <a:t>Average fixed cost = TFC/Q* 	</a:t>
            </a:r>
            <a:r>
              <a:rPr lang="en-US" dirty="0">
                <a:solidFill>
                  <a:srgbClr val="00C6BD"/>
                </a:solidFill>
              </a:rPr>
              <a:t>Always falls</a:t>
            </a:r>
          </a:p>
          <a:p>
            <a:r>
              <a:rPr lang="en-US" dirty="0"/>
              <a:t>Average variable cost	</a:t>
            </a:r>
            <a:r>
              <a:rPr lang="en-US" dirty="0">
                <a:solidFill>
                  <a:srgbClr val="00C6BD"/>
                </a:solidFill>
              </a:rPr>
              <a:t>Rises, falls or constant</a:t>
            </a:r>
            <a:r>
              <a:rPr lang="en-US" dirty="0"/>
              <a:t>			</a:t>
            </a:r>
          </a:p>
          <a:p>
            <a:r>
              <a:rPr lang="en-US" dirty="0"/>
              <a:t>Average total cost = TC/Q      </a:t>
            </a:r>
            <a:r>
              <a:rPr lang="en-US" dirty="0">
                <a:solidFill>
                  <a:srgbClr val="00C6BD"/>
                </a:solidFill>
              </a:rPr>
              <a:t>Rises, falls or constant</a:t>
            </a:r>
            <a:r>
              <a:rPr lang="en-US" dirty="0"/>
              <a:t>		</a:t>
            </a:r>
          </a:p>
          <a:p>
            <a:endParaRPr lang="en-US" dirty="0"/>
          </a:p>
          <a:p>
            <a:r>
              <a:rPr lang="en-US" dirty="0"/>
              <a:t>Marginal cost = ∆TC/∆Q		</a:t>
            </a:r>
            <a:r>
              <a:rPr lang="en-US" dirty="0">
                <a:solidFill>
                  <a:srgbClr val="00C6BD"/>
                </a:solidFill>
              </a:rPr>
              <a:t>Rises, falls or constant</a:t>
            </a:r>
            <a:endParaRPr lang="en-US" dirty="0"/>
          </a:p>
          <a:p>
            <a:endParaRPr lang="en-US" dirty="0"/>
          </a:p>
        </p:txBody>
      </p:sp>
      <p:pic>
        <p:nvPicPr>
          <p:cNvPr id="5" name="Picture 4" descr="A elephant and baby elephant walking in grass&#10;&#10;Description automatically generated">
            <a:extLst>
              <a:ext uri="{FF2B5EF4-FFF2-40B4-BE49-F238E27FC236}">
                <a16:creationId xmlns:a16="http://schemas.microsoft.com/office/drawing/2014/main" id="{FB21F1A9-16B3-AEC3-3EC7-F83C2526C504}"/>
              </a:ext>
            </a:extLst>
          </p:cNvPr>
          <p:cNvPicPr>
            <a:picLocks noChangeAspect="1"/>
          </p:cNvPicPr>
          <p:nvPr/>
        </p:nvPicPr>
        <p:blipFill>
          <a:blip r:embed="rId2"/>
          <a:stretch>
            <a:fillRect/>
          </a:stretch>
        </p:blipFill>
        <p:spPr>
          <a:xfrm>
            <a:off x="505856" y="534988"/>
            <a:ext cx="1739900" cy="1155700"/>
          </a:xfrm>
          <a:prstGeom prst="rect">
            <a:avLst/>
          </a:prstGeom>
        </p:spPr>
      </p:pic>
      <p:pic>
        <p:nvPicPr>
          <p:cNvPr id="7" name="Picture 6" descr="Two lemurs with their tails up&#10;&#10;Description automatically generated">
            <a:extLst>
              <a:ext uri="{FF2B5EF4-FFF2-40B4-BE49-F238E27FC236}">
                <a16:creationId xmlns:a16="http://schemas.microsoft.com/office/drawing/2014/main" id="{A5A582A4-176E-DB74-4295-150E1660BF35}"/>
              </a:ext>
            </a:extLst>
          </p:cNvPr>
          <p:cNvPicPr>
            <a:picLocks noChangeAspect="1"/>
          </p:cNvPicPr>
          <p:nvPr/>
        </p:nvPicPr>
        <p:blipFill>
          <a:blip r:embed="rId3"/>
          <a:stretch>
            <a:fillRect/>
          </a:stretch>
        </p:blipFill>
        <p:spPr>
          <a:xfrm>
            <a:off x="10135175" y="812238"/>
            <a:ext cx="1517882" cy="1517882"/>
          </a:xfrm>
          <a:prstGeom prst="rect">
            <a:avLst/>
          </a:prstGeom>
        </p:spPr>
      </p:pic>
      <p:pic>
        <p:nvPicPr>
          <p:cNvPr id="9" name="Picture 8" descr="A cheetah sitting in a field&#10;&#10;Description automatically generated">
            <a:extLst>
              <a:ext uri="{FF2B5EF4-FFF2-40B4-BE49-F238E27FC236}">
                <a16:creationId xmlns:a16="http://schemas.microsoft.com/office/drawing/2014/main" id="{2C9088CF-2F6B-23D6-CB9E-67BCDF1BF3E4}"/>
              </a:ext>
            </a:extLst>
          </p:cNvPr>
          <p:cNvPicPr>
            <a:picLocks noChangeAspect="1"/>
          </p:cNvPicPr>
          <p:nvPr/>
        </p:nvPicPr>
        <p:blipFill>
          <a:blip r:embed="rId4"/>
          <a:stretch>
            <a:fillRect/>
          </a:stretch>
        </p:blipFill>
        <p:spPr>
          <a:xfrm>
            <a:off x="9667517" y="4668045"/>
            <a:ext cx="2018627" cy="1517882"/>
          </a:xfrm>
          <a:prstGeom prst="rect">
            <a:avLst/>
          </a:prstGeom>
        </p:spPr>
      </p:pic>
    </p:spTree>
    <p:extLst>
      <p:ext uri="{BB962C8B-B14F-4D97-AF65-F5344CB8AC3E}">
        <p14:creationId xmlns:p14="http://schemas.microsoft.com/office/powerpoint/2010/main" val="3537391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5137F-0F33-592E-A9AC-74D1F60A933B}"/>
              </a:ext>
            </a:extLst>
          </p:cNvPr>
          <p:cNvSpPr>
            <a:spLocks noGrp="1"/>
          </p:cNvSpPr>
          <p:nvPr>
            <p:ph type="title"/>
          </p:nvPr>
        </p:nvSpPr>
        <p:spPr>
          <a:xfrm>
            <a:off x="996834" y="298623"/>
            <a:ext cx="10515600" cy="1325563"/>
          </a:xfrm>
        </p:spPr>
        <p:txBody>
          <a:bodyPr/>
          <a:lstStyle/>
          <a:p>
            <a:pPr algn="ctr"/>
            <a:r>
              <a:rPr lang="en-US" dirty="0"/>
              <a:t>A numerical example from your textbook</a:t>
            </a:r>
            <a:br>
              <a:rPr lang="en-US" dirty="0"/>
            </a:br>
            <a:r>
              <a:rPr lang="en-US" sz="3200" dirty="0"/>
              <a:t>Luciano’s Lemonade Stand</a:t>
            </a:r>
            <a:endParaRPr lang="en-US" dirty="0"/>
          </a:p>
        </p:txBody>
      </p:sp>
      <p:graphicFrame>
        <p:nvGraphicFramePr>
          <p:cNvPr id="10" name="Content Placeholder 9">
            <a:extLst>
              <a:ext uri="{FF2B5EF4-FFF2-40B4-BE49-F238E27FC236}">
                <a16:creationId xmlns:a16="http://schemas.microsoft.com/office/drawing/2014/main" id="{944F375C-3C27-E535-4262-81077C3C55EE}"/>
              </a:ext>
            </a:extLst>
          </p:cNvPr>
          <p:cNvGraphicFramePr>
            <a:graphicFrameLocks noGrp="1"/>
          </p:cNvGraphicFramePr>
          <p:nvPr>
            <p:ph idx="1"/>
            <p:extLst>
              <p:ext uri="{D42A27DB-BD31-4B8C-83A1-F6EECF244321}">
                <p14:modId xmlns:p14="http://schemas.microsoft.com/office/powerpoint/2010/main" val="2810243705"/>
              </p:ext>
            </p:extLst>
          </p:nvPr>
        </p:nvGraphicFramePr>
        <p:xfrm>
          <a:off x="838199" y="1792375"/>
          <a:ext cx="10674235" cy="4348480"/>
        </p:xfrm>
        <a:graphic>
          <a:graphicData uri="http://schemas.openxmlformats.org/drawingml/2006/table">
            <a:tbl>
              <a:tblPr firstRow="1" bandRow="1">
                <a:tableStyleId>{00A15C55-8517-42AA-B614-E9B94910E393}</a:tableStyleId>
              </a:tblPr>
              <a:tblGrid>
                <a:gridCol w="2134847">
                  <a:extLst>
                    <a:ext uri="{9D8B030D-6E8A-4147-A177-3AD203B41FA5}">
                      <a16:colId xmlns:a16="http://schemas.microsoft.com/office/drawing/2014/main" val="3827663208"/>
                    </a:ext>
                  </a:extLst>
                </a:gridCol>
                <a:gridCol w="2134847">
                  <a:extLst>
                    <a:ext uri="{9D8B030D-6E8A-4147-A177-3AD203B41FA5}">
                      <a16:colId xmlns:a16="http://schemas.microsoft.com/office/drawing/2014/main" val="3334812034"/>
                    </a:ext>
                  </a:extLst>
                </a:gridCol>
                <a:gridCol w="2134847">
                  <a:extLst>
                    <a:ext uri="{9D8B030D-6E8A-4147-A177-3AD203B41FA5}">
                      <a16:colId xmlns:a16="http://schemas.microsoft.com/office/drawing/2014/main" val="1211364143"/>
                    </a:ext>
                  </a:extLst>
                </a:gridCol>
                <a:gridCol w="2134847">
                  <a:extLst>
                    <a:ext uri="{9D8B030D-6E8A-4147-A177-3AD203B41FA5}">
                      <a16:colId xmlns:a16="http://schemas.microsoft.com/office/drawing/2014/main" val="1110145789"/>
                    </a:ext>
                  </a:extLst>
                </a:gridCol>
                <a:gridCol w="2134847">
                  <a:extLst>
                    <a:ext uri="{9D8B030D-6E8A-4147-A177-3AD203B41FA5}">
                      <a16:colId xmlns:a16="http://schemas.microsoft.com/office/drawing/2014/main" val="1754850998"/>
                    </a:ext>
                  </a:extLst>
                </a:gridCol>
              </a:tblGrid>
              <a:tr h="370840">
                <a:tc>
                  <a:txBody>
                    <a:bodyPr/>
                    <a:lstStyle/>
                    <a:p>
                      <a:r>
                        <a:rPr lang="en-US" dirty="0"/>
                        <a:t>Quantity in glasses</a:t>
                      </a:r>
                    </a:p>
                  </a:txBody>
                  <a:tcPr/>
                </a:tc>
                <a:tc>
                  <a:txBody>
                    <a:bodyPr/>
                    <a:lstStyle/>
                    <a:p>
                      <a:r>
                        <a:rPr lang="en-US" dirty="0"/>
                        <a:t>Total cost</a:t>
                      </a:r>
                    </a:p>
                  </a:txBody>
                  <a:tcPr/>
                </a:tc>
                <a:tc>
                  <a:txBody>
                    <a:bodyPr/>
                    <a:lstStyle/>
                    <a:p>
                      <a:r>
                        <a:rPr lang="en-US" dirty="0"/>
                        <a:t>Marginal cost</a:t>
                      </a:r>
                    </a:p>
                  </a:txBody>
                  <a:tcPr/>
                </a:tc>
                <a:tc>
                  <a:txBody>
                    <a:bodyPr/>
                    <a:lstStyle/>
                    <a:p>
                      <a:r>
                        <a:rPr lang="en-US" dirty="0"/>
                        <a:t>Average total cost</a:t>
                      </a:r>
                    </a:p>
                  </a:txBody>
                  <a:tcPr/>
                </a:tc>
                <a:tc>
                  <a:txBody>
                    <a:bodyPr/>
                    <a:lstStyle/>
                    <a:p>
                      <a:r>
                        <a:rPr lang="en-US" dirty="0"/>
                        <a:t>Average variable cost</a:t>
                      </a:r>
                    </a:p>
                  </a:txBody>
                  <a:tcPr/>
                </a:tc>
                <a:extLst>
                  <a:ext uri="{0D108BD9-81ED-4DB2-BD59-A6C34878D82A}">
                    <a16:rowId xmlns:a16="http://schemas.microsoft.com/office/drawing/2014/main" val="3487640643"/>
                  </a:ext>
                </a:extLst>
              </a:tr>
              <a:tr h="370840">
                <a:tc>
                  <a:txBody>
                    <a:bodyPr/>
                    <a:lstStyle/>
                    <a:p>
                      <a:r>
                        <a:rPr lang="en-US" dirty="0"/>
                        <a:t>0</a:t>
                      </a:r>
                    </a:p>
                  </a:txBody>
                  <a:tcPr/>
                </a:tc>
                <a:tc>
                  <a:txBody>
                    <a:bodyPr/>
                    <a:lstStyle/>
                    <a:p>
                      <a:r>
                        <a:rPr lang="en-US" dirty="0"/>
                        <a:t>€3.00</a:t>
                      </a:r>
                    </a:p>
                  </a:txBody>
                  <a:tcPr/>
                </a:tc>
                <a:tc>
                  <a:txBody>
                    <a:bodyPr/>
                    <a:lstStyle/>
                    <a:p>
                      <a:r>
                        <a:rPr lang="en-US" dirty="0"/>
                        <a:t>-</a:t>
                      </a:r>
                    </a:p>
                  </a:txBody>
                  <a:tcPr/>
                </a:tc>
                <a:tc>
                  <a:txBody>
                    <a:bodyPr/>
                    <a:lstStyle/>
                    <a:p>
                      <a:r>
                        <a:rPr lang="en-US" dirty="0"/>
                        <a:t>undefined</a:t>
                      </a:r>
                    </a:p>
                  </a:txBody>
                  <a:tcPr/>
                </a:tc>
                <a:tc>
                  <a:txBody>
                    <a:bodyPr/>
                    <a:lstStyle/>
                    <a:p>
                      <a:r>
                        <a:rPr lang="en-US" dirty="0"/>
                        <a:t>€0</a:t>
                      </a:r>
                    </a:p>
                  </a:txBody>
                  <a:tcPr/>
                </a:tc>
                <a:extLst>
                  <a:ext uri="{0D108BD9-81ED-4DB2-BD59-A6C34878D82A}">
                    <a16:rowId xmlns:a16="http://schemas.microsoft.com/office/drawing/2014/main" val="2954832369"/>
                  </a:ext>
                </a:extLst>
              </a:tr>
              <a:tr h="370840">
                <a:tc>
                  <a:txBody>
                    <a:bodyPr/>
                    <a:lstStyle/>
                    <a:p>
                      <a:r>
                        <a:rPr lang="en-US" dirty="0"/>
                        <a:t>1</a:t>
                      </a:r>
                    </a:p>
                  </a:txBody>
                  <a:tcPr/>
                </a:tc>
                <a:tc>
                  <a:txBody>
                    <a:bodyPr/>
                    <a:lstStyle/>
                    <a:p>
                      <a:r>
                        <a:rPr lang="en-US" dirty="0"/>
                        <a:t>3.30</a:t>
                      </a:r>
                    </a:p>
                  </a:txBody>
                  <a:tcPr/>
                </a:tc>
                <a:tc>
                  <a:txBody>
                    <a:bodyPr/>
                    <a:lstStyle/>
                    <a:p>
                      <a:r>
                        <a:rPr lang="en-US" dirty="0"/>
                        <a:t>€.30</a:t>
                      </a:r>
                    </a:p>
                  </a:txBody>
                  <a:tcPr/>
                </a:tc>
                <a:tc>
                  <a:txBody>
                    <a:bodyPr/>
                    <a:lstStyle/>
                    <a:p>
                      <a:r>
                        <a:rPr lang="en-US" dirty="0"/>
                        <a:t>€3.30</a:t>
                      </a:r>
                    </a:p>
                  </a:txBody>
                  <a:tcPr/>
                </a:tc>
                <a:tc>
                  <a:txBody>
                    <a:bodyPr/>
                    <a:lstStyle/>
                    <a:p>
                      <a:r>
                        <a:rPr lang="en-US" dirty="0"/>
                        <a:t>.30</a:t>
                      </a:r>
                    </a:p>
                  </a:txBody>
                  <a:tcPr/>
                </a:tc>
                <a:extLst>
                  <a:ext uri="{0D108BD9-81ED-4DB2-BD59-A6C34878D82A}">
                    <a16:rowId xmlns:a16="http://schemas.microsoft.com/office/drawing/2014/main" val="3950671596"/>
                  </a:ext>
                </a:extLst>
              </a:tr>
              <a:tr h="370840">
                <a:tc>
                  <a:txBody>
                    <a:bodyPr/>
                    <a:lstStyle/>
                    <a:p>
                      <a:r>
                        <a:rPr lang="en-US" dirty="0"/>
                        <a:t>2</a:t>
                      </a:r>
                    </a:p>
                  </a:txBody>
                  <a:tcPr/>
                </a:tc>
                <a:tc>
                  <a:txBody>
                    <a:bodyPr/>
                    <a:lstStyle/>
                    <a:p>
                      <a:r>
                        <a:rPr lang="en-US" dirty="0"/>
                        <a:t>3.80</a:t>
                      </a:r>
                    </a:p>
                  </a:txBody>
                  <a:tcPr/>
                </a:tc>
                <a:tc>
                  <a:txBody>
                    <a:bodyPr/>
                    <a:lstStyle/>
                    <a:p>
                      <a:r>
                        <a:rPr lang="en-US" dirty="0"/>
                        <a:t>.50</a:t>
                      </a:r>
                    </a:p>
                  </a:txBody>
                  <a:tcPr/>
                </a:tc>
                <a:tc>
                  <a:txBody>
                    <a:bodyPr/>
                    <a:lstStyle/>
                    <a:p>
                      <a:r>
                        <a:rPr lang="en-US" dirty="0"/>
                        <a:t>1.90</a:t>
                      </a:r>
                    </a:p>
                  </a:txBody>
                  <a:tcPr/>
                </a:tc>
                <a:tc>
                  <a:txBody>
                    <a:bodyPr/>
                    <a:lstStyle/>
                    <a:p>
                      <a:r>
                        <a:rPr lang="en-US" dirty="0"/>
                        <a:t>.40</a:t>
                      </a:r>
                    </a:p>
                  </a:txBody>
                  <a:tcPr/>
                </a:tc>
                <a:extLst>
                  <a:ext uri="{0D108BD9-81ED-4DB2-BD59-A6C34878D82A}">
                    <a16:rowId xmlns:a16="http://schemas.microsoft.com/office/drawing/2014/main" val="4013950350"/>
                  </a:ext>
                </a:extLst>
              </a:tr>
              <a:tr h="370840">
                <a:tc>
                  <a:txBody>
                    <a:bodyPr/>
                    <a:lstStyle/>
                    <a:p>
                      <a:r>
                        <a:rPr lang="en-US" dirty="0"/>
                        <a:t>3</a:t>
                      </a:r>
                    </a:p>
                  </a:txBody>
                  <a:tcPr/>
                </a:tc>
                <a:tc>
                  <a:txBody>
                    <a:bodyPr/>
                    <a:lstStyle/>
                    <a:p>
                      <a:r>
                        <a:rPr lang="en-US" dirty="0"/>
                        <a:t>4.50</a:t>
                      </a:r>
                    </a:p>
                  </a:txBody>
                  <a:tcPr/>
                </a:tc>
                <a:tc>
                  <a:txBody>
                    <a:bodyPr/>
                    <a:lstStyle/>
                    <a:p>
                      <a:r>
                        <a:rPr lang="en-US" dirty="0"/>
                        <a:t>.70</a:t>
                      </a:r>
                    </a:p>
                  </a:txBody>
                  <a:tcPr/>
                </a:tc>
                <a:tc>
                  <a:txBody>
                    <a:bodyPr/>
                    <a:lstStyle/>
                    <a:p>
                      <a:r>
                        <a:rPr lang="en-US" dirty="0"/>
                        <a:t>1.50</a:t>
                      </a:r>
                    </a:p>
                  </a:txBody>
                  <a:tcPr/>
                </a:tc>
                <a:tc>
                  <a:txBody>
                    <a:bodyPr/>
                    <a:lstStyle/>
                    <a:p>
                      <a:r>
                        <a:rPr lang="en-US" dirty="0"/>
                        <a:t>.50</a:t>
                      </a:r>
                    </a:p>
                  </a:txBody>
                  <a:tcPr/>
                </a:tc>
                <a:extLst>
                  <a:ext uri="{0D108BD9-81ED-4DB2-BD59-A6C34878D82A}">
                    <a16:rowId xmlns:a16="http://schemas.microsoft.com/office/drawing/2014/main" val="3110298044"/>
                  </a:ext>
                </a:extLst>
              </a:tr>
              <a:tr h="370840">
                <a:tc>
                  <a:txBody>
                    <a:bodyPr/>
                    <a:lstStyle/>
                    <a:p>
                      <a:r>
                        <a:rPr lang="en-US" dirty="0"/>
                        <a:t>4</a:t>
                      </a:r>
                    </a:p>
                  </a:txBody>
                  <a:tcPr/>
                </a:tc>
                <a:tc>
                  <a:txBody>
                    <a:bodyPr/>
                    <a:lstStyle/>
                    <a:p>
                      <a:r>
                        <a:rPr lang="en-US" dirty="0"/>
                        <a:t>5.40</a:t>
                      </a:r>
                    </a:p>
                  </a:txBody>
                  <a:tcPr/>
                </a:tc>
                <a:tc>
                  <a:txBody>
                    <a:bodyPr/>
                    <a:lstStyle/>
                    <a:p>
                      <a:r>
                        <a:rPr lang="en-US" dirty="0"/>
                        <a:t>.90</a:t>
                      </a:r>
                    </a:p>
                  </a:txBody>
                  <a:tcPr/>
                </a:tc>
                <a:tc>
                  <a:txBody>
                    <a:bodyPr/>
                    <a:lstStyle/>
                    <a:p>
                      <a:r>
                        <a:rPr lang="en-US" dirty="0"/>
                        <a:t>1.35</a:t>
                      </a:r>
                    </a:p>
                  </a:txBody>
                  <a:tcPr/>
                </a:tc>
                <a:tc>
                  <a:txBody>
                    <a:bodyPr/>
                    <a:lstStyle/>
                    <a:p>
                      <a:r>
                        <a:rPr lang="en-US" dirty="0"/>
                        <a:t>.60</a:t>
                      </a:r>
                    </a:p>
                  </a:txBody>
                  <a:tcPr/>
                </a:tc>
                <a:extLst>
                  <a:ext uri="{0D108BD9-81ED-4DB2-BD59-A6C34878D82A}">
                    <a16:rowId xmlns:a16="http://schemas.microsoft.com/office/drawing/2014/main" val="2914051674"/>
                  </a:ext>
                </a:extLst>
              </a:tr>
              <a:tr h="370840">
                <a:tc>
                  <a:txBody>
                    <a:bodyPr/>
                    <a:lstStyle/>
                    <a:p>
                      <a:r>
                        <a:rPr lang="en-US" dirty="0"/>
                        <a:t>6</a:t>
                      </a:r>
                    </a:p>
                  </a:txBody>
                  <a:tcPr/>
                </a:tc>
                <a:tc>
                  <a:txBody>
                    <a:bodyPr/>
                    <a:lstStyle/>
                    <a:p>
                      <a:r>
                        <a:rPr lang="en-US" dirty="0"/>
                        <a:t>6.50</a:t>
                      </a:r>
                    </a:p>
                  </a:txBody>
                  <a:tcPr/>
                </a:tc>
                <a:tc>
                  <a:txBody>
                    <a:bodyPr/>
                    <a:lstStyle/>
                    <a:p>
                      <a:r>
                        <a:rPr lang="en-US" dirty="0"/>
                        <a:t>1.10</a:t>
                      </a:r>
                    </a:p>
                  </a:txBody>
                  <a:tcPr/>
                </a:tc>
                <a:tc>
                  <a:txBody>
                    <a:bodyPr/>
                    <a:lstStyle/>
                    <a:p>
                      <a:r>
                        <a:rPr lang="en-US" dirty="0"/>
                        <a:t>1.08</a:t>
                      </a:r>
                    </a:p>
                  </a:txBody>
                  <a:tcPr/>
                </a:tc>
                <a:tc>
                  <a:txBody>
                    <a:bodyPr/>
                    <a:lstStyle/>
                    <a:p>
                      <a:r>
                        <a:rPr lang="en-US" dirty="0"/>
                        <a:t>.58</a:t>
                      </a:r>
                    </a:p>
                  </a:txBody>
                  <a:tcPr/>
                </a:tc>
                <a:extLst>
                  <a:ext uri="{0D108BD9-81ED-4DB2-BD59-A6C34878D82A}">
                    <a16:rowId xmlns:a16="http://schemas.microsoft.com/office/drawing/2014/main" val="3982829020"/>
                  </a:ext>
                </a:extLst>
              </a:tr>
              <a:tr h="370840">
                <a:tc>
                  <a:txBody>
                    <a:bodyPr/>
                    <a:lstStyle/>
                    <a:p>
                      <a:r>
                        <a:rPr lang="en-US" dirty="0"/>
                        <a:t>7</a:t>
                      </a:r>
                    </a:p>
                  </a:txBody>
                  <a:tcPr/>
                </a:tc>
                <a:tc>
                  <a:txBody>
                    <a:bodyPr/>
                    <a:lstStyle/>
                    <a:p>
                      <a:r>
                        <a:rPr lang="en-US" dirty="0"/>
                        <a:t>7.80</a:t>
                      </a:r>
                    </a:p>
                  </a:txBody>
                  <a:tcPr/>
                </a:tc>
                <a:tc>
                  <a:txBody>
                    <a:bodyPr/>
                    <a:lstStyle/>
                    <a:p>
                      <a:r>
                        <a:rPr lang="en-US" dirty="0"/>
                        <a:t>1.30</a:t>
                      </a:r>
                    </a:p>
                  </a:txBody>
                  <a:tcPr/>
                </a:tc>
                <a:tc>
                  <a:txBody>
                    <a:bodyPr/>
                    <a:lstStyle/>
                    <a:p>
                      <a:r>
                        <a:rPr lang="en-US" dirty="0"/>
                        <a:t>1.11</a:t>
                      </a:r>
                    </a:p>
                  </a:txBody>
                  <a:tcPr/>
                </a:tc>
                <a:tc>
                  <a:txBody>
                    <a:bodyPr/>
                    <a:lstStyle/>
                    <a:p>
                      <a:r>
                        <a:rPr lang="en-US" dirty="0"/>
                        <a:t>.69</a:t>
                      </a:r>
                    </a:p>
                  </a:txBody>
                  <a:tcPr/>
                </a:tc>
                <a:extLst>
                  <a:ext uri="{0D108BD9-81ED-4DB2-BD59-A6C34878D82A}">
                    <a16:rowId xmlns:a16="http://schemas.microsoft.com/office/drawing/2014/main" val="2498955642"/>
                  </a:ext>
                </a:extLst>
              </a:tr>
              <a:tr h="370840">
                <a:tc>
                  <a:txBody>
                    <a:bodyPr/>
                    <a:lstStyle/>
                    <a:p>
                      <a:r>
                        <a:rPr lang="en-US" dirty="0"/>
                        <a:t>8</a:t>
                      </a:r>
                    </a:p>
                  </a:txBody>
                  <a:tcPr/>
                </a:tc>
                <a:tc>
                  <a:txBody>
                    <a:bodyPr/>
                    <a:lstStyle/>
                    <a:p>
                      <a:r>
                        <a:rPr lang="en-US" dirty="0"/>
                        <a:t>11.00</a:t>
                      </a:r>
                    </a:p>
                  </a:txBody>
                  <a:tcPr/>
                </a:tc>
                <a:tc>
                  <a:txBody>
                    <a:bodyPr/>
                    <a:lstStyle/>
                    <a:p>
                      <a:r>
                        <a:rPr lang="en-US" dirty="0"/>
                        <a:t>1.70</a:t>
                      </a:r>
                    </a:p>
                  </a:txBody>
                  <a:tcPr/>
                </a:tc>
                <a:tc>
                  <a:txBody>
                    <a:bodyPr/>
                    <a:lstStyle/>
                    <a:p>
                      <a:r>
                        <a:rPr lang="en-US" dirty="0"/>
                        <a:t>1.38</a:t>
                      </a:r>
                    </a:p>
                  </a:txBody>
                  <a:tcPr/>
                </a:tc>
                <a:tc>
                  <a:txBody>
                    <a:bodyPr/>
                    <a:lstStyle/>
                    <a:p>
                      <a:r>
                        <a:rPr lang="en-US" dirty="0"/>
                        <a:t>1.00</a:t>
                      </a:r>
                    </a:p>
                  </a:txBody>
                  <a:tcPr/>
                </a:tc>
                <a:extLst>
                  <a:ext uri="{0D108BD9-81ED-4DB2-BD59-A6C34878D82A}">
                    <a16:rowId xmlns:a16="http://schemas.microsoft.com/office/drawing/2014/main" val="1720254413"/>
                  </a:ext>
                </a:extLst>
              </a:tr>
              <a:tr h="370840">
                <a:tc>
                  <a:txBody>
                    <a:bodyPr/>
                    <a:lstStyle/>
                    <a:p>
                      <a:r>
                        <a:rPr lang="en-US" dirty="0"/>
                        <a:t>9</a:t>
                      </a:r>
                    </a:p>
                  </a:txBody>
                  <a:tcPr/>
                </a:tc>
                <a:tc>
                  <a:txBody>
                    <a:bodyPr/>
                    <a:lstStyle/>
                    <a:p>
                      <a:r>
                        <a:rPr lang="en-US" dirty="0"/>
                        <a:t>12.90</a:t>
                      </a:r>
                    </a:p>
                  </a:txBody>
                  <a:tcPr/>
                </a:tc>
                <a:tc>
                  <a:txBody>
                    <a:bodyPr/>
                    <a:lstStyle/>
                    <a:p>
                      <a:r>
                        <a:rPr lang="en-US" dirty="0"/>
                        <a:t>1.90</a:t>
                      </a:r>
                    </a:p>
                  </a:txBody>
                  <a:tcPr/>
                </a:tc>
                <a:tc>
                  <a:txBody>
                    <a:bodyPr/>
                    <a:lstStyle/>
                    <a:p>
                      <a:r>
                        <a:rPr lang="en-US" dirty="0"/>
                        <a:t>1.43</a:t>
                      </a:r>
                    </a:p>
                  </a:txBody>
                  <a:tcPr/>
                </a:tc>
                <a:tc>
                  <a:txBody>
                    <a:bodyPr/>
                    <a:lstStyle/>
                    <a:p>
                      <a:r>
                        <a:rPr lang="en-US" dirty="0"/>
                        <a:t>1.10</a:t>
                      </a:r>
                    </a:p>
                  </a:txBody>
                  <a:tcPr/>
                </a:tc>
                <a:extLst>
                  <a:ext uri="{0D108BD9-81ED-4DB2-BD59-A6C34878D82A}">
                    <a16:rowId xmlns:a16="http://schemas.microsoft.com/office/drawing/2014/main" val="446435533"/>
                  </a:ext>
                </a:extLst>
              </a:tr>
              <a:tr h="370840">
                <a:tc>
                  <a:txBody>
                    <a:bodyPr/>
                    <a:lstStyle/>
                    <a:p>
                      <a:r>
                        <a:rPr lang="en-US" dirty="0"/>
                        <a:t>10</a:t>
                      </a:r>
                    </a:p>
                  </a:txBody>
                  <a:tcPr/>
                </a:tc>
                <a:tc>
                  <a:txBody>
                    <a:bodyPr/>
                    <a:lstStyle/>
                    <a:p>
                      <a:r>
                        <a:rPr lang="en-US" dirty="0"/>
                        <a:t>15.00</a:t>
                      </a:r>
                    </a:p>
                  </a:txBody>
                  <a:tcPr/>
                </a:tc>
                <a:tc>
                  <a:txBody>
                    <a:bodyPr/>
                    <a:lstStyle/>
                    <a:p>
                      <a:r>
                        <a:rPr lang="en-US" dirty="0"/>
                        <a:t>2.10</a:t>
                      </a:r>
                    </a:p>
                  </a:txBody>
                  <a:tcPr/>
                </a:tc>
                <a:tc>
                  <a:txBody>
                    <a:bodyPr/>
                    <a:lstStyle/>
                    <a:p>
                      <a:r>
                        <a:rPr lang="en-US" dirty="0"/>
                        <a:t>1.50</a:t>
                      </a:r>
                    </a:p>
                  </a:txBody>
                  <a:tcPr/>
                </a:tc>
                <a:tc>
                  <a:txBody>
                    <a:bodyPr/>
                    <a:lstStyle/>
                    <a:p>
                      <a:r>
                        <a:rPr lang="en-US" dirty="0"/>
                        <a:t>1.20</a:t>
                      </a:r>
                    </a:p>
                  </a:txBody>
                  <a:tcPr/>
                </a:tc>
                <a:extLst>
                  <a:ext uri="{0D108BD9-81ED-4DB2-BD59-A6C34878D82A}">
                    <a16:rowId xmlns:a16="http://schemas.microsoft.com/office/drawing/2014/main" val="301004156"/>
                  </a:ext>
                </a:extLst>
              </a:tr>
            </a:tbl>
          </a:graphicData>
        </a:graphic>
      </p:graphicFrame>
      <mc:AlternateContent xmlns:mc="http://schemas.openxmlformats.org/markup-compatibility/2006" xmlns:p14="http://schemas.microsoft.com/office/powerpoint/2010/main">
        <mc:Choice Requires="p14">
          <p:contentPart p14:bwMode="auto" r:id="rId2">
            <p14:nvContentPartPr>
              <p14:cNvPr id="11" name="Ink 10">
                <a:extLst>
                  <a:ext uri="{FF2B5EF4-FFF2-40B4-BE49-F238E27FC236}">
                    <a16:creationId xmlns:a16="http://schemas.microsoft.com/office/drawing/2014/main" id="{554D0730-0754-8EB6-4752-7AF449ED4509}"/>
                  </a:ext>
                </a:extLst>
              </p14:cNvPr>
              <p14:cNvContentPartPr/>
              <p14:nvPr/>
            </p14:nvContentPartPr>
            <p14:xfrm>
              <a:off x="2896527" y="2310709"/>
              <a:ext cx="865080" cy="585720"/>
            </p14:xfrm>
          </p:contentPart>
        </mc:Choice>
        <mc:Fallback xmlns="">
          <p:pic>
            <p:nvPicPr>
              <p:cNvPr id="11" name="Ink 10">
                <a:extLst>
                  <a:ext uri="{FF2B5EF4-FFF2-40B4-BE49-F238E27FC236}">
                    <a16:creationId xmlns:a16="http://schemas.microsoft.com/office/drawing/2014/main" id="{554D0730-0754-8EB6-4752-7AF449ED4509}"/>
                  </a:ext>
                </a:extLst>
              </p:cNvPr>
              <p:cNvPicPr/>
              <p:nvPr/>
            </p:nvPicPr>
            <p:blipFill>
              <a:blip r:embed="rId3"/>
              <a:stretch>
                <a:fillRect/>
              </a:stretch>
            </p:blipFill>
            <p:spPr>
              <a:xfrm>
                <a:off x="2887527" y="2301709"/>
                <a:ext cx="882720" cy="60336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2" name="Ink 11">
                <a:extLst>
                  <a:ext uri="{FF2B5EF4-FFF2-40B4-BE49-F238E27FC236}">
                    <a16:creationId xmlns:a16="http://schemas.microsoft.com/office/drawing/2014/main" id="{276B69AD-DFC1-FA9B-94C3-55D0C72683F2}"/>
                  </a:ext>
                </a:extLst>
              </p14:cNvPr>
              <p14:cNvContentPartPr/>
              <p14:nvPr/>
            </p14:nvContentPartPr>
            <p14:xfrm>
              <a:off x="5025207" y="3158869"/>
              <a:ext cx="658080" cy="387360"/>
            </p14:xfrm>
          </p:contentPart>
        </mc:Choice>
        <mc:Fallback xmlns="">
          <p:pic>
            <p:nvPicPr>
              <p:cNvPr id="12" name="Ink 11">
                <a:extLst>
                  <a:ext uri="{FF2B5EF4-FFF2-40B4-BE49-F238E27FC236}">
                    <a16:creationId xmlns:a16="http://schemas.microsoft.com/office/drawing/2014/main" id="{276B69AD-DFC1-FA9B-94C3-55D0C72683F2}"/>
                  </a:ext>
                </a:extLst>
              </p:cNvPr>
              <p:cNvPicPr/>
              <p:nvPr/>
            </p:nvPicPr>
            <p:blipFill>
              <a:blip r:embed="rId5"/>
              <a:stretch>
                <a:fillRect/>
              </a:stretch>
            </p:blipFill>
            <p:spPr>
              <a:xfrm>
                <a:off x="5016567" y="3149869"/>
                <a:ext cx="675720" cy="405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4" name="Ink 13">
                <a:extLst>
                  <a:ext uri="{FF2B5EF4-FFF2-40B4-BE49-F238E27FC236}">
                    <a16:creationId xmlns:a16="http://schemas.microsoft.com/office/drawing/2014/main" id="{3AF4D0CA-442B-83C4-B8CE-3E10D9610D31}"/>
                  </a:ext>
                </a:extLst>
              </p14:cNvPr>
              <p14:cNvContentPartPr/>
              <p14:nvPr/>
            </p14:nvContentPartPr>
            <p14:xfrm>
              <a:off x="7187727" y="4297909"/>
              <a:ext cx="804960" cy="436320"/>
            </p14:xfrm>
          </p:contentPart>
        </mc:Choice>
        <mc:Fallback xmlns="">
          <p:pic>
            <p:nvPicPr>
              <p:cNvPr id="14" name="Ink 13">
                <a:extLst>
                  <a:ext uri="{FF2B5EF4-FFF2-40B4-BE49-F238E27FC236}">
                    <a16:creationId xmlns:a16="http://schemas.microsoft.com/office/drawing/2014/main" id="{3AF4D0CA-442B-83C4-B8CE-3E10D9610D31}"/>
                  </a:ext>
                </a:extLst>
              </p:cNvPr>
              <p:cNvPicPr/>
              <p:nvPr/>
            </p:nvPicPr>
            <p:blipFill>
              <a:blip r:embed="rId7"/>
              <a:stretch>
                <a:fillRect/>
              </a:stretch>
            </p:blipFill>
            <p:spPr>
              <a:xfrm>
                <a:off x="7179087" y="4289269"/>
                <a:ext cx="822600" cy="4539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5" name="Ink 14">
                <a:extLst>
                  <a:ext uri="{FF2B5EF4-FFF2-40B4-BE49-F238E27FC236}">
                    <a16:creationId xmlns:a16="http://schemas.microsoft.com/office/drawing/2014/main" id="{EECE9F04-81E0-BC99-C841-FD72C072F206}"/>
                  </a:ext>
                </a:extLst>
              </p14:cNvPr>
              <p14:cNvContentPartPr/>
              <p14:nvPr/>
            </p14:nvContentPartPr>
            <p14:xfrm>
              <a:off x="9265287" y="3076789"/>
              <a:ext cx="651600" cy="507960"/>
            </p14:xfrm>
          </p:contentPart>
        </mc:Choice>
        <mc:Fallback xmlns="">
          <p:pic>
            <p:nvPicPr>
              <p:cNvPr id="15" name="Ink 14">
                <a:extLst>
                  <a:ext uri="{FF2B5EF4-FFF2-40B4-BE49-F238E27FC236}">
                    <a16:creationId xmlns:a16="http://schemas.microsoft.com/office/drawing/2014/main" id="{EECE9F04-81E0-BC99-C841-FD72C072F206}"/>
                  </a:ext>
                </a:extLst>
              </p:cNvPr>
              <p:cNvPicPr/>
              <p:nvPr/>
            </p:nvPicPr>
            <p:blipFill>
              <a:blip r:embed="rId9"/>
              <a:stretch>
                <a:fillRect/>
              </a:stretch>
            </p:blipFill>
            <p:spPr>
              <a:xfrm>
                <a:off x="9256287" y="3067789"/>
                <a:ext cx="669240" cy="5256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6" name="Ink 15">
                <a:extLst>
                  <a:ext uri="{FF2B5EF4-FFF2-40B4-BE49-F238E27FC236}">
                    <a16:creationId xmlns:a16="http://schemas.microsoft.com/office/drawing/2014/main" id="{18312C42-478A-857E-6C63-6EBAFD64F4B6}"/>
                  </a:ext>
                </a:extLst>
              </p14:cNvPr>
              <p14:cNvContentPartPr/>
              <p14:nvPr/>
            </p14:nvContentPartPr>
            <p14:xfrm>
              <a:off x="3713727" y="2946829"/>
              <a:ext cx="293040" cy="554760"/>
            </p14:xfrm>
          </p:contentPart>
        </mc:Choice>
        <mc:Fallback xmlns="">
          <p:pic>
            <p:nvPicPr>
              <p:cNvPr id="16" name="Ink 15">
                <a:extLst>
                  <a:ext uri="{FF2B5EF4-FFF2-40B4-BE49-F238E27FC236}">
                    <a16:creationId xmlns:a16="http://schemas.microsoft.com/office/drawing/2014/main" id="{18312C42-478A-857E-6C63-6EBAFD64F4B6}"/>
                  </a:ext>
                </a:extLst>
              </p:cNvPr>
              <p:cNvPicPr/>
              <p:nvPr/>
            </p:nvPicPr>
            <p:blipFill>
              <a:blip r:embed="rId11"/>
              <a:stretch>
                <a:fillRect/>
              </a:stretch>
            </p:blipFill>
            <p:spPr>
              <a:xfrm>
                <a:off x="3704727" y="2937829"/>
                <a:ext cx="310680" cy="5724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7" name="Ink 16">
                <a:extLst>
                  <a:ext uri="{FF2B5EF4-FFF2-40B4-BE49-F238E27FC236}">
                    <a16:creationId xmlns:a16="http://schemas.microsoft.com/office/drawing/2014/main" id="{173CD5CC-CACA-69F4-4667-F70B0FC573C6}"/>
                  </a:ext>
                </a:extLst>
              </p14:cNvPr>
              <p14:cNvContentPartPr/>
              <p14:nvPr/>
            </p14:nvContentPartPr>
            <p14:xfrm>
              <a:off x="4172007" y="3182989"/>
              <a:ext cx="857520" cy="306360"/>
            </p14:xfrm>
          </p:contentPart>
        </mc:Choice>
        <mc:Fallback xmlns="">
          <p:pic>
            <p:nvPicPr>
              <p:cNvPr id="17" name="Ink 16">
                <a:extLst>
                  <a:ext uri="{FF2B5EF4-FFF2-40B4-BE49-F238E27FC236}">
                    <a16:creationId xmlns:a16="http://schemas.microsoft.com/office/drawing/2014/main" id="{173CD5CC-CACA-69F4-4667-F70B0FC573C6}"/>
                  </a:ext>
                </a:extLst>
              </p:cNvPr>
              <p:cNvPicPr/>
              <p:nvPr/>
            </p:nvPicPr>
            <p:blipFill>
              <a:blip r:embed="rId13"/>
              <a:stretch>
                <a:fillRect/>
              </a:stretch>
            </p:blipFill>
            <p:spPr>
              <a:xfrm>
                <a:off x="4163367" y="3173989"/>
                <a:ext cx="875160" cy="324000"/>
              </a:xfrm>
              <a:prstGeom prst="rect">
                <a:avLst/>
              </a:prstGeom>
            </p:spPr>
          </p:pic>
        </mc:Fallback>
      </mc:AlternateContent>
      <p:sp>
        <p:nvSpPr>
          <p:cNvPr id="3" name="TextBox 2">
            <a:extLst>
              <a:ext uri="{FF2B5EF4-FFF2-40B4-BE49-F238E27FC236}">
                <a16:creationId xmlns:a16="http://schemas.microsoft.com/office/drawing/2014/main" id="{00A7A060-8A3B-3791-F8E7-86212322E1DF}"/>
              </a:ext>
            </a:extLst>
          </p:cNvPr>
          <p:cNvSpPr txBox="1"/>
          <p:nvPr/>
        </p:nvSpPr>
        <p:spPr>
          <a:xfrm>
            <a:off x="3761607" y="2418903"/>
            <a:ext cx="1108637" cy="369332"/>
          </a:xfrm>
          <a:prstGeom prst="rect">
            <a:avLst/>
          </a:prstGeom>
          <a:noFill/>
        </p:spPr>
        <p:txBody>
          <a:bodyPr wrap="none" rtlCol="0">
            <a:spAutoFit/>
          </a:bodyPr>
          <a:lstStyle/>
          <a:p>
            <a:r>
              <a:rPr lang="en-US" dirty="0">
                <a:solidFill>
                  <a:srgbClr val="00B0F0"/>
                </a:solidFill>
              </a:rPr>
              <a:t>Fixed cost</a:t>
            </a:r>
          </a:p>
        </p:txBody>
      </p:sp>
      <p:sp>
        <p:nvSpPr>
          <p:cNvPr id="4" name="TextBox 3">
            <a:extLst>
              <a:ext uri="{FF2B5EF4-FFF2-40B4-BE49-F238E27FC236}">
                <a16:creationId xmlns:a16="http://schemas.microsoft.com/office/drawing/2014/main" id="{B0F17FCE-FDAE-FB9E-51E7-7A41C4230B8A}"/>
              </a:ext>
            </a:extLst>
          </p:cNvPr>
          <p:cNvSpPr txBox="1"/>
          <p:nvPr/>
        </p:nvSpPr>
        <p:spPr>
          <a:xfrm>
            <a:off x="5830957" y="3158869"/>
            <a:ext cx="598305" cy="369332"/>
          </a:xfrm>
          <a:prstGeom prst="rect">
            <a:avLst/>
          </a:prstGeom>
          <a:noFill/>
        </p:spPr>
        <p:txBody>
          <a:bodyPr wrap="none" rtlCol="0">
            <a:spAutoFit/>
          </a:bodyPr>
          <a:lstStyle/>
          <a:p>
            <a:r>
              <a:rPr lang="en-US" dirty="0">
                <a:solidFill>
                  <a:srgbClr val="00B0F0"/>
                </a:solidFill>
              </a:rPr>
              <a:t>∆ TC</a:t>
            </a:r>
          </a:p>
        </p:txBody>
      </p:sp>
      <p:sp>
        <p:nvSpPr>
          <p:cNvPr id="5" name="TextBox 4">
            <a:extLst>
              <a:ext uri="{FF2B5EF4-FFF2-40B4-BE49-F238E27FC236}">
                <a16:creationId xmlns:a16="http://schemas.microsoft.com/office/drawing/2014/main" id="{EB916D1A-C708-618C-9907-35C7C66FE1B6}"/>
              </a:ext>
            </a:extLst>
          </p:cNvPr>
          <p:cNvSpPr txBox="1"/>
          <p:nvPr/>
        </p:nvSpPr>
        <p:spPr>
          <a:xfrm>
            <a:off x="9916887" y="3164636"/>
            <a:ext cx="1514710" cy="369332"/>
          </a:xfrm>
          <a:prstGeom prst="rect">
            <a:avLst/>
          </a:prstGeom>
          <a:noFill/>
        </p:spPr>
        <p:txBody>
          <a:bodyPr wrap="none" rtlCol="0">
            <a:spAutoFit/>
          </a:bodyPr>
          <a:lstStyle/>
          <a:p>
            <a:r>
              <a:rPr lang="en-US" dirty="0">
                <a:solidFill>
                  <a:srgbClr val="00B0F0"/>
                </a:solidFill>
              </a:rPr>
              <a:t>TVC/Q = .80/2</a:t>
            </a:r>
          </a:p>
        </p:txBody>
      </p:sp>
      <p:sp>
        <p:nvSpPr>
          <p:cNvPr id="6" name="TextBox 5">
            <a:extLst>
              <a:ext uri="{FF2B5EF4-FFF2-40B4-BE49-F238E27FC236}">
                <a16:creationId xmlns:a16="http://schemas.microsoft.com/office/drawing/2014/main" id="{61CDFC78-94F4-7649-AD01-712F235C97E5}"/>
              </a:ext>
            </a:extLst>
          </p:cNvPr>
          <p:cNvSpPr txBox="1"/>
          <p:nvPr/>
        </p:nvSpPr>
        <p:spPr>
          <a:xfrm>
            <a:off x="8362122" y="4297909"/>
            <a:ext cx="800219" cy="369332"/>
          </a:xfrm>
          <a:prstGeom prst="rect">
            <a:avLst/>
          </a:prstGeom>
          <a:noFill/>
        </p:spPr>
        <p:txBody>
          <a:bodyPr wrap="none" rtlCol="0">
            <a:spAutoFit/>
          </a:bodyPr>
          <a:lstStyle/>
          <a:p>
            <a:r>
              <a:rPr lang="en-US" dirty="0">
                <a:solidFill>
                  <a:srgbClr val="00B0F0"/>
                </a:solidFill>
              </a:rPr>
              <a:t>6.50/6</a:t>
            </a:r>
          </a:p>
        </p:txBody>
      </p:sp>
      <mc:AlternateContent xmlns:mc="http://schemas.openxmlformats.org/markup-compatibility/2006" xmlns:p14="http://schemas.microsoft.com/office/powerpoint/2010/main">
        <mc:Choice Requires="p14">
          <p:contentPart p14:bwMode="auto" r:id="rId14">
            <p14:nvContentPartPr>
              <p14:cNvPr id="7" name="Ink 6">
                <a:extLst>
                  <a:ext uri="{FF2B5EF4-FFF2-40B4-BE49-F238E27FC236}">
                    <a16:creationId xmlns:a16="http://schemas.microsoft.com/office/drawing/2014/main" id="{CB80DD2B-7236-1D3E-D01B-8F66B88FAAF3}"/>
                  </a:ext>
                </a:extLst>
              </p14:cNvPr>
              <p14:cNvContentPartPr/>
              <p14:nvPr/>
            </p14:nvContentPartPr>
            <p14:xfrm>
              <a:off x="2682564" y="-292223"/>
              <a:ext cx="360" cy="360"/>
            </p14:xfrm>
          </p:contentPart>
        </mc:Choice>
        <mc:Fallback xmlns="">
          <p:pic>
            <p:nvPicPr>
              <p:cNvPr id="7" name="Ink 6">
                <a:extLst>
                  <a:ext uri="{FF2B5EF4-FFF2-40B4-BE49-F238E27FC236}">
                    <a16:creationId xmlns:a16="http://schemas.microsoft.com/office/drawing/2014/main" id="{CB80DD2B-7236-1D3E-D01B-8F66B88FAAF3}"/>
                  </a:ext>
                </a:extLst>
              </p:cNvPr>
              <p:cNvPicPr/>
              <p:nvPr/>
            </p:nvPicPr>
            <p:blipFill>
              <a:blip r:embed="rId15"/>
              <a:stretch>
                <a:fillRect/>
              </a:stretch>
            </p:blipFill>
            <p:spPr>
              <a:xfrm>
                <a:off x="2673564" y="-30122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8" name="Ink 17">
                <a:extLst>
                  <a:ext uri="{FF2B5EF4-FFF2-40B4-BE49-F238E27FC236}">
                    <a16:creationId xmlns:a16="http://schemas.microsoft.com/office/drawing/2014/main" id="{A785F172-73E1-866A-6795-3AE2DA0F9E27}"/>
                  </a:ext>
                </a:extLst>
              </p14:cNvPr>
              <p14:cNvContentPartPr/>
              <p14:nvPr/>
            </p14:nvContentPartPr>
            <p14:xfrm>
              <a:off x="5167644" y="1535497"/>
              <a:ext cx="6211080" cy="234000"/>
            </p14:xfrm>
          </p:contentPart>
        </mc:Choice>
        <mc:Fallback xmlns="">
          <p:pic>
            <p:nvPicPr>
              <p:cNvPr id="18" name="Ink 17">
                <a:extLst>
                  <a:ext uri="{FF2B5EF4-FFF2-40B4-BE49-F238E27FC236}">
                    <a16:creationId xmlns:a16="http://schemas.microsoft.com/office/drawing/2014/main" id="{A785F172-73E1-866A-6795-3AE2DA0F9E27}"/>
                  </a:ext>
                </a:extLst>
              </p:cNvPr>
              <p:cNvPicPr/>
              <p:nvPr/>
            </p:nvPicPr>
            <p:blipFill>
              <a:blip r:embed="rId17"/>
              <a:stretch>
                <a:fillRect/>
              </a:stretch>
            </p:blipFill>
            <p:spPr>
              <a:xfrm>
                <a:off x="5159004" y="1526497"/>
                <a:ext cx="6228720" cy="251640"/>
              </a:xfrm>
              <a:prstGeom prst="rect">
                <a:avLst/>
              </a:prstGeom>
            </p:spPr>
          </p:pic>
        </mc:Fallback>
      </mc:AlternateContent>
      <p:sp>
        <p:nvSpPr>
          <p:cNvPr id="19" name="TextBox 18">
            <a:extLst>
              <a:ext uri="{FF2B5EF4-FFF2-40B4-BE49-F238E27FC236}">
                <a16:creationId xmlns:a16="http://schemas.microsoft.com/office/drawing/2014/main" id="{2EF62BA8-6ECC-A404-992A-6B0ABF3F5922}"/>
              </a:ext>
            </a:extLst>
          </p:cNvPr>
          <p:cNvSpPr txBox="1"/>
          <p:nvPr/>
        </p:nvSpPr>
        <p:spPr>
          <a:xfrm>
            <a:off x="8575589" y="1210962"/>
            <a:ext cx="928459" cy="369332"/>
          </a:xfrm>
          <a:prstGeom prst="rect">
            <a:avLst/>
          </a:prstGeom>
          <a:noFill/>
        </p:spPr>
        <p:txBody>
          <a:bodyPr wrap="none" rtlCol="0">
            <a:spAutoFit/>
          </a:bodyPr>
          <a:lstStyle/>
          <a:p>
            <a:r>
              <a:rPr lang="en-US" dirty="0">
                <a:solidFill>
                  <a:srgbClr val="00B0F0"/>
                </a:solidFill>
              </a:rPr>
              <a:t>per unit</a:t>
            </a:r>
          </a:p>
        </p:txBody>
      </p:sp>
    </p:spTree>
    <p:extLst>
      <p:ext uri="{BB962C8B-B14F-4D97-AF65-F5344CB8AC3E}">
        <p14:creationId xmlns:p14="http://schemas.microsoft.com/office/powerpoint/2010/main" val="1454875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a:extLst>
              <a:ext uri="{FF2B5EF4-FFF2-40B4-BE49-F238E27FC236}">
                <a16:creationId xmlns:a16="http://schemas.microsoft.com/office/drawing/2014/main" id="{8EF30275-3B5E-AB1F-0C86-8EDA26056721}"/>
              </a:ext>
            </a:extLst>
          </p:cNvPr>
          <p:cNvSpPr>
            <a:spLocks noGrp="1" noChangeArrowheads="1"/>
          </p:cNvSpPr>
          <p:nvPr>
            <p:ph type="title"/>
          </p:nvPr>
        </p:nvSpPr>
        <p:spPr>
          <a:xfrm>
            <a:off x="3756026" y="919163"/>
            <a:ext cx="5768975" cy="685800"/>
          </a:xfrm>
        </p:spPr>
        <p:txBody>
          <a:bodyPr>
            <a:noAutofit/>
          </a:bodyPr>
          <a:lstStyle/>
          <a:p>
            <a:pPr>
              <a:lnSpc>
                <a:spcPct val="80000"/>
              </a:lnSpc>
              <a:defRPr/>
            </a:pPr>
            <a:r>
              <a:rPr lang="en-US" altLang="en-US" sz="2000" dirty="0">
                <a:ea typeface="ＭＳ Ｐゴシック" panose="020B0600070205080204" pitchFamily="34" charset="-128"/>
              </a:rPr>
              <a:t>Figure 4. Luciano’s Average Cost and Marginal Cost Curves</a:t>
            </a:r>
          </a:p>
        </p:txBody>
      </p:sp>
      <p:sp>
        <p:nvSpPr>
          <p:cNvPr id="48131" name="Freeform 17">
            <a:extLst>
              <a:ext uri="{FF2B5EF4-FFF2-40B4-BE49-F238E27FC236}">
                <a16:creationId xmlns:a16="http://schemas.microsoft.com/office/drawing/2014/main" id="{F23E5505-731B-170B-CC3E-5504A8C4B5C4}"/>
              </a:ext>
            </a:extLst>
          </p:cNvPr>
          <p:cNvSpPr>
            <a:spLocks/>
          </p:cNvSpPr>
          <p:nvPr/>
        </p:nvSpPr>
        <p:spPr bwMode="auto">
          <a:xfrm>
            <a:off x="3205164" y="1192214"/>
            <a:ext cx="5818187" cy="4745037"/>
          </a:xfrm>
          <a:custGeom>
            <a:avLst/>
            <a:gdLst>
              <a:gd name="T0" fmla="*/ 0 w 3665"/>
              <a:gd name="T1" fmla="*/ 0 h 2989"/>
              <a:gd name="T2" fmla="*/ 0 w 3665"/>
              <a:gd name="T3" fmla="*/ 2147483646 h 2989"/>
              <a:gd name="T4" fmla="*/ 2147483646 w 3665"/>
              <a:gd name="T5" fmla="*/ 2147483646 h 2989"/>
              <a:gd name="T6" fmla="*/ 0 60000 65536"/>
              <a:gd name="T7" fmla="*/ 0 60000 65536"/>
              <a:gd name="T8" fmla="*/ 0 60000 65536"/>
              <a:gd name="T9" fmla="*/ 0 w 3665"/>
              <a:gd name="T10" fmla="*/ 0 h 2989"/>
              <a:gd name="T11" fmla="*/ 3665 w 3665"/>
              <a:gd name="T12" fmla="*/ 2989 h 2989"/>
            </a:gdLst>
            <a:ahLst/>
            <a:cxnLst>
              <a:cxn ang="T6">
                <a:pos x="T0" y="T1"/>
              </a:cxn>
              <a:cxn ang="T7">
                <a:pos x="T2" y="T3"/>
              </a:cxn>
              <a:cxn ang="T8">
                <a:pos x="T4" y="T5"/>
              </a:cxn>
            </a:cxnLst>
            <a:rect l="T9" t="T10" r="T11" b="T12"/>
            <a:pathLst>
              <a:path w="3665" h="2989">
                <a:moveTo>
                  <a:pt x="0" y="0"/>
                </a:moveTo>
                <a:lnTo>
                  <a:pt x="0" y="2989"/>
                </a:lnTo>
                <a:lnTo>
                  <a:pt x="3665" y="2989"/>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8132" name="Line 18">
            <a:extLst>
              <a:ext uri="{FF2B5EF4-FFF2-40B4-BE49-F238E27FC236}">
                <a16:creationId xmlns:a16="http://schemas.microsoft.com/office/drawing/2014/main" id="{E07707E5-B1A3-A839-D8AC-7F59DB3D9E5D}"/>
              </a:ext>
            </a:extLst>
          </p:cNvPr>
          <p:cNvSpPr>
            <a:spLocks noChangeShapeType="1"/>
          </p:cNvSpPr>
          <p:nvPr/>
        </p:nvSpPr>
        <p:spPr bwMode="auto">
          <a:xfrm>
            <a:off x="3205163" y="1573214"/>
            <a:ext cx="127000"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133" name="Line 19">
            <a:extLst>
              <a:ext uri="{FF2B5EF4-FFF2-40B4-BE49-F238E27FC236}">
                <a16:creationId xmlns:a16="http://schemas.microsoft.com/office/drawing/2014/main" id="{49992FE0-B0E0-A0B7-C9E8-7DAB3B4915CA}"/>
              </a:ext>
            </a:extLst>
          </p:cNvPr>
          <p:cNvSpPr>
            <a:spLocks noChangeShapeType="1"/>
          </p:cNvSpPr>
          <p:nvPr/>
        </p:nvSpPr>
        <p:spPr bwMode="auto">
          <a:xfrm>
            <a:off x="3205163" y="1873250"/>
            <a:ext cx="1270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134" name="Line 20">
            <a:extLst>
              <a:ext uri="{FF2B5EF4-FFF2-40B4-BE49-F238E27FC236}">
                <a16:creationId xmlns:a16="http://schemas.microsoft.com/office/drawing/2014/main" id="{B14E45E3-DC37-634E-4BB6-1647E9D4C827}"/>
              </a:ext>
            </a:extLst>
          </p:cNvPr>
          <p:cNvSpPr>
            <a:spLocks noChangeShapeType="1"/>
          </p:cNvSpPr>
          <p:nvPr/>
        </p:nvSpPr>
        <p:spPr bwMode="auto">
          <a:xfrm>
            <a:off x="3205163" y="2190750"/>
            <a:ext cx="1270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135" name="Line 21">
            <a:extLst>
              <a:ext uri="{FF2B5EF4-FFF2-40B4-BE49-F238E27FC236}">
                <a16:creationId xmlns:a16="http://schemas.microsoft.com/office/drawing/2014/main" id="{D82E5EDB-9757-A418-3119-06F45915632B}"/>
              </a:ext>
            </a:extLst>
          </p:cNvPr>
          <p:cNvSpPr>
            <a:spLocks noChangeShapeType="1"/>
          </p:cNvSpPr>
          <p:nvPr/>
        </p:nvSpPr>
        <p:spPr bwMode="auto">
          <a:xfrm>
            <a:off x="3205163" y="2508250"/>
            <a:ext cx="1270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136" name="Line 22">
            <a:extLst>
              <a:ext uri="{FF2B5EF4-FFF2-40B4-BE49-F238E27FC236}">
                <a16:creationId xmlns:a16="http://schemas.microsoft.com/office/drawing/2014/main" id="{E17057CF-6F07-451E-6503-2027E26117CC}"/>
              </a:ext>
            </a:extLst>
          </p:cNvPr>
          <p:cNvSpPr>
            <a:spLocks noChangeShapeType="1"/>
          </p:cNvSpPr>
          <p:nvPr/>
        </p:nvSpPr>
        <p:spPr bwMode="auto">
          <a:xfrm>
            <a:off x="3205163" y="2809875"/>
            <a:ext cx="1270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137" name="Line 23">
            <a:extLst>
              <a:ext uri="{FF2B5EF4-FFF2-40B4-BE49-F238E27FC236}">
                <a16:creationId xmlns:a16="http://schemas.microsoft.com/office/drawing/2014/main" id="{95BF591E-4346-EC41-C989-64E54C38FD5A}"/>
              </a:ext>
            </a:extLst>
          </p:cNvPr>
          <p:cNvSpPr>
            <a:spLocks noChangeShapeType="1"/>
          </p:cNvSpPr>
          <p:nvPr/>
        </p:nvSpPr>
        <p:spPr bwMode="auto">
          <a:xfrm>
            <a:off x="3205163" y="3127375"/>
            <a:ext cx="1270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138" name="Line 24">
            <a:extLst>
              <a:ext uri="{FF2B5EF4-FFF2-40B4-BE49-F238E27FC236}">
                <a16:creationId xmlns:a16="http://schemas.microsoft.com/office/drawing/2014/main" id="{2AD76EBC-6E0E-F9DA-A328-388140BAC78C}"/>
              </a:ext>
            </a:extLst>
          </p:cNvPr>
          <p:cNvSpPr>
            <a:spLocks noChangeShapeType="1"/>
          </p:cNvSpPr>
          <p:nvPr/>
        </p:nvSpPr>
        <p:spPr bwMode="auto">
          <a:xfrm>
            <a:off x="3205163" y="3444875"/>
            <a:ext cx="1270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139" name="Line 25">
            <a:extLst>
              <a:ext uri="{FF2B5EF4-FFF2-40B4-BE49-F238E27FC236}">
                <a16:creationId xmlns:a16="http://schemas.microsoft.com/office/drawing/2014/main" id="{79DB5AAD-34AA-38E6-7348-5251243EA34F}"/>
              </a:ext>
            </a:extLst>
          </p:cNvPr>
          <p:cNvSpPr>
            <a:spLocks noChangeShapeType="1"/>
          </p:cNvSpPr>
          <p:nvPr/>
        </p:nvSpPr>
        <p:spPr bwMode="auto">
          <a:xfrm>
            <a:off x="3205163" y="3762375"/>
            <a:ext cx="1270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140" name="Line 26">
            <a:extLst>
              <a:ext uri="{FF2B5EF4-FFF2-40B4-BE49-F238E27FC236}">
                <a16:creationId xmlns:a16="http://schemas.microsoft.com/office/drawing/2014/main" id="{DBA9807D-6304-1A21-1BBC-126941904D53}"/>
              </a:ext>
            </a:extLst>
          </p:cNvPr>
          <p:cNvSpPr>
            <a:spLocks noChangeShapeType="1"/>
          </p:cNvSpPr>
          <p:nvPr/>
        </p:nvSpPr>
        <p:spPr bwMode="auto">
          <a:xfrm>
            <a:off x="3205163" y="4064000"/>
            <a:ext cx="1270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141" name="Line 27">
            <a:extLst>
              <a:ext uri="{FF2B5EF4-FFF2-40B4-BE49-F238E27FC236}">
                <a16:creationId xmlns:a16="http://schemas.microsoft.com/office/drawing/2014/main" id="{AA1A59AD-17F6-E981-7D37-6EE2ECE6B6C5}"/>
              </a:ext>
            </a:extLst>
          </p:cNvPr>
          <p:cNvSpPr>
            <a:spLocks noChangeShapeType="1"/>
          </p:cNvSpPr>
          <p:nvPr/>
        </p:nvSpPr>
        <p:spPr bwMode="auto">
          <a:xfrm>
            <a:off x="3205163" y="4381500"/>
            <a:ext cx="1270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142" name="Line 28">
            <a:extLst>
              <a:ext uri="{FF2B5EF4-FFF2-40B4-BE49-F238E27FC236}">
                <a16:creationId xmlns:a16="http://schemas.microsoft.com/office/drawing/2014/main" id="{4DEE98B5-47FF-0BBC-09E3-569B9AE37805}"/>
              </a:ext>
            </a:extLst>
          </p:cNvPr>
          <p:cNvSpPr>
            <a:spLocks noChangeShapeType="1"/>
          </p:cNvSpPr>
          <p:nvPr/>
        </p:nvSpPr>
        <p:spPr bwMode="auto">
          <a:xfrm>
            <a:off x="3205163" y="4699000"/>
            <a:ext cx="1270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143" name="Line 29">
            <a:extLst>
              <a:ext uri="{FF2B5EF4-FFF2-40B4-BE49-F238E27FC236}">
                <a16:creationId xmlns:a16="http://schemas.microsoft.com/office/drawing/2014/main" id="{7A62BDCD-0524-A0DB-5B3E-C11DF0699725}"/>
              </a:ext>
            </a:extLst>
          </p:cNvPr>
          <p:cNvSpPr>
            <a:spLocks noChangeShapeType="1"/>
          </p:cNvSpPr>
          <p:nvPr/>
        </p:nvSpPr>
        <p:spPr bwMode="auto">
          <a:xfrm>
            <a:off x="3205163" y="5000625"/>
            <a:ext cx="1270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144" name="Line 30">
            <a:extLst>
              <a:ext uri="{FF2B5EF4-FFF2-40B4-BE49-F238E27FC236}">
                <a16:creationId xmlns:a16="http://schemas.microsoft.com/office/drawing/2014/main" id="{1F437D00-E908-40BB-0132-0310FEA06EBB}"/>
              </a:ext>
            </a:extLst>
          </p:cNvPr>
          <p:cNvSpPr>
            <a:spLocks noChangeShapeType="1"/>
          </p:cNvSpPr>
          <p:nvPr/>
        </p:nvSpPr>
        <p:spPr bwMode="auto">
          <a:xfrm>
            <a:off x="3205163" y="5318125"/>
            <a:ext cx="1270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145" name="Line 31">
            <a:extLst>
              <a:ext uri="{FF2B5EF4-FFF2-40B4-BE49-F238E27FC236}">
                <a16:creationId xmlns:a16="http://schemas.microsoft.com/office/drawing/2014/main" id="{213F72F1-F6A2-E349-0604-0ED61BE04FC5}"/>
              </a:ext>
            </a:extLst>
          </p:cNvPr>
          <p:cNvSpPr>
            <a:spLocks noChangeShapeType="1"/>
          </p:cNvSpPr>
          <p:nvPr/>
        </p:nvSpPr>
        <p:spPr bwMode="auto">
          <a:xfrm>
            <a:off x="3205163" y="5635625"/>
            <a:ext cx="1270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146" name="Line 32">
            <a:extLst>
              <a:ext uri="{FF2B5EF4-FFF2-40B4-BE49-F238E27FC236}">
                <a16:creationId xmlns:a16="http://schemas.microsoft.com/office/drawing/2014/main" id="{27849D22-64B3-98DC-B16A-E6128DF73BC8}"/>
              </a:ext>
            </a:extLst>
          </p:cNvPr>
          <p:cNvSpPr>
            <a:spLocks noChangeShapeType="1"/>
          </p:cNvSpPr>
          <p:nvPr/>
        </p:nvSpPr>
        <p:spPr bwMode="auto">
          <a:xfrm>
            <a:off x="3584575" y="5810250"/>
            <a:ext cx="1588" cy="12700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147" name="Line 33">
            <a:extLst>
              <a:ext uri="{FF2B5EF4-FFF2-40B4-BE49-F238E27FC236}">
                <a16:creationId xmlns:a16="http://schemas.microsoft.com/office/drawing/2014/main" id="{804B26D8-86F8-BACA-2727-AB42D7A3BCC6}"/>
              </a:ext>
            </a:extLst>
          </p:cNvPr>
          <p:cNvSpPr>
            <a:spLocks noChangeShapeType="1"/>
          </p:cNvSpPr>
          <p:nvPr/>
        </p:nvSpPr>
        <p:spPr bwMode="auto">
          <a:xfrm>
            <a:off x="3963989" y="5810250"/>
            <a:ext cx="1587" cy="12700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148" name="Line 34">
            <a:extLst>
              <a:ext uri="{FF2B5EF4-FFF2-40B4-BE49-F238E27FC236}">
                <a16:creationId xmlns:a16="http://schemas.microsoft.com/office/drawing/2014/main" id="{B468FDD9-CE29-8F04-A507-C65ABEE2A38F}"/>
              </a:ext>
            </a:extLst>
          </p:cNvPr>
          <p:cNvSpPr>
            <a:spLocks noChangeShapeType="1"/>
          </p:cNvSpPr>
          <p:nvPr/>
        </p:nvSpPr>
        <p:spPr bwMode="auto">
          <a:xfrm>
            <a:off x="4343400" y="5810250"/>
            <a:ext cx="1588" cy="12700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149" name="Line 35">
            <a:extLst>
              <a:ext uri="{FF2B5EF4-FFF2-40B4-BE49-F238E27FC236}">
                <a16:creationId xmlns:a16="http://schemas.microsoft.com/office/drawing/2014/main" id="{D4F4F28D-F8A8-E801-BEE6-6665E8106111}"/>
              </a:ext>
            </a:extLst>
          </p:cNvPr>
          <p:cNvSpPr>
            <a:spLocks noChangeShapeType="1"/>
          </p:cNvSpPr>
          <p:nvPr/>
        </p:nvSpPr>
        <p:spPr bwMode="auto">
          <a:xfrm>
            <a:off x="4722814" y="5810250"/>
            <a:ext cx="1587" cy="12700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150" name="Line 36">
            <a:extLst>
              <a:ext uri="{FF2B5EF4-FFF2-40B4-BE49-F238E27FC236}">
                <a16:creationId xmlns:a16="http://schemas.microsoft.com/office/drawing/2014/main" id="{9BA6B919-7FA0-4D33-603A-DD9240D89226}"/>
              </a:ext>
            </a:extLst>
          </p:cNvPr>
          <p:cNvSpPr>
            <a:spLocks noChangeShapeType="1"/>
          </p:cNvSpPr>
          <p:nvPr/>
        </p:nvSpPr>
        <p:spPr bwMode="auto">
          <a:xfrm>
            <a:off x="5102225" y="5810250"/>
            <a:ext cx="1588" cy="12700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151" name="Line 37">
            <a:extLst>
              <a:ext uri="{FF2B5EF4-FFF2-40B4-BE49-F238E27FC236}">
                <a16:creationId xmlns:a16="http://schemas.microsoft.com/office/drawing/2014/main" id="{05117A1D-F33E-9113-179A-B08318AE7E5F}"/>
              </a:ext>
            </a:extLst>
          </p:cNvPr>
          <p:cNvSpPr>
            <a:spLocks noChangeShapeType="1"/>
          </p:cNvSpPr>
          <p:nvPr/>
        </p:nvSpPr>
        <p:spPr bwMode="auto">
          <a:xfrm>
            <a:off x="5481639" y="5810250"/>
            <a:ext cx="1587" cy="12700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152" name="Line 38">
            <a:extLst>
              <a:ext uri="{FF2B5EF4-FFF2-40B4-BE49-F238E27FC236}">
                <a16:creationId xmlns:a16="http://schemas.microsoft.com/office/drawing/2014/main" id="{740B2045-F83C-93FD-302F-0B01CF154BE8}"/>
              </a:ext>
            </a:extLst>
          </p:cNvPr>
          <p:cNvSpPr>
            <a:spLocks noChangeShapeType="1"/>
          </p:cNvSpPr>
          <p:nvPr/>
        </p:nvSpPr>
        <p:spPr bwMode="auto">
          <a:xfrm>
            <a:off x="5861050" y="5810250"/>
            <a:ext cx="1588" cy="12700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153" name="Line 39">
            <a:extLst>
              <a:ext uri="{FF2B5EF4-FFF2-40B4-BE49-F238E27FC236}">
                <a16:creationId xmlns:a16="http://schemas.microsoft.com/office/drawing/2014/main" id="{A9939D59-117E-5429-2C77-2106A40B35A7}"/>
              </a:ext>
            </a:extLst>
          </p:cNvPr>
          <p:cNvSpPr>
            <a:spLocks noChangeShapeType="1"/>
          </p:cNvSpPr>
          <p:nvPr/>
        </p:nvSpPr>
        <p:spPr bwMode="auto">
          <a:xfrm>
            <a:off x="6240464" y="5810250"/>
            <a:ext cx="1587" cy="12700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154" name="Line 40">
            <a:extLst>
              <a:ext uri="{FF2B5EF4-FFF2-40B4-BE49-F238E27FC236}">
                <a16:creationId xmlns:a16="http://schemas.microsoft.com/office/drawing/2014/main" id="{063E995F-589B-57EB-4553-81D4462204BA}"/>
              </a:ext>
            </a:extLst>
          </p:cNvPr>
          <p:cNvSpPr>
            <a:spLocks noChangeShapeType="1"/>
          </p:cNvSpPr>
          <p:nvPr/>
        </p:nvSpPr>
        <p:spPr bwMode="auto">
          <a:xfrm>
            <a:off x="6619875" y="5810250"/>
            <a:ext cx="1588" cy="12700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155" name="Line 41">
            <a:extLst>
              <a:ext uri="{FF2B5EF4-FFF2-40B4-BE49-F238E27FC236}">
                <a16:creationId xmlns:a16="http://schemas.microsoft.com/office/drawing/2014/main" id="{0B9F9F2F-1A76-2ADF-A2C5-F33CC6955443}"/>
              </a:ext>
            </a:extLst>
          </p:cNvPr>
          <p:cNvSpPr>
            <a:spLocks noChangeShapeType="1"/>
          </p:cNvSpPr>
          <p:nvPr/>
        </p:nvSpPr>
        <p:spPr bwMode="auto">
          <a:xfrm>
            <a:off x="6999289" y="5810250"/>
            <a:ext cx="1587" cy="12700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2" name="Group 42">
            <a:extLst>
              <a:ext uri="{FF2B5EF4-FFF2-40B4-BE49-F238E27FC236}">
                <a16:creationId xmlns:a16="http://schemas.microsoft.com/office/drawing/2014/main" id="{1A52FC82-010D-D393-67EE-BE2C484BB8B2}"/>
              </a:ext>
            </a:extLst>
          </p:cNvPr>
          <p:cNvGrpSpPr>
            <a:grpSpLocks/>
          </p:cNvGrpSpPr>
          <p:nvPr/>
        </p:nvGrpSpPr>
        <p:grpSpPr bwMode="auto">
          <a:xfrm>
            <a:off x="3395663" y="3317875"/>
            <a:ext cx="3429000" cy="2254250"/>
            <a:chOff x="1179" y="2090"/>
            <a:chExt cx="2160" cy="1420"/>
          </a:xfrm>
        </p:grpSpPr>
        <p:sp>
          <p:nvSpPr>
            <p:cNvPr id="48267" name="Line 43">
              <a:extLst>
                <a:ext uri="{FF2B5EF4-FFF2-40B4-BE49-F238E27FC236}">
                  <a16:creationId xmlns:a16="http://schemas.microsoft.com/office/drawing/2014/main" id="{0EFBAD9A-3EAF-80EC-529A-3E0C5D016CCF}"/>
                </a:ext>
              </a:extLst>
            </p:cNvPr>
            <p:cNvSpPr>
              <a:spLocks noChangeShapeType="1"/>
            </p:cNvSpPr>
            <p:nvPr/>
          </p:nvSpPr>
          <p:spPr bwMode="auto">
            <a:xfrm flipH="1">
              <a:off x="1179" y="3350"/>
              <a:ext cx="239" cy="160"/>
            </a:xfrm>
            <a:prstGeom prst="line">
              <a:avLst/>
            </a:prstGeom>
            <a:noFill/>
            <a:ln w="47625">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68" name="Line 44">
              <a:extLst>
                <a:ext uri="{FF2B5EF4-FFF2-40B4-BE49-F238E27FC236}">
                  <a16:creationId xmlns:a16="http://schemas.microsoft.com/office/drawing/2014/main" id="{3829DF8A-4E2F-FCA3-F19A-57E5202569B1}"/>
                </a:ext>
              </a:extLst>
            </p:cNvPr>
            <p:cNvSpPr>
              <a:spLocks noChangeShapeType="1"/>
            </p:cNvSpPr>
            <p:nvPr/>
          </p:nvSpPr>
          <p:spPr bwMode="auto">
            <a:xfrm flipH="1">
              <a:off x="1418" y="3190"/>
              <a:ext cx="239" cy="160"/>
            </a:xfrm>
            <a:prstGeom prst="line">
              <a:avLst/>
            </a:prstGeom>
            <a:noFill/>
            <a:ln w="47625">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69" name="Line 45">
              <a:extLst>
                <a:ext uri="{FF2B5EF4-FFF2-40B4-BE49-F238E27FC236}">
                  <a16:creationId xmlns:a16="http://schemas.microsoft.com/office/drawing/2014/main" id="{61C515FA-BF5F-DC77-6689-FB5725B12EDD}"/>
                </a:ext>
              </a:extLst>
            </p:cNvPr>
            <p:cNvSpPr>
              <a:spLocks noChangeShapeType="1"/>
            </p:cNvSpPr>
            <p:nvPr/>
          </p:nvSpPr>
          <p:spPr bwMode="auto">
            <a:xfrm flipH="1">
              <a:off x="1657" y="3030"/>
              <a:ext cx="239" cy="160"/>
            </a:xfrm>
            <a:prstGeom prst="line">
              <a:avLst/>
            </a:prstGeom>
            <a:noFill/>
            <a:ln w="47625">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70" name="Line 46">
              <a:extLst>
                <a:ext uri="{FF2B5EF4-FFF2-40B4-BE49-F238E27FC236}">
                  <a16:creationId xmlns:a16="http://schemas.microsoft.com/office/drawing/2014/main" id="{D900198A-0C99-A48F-46AB-A59A3E78FE32}"/>
                </a:ext>
              </a:extLst>
            </p:cNvPr>
            <p:cNvSpPr>
              <a:spLocks noChangeShapeType="1"/>
            </p:cNvSpPr>
            <p:nvPr/>
          </p:nvSpPr>
          <p:spPr bwMode="auto">
            <a:xfrm flipH="1">
              <a:off x="1896" y="2880"/>
              <a:ext cx="239" cy="150"/>
            </a:xfrm>
            <a:prstGeom prst="line">
              <a:avLst/>
            </a:prstGeom>
            <a:noFill/>
            <a:ln w="47625">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71" name="Line 47">
              <a:extLst>
                <a:ext uri="{FF2B5EF4-FFF2-40B4-BE49-F238E27FC236}">
                  <a16:creationId xmlns:a16="http://schemas.microsoft.com/office/drawing/2014/main" id="{905DAEF1-1B5C-D14F-0D60-40EDBBD8BCE0}"/>
                </a:ext>
              </a:extLst>
            </p:cNvPr>
            <p:cNvSpPr>
              <a:spLocks noChangeShapeType="1"/>
            </p:cNvSpPr>
            <p:nvPr/>
          </p:nvSpPr>
          <p:spPr bwMode="auto">
            <a:xfrm flipH="1">
              <a:off x="2135" y="2720"/>
              <a:ext cx="238" cy="160"/>
            </a:xfrm>
            <a:prstGeom prst="line">
              <a:avLst/>
            </a:prstGeom>
            <a:noFill/>
            <a:ln w="47625">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72" name="Line 48">
              <a:extLst>
                <a:ext uri="{FF2B5EF4-FFF2-40B4-BE49-F238E27FC236}">
                  <a16:creationId xmlns:a16="http://schemas.microsoft.com/office/drawing/2014/main" id="{5923B220-BD58-A165-A7F5-B15ACC5899AC}"/>
                </a:ext>
              </a:extLst>
            </p:cNvPr>
            <p:cNvSpPr>
              <a:spLocks noChangeShapeType="1"/>
            </p:cNvSpPr>
            <p:nvPr/>
          </p:nvSpPr>
          <p:spPr bwMode="auto">
            <a:xfrm flipH="1">
              <a:off x="2373" y="2560"/>
              <a:ext cx="239" cy="160"/>
            </a:xfrm>
            <a:prstGeom prst="line">
              <a:avLst/>
            </a:prstGeom>
            <a:noFill/>
            <a:ln w="47625">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73" name="Line 49">
              <a:extLst>
                <a:ext uri="{FF2B5EF4-FFF2-40B4-BE49-F238E27FC236}">
                  <a16:creationId xmlns:a16="http://schemas.microsoft.com/office/drawing/2014/main" id="{7025FC4D-CE7C-EA7B-9608-8F1AF0FB1188}"/>
                </a:ext>
              </a:extLst>
            </p:cNvPr>
            <p:cNvSpPr>
              <a:spLocks noChangeShapeType="1"/>
            </p:cNvSpPr>
            <p:nvPr/>
          </p:nvSpPr>
          <p:spPr bwMode="auto">
            <a:xfrm flipH="1">
              <a:off x="2612" y="2400"/>
              <a:ext cx="249" cy="160"/>
            </a:xfrm>
            <a:prstGeom prst="line">
              <a:avLst/>
            </a:prstGeom>
            <a:noFill/>
            <a:ln w="47625">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74" name="Line 50">
              <a:extLst>
                <a:ext uri="{FF2B5EF4-FFF2-40B4-BE49-F238E27FC236}">
                  <a16:creationId xmlns:a16="http://schemas.microsoft.com/office/drawing/2014/main" id="{7E9B18B8-E1A1-825E-7464-C6A75CB3345A}"/>
                </a:ext>
              </a:extLst>
            </p:cNvPr>
            <p:cNvSpPr>
              <a:spLocks noChangeShapeType="1"/>
            </p:cNvSpPr>
            <p:nvPr/>
          </p:nvSpPr>
          <p:spPr bwMode="auto">
            <a:xfrm flipH="1">
              <a:off x="2861" y="2250"/>
              <a:ext cx="239" cy="150"/>
            </a:xfrm>
            <a:prstGeom prst="line">
              <a:avLst/>
            </a:prstGeom>
            <a:noFill/>
            <a:ln w="47625">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75" name="Line 51">
              <a:extLst>
                <a:ext uri="{FF2B5EF4-FFF2-40B4-BE49-F238E27FC236}">
                  <a16:creationId xmlns:a16="http://schemas.microsoft.com/office/drawing/2014/main" id="{5B00E8D6-777B-64B2-3610-7251D8EE22A8}"/>
                </a:ext>
              </a:extLst>
            </p:cNvPr>
            <p:cNvSpPr>
              <a:spLocks noChangeShapeType="1"/>
            </p:cNvSpPr>
            <p:nvPr/>
          </p:nvSpPr>
          <p:spPr bwMode="auto">
            <a:xfrm flipH="1">
              <a:off x="3100" y="2090"/>
              <a:ext cx="239" cy="160"/>
            </a:xfrm>
            <a:prstGeom prst="line">
              <a:avLst/>
            </a:prstGeom>
            <a:noFill/>
            <a:ln w="47625">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grpSp>
      <p:grpSp>
        <p:nvGrpSpPr>
          <p:cNvPr id="3" name="Group 52">
            <a:extLst>
              <a:ext uri="{FF2B5EF4-FFF2-40B4-BE49-F238E27FC236}">
                <a16:creationId xmlns:a16="http://schemas.microsoft.com/office/drawing/2014/main" id="{0CCD94D3-955C-92BE-1DB0-9AFA0900079F}"/>
              </a:ext>
            </a:extLst>
          </p:cNvPr>
          <p:cNvGrpSpPr>
            <a:grpSpLocks/>
          </p:cNvGrpSpPr>
          <p:nvPr/>
        </p:nvGrpSpPr>
        <p:grpSpPr bwMode="auto">
          <a:xfrm>
            <a:off x="3584575" y="2190751"/>
            <a:ext cx="3430588" cy="3381375"/>
            <a:chOff x="1298" y="1380"/>
            <a:chExt cx="2161" cy="2130"/>
          </a:xfrm>
        </p:grpSpPr>
        <p:sp>
          <p:nvSpPr>
            <p:cNvPr id="48258" name="Line 53">
              <a:extLst>
                <a:ext uri="{FF2B5EF4-FFF2-40B4-BE49-F238E27FC236}">
                  <a16:creationId xmlns:a16="http://schemas.microsoft.com/office/drawing/2014/main" id="{54ABD44A-2D69-1047-871D-C33FEB136764}"/>
                </a:ext>
              </a:extLst>
            </p:cNvPr>
            <p:cNvSpPr>
              <a:spLocks noChangeShapeType="1"/>
            </p:cNvSpPr>
            <p:nvPr/>
          </p:nvSpPr>
          <p:spPr bwMode="auto">
            <a:xfrm flipH="1" flipV="1">
              <a:off x="1298" y="1380"/>
              <a:ext cx="239" cy="118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59" name="Line 54">
              <a:extLst>
                <a:ext uri="{FF2B5EF4-FFF2-40B4-BE49-F238E27FC236}">
                  <a16:creationId xmlns:a16="http://schemas.microsoft.com/office/drawing/2014/main" id="{89A21E9F-2DB1-7937-450D-EBD0DBDAF9A2}"/>
                </a:ext>
              </a:extLst>
            </p:cNvPr>
            <p:cNvSpPr>
              <a:spLocks noChangeShapeType="1"/>
            </p:cNvSpPr>
            <p:nvPr/>
          </p:nvSpPr>
          <p:spPr bwMode="auto">
            <a:xfrm flipH="1" flipV="1">
              <a:off x="1537" y="2560"/>
              <a:ext cx="239" cy="40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60" name="Line 55">
              <a:extLst>
                <a:ext uri="{FF2B5EF4-FFF2-40B4-BE49-F238E27FC236}">
                  <a16:creationId xmlns:a16="http://schemas.microsoft.com/office/drawing/2014/main" id="{CA55597B-48F6-9743-0932-56CBF4598BBC}"/>
                </a:ext>
              </a:extLst>
            </p:cNvPr>
            <p:cNvSpPr>
              <a:spLocks noChangeShapeType="1"/>
            </p:cNvSpPr>
            <p:nvPr/>
          </p:nvSpPr>
          <p:spPr bwMode="auto">
            <a:xfrm flipH="1" flipV="1">
              <a:off x="1776" y="2960"/>
              <a:ext cx="239" cy="19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61" name="Line 56">
              <a:extLst>
                <a:ext uri="{FF2B5EF4-FFF2-40B4-BE49-F238E27FC236}">
                  <a16:creationId xmlns:a16="http://schemas.microsoft.com/office/drawing/2014/main" id="{70EE71B7-FAA8-B306-3C7D-E82466515D38}"/>
                </a:ext>
              </a:extLst>
            </p:cNvPr>
            <p:cNvSpPr>
              <a:spLocks noChangeShapeType="1"/>
            </p:cNvSpPr>
            <p:nvPr/>
          </p:nvSpPr>
          <p:spPr bwMode="auto">
            <a:xfrm flipH="1" flipV="1">
              <a:off x="2015" y="3150"/>
              <a:ext cx="239" cy="12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62" name="Line 57">
              <a:extLst>
                <a:ext uri="{FF2B5EF4-FFF2-40B4-BE49-F238E27FC236}">
                  <a16:creationId xmlns:a16="http://schemas.microsoft.com/office/drawing/2014/main" id="{7BC3F619-15EB-6E26-C758-A42E6D1E4043}"/>
                </a:ext>
              </a:extLst>
            </p:cNvPr>
            <p:cNvSpPr>
              <a:spLocks noChangeShapeType="1"/>
            </p:cNvSpPr>
            <p:nvPr/>
          </p:nvSpPr>
          <p:spPr bwMode="auto">
            <a:xfrm flipH="1" flipV="1">
              <a:off x="2254" y="3270"/>
              <a:ext cx="239" cy="8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63" name="Line 58">
              <a:extLst>
                <a:ext uri="{FF2B5EF4-FFF2-40B4-BE49-F238E27FC236}">
                  <a16:creationId xmlns:a16="http://schemas.microsoft.com/office/drawing/2014/main" id="{DC431978-9760-7291-255F-23E7BFD356F9}"/>
                </a:ext>
              </a:extLst>
            </p:cNvPr>
            <p:cNvSpPr>
              <a:spLocks noChangeShapeType="1"/>
            </p:cNvSpPr>
            <p:nvPr/>
          </p:nvSpPr>
          <p:spPr bwMode="auto">
            <a:xfrm flipH="1" flipV="1">
              <a:off x="2493" y="3350"/>
              <a:ext cx="239" cy="6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64" name="Line 59">
              <a:extLst>
                <a:ext uri="{FF2B5EF4-FFF2-40B4-BE49-F238E27FC236}">
                  <a16:creationId xmlns:a16="http://schemas.microsoft.com/office/drawing/2014/main" id="{8DFCD9CA-AAC7-0EEB-51A5-D6F9647391B2}"/>
                </a:ext>
              </a:extLst>
            </p:cNvPr>
            <p:cNvSpPr>
              <a:spLocks noChangeShapeType="1"/>
            </p:cNvSpPr>
            <p:nvPr/>
          </p:nvSpPr>
          <p:spPr bwMode="auto">
            <a:xfrm flipH="1" flipV="1">
              <a:off x="2732" y="3410"/>
              <a:ext cx="249" cy="3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65" name="Line 60">
              <a:extLst>
                <a:ext uri="{FF2B5EF4-FFF2-40B4-BE49-F238E27FC236}">
                  <a16:creationId xmlns:a16="http://schemas.microsoft.com/office/drawing/2014/main" id="{9A173944-23D7-9E0F-6D3C-0CE3DA56DF42}"/>
                </a:ext>
              </a:extLst>
            </p:cNvPr>
            <p:cNvSpPr>
              <a:spLocks noChangeShapeType="1"/>
            </p:cNvSpPr>
            <p:nvPr/>
          </p:nvSpPr>
          <p:spPr bwMode="auto">
            <a:xfrm flipH="1" flipV="1">
              <a:off x="2981" y="3440"/>
              <a:ext cx="239" cy="4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66" name="Line 61">
              <a:extLst>
                <a:ext uri="{FF2B5EF4-FFF2-40B4-BE49-F238E27FC236}">
                  <a16:creationId xmlns:a16="http://schemas.microsoft.com/office/drawing/2014/main" id="{F95CD00A-C67F-069C-A993-E1E14801F58C}"/>
                </a:ext>
              </a:extLst>
            </p:cNvPr>
            <p:cNvSpPr>
              <a:spLocks noChangeShapeType="1"/>
            </p:cNvSpPr>
            <p:nvPr/>
          </p:nvSpPr>
          <p:spPr bwMode="auto">
            <a:xfrm flipH="1" flipV="1">
              <a:off x="3220" y="3480"/>
              <a:ext cx="239" cy="3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grpSp>
      <p:grpSp>
        <p:nvGrpSpPr>
          <p:cNvPr id="4" name="Group 62">
            <a:extLst>
              <a:ext uri="{FF2B5EF4-FFF2-40B4-BE49-F238E27FC236}">
                <a16:creationId xmlns:a16="http://schemas.microsoft.com/office/drawing/2014/main" id="{1E75494A-FBE3-CC82-32AD-09FB83A007A2}"/>
              </a:ext>
            </a:extLst>
          </p:cNvPr>
          <p:cNvGrpSpPr>
            <a:grpSpLocks/>
          </p:cNvGrpSpPr>
          <p:nvPr/>
        </p:nvGrpSpPr>
        <p:grpSpPr bwMode="auto">
          <a:xfrm>
            <a:off x="3584575" y="4445001"/>
            <a:ext cx="3430588" cy="1127125"/>
            <a:chOff x="1298" y="2800"/>
            <a:chExt cx="2161" cy="710"/>
          </a:xfrm>
        </p:grpSpPr>
        <p:sp>
          <p:nvSpPr>
            <p:cNvPr id="48249" name="Line 63">
              <a:extLst>
                <a:ext uri="{FF2B5EF4-FFF2-40B4-BE49-F238E27FC236}">
                  <a16:creationId xmlns:a16="http://schemas.microsoft.com/office/drawing/2014/main" id="{2D665A45-39B1-CDC0-D267-8FE4E3452C6A}"/>
                </a:ext>
              </a:extLst>
            </p:cNvPr>
            <p:cNvSpPr>
              <a:spLocks noChangeShapeType="1"/>
            </p:cNvSpPr>
            <p:nvPr/>
          </p:nvSpPr>
          <p:spPr bwMode="auto">
            <a:xfrm flipH="1">
              <a:off x="1298" y="3430"/>
              <a:ext cx="239" cy="8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50" name="Line 64">
              <a:extLst>
                <a:ext uri="{FF2B5EF4-FFF2-40B4-BE49-F238E27FC236}">
                  <a16:creationId xmlns:a16="http://schemas.microsoft.com/office/drawing/2014/main" id="{80512A4B-FF7C-B1C3-017E-A1BDBAB12013}"/>
                </a:ext>
              </a:extLst>
            </p:cNvPr>
            <p:cNvSpPr>
              <a:spLocks noChangeShapeType="1"/>
            </p:cNvSpPr>
            <p:nvPr/>
          </p:nvSpPr>
          <p:spPr bwMode="auto">
            <a:xfrm flipH="1">
              <a:off x="1537" y="3350"/>
              <a:ext cx="239" cy="8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51" name="Line 65">
              <a:extLst>
                <a:ext uri="{FF2B5EF4-FFF2-40B4-BE49-F238E27FC236}">
                  <a16:creationId xmlns:a16="http://schemas.microsoft.com/office/drawing/2014/main" id="{86345BE7-66A8-F818-6E06-F370EE6EEFC8}"/>
                </a:ext>
              </a:extLst>
            </p:cNvPr>
            <p:cNvSpPr>
              <a:spLocks noChangeShapeType="1"/>
            </p:cNvSpPr>
            <p:nvPr/>
          </p:nvSpPr>
          <p:spPr bwMode="auto">
            <a:xfrm flipH="1">
              <a:off x="1776" y="3270"/>
              <a:ext cx="239" cy="8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52" name="Line 66">
              <a:extLst>
                <a:ext uri="{FF2B5EF4-FFF2-40B4-BE49-F238E27FC236}">
                  <a16:creationId xmlns:a16="http://schemas.microsoft.com/office/drawing/2014/main" id="{B9A8AAB3-2DEA-4647-2DE9-7941567189D2}"/>
                </a:ext>
              </a:extLst>
            </p:cNvPr>
            <p:cNvSpPr>
              <a:spLocks noChangeShapeType="1"/>
            </p:cNvSpPr>
            <p:nvPr/>
          </p:nvSpPr>
          <p:spPr bwMode="auto">
            <a:xfrm flipH="1">
              <a:off x="2015" y="3190"/>
              <a:ext cx="239" cy="8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53" name="Line 67">
              <a:extLst>
                <a:ext uri="{FF2B5EF4-FFF2-40B4-BE49-F238E27FC236}">
                  <a16:creationId xmlns:a16="http://schemas.microsoft.com/office/drawing/2014/main" id="{C2519D3E-C21A-353B-7E4D-EC58A1A46F0B}"/>
                </a:ext>
              </a:extLst>
            </p:cNvPr>
            <p:cNvSpPr>
              <a:spLocks noChangeShapeType="1"/>
            </p:cNvSpPr>
            <p:nvPr/>
          </p:nvSpPr>
          <p:spPr bwMode="auto">
            <a:xfrm flipH="1">
              <a:off x="2254" y="3110"/>
              <a:ext cx="239" cy="8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54" name="Line 68">
              <a:extLst>
                <a:ext uri="{FF2B5EF4-FFF2-40B4-BE49-F238E27FC236}">
                  <a16:creationId xmlns:a16="http://schemas.microsoft.com/office/drawing/2014/main" id="{D11EB732-0DAE-2F07-565B-F261C639206C}"/>
                </a:ext>
              </a:extLst>
            </p:cNvPr>
            <p:cNvSpPr>
              <a:spLocks noChangeShapeType="1"/>
            </p:cNvSpPr>
            <p:nvPr/>
          </p:nvSpPr>
          <p:spPr bwMode="auto">
            <a:xfrm flipH="1">
              <a:off x="2493" y="3030"/>
              <a:ext cx="239" cy="8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55" name="Line 69">
              <a:extLst>
                <a:ext uri="{FF2B5EF4-FFF2-40B4-BE49-F238E27FC236}">
                  <a16:creationId xmlns:a16="http://schemas.microsoft.com/office/drawing/2014/main" id="{77D91C10-AAA6-5468-7B76-C92841BC0637}"/>
                </a:ext>
              </a:extLst>
            </p:cNvPr>
            <p:cNvSpPr>
              <a:spLocks noChangeShapeType="1"/>
            </p:cNvSpPr>
            <p:nvPr/>
          </p:nvSpPr>
          <p:spPr bwMode="auto">
            <a:xfrm flipH="1">
              <a:off x="2732" y="2960"/>
              <a:ext cx="249" cy="7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56" name="Line 70">
              <a:extLst>
                <a:ext uri="{FF2B5EF4-FFF2-40B4-BE49-F238E27FC236}">
                  <a16:creationId xmlns:a16="http://schemas.microsoft.com/office/drawing/2014/main" id="{BA8D3E97-7A19-4882-27F7-68B323DA487B}"/>
                </a:ext>
              </a:extLst>
            </p:cNvPr>
            <p:cNvSpPr>
              <a:spLocks noChangeShapeType="1"/>
            </p:cNvSpPr>
            <p:nvPr/>
          </p:nvSpPr>
          <p:spPr bwMode="auto">
            <a:xfrm flipH="1">
              <a:off x="2981" y="2880"/>
              <a:ext cx="239" cy="8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57" name="Line 71">
              <a:extLst>
                <a:ext uri="{FF2B5EF4-FFF2-40B4-BE49-F238E27FC236}">
                  <a16:creationId xmlns:a16="http://schemas.microsoft.com/office/drawing/2014/main" id="{95A7AC3D-A106-9A3F-6B89-6CA443D4B438}"/>
                </a:ext>
              </a:extLst>
            </p:cNvPr>
            <p:cNvSpPr>
              <a:spLocks noChangeShapeType="1"/>
            </p:cNvSpPr>
            <p:nvPr/>
          </p:nvSpPr>
          <p:spPr bwMode="auto">
            <a:xfrm flipH="1">
              <a:off x="3220" y="2800"/>
              <a:ext cx="239" cy="8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grpSp>
      <p:grpSp>
        <p:nvGrpSpPr>
          <p:cNvPr id="5" name="Group 72">
            <a:extLst>
              <a:ext uri="{FF2B5EF4-FFF2-40B4-BE49-F238E27FC236}">
                <a16:creationId xmlns:a16="http://schemas.microsoft.com/office/drawing/2014/main" id="{53FBF648-6F23-D92D-2065-1528FB5F1909}"/>
              </a:ext>
            </a:extLst>
          </p:cNvPr>
          <p:cNvGrpSpPr>
            <a:grpSpLocks/>
          </p:cNvGrpSpPr>
          <p:nvPr/>
        </p:nvGrpSpPr>
        <p:grpSpPr bwMode="auto">
          <a:xfrm>
            <a:off x="3584575" y="1809750"/>
            <a:ext cx="3430588" cy="2509838"/>
            <a:chOff x="1298" y="1140"/>
            <a:chExt cx="2161" cy="1581"/>
          </a:xfrm>
        </p:grpSpPr>
        <p:sp>
          <p:nvSpPr>
            <p:cNvPr id="48240" name="Line 73">
              <a:extLst>
                <a:ext uri="{FF2B5EF4-FFF2-40B4-BE49-F238E27FC236}">
                  <a16:creationId xmlns:a16="http://schemas.microsoft.com/office/drawing/2014/main" id="{3E3A07C1-4302-5065-6AA5-4595625CF6AA}"/>
                </a:ext>
              </a:extLst>
            </p:cNvPr>
            <p:cNvSpPr>
              <a:spLocks noChangeShapeType="1"/>
            </p:cNvSpPr>
            <p:nvPr/>
          </p:nvSpPr>
          <p:spPr bwMode="auto">
            <a:xfrm flipH="1" flipV="1">
              <a:off x="1298" y="1140"/>
              <a:ext cx="239" cy="111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41" name="Line 74">
              <a:extLst>
                <a:ext uri="{FF2B5EF4-FFF2-40B4-BE49-F238E27FC236}">
                  <a16:creationId xmlns:a16="http://schemas.microsoft.com/office/drawing/2014/main" id="{04FB9959-A962-6D10-6075-49CAF0790BD3}"/>
                </a:ext>
              </a:extLst>
            </p:cNvPr>
            <p:cNvSpPr>
              <a:spLocks noChangeShapeType="1"/>
            </p:cNvSpPr>
            <p:nvPr/>
          </p:nvSpPr>
          <p:spPr bwMode="auto">
            <a:xfrm flipH="1" flipV="1">
              <a:off x="1537" y="2250"/>
              <a:ext cx="239" cy="31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42" name="Line 75">
              <a:extLst>
                <a:ext uri="{FF2B5EF4-FFF2-40B4-BE49-F238E27FC236}">
                  <a16:creationId xmlns:a16="http://schemas.microsoft.com/office/drawing/2014/main" id="{91283DE8-6DA5-C38C-6193-E293C950058A}"/>
                </a:ext>
              </a:extLst>
            </p:cNvPr>
            <p:cNvSpPr>
              <a:spLocks noChangeShapeType="1"/>
            </p:cNvSpPr>
            <p:nvPr/>
          </p:nvSpPr>
          <p:spPr bwMode="auto">
            <a:xfrm flipH="1" flipV="1">
              <a:off x="1776" y="2560"/>
              <a:ext cx="239" cy="12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43" name="Line 76">
              <a:extLst>
                <a:ext uri="{FF2B5EF4-FFF2-40B4-BE49-F238E27FC236}">
                  <a16:creationId xmlns:a16="http://schemas.microsoft.com/office/drawing/2014/main" id="{344A654F-5B54-AC32-32BB-5F3B6F99D4D4}"/>
                </a:ext>
              </a:extLst>
            </p:cNvPr>
            <p:cNvSpPr>
              <a:spLocks noChangeShapeType="1"/>
            </p:cNvSpPr>
            <p:nvPr/>
          </p:nvSpPr>
          <p:spPr bwMode="auto">
            <a:xfrm flipH="1" flipV="1">
              <a:off x="2015" y="2680"/>
              <a:ext cx="239" cy="4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44" name="Line 77">
              <a:extLst>
                <a:ext uri="{FF2B5EF4-FFF2-40B4-BE49-F238E27FC236}">
                  <a16:creationId xmlns:a16="http://schemas.microsoft.com/office/drawing/2014/main" id="{E2CB8B81-2A89-8416-FA11-01155E04D7A9}"/>
                </a:ext>
              </a:extLst>
            </p:cNvPr>
            <p:cNvSpPr>
              <a:spLocks noChangeShapeType="1"/>
            </p:cNvSpPr>
            <p:nvPr/>
          </p:nvSpPr>
          <p:spPr bwMode="auto">
            <a:xfrm flipH="1">
              <a:off x="2254" y="2720"/>
              <a:ext cx="239" cy="1"/>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45" name="Line 78">
              <a:extLst>
                <a:ext uri="{FF2B5EF4-FFF2-40B4-BE49-F238E27FC236}">
                  <a16:creationId xmlns:a16="http://schemas.microsoft.com/office/drawing/2014/main" id="{BBB6B20F-BE15-BE1D-9BDB-BBB31DB4518B}"/>
                </a:ext>
              </a:extLst>
            </p:cNvPr>
            <p:cNvSpPr>
              <a:spLocks noChangeShapeType="1"/>
            </p:cNvSpPr>
            <p:nvPr/>
          </p:nvSpPr>
          <p:spPr bwMode="auto">
            <a:xfrm flipH="1">
              <a:off x="2493" y="2700"/>
              <a:ext cx="239" cy="2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46" name="Line 79">
              <a:extLst>
                <a:ext uri="{FF2B5EF4-FFF2-40B4-BE49-F238E27FC236}">
                  <a16:creationId xmlns:a16="http://schemas.microsoft.com/office/drawing/2014/main" id="{710F021D-5AA5-F011-A030-5E42B88D49A6}"/>
                </a:ext>
              </a:extLst>
            </p:cNvPr>
            <p:cNvSpPr>
              <a:spLocks noChangeShapeType="1"/>
            </p:cNvSpPr>
            <p:nvPr/>
          </p:nvSpPr>
          <p:spPr bwMode="auto">
            <a:xfrm flipH="1">
              <a:off x="2732" y="2660"/>
              <a:ext cx="249" cy="4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47" name="Line 80">
              <a:extLst>
                <a:ext uri="{FF2B5EF4-FFF2-40B4-BE49-F238E27FC236}">
                  <a16:creationId xmlns:a16="http://schemas.microsoft.com/office/drawing/2014/main" id="{0B0840A8-3F1E-B022-BE2C-A225371AD3DE}"/>
                </a:ext>
              </a:extLst>
            </p:cNvPr>
            <p:cNvSpPr>
              <a:spLocks noChangeShapeType="1"/>
            </p:cNvSpPr>
            <p:nvPr/>
          </p:nvSpPr>
          <p:spPr bwMode="auto">
            <a:xfrm flipH="1">
              <a:off x="2981" y="2620"/>
              <a:ext cx="239" cy="4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8248" name="Line 81">
              <a:extLst>
                <a:ext uri="{FF2B5EF4-FFF2-40B4-BE49-F238E27FC236}">
                  <a16:creationId xmlns:a16="http://schemas.microsoft.com/office/drawing/2014/main" id="{BFAF9766-8C50-0078-CB22-8FED4B475F76}"/>
                </a:ext>
              </a:extLst>
            </p:cNvPr>
            <p:cNvSpPr>
              <a:spLocks noChangeShapeType="1"/>
            </p:cNvSpPr>
            <p:nvPr/>
          </p:nvSpPr>
          <p:spPr bwMode="auto">
            <a:xfrm flipH="1">
              <a:off x="3220" y="2560"/>
              <a:ext cx="239" cy="6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grpSp>
      <p:grpSp>
        <p:nvGrpSpPr>
          <p:cNvPr id="6" name="Group 82">
            <a:extLst>
              <a:ext uri="{FF2B5EF4-FFF2-40B4-BE49-F238E27FC236}">
                <a16:creationId xmlns:a16="http://schemas.microsoft.com/office/drawing/2014/main" id="{FAC4F175-261D-D066-F9A3-E93EA9A4922A}"/>
              </a:ext>
            </a:extLst>
          </p:cNvPr>
          <p:cNvGrpSpPr>
            <a:grpSpLocks/>
          </p:cNvGrpSpPr>
          <p:nvPr/>
        </p:nvGrpSpPr>
        <p:grpSpPr bwMode="auto">
          <a:xfrm>
            <a:off x="3552825" y="4397375"/>
            <a:ext cx="3506788" cy="1219200"/>
            <a:chOff x="1278" y="2770"/>
            <a:chExt cx="2209" cy="768"/>
          </a:xfrm>
        </p:grpSpPr>
        <p:sp>
          <p:nvSpPr>
            <p:cNvPr id="48230" name="Oval 83">
              <a:extLst>
                <a:ext uri="{FF2B5EF4-FFF2-40B4-BE49-F238E27FC236}">
                  <a16:creationId xmlns:a16="http://schemas.microsoft.com/office/drawing/2014/main" id="{5FE7E0C1-A612-B0DD-AB5A-D54FAA288D87}"/>
                </a:ext>
              </a:extLst>
            </p:cNvPr>
            <p:cNvSpPr>
              <a:spLocks noChangeArrowheads="1"/>
            </p:cNvSpPr>
            <p:nvPr/>
          </p:nvSpPr>
          <p:spPr bwMode="auto">
            <a:xfrm>
              <a:off x="1278" y="348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31" name="Oval 84">
              <a:extLst>
                <a:ext uri="{FF2B5EF4-FFF2-40B4-BE49-F238E27FC236}">
                  <a16:creationId xmlns:a16="http://schemas.microsoft.com/office/drawing/2014/main" id="{D997240B-905F-5FF8-6EF4-BD864F9DF01E}"/>
                </a:ext>
              </a:extLst>
            </p:cNvPr>
            <p:cNvSpPr>
              <a:spLocks noChangeArrowheads="1"/>
            </p:cNvSpPr>
            <p:nvPr/>
          </p:nvSpPr>
          <p:spPr bwMode="auto">
            <a:xfrm>
              <a:off x="1517" y="340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32" name="Oval 85">
              <a:extLst>
                <a:ext uri="{FF2B5EF4-FFF2-40B4-BE49-F238E27FC236}">
                  <a16:creationId xmlns:a16="http://schemas.microsoft.com/office/drawing/2014/main" id="{5094AE9E-D926-A14C-EA06-E7319B3B2D9D}"/>
                </a:ext>
              </a:extLst>
            </p:cNvPr>
            <p:cNvSpPr>
              <a:spLocks noChangeArrowheads="1"/>
            </p:cNvSpPr>
            <p:nvPr/>
          </p:nvSpPr>
          <p:spPr bwMode="auto">
            <a:xfrm>
              <a:off x="1756" y="332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33" name="Oval 86">
              <a:extLst>
                <a:ext uri="{FF2B5EF4-FFF2-40B4-BE49-F238E27FC236}">
                  <a16:creationId xmlns:a16="http://schemas.microsoft.com/office/drawing/2014/main" id="{623594F3-6060-7510-2D81-A9E06F80790E}"/>
                </a:ext>
              </a:extLst>
            </p:cNvPr>
            <p:cNvSpPr>
              <a:spLocks noChangeArrowheads="1"/>
            </p:cNvSpPr>
            <p:nvPr/>
          </p:nvSpPr>
          <p:spPr bwMode="auto">
            <a:xfrm>
              <a:off x="1995" y="324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34" name="Oval 87">
              <a:extLst>
                <a:ext uri="{FF2B5EF4-FFF2-40B4-BE49-F238E27FC236}">
                  <a16:creationId xmlns:a16="http://schemas.microsoft.com/office/drawing/2014/main" id="{5F37D1AE-35E5-7381-C7A7-AE8541BA3248}"/>
                </a:ext>
              </a:extLst>
            </p:cNvPr>
            <p:cNvSpPr>
              <a:spLocks noChangeArrowheads="1"/>
            </p:cNvSpPr>
            <p:nvPr/>
          </p:nvSpPr>
          <p:spPr bwMode="auto">
            <a:xfrm>
              <a:off x="2234" y="317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35" name="Oval 88">
              <a:extLst>
                <a:ext uri="{FF2B5EF4-FFF2-40B4-BE49-F238E27FC236}">
                  <a16:creationId xmlns:a16="http://schemas.microsoft.com/office/drawing/2014/main" id="{62288C6A-4407-E31E-1C53-F27FAA9F6CAC}"/>
                </a:ext>
              </a:extLst>
            </p:cNvPr>
            <p:cNvSpPr>
              <a:spLocks noChangeArrowheads="1"/>
            </p:cNvSpPr>
            <p:nvPr/>
          </p:nvSpPr>
          <p:spPr bwMode="auto">
            <a:xfrm>
              <a:off x="2473" y="309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36" name="Oval 89">
              <a:extLst>
                <a:ext uri="{FF2B5EF4-FFF2-40B4-BE49-F238E27FC236}">
                  <a16:creationId xmlns:a16="http://schemas.microsoft.com/office/drawing/2014/main" id="{4A48648E-6C3C-A744-246F-1A38BEF6FCE8}"/>
                </a:ext>
              </a:extLst>
            </p:cNvPr>
            <p:cNvSpPr>
              <a:spLocks noChangeArrowheads="1"/>
            </p:cNvSpPr>
            <p:nvPr/>
          </p:nvSpPr>
          <p:spPr bwMode="auto">
            <a:xfrm>
              <a:off x="2712" y="301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37" name="Oval 90">
              <a:extLst>
                <a:ext uri="{FF2B5EF4-FFF2-40B4-BE49-F238E27FC236}">
                  <a16:creationId xmlns:a16="http://schemas.microsoft.com/office/drawing/2014/main" id="{5E5987E1-9178-BD49-731A-45F75A19B5BC}"/>
                </a:ext>
              </a:extLst>
            </p:cNvPr>
            <p:cNvSpPr>
              <a:spLocks noChangeArrowheads="1"/>
            </p:cNvSpPr>
            <p:nvPr/>
          </p:nvSpPr>
          <p:spPr bwMode="auto">
            <a:xfrm>
              <a:off x="2951" y="293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38" name="Oval 91">
              <a:extLst>
                <a:ext uri="{FF2B5EF4-FFF2-40B4-BE49-F238E27FC236}">
                  <a16:creationId xmlns:a16="http://schemas.microsoft.com/office/drawing/2014/main" id="{F65ABD94-9795-9027-51EF-3A3D03B1F90E}"/>
                </a:ext>
              </a:extLst>
            </p:cNvPr>
            <p:cNvSpPr>
              <a:spLocks noChangeArrowheads="1"/>
            </p:cNvSpPr>
            <p:nvPr/>
          </p:nvSpPr>
          <p:spPr bwMode="auto">
            <a:xfrm>
              <a:off x="3190" y="285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39" name="Oval 92">
              <a:extLst>
                <a:ext uri="{FF2B5EF4-FFF2-40B4-BE49-F238E27FC236}">
                  <a16:creationId xmlns:a16="http://schemas.microsoft.com/office/drawing/2014/main" id="{19BB9507-4744-AA7C-1E3B-26B08ECE44FB}"/>
                </a:ext>
              </a:extLst>
            </p:cNvPr>
            <p:cNvSpPr>
              <a:spLocks noChangeArrowheads="1"/>
            </p:cNvSpPr>
            <p:nvPr/>
          </p:nvSpPr>
          <p:spPr bwMode="auto">
            <a:xfrm>
              <a:off x="3429" y="277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grpSp>
      <p:grpSp>
        <p:nvGrpSpPr>
          <p:cNvPr id="7" name="Group 93">
            <a:extLst>
              <a:ext uri="{FF2B5EF4-FFF2-40B4-BE49-F238E27FC236}">
                <a16:creationId xmlns:a16="http://schemas.microsoft.com/office/drawing/2014/main" id="{527A1A38-7B94-9F00-531F-864EAD06DDE7}"/>
              </a:ext>
            </a:extLst>
          </p:cNvPr>
          <p:cNvGrpSpPr>
            <a:grpSpLocks/>
          </p:cNvGrpSpPr>
          <p:nvPr/>
        </p:nvGrpSpPr>
        <p:grpSpPr bwMode="auto">
          <a:xfrm>
            <a:off x="3552825" y="2143125"/>
            <a:ext cx="3506788" cy="3473450"/>
            <a:chOff x="1278" y="1350"/>
            <a:chExt cx="2209" cy="2188"/>
          </a:xfrm>
        </p:grpSpPr>
        <p:sp>
          <p:nvSpPr>
            <p:cNvPr id="48220" name="Oval 94">
              <a:extLst>
                <a:ext uri="{FF2B5EF4-FFF2-40B4-BE49-F238E27FC236}">
                  <a16:creationId xmlns:a16="http://schemas.microsoft.com/office/drawing/2014/main" id="{96BF6978-18C3-1C16-A92A-B7243017C00E}"/>
                </a:ext>
              </a:extLst>
            </p:cNvPr>
            <p:cNvSpPr>
              <a:spLocks noChangeArrowheads="1"/>
            </p:cNvSpPr>
            <p:nvPr/>
          </p:nvSpPr>
          <p:spPr bwMode="auto">
            <a:xfrm>
              <a:off x="3429" y="348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21" name="Oval 95">
              <a:extLst>
                <a:ext uri="{FF2B5EF4-FFF2-40B4-BE49-F238E27FC236}">
                  <a16:creationId xmlns:a16="http://schemas.microsoft.com/office/drawing/2014/main" id="{8F9E733C-E925-8121-E5D7-791FD6EAA8DF}"/>
                </a:ext>
              </a:extLst>
            </p:cNvPr>
            <p:cNvSpPr>
              <a:spLocks noChangeArrowheads="1"/>
            </p:cNvSpPr>
            <p:nvPr/>
          </p:nvSpPr>
          <p:spPr bwMode="auto">
            <a:xfrm>
              <a:off x="3190" y="346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22" name="Oval 96">
              <a:extLst>
                <a:ext uri="{FF2B5EF4-FFF2-40B4-BE49-F238E27FC236}">
                  <a16:creationId xmlns:a16="http://schemas.microsoft.com/office/drawing/2014/main" id="{95592185-3BB3-CFB6-598B-F71FC8709F12}"/>
                </a:ext>
              </a:extLst>
            </p:cNvPr>
            <p:cNvSpPr>
              <a:spLocks noChangeArrowheads="1"/>
            </p:cNvSpPr>
            <p:nvPr/>
          </p:nvSpPr>
          <p:spPr bwMode="auto">
            <a:xfrm>
              <a:off x="2951" y="342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23" name="Oval 97">
              <a:extLst>
                <a:ext uri="{FF2B5EF4-FFF2-40B4-BE49-F238E27FC236}">
                  <a16:creationId xmlns:a16="http://schemas.microsoft.com/office/drawing/2014/main" id="{FE094C8A-D8D6-E991-4B93-7BF7325E4F89}"/>
                </a:ext>
              </a:extLst>
            </p:cNvPr>
            <p:cNvSpPr>
              <a:spLocks noChangeArrowheads="1"/>
            </p:cNvSpPr>
            <p:nvPr/>
          </p:nvSpPr>
          <p:spPr bwMode="auto">
            <a:xfrm>
              <a:off x="2712" y="338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24" name="Oval 98">
              <a:extLst>
                <a:ext uri="{FF2B5EF4-FFF2-40B4-BE49-F238E27FC236}">
                  <a16:creationId xmlns:a16="http://schemas.microsoft.com/office/drawing/2014/main" id="{99A86EE9-8CD5-FE6D-F73E-137362A3BC66}"/>
                </a:ext>
              </a:extLst>
            </p:cNvPr>
            <p:cNvSpPr>
              <a:spLocks noChangeArrowheads="1"/>
            </p:cNvSpPr>
            <p:nvPr/>
          </p:nvSpPr>
          <p:spPr bwMode="auto">
            <a:xfrm>
              <a:off x="2473" y="332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25" name="Oval 99">
              <a:extLst>
                <a:ext uri="{FF2B5EF4-FFF2-40B4-BE49-F238E27FC236}">
                  <a16:creationId xmlns:a16="http://schemas.microsoft.com/office/drawing/2014/main" id="{BA3DCD6E-E458-19E4-32E8-023BE39BEFB5}"/>
                </a:ext>
              </a:extLst>
            </p:cNvPr>
            <p:cNvSpPr>
              <a:spLocks noChangeArrowheads="1"/>
            </p:cNvSpPr>
            <p:nvPr/>
          </p:nvSpPr>
          <p:spPr bwMode="auto">
            <a:xfrm>
              <a:off x="2234" y="324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26" name="Oval 100">
              <a:extLst>
                <a:ext uri="{FF2B5EF4-FFF2-40B4-BE49-F238E27FC236}">
                  <a16:creationId xmlns:a16="http://schemas.microsoft.com/office/drawing/2014/main" id="{7DDD3BCE-7508-4F4F-3D96-8A26345CD7F9}"/>
                </a:ext>
              </a:extLst>
            </p:cNvPr>
            <p:cNvSpPr>
              <a:spLocks noChangeArrowheads="1"/>
            </p:cNvSpPr>
            <p:nvPr/>
          </p:nvSpPr>
          <p:spPr bwMode="auto">
            <a:xfrm>
              <a:off x="1995" y="313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27" name="Oval 101">
              <a:extLst>
                <a:ext uri="{FF2B5EF4-FFF2-40B4-BE49-F238E27FC236}">
                  <a16:creationId xmlns:a16="http://schemas.microsoft.com/office/drawing/2014/main" id="{772D88FA-A281-A99E-D2E2-67DCB3AC0F68}"/>
                </a:ext>
              </a:extLst>
            </p:cNvPr>
            <p:cNvSpPr>
              <a:spLocks noChangeArrowheads="1"/>
            </p:cNvSpPr>
            <p:nvPr/>
          </p:nvSpPr>
          <p:spPr bwMode="auto">
            <a:xfrm>
              <a:off x="1756" y="293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28" name="Oval 102">
              <a:extLst>
                <a:ext uri="{FF2B5EF4-FFF2-40B4-BE49-F238E27FC236}">
                  <a16:creationId xmlns:a16="http://schemas.microsoft.com/office/drawing/2014/main" id="{98BD5624-6369-A907-12E5-AEA94D8F5F17}"/>
                </a:ext>
              </a:extLst>
            </p:cNvPr>
            <p:cNvSpPr>
              <a:spLocks noChangeArrowheads="1"/>
            </p:cNvSpPr>
            <p:nvPr/>
          </p:nvSpPr>
          <p:spPr bwMode="auto">
            <a:xfrm>
              <a:off x="1278" y="135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29" name="Oval 103">
              <a:extLst>
                <a:ext uri="{FF2B5EF4-FFF2-40B4-BE49-F238E27FC236}">
                  <a16:creationId xmlns:a16="http://schemas.microsoft.com/office/drawing/2014/main" id="{D0027D29-317C-1E10-F3F8-CEB15FA77242}"/>
                </a:ext>
              </a:extLst>
            </p:cNvPr>
            <p:cNvSpPr>
              <a:spLocks noChangeArrowheads="1"/>
            </p:cNvSpPr>
            <p:nvPr/>
          </p:nvSpPr>
          <p:spPr bwMode="auto">
            <a:xfrm>
              <a:off x="1517" y="254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grpSp>
      <p:grpSp>
        <p:nvGrpSpPr>
          <p:cNvPr id="8" name="Group 104">
            <a:extLst>
              <a:ext uri="{FF2B5EF4-FFF2-40B4-BE49-F238E27FC236}">
                <a16:creationId xmlns:a16="http://schemas.microsoft.com/office/drawing/2014/main" id="{8F8BA406-3623-18FD-03A7-79640FBE620D}"/>
              </a:ext>
            </a:extLst>
          </p:cNvPr>
          <p:cNvGrpSpPr>
            <a:grpSpLocks/>
          </p:cNvGrpSpPr>
          <p:nvPr/>
        </p:nvGrpSpPr>
        <p:grpSpPr bwMode="auto">
          <a:xfrm>
            <a:off x="3363914" y="3270251"/>
            <a:ext cx="3506787" cy="2346325"/>
            <a:chOff x="1159" y="2060"/>
            <a:chExt cx="2209" cy="1478"/>
          </a:xfrm>
        </p:grpSpPr>
        <p:sp>
          <p:nvSpPr>
            <p:cNvPr id="48210" name="Oval 105">
              <a:extLst>
                <a:ext uri="{FF2B5EF4-FFF2-40B4-BE49-F238E27FC236}">
                  <a16:creationId xmlns:a16="http://schemas.microsoft.com/office/drawing/2014/main" id="{16607630-CB9D-09A1-7778-02A57383E9F1}"/>
                </a:ext>
              </a:extLst>
            </p:cNvPr>
            <p:cNvSpPr>
              <a:spLocks noChangeArrowheads="1"/>
            </p:cNvSpPr>
            <p:nvPr/>
          </p:nvSpPr>
          <p:spPr bwMode="auto">
            <a:xfrm>
              <a:off x="1159" y="348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11" name="Oval 106">
              <a:extLst>
                <a:ext uri="{FF2B5EF4-FFF2-40B4-BE49-F238E27FC236}">
                  <a16:creationId xmlns:a16="http://schemas.microsoft.com/office/drawing/2014/main" id="{8B1453C5-F424-D7A1-F295-C19BE5EFCEB7}"/>
                </a:ext>
              </a:extLst>
            </p:cNvPr>
            <p:cNvSpPr>
              <a:spLocks noChangeArrowheads="1"/>
            </p:cNvSpPr>
            <p:nvPr/>
          </p:nvSpPr>
          <p:spPr bwMode="auto">
            <a:xfrm>
              <a:off x="1398" y="332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12" name="Oval 107">
              <a:extLst>
                <a:ext uri="{FF2B5EF4-FFF2-40B4-BE49-F238E27FC236}">
                  <a16:creationId xmlns:a16="http://schemas.microsoft.com/office/drawing/2014/main" id="{FF162D02-C068-4180-5641-53AAE17BD55C}"/>
                </a:ext>
              </a:extLst>
            </p:cNvPr>
            <p:cNvSpPr>
              <a:spLocks noChangeArrowheads="1"/>
            </p:cNvSpPr>
            <p:nvPr/>
          </p:nvSpPr>
          <p:spPr bwMode="auto">
            <a:xfrm>
              <a:off x="1637" y="317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13" name="Oval 108">
              <a:extLst>
                <a:ext uri="{FF2B5EF4-FFF2-40B4-BE49-F238E27FC236}">
                  <a16:creationId xmlns:a16="http://schemas.microsoft.com/office/drawing/2014/main" id="{670024D6-9808-2F90-5DCE-CFC92B0B4AB4}"/>
                </a:ext>
              </a:extLst>
            </p:cNvPr>
            <p:cNvSpPr>
              <a:spLocks noChangeArrowheads="1"/>
            </p:cNvSpPr>
            <p:nvPr/>
          </p:nvSpPr>
          <p:spPr bwMode="auto">
            <a:xfrm>
              <a:off x="1876" y="301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14" name="Oval 109">
              <a:extLst>
                <a:ext uri="{FF2B5EF4-FFF2-40B4-BE49-F238E27FC236}">
                  <a16:creationId xmlns:a16="http://schemas.microsoft.com/office/drawing/2014/main" id="{4271B08A-5239-FB4C-CD9E-AC4AC74E0019}"/>
                </a:ext>
              </a:extLst>
            </p:cNvPr>
            <p:cNvSpPr>
              <a:spLocks noChangeArrowheads="1"/>
            </p:cNvSpPr>
            <p:nvPr/>
          </p:nvSpPr>
          <p:spPr bwMode="auto">
            <a:xfrm>
              <a:off x="2115" y="285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15" name="Oval 110">
              <a:extLst>
                <a:ext uri="{FF2B5EF4-FFF2-40B4-BE49-F238E27FC236}">
                  <a16:creationId xmlns:a16="http://schemas.microsoft.com/office/drawing/2014/main" id="{2EA532B2-C46A-6675-CDDB-B7D949199828}"/>
                </a:ext>
              </a:extLst>
            </p:cNvPr>
            <p:cNvSpPr>
              <a:spLocks noChangeArrowheads="1"/>
            </p:cNvSpPr>
            <p:nvPr/>
          </p:nvSpPr>
          <p:spPr bwMode="auto">
            <a:xfrm>
              <a:off x="2354" y="269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16" name="Oval 111">
              <a:extLst>
                <a:ext uri="{FF2B5EF4-FFF2-40B4-BE49-F238E27FC236}">
                  <a16:creationId xmlns:a16="http://schemas.microsoft.com/office/drawing/2014/main" id="{09F17A5E-35E5-0BFB-CC6F-BFE82EAF4C69}"/>
                </a:ext>
              </a:extLst>
            </p:cNvPr>
            <p:cNvSpPr>
              <a:spLocks noChangeArrowheads="1"/>
            </p:cNvSpPr>
            <p:nvPr/>
          </p:nvSpPr>
          <p:spPr bwMode="auto">
            <a:xfrm>
              <a:off x="2593" y="254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17" name="Oval 112">
              <a:extLst>
                <a:ext uri="{FF2B5EF4-FFF2-40B4-BE49-F238E27FC236}">
                  <a16:creationId xmlns:a16="http://schemas.microsoft.com/office/drawing/2014/main" id="{CB900650-D237-D55B-0D40-7C9897164697}"/>
                </a:ext>
              </a:extLst>
            </p:cNvPr>
            <p:cNvSpPr>
              <a:spLocks noChangeArrowheads="1"/>
            </p:cNvSpPr>
            <p:nvPr/>
          </p:nvSpPr>
          <p:spPr bwMode="auto">
            <a:xfrm>
              <a:off x="2832" y="238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18" name="Oval 113">
              <a:extLst>
                <a:ext uri="{FF2B5EF4-FFF2-40B4-BE49-F238E27FC236}">
                  <a16:creationId xmlns:a16="http://schemas.microsoft.com/office/drawing/2014/main" id="{003B9BC3-2383-B782-69BB-9BD0A89FD2CD}"/>
                </a:ext>
              </a:extLst>
            </p:cNvPr>
            <p:cNvSpPr>
              <a:spLocks noChangeArrowheads="1"/>
            </p:cNvSpPr>
            <p:nvPr/>
          </p:nvSpPr>
          <p:spPr bwMode="auto">
            <a:xfrm>
              <a:off x="3071" y="222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19" name="Oval 114">
              <a:extLst>
                <a:ext uri="{FF2B5EF4-FFF2-40B4-BE49-F238E27FC236}">
                  <a16:creationId xmlns:a16="http://schemas.microsoft.com/office/drawing/2014/main" id="{A97D2643-0339-FFDE-6F1B-F9A526CE2D1A}"/>
                </a:ext>
              </a:extLst>
            </p:cNvPr>
            <p:cNvSpPr>
              <a:spLocks noChangeArrowheads="1"/>
            </p:cNvSpPr>
            <p:nvPr/>
          </p:nvSpPr>
          <p:spPr bwMode="auto">
            <a:xfrm>
              <a:off x="3310" y="206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grpSp>
      <p:grpSp>
        <p:nvGrpSpPr>
          <p:cNvPr id="9" name="Group 115">
            <a:extLst>
              <a:ext uri="{FF2B5EF4-FFF2-40B4-BE49-F238E27FC236}">
                <a16:creationId xmlns:a16="http://schemas.microsoft.com/office/drawing/2014/main" id="{E446344A-A548-7655-BA8A-5D06B28FAB5D}"/>
              </a:ext>
            </a:extLst>
          </p:cNvPr>
          <p:cNvGrpSpPr>
            <a:grpSpLocks/>
          </p:cNvGrpSpPr>
          <p:nvPr/>
        </p:nvGrpSpPr>
        <p:grpSpPr bwMode="auto">
          <a:xfrm>
            <a:off x="3552825" y="1778000"/>
            <a:ext cx="3506788" cy="2584450"/>
            <a:chOff x="1278" y="1120"/>
            <a:chExt cx="2209" cy="1628"/>
          </a:xfrm>
        </p:grpSpPr>
        <p:sp>
          <p:nvSpPr>
            <p:cNvPr id="48200" name="Oval 116">
              <a:extLst>
                <a:ext uri="{FF2B5EF4-FFF2-40B4-BE49-F238E27FC236}">
                  <a16:creationId xmlns:a16="http://schemas.microsoft.com/office/drawing/2014/main" id="{24DF86CC-9C4B-3084-A2DC-2032CCE69FF8}"/>
                </a:ext>
              </a:extLst>
            </p:cNvPr>
            <p:cNvSpPr>
              <a:spLocks noChangeArrowheads="1"/>
            </p:cNvSpPr>
            <p:nvPr/>
          </p:nvSpPr>
          <p:spPr bwMode="auto">
            <a:xfrm>
              <a:off x="2234" y="269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01" name="Oval 117">
              <a:extLst>
                <a:ext uri="{FF2B5EF4-FFF2-40B4-BE49-F238E27FC236}">
                  <a16:creationId xmlns:a16="http://schemas.microsoft.com/office/drawing/2014/main" id="{9A96007A-6B9B-43BF-0A9C-E51A09B8D201}"/>
                </a:ext>
              </a:extLst>
            </p:cNvPr>
            <p:cNvSpPr>
              <a:spLocks noChangeArrowheads="1"/>
            </p:cNvSpPr>
            <p:nvPr/>
          </p:nvSpPr>
          <p:spPr bwMode="auto">
            <a:xfrm>
              <a:off x="1995" y="265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02" name="Oval 118">
              <a:extLst>
                <a:ext uri="{FF2B5EF4-FFF2-40B4-BE49-F238E27FC236}">
                  <a16:creationId xmlns:a16="http://schemas.microsoft.com/office/drawing/2014/main" id="{F18DA2D0-6A95-03CF-5DF1-54044D4CA4BC}"/>
                </a:ext>
              </a:extLst>
            </p:cNvPr>
            <p:cNvSpPr>
              <a:spLocks noChangeArrowheads="1"/>
            </p:cNvSpPr>
            <p:nvPr/>
          </p:nvSpPr>
          <p:spPr bwMode="auto">
            <a:xfrm>
              <a:off x="1756" y="254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03" name="Oval 119">
              <a:extLst>
                <a:ext uri="{FF2B5EF4-FFF2-40B4-BE49-F238E27FC236}">
                  <a16:creationId xmlns:a16="http://schemas.microsoft.com/office/drawing/2014/main" id="{FDC9FDC9-BB0F-8489-89EF-2B9D62EDFF56}"/>
                </a:ext>
              </a:extLst>
            </p:cNvPr>
            <p:cNvSpPr>
              <a:spLocks noChangeArrowheads="1"/>
            </p:cNvSpPr>
            <p:nvPr/>
          </p:nvSpPr>
          <p:spPr bwMode="auto">
            <a:xfrm>
              <a:off x="1517" y="222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04" name="Oval 120">
              <a:extLst>
                <a:ext uri="{FF2B5EF4-FFF2-40B4-BE49-F238E27FC236}">
                  <a16:creationId xmlns:a16="http://schemas.microsoft.com/office/drawing/2014/main" id="{D4402A68-23E7-6237-9B09-B8E5BE2D2B5A}"/>
                </a:ext>
              </a:extLst>
            </p:cNvPr>
            <p:cNvSpPr>
              <a:spLocks noChangeArrowheads="1"/>
            </p:cNvSpPr>
            <p:nvPr/>
          </p:nvSpPr>
          <p:spPr bwMode="auto">
            <a:xfrm>
              <a:off x="1278" y="112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05" name="Oval 121">
              <a:extLst>
                <a:ext uri="{FF2B5EF4-FFF2-40B4-BE49-F238E27FC236}">
                  <a16:creationId xmlns:a16="http://schemas.microsoft.com/office/drawing/2014/main" id="{29E4D5E7-C92D-6A4D-417E-CBA9BB034B55}"/>
                </a:ext>
              </a:extLst>
            </p:cNvPr>
            <p:cNvSpPr>
              <a:spLocks noChangeArrowheads="1"/>
            </p:cNvSpPr>
            <p:nvPr/>
          </p:nvSpPr>
          <p:spPr bwMode="auto">
            <a:xfrm>
              <a:off x="3429" y="254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06" name="Oval 122">
              <a:extLst>
                <a:ext uri="{FF2B5EF4-FFF2-40B4-BE49-F238E27FC236}">
                  <a16:creationId xmlns:a16="http://schemas.microsoft.com/office/drawing/2014/main" id="{BDA51DAD-3A96-73F1-6539-8FBDEC0D93D6}"/>
                </a:ext>
              </a:extLst>
            </p:cNvPr>
            <p:cNvSpPr>
              <a:spLocks noChangeArrowheads="1"/>
            </p:cNvSpPr>
            <p:nvPr/>
          </p:nvSpPr>
          <p:spPr bwMode="auto">
            <a:xfrm>
              <a:off x="3190" y="259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07" name="Oval 123">
              <a:extLst>
                <a:ext uri="{FF2B5EF4-FFF2-40B4-BE49-F238E27FC236}">
                  <a16:creationId xmlns:a16="http://schemas.microsoft.com/office/drawing/2014/main" id="{00073DA6-D065-A7EB-7D4E-7849FC6FC146}"/>
                </a:ext>
              </a:extLst>
            </p:cNvPr>
            <p:cNvSpPr>
              <a:spLocks noChangeArrowheads="1"/>
            </p:cNvSpPr>
            <p:nvPr/>
          </p:nvSpPr>
          <p:spPr bwMode="auto">
            <a:xfrm>
              <a:off x="2951" y="263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08" name="Oval 124">
              <a:extLst>
                <a:ext uri="{FF2B5EF4-FFF2-40B4-BE49-F238E27FC236}">
                  <a16:creationId xmlns:a16="http://schemas.microsoft.com/office/drawing/2014/main" id="{328D6957-2031-5E8F-0AF1-5A59DBFCDA0D}"/>
                </a:ext>
              </a:extLst>
            </p:cNvPr>
            <p:cNvSpPr>
              <a:spLocks noChangeArrowheads="1"/>
            </p:cNvSpPr>
            <p:nvPr/>
          </p:nvSpPr>
          <p:spPr bwMode="auto">
            <a:xfrm>
              <a:off x="2712" y="267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48209" name="Oval 125">
              <a:extLst>
                <a:ext uri="{FF2B5EF4-FFF2-40B4-BE49-F238E27FC236}">
                  <a16:creationId xmlns:a16="http://schemas.microsoft.com/office/drawing/2014/main" id="{F72712DF-07D9-02C9-7135-33FE096862E5}"/>
                </a:ext>
              </a:extLst>
            </p:cNvPr>
            <p:cNvSpPr>
              <a:spLocks noChangeArrowheads="1"/>
            </p:cNvSpPr>
            <p:nvPr/>
          </p:nvSpPr>
          <p:spPr bwMode="auto">
            <a:xfrm>
              <a:off x="2473" y="269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grpSp>
      <p:sp>
        <p:nvSpPr>
          <p:cNvPr id="48164" name="Rectangle 126">
            <a:extLst>
              <a:ext uri="{FF2B5EF4-FFF2-40B4-BE49-F238E27FC236}">
                <a16:creationId xmlns:a16="http://schemas.microsoft.com/office/drawing/2014/main" id="{C917D263-730D-2FBF-15FD-5115FD33F711}"/>
              </a:ext>
            </a:extLst>
          </p:cNvPr>
          <p:cNvSpPr>
            <a:spLocks noChangeArrowheads="1"/>
          </p:cNvSpPr>
          <p:nvPr/>
        </p:nvSpPr>
        <p:spPr bwMode="auto">
          <a:xfrm>
            <a:off x="2665414" y="1190625"/>
            <a:ext cx="4603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b="1">
                <a:solidFill>
                  <a:srgbClr val="000000"/>
                </a:solidFill>
                <a:latin typeface="Arial" panose="020B0604020202020204" pitchFamily="34" charset="0"/>
                <a:ea typeface="ＭＳ Ｐゴシック" panose="020B0600070205080204" pitchFamily="34" charset="-128"/>
              </a:rPr>
              <a:t>Costs</a:t>
            </a:r>
            <a:endParaRPr lang="en-US" altLang="en-US" sz="2400">
              <a:latin typeface="Times New Roman" panose="02020603050405020304" pitchFamily="18" charset="0"/>
              <a:ea typeface="ＭＳ Ｐゴシック" panose="020B0600070205080204" pitchFamily="34" charset="-128"/>
            </a:endParaRPr>
          </a:p>
        </p:txBody>
      </p:sp>
      <p:sp>
        <p:nvSpPr>
          <p:cNvPr id="48165" name="Rectangle 127">
            <a:extLst>
              <a:ext uri="{FF2B5EF4-FFF2-40B4-BE49-F238E27FC236}">
                <a16:creationId xmlns:a16="http://schemas.microsoft.com/office/drawing/2014/main" id="{8C9DD060-752A-FD6F-8FFA-1785895ED7BB}"/>
              </a:ext>
            </a:extLst>
          </p:cNvPr>
          <p:cNvSpPr>
            <a:spLocks noChangeArrowheads="1"/>
          </p:cNvSpPr>
          <p:nvPr/>
        </p:nvSpPr>
        <p:spPr bwMode="auto">
          <a:xfrm>
            <a:off x="2713039" y="1504950"/>
            <a:ext cx="4603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GB" altLang="en-US" sz="1300">
                <a:solidFill>
                  <a:srgbClr val="000000"/>
                </a:solidFill>
                <a:latin typeface="Arial" panose="020B0604020202020204" pitchFamily="34" charset="0"/>
                <a:ea typeface="ＭＳ Ｐゴシック" panose="020B0600070205080204" pitchFamily="34" charset="-128"/>
              </a:rPr>
              <a:t>€</a:t>
            </a:r>
            <a:r>
              <a:rPr lang="en-US" altLang="en-US" sz="1300">
                <a:solidFill>
                  <a:srgbClr val="000000"/>
                </a:solidFill>
                <a:latin typeface="Arial" panose="020B0604020202020204" pitchFamily="34" charset="0"/>
                <a:ea typeface="ＭＳ Ｐゴシック" panose="020B0600070205080204" pitchFamily="34" charset="-128"/>
              </a:rPr>
              <a:t> 3.50</a:t>
            </a:r>
          </a:p>
        </p:txBody>
      </p:sp>
      <p:sp>
        <p:nvSpPr>
          <p:cNvPr id="48166" name="Rectangle 128">
            <a:extLst>
              <a:ext uri="{FF2B5EF4-FFF2-40B4-BE49-F238E27FC236}">
                <a16:creationId xmlns:a16="http://schemas.microsoft.com/office/drawing/2014/main" id="{7ABEFC9F-DC7B-529A-A894-4C2C4B001462}"/>
              </a:ext>
            </a:extLst>
          </p:cNvPr>
          <p:cNvSpPr>
            <a:spLocks noChangeArrowheads="1"/>
          </p:cNvSpPr>
          <p:nvPr/>
        </p:nvSpPr>
        <p:spPr bwMode="auto">
          <a:xfrm>
            <a:off x="2806701" y="1812925"/>
            <a:ext cx="322263"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3.25</a:t>
            </a:r>
            <a:endParaRPr lang="en-US" altLang="en-US" sz="2400">
              <a:latin typeface="Times New Roman" panose="02020603050405020304" pitchFamily="18" charset="0"/>
              <a:ea typeface="ＭＳ Ｐゴシック" panose="020B0600070205080204" pitchFamily="34" charset="-128"/>
            </a:endParaRPr>
          </a:p>
        </p:txBody>
      </p:sp>
      <p:sp>
        <p:nvSpPr>
          <p:cNvPr id="48167" name="Rectangle 129">
            <a:extLst>
              <a:ext uri="{FF2B5EF4-FFF2-40B4-BE49-F238E27FC236}">
                <a16:creationId xmlns:a16="http://schemas.microsoft.com/office/drawing/2014/main" id="{19E8E573-6F0C-23DA-7B23-0BCB2674289C}"/>
              </a:ext>
            </a:extLst>
          </p:cNvPr>
          <p:cNvSpPr>
            <a:spLocks noChangeArrowheads="1"/>
          </p:cNvSpPr>
          <p:nvPr/>
        </p:nvSpPr>
        <p:spPr bwMode="auto">
          <a:xfrm>
            <a:off x="2806701" y="2122489"/>
            <a:ext cx="322263"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3.00</a:t>
            </a:r>
            <a:endParaRPr lang="en-US" altLang="en-US" sz="2400">
              <a:latin typeface="Times New Roman" panose="02020603050405020304" pitchFamily="18" charset="0"/>
              <a:ea typeface="ＭＳ Ｐゴシック" panose="020B0600070205080204" pitchFamily="34" charset="-128"/>
            </a:endParaRPr>
          </a:p>
        </p:txBody>
      </p:sp>
      <p:sp>
        <p:nvSpPr>
          <p:cNvPr id="48168" name="Rectangle 130">
            <a:extLst>
              <a:ext uri="{FF2B5EF4-FFF2-40B4-BE49-F238E27FC236}">
                <a16:creationId xmlns:a16="http://schemas.microsoft.com/office/drawing/2014/main" id="{FA11E104-2D2C-8547-7D8D-C5A293FF49EB}"/>
              </a:ext>
            </a:extLst>
          </p:cNvPr>
          <p:cNvSpPr>
            <a:spLocks noChangeArrowheads="1"/>
          </p:cNvSpPr>
          <p:nvPr/>
        </p:nvSpPr>
        <p:spPr bwMode="auto">
          <a:xfrm>
            <a:off x="2806701" y="2432050"/>
            <a:ext cx="322263"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2.75</a:t>
            </a:r>
            <a:endParaRPr lang="en-US" altLang="en-US" sz="2400">
              <a:latin typeface="Times New Roman" panose="02020603050405020304" pitchFamily="18" charset="0"/>
              <a:ea typeface="ＭＳ Ｐゴシック" panose="020B0600070205080204" pitchFamily="34" charset="-128"/>
            </a:endParaRPr>
          </a:p>
        </p:txBody>
      </p:sp>
      <p:sp>
        <p:nvSpPr>
          <p:cNvPr id="48169" name="Rectangle 131">
            <a:extLst>
              <a:ext uri="{FF2B5EF4-FFF2-40B4-BE49-F238E27FC236}">
                <a16:creationId xmlns:a16="http://schemas.microsoft.com/office/drawing/2014/main" id="{BAB49EEC-720E-E630-59B3-871422D0314B}"/>
              </a:ext>
            </a:extLst>
          </p:cNvPr>
          <p:cNvSpPr>
            <a:spLocks noChangeArrowheads="1"/>
          </p:cNvSpPr>
          <p:nvPr/>
        </p:nvSpPr>
        <p:spPr bwMode="auto">
          <a:xfrm>
            <a:off x="2806701" y="2741614"/>
            <a:ext cx="322263"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2.50</a:t>
            </a:r>
            <a:endParaRPr lang="en-US" altLang="en-US" sz="2400">
              <a:latin typeface="Times New Roman" panose="02020603050405020304" pitchFamily="18" charset="0"/>
              <a:ea typeface="ＭＳ Ｐゴシック" panose="020B0600070205080204" pitchFamily="34" charset="-128"/>
            </a:endParaRPr>
          </a:p>
        </p:txBody>
      </p:sp>
      <p:sp>
        <p:nvSpPr>
          <p:cNvPr id="48170" name="Rectangle 132">
            <a:extLst>
              <a:ext uri="{FF2B5EF4-FFF2-40B4-BE49-F238E27FC236}">
                <a16:creationId xmlns:a16="http://schemas.microsoft.com/office/drawing/2014/main" id="{E7292765-1EF1-B057-82B8-D7279729D7B2}"/>
              </a:ext>
            </a:extLst>
          </p:cNvPr>
          <p:cNvSpPr>
            <a:spLocks noChangeArrowheads="1"/>
          </p:cNvSpPr>
          <p:nvPr/>
        </p:nvSpPr>
        <p:spPr bwMode="auto">
          <a:xfrm>
            <a:off x="2806701" y="3051175"/>
            <a:ext cx="322263"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2.25</a:t>
            </a:r>
            <a:endParaRPr lang="en-US" altLang="en-US" sz="2400">
              <a:latin typeface="Times New Roman" panose="02020603050405020304" pitchFamily="18" charset="0"/>
              <a:ea typeface="ＭＳ Ｐゴシック" panose="020B0600070205080204" pitchFamily="34" charset="-128"/>
            </a:endParaRPr>
          </a:p>
        </p:txBody>
      </p:sp>
      <p:sp>
        <p:nvSpPr>
          <p:cNvPr id="48171" name="Rectangle 133">
            <a:extLst>
              <a:ext uri="{FF2B5EF4-FFF2-40B4-BE49-F238E27FC236}">
                <a16:creationId xmlns:a16="http://schemas.microsoft.com/office/drawing/2014/main" id="{976A2FC5-55CF-9852-7533-F10C75976741}"/>
              </a:ext>
            </a:extLst>
          </p:cNvPr>
          <p:cNvSpPr>
            <a:spLocks noChangeArrowheads="1"/>
          </p:cNvSpPr>
          <p:nvPr/>
        </p:nvSpPr>
        <p:spPr bwMode="auto">
          <a:xfrm>
            <a:off x="2806701" y="3359150"/>
            <a:ext cx="322263"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2.00</a:t>
            </a:r>
            <a:endParaRPr lang="en-US" altLang="en-US" sz="2400">
              <a:latin typeface="Times New Roman" panose="02020603050405020304" pitchFamily="18" charset="0"/>
              <a:ea typeface="ＭＳ Ｐゴシック" panose="020B0600070205080204" pitchFamily="34" charset="-128"/>
            </a:endParaRPr>
          </a:p>
        </p:txBody>
      </p:sp>
      <p:sp>
        <p:nvSpPr>
          <p:cNvPr id="48172" name="Rectangle 134">
            <a:extLst>
              <a:ext uri="{FF2B5EF4-FFF2-40B4-BE49-F238E27FC236}">
                <a16:creationId xmlns:a16="http://schemas.microsoft.com/office/drawing/2014/main" id="{3EABFB05-DCCD-E33B-C0C9-4C16FC43F4E1}"/>
              </a:ext>
            </a:extLst>
          </p:cNvPr>
          <p:cNvSpPr>
            <a:spLocks noChangeArrowheads="1"/>
          </p:cNvSpPr>
          <p:nvPr/>
        </p:nvSpPr>
        <p:spPr bwMode="auto">
          <a:xfrm>
            <a:off x="2806701" y="3675064"/>
            <a:ext cx="322263"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1.75</a:t>
            </a:r>
            <a:endParaRPr lang="en-US" altLang="en-US" sz="2400">
              <a:latin typeface="Times New Roman" panose="02020603050405020304" pitchFamily="18" charset="0"/>
              <a:ea typeface="ＭＳ Ｐゴシック" panose="020B0600070205080204" pitchFamily="34" charset="-128"/>
            </a:endParaRPr>
          </a:p>
        </p:txBody>
      </p:sp>
      <p:sp>
        <p:nvSpPr>
          <p:cNvPr id="48173" name="Rectangle 135">
            <a:extLst>
              <a:ext uri="{FF2B5EF4-FFF2-40B4-BE49-F238E27FC236}">
                <a16:creationId xmlns:a16="http://schemas.microsoft.com/office/drawing/2014/main" id="{678A6419-515E-7FE5-71EF-872717F24CAA}"/>
              </a:ext>
            </a:extLst>
          </p:cNvPr>
          <p:cNvSpPr>
            <a:spLocks noChangeArrowheads="1"/>
          </p:cNvSpPr>
          <p:nvPr/>
        </p:nvSpPr>
        <p:spPr bwMode="auto">
          <a:xfrm>
            <a:off x="2806701" y="3983039"/>
            <a:ext cx="322263"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1.50</a:t>
            </a:r>
            <a:endParaRPr lang="en-US" altLang="en-US" sz="2400">
              <a:latin typeface="Times New Roman" panose="02020603050405020304" pitchFamily="18" charset="0"/>
              <a:ea typeface="ＭＳ Ｐゴシック" panose="020B0600070205080204" pitchFamily="34" charset="-128"/>
            </a:endParaRPr>
          </a:p>
        </p:txBody>
      </p:sp>
      <p:sp>
        <p:nvSpPr>
          <p:cNvPr id="48174" name="Rectangle 136">
            <a:extLst>
              <a:ext uri="{FF2B5EF4-FFF2-40B4-BE49-F238E27FC236}">
                <a16:creationId xmlns:a16="http://schemas.microsoft.com/office/drawing/2014/main" id="{AF0D2582-22BF-D95B-0807-0D732F2AD17E}"/>
              </a:ext>
            </a:extLst>
          </p:cNvPr>
          <p:cNvSpPr>
            <a:spLocks noChangeArrowheads="1"/>
          </p:cNvSpPr>
          <p:nvPr/>
        </p:nvSpPr>
        <p:spPr bwMode="auto">
          <a:xfrm>
            <a:off x="2806701" y="4292600"/>
            <a:ext cx="322263"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1.25</a:t>
            </a:r>
            <a:endParaRPr lang="en-US" altLang="en-US" sz="2400">
              <a:latin typeface="Times New Roman" panose="02020603050405020304" pitchFamily="18" charset="0"/>
              <a:ea typeface="ＭＳ Ｐゴシック" panose="020B0600070205080204" pitchFamily="34" charset="-128"/>
            </a:endParaRPr>
          </a:p>
        </p:txBody>
      </p:sp>
      <p:sp>
        <p:nvSpPr>
          <p:cNvPr id="48175" name="Rectangle 137">
            <a:extLst>
              <a:ext uri="{FF2B5EF4-FFF2-40B4-BE49-F238E27FC236}">
                <a16:creationId xmlns:a16="http://schemas.microsoft.com/office/drawing/2014/main" id="{5ADA57B1-BB28-1906-1AEB-7EEE93FECB1F}"/>
              </a:ext>
            </a:extLst>
          </p:cNvPr>
          <p:cNvSpPr>
            <a:spLocks noChangeArrowheads="1"/>
          </p:cNvSpPr>
          <p:nvPr/>
        </p:nvSpPr>
        <p:spPr bwMode="auto">
          <a:xfrm>
            <a:off x="2806701" y="4602164"/>
            <a:ext cx="322263"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1.00</a:t>
            </a:r>
            <a:endParaRPr lang="en-US" altLang="en-US" sz="2400">
              <a:latin typeface="Times New Roman" panose="02020603050405020304" pitchFamily="18" charset="0"/>
              <a:ea typeface="ＭＳ Ｐゴシック" panose="020B0600070205080204" pitchFamily="34" charset="-128"/>
            </a:endParaRPr>
          </a:p>
        </p:txBody>
      </p:sp>
      <p:sp>
        <p:nvSpPr>
          <p:cNvPr id="48176" name="Rectangle 138">
            <a:extLst>
              <a:ext uri="{FF2B5EF4-FFF2-40B4-BE49-F238E27FC236}">
                <a16:creationId xmlns:a16="http://schemas.microsoft.com/office/drawing/2014/main" id="{7A86941D-2ECF-3D35-B03E-4B7CEC1A3DAD}"/>
              </a:ext>
            </a:extLst>
          </p:cNvPr>
          <p:cNvSpPr>
            <a:spLocks noChangeArrowheads="1"/>
          </p:cNvSpPr>
          <p:nvPr/>
        </p:nvSpPr>
        <p:spPr bwMode="auto">
          <a:xfrm>
            <a:off x="2806701" y="4911725"/>
            <a:ext cx="322263"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0.75</a:t>
            </a:r>
            <a:endParaRPr lang="en-US" altLang="en-US" sz="2400">
              <a:latin typeface="Times New Roman" panose="02020603050405020304" pitchFamily="18" charset="0"/>
              <a:ea typeface="ＭＳ Ｐゴシック" panose="020B0600070205080204" pitchFamily="34" charset="-128"/>
            </a:endParaRPr>
          </a:p>
        </p:txBody>
      </p:sp>
      <p:sp>
        <p:nvSpPr>
          <p:cNvPr id="48177" name="Rectangle 139">
            <a:extLst>
              <a:ext uri="{FF2B5EF4-FFF2-40B4-BE49-F238E27FC236}">
                <a16:creationId xmlns:a16="http://schemas.microsoft.com/office/drawing/2014/main" id="{389080D5-22D8-D01A-4230-4845893CB17A}"/>
              </a:ext>
            </a:extLst>
          </p:cNvPr>
          <p:cNvSpPr>
            <a:spLocks noChangeArrowheads="1"/>
          </p:cNvSpPr>
          <p:nvPr/>
        </p:nvSpPr>
        <p:spPr bwMode="auto">
          <a:xfrm>
            <a:off x="2806701" y="5221289"/>
            <a:ext cx="322263"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0.50</a:t>
            </a:r>
            <a:endParaRPr lang="en-US" altLang="en-US" sz="2400">
              <a:latin typeface="Times New Roman" panose="02020603050405020304" pitchFamily="18" charset="0"/>
              <a:ea typeface="ＭＳ Ｐゴシック" panose="020B0600070205080204" pitchFamily="34" charset="-128"/>
            </a:endParaRPr>
          </a:p>
        </p:txBody>
      </p:sp>
      <p:sp>
        <p:nvSpPr>
          <p:cNvPr id="48178" name="Rectangle 140">
            <a:extLst>
              <a:ext uri="{FF2B5EF4-FFF2-40B4-BE49-F238E27FC236}">
                <a16:creationId xmlns:a16="http://schemas.microsoft.com/office/drawing/2014/main" id="{A6CEBDFD-4A8B-1907-024A-429E169CA7D6}"/>
              </a:ext>
            </a:extLst>
          </p:cNvPr>
          <p:cNvSpPr>
            <a:spLocks noChangeArrowheads="1"/>
          </p:cNvSpPr>
          <p:nvPr/>
        </p:nvSpPr>
        <p:spPr bwMode="auto">
          <a:xfrm>
            <a:off x="2806701" y="5529264"/>
            <a:ext cx="322263"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0.25</a:t>
            </a:r>
            <a:endParaRPr lang="en-US" altLang="en-US" sz="2400">
              <a:latin typeface="Times New Roman" panose="02020603050405020304" pitchFamily="18" charset="0"/>
              <a:ea typeface="ＭＳ Ｐゴシック" panose="020B0600070205080204" pitchFamily="34" charset="-128"/>
            </a:endParaRPr>
          </a:p>
        </p:txBody>
      </p:sp>
      <p:sp>
        <p:nvSpPr>
          <p:cNvPr id="48179" name="Rectangle 141">
            <a:extLst>
              <a:ext uri="{FF2B5EF4-FFF2-40B4-BE49-F238E27FC236}">
                <a16:creationId xmlns:a16="http://schemas.microsoft.com/office/drawing/2014/main" id="{32CE8828-1D43-614E-8BF2-BDBFABE3FB68}"/>
              </a:ext>
            </a:extLst>
          </p:cNvPr>
          <p:cNvSpPr>
            <a:spLocks noChangeArrowheads="1"/>
          </p:cNvSpPr>
          <p:nvPr/>
        </p:nvSpPr>
        <p:spPr bwMode="auto">
          <a:xfrm>
            <a:off x="8323263" y="5986464"/>
            <a:ext cx="673100"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b="1">
                <a:solidFill>
                  <a:srgbClr val="000000"/>
                </a:solidFill>
                <a:latin typeface="Arial" panose="020B0604020202020204" pitchFamily="34" charset="0"/>
                <a:ea typeface="ＭＳ Ｐゴシック" panose="020B0600070205080204" pitchFamily="34" charset="-128"/>
              </a:rPr>
              <a:t>Quantity</a:t>
            </a:r>
            <a:endParaRPr lang="en-US" altLang="en-US" sz="2400">
              <a:latin typeface="Times New Roman" panose="02020603050405020304" pitchFamily="18" charset="0"/>
              <a:ea typeface="ＭＳ Ｐゴシック" panose="020B0600070205080204" pitchFamily="34" charset="-128"/>
            </a:endParaRPr>
          </a:p>
        </p:txBody>
      </p:sp>
      <p:sp>
        <p:nvSpPr>
          <p:cNvPr id="48180" name="Rectangle 142">
            <a:extLst>
              <a:ext uri="{FF2B5EF4-FFF2-40B4-BE49-F238E27FC236}">
                <a16:creationId xmlns:a16="http://schemas.microsoft.com/office/drawing/2014/main" id="{DAD41746-274B-795D-4C4A-508F5C6EF539}"/>
              </a:ext>
            </a:extLst>
          </p:cNvPr>
          <p:cNvSpPr>
            <a:spLocks noChangeArrowheads="1"/>
          </p:cNvSpPr>
          <p:nvPr/>
        </p:nvSpPr>
        <p:spPr bwMode="auto">
          <a:xfrm>
            <a:off x="8248651" y="6196014"/>
            <a:ext cx="747713"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b="1">
                <a:solidFill>
                  <a:srgbClr val="000000"/>
                </a:solidFill>
                <a:latin typeface="Arial" panose="020B0604020202020204" pitchFamily="34" charset="0"/>
                <a:ea typeface="ＭＳ Ｐゴシック" panose="020B0600070205080204" pitchFamily="34" charset="-128"/>
              </a:rPr>
              <a:t>of Output</a:t>
            </a:r>
            <a:endParaRPr lang="en-US" altLang="en-US" sz="2400">
              <a:latin typeface="Times New Roman" panose="02020603050405020304" pitchFamily="18" charset="0"/>
              <a:ea typeface="ＭＳ Ｐゴシック" panose="020B0600070205080204" pitchFamily="34" charset="-128"/>
            </a:endParaRPr>
          </a:p>
        </p:txBody>
      </p:sp>
      <p:sp>
        <p:nvSpPr>
          <p:cNvPr id="48181" name="Rectangle 143">
            <a:extLst>
              <a:ext uri="{FF2B5EF4-FFF2-40B4-BE49-F238E27FC236}">
                <a16:creationId xmlns:a16="http://schemas.microsoft.com/office/drawing/2014/main" id="{27C09B94-FFEB-0F85-DE8B-6D6E6CF71181}"/>
              </a:ext>
            </a:extLst>
          </p:cNvPr>
          <p:cNvSpPr>
            <a:spLocks noChangeArrowheads="1"/>
          </p:cNvSpPr>
          <p:nvPr/>
        </p:nvSpPr>
        <p:spPr bwMode="auto">
          <a:xfrm>
            <a:off x="6513513" y="6405564"/>
            <a:ext cx="248305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b="1">
                <a:solidFill>
                  <a:srgbClr val="000000"/>
                </a:solidFill>
                <a:latin typeface="Arial" panose="020B0604020202020204" pitchFamily="34" charset="0"/>
                <a:ea typeface="ＭＳ Ｐゴシック" panose="020B0600070205080204" pitchFamily="34" charset="-128"/>
              </a:rPr>
              <a:t>(glasses of lemonade per hour)</a:t>
            </a:r>
            <a:endParaRPr lang="en-US" altLang="en-US" sz="2400">
              <a:latin typeface="Times New Roman" panose="02020603050405020304" pitchFamily="18" charset="0"/>
              <a:ea typeface="ＭＳ Ｐゴシック" panose="020B0600070205080204" pitchFamily="34" charset="-128"/>
            </a:endParaRPr>
          </a:p>
        </p:txBody>
      </p:sp>
      <p:sp>
        <p:nvSpPr>
          <p:cNvPr id="48182" name="Rectangle 144">
            <a:extLst>
              <a:ext uri="{FF2B5EF4-FFF2-40B4-BE49-F238E27FC236}">
                <a16:creationId xmlns:a16="http://schemas.microsoft.com/office/drawing/2014/main" id="{F2057568-782D-2E49-0523-F20AB6E41714}"/>
              </a:ext>
            </a:extLst>
          </p:cNvPr>
          <p:cNvSpPr>
            <a:spLocks noChangeArrowheads="1"/>
          </p:cNvSpPr>
          <p:nvPr/>
        </p:nvSpPr>
        <p:spPr bwMode="auto">
          <a:xfrm>
            <a:off x="3036889" y="5991225"/>
            <a:ext cx="920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0</a:t>
            </a:r>
            <a:endParaRPr lang="en-US" altLang="en-US" sz="2400">
              <a:latin typeface="Times New Roman" panose="02020603050405020304" pitchFamily="18" charset="0"/>
              <a:ea typeface="ＭＳ Ｐゴシック" panose="020B0600070205080204" pitchFamily="34" charset="-128"/>
            </a:endParaRPr>
          </a:p>
        </p:txBody>
      </p:sp>
      <p:sp>
        <p:nvSpPr>
          <p:cNvPr id="48183" name="Rectangle 145">
            <a:extLst>
              <a:ext uri="{FF2B5EF4-FFF2-40B4-BE49-F238E27FC236}">
                <a16:creationId xmlns:a16="http://schemas.microsoft.com/office/drawing/2014/main" id="{8CCFDBD7-C29B-CCDE-C458-F156F3783D03}"/>
              </a:ext>
            </a:extLst>
          </p:cNvPr>
          <p:cNvSpPr>
            <a:spLocks noChangeArrowheads="1"/>
          </p:cNvSpPr>
          <p:nvPr/>
        </p:nvSpPr>
        <p:spPr bwMode="auto">
          <a:xfrm>
            <a:off x="3535364" y="5991225"/>
            <a:ext cx="920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1</a:t>
            </a:r>
            <a:endParaRPr lang="en-US" altLang="en-US" sz="2400">
              <a:latin typeface="Times New Roman" panose="02020603050405020304" pitchFamily="18" charset="0"/>
              <a:ea typeface="ＭＳ Ｐゴシック" panose="020B0600070205080204" pitchFamily="34" charset="-128"/>
            </a:endParaRPr>
          </a:p>
        </p:txBody>
      </p:sp>
      <p:sp>
        <p:nvSpPr>
          <p:cNvPr id="48184" name="Rectangle 146">
            <a:extLst>
              <a:ext uri="{FF2B5EF4-FFF2-40B4-BE49-F238E27FC236}">
                <a16:creationId xmlns:a16="http://schemas.microsoft.com/office/drawing/2014/main" id="{1D5EE5E7-372C-CE8E-6E49-40EDA80EF004}"/>
              </a:ext>
            </a:extLst>
          </p:cNvPr>
          <p:cNvSpPr>
            <a:spLocks noChangeArrowheads="1"/>
          </p:cNvSpPr>
          <p:nvPr/>
        </p:nvSpPr>
        <p:spPr bwMode="auto">
          <a:xfrm>
            <a:off x="4668839" y="5991225"/>
            <a:ext cx="920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4</a:t>
            </a:r>
            <a:endParaRPr lang="en-US" altLang="en-US" sz="2400">
              <a:latin typeface="Times New Roman" panose="02020603050405020304" pitchFamily="18" charset="0"/>
              <a:ea typeface="ＭＳ Ｐゴシック" panose="020B0600070205080204" pitchFamily="34" charset="-128"/>
            </a:endParaRPr>
          </a:p>
        </p:txBody>
      </p:sp>
      <p:sp>
        <p:nvSpPr>
          <p:cNvPr id="48185" name="Rectangle 147">
            <a:extLst>
              <a:ext uri="{FF2B5EF4-FFF2-40B4-BE49-F238E27FC236}">
                <a16:creationId xmlns:a16="http://schemas.microsoft.com/office/drawing/2014/main" id="{0DED3F9D-7F12-4A7A-C919-FFF9EDDEA513}"/>
              </a:ext>
            </a:extLst>
          </p:cNvPr>
          <p:cNvSpPr>
            <a:spLocks noChangeArrowheads="1"/>
          </p:cNvSpPr>
          <p:nvPr/>
        </p:nvSpPr>
        <p:spPr bwMode="auto">
          <a:xfrm>
            <a:off x="4291014" y="5991225"/>
            <a:ext cx="920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3</a:t>
            </a:r>
            <a:endParaRPr lang="en-US" altLang="en-US" sz="2400">
              <a:latin typeface="Times New Roman" panose="02020603050405020304" pitchFamily="18" charset="0"/>
              <a:ea typeface="ＭＳ Ｐゴシック" panose="020B0600070205080204" pitchFamily="34" charset="-128"/>
            </a:endParaRPr>
          </a:p>
        </p:txBody>
      </p:sp>
      <p:sp>
        <p:nvSpPr>
          <p:cNvPr id="48186" name="Rectangle 148">
            <a:extLst>
              <a:ext uri="{FF2B5EF4-FFF2-40B4-BE49-F238E27FC236}">
                <a16:creationId xmlns:a16="http://schemas.microsoft.com/office/drawing/2014/main" id="{2C10ACBC-F86C-4941-4CD2-C02AC59D0707}"/>
              </a:ext>
            </a:extLst>
          </p:cNvPr>
          <p:cNvSpPr>
            <a:spLocks noChangeArrowheads="1"/>
          </p:cNvSpPr>
          <p:nvPr/>
        </p:nvSpPr>
        <p:spPr bwMode="auto">
          <a:xfrm>
            <a:off x="3913189" y="5991225"/>
            <a:ext cx="920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2</a:t>
            </a:r>
            <a:endParaRPr lang="en-US" altLang="en-US" sz="2400">
              <a:latin typeface="Times New Roman" panose="02020603050405020304" pitchFamily="18" charset="0"/>
              <a:ea typeface="ＭＳ Ｐゴシック" panose="020B0600070205080204" pitchFamily="34" charset="-128"/>
            </a:endParaRPr>
          </a:p>
        </p:txBody>
      </p:sp>
      <p:sp>
        <p:nvSpPr>
          <p:cNvPr id="48187" name="Rectangle 149">
            <a:extLst>
              <a:ext uri="{FF2B5EF4-FFF2-40B4-BE49-F238E27FC236}">
                <a16:creationId xmlns:a16="http://schemas.microsoft.com/office/drawing/2014/main" id="{78F01A66-DA86-D881-D3B6-663A7C799440}"/>
              </a:ext>
            </a:extLst>
          </p:cNvPr>
          <p:cNvSpPr>
            <a:spLocks noChangeArrowheads="1"/>
          </p:cNvSpPr>
          <p:nvPr/>
        </p:nvSpPr>
        <p:spPr bwMode="auto">
          <a:xfrm>
            <a:off x="5805489" y="5991225"/>
            <a:ext cx="920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7</a:t>
            </a:r>
            <a:endParaRPr lang="en-US" altLang="en-US" sz="2400">
              <a:latin typeface="Times New Roman" panose="02020603050405020304" pitchFamily="18" charset="0"/>
              <a:ea typeface="ＭＳ Ｐゴシック" panose="020B0600070205080204" pitchFamily="34" charset="-128"/>
            </a:endParaRPr>
          </a:p>
        </p:txBody>
      </p:sp>
      <p:sp>
        <p:nvSpPr>
          <p:cNvPr id="48188" name="Rectangle 150">
            <a:extLst>
              <a:ext uri="{FF2B5EF4-FFF2-40B4-BE49-F238E27FC236}">
                <a16:creationId xmlns:a16="http://schemas.microsoft.com/office/drawing/2014/main" id="{F4418C22-85A9-D1C3-2740-C5CE4291ED95}"/>
              </a:ext>
            </a:extLst>
          </p:cNvPr>
          <p:cNvSpPr>
            <a:spLocks noChangeArrowheads="1"/>
          </p:cNvSpPr>
          <p:nvPr/>
        </p:nvSpPr>
        <p:spPr bwMode="auto">
          <a:xfrm>
            <a:off x="5429251" y="5991225"/>
            <a:ext cx="920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6</a:t>
            </a:r>
            <a:endParaRPr lang="en-US" altLang="en-US" sz="2400">
              <a:latin typeface="Times New Roman" panose="02020603050405020304" pitchFamily="18" charset="0"/>
              <a:ea typeface="ＭＳ Ｐゴシック" panose="020B0600070205080204" pitchFamily="34" charset="-128"/>
            </a:endParaRPr>
          </a:p>
        </p:txBody>
      </p:sp>
      <p:sp>
        <p:nvSpPr>
          <p:cNvPr id="48189" name="Rectangle 151">
            <a:extLst>
              <a:ext uri="{FF2B5EF4-FFF2-40B4-BE49-F238E27FC236}">
                <a16:creationId xmlns:a16="http://schemas.microsoft.com/office/drawing/2014/main" id="{D0E75C62-F20B-9F00-E015-7175653E82EC}"/>
              </a:ext>
            </a:extLst>
          </p:cNvPr>
          <p:cNvSpPr>
            <a:spLocks noChangeArrowheads="1"/>
          </p:cNvSpPr>
          <p:nvPr/>
        </p:nvSpPr>
        <p:spPr bwMode="auto">
          <a:xfrm>
            <a:off x="5051426" y="5991225"/>
            <a:ext cx="920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5</a:t>
            </a:r>
            <a:endParaRPr lang="en-US" altLang="en-US" sz="2400">
              <a:latin typeface="Times New Roman" panose="02020603050405020304" pitchFamily="18" charset="0"/>
              <a:ea typeface="ＭＳ Ｐゴシック" panose="020B0600070205080204" pitchFamily="34" charset="-128"/>
            </a:endParaRPr>
          </a:p>
        </p:txBody>
      </p:sp>
      <p:sp>
        <p:nvSpPr>
          <p:cNvPr id="48190" name="Rectangle 152">
            <a:extLst>
              <a:ext uri="{FF2B5EF4-FFF2-40B4-BE49-F238E27FC236}">
                <a16:creationId xmlns:a16="http://schemas.microsoft.com/office/drawing/2014/main" id="{D41A6B16-AFE3-F75B-91A5-66749962B611}"/>
              </a:ext>
            </a:extLst>
          </p:cNvPr>
          <p:cNvSpPr>
            <a:spLocks noChangeArrowheads="1"/>
          </p:cNvSpPr>
          <p:nvPr/>
        </p:nvSpPr>
        <p:spPr bwMode="auto">
          <a:xfrm>
            <a:off x="6561139" y="5991225"/>
            <a:ext cx="920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9</a:t>
            </a:r>
            <a:endParaRPr lang="en-US" altLang="en-US" sz="2400">
              <a:latin typeface="Times New Roman" panose="02020603050405020304" pitchFamily="18" charset="0"/>
              <a:ea typeface="ＭＳ Ｐゴシック" panose="020B0600070205080204" pitchFamily="34" charset="-128"/>
            </a:endParaRPr>
          </a:p>
        </p:txBody>
      </p:sp>
      <p:sp>
        <p:nvSpPr>
          <p:cNvPr id="48191" name="Rectangle 153">
            <a:extLst>
              <a:ext uri="{FF2B5EF4-FFF2-40B4-BE49-F238E27FC236}">
                <a16:creationId xmlns:a16="http://schemas.microsoft.com/office/drawing/2014/main" id="{46443197-AB24-31E8-F42D-7F8827B73638}"/>
              </a:ext>
            </a:extLst>
          </p:cNvPr>
          <p:cNvSpPr>
            <a:spLocks noChangeArrowheads="1"/>
          </p:cNvSpPr>
          <p:nvPr/>
        </p:nvSpPr>
        <p:spPr bwMode="auto">
          <a:xfrm>
            <a:off x="6183314" y="5991225"/>
            <a:ext cx="920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8</a:t>
            </a:r>
            <a:endParaRPr lang="en-US" altLang="en-US" sz="2400">
              <a:latin typeface="Times New Roman" panose="02020603050405020304" pitchFamily="18" charset="0"/>
              <a:ea typeface="ＭＳ Ｐゴシック" panose="020B0600070205080204" pitchFamily="34" charset="-128"/>
            </a:endParaRPr>
          </a:p>
        </p:txBody>
      </p:sp>
      <p:sp>
        <p:nvSpPr>
          <p:cNvPr id="48192" name="Rectangle 154">
            <a:extLst>
              <a:ext uri="{FF2B5EF4-FFF2-40B4-BE49-F238E27FC236}">
                <a16:creationId xmlns:a16="http://schemas.microsoft.com/office/drawing/2014/main" id="{D03604B5-27F9-221A-0096-AEEBA659E4CA}"/>
              </a:ext>
            </a:extLst>
          </p:cNvPr>
          <p:cNvSpPr>
            <a:spLocks noChangeArrowheads="1"/>
          </p:cNvSpPr>
          <p:nvPr/>
        </p:nvSpPr>
        <p:spPr bwMode="auto">
          <a:xfrm>
            <a:off x="6891338" y="5991225"/>
            <a:ext cx="184150"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10</a:t>
            </a:r>
            <a:endParaRPr lang="en-US" altLang="en-US" sz="2400">
              <a:latin typeface="Times New Roman" panose="02020603050405020304" pitchFamily="18" charset="0"/>
              <a:ea typeface="ＭＳ Ｐゴシック" panose="020B0600070205080204" pitchFamily="34" charset="-128"/>
            </a:endParaRPr>
          </a:p>
        </p:txBody>
      </p:sp>
      <p:sp>
        <p:nvSpPr>
          <p:cNvPr id="103579" name="Rectangle 155">
            <a:extLst>
              <a:ext uri="{FF2B5EF4-FFF2-40B4-BE49-F238E27FC236}">
                <a16:creationId xmlns:a16="http://schemas.microsoft.com/office/drawing/2014/main" id="{E1141108-42AD-1A89-F266-E8C52BE8AB6B}"/>
              </a:ext>
            </a:extLst>
          </p:cNvPr>
          <p:cNvSpPr>
            <a:spLocks noChangeArrowheads="1"/>
          </p:cNvSpPr>
          <p:nvPr/>
        </p:nvSpPr>
        <p:spPr bwMode="auto">
          <a:xfrm>
            <a:off x="6907214" y="3208339"/>
            <a:ext cx="257175"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i="1">
                <a:solidFill>
                  <a:srgbClr val="000000"/>
                </a:solidFill>
                <a:latin typeface="Arial" panose="020B0604020202020204" pitchFamily="34" charset="0"/>
                <a:ea typeface="ＭＳ Ｐゴシック" panose="020B0600070205080204" pitchFamily="34" charset="-128"/>
              </a:rPr>
              <a:t>MC</a:t>
            </a:r>
            <a:endParaRPr lang="en-US" altLang="en-US" sz="2400">
              <a:latin typeface="Times New Roman" panose="02020603050405020304" pitchFamily="18" charset="0"/>
              <a:ea typeface="ＭＳ Ｐゴシック" panose="020B0600070205080204" pitchFamily="34" charset="-128"/>
            </a:endParaRPr>
          </a:p>
        </p:txBody>
      </p:sp>
      <p:sp>
        <p:nvSpPr>
          <p:cNvPr id="103580" name="Rectangle 156">
            <a:extLst>
              <a:ext uri="{FF2B5EF4-FFF2-40B4-BE49-F238E27FC236}">
                <a16:creationId xmlns:a16="http://schemas.microsoft.com/office/drawing/2014/main" id="{67C1B330-B339-ACA3-BAB7-BE9983029FC3}"/>
              </a:ext>
            </a:extLst>
          </p:cNvPr>
          <p:cNvSpPr>
            <a:spLocks noChangeArrowheads="1"/>
          </p:cNvSpPr>
          <p:nvPr/>
        </p:nvSpPr>
        <p:spPr bwMode="auto">
          <a:xfrm>
            <a:off x="7091363" y="3962400"/>
            <a:ext cx="330200"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i="1">
                <a:solidFill>
                  <a:srgbClr val="000000"/>
                </a:solidFill>
                <a:latin typeface="Arial" panose="020B0604020202020204" pitchFamily="34" charset="0"/>
                <a:ea typeface="ＭＳ Ｐゴシック" panose="020B0600070205080204" pitchFamily="34" charset="-128"/>
              </a:rPr>
              <a:t>ATC</a:t>
            </a:r>
            <a:endParaRPr lang="en-US" altLang="en-US" sz="2400">
              <a:latin typeface="Times New Roman" panose="02020603050405020304" pitchFamily="18" charset="0"/>
              <a:ea typeface="ＭＳ Ｐゴシック" panose="020B0600070205080204" pitchFamily="34" charset="-128"/>
            </a:endParaRPr>
          </a:p>
        </p:txBody>
      </p:sp>
      <p:sp>
        <p:nvSpPr>
          <p:cNvPr id="103581" name="Rectangle 157">
            <a:extLst>
              <a:ext uri="{FF2B5EF4-FFF2-40B4-BE49-F238E27FC236}">
                <a16:creationId xmlns:a16="http://schemas.microsoft.com/office/drawing/2014/main" id="{54723A75-5459-30C5-39F3-2464983A7032}"/>
              </a:ext>
            </a:extLst>
          </p:cNvPr>
          <p:cNvSpPr>
            <a:spLocks noChangeArrowheads="1"/>
          </p:cNvSpPr>
          <p:nvPr/>
        </p:nvSpPr>
        <p:spPr bwMode="auto">
          <a:xfrm>
            <a:off x="7100889" y="4340225"/>
            <a:ext cx="338137"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i="1">
                <a:solidFill>
                  <a:srgbClr val="000000"/>
                </a:solidFill>
                <a:latin typeface="Arial" panose="020B0604020202020204" pitchFamily="34" charset="0"/>
                <a:ea typeface="ＭＳ Ｐゴシック" panose="020B0600070205080204" pitchFamily="34" charset="-128"/>
              </a:rPr>
              <a:t>AVC</a:t>
            </a:r>
            <a:endParaRPr lang="en-US" altLang="en-US" sz="2400">
              <a:latin typeface="Times New Roman" panose="02020603050405020304" pitchFamily="18" charset="0"/>
              <a:ea typeface="ＭＳ Ｐゴシック" panose="020B0600070205080204" pitchFamily="34" charset="-128"/>
            </a:endParaRPr>
          </a:p>
        </p:txBody>
      </p:sp>
      <p:sp>
        <p:nvSpPr>
          <p:cNvPr id="103582" name="Rectangle 158">
            <a:extLst>
              <a:ext uri="{FF2B5EF4-FFF2-40B4-BE49-F238E27FC236}">
                <a16:creationId xmlns:a16="http://schemas.microsoft.com/office/drawing/2014/main" id="{BDD6D36B-1F3B-B46C-5916-0D149297D851}"/>
              </a:ext>
            </a:extLst>
          </p:cNvPr>
          <p:cNvSpPr>
            <a:spLocks noChangeArrowheads="1"/>
          </p:cNvSpPr>
          <p:nvPr/>
        </p:nvSpPr>
        <p:spPr bwMode="auto">
          <a:xfrm>
            <a:off x="7091363" y="5446714"/>
            <a:ext cx="330200"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i="1">
                <a:solidFill>
                  <a:srgbClr val="000000"/>
                </a:solidFill>
                <a:latin typeface="Arial" panose="020B0604020202020204" pitchFamily="34" charset="0"/>
                <a:ea typeface="ＭＳ Ｐゴシック" panose="020B0600070205080204" pitchFamily="34" charset="-128"/>
              </a:rPr>
              <a:t>AFC</a:t>
            </a:r>
            <a:endParaRPr lang="en-US" altLang="en-US" sz="2400">
              <a:latin typeface="Times New Roman" panose="02020603050405020304" pitchFamily="18" charset="0"/>
              <a:ea typeface="ＭＳ Ｐゴシック" panose="020B0600070205080204" pitchFamily="34" charset="-128"/>
            </a:endParaRPr>
          </a:p>
        </p:txBody>
      </p:sp>
      <p:sp>
        <p:nvSpPr>
          <p:cNvPr id="48197" name="Rectangle 10">
            <a:extLst>
              <a:ext uri="{FF2B5EF4-FFF2-40B4-BE49-F238E27FC236}">
                <a16:creationId xmlns:a16="http://schemas.microsoft.com/office/drawing/2014/main" id="{E43BFF27-F5E3-8B6E-95F2-8AECFD785DFC}"/>
              </a:ext>
            </a:extLst>
          </p:cNvPr>
          <p:cNvSpPr>
            <a:spLocks noChangeArrowheads="1"/>
          </p:cNvSpPr>
          <p:nvPr/>
        </p:nvSpPr>
        <p:spPr bwMode="auto">
          <a:xfrm>
            <a:off x="2301875" y="379413"/>
            <a:ext cx="56832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3600">
                <a:solidFill>
                  <a:srgbClr val="555997"/>
                </a:solidFill>
                <a:ea typeface="ＭＳ Ｐゴシック" panose="020B0600070205080204" pitchFamily="34" charset="-128"/>
              </a:rPr>
              <a:t>Cost Curves and Their Shapes</a:t>
            </a:r>
            <a:endParaRPr lang="en-US" altLang="en-US" sz="3600">
              <a:solidFill>
                <a:srgbClr val="555997"/>
              </a:solidFill>
            </a:endParaRPr>
          </a:p>
        </p:txBody>
      </p:sp>
      <p:sp>
        <p:nvSpPr>
          <p:cNvPr id="48198" name="Rectangle 11">
            <a:extLst>
              <a:ext uri="{FF2B5EF4-FFF2-40B4-BE49-F238E27FC236}">
                <a16:creationId xmlns:a16="http://schemas.microsoft.com/office/drawing/2014/main" id="{96BE65FE-7CC9-07CF-809A-3B02CA9D93E8}"/>
              </a:ext>
            </a:extLst>
          </p:cNvPr>
          <p:cNvSpPr>
            <a:spLocks noChangeArrowheads="1"/>
          </p:cNvSpPr>
          <p:nvPr/>
        </p:nvSpPr>
        <p:spPr bwMode="auto">
          <a:xfrm>
            <a:off x="5173664" y="1628776"/>
            <a:ext cx="4211637" cy="830263"/>
          </a:xfrm>
          <a:prstGeom prst="rect">
            <a:avLst/>
          </a:prstGeom>
          <a:solidFill>
            <a:srgbClr val="C7C9D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600">
                <a:latin typeface="Arial" panose="020B0604020202020204" pitchFamily="34" charset="0"/>
                <a:ea typeface="ＭＳ Ｐゴシック" panose="020B0600070205080204" pitchFamily="34" charset="-128"/>
              </a:rPr>
              <a:t>Marginal cost (red line) rises with the amount of output produced. This reflects the property of </a:t>
            </a:r>
            <a:r>
              <a:rPr lang="en-US" altLang="en-US" sz="1600" i="1">
                <a:latin typeface="Arial" panose="020B0604020202020204" pitchFamily="34" charset="0"/>
                <a:ea typeface="ＭＳ Ｐゴシック" panose="020B0600070205080204" pitchFamily="34" charset="-128"/>
              </a:rPr>
              <a:t>diminishing marginal product</a:t>
            </a:r>
            <a:r>
              <a:rPr lang="en-US" altLang="en-US" sz="1600">
                <a:latin typeface="Arial" panose="020B0604020202020204" pitchFamily="34" charset="0"/>
                <a:ea typeface="ＭＳ Ｐゴシック" panose="020B0600070205080204" pitchFamily="34" charset="-128"/>
              </a:rPr>
              <a:t>. </a:t>
            </a:r>
          </a:p>
        </p:txBody>
      </p:sp>
      <p:sp>
        <p:nvSpPr>
          <p:cNvPr id="10" name="Footer Placeholder 1">
            <a:extLst>
              <a:ext uri="{FF2B5EF4-FFF2-40B4-BE49-F238E27FC236}">
                <a16:creationId xmlns:a16="http://schemas.microsoft.com/office/drawing/2014/main" id="{34D7A42C-9772-83AB-3507-DB18755143DC}"/>
              </a:ext>
            </a:extLst>
          </p:cNvPr>
          <p:cNvSpPr>
            <a:spLocks noGrp="1"/>
          </p:cNvSpPr>
          <p:nvPr>
            <p:ph type="ftr" sz="quarter" idx="11"/>
          </p:nvPr>
        </p:nvSpPr>
        <p:spPr>
          <a:xfrm>
            <a:off x="2216151" y="6461126"/>
            <a:ext cx="3616325" cy="365125"/>
          </a:xfrm>
        </p:spPr>
        <p:txBody>
          <a:bodyPr/>
          <a:lstStyle/>
          <a:p>
            <a:pPr>
              <a:defRPr/>
            </a:pPr>
            <a:r>
              <a:rPr lang="en-GB">
                <a:solidFill>
                  <a:schemeClr val="tx1"/>
                </a:solidFill>
              </a:rPr>
              <a:t>For use with Mankiw and Taylor, Economics 6</a:t>
            </a:r>
            <a:r>
              <a:rPr lang="en-GB" baseline="30000">
                <a:solidFill>
                  <a:schemeClr val="tx1"/>
                </a:solidFill>
              </a:rPr>
              <a:t>th</a:t>
            </a:r>
            <a:r>
              <a:rPr lang="en-GB">
                <a:solidFill>
                  <a:schemeClr val="tx1"/>
                </a:solidFill>
              </a:rPr>
              <a:t> edition 9781473786981 © Cengage EMEA 2023</a:t>
            </a:r>
          </a:p>
          <a:p>
            <a:pPr>
              <a:defRPr/>
            </a:pP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Right)">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103580">
                                            <p:txEl>
                                              <p:pRg st="0" end="0"/>
                                            </p:txEl>
                                          </p:spTgt>
                                        </p:tgtEl>
                                        <p:attrNameLst>
                                          <p:attrName>style.visibility</p:attrName>
                                        </p:attrNameLst>
                                      </p:cBhvr>
                                      <p:to>
                                        <p:strVal val="visible"/>
                                      </p:to>
                                    </p:set>
                                    <p:animEffect transition="in" filter="dissolve">
                                      <p:cBhvr>
                                        <p:cTn id="17" dur="500"/>
                                        <p:tgtEl>
                                          <p:spTgt spid="103580">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strips(downRight)">
                                      <p:cBhvr>
                                        <p:cTn id="22" dur="500"/>
                                        <p:tgtEl>
                                          <p:spTgt spid="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strips(downRight)">
                                      <p:cBhvr>
                                        <p:cTn id="27" dur="500"/>
                                        <p:tgtEl>
                                          <p:spTgt spid="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103582">
                                            <p:txEl>
                                              <p:pRg st="0" end="0"/>
                                            </p:txEl>
                                          </p:spTgt>
                                        </p:tgtEl>
                                        <p:attrNameLst>
                                          <p:attrName>style.visibility</p:attrName>
                                        </p:attrNameLst>
                                      </p:cBhvr>
                                      <p:to>
                                        <p:strVal val="visible"/>
                                      </p:to>
                                    </p:set>
                                    <p:animEffect transition="in" filter="dissolve">
                                      <p:cBhvr>
                                        <p:cTn id="32" dur="500"/>
                                        <p:tgtEl>
                                          <p:spTgt spid="103582">
                                            <p:txEl>
                                              <p:pRg st="0" end="0"/>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3"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strips(upRight)">
                                      <p:cBhvr>
                                        <p:cTn id="37" dur="500"/>
                                        <p:tgtEl>
                                          <p:spTgt spid="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3" fill="hold" nodeType="clickEffect">
                                  <p:stCondLst>
                                    <p:cond delay="0"/>
                                  </p:stCondLst>
                                  <p:childTnLst>
                                    <p:set>
                                      <p:cBhvr>
                                        <p:cTn id="41" dur="1" fill="hold">
                                          <p:stCondLst>
                                            <p:cond delay="0"/>
                                          </p:stCondLst>
                                        </p:cTn>
                                        <p:tgtEl>
                                          <p:spTgt spid="2"/>
                                        </p:tgtEl>
                                        <p:attrNameLst>
                                          <p:attrName>style.visibility</p:attrName>
                                        </p:attrNameLst>
                                      </p:cBhvr>
                                      <p:to>
                                        <p:strVal val="visible"/>
                                      </p:to>
                                    </p:set>
                                    <p:animEffect transition="in" filter="strips(upRight)">
                                      <p:cBhvr>
                                        <p:cTn id="42" dur="500"/>
                                        <p:tgtEl>
                                          <p:spTgt spid="2"/>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nodeType="clickEffect">
                                  <p:stCondLst>
                                    <p:cond delay="0"/>
                                  </p:stCondLst>
                                  <p:childTnLst>
                                    <p:set>
                                      <p:cBhvr>
                                        <p:cTn id="46" dur="1" fill="hold">
                                          <p:stCondLst>
                                            <p:cond delay="0"/>
                                          </p:stCondLst>
                                        </p:cTn>
                                        <p:tgtEl>
                                          <p:spTgt spid="103579">
                                            <p:txEl>
                                              <p:pRg st="0" end="0"/>
                                            </p:txEl>
                                          </p:spTgt>
                                        </p:tgtEl>
                                        <p:attrNameLst>
                                          <p:attrName>style.visibility</p:attrName>
                                        </p:attrNameLst>
                                      </p:cBhvr>
                                      <p:to>
                                        <p:strVal val="visible"/>
                                      </p:to>
                                    </p:set>
                                    <p:animEffect transition="in" filter="dissolve">
                                      <p:cBhvr>
                                        <p:cTn id="47" dur="500"/>
                                        <p:tgtEl>
                                          <p:spTgt spid="103579">
                                            <p:txEl>
                                              <p:pRg st="0" end="0"/>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wipe(left)">
                                      <p:cBhvr>
                                        <p:cTn id="52" dur="500"/>
                                        <p:tgtEl>
                                          <p:spTgt spid="6"/>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childTnLst>
                                    <p:set>
                                      <p:cBhvr>
                                        <p:cTn id="56" dur="1" fill="hold">
                                          <p:stCondLst>
                                            <p:cond delay="0"/>
                                          </p:stCondLst>
                                        </p:cTn>
                                        <p:tgtEl>
                                          <p:spTgt spid="4"/>
                                        </p:tgtEl>
                                        <p:attrNameLst>
                                          <p:attrName>style.visibility</p:attrName>
                                        </p:attrNameLst>
                                      </p:cBhvr>
                                      <p:to>
                                        <p:strVal val="visible"/>
                                      </p:to>
                                    </p:set>
                                    <p:animEffect transition="in" filter="wipe(left)">
                                      <p:cBhvr>
                                        <p:cTn id="57" dur="500"/>
                                        <p:tgtEl>
                                          <p:spTgt spid="4"/>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9" presetClass="entr" presetSubtype="0" fill="hold" nodeType="clickEffect">
                                  <p:stCondLst>
                                    <p:cond delay="0"/>
                                  </p:stCondLst>
                                  <p:childTnLst>
                                    <p:set>
                                      <p:cBhvr>
                                        <p:cTn id="61" dur="1" fill="hold">
                                          <p:stCondLst>
                                            <p:cond delay="0"/>
                                          </p:stCondLst>
                                        </p:cTn>
                                        <p:tgtEl>
                                          <p:spTgt spid="103581">
                                            <p:txEl>
                                              <p:pRg st="0" end="0"/>
                                            </p:txEl>
                                          </p:spTgt>
                                        </p:tgtEl>
                                        <p:attrNameLst>
                                          <p:attrName>style.visibility</p:attrName>
                                        </p:attrNameLst>
                                      </p:cBhvr>
                                      <p:to>
                                        <p:strVal val="visible"/>
                                      </p:to>
                                    </p:set>
                                    <p:animEffect transition="in" filter="dissolve">
                                      <p:cBhvr>
                                        <p:cTn id="62" dur="500"/>
                                        <p:tgtEl>
                                          <p:spTgt spid="10358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579" grpId="0" build="p" autoUpdateAnimBg="0"/>
      <p:bldP spid="103580" grpId="0" build="p" autoUpdateAnimBg="0"/>
      <p:bldP spid="103581" grpId="0" build="p" autoUpdateAnimBg="0"/>
      <p:bldP spid="103582"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3">
            <a:extLst>
              <a:ext uri="{FF2B5EF4-FFF2-40B4-BE49-F238E27FC236}">
                <a16:creationId xmlns:a16="http://schemas.microsoft.com/office/drawing/2014/main" id="{A63E469F-F9A1-A52B-7E43-222A288A9570}"/>
              </a:ext>
            </a:extLst>
          </p:cNvPr>
          <p:cNvSpPr>
            <a:spLocks noGrp="1" noChangeArrowheads="1"/>
          </p:cNvSpPr>
          <p:nvPr>
            <p:ph type="title"/>
          </p:nvPr>
        </p:nvSpPr>
        <p:spPr>
          <a:xfrm>
            <a:off x="3916364" y="925514"/>
            <a:ext cx="5965825" cy="484187"/>
          </a:xfrm>
          <a:solidFill>
            <a:srgbClr val="C7C9DF"/>
          </a:solidFill>
        </p:spPr>
        <p:txBody>
          <a:bodyPr>
            <a:noAutofit/>
          </a:bodyPr>
          <a:lstStyle/>
          <a:p>
            <a:pPr>
              <a:lnSpc>
                <a:spcPct val="80000"/>
              </a:lnSpc>
              <a:defRPr/>
            </a:pPr>
            <a:r>
              <a:rPr lang="en-US" altLang="en-US" sz="2000" dirty="0">
                <a:ea typeface="ＭＳ Ｐゴシック" panose="020B0600070205080204" pitchFamily="34" charset="-128"/>
              </a:rPr>
              <a:t>Figure 6. Luciano’s Average Cost and Marginal Cost Curves</a:t>
            </a:r>
          </a:p>
        </p:txBody>
      </p:sp>
      <p:sp>
        <p:nvSpPr>
          <p:cNvPr id="52227" name="Freeform 17">
            <a:extLst>
              <a:ext uri="{FF2B5EF4-FFF2-40B4-BE49-F238E27FC236}">
                <a16:creationId xmlns:a16="http://schemas.microsoft.com/office/drawing/2014/main" id="{4C92DA1D-8E34-FB28-088B-78ED3833C293}"/>
              </a:ext>
            </a:extLst>
          </p:cNvPr>
          <p:cNvSpPr>
            <a:spLocks/>
          </p:cNvSpPr>
          <p:nvPr/>
        </p:nvSpPr>
        <p:spPr bwMode="auto">
          <a:xfrm>
            <a:off x="3205164" y="1192214"/>
            <a:ext cx="5818187" cy="4745037"/>
          </a:xfrm>
          <a:custGeom>
            <a:avLst/>
            <a:gdLst>
              <a:gd name="T0" fmla="*/ 0 w 3665"/>
              <a:gd name="T1" fmla="*/ 0 h 2989"/>
              <a:gd name="T2" fmla="*/ 0 w 3665"/>
              <a:gd name="T3" fmla="*/ 2147483646 h 2989"/>
              <a:gd name="T4" fmla="*/ 2147483646 w 3665"/>
              <a:gd name="T5" fmla="*/ 2147483646 h 2989"/>
              <a:gd name="T6" fmla="*/ 0 60000 65536"/>
              <a:gd name="T7" fmla="*/ 0 60000 65536"/>
              <a:gd name="T8" fmla="*/ 0 60000 65536"/>
              <a:gd name="T9" fmla="*/ 0 w 3665"/>
              <a:gd name="T10" fmla="*/ 0 h 2989"/>
              <a:gd name="T11" fmla="*/ 3665 w 3665"/>
              <a:gd name="T12" fmla="*/ 2989 h 2989"/>
            </a:gdLst>
            <a:ahLst/>
            <a:cxnLst>
              <a:cxn ang="T6">
                <a:pos x="T0" y="T1"/>
              </a:cxn>
              <a:cxn ang="T7">
                <a:pos x="T2" y="T3"/>
              </a:cxn>
              <a:cxn ang="T8">
                <a:pos x="T4" y="T5"/>
              </a:cxn>
            </a:cxnLst>
            <a:rect l="T9" t="T10" r="T11" b="T12"/>
            <a:pathLst>
              <a:path w="3665" h="2989">
                <a:moveTo>
                  <a:pt x="0" y="0"/>
                </a:moveTo>
                <a:lnTo>
                  <a:pt x="0" y="2989"/>
                </a:lnTo>
                <a:lnTo>
                  <a:pt x="3665" y="2989"/>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52228" name="Line 18">
            <a:extLst>
              <a:ext uri="{FF2B5EF4-FFF2-40B4-BE49-F238E27FC236}">
                <a16:creationId xmlns:a16="http://schemas.microsoft.com/office/drawing/2014/main" id="{B1BF8BCD-5BEB-C357-7245-F70E130053DD}"/>
              </a:ext>
            </a:extLst>
          </p:cNvPr>
          <p:cNvSpPr>
            <a:spLocks noChangeShapeType="1"/>
          </p:cNvSpPr>
          <p:nvPr/>
        </p:nvSpPr>
        <p:spPr bwMode="auto">
          <a:xfrm>
            <a:off x="3205163" y="1573214"/>
            <a:ext cx="127000"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229" name="Line 19">
            <a:extLst>
              <a:ext uri="{FF2B5EF4-FFF2-40B4-BE49-F238E27FC236}">
                <a16:creationId xmlns:a16="http://schemas.microsoft.com/office/drawing/2014/main" id="{FE2DE492-BC46-5651-3A1F-63858BA5E2B0}"/>
              </a:ext>
            </a:extLst>
          </p:cNvPr>
          <p:cNvSpPr>
            <a:spLocks noChangeShapeType="1"/>
          </p:cNvSpPr>
          <p:nvPr/>
        </p:nvSpPr>
        <p:spPr bwMode="auto">
          <a:xfrm>
            <a:off x="3205163" y="1873250"/>
            <a:ext cx="1270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230" name="Line 20">
            <a:extLst>
              <a:ext uri="{FF2B5EF4-FFF2-40B4-BE49-F238E27FC236}">
                <a16:creationId xmlns:a16="http://schemas.microsoft.com/office/drawing/2014/main" id="{26193339-CB9E-766F-2739-1C8CC0C694FC}"/>
              </a:ext>
            </a:extLst>
          </p:cNvPr>
          <p:cNvSpPr>
            <a:spLocks noChangeShapeType="1"/>
          </p:cNvSpPr>
          <p:nvPr/>
        </p:nvSpPr>
        <p:spPr bwMode="auto">
          <a:xfrm>
            <a:off x="3205163" y="2190750"/>
            <a:ext cx="1270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231" name="Line 21">
            <a:extLst>
              <a:ext uri="{FF2B5EF4-FFF2-40B4-BE49-F238E27FC236}">
                <a16:creationId xmlns:a16="http://schemas.microsoft.com/office/drawing/2014/main" id="{E7E63F1E-7661-7437-C052-9EF53F2A1FE3}"/>
              </a:ext>
            </a:extLst>
          </p:cNvPr>
          <p:cNvSpPr>
            <a:spLocks noChangeShapeType="1"/>
          </p:cNvSpPr>
          <p:nvPr/>
        </p:nvSpPr>
        <p:spPr bwMode="auto">
          <a:xfrm>
            <a:off x="3205163" y="2508250"/>
            <a:ext cx="1270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232" name="Line 22">
            <a:extLst>
              <a:ext uri="{FF2B5EF4-FFF2-40B4-BE49-F238E27FC236}">
                <a16:creationId xmlns:a16="http://schemas.microsoft.com/office/drawing/2014/main" id="{BD5FF5C1-E32D-C60B-A899-6670DB2485DF}"/>
              </a:ext>
            </a:extLst>
          </p:cNvPr>
          <p:cNvSpPr>
            <a:spLocks noChangeShapeType="1"/>
          </p:cNvSpPr>
          <p:nvPr/>
        </p:nvSpPr>
        <p:spPr bwMode="auto">
          <a:xfrm>
            <a:off x="3205163" y="2809875"/>
            <a:ext cx="1270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233" name="Line 23">
            <a:extLst>
              <a:ext uri="{FF2B5EF4-FFF2-40B4-BE49-F238E27FC236}">
                <a16:creationId xmlns:a16="http://schemas.microsoft.com/office/drawing/2014/main" id="{EEDB4A7C-3D76-D1CB-2B5D-12472099BF3D}"/>
              </a:ext>
            </a:extLst>
          </p:cNvPr>
          <p:cNvSpPr>
            <a:spLocks noChangeShapeType="1"/>
          </p:cNvSpPr>
          <p:nvPr/>
        </p:nvSpPr>
        <p:spPr bwMode="auto">
          <a:xfrm>
            <a:off x="3205163" y="3127375"/>
            <a:ext cx="1270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234" name="Line 24">
            <a:extLst>
              <a:ext uri="{FF2B5EF4-FFF2-40B4-BE49-F238E27FC236}">
                <a16:creationId xmlns:a16="http://schemas.microsoft.com/office/drawing/2014/main" id="{2843BD12-5B05-A894-8E3B-38596BB03115}"/>
              </a:ext>
            </a:extLst>
          </p:cNvPr>
          <p:cNvSpPr>
            <a:spLocks noChangeShapeType="1"/>
          </p:cNvSpPr>
          <p:nvPr/>
        </p:nvSpPr>
        <p:spPr bwMode="auto">
          <a:xfrm>
            <a:off x="3205163" y="3444875"/>
            <a:ext cx="1270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235" name="Line 25">
            <a:extLst>
              <a:ext uri="{FF2B5EF4-FFF2-40B4-BE49-F238E27FC236}">
                <a16:creationId xmlns:a16="http://schemas.microsoft.com/office/drawing/2014/main" id="{7C366742-E214-021F-3325-06A252572F82}"/>
              </a:ext>
            </a:extLst>
          </p:cNvPr>
          <p:cNvSpPr>
            <a:spLocks noChangeShapeType="1"/>
          </p:cNvSpPr>
          <p:nvPr/>
        </p:nvSpPr>
        <p:spPr bwMode="auto">
          <a:xfrm>
            <a:off x="3205163" y="3762375"/>
            <a:ext cx="1270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236" name="Line 26">
            <a:extLst>
              <a:ext uri="{FF2B5EF4-FFF2-40B4-BE49-F238E27FC236}">
                <a16:creationId xmlns:a16="http://schemas.microsoft.com/office/drawing/2014/main" id="{F66F3BC1-4E61-BFE5-FA12-FE1089BA68EE}"/>
              </a:ext>
            </a:extLst>
          </p:cNvPr>
          <p:cNvSpPr>
            <a:spLocks noChangeShapeType="1"/>
          </p:cNvSpPr>
          <p:nvPr/>
        </p:nvSpPr>
        <p:spPr bwMode="auto">
          <a:xfrm>
            <a:off x="3205163" y="4064000"/>
            <a:ext cx="1270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237" name="Line 27">
            <a:extLst>
              <a:ext uri="{FF2B5EF4-FFF2-40B4-BE49-F238E27FC236}">
                <a16:creationId xmlns:a16="http://schemas.microsoft.com/office/drawing/2014/main" id="{D265C0BF-4AC3-841B-62DC-02F1A0C88436}"/>
              </a:ext>
            </a:extLst>
          </p:cNvPr>
          <p:cNvSpPr>
            <a:spLocks noChangeShapeType="1"/>
          </p:cNvSpPr>
          <p:nvPr/>
        </p:nvSpPr>
        <p:spPr bwMode="auto">
          <a:xfrm>
            <a:off x="3205163" y="4381500"/>
            <a:ext cx="1270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238" name="Line 28">
            <a:extLst>
              <a:ext uri="{FF2B5EF4-FFF2-40B4-BE49-F238E27FC236}">
                <a16:creationId xmlns:a16="http://schemas.microsoft.com/office/drawing/2014/main" id="{BD916438-81DE-D454-F07B-FBACBBB24D22}"/>
              </a:ext>
            </a:extLst>
          </p:cNvPr>
          <p:cNvSpPr>
            <a:spLocks noChangeShapeType="1"/>
          </p:cNvSpPr>
          <p:nvPr/>
        </p:nvSpPr>
        <p:spPr bwMode="auto">
          <a:xfrm>
            <a:off x="3205163" y="4699000"/>
            <a:ext cx="1270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239" name="Line 29">
            <a:extLst>
              <a:ext uri="{FF2B5EF4-FFF2-40B4-BE49-F238E27FC236}">
                <a16:creationId xmlns:a16="http://schemas.microsoft.com/office/drawing/2014/main" id="{6FE8E107-AB32-4586-489A-866734A14337}"/>
              </a:ext>
            </a:extLst>
          </p:cNvPr>
          <p:cNvSpPr>
            <a:spLocks noChangeShapeType="1"/>
          </p:cNvSpPr>
          <p:nvPr/>
        </p:nvSpPr>
        <p:spPr bwMode="auto">
          <a:xfrm>
            <a:off x="3205163" y="5000625"/>
            <a:ext cx="1270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240" name="Line 30">
            <a:extLst>
              <a:ext uri="{FF2B5EF4-FFF2-40B4-BE49-F238E27FC236}">
                <a16:creationId xmlns:a16="http://schemas.microsoft.com/office/drawing/2014/main" id="{8F442F10-C3E7-DBE4-3E62-6E8E2420D5EB}"/>
              </a:ext>
            </a:extLst>
          </p:cNvPr>
          <p:cNvSpPr>
            <a:spLocks noChangeShapeType="1"/>
          </p:cNvSpPr>
          <p:nvPr/>
        </p:nvSpPr>
        <p:spPr bwMode="auto">
          <a:xfrm>
            <a:off x="3205163" y="5318125"/>
            <a:ext cx="1270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241" name="Line 31">
            <a:extLst>
              <a:ext uri="{FF2B5EF4-FFF2-40B4-BE49-F238E27FC236}">
                <a16:creationId xmlns:a16="http://schemas.microsoft.com/office/drawing/2014/main" id="{1F9BE0B6-FEEE-3020-CFFD-F8DA1A389247}"/>
              </a:ext>
            </a:extLst>
          </p:cNvPr>
          <p:cNvSpPr>
            <a:spLocks noChangeShapeType="1"/>
          </p:cNvSpPr>
          <p:nvPr/>
        </p:nvSpPr>
        <p:spPr bwMode="auto">
          <a:xfrm>
            <a:off x="3205163" y="5635625"/>
            <a:ext cx="1270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242" name="Line 32">
            <a:extLst>
              <a:ext uri="{FF2B5EF4-FFF2-40B4-BE49-F238E27FC236}">
                <a16:creationId xmlns:a16="http://schemas.microsoft.com/office/drawing/2014/main" id="{814E1024-6875-0D36-A713-140C54215E89}"/>
              </a:ext>
            </a:extLst>
          </p:cNvPr>
          <p:cNvSpPr>
            <a:spLocks noChangeShapeType="1"/>
          </p:cNvSpPr>
          <p:nvPr/>
        </p:nvSpPr>
        <p:spPr bwMode="auto">
          <a:xfrm>
            <a:off x="3584575" y="5810250"/>
            <a:ext cx="1588" cy="12700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243" name="Line 33">
            <a:extLst>
              <a:ext uri="{FF2B5EF4-FFF2-40B4-BE49-F238E27FC236}">
                <a16:creationId xmlns:a16="http://schemas.microsoft.com/office/drawing/2014/main" id="{0E34ACA3-35E6-2DD7-FC03-F84EACA56A69}"/>
              </a:ext>
            </a:extLst>
          </p:cNvPr>
          <p:cNvSpPr>
            <a:spLocks noChangeShapeType="1"/>
          </p:cNvSpPr>
          <p:nvPr/>
        </p:nvSpPr>
        <p:spPr bwMode="auto">
          <a:xfrm>
            <a:off x="3963989" y="5810250"/>
            <a:ext cx="1587" cy="12700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244" name="Line 34">
            <a:extLst>
              <a:ext uri="{FF2B5EF4-FFF2-40B4-BE49-F238E27FC236}">
                <a16:creationId xmlns:a16="http://schemas.microsoft.com/office/drawing/2014/main" id="{2C483EE2-4E35-ADA5-14A5-72688E68DAD7}"/>
              </a:ext>
            </a:extLst>
          </p:cNvPr>
          <p:cNvSpPr>
            <a:spLocks noChangeShapeType="1"/>
          </p:cNvSpPr>
          <p:nvPr/>
        </p:nvSpPr>
        <p:spPr bwMode="auto">
          <a:xfrm>
            <a:off x="4343400" y="5810250"/>
            <a:ext cx="1588" cy="12700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245" name="Line 35">
            <a:extLst>
              <a:ext uri="{FF2B5EF4-FFF2-40B4-BE49-F238E27FC236}">
                <a16:creationId xmlns:a16="http://schemas.microsoft.com/office/drawing/2014/main" id="{481AB0EE-ED7D-9049-5248-1498701A29B5}"/>
              </a:ext>
            </a:extLst>
          </p:cNvPr>
          <p:cNvSpPr>
            <a:spLocks noChangeShapeType="1"/>
          </p:cNvSpPr>
          <p:nvPr/>
        </p:nvSpPr>
        <p:spPr bwMode="auto">
          <a:xfrm>
            <a:off x="4722814" y="5810250"/>
            <a:ext cx="1587" cy="12700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246" name="Line 36">
            <a:extLst>
              <a:ext uri="{FF2B5EF4-FFF2-40B4-BE49-F238E27FC236}">
                <a16:creationId xmlns:a16="http://schemas.microsoft.com/office/drawing/2014/main" id="{D9FDE464-6D3E-9686-586C-702634167FD5}"/>
              </a:ext>
            </a:extLst>
          </p:cNvPr>
          <p:cNvSpPr>
            <a:spLocks noChangeShapeType="1"/>
          </p:cNvSpPr>
          <p:nvPr/>
        </p:nvSpPr>
        <p:spPr bwMode="auto">
          <a:xfrm>
            <a:off x="5102225" y="5810250"/>
            <a:ext cx="1588" cy="12700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247" name="Line 37">
            <a:extLst>
              <a:ext uri="{FF2B5EF4-FFF2-40B4-BE49-F238E27FC236}">
                <a16:creationId xmlns:a16="http://schemas.microsoft.com/office/drawing/2014/main" id="{412AB422-6F9A-AC61-3F37-5EC56790297A}"/>
              </a:ext>
            </a:extLst>
          </p:cNvPr>
          <p:cNvSpPr>
            <a:spLocks noChangeShapeType="1"/>
          </p:cNvSpPr>
          <p:nvPr/>
        </p:nvSpPr>
        <p:spPr bwMode="auto">
          <a:xfrm>
            <a:off x="5481639" y="5810250"/>
            <a:ext cx="1587" cy="12700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248" name="Line 38">
            <a:extLst>
              <a:ext uri="{FF2B5EF4-FFF2-40B4-BE49-F238E27FC236}">
                <a16:creationId xmlns:a16="http://schemas.microsoft.com/office/drawing/2014/main" id="{B3909DCC-F995-E9FF-EEAB-5FD5394E8BAD}"/>
              </a:ext>
            </a:extLst>
          </p:cNvPr>
          <p:cNvSpPr>
            <a:spLocks noChangeShapeType="1"/>
          </p:cNvSpPr>
          <p:nvPr/>
        </p:nvSpPr>
        <p:spPr bwMode="auto">
          <a:xfrm>
            <a:off x="5861050" y="5810250"/>
            <a:ext cx="1588" cy="12700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249" name="Line 39">
            <a:extLst>
              <a:ext uri="{FF2B5EF4-FFF2-40B4-BE49-F238E27FC236}">
                <a16:creationId xmlns:a16="http://schemas.microsoft.com/office/drawing/2014/main" id="{177B99FA-3A71-123B-DED5-FA557D637918}"/>
              </a:ext>
            </a:extLst>
          </p:cNvPr>
          <p:cNvSpPr>
            <a:spLocks noChangeShapeType="1"/>
          </p:cNvSpPr>
          <p:nvPr/>
        </p:nvSpPr>
        <p:spPr bwMode="auto">
          <a:xfrm>
            <a:off x="6240464" y="5810250"/>
            <a:ext cx="1587" cy="12700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250" name="Line 40">
            <a:extLst>
              <a:ext uri="{FF2B5EF4-FFF2-40B4-BE49-F238E27FC236}">
                <a16:creationId xmlns:a16="http://schemas.microsoft.com/office/drawing/2014/main" id="{7BCA8E82-8B14-00C0-290B-BE7A6AC40251}"/>
              </a:ext>
            </a:extLst>
          </p:cNvPr>
          <p:cNvSpPr>
            <a:spLocks noChangeShapeType="1"/>
          </p:cNvSpPr>
          <p:nvPr/>
        </p:nvSpPr>
        <p:spPr bwMode="auto">
          <a:xfrm>
            <a:off x="6619875" y="5810250"/>
            <a:ext cx="1588" cy="12700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251" name="Line 41">
            <a:extLst>
              <a:ext uri="{FF2B5EF4-FFF2-40B4-BE49-F238E27FC236}">
                <a16:creationId xmlns:a16="http://schemas.microsoft.com/office/drawing/2014/main" id="{CE8C4E78-41D7-F2E9-F73F-16EE79B3EA39}"/>
              </a:ext>
            </a:extLst>
          </p:cNvPr>
          <p:cNvSpPr>
            <a:spLocks noChangeShapeType="1"/>
          </p:cNvSpPr>
          <p:nvPr/>
        </p:nvSpPr>
        <p:spPr bwMode="auto">
          <a:xfrm>
            <a:off x="6999289" y="5810250"/>
            <a:ext cx="1587" cy="12700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2" name="Group 42">
            <a:extLst>
              <a:ext uri="{FF2B5EF4-FFF2-40B4-BE49-F238E27FC236}">
                <a16:creationId xmlns:a16="http://schemas.microsoft.com/office/drawing/2014/main" id="{9B4C7CEF-7254-98AB-052A-725451D662C3}"/>
              </a:ext>
            </a:extLst>
          </p:cNvPr>
          <p:cNvGrpSpPr>
            <a:grpSpLocks/>
          </p:cNvGrpSpPr>
          <p:nvPr/>
        </p:nvGrpSpPr>
        <p:grpSpPr bwMode="auto">
          <a:xfrm>
            <a:off x="3584575" y="1809750"/>
            <a:ext cx="3430588" cy="2509838"/>
            <a:chOff x="1298" y="1140"/>
            <a:chExt cx="2161" cy="1581"/>
          </a:xfrm>
        </p:grpSpPr>
        <p:sp>
          <p:nvSpPr>
            <p:cNvPr id="52319" name="Line 43">
              <a:extLst>
                <a:ext uri="{FF2B5EF4-FFF2-40B4-BE49-F238E27FC236}">
                  <a16:creationId xmlns:a16="http://schemas.microsoft.com/office/drawing/2014/main" id="{043CDB7E-63DF-9F04-73B3-4CCB711FAE67}"/>
                </a:ext>
              </a:extLst>
            </p:cNvPr>
            <p:cNvSpPr>
              <a:spLocks noChangeShapeType="1"/>
            </p:cNvSpPr>
            <p:nvPr/>
          </p:nvSpPr>
          <p:spPr bwMode="auto">
            <a:xfrm flipH="1" flipV="1">
              <a:off x="1298" y="1140"/>
              <a:ext cx="239" cy="111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320" name="Line 44">
              <a:extLst>
                <a:ext uri="{FF2B5EF4-FFF2-40B4-BE49-F238E27FC236}">
                  <a16:creationId xmlns:a16="http://schemas.microsoft.com/office/drawing/2014/main" id="{32B9FBAE-54D4-6434-172A-E1683EF89998}"/>
                </a:ext>
              </a:extLst>
            </p:cNvPr>
            <p:cNvSpPr>
              <a:spLocks noChangeShapeType="1"/>
            </p:cNvSpPr>
            <p:nvPr/>
          </p:nvSpPr>
          <p:spPr bwMode="auto">
            <a:xfrm flipH="1" flipV="1">
              <a:off x="1537" y="2250"/>
              <a:ext cx="239" cy="31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321" name="Line 45">
              <a:extLst>
                <a:ext uri="{FF2B5EF4-FFF2-40B4-BE49-F238E27FC236}">
                  <a16:creationId xmlns:a16="http://schemas.microsoft.com/office/drawing/2014/main" id="{647E39B1-F577-7284-4469-ACC308C07B87}"/>
                </a:ext>
              </a:extLst>
            </p:cNvPr>
            <p:cNvSpPr>
              <a:spLocks noChangeShapeType="1"/>
            </p:cNvSpPr>
            <p:nvPr/>
          </p:nvSpPr>
          <p:spPr bwMode="auto">
            <a:xfrm flipH="1" flipV="1">
              <a:off x="1776" y="2560"/>
              <a:ext cx="239" cy="12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322" name="Line 46">
              <a:extLst>
                <a:ext uri="{FF2B5EF4-FFF2-40B4-BE49-F238E27FC236}">
                  <a16:creationId xmlns:a16="http://schemas.microsoft.com/office/drawing/2014/main" id="{663F95D3-BF04-FBE8-2EC8-0A21C966CADE}"/>
                </a:ext>
              </a:extLst>
            </p:cNvPr>
            <p:cNvSpPr>
              <a:spLocks noChangeShapeType="1"/>
            </p:cNvSpPr>
            <p:nvPr/>
          </p:nvSpPr>
          <p:spPr bwMode="auto">
            <a:xfrm flipH="1" flipV="1">
              <a:off x="2015" y="2680"/>
              <a:ext cx="239" cy="4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323" name="Line 47">
              <a:extLst>
                <a:ext uri="{FF2B5EF4-FFF2-40B4-BE49-F238E27FC236}">
                  <a16:creationId xmlns:a16="http://schemas.microsoft.com/office/drawing/2014/main" id="{7B43BAA6-BECF-A3D2-3B11-9AA4F1E0D863}"/>
                </a:ext>
              </a:extLst>
            </p:cNvPr>
            <p:cNvSpPr>
              <a:spLocks noChangeShapeType="1"/>
            </p:cNvSpPr>
            <p:nvPr/>
          </p:nvSpPr>
          <p:spPr bwMode="auto">
            <a:xfrm flipH="1">
              <a:off x="2254" y="2720"/>
              <a:ext cx="239" cy="1"/>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324" name="Line 48">
              <a:extLst>
                <a:ext uri="{FF2B5EF4-FFF2-40B4-BE49-F238E27FC236}">
                  <a16:creationId xmlns:a16="http://schemas.microsoft.com/office/drawing/2014/main" id="{CE79287A-51F4-DDEA-EEFF-6B9B0B56C9C1}"/>
                </a:ext>
              </a:extLst>
            </p:cNvPr>
            <p:cNvSpPr>
              <a:spLocks noChangeShapeType="1"/>
            </p:cNvSpPr>
            <p:nvPr/>
          </p:nvSpPr>
          <p:spPr bwMode="auto">
            <a:xfrm flipH="1">
              <a:off x="2493" y="2700"/>
              <a:ext cx="239" cy="2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325" name="Line 49">
              <a:extLst>
                <a:ext uri="{FF2B5EF4-FFF2-40B4-BE49-F238E27FC236}">
                  <a16:creationId xmlns:a16="http://schemas.microsoft.com/office/drawing/2014/main" id="{976EB0D6-08EE-FEB7-6AB5-2C4AC8875F15}"/>
                </a:ext>
              </a:extLst>
            </p:cNvPr>
            <p:cNvSpPr>
              <a:spLocks noChangeShapeType="1"/>
            </p:cNvSpPr>
            <p:nvPr/>
          </p:nvSpPr>
          <p:spPr bwMode="auto">
            <a:xfrm flipH="1">
              <a:off x="2732" y="2660"/>
              <a:ext cx="249" cy="4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326" name="Line 50">
              <a:extLst>
                <a:ext uri="{FF2B5EF4-FFF2-40B4-BE49-F238E27FC236}">
                  <a16:creationId xmlns:a16="http://schemas.microsoft.com/office/drawing/2014/main" id="{8C011B54-1767-4235-278E-40FDAF37E726}"/>
                </a:ext>
              </a:extLst>
            </p:cNvPr>
            <p:cNvSpPr>
              <a:spLocks noChangeShapeType="1"/>
            </p:cNvSpPr>
            <p:nvPr/>
          </p:nvSpPr>
          <p:spPr bwMode="auto">
            <a:xfrm flipH="1">
              <a:off x="2981" y="2620"/>
              <a:ext cx="239" cy="4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327" name="Line 51">
              <a:extLst>
                <a:ext uri="{FF2B5EF4-FFF2-40B4-BE49-F238E27FC236}">
                  <a16:creationId xmlns:a16="http://schemas.microsoft.com/office/drawing/2014/main" id="{B20F76FD-E338-E51D-BD8D-76C78331A7FB}"/>
                </a:ext>
              </a:extLst>
            </p:cNvPr>
            <p:cNvSpPr>
              <a:spLocks noChangeShapeType="1"/>
            </p:cNvSpPr>
            <p:nvPr/>
          </p:nvSpPr>
          <p:spPr bwMode="auto">
            <a:xfrm flipH="1">
              <a:off x="3220" y="2560"/>
              <a:ext cx="239" cy="60"/>
            </a:xfrm>
            <a:prstGeom prst="line">
              <a:avLst/>
            </a:prstGeom>
            <a:noFill/>
            <a:ln w="476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grpSp>
      <p:grpSp>
        <p:nvGrpSpPr>
          <p:cNvPr id="3" name="Group 52">
            <a:extLst>
              <a:ext uri="{FF2B5EF4-FFF2-40B4-BE49-F238E27FC236}">
                <a16:creationId xmlns:a16="http://schemas.microsoft.com/office/drawing/2014/main" id="{8F30EBB4-9841-983F-1BCF-B5BF2DEF132D}"/>
              </a:ext>
            </a:extLst>
          </p:cNvPr>
          <p:cNvGrpSpPr>
            <a:grpSpLocks/>
          </p:cNvGrpSpPr>
          <p:nvPr/>
        </p:nvGrpSpPr>
        <p:grpSpPr bwMode="auto">
          <a:xfrm>
            <a:off x="3552825" y="1778000"/>
            <a:ext cx="3506788" cy="2584450"/>
            <a:chOff x="1278" y="1120"/>
            <a:chExt cx="2209" cy="1628"/>
          </a:xfrm>
        </p:grpSpPr>
        <p:sp>
          <p:nvSpPr>
            <p:cNvPr id="52309" name="Oval 53">
              <a:extLst>
                <a:ext uri="{FF2B5EF4-FFF2-40B4-BE49-F238E27FC236}">
                  <a16:creationId xmlns:a16="http://schemas.microsoft.com/office/drawing/2014/main" id="{7365A9FB-77A2-DCFC-D778-C7D0951AE7AE}"/>
                </a:ext>
              </a:extLst>
            </p:cNvPr>
            <p:cNvSpPr>
              <a:spLocks noChangeArrowheads="1"/>
            </p:cNvSpPr>
            <p:nvPr/>
          </p:nvSpPr>
          <p:spPr bwMode="auto">
            <a:xfrm>
              <a:off x="2234" y="269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2310" name="Oval 54">
              <a:extLst>
                <a:ext uri="{FF2B5EF4-FFF2-40B4-BE49-F238E27FC236}">
                  <a16:creationId xmlns:a16="http://schemas.microsoft.com/office/drawing/2014/main" id="{CF8C47B0-928E-797B-48F0-25916D3D3997}"/>
                </a:ext>
              </a:extLst>
            </p:cNvPr>
            <p:cNvSpPr>
              <a:spLocks noChangeArrowheads="1"/>
            </p:cNvSpPr>
            <p:nvPr/>
          </p:nvSpPr>
          <p:spPr bwMode="auto">
            <a:xfrm>
              <a:off x="1995" y="265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2311" name="Oval 55">
              <a:extLst>
                <a:ext uri="{FF2B5EF4-FFF2-40B4-BE49-F238E27FC236}">
                  <a16:creationId xmlns:a16="http://schemas.microsoft.com/office/drawing/2014/main" id="{A525B712-89AE-7850-22C4-54077C285190}"/>
                </a:ext>
              </a:extLst>
            </p:cNvPr>
            <p:cNvSpPr>
              <a:spLocks noChangeArrowheads="1"/>
            </p:cNvSpPr>
            <p:nvPr/>
          </p:nvSpPr>
          <p:spPr bwMode="auto">
            <a:xfrm>
              <a:off x="1756" y="254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2312" name="Oval 56">
              <a:extLst>
                <a:ext uri="{FF2B5EF4-FFF2-40B4-BE49-F238E27FC236}">
                  <a16:creationId xmlns:a16="http://schemas.microsoft.com/office/drawing/2014/main" id="{AD645969-5B10-B92E-A0C8-3D29BC4B6ABD}"/>
                </a:ext>
              </a:extLst>
            </p:cNvPr>
            <p:cNvSpPr>
              <a:spLocks noChangeArrowheads="1"/>
            </p:cNvSpPr>
            <p:nvPr/>
          </p:nvSpPr>
          <p:spPr bwMode="auto">
            <a:xfrm>
              <a:off x="1517" y="222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2313" name="Oval 57">
              <a:extLst>
                <a:ext uri="{FF2B5EF4-FFF2-40B4-BE49-F238E27FC236}">
                  <a16:creationId xmlns:a16="http://schemas.microsoft.com/office/drawing/2014/main" id="{AFE94169-38B2-2AA1-4D2C-30CFCE612C91}"/>
                </a:ext>
              </a:extLst>
            </p:cNvPr>
            <p:cNvSpPr>
              <a:spLocks noChangeArrowheads="1"/>
            </p:cNvSpPr>
            <p:nvPr/>
          </p:nvSpPr>
          <p:spPr bwMode="auto">
            <a:xfrm>
              <a:off x="1278" y="112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2314" name="Oval 58">
              <a:extLst>
                <a:ext uri="{FF2B5EF4-FFF2-40B4-BE49-F238E27FC236}">
                  <a16:creationId xmlns:a16="http://schemas.microsoft.com/office/drawing/2014/main" id="{FC66C8D9-ABB7-B142-45CD-7971F1B53005}"/>
                </a:ext>
              </a:extLst>
            </p:cNvPr>
            <p:cNvSpPr>
              <a:spLocks noChangeArrowheads="1"/>
            </p:cNvSpPr>
            <p:nvPr/>
          </p:nvSpPr>
          <p:spPr bwMode="auto">
            <a:xfrm>
              <a:off x="3429" y="254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2315" name="Oval 59">
              <a:extLst>
                <a:ext uri="{FF2B5EF4-FFF2-40B4-BE49-F238E27FC236}">
                  <a16:creationId xmlns:a16="http://schemas.microsoft.com/office/drawing/2014/main" id="{062B2A35-E5C1-C64C-B937-6838656BCE1A}"/>
                </a:ext>
              </a:extLst>
            </p:cNvPr>
            <p:cNvSpPr>
              <a:spLocks noChangeArrowheads="1"/>
            </p:cNvSpPr>
            <p:nvPr/>
          </p:nvSpPr>
          <p:spPr bwMode="auto">
            <a:xfrm>
              <a:off x="3190" y="259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2316" name="Oval 60">
              <a:extLst>
                <a:ext uri="{FF2B5EF4-FFF2-40B4-BE49-F238E27FC236}">
                  <a16:creationId xmlns:a16="http://schemas.microsoft.com/office/drawing/2014/main" id="{321D4DDD-2024-3006-B306-249C330F36F9}"/>
                </a:ext>
              </a:extLst>
            </p:cNvPr>
            <p:cNvSpPr>
              <a:spLocks noChangeArrowheads="1"/>
            </p:cNvSpPr>
            <p:nvPr/>
          </p:nvSpPr>
          <p:spPr bwMode="auto">
            <a:xfrm>
              <a:off x="2951" y="263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2317" name="Oval 61">
              <a:extLst>
                <a:ext uri="{FF2B5EF4-FFF2-40B4-BE49-F238E27FC236}">
                  <a16:creationId xmlns:a16="http://schemas.microsoft.com/office/drawing/2014/main" id="{0D3B97BD-FE33-5AE4-AF22-EA48C8676BEA}"/>
                </a:ext>
              </a:extLst>
            </p:cNvPr>
            <p:cNvSpPr>
              <a:spLocks noChangeArrowheads="1"/>
            </p:cNvSpPr>
            <p:nvPr/>
          </p:nvSpPr>
          <p:spPr bwMode="auto">
            <a:xfrm>
              <a:off x="2712" y="267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2318" name="Oval 62">
              <a:extLst>
                <a:ext uri="{FF2B5EF4-FFF2-40B4-BE49-F238E27FC236}">
                  <a16:creationId xmlns:a16="http://schemas.microsoft.com/office/drawing/2014/main" id="{D13D9195-63DE-94E5-5BBB-5AB825378F52}"/>
                </a:ext>
              </a:extLst>
            </p:cNvPr>
            <p:cNvSpPr>
              <a:spLocks noChangeArrowheads="1"/>
            </p:cNvSpPr>
            <p:nvPr/>
          </p:nvSpPr>
          <p:spPr bwMode="auto">
            <a:xfrm>
              <a:off x="2473" y="269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grpSp>
      <p:sp>
        <p:nvSpPr>
          <p:cNvPr id="52254" name="Rectangle 63">
            <a:extLst>
              <a:ext uri="{FF2B5EF4-FFF2-40B4-BE49-F238E27FC236}">
                <a16:creationId xmlns:a16="http://schemas.microsoft.com/office/drawing/2014/main" id="{983BFBB2-0B2D-FCFC-8D08-EF621D299F9B}"/>
              </a:ext>
            </a:extLst>
          </p:cNvPr>
          <p:cNvSpPr>
            <a:spLocks noChangeArrowheads="1"/>
          </p:cNvSpPr>
          <p:nvPr/>
        </p:nvSpPr>
        <p:spPr bwMode="auto">
          <a:xfrm>
            <a:off x="2665414" y="1190625"/>
            <a:ext cx="4603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b="1">
                <a:solidFill>
                  <a:srgbClr val="000000"/>
                </a:solidFill>
                <a:latin typeface="Arial" panose="020B0604020202020204" pitchFamily="34" charset="0"/>
                <a:ea typeface="ＭＳ Ｐゴシック" panose="020B0600070205080204" pitchFamily="34" charset="-128"/>
              </a:rPr>
              <a:t>Costs</a:t>
            </a:r>
            <a:endParaRPr lang="en-US" altLang="en-US" sz="2400">
              <a:latin typeface="Times New Roman" panose="02020603050405020304" pitchFamily="18" charset="0"/>
              <a:ea typeface="ＭＳ Ｐゴシック" panose="020B0600070205080204" pitchFamily="34" charset="-128"/>
            </a:endParaRPr>
          </a:p>
        </p:txBody>
      </p:sp>
      <p:sp>
        <p:nvSpPr>
          <p:cNvPr id="52255" name="Rectangle 64">
            <a:extLst>
              <a:ext uri="{FF2B5EF4-FFF2-40B4-BE49-F238E27FC236}">
                <a16:creationId xmlns:a16="http://schemas.microsoft.com/office/drawing/2014/main" id="{9B82B7C9-1D14-A935-9A89-6DAC5650AF22}"/>
              </a:ext>
            </a:extLst>
          </p:cNvPr>
          <p:cNvSpPr>
            <a:spLocks noChangeArrowheads="1"/>
          </p:cNvSpPr>
          <p:nvPr/>
        </p:nvSpPr>
        <p:spPr bwMode="auto">
          <a:xfrm>
            <a:off x="2713039" y="1504950"/>
            <a:ext cx="4603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GB" altLang="en-US" sz="1300">
                <a:solidFill>
                  <a:srgbClr val="000000"/>
                </a:solidFill>
                <a:latin typeface="Arial" panose="020B0604020202020204" pitchFamily="34" charset="0"/>
                <a:ea typeface="ＭＳ Ｐゴシック" panose="020B0600070205080204" pitchFamily="34" charset="-128"/>
              </a:rPr>
              <a:t>€</a:t>
            </a:r>
            <a:r>
              <a:rPr lang="en-US" altLang="en-US" sz="1300">
                <a:solidFill>
                  <a:srgbClr val="000000"/>
                </a:solidFill>
                <a:latin typeface="Arial" panose="020B0604020202020204" pitchFamily="34" charset="0"/>
                <a:ea typeface="ＭＳ Ｐゴシック" panose="020B0600070205080204" pitchFamily="34" charset="-128"/>
              </a:rPr>
              <a:t> 3.50</a:t>
            </a:r>
          </a:p>
        </p:txBody>
      </p:sp>
      <p:sp>
        <p:nvSpPr>
          <p:cNvPr id="52256" name="Rectangle 65">
            <a:extLst>
              <a:ext uri="{FF2B5EF4-FFF2-40B4-BE49-F238E27FC236}">
                <a16:creationId xmlns:a16="http://schemas.microsoft.com/office/drawing/2014/main" id="{47B4175A-1F70-20F6-4EBB-A67B47E0D6A8}"/>
              </a:ext>
            </a:extLst>
          </p:cNvPr>
          <p:cNvSpPr>
            <a:spLocks noChangeArrowheads="1"/>
          </p:cNvSpPr>
          <p:nvPr/>
        </p:nvSpPr>
        <p:spPr bwMode="auto">
          <a:xfrm>
            <a:off x="2806701" y="1812925"/>
            <a:ext cx="322263"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3.25</a:t>
            </a:r>
            <a:endParaRPr lang="en-US" altLang="en-US" sz="2400">
              <a:latin typeface="Times New Roman" panose="02020603050405020304" pitchFamily="18" charset="0"/>
              <a:ea typeface="ＭＳ Ｐゴシック" panose="020B0600070205080204" pitchFamily="34" charset="-128"/>
            </a:endParaRPr>
          </a:p>
        </p:txBody>
      </p:sp>
      <p:sp>
        <p:nvSpPr>
          <p:cNvPr id="52257" name="Rectangle 66">
            <a:extLst>
              <a:ext uri="{FF2B5EF4-FFF2-40B4-BE49-F238E27FC236}">
                <a16:creationId xmlns:a16="http://schemas.microsoft.com/office/drawing/2014/main" id="{91A9BF7A-3C77-B4B2-0C9F-F5D858F90EEC}"/>
              </a:ext>
            </a:extLst>
          </p:cNvPr>
          <p:cNvSpPr>
            <a:spLocks noChangeArrowheads="1"/>
          </p:cNvSpPr>
          <p:nvPr/>
        </p:nvSpPr>
        <p:spPr bwMode="auto">
          <a:xfrm>
            <a:off x="2806701" y="2122489"/>
            <a:ext cx="322263"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3.00</a:t>
            </a:r>
            <a:endParaRPr lang="en-US" altLang="en-US" sz="2400">
              <a:latin typeface="Times New Roman" panose="02020603050405020304" pitchFamily="18" charset="0"/>
              <a:ea typeface="ＭＳ Ｐゴシック" panose="020B0600070205080204" pitchFamily="34" charset="-128"/>
            </a:endParaRPr>
          </a:p>
        </p:txBody>
      </p:sp>
      <p:sp>
        <p:nvSpPr>
          <p:cNvPr id="52258" name="Rectangle 67">
            <a:extLst>
              <a:ext uri="{FF2B5EF4-FFF2-40B4-BE49-F238E27FC236}">
                <a16:creationId xmlns:a16="http://schemas.microsoft.com/office/drawing/2014/main" id="{BFE103AD-CD56-6948-6A49-0285106F7879}"/>
              </a:ext>
            </a:extLst>
          </p:cNvPr>
          <p:cNvSpPr>
            <a:spLocks noChangeArrowheads="1"/>
          </p:cNvSpPr>
          <p:nvPr/>
        </p:nvSpPr>
        <p:spPr bwMode="auto">
          <a:xfrm>
            <a:off x="2806701" y="2432050"/>
            <a:ext cx="322263"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2.75</a:t>
            </a:r>
            <a:endParaRPr lang="en-US" altLang="en-US" sz="2400">
              <a:latin typeface="Times New Roman" panose="02020603050405020304" pitchFamily="18" charset="0"/>
              <a:ea typeface="ＭＳ Ｐゴシック" panose="020B0600070205080204" pitchFamily="34" charset="-128"/>
            </a:endParaRPr>
          </a:p>
        </p:txBody>
      </p:sp>
      <p:sp>
        <p:nvSpPr>
          <p:cNvPr id="52259" name="Rectangle 68">
            <a:extLst>
              <a:ext uri="{FF2B5EF4-FFF2-40B4-BE49-F238E27FC236}">
                <a16:creationId xmlns:a16="http://schemas.microsoft.com/office/drawing/2014/main" id="{51C2DC96-5258-4E6A-CAC0-D23B6B96411F}"/>
              </a:ext>
            </a:extLst>
          </p:cNvPr>
          <p:cNvSpPr>
            <a:spLocks noChangeArrowheads="1"/>
          </p:cNvSpPr>
          <p:nvPr/>
        </p:nvSpPr>
        <p:spPr bwMode="auto">
          <a:xfrm>
            <a:off x="2806701" y="2741614"/>
            <a:ext cx="322263"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2.50</a:t>
            </a:r>
            <a:endParaRPr lang="en-US" altLang="en-US" sz="2400">
              <a:latin typeface="Times New Roman" panose="02020603050405020304" pitchFamily="18" charset="0"/>
              <a:ea typeface="ＭＳ Ｐゴシック" panose="020B0600070205080204" pitchFamily="34" charset="-128"/>
            </a:endParaRPr>
          </a:p>
        </p:txBody>
      </p:sp>
      <p:sp>
        <p:nvSpPr>
          <p:cNvPr id="52260" name="Rectangle 69">
            <a:extLst>
              <a:ext uri="{FF2B5EF4-FFF2-40B4-BE49-F238E27FC236}">
                <a16:creationId xmlns:a16="http://schemas.microsoft.com/office/drawing/2014/main" id="{9E2D7231-18EC-A8D2-F82D-B99CDDCA14B9}"/>
              </a:ext>
            </a:extLst>
          </p:cNvPr>
          <p:cNvSpPr>
            <a:spLocks noChangeArrowheads="1"/>
          </p:cNvSpPr>
          <p:nvPr/>
        </p:nvSpPr>
        <p:spPr bwMode="auto">
          <a:xfrm>
            <a:off x="2806701" y="3051175"/>
            <a:ext cx="322263"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2.25</a:t>
            </a:r>
            <a:endParaRPr lang="en-US" altLang="en-US" sz="2400">
              <a:latin typeface="Times New Roman" panose="02020603050405020304" pitchFamily="18" charset="0"/>
              <a:ea typeface="ＭＳ Ｐゴシック" panose="020B0600070205080204" pitchFamily="34" charset="-128"/>
            </a:endParaRPr>
          </a:p>
        </p:txBody>
      </p:sp>
      <p:sp>
        <p:nvSpPr>
          <p:cNvPr id="52261" name="Rectangle 70">
            <a:extLst>
              <a:ext uri="{FF2B5EF4-FFF2-40B4-BE49-F238E27FC236}">
                <a16:creationId xmlns:a16="http://schemas.microsoft.com/office/drawing/2014/main" id="{BED41D70-4A8C-6553-3550-977C558C8D62}"/>
              </a:ext>
            </a:extLst>
          </p:cNvPr>
          <p:cNvSpPr>
            <a:spLocks noChangeArrowheads="1"/>
          </p:cNvSpPr>
          <p:nvPr/>
        </p:nvSpPr>
        <p:spPr bwMode="auto">
          <a:xfrm>
            <a:off x="2806701" y="3359150"/>
            <a:ext cx="322263"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2.00</a:t>
            </a:r>
            <a:endParaRPr lang="en-US" altLang="en-US" sz="2400">
              <a:latin typeface="Times New Roman" panose="02020603050405020304" pitchFamily="18" charset="0"/>
              <a:ea typeface="ＭＳ Ｐゴシック" panose="020B0600070205080204" pitchFamily="34" charset="-128"/>
            </a:endParaRPr>
          </a:p>
        </p:txBody>
      </p:sp>
      <p:sp>
        <p:nvSpPr>
          <p:cNvPr id="52262" name="Rectangle 71">
            <a:extLst>
              <a:ext uri="{FF2B5EF4-FFF2-40B4-BE49-F238E27FC236}">
                <a16:creationId xmlns:a16="http://schemas.microsoft.com/office/drawing/2014/main" id="{281B50AD-B065-A6FC-CC16-4008ABEB2994}"/>
              </a:ext>
            </a:extLst>
          </p:cNvPr>
          <p:cNvSpPr>
            <a:spLocks noChangeArrowheads="1"/>
          </p:cNvSpPr>
          <p:nvPr/>
        </p:nvSpPr>
        <p:spPr bwMode="auto">
          <a:xfrm>
            <a:off x="2806701" y="3675064"/>
            <a:ext cx="322263"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1.75</a:t>
            </a:r>
            <a:endParaRPr lang="en-US" altLang="en-US" sz="2400">
              <a:latin typeface="Times New Roman" panose="02020603050405020304" pitchFamily="18" charset="0"/>
              <a:ea typeface="ＭＳ Ｐゴシック" panose="020B0600070205080204" pitchFamily="34" charset="-128"/>
            </a:endParaRPr>
          </a:p>
        </p:txBody>
      </p:sp>
      <p:sp>
        <p:nvSpPr>
          <p:cNvPr id="52263" name="Rectangle 72">
            <a:extLst>
              <a:ext uri="{FF2B5EF4-FFF2-40B4-BE49-F238E27FC236}">
                <a16:creationId xmlns:a16="http://schemas.microsoft.com/office/drawing/2014/main" id="{DC705E49-4069-9541-BE2A-9FB66ED2BF13}"/>
              </a:ext>
            </a:extLst>
          </p:cNvPr>
          <p:cNvSpPr>
            <a:spLocks noChangeArrowheads="1"/>
          </p:cNvSpPr>
          <p:nvPr/>
        </p:nvSpPr>
        <p:spPr bwMode="auto">
          <a:xfrm>
            <a:off x="2806701" y="3983039"/>
            <a:ext cx="322263"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1.50</a:t>
            </a:r>
            <a:endParaRPr lang="en-US" altLang="en-US" sz="2400">
              <a:latin typeface="Times New Roman" panose="02020603050405020304" pitchFamily="18" charset="0"/>
              <a:ea typeface="ＭＳ Ｐゴシック" panose="020B0600070205080204" pitchFamily="34" charset="-128"/>
            </a:endParaRPr>
          </a:p>
        </p:txBody>
      </p:sp>
      <p:sp>
        <p:nvSpPr>
          <p:cNvPr id="52264" name="Rectangle 73">
            <a:extLst>
              <a:ext uri="{FF2B5EF4-FFF2-40B4-BE49-F238E27FC236}">
                <a16:creationId xmlns:a16="http://schemas.microsoft.com/office/drawing/2014/main" id="{57AE6A80-EFE7-A5E7-5A0B-354609790712}"/>
              </a:ext>
            </a:extLst>
          </p:cNvPr>
          <p:cNvSpPr>
            <a:spLocks noChangeArrowheads="1"/>
          </p:cNvSpPr>
          <p:nvPr/>
        </p:nvSpPr>
        <p:spPr bwMode="auto">
          <a:xfrm>
            <a:off x="2806701" y="4292600"/>
            <a:ext cx="322263"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1.25</a:t>
            </a:r>
            <a:endParaRPr lang="en-US" altLang="en-US" sz="2400">
              <a:latin typeface="Times New Roman" panose="02020603050405020304" pitchFamily="18" charset="0"/>
              <a:ea typeface="ＭＳ Ｐゴシック" panose="020B0600070205080204" pitchFamily="34" charset="-128"/>
            </a:endParaRPr>
          </a:p>
        </p:txBody>
      </p:sp>
      <p:sp>
        <p:nvSpPr>
          <p:cNvPr id="52265" name="Rectangle 74">
            <a:extLst>
              <a:ext uri="{FF2B5EF4-FFF2-40B4-BE49-F238E27FC236}">
                <a16:creationId xmlns:a16="http://schemas.microsoft.com/office/drawing/2014/main" id="{1DF8416A-68FA-9989-DB7C-C85B5E2A29E7}"/>
              </a:ext>
            </a:extLst>
          </p:cNvPr>
          <p:cNvSpPr>
            <a:spLocks noChangeArrowheads="1"/>
          </p:cNvSpPr>
          <p:nvPr/>
        </p:nvSpPr>
        <p:spPr bwMode="auto">
          <a:xfrm>
            <a:off x="2806701" y="4602164"/>
            <a:ext cx="322263"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1.00</a:t>
            </a:r>
            <a:endParaRPr lang="en-US" altLang="en-US" sz="2400">
              <a:latin typeface="Times New Roman" panose="02020603050405020304" pitchFamily="18" charset="0"/>
              <a:ea typeface="ＭＳ Ｐゴシック" panose="020B0600070205080204" pitchFamily="34" charset="-128"/>
            </a:endParaRPr>
          </a:p>
        </p:txBody>
      </p:sp>
      <p:sp>
        <p:nvSpPr>
          <p:cNvPr id="52266" name="Rectangle 75">
            <a:extLst>
              <a:ext uri="{FF2B5EF4-FFF2-40B4-BE49-F238E27FC236}">
                <a16:creationId xmlns:a16="http://schemas.microsoft.com/office/drawing/2014/main" id="{8A5D2364-BF5A-6371-BDD5-AC699E3FBB6A}"/>
              </a:ext>
            </a:extLst>
          </p:cNvPr>
          <p:cNvSpPr>
            <a:spLocks noChangeArrowheads="1"/>
          </p:cNvSpPr>
          <p:nvPr/>
        </p:nvSpPr>
        <p:spPr bwMode="auto">
          <a:xfrm>
            <a:off x="2806701" y="4911725"/>
            <a:ext cx="322263"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0.75</a:t>
            </a:r>
            <a:endParaRPr lang="en-US" altLang="en-US" sz="2400">
              <a:latin typeface="Times New Roman" panose="02020603050405020304" pitchFamily="18" charset="0"/>
              <a:ea typeface="ＭＳ Ｐゴシック" panose="020B0600070205080204" pitchFamily="34" charset="-128"/>
            </a:endParaRPr>
          </a:p>
        </p:txBody>
      </p:sp>
      <p:sp>
        <p:nvSpPr>
          <p:cNvPr id="52267" name="Rectangle 76">
            <a:extLst>
              <a:ext uri="{FF2B5EF4-FFF2-40B4-BE49-F238E27FC236}">
                <a16:creationId xmlns:a16="http://schemas.microsoft.com/office/drawing/2014/main" id="{AFFC51CA-B67D-FDA5-93CD-9D04D9591E53}"/>
              </a:ext>
            </a:extLst>
          </p:cNvPr>
          <p:cNvSpPr>
            <a:spLocks noChangeArrowheads="1"/>
          </p:cNvSpPr>
          <p:nvPr/>
        </p:nvSpPr>
        <p:spPr bwMode="auto">
          <a:xfrm>
            <a:off x="2806701" y="5221289"/>
            <a:ext cx="322263"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0.50</a:t>
            </a:r>
            <a:endParaRPr lang="en-US" altLang="en-US" sz="2400">
              <a:latin typeface="Times New Roman" panose="02020603050405020304" pitchFamily="18" charset="0"/>
              <a:ea typeface="ＭＳ Ｐゴシック" panose="020B0600070205080204" pitchFamily="34" charset="-128"/>
            </a:endParaRPr>
          </a:p>
        </p:txBody>
      </p:sp>
      <p:sp>
        <p:nvSpPr>
          <p:cNvPr id="52268" name="Rectangle 77">
            <a:extLst>
              <a:ext uri="{FF2B5EF4-FFF2-40B4-BE49-F238E27FC236}">
                <a16:creationId xmlns:a16="http://schemas.microsoft.com/office/drawing/2014/main" id="{908812AE-FFB7-2C24-A66D-98BBE6A54699}"/>
              </a:ext>
            </a:extLst>
          </p:cNvPr>
          <p:cNvSpPr>
            <a:spLocks noChangeArrowheads="1"/>
          </p:cNvSpPr>
          <p:nvPr/>
        </p:nvSpPr>
        <p:spPr bwMode="auto">
          <a:xfrm>
            <a:off x="2806701" y="5529264"/>
            <a:ext cx="322263"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0.25</a:t>
            </a:r>
            <a:endParaRPr lang="en-US" altLang="en-US" sz="2400">
              <a:latin typeface="Times New Roman" panose="02020603050405020304" pitchFamily="18" charset="0"/>
              <a:ea typeface="ＭＳ Ｐゴシック" panose="020B0600070205080204" pitchFamily="34" charset="-128"/>
            </a:endParaRPr>
          </a:p>
        </p:txBody>
      </p:sp>
      <p:sp>
        <p:nvSpPr>
          <p:cNvPr id="52269" name="Rectangle 78">
            <a:extLst>
              <a:ext uri="{FF2B5EF4-FFF2-40B4-BE49-F238E27FC236}">
                <a16:creationId xmlns:a16="http://schemas.microsoft.com/office/drawing/2014/main" id="{092430F3-C3FD-6EBD-5274-3A651E213CFC}"/>
              </a:ext>
            </a:extLst>
          </p:cNvPr>
          <p:cNvSpPr>
            <a:spLocks noChangeArrowheads="1"/>
          </p:cNvSpPr>
          <p:nvPr/>
        </p:nvSpPr>
        <p:spPr bwMode="auto">
          <a:xfrm>
            <a:off x="8323263" y="5986464"/>
            <a:ext cx="673100"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b="1">
                <a:solidFill>
                  <a:srgbClr val="000000"/>
                </a:solidFill>
                <a:latin typeface="Arial" panose="020B0604020202020204" pitchFamily="34" charset="0"/>
                <a:ea typeface="ＭＳ Ｐゴシック" panose="020B0600070205080204" pitchFamily="34" charset="-128"/>
              </a:rPr>
              <a:t>Quantity</a:t>
            </a:r>
            <a:endParaRPr lang="en-US" altLang="en-US" sz="2400">
              <a:latin typeface="Times New Roman" panose="02020603050405020304" pitchFamily="18" charset="0"/>
              <a:ea typeface="ＭＳ Ｐゴシック" panose="020B0600070205080204" pitchFamily="34" charset="-128"/>
            </a:endParaRPr>
          </a:p>
        </p:txBody>
      </p:sp>
      <p:sp>
        <p:nvSpPr>
          <p:cNvPr id="52270" name="Rectangle 79">
            <a:extLst>
              <a:ext uri="{FF2B5EF4-FFF2-40B4-BE49-F238E27FC236}">
                <a16:creationId xmlns:a16="http://schemas.microsoft.com/office/drawing/2014/main" id="{428836F7-C98B-4F15-EBC2-99B49E298A6F}"/>
              </a:ext>
            </a:extLst>
          </p:cNvPr>
          <p:cNvSpPr>
            <a:spLocks noChangeArrowheads="1"/>
          </p:cNvSpPr>
          <p:nvPr/>
        </p:nvSpPr>
        <p:spPr bwMode="auto">
          <a:xfrm>
            <a:off x="8248651" y="6196014"/>
            <a:ext cx="747713"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b="1">
                <a:solidFill>
                  <a:srgbClr val="000000"/>
                </a:solidFill>
                <a:latin typeface="Arial" panose="020B0604020202020204" pitchFamily="34" charset="0"/>
                <a:ea typeface="ＭＳ Ｐゴシック" panose="020B0600070205080204" pitchFamily="34" charset="-128"/>
              </a:rPr>
              <a:t>of Output</a:t>
            </a:r>
            <a:endParaRPr lang="en-US" altLang="en-US" sz="2400">
              <a:latin typeface="Times New Roman" panose="02020603050405020304" pitchFamily="18" charset="0"/>
              <a:ea typeface="ＭＳ Ｐゴシック" panose="020B0600070205080204" pitchFamily="34" charset="-128"/>
            </a:endParaRPr>
          </a:p>
        </p:txBody>
      </p:sp>
      <p:sp>
        <p:nvSpPr>
          <p:cNvPr id="52271" name="Rectangle 80">
            <a:extLst>
              <a:ext uri="{FF2B5EF4-FFF2-40B4-BE49-F238E27FC236}">
                <a16:creationId xmlns:a16="http://schemas.microsoft.com/office/drawing/2014/main" id="{E4B13A88-4B1B-EDC0-004E-AED2A62FE1B5}"/>
              </a:ext>
            </a:extLst>
          </p:cNvPr>
          <p:cNvSpPr>
            <a:spLocks noChangeArrowheads="1"/>
          </p:cNvSpPr>
          <p:nvPr/>
        </p:nvSpPr>
        <p:spPr bwMode="auto">
          <a:xfrm>
            <a:off x="6513513" y="6405564"/>
            <a:ext cx="248305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b="1">
                <a:solidFill>
                  <a:srgbClr val="000000"/>
                </a:solidFill>
                <a:latin typeface="Arial" panose="020B0604020202020204" pitchFamily="34" charset="0"/>
                <a:ea typeface="ＭＳ Ｐゴシック" panose="020B0600070205080204" pitchFamily="34" charset="-128"/>
              </a:rPr>
              <a:t>(glasses of lemonade per hour)</a:t>
            </a:r>
            <a:endParaRPr lang="en-US" altLang="en-US" sz="2400">
              <a:latin typeface="Times New Roman" panose="02020603050405020304" pitchFamily="18" charset="0"/>
              <a:ea typeface="ＭＳ Ｐゴシック" panose="020B0600070205080204" pitchFamily="34" charset="-128"/>
            </a:endParaRPr>
          </a:p>
        </p:txBody>
      </p:sp>
      <p:sp>
        <p:nvSpPr>
          <p:cNvPr id="52272" name="Rectangle 81">
            <a:extLst>
              <a:ext uri="{FF2B5EF4-FFF2-40B4-BE49-F238E27FC236}">
                <a16:creationId xmlns:a16="http://schemas.microsoft.com/office/drawing/2014/main" id="{A988F6FC-9D5C-4D2E-488E-4043E9C29E75}"/>
              </a:ext>
            </a:extLst>
          </p:cNvPr>
          <p:cNvSpPr>
            <a:spLocks noChangeArrowheads="1"/>
          </p:cNvSpPr>
          <p:nvPr/>
        </p:nvSpPr>
        <p:spPr bwMode="auto">
          <a:xfrm>
            <a:off x="3036889" y="5991225"/>
            <a:ext cx="920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0</a:t>
            </a:r>
            <a:endParaRPr lang="en-US" altLang="en-US" sz="2400">
              <a:latin typeface="Times New Roman" panose="02020603050405020304" pitchFamily="18" charset="0"/>
              <a:ea typeface="ＭＳ Ｐゴシック" panose="020B0600070205080204" pitchFamily="34" charset="-128"/>
            </a:endParaRPr>
          </a:p>
        </p:txBody>
      </p:sp>
      <p:sp>
        <p:nvSpPr>
          <p:cNvPr id="52273" name="Rectangle 82">
            <a:extLst>
              <a:ext uri="{FF2B5EF4-FFF2-40B4-BE49-F238E27FC236}">
                <a16:creationId xmlns:a16="http://schemas.microsoft.com/office/drawing/2014/main" id="{3A24DB32-255B-5144-4B4C-A11B405D59A5}"/>
              </a:ext>
            </a:extLst>
          </p:cNvPr>
          <p:cNvSpPr>
            <a:spLocks noChangeArrowheads="1"/>
          </p:cNvSpPr>
          <p:nvPr/>
        </p:nvSpPr>
        <p:spPr bwMode="auto">
          <a:xfrm>
            <a:off x="3535364" y="5991225"/>
            <a:ext cx="920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1</a:t>
            </a:r>
            <a:endParaRPr lang="en-US" altLang="en-US" sz="2400">
              <a:latin typeface="Times New Roman" panose="02020603050405020304" pitchFamily="18" charset="0"/>
              <a:ea typeface="ＭＳ Ｐゴシック" panose="020B0600070205080204" pitchFamily="34" charset="-128"/>
            </a:endParaRPr>
          </a:p>
        </p:txBody>
      </p:sp>
      <p:sp>
        <p:nvSpPr>
          <p:cNvPr id="52274" name="Rectangle 83">
            <a:extLst>
              <a:ext uri="{FF2B5EF4-FFF2-40B4-BE49-F238E27FC236}">
                <a16:creationId xmlns:a16="http://schemas.microsoft.com/office/drawing/2014/main" id="{18FF168E-18EB-F84C-F46F-71946F5431EF}"/>
              </a:ext>
            </a:extLst>
          </p:cNvPr>
          <p:cNvSpPr>
            <a:spLocks noChangeArrowheads="1"/>
          </p:cNvSpPr>
          <p:nvPr/>
        </p:nvSpPr>
        <p:spPr bwMode="auto">
          <a:xfrm>
            <a:off x="4668839" y="5991225"/>
            <a:ext cx="920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4</a:t>
            </a:r>
            <a:endParaRPr lang="en-US" altLang="en-US" sz="2400">
              <a:latin typeface="Times New Roman" panose="02020603050405020304" pitchFamily="18" charset="0"/>
              <a:ea typeface="ＭＳ Ｐゴシック" panose="020B0600070205080204" pitchFamily="34" charset="-128"/>
            </a:endParaRPr>
          </a:p>
        </p:txBody>
      </p:sp>
      <p:sp>
        <p:nvSpPr>
          <p:cNvPr id="52275" name="Rectangle 84">
            <a:extLst>
              <a:ext uri="{FF2B5EF4-FFF2-40B4-BE49-F238E27FC236}">
                <a16:creationId xmlns:a16="http://schemas.microsoft.com/office/drawing/2014/main" id="{A7F2DD32-0EC3-51FD-8163-842E9E180BD3}"/>
              </a:ext>
            </a:extLst>
          </p:cNvPr>
          <p:cNvSpPr>
            <a:spLocks noChangeArrowheads="1"/>
          </p:cNvSpPr>
          <p:nvPr/>
        </p:nvSpPr>
        <p:spPr bwMode="auto">
          <a:xfrm>
            <a:off x="4291014" y="5991225"/>
            <a:ext cx="920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3</a:t>
            </a:r>
            <a:endParaRPr lang="en-US" altLang="en-US" sz="2400">
              <a:latin typeface="Times New Roman" panose="02020603050405020304" pitchFamily="18" charset="0"/>
              <a:ea typeface="ＭＳ Ｐゴシック" panose="020B0600070205080204" pitchFamily="34" charset="-128"/>
            </a:endParaRPr>
          </a:p>
        </p:txBody>
      </p:sp>
      <p:sp>
        <p:nvSpPr>
          <p:cNvPr id="52276" name="Rectangle 85">
            <a:extLst>
              <a:ext uri="{FF2B5EF4-FFF2-40B4-BE49-F238E27FC236}">
                <a16:creationId xmlns:a16="http://schemas.microsoft.com/office/drawing/2014/main" id="{DFB8C16E-71F8-9A5B-A46E-582E56438532}"/>
              </a:ext>
            </a:extLst>
          </p:cNvPr>
          <p:cNvSpPr>
            <a:spLocks noChangeArrowheads="1"/>
          </p:cNvSpPr>
          <p:nvPr/>
        </p:nvSpPr>
        <p:spPr bwMode="auto">
          <a:xfrm>
            <a:off x="3913189" y="5991225"/>
            <a:ext cx="920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2</a:t>
            </a:r>
            <a:endParaRPr lang="en-US" altLang="en-US" sz="2400">
              <a:latin typeface="Times New Roman" panose="02020603050405020304" pitchFamily="18" charset="0"/>
              <a:ea typeface="ＭＳ Ｐゴシック" panose="020B0600070205080204" pitchFamily="34" charset="-128"/>
            </a:endParaRPr>
          </a:p>
        </p:txBody>
      </p:sp>
      <p:sp>
        <p:nvSpPr>
          <p:cNvPr id="52277" name="Rectangle 86">
            <a:extLst>
              <a:ext uri="{FF2B5EF4-FFF2-40B4-BE49-F238E27FC236}">
                <a16:creationId xmlns:a16="http://schemas.microsoft.com/office/drawing/2014/main" id="{53323BC0-A5FB-F097-D24A-CF9C905F668A}"/>
              </a:ext>
            </a:extLst>
          </p:cNvPr>
          <p:cNvSpPr>
            <a:spLocks noChangeArrowheads="1"/>
          </p:cNvSpPr>
          <p:nvPr/>
        </p:nvSpPr>
        <p:spPr bwMode="auto">
          <a:xfrm>
            <a:off x="5805489" y="5991225"/>
            <a:ext cx="920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7</a:t>
            </a:r>
            <a:endParaRPr lang="en-US" altLang="en-US" sz="2400">
              <a:latin typeface="Times New Roman" panose="02020603050405020304" pitchFamily="18" charset="0"/>
              <a:ea typeface="ＭＳ Ｐゴシック" panose="020B0600070205080204" pitchFamily="34" charset="-128"/>
            </a:endParaRPr>
          </a:p>
        </p:txBody>
      </p:sp>
      <p:sp>
        <p:nvSpPr>
          <p:cNvPr id="52278" name="Rectangle 87">
            <a:extLst>
              <a:ext uri="{FF2B5EF4-FFF2-40B4-BE49-F238E27FC236}">
                <a16:creationId xmlns:a16="http://schemas.microsoft.com/office/drawing/2014/main" id="{5288FBDD-023B-47B6-108B-7015ADC707E0}"/>
              </a:ext>
            </a:extLst>
          </p:cNvPr>
          <p:cNvSpPr>
            <a:spLocks noChangeArrowheads="1"/>
          </p:cNvSpPr>
          <p:nvPr/>
        </p:nvSpPr>
        <p:spPr bwMode="auto">
          <a:xfrm>
            <a:off x="5429251" y="5991225"/>
            <a:ext cx="920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6</a:t>
            </a:r>
            <a:endParaRPr lang="en-US" altLang="en-US" sz="2400">
              <a:latin typeface="Times New Roman" panose="02020603050405020304" pitchFamily="18" charset="0"/>
              <a:ea typeface="ＭＳ Ｐゴシック" panose="020B0600070205080204" pitchFamily="34" charset="-128"/>
            </a:endParaRPr>
          </a:p>
        </p:txBody>
      </p:sp>
      <p:sp>
        <p:nvSpPr>
          <p:cNvPr id="52279" name="Rectangle 88">
            <a:extLst>
              <a:ext uri="{FF2B5EF4-FFF2-40B4-BE49-F238E27FC236}">
                <a16:creationId xmlns:a16="http://schemas.microsoft.com/office/drawing/2014/main" id="{DCBEE26C-147D-DA47-D1F5-A00DB089DB89}"/>
              </a:ext>
            </a:extLst>
          </p:cNvPr>
          <p:cNvSpPr>
            <a:spLocks noChangeArrowheads="1"/>
          </p:cNvSpPr>
          <p:nvPr/>
        </p:nvSpPr>
        <p:spPr bwMode="auto">
          <a:xfrm>
            <a:off x="5051426" y="5991225"/>
            <a:ext cx="920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5</a:t>
            </a:r>
            <a:endParaRPr lang="en-US" altLang="en-US" sz="2400">
              <a:latin typeface="Times New Roman" panose="02020603050405020304" pitchFamily="18" charset="0"/>
              <a:ea typeface="ＭＳ Ｐゴシック" panose="020B0600070205080204" pitchFamily="34" charset="-128"/>
            </a:endParaRPr>
          </a:p>
        </p:txBody>
      </p:sp>
      <p:sp>
        <p:nvSpPr>
          <p:cNvPr id="52280" name="Rectangle 89">
            <a:extLst>
              <a:ext uri="{FF2B5EF4-FFF2-40B4-BE49-F238E27FC236}">
                <a16:creationId xmlns:a16="http://schemas.microsoft.com/office/drawing/2014/main" id="{A78927A2-98AD-D157-5AE4-89652390A25D}"/>
              </a:ext>
            </a:extLst>
          </p:cNvPr>
          <p:cNvSpPr>
            <a:spLocks noChangeArrowheads="1"/>
          </p:cNvSpPr>
          <p:nvPr/>
        </p:nvSpPr>
        <p:spPr bwMode="auto">
          <a:xfrm>
            <a:off x="6561139" y="5991225"/>
            <a:ext cx="920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9</a:t>
            </a:r>
            <a:endParaRPr lang="en-US" altLang="en-US" sz="2400">
              <a:latin typeface="Times New Roman" panose="02020603050405020304" pitchFamily="18" charset="0"/>
              <a:ea typeface="ＭＳ Ｐゴシック" panose="020B0600070205080204" pitchFamily="34" charset="-128"/>
            </a:endParaRPr>
          </a:p>
        </p:txBody>
      </p:sp>
      <p:sp>
        <p:nvSpPr>
          <p:cNvPr id="52281" name="Rectangle 90">
            <a:extLst>
              <a:ext uri="{FF2B5EF4-FFF2-40B4-BE49-F238E27FC236}">
                <a16:creationId xmlns:a16="http://schemas.microsoft.com/office/drawing/2014/main" id="{B2116112-1C59-941B-66E6-45472F3FCCAB}"/>
              </a:ext>
            </a:extLst>
          </p:cNvPr>
          <p:cNvSpPr>
            <a:spLocks noChangeArrowheads="1"/>
          </p:cNvSpPr>
          <p:nvPr/>
        </p:nvSpPr>
        <p:spPr bwMode="auto">
          <a:xfrm>
            <a:off x="6183314" y="5991225"/>
            <a:ext cx="920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8</a:t>
            </a:r>
            <a:endParaRPr lang="en-US" altLang="en-US" sz="2400">
              <a:latin typeface="Times New Roman" panose="02020603050405020304" pitchFamily="18" charset="0"/>
              <a:ea typeface="ＭＳ Ｐゴシック" panose="020B0600070205080204" pitchFamily="34" charset="-128"/>
            </a:endParaRPr>
          </a:p>
        </p:txBody>
      </p:sp>
      <p:sp>
        <p:nvSpPr>
          <p:cNvPr id="52282" name="Rectangle 91">
            <a:extLst>
              <a:ext uri="{FF2B5EF4-FFF2-40B4-BE49-F238E27FC236}">
                <a16:creationId xmlns:a16="http://schemas.microsoft.com/office/drawing/2014/main" id="{32D28DE1-CC56-663F-8AFB-F61EEAE978D0}"/>
              </a:ext>
            </a:extLst>
          </p:cNvPr>
          <p:cNvSpPr>
            <a:spLocks noChangeArrowheads="1"/>
          </p:cNvSpPr>
          <p:nvPr/>
        </p:nvSpPr>
        <p:spPr bwMode="auto">
          <a:xfrm>
            <a:off x="6891338" y="5991225"/>
            <a:ext cx="184150"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a:solidFill>
                  <a:srgbClr val="000000"/>
                </a:solidFill>
                <a:latin typeface="Arial" panose="020B0604020202020204" pitchFamily="34" charset="0"/>
                <a:ea typeface="ＭＳ Ｐゴシック" panose="020B0600070205080204" pitchFamily="34" charset="-128"/>
              </a:rPr>
              <a:t>10</a:t>
            </a:r>
            <a:endParaRPr lang="en-US" altLang="en-US" sz="2400">
              <a:latin typeface="Times New Roman" panose="02020603050405020304" pitchFamily="18" charset="0"/>
              <a:ea typeface="ＭＳ Ｐゴシック" panose="020B0600070205080204" pitchFamily="34" charset="-128"/>
            </a:endParaRPr>
          </a:p>
        </p:txBody>
      </p:sp>
      <p:sp>
        <p:nvSpPr>
          <p:cNvPr id="100444" name="Rectangle 92">
            <a:extLst>
              <a:ext uri="{FF2B5EF4-FFF2-40B4-BE49-F238E27FC236}">
                <a16:creationId xmlns:a16="http://schemas.microsoft.com/office/drawing/2014/main" id="{0A05BDC2-56AF-AB63-12E0-E9A31EAE8E61}"/>
              </a:ext>
            </a:extLst>
          </p:cNvPr>
          <p:cNvSpPr>
            <a:spLocks noChangeArrowheads="1"/>
          </p:cNvSpPr>
          <p:nvPr/>
        </p:nvSpPr>
        <p:spPr bwMode="auto">
          <a:xfrm>
            <a:off x="7091363" y="3962400"/>
            <a:ext cx="330200"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i="1">
                <a:solidFill>
                  <a:srgbClr val="000000"/>
                </a:solidFill>
                <a:latin typeface="Arial" panose="020B0604020202020204" pitchFamily="34" charset="0"/>
                <a:ea typeface="ＭＳ Ｐゴシック" panose="020B0600070205080204" pitchFamily="34" charset="-128"/>
              </a:rPr>
              <a:t>ATC</a:t>
            </a:r>
            <a:endParaRPr lang="en-US" altLang="en-US" sz="2400">
              <a:latin typeface="Times New Roman" panose="02020603050405020304" pitchFamily="18" charset="0"/>
              <a:ea typeface="ＭＳ Ｐゴシック" panose="020B0600070205080204" pitchFamily="34" charset="-128"/>
            </a:endParaRPr>
          </a:p>
        </p:txBody>
      </p:sp>
      <p:grpSp>
        <p:nvGrpSpPr>
          <p:cNvPr id="4" name="Group 93">
            <a:extLst>
              <a:ext uri="{FF2B5EF4-FFF2-40B4-BE49-F238E27FC236}">
                <a16:creationId xmlns:a16="http://schemas.microsoft.com/office/drawing/2014/main" id="{912DD5FD-4294-ADD7-5FA1-395EB7B334AE}"/>
              </a:ext>
            </a:extLst>
          </p:cNvPr>
          <p:cNvGrpSpPr>
            <a:grpSpLocks/>
          </p:cNvGrpSpPr>
          <p:nvPr/>
        </p:nvGrpSpPr>
        <p:grpSpPr bwMode="auto">
          <a:xfrm>
            <a:off x="3592513" y="3317875"/>
            <a:ext cx="3429000" cy="2254250"/>
            <a:chOff x="1179" y="2090"/>
            <a:chExt cx="2160" cy="1420"/>
          </a:xfrm>
        </p:grpSpPr>
        <p:sp>
          <p:nvSpPr>
            <p:cNvPr id="52300" name="Line 94">
              <a:extLst>
                <a:ext uri="{FF2B5EF4-FFF2-40B4-BE49-F238E27FC236}">
                  <a16:creationId xmlns:a16="http://schemas.microsoft.com/office/drawing/2014/main" id="{EACA3DEF-6340-6BB8-EF0C-C222286BB44C}"/>
                </a:ext>
              </a:extLst>
            </p:cNvPr>
            <p:cNvSpPr>
              <a:spLocks noChangeShapeType="1"/>
            </p:cNvSpPr>
            <p:nvPr/>
          </p:nvSpPr>
          <p:spPr bwMode="auto">
            <a:xfrm flipH="1">
              <a:off x="1179" y="3350"/>
              <a:ext cx="239" cy="160"/>
            </a:xfrm>
            <a:prstGeom prst="line">
              <a:avLst/>
            </a:prstGeom>
            <a:noFill/>
            <a:ln w="47625">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301" name="Line 95">
              <a:extLst>
                <a:ext uri="{FF2B5EF4-FFF2-40B4-BE49-F238E27FC236}">
                  <a16:creationId xmlns:a16="http://schemas.microsoft.com/office/drawing/2014/main" id="{2033E541-17EE-53BD-3FBB-B1D25C1AD7F6}"/>
                </a:ext>
              </a:extLst>
            </p:cNvPr>
            <p:cNvSpPr>
              <a:spLocks noChangeShapeType="1"/>
            </p:cNvSpPr>
            <p:nvPr/>
          </p:nvSpPr>
          <p:spPr bwMode="auto">
            <a:xfrm flipH="1">
              <a:off x="1418" y="3190"/>
              <a:ext cx="239" cy="160"/>
            </a:xfrm>
            <a:prstGeom prst="line">
              <a:avLst/>
            </a:prstGeom>
            <a:noFill/>
            <a:ln w="47625">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302" name="Line 96">
              <a:extLst>
                <a:ext uri="{FF2B5EF4-FFF2-40B4-BE49-F238E27FC236}">
                  <a16:creationId xmlns:a16="http://schemas.microsoft.com/office/drawing/2014/main" id="{DA801210-1C1B-9565-C105-92E0D1AD6F42}"/>
                </a:ext>
              </a:extLst>
            </p:cNvPr>
            <p:cNvSpPr>
              <a:spLocks noChangeShapeType="1"/>
            </p:cNvSpPr>
            <p:nvPr/>
          </p:nvSpPr>
          <p:spPr bwMode="auto">
            <a:xfrm flipH="1">
              <a:off x="1657" y="3030"/>
              <a:ext cx="239" cy="160"/>
            </a:xfrm>
            <a:prstGeom prst="line">
              <a:avLst/>
            </a:prstGeom>
            <a:noFill/>
            <a:ln w="47625">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303" name="Line 97">
              <a:extLst>
                <a:ext uri="{FF2B5EF4-FFF2-40B4-BE49-F238E27FC236}">
                  <a16:creationId xmlns:a16="http://schemas.microsoft.com/office/drawing/2014/main" id="{193E43C9-2B65-6DDE-7E1B-B92C8D921C1E}"/>
                </a:ext>
              </a:extLst>
            </p:cNvPr>
            <p:cNvSpPr>
              <a:spLocks noChangeShapeType="1"/>
            </p:cNvSpPr>
            <p:nvPr/>
          </p:nvSpPr>
          <p:spPr bwMode="auto">
            <a:xfrm flipH="1">
              <a:off x="1896" y="2880"/>
              <a:ext cx="239" cy="150"/>
            </a:xfrm>
            <a:prstGeom prst="line">
              <a:avLst/>
            </a:prstGeom>
            <a:noFill/>
            <a:ln w="47625">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304" name="Line 98">
              <a:extLst>
                <a:ext uri="{FF2B5EF4-FFF2-40B4-BE49-F238E27FC236}">
                  <a16:creationId xmlns:a16="http://schemas.microsoft.com/office/drawing/2014/main" id="{1B080EF9-A51F-D459-F7CF-183D819C984C}"/>
                </a:ext>
              </a:extLst>
            </p:cNvPr>
            <p:cNvSpPr>
              <a:spLocks noChangeShapeType="1"/>
            </p:cNvSpPr>
            <p:nvPr/>
          </p:nvSpPr>
          <p:spPr bwMode="auto">
            <a:xfrm flipH="1">
              <a:off x="2135" y="2720"/>
              <a:ext cx="238" cy="160"/>
            </a:xfrm>
            <a:prstGeom prst="line">
              <a:avLst/>
            </a:prstGeom>
            <a:noFill/>
            <a:ln w="47625">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305" name="Line 99">
              <a:extLst>
                <a:ext uri="{FF2B5EF4-FFF2-40B4-BE49-F238E27FC236}">
                  <a16:creationId xmlns:a16="http://schemas.microsoft.com/office/drawing/2014/main" id="{34686903-4F7F-7338-46FD-F6B778CF814A}"/>
                </a:ext>
              </a:extLst>
            </p:cNvPr>
            <p:cNvSpPr>
              <a:spLocks noChangeShapeType="1"/>
            </p:cNvSpPr>
            <p:nvPr/>
          </p:nvSpPr>
          <p:spPr bwMode="auto">
            <a:xfrm flipH="1">
              <a:off x="2373" y="2560"/>
              <a:ext cx="239" cy="160"/>
            </a:xfrm>
            <a:prstGeom prst="line">
              <a:avLst/>
            </a:prstGeom>
            <a:noFill/>
            <a:ln w="47625">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306" name="Line 100">
              <a:extLst>
                <a:ext uri="{FF2B5EF4-FFF2-40B4-BE49-F238E27FC236}">
                  <a16:creationId xmlns:a16="http://schemas.microsoft.com/office/drawing/2014/main" id="{EF5DD748-1F08-7511-EA47-B8D1D8B5D63F}"/>
                </a:ext>
              </a:extLst>
            </p:cNvPr>
            <p:cNvSpPr>
              <a:spLocks noChangeShapeType="1"/>
            </p:cNvSpPr>
            <p:nvPr/>
          </p:nvSpPr>
          <p:spPr bwMode="auto">
            <a:xfrm flipH="1">
              <a:off x="2612" y="2400"/>
              <a:ext cx="249" cy="160"/>
            </a:xfrm>
            <a:prstGeom prst="line">
              <a:avLst/>
            </a:prstGeom>
            <a:noFill/>
            <a:ln w="47625">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307" name="Line 101">
              <a:extLst>
                <a:ext uri="{FF2B5EF4-FFF2-40B4-BE49-F238E27FC236}">
                  <a16:creationId xmlns:a16="http://schemas.microsoft.com/office/drawing/2014/main" id="{2B5A96B0-FA8E-DFDD-52D6-C69203DDE062}"/>
                </a:ext>
              </a:extLst>
            </p:cNvPr>
            <p:cNvSpPr>
              <a:spLocks noChangeShapeType="1"/>
            </p:cNvSpPr>
            <p:nvPr/>
          </p:nvSpPr>
          <p:spPr bwMode="auto">
            <a:xfrm flipH="1">
              <a:off x="2861" y="2250"/>
              <a:ext cx="239" cy="150"/>
            </a:xfrm>
            <a:prstGeom prst="line">
              <a:avLst/>
            </a:prstGeom>
            <a:noFill/>
            <a:ln w="47625">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2308" name="Line 102">
              <a:extLst>
                <a:ext uri="{FF2B5EF4-FFF2-40B4-BE49-F238E27FC236}">
                  <a16:creationId xmlns:a16="http://schemas.microsoft.com/office/drawing/2014/main" id="{E0B8F1A6-B649-908C-17A5-D1C666ABF0FC}"/>
                </a:ext>
              </a:extLst>
            </p:cNvPr>
            <p:cNvSpPr>
              <a:spLocks noChangeShapeType="1"/>
            </p:cNvSpPr>
            <p:nvPr/>
          </p:nvSpPr>
          <p:spPr bwMode="auto">
            <a:xfrm flipH="1">
              <a:off x="3100" y="2090"/>
              <a:ext cx="239" cy="160"/>
            </a:xfrm>
            <a:prstGeom prst="line">
              <a:avLst/>
            </a:prstGeom>
            <a:noFill/>
            <a:ln w="47625">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grpSp>
      <p:grpSp>
        <p:nvGrpSpPr>
          <p:cNvPr id="5" name="Group 103">
            <a:extLst>
              <a:ext uri="{FF2B5EF4-FFF2-40B4-BE49-F238E27FC236}">
                <a16:creationId xmlns:a16="http://schemas.microsoft.com/office/drawing/2014/main" id="{43E8137D-DDB4-E67A-A8A0-D7BE55E03475}"/>
              </a:ext>
            </a:extLst>
          </p:cNvPr>
          <p:cNvGrpSpPr>
            <a:grpSpLocks/>
          </p:cNvGrpSpPr>
          <p:nvPr/>
        </p:nvGrpSpPr>
        <p:grpSpPr bwMode="auto">
          <a:xfrm>
            <a:off x="3560764" y="3270251"/>
            <a:ext cx="3506787" cy="2346325"/>
            <a:chOff x="1159" y="2060"/>
            <a:chExt cx="2209" cy="1478"/>
          </a:xfrm>
        </p:grpSpPr>
        <p:sp>
          <p:nvSpPr>
            <p:cNvPr id="52290" name="Oval 104">
              <a:extLst>
                <a:ext uri="{FF2B5EF4-FFF2-40B4-BE49-F238E27FC236}">
                  <a16:creationId xmlns:a16="http://schemas.microsoft.com/office/drawing/2014/main" id="{E3BF8817-84F0-25A7-8AD7-B529C369AE9D}"/>
                </a:ext>
              </a:extLst>
            </p:cNvPr>
            <p:cNvSpPr>
              <a:spLocks noChangeArrowheads="1"/>
            </p:cNvSpPr>
            <p:nvPr/>
          </p:nvSpPr>
          <p:spPr bwMode="auto">
            <a:xfrm>
              <a:off x="1159" y="348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2291" name="Oval 105">
              <a:extLst>
                <a:ext uri="{FF2B5EF4-FFF2-40B4-BE49-F238E27FC236}">
                  <a16:creationId xmlns:a16="http://schemas.microsoft.com/office/drawing/2014/main" id="{D4BBC47B-C243-6D5C-CF35-2D3C71978F41}"/>
                </a:ext>
              </a:extLst>
            </p:cNvPr>
            <p:cNvSpPr>
              <a:spLocks noChangeArrowheads="1"/>
            </p:cNvSpPr>
            <p:nvPr/>
          </p:nvSpPr>
          <p:spPr bwMode="auto">
            <a:xfrm>
              <a:off x="1398" y="332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2292" name="Oval 106">
              <a:extLst>
                <a:ext uri="{FF2B5EF4-FFF2-40B4-BE49-F238E27FC236}">
                  <a16:creationId xmlns:a16="http://schemas.microsoft.com/office/drawing/2014/main" id="{9D2BC938-F3B1-573F-7AB1-BBA5C2543670}"/>
                </a:ext>
              </a:extLst>
            </p:cNvPr>
            <p:cNvSpPr>
              <a:spLocks noChangeArrowheads="1"/>
            </p:cNvSpPr>
            <p:nvPr/>
          </p:nvSpPr>
          <p:spPr bwMode="auto">
            <a:xfrm>
              <a:off x="1637" y="317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2293" name="Oval 107">
              <a:extLst>
                <a:ext uri="{FF2B5EF4-FFF2-40B4-BE49-F238E27FC236}">
                  <a16:creationId xmlns:a16="http://schemas.microsoft.com/office/drawing/2014/main" id="{53168F52-93F3-D513-2D94-AFB9FCC9B9E9}"/>
                </a:ext>
              </a:extLst>
            </p:cNvPr>
            <p:cNvSpPr>
              <a:spLocks noChangeArrowheads="1"/>
            </p:cNvSpPr>
            <p:nvPr/>
          </p:nvSpPr>
          <p:spPr bwMode="auto">
            <a:xfrm>
              <a:off x="1876" y="301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2294" name="Oval 108">
              <a:extLst>
                <a:ext uri="{FF2B5EF4-FFF2-40B4-BE49-F238E27FC236}">
                  <a16:creationId xmlns:a16="http://schemas.microsoft.com/office/drawing/2014/main" id="{D9C95122-2FB4-4A91-089A-805EBB9DD6CC}"/>
                </a:ext>
              </a:extLst>
            </p:cNvPr>
            <p:cNvSpPr>
              <a:spLocks noChangeArrowheads="1"/>
            </p:cNvSpPr>
            <p:nvPr/>
          </p:nvSpPr>
          <p:spPr bwMode="auto">
            <a:xfrm>
              <a:off x="2115" y="285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2295" name="Oval 109">
              <a:extLst>
                <a:ext uri="{FF2B5EF4-FFF2-40B4-BE49-F238E27FC236}">
                  <a16:creationId xmlns:a16="http://schemas.microsoft.com/office/drawing/2014/main" id="{FCB70487-3036-2709-AD96-13C30E189D97}"/>
                </a:ext>
              </a:extLst>
            </p:cNvPr>
            <p:cNvSpPr>
              <a:spLocks noChangeArrowheads="1"/>
            </p:cNvSpPr>
            <p:nvPr/>
          </p:nvSpPr>
          <p:spPr bwMode="auto">
            <a:xfrm>
              <a:off x="2354" y="269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2296" name="Oval 110">
              <a:extLst>
                <a:ext uri="{FF2B5EF4-FFF2-40B4-BE49-F238E27FC236}">
                  <a16:creationId xmlns:a16="http://schemas.microsoft.com/office/drawing/2014/main" id="{DEFE0213-F1E8-F688-8907-DA5B58D84BFF}"/>
                </a:ext>
              </a:extLst>
            </p:cNvPr>
            <p:cNvSpPr>
              <a:spLocks noChangeArrowheads="1"/>
            </p:cNvSpPr>
            <p:nvPr/>
          </p:nvSpPr>
          <p:spPr bwMode="auto">
            <a:xfrm>
              <a:off x="2593" y="254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2297" name="Oval 111">
              <a:extLst>
                <a:ext uri="{FF2B5EF4-FFF2-40B4-BE49-F238E27FC236}">
                  <a16:creationId xmlns:a16="http://schemas.microsoft.com/office/drawing/2014/main" id="{39688880-9240-B6E0-1BD4-399C3BF513B6}"/>
                </a:ext>
              </a:extLst>
            </p:cNvPr>
            <p:cNvSpPr>
              <a:spLocks noChangeArrowheads="1"/>
            </p:cNvSpPr>
            <p:nvPr/>
          </p:nvSpPr>
          <p:spPr bwMode="auto">
            <a:xfrm>
              <a:off x="2832" y="238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2298" name="Oval 112">
              <a:extLst>
                <a:ext uri="{FF2B5EF4-FFF2-40B4-BE49-F238E27FC236}">
                  <a16:creationId xmlns:a16="http://schemas.microsoft.com/office/drawing/2014/main" id="{59A3073E-F0D7-1790-B064-BB4DA32AC53A}"/>
                </a:ext>
              </a:extLst>
            </p:cNvPr>
            <p:cNvSpPr>
              <a:spLocks noChangeArrowheads="1"/>
            </p:cNvSpPr>
            <p:nvPr/>
          </p:nvSpPr>
          <p:spPr bwMode="auto">
            <a:xfrm>
              <a:off x="3071" y="222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2299" name="Oval 113">
              <a:extLst>
                <a:ext uri="{FF2B5EF4-FFF2-40B4-BE49-F238E27FC236}">
                  <a16:creationId xmlns:a16="http://schemas.microsoft.com/office/drawing/2014/main" id="{7EF11250-D500-4582-B37E-54F22FAE63CF}"/>
                </a:ext>
              </a:extLst>
            </p:cNvPr>
            <p:cNvSpPr>
              <a:spLocks noChangeArrowheads="1"/>
            </p:cNvSpPr>
            <p:nvPr/>
          </p:nvSpPr>
          <p:spPr bwMode="auto">
            <a:xfrm>
              <a:off x="3310" y="2060"/>
              <a:ext cx="58" cy="5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grpSp>
      <p:sp>
        <p:nvSpPr>
          <p:cNvPr id="100466" name="Rectangle 114">
            <a:extLst>
              <a:ext uri="{FF2B5EF4-FFF2-40B4-BE49-F238E27FC236}">
                <a16:creationId xmlns:a16="http://schemas.microsoft.com/office/drawing/2014/main" id="{570583EA-C396-9337-2821-DE96AD769A51}"/>
              </a:ext>
            </a:extLst>
          </p:cNvPr>
          <p:cNvSpPr>
            <a:spLocks noChangeArrowheads="1"/>
          </p:cNvSpPr>
          <p:nvPr/>
        </p:nvSpPr>
        <p:spPr bwMode="auto">
          <a:xfrm>
            <a:off x="7104064" y="3208339"/>
            <a:ext cx="257175"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300" i="1">
                <a:solidFill>
                  <a:srgbClr val="000000"/>
                </a:solidFill>
                <a:latin typeface="Arial" panose="020B0604020202020204" pitchFamily="34" charset="0"/>
                <a:ea typeface="ＭＳ Ｐゴシック" panose="020B0600070205080204" pitchFamily="34" charset="-128"/>
              </a:rPr>
              <a:t>MC</a:t>
            </a:r>
            <a:endParaRPr lang="en-US" altLang="en-US" sz="2400">
              <a:latin typeface="Times New Roman" panose="02020603050405020304" pitchFamily="18" charset="0"/>
              <a:ea typeface="ＭＳ Ｐゴシック" panose="020B0600070205080204" pitchFamily="34" charset="-128"/>
            </a:endParaRPr>
          </a:p>
        </p:txBody>
      </p:sp>
      <p:sp>
        <p:nvSpPr>
          <p:cNvPr id="52287" name="Rectangle 5">
            <a:extLst>
              <a:ext uri="{FF2B5EF4-FFF2-40B4-BE49-F238E27FC236}">
                <a16:creationId xmlns:a16="http://schemas.microsoft.com/office/drawing/2014/main" id="{5EC41BD1-BB6B-9AD2-76DF-3E24AEAE7DF3}"/>
              </a:ext>
            </a:extLst>
          </p:cNvPr>
          <p:cNvSpPr>
            <a:spLocks noChangeArrowheads="1"/>
          </p:cNvSpPr>
          <p:nvPr/>
        </p:nvSpPr>
        <p:spPr bwMode="auto">
          <a:xfrm>
            <a:off x="2452688" y="207963"/>
            <a:ext cx="578961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3600">
                <a:solidFill>
                  <a:srgbClr val="555997"/>
                </a:solidFill>
                <a:ea typeface="ＭＳ Ｐゴシック" panose="020B0600070205080204" pitchFamily="34" charset="-128"/>
              </a:rPr>
              <a:t>Cost Curves and Their Shapes </a:t>
            </a:r>
            <a:endParaRPr lang="en-US" altLang="en-US" sz="3600">
              <a:solidFill>
                <a:srgbClr val="555997"/>
              </a:solidFill>
            </a:endParaRPr>
          </a:p>
        </p:txBody>
      </p:sp>
      <p:sp>
        <p:nvSpPr>
          <p:cNvPr id="7" name="Rectangle 6">
            <a:extLst>
              <a:ext uri="{FF2B5EF4-FFF2-40B4-BE49-F238E27FC236}">
                <a16:creationId xmlns:a16="http://schemas.microsoft.com/office/drawing/2014/main" id="{8E51E5B1-B648-6546-A186-B5DEA208F0A1}"/>
              </a:ext>
            </a:extLst>
          </p:cNvPr>
          <p:cNvSpPr/>
          <p:nvPr/>
        </p:nvSpPr>
        <p:spPr>
          <a:xfrm>
            <a:off x="5291138" y="1504951"/>
            <a:ext cx="4641850" cy="4308475"/>
          </a:xfrm>
          <a:prstGeom prst="rect">
            <a:avLst/>
          </a:prstGeom>
        </p:spPr>
        <p:txBody>
          <a:bodyPr>
            <a:spAutoFit/>
          </a:bodyPr>
          <a:lstStyle/>
          <a:p>
            <a:pPr marL="91440" indent="-91440">
              <a:defRPr/>
            </a:pPr>
            <a:r>
              <a:rPr lang="en-US" altLang="en-US" sz="1600" dirty="0">
                <a:solidFill>
                  <a:schemeClr val="tx1">
                    <a:lumMod val="75000"/>
                    <a:lumOff val="25000"/>
                  </a:schemeClr>
                </a:solidFill>
                <a:latin typeface="Arial" panose="020B0604020202020204" pitchFamily="34" charset="0"/>
                <a:ea typeface="ＭＳ Ｐゴシック" panose="020B0600070205080204" pitchFamily="34" charset="-128"/>
              </a:rPr>
              <a:t> Relationship Between Marginal Cost and Average Total Cost.</a:t>
            </a:r>
          </a:p>
          <a:p>
            <a:pPr marL="91440" indent="-91440">
              <a:defRPr/>
            </a:pPr>
            <a:endParaRPr lang="en-US" altLang="en-US" sz="1600" dirty="0">
              <a:solidFill>
                <a:schemeClr val="tx1">
                  <a:lumMod val="75000"/>
                  <a:lumOff val="25000"/>
                </a:schemeClr>
              </a:solidFill>
              <a:latin typeface="Arial" panose="020B0604020202020204" pitchFamily="34" charset="0"/>
              <a:ea typeface="ＭＳ Ｐゴシック" panose="020B0600070205080204" pitchFamily="34" charset="-128"/>
            </a:endParaRPr>
          </a:p>
          <a:p>
            <a:pPr marL="285750" indent="-285750">
              <a:buClr>
                <a:schemeClr val="accent2"/>
              </a:buClr>
              <a:buFont typeface="Courier New" panose="02070309020205020404" pitchFamily="49" charset="0"/>
              <a:buChar char="o"/>
              <a:defRPr/>
            </a:pPr>
            <a:r>
              <a:rPr lang="en-US" altLang="en-US" sz="1400" dirty="0">
                <a:latin typeface="Arial" panose="020B0604020202020204" pitchFamily="34" charset="0"/>
                <a:ea typeface="ＭＳ Ｐゴシック" panose="020B0600070205080204" pitchFamily="34" charset="-128"/>
              </a:rPr>
              <a:t>Whenever marginal cost is less than average total cost, average total cost is falling.</a:t>
            </a:r>
          </a:p>
          <a:p>
            <a:pPr marL="285750" indent="-285750">
              <a:buClr>
                <a:schemeClr val="accent2"/>
              </a:buClr>
              <a:buFont typeface="Courier New" panose="02070309020205020404" pitchFamily="49" charset="0"/>
              <a:buChar char="o"/>
              <a:defRPr/>
            </a:pPr>
            <a:r>
              <a:rPr lang="en-US" altLang="en-US" sz="1400" dirty="0">
                <a:latin typeface="Arial" panose="020B0604020202020204" pitchFamily="34" charset="0"/>
                <a:ea typeface="ＭＳ Ｐゴシック" panose="020B0600070205080204" pitchFamily="34" charset="-128"/>
              </a:rPr>
              <a:t>Whenever marginal cost is greater than average total cost, average total cost is rising</a:t>
            </a:r>
            <a:r>
              <a:rPr lang="en-US" altLang="en-US" sz="1600" dirty="0">
                <a:latin typeface="Arial" panose="020B0604020202020204" pitchFamily="34" charset="0"/>
                <a:ea typeface="ＭＳ Ｐゴシック" panose="020B0600070205080204" pitchFamily="34" charset="-128"/>
              </a:rPr>
              <a:t>.</a:t>
            </a:r>
          </a:p>
          <a:p>
            <a:pPr marL="91440" indent="-91440">
              <a:buClr>
                <a:schemeClr val="accent2"/>
              </a:buClr>
              <a:defRPr/>
            </a:pPr>
            <a:endParaRPr lang="en-US" altLang="en-US" sz="1600" dirty="0">
              <a:solidFill>
                <a:schemeClr val="tx1">
                  <a:lumMod val="75000"/>
                  <a:lumOff val="25000"/>
                </a:schemeClr>
              </a:solidFill>
              <a:latin typeface="Arial" panose="020B0604020202020204" pitchFamily="34" charset="0"/>
              <a:ea typeface="ＭＳ Ｐゴシック" panose="020B0600070205080204" pitchFamily="34" charset="-128"/>
            </a:endParaRPr>
          </a:p>
          <a:p>
            <a:pPr marL="91440" indent="-91440">
              <a:buClr>
                <a:schemeClr val="accent2"/>
              </a:buClr>
              <a:defRPr/>
            </a:pPr>
            <a:endParaRPr lang="en-US" altLang="en-US" sz="1600" dirty="0">
              <a:solidFill>
                <a:schemeClr val="tx1">
                  <a:lumMod val="75000"/>
                  <a:lumOff val="25000"/>
                </a:schemeClr>
              </a:solidFill>
              <a:latin typeface="Arial" panose="020B0604020202020204" pitchFamily="34" charset="0"/>
              <a:ea typeface="ＭＳ Ｐゴシック" panose="020B0600070205080204" pitchFamily="34" charset="-128"/>
            </a:endParaRPr>
          </a:p>
          <a:p>
            <a:pPr marL="91440" indent="-91440">
              <a:buClr>
                <a:schemeClr val="accent2"/>
              </a:buClr>
              <a:defRPr/>
            </a:pPr>
            <a:endParaRPr lang="en-US" altLang="en-US" sz="1600" dirty="0">
              <a:solidFill>
                <a:schemeClr val="tx1">
                  <a:lumMod val="75000"/>
                  <a:lumOff val="25000"/>
                </a:schemeClr>
              </a:solidFill>
              <a:latin typeface="Arial" panose="020B0604020202020204" pitchFamily="34" charset="0"/>
              <a:ea typeface="ＭＳ Ｐゴシック" panose="020B0600070205080204" pitchFamily="34" charset="-128"/>
            </a:endParaRPr>
          </a:p>
          <a:p>
            <a:pPr marL="91440" indent="-91440">
              <a:buClr>
                <a:schemeClr val="accent2"/>
              </a:buClr>
              <a:defRPr/>
            </a:pPr>
            <a:endParaRPr lang="en-US" altLang="en-US" sz="1600" dirty="0">
              <a:solidFill>
                <a:schemeClr val="tx1">
                  <a:lumMod val="75000"/>
                  <a:lumOff val="25000"/>
                </a:schemeClr>
              </a:solidFill>
              <a:latin typeface="Arial" panose="020B0604020202020204" pitchFamily="34" charset="0"/>
              <a:ea typeface="ＭＳ Ｐゴシック" panose="020B0600070205080204" pitchFamily="34" charset="-128"/>
            </a:endParaRPr>
          </a:p>
          <a:p>
            <a:pPr marL="91440" indent="-91440">
              <a:buClr>
                <a:schemeClr val="accent2"/>
              </a:buClr>
              <a:defRPr/>
            </a:pPr>
            <a:endParaRPr lang="en-US" altLang="en-US" sz="1600" dirty="0">
              <a:solidFill>
                <a:schemeClr val="tx1">
                  <a:lumMod val="75000"/>
                  <a:lumOff val="25000"/>
                </a:schemeClr>
              </a:solidFill>
              <a:latin typeface="Arial" panose="020B0604020202020204" pitchFamily="34" charset="0"/>
              <a:ea typeface="ＭＳ Ｐゴシック" panose="020B0600070205080204" pitchFamily="34" charset="-128"/>
            </a:endParaRPr>
          </a:p>
          <a:p>
            <a:pPr marL="91440" indent="-91440">
              <a:buClr>
                <a:schemeClr val="accent2"/>
              </a:buClr>
              <a:defRPr/>
            </a:pPr>
            <a:endParaRPr lang="en-US" altLang="en-US" sz="1600" dirty="0">
              <a:solidFill>
                <a:schemeClr val="tx1">
                  <a:lumMod val="75000"/>
                  <a:lumOff val="25000"/>
                </a:schemeClr>
              </a:solidFill>
              <a:latin typeface="Arial" panose="020B0604020202020204" pitchFamily="34" charset="0"/>
              <a:ea typeface="ＭＳ Ｐゴシック" panose="020B0600070205080204" pitchFamily="34" charset="-128"/>
            </a:endParaRPr>
          </a:p>
          <a:p>
            <a:pPr marL="91440" indent="-91440">
              <a:buClr>
                <a:schemeClr val="accent2"/>
              </a:buClr>
              <a:defRPr/>
            </a:pPr>
            <a:endParaRPr lang="en-US" altLang="en-US" sz="1600" dirty="0">
              <a:solidFill>
                <a:schemeClr val="tx1">
                  <a:lumMod val="75000"/>
                  <a:lumOff val="25000"/>
                </a:schemeClr>
              </a:solidFill>
              <a:latin typeface="Arial" panose="020B0604020202020204" pitchFamily="34" charset="0"/>
              <a:ea typeface="ＭＳ Ｐゴシック" panose="020B0600070205080204" pitchFamily="34" charset="-128"/>
            </a:endParaRPr>
          </a:p>
          <a:p>
            <a:pPr marL="285750" indent="-285750">
              <a:buClr>
                <a:schemeClr val="accent2"/>
              </a:buClr>
              <a:buFont typeface="Courier New" panose="02070309020205020404" pitchFamily="49" charset="0"/>
              <a:buChar char="o"/>
              <a:defRPr/>
            </a:pPr>
            <a:r>
              <a:rPr lang="en-US" altLang="en-US" sz="1400" dirty="0">
                <a:solidFill>
                  <a:schemeClr val="tx1">
                    <a:lumMod val="75000"/>
                    <a:lumOff val="25000"/>
                  </a:schemeClr>
                </a:solidFill>
                <a:latin typeface="Arial" panose="020B0604020202020204" pitchFamily="34" charset="0"/>
                <a:ea typeface="ＭＳ Ｐゴシック" panose="020B0600070205080204" pitchFamily="34" charset="-128"/>
              </a:rPr>
              <a:t>The marginal cost curve crosses the average total cost curve at the </a:t>
            </a:r>
            <a:r>
              <a:rPr lang="en-US" altLang="en-US" sz="1400" dirty="0">
                <a:solidFill>
                  <a:schemeClr val="tx1">
                    <a:lumMod val="75000"/>
                    <a:lumOff val="25000"/>
                  </a:schemeClr>
                </a:solidFill>
                <a:effectLst>
                  <a:outerShdw blurRad="38100" dist="38100" dir="2700000" algn="tl">
                    <a:srgbClr val="FFFFFF"/>
                  </a:outerShdw>
                </a:effectLst>
                <a:latin typeface="Arial" panose="020B0604020202020204" pitchFamily="34" charset="0"/>
                <a:ea typeface="ＭＳ Ｐゴシック" panose="020B0600070205080204" pitchFamily="34" charset="-128"/>
              </a:rPr>
              <a:t>efficient scale</a:t>
            </a:r>
            <a:r>
              <a:rPr lang="en-US" altLang="en-US" sz="1400" dirty="0">
                <a:solidFill>
                  <a:schemeClr val="tx1">
                    <a:lumMod val="75000"/>
                    <a:lumOff val="25000"/>
                  </a:schemeClr>
                </a:solidFill>
                <a:latin typeface="Arial" panose="020B0604020202020204" pitchFamily="34" charset="0"/>
                <a:ea typeface="ＭＳ Ｐゴシック" panose="020B0600070205080204" pitchFamily="34" charset="-128"/>
              </a:rPr>
              <a:t>. </a:t>
            </a:r>
          </a:p>
          <a:p>
            <a:pPr marL="285750" indent="-285750">
              <a:buClr>
                <a:schemeClr val="accent2"/>
              </a:buClr>
              <a:buFont typeface="Courier New" panose="02070309020205020404" pitchFamily="49" charset="0"/>
              <a:buChar char="o"/>
              <a:defRPr/>
            </a:pPr>
            <a:r>
              <a:rPr lang="en-US" altLang="en-US" sz="1400" dirty="0">
                <a:solidFill>
                  <a:schemeClr val="tx1">
                    <a:lumMod val="75000"/>
                    <a:lumOff val="25000"/>
                  </a:schemeClr>
                </a:solidFill>
                <a:latin typeface="Arial" panose="020B0604020202020204" pitchFamily="34" charset="0"/>
                <a:ea typeface="ＭＳ Ｐゴシック" panose="020B0600070205080204" pitchFamily="34" charset="-128"/>
              </a:rPr>
              <a:t>Efficient scale is the quantity that minimizes average total cost.</a:t>
            </a:r>
          </a:p>
        </p:txBody>
      </p:sp>
      <p:sp>
        <p:nvSpPr>
          <p:cNvPr id="6" name="Footer Placeholder 1">
            <a:extLst>
              <a:ext uri="{FF2B5EF4-FFF2-40B4-BE49-F238E27FC236}">
                <a16:creationId xmlns:a16="http://schemas.microsoft.com/office/drawing/2014/main" id="{B5E86DF0-F1DC-A49D-F4B6-74E03DED027A}"/>
              </a:ext>
            </a:extLst>
          </p:cNvPr>
          <p:cNvSpPr>
            <a:spLocks noGrp="1"/>
          </p:cNvSpPr>
          <p:nvPr>
            <p:ph type="ftr" sz="quarter" idx="11"/>
          </p:nvPr>
        </p:nvSpPr>
        <p:spPr>
          <a:xfrm>
            <a:off x="2354264" y="6450014"/>
            <a:ext cx="3616325" cy="365125"/>
          </a:xfrm>
        </p:spPr>
        <p:txBody>
          <a:bodyPr/>
          <a:lstStyle/>
          <a:p>
            <a:pPr>
              <a:defRPr/>
            </a:pPr>
            <a:r>
              <a:rPr lang="en-GB">
                <a:solidFill>
                  <a:schemeClr val="tx1"/>
                </a:solidFill>
              </a:rPr>
              <a:t>For use with Mankiw and Taylor, Economics 6</a:t>
            </a:r>
            <a:r>
              <a:rPr lang="en-GB" baseline="30000">
                <a:solidFill>
                  <a:schemeClr val="tx1"/>
                </a:solidFill>
              </a:rPr>
              <a:t>th</a:t>
            </a:r>
            <a:r>
              <a:rPr lang="en-GB">
                <a:solidFill>
                  <a:schemeClr val="tx1"/>
                </a:solidFill>
              </a:rPr>
              <a:t> edition 9781473786981 © Cengage EMEA 2023</a:t>
            </a:r>
          </a:p>
          <a:p>
            <a:pPr>
              <a:defRPr/>
            </a:pPr>
            <a:endParaRPr lang="en-US">
              <a:solidFill>
                <a:schemeClr val="tx1"/>
              </a:solidFill>
            </a:endParaRPr>
          </a:p>
        </p:txBody>
      </p:sp>
      <p:sp>
        <p:nvSpPr>
          <p:cNvPr id="8" name="TextBox 7">
            <a:extLst>
              <a:ext uri="{FF2B5EF4-FFF2-40B4-BE49-F238E27FC236}">
                <a16:creationId xmlns:a16="http://schemas.microsoft.com/office/drawing/2014/main" id="{BE688F8A-E9D0-247A-E464-F074016586BE}"/>
              </a:ext>
            </a:extLst>
          </p:cNvPr>
          <p:cNvSpPr txBox="1"/>
          <p:nvPr/>
        </p:nvSpPr>
        <p:spPr>
          <a:xfrm>
            <a:off x="715617" y="2011363"/>
            <a:ext cx="1949797" cy="3970318"/>
          </a:xfrm>
          <a:prstGeom prst="rect">
            <a:avLst/>
          </a:prstGeom>
          <a:noFill/>
        </p:spPr>
        <p:txBody>
          <a:bodyPr wrap="square" rtlCol="0">
            <a:spAutoFit/>
          </a:bodyPr>
          <a:lstStyle/>
          <a:p>
            <a:r>
              <a:rPr lang="en-US" dirty="0">
                <a:solidFill>
                  <a:srgbClr val="C00000"/>
                </a:solidFill>
              </a:rPr>
              <a:t>Marginal cost:</a:t>
            </a:r>
          </a:p>
          <a:p>
            <a:r>
              <a:rPr lang="en-US" dirty="0">
                <a:solidFill>
                  <a:srgbClr val="C00000"/>
                </a:solidFill>
              </a:rPr>
              <a:t>The individual cost of the last unit produced</a:t>
            </a:r>
          </a:p>
          <a:p>
            <a:endParaRPr lang="en-US" dirty="0">
              <a:solidFill>
                <a:srgbClr val="C00000"/>
              </a:solidFill>
            </a:endParaRPr>
          </a:p>
          <a:p>
            <a:r>
              <a:rPr lang="en-US" dirty="0">
                <a:solidFill>
                  <a:srgbClr val="C00000"/>
                </a:solidFill>
              </a:rPr>
              <a:t>If it exceeds the previous average, it pulls the average up</a:t>
            </a:r>
          </a:p>
          <a:p>
            <a:endParaRPr lang="en-US" dirty="0">
              <a:solidFill>
                <a:srgbClr val="C00000"/>
              </a:solidFill>
            </a:endParaRPr>
          </a:p>
          <a:p>
            <a:r>
              <a:rPr lang="en-US" dirty="0">
                <a:solidFill>
                  <a:srgbClr val="C00000"/>
                </a:solidFill>
              </a:rPr>
              <a:t>If it’s below the previous average, it pulls the average down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trips(downRight)">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100444">
                                            <p:txEl>
                                              <p:pRg st="0" end="0"/>
                                            </p:txEl>
                                          </p:spTgt>
                                        </p:tgtEl>
                                        <p:attrNameLst>
                                          <p:attrName>style.visibility</p:attrName>
                                        </p:attrNameLst>
                                      </p:cBhvr>
                                      <p:to>
                                        <p:strVal val="visible"/>
                                      </p:to>
                                    </p:set>
                                    <p:animEffect transition="in" filter="dissolve">
                                      <p:cBhvr>
                                        <p:cTn id="17" dur="500"/>
                                        <p:tgtEl>
                                          <p:spTgt spid="100444">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3"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strips(upRight)">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3"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strips(upRight)">
                                      <p:cBhvr>
                                        <p:cTn id="27" dur="500"/>
                                        <p:tgtEl>
                                          <p:spTgt spid="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100466">
                                            <p:txEl>
                                              <p:pRg st="0" end="0"/>
                                            </p:txEl>
                                          </p:spTgt>
                                        </p:tgtEl>
                                        <p:attrNameLst>
                                          <p:attrName>style.visibility</p:attrName>
                                        </p:attrNameLst>
                                      </p:cBhvr>
                                      <p:to>
                                        <p:strVal val="visible"/>
                                      </p:to>
                                    </p:set>
                                    <p:animEffect transition="in" filter="dissolve">
                                      <p:cBhvr>
                                        <p:cTn id="32" dur="500"/>
                                        <p:tgtEl>
                                          <p:spTgt spid="10046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444" grpId="0" build="p" autoUpdateAnimBg="0"/>
      <p:bldP spid="100466"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a:extLst>
              <a:ext uri="{FF2B5EF4-FFF2-40B4-BE49-F238E27FC236}">
                <a16:creationId xmlns:a16="http://schemas.microsoft.com/office/drawing/2014/main" id="{C0E9324A-5DF0-45EA-EBDB-99A22E26B71B}"/>
              </a:ext>
            </a:extLst>
          </p:cNvPr>
          <p:cNvSpPr>
            <a:spLocks noGrp="1" noChangeArrowheads="1"/>
          </p:cNvSpPr>
          <p:nvPr>
            <p:ph type="title"/>
          </p:nvPr>
        </p:nvSpPr>
        <p:spPr>
          <a:xfrm>
            <a:off x="2057400" y="330200"/>
            <a:ext cx="8865524" cy="685800"/>
          </a:xfrm>
        </p:spPr>
        <p:txBody>
          <a:bodyPr>
            <a:normAutofit fontScale="90000"/>
          </a:bodyPr>
          <a:lstStyle/>
          <a:p>
            <a:pPr>
              <a:lnSpc>
                <a:spcPct val="80000"/>
              </a:lnSpc>
              <a:defRPr/>
            </a:pPr>
            <a:r>
              <a:rPr lang="en-US" altLang="en-US" sz="3600" dirty="0">
                <a:ea typeface="ＭＳ Ｐゴシック" panose="020B0600070205080204" pitchFamily="34" charset="-128"/>
              </a:rPr>
              <a:t>Slightly different cost curves: MC first falls, then rises</a:t>
            </a:r>
          </a:p>
        </p:txBody>
      </p:sp>
      <p:sp>
        <p:nvSpPr>
          <p:cNvPr id="58371" name="Freeform 17">
            <a:extLst>
              <a:ext uri="{FF2B5EF4-FFF2-40B4-BE49-F238E27FC236}">
                <a16:creationId xmlns:a16="http://schemas.microsoft.com/office/drawing/2014/main" id="{26952D19-D243-F934-53CD-B77D29C6CCE2}"/>
              </a:ext>
            </a:extLst>
          </p:cNvPr>
          <p:cNvSpPr>
            <a:spLocks/>
          </p:cNvSpPr>
          <p:nvPr/>
        </p:nvSpPr>
        <p:spPr bwMode="auto">
          <a:xfrm>
            <a:off x="3540126" y="1579564"/>
            <a:ext cx="5618163" cy="4162425"/>
          </a:xfrm>
          <a:custGeom>
            <a:avLst/>
            <a:gdLst>
              <a:gd name="T0" fmla="*/ 0 w 3539"/>
              <a:gd name="T1" fmla="*/ 0 h 2622"/>
              <a:gd name="T2" fmla="*/ 0 w 3539"/>
              <a:gd name="T3" fmla="*/ 2147483646 h 2622"/>
              <a:gd name="T4" fmla="*/ 2147483646 w 3539"/>
              <a:gd name="T5" fmla="*/ 2147483646 h 2622"/>
              <a:gd name="T6" fmla="*/ 0 60000 65536"/>
              <a:gd name="T7" fmla="*/ 0 60000 65536"/>
              <a:gd name="T8" fmla="*/ 0 60000 65536"/>
              <a:gd name="T9" fmla="*/ 0 w 3539"/>
              <a:gd name="T10" fmla="*/ 0 h 2622"/>
              <a:gd name="T11" fmla="*/ 3539 w 3539"/>
              <a:gd name="T12" fmla="*/ 2622 h 2622"/>
            </a:gdLst>
            <a:ahLst/>
            <a:cxnLst>
              <a:cxn ang="T6">
                <a:pos x="T0" y="T1"/>
              </a:cxn>
              <a:cxn ang="T7">
                <a:pos x="T2" y="T3"/>
              </a:cxn>
              <a:cxn ang="T8">
                <a:pos x="T4" y="T5"/>
              </a:cxn>
            </a:cxnLst>
            <a:rect l="T9" t="T10" r="T11" b="T12"/>
            <a:pathLst>
              <a:path w="3539" h="2622">
                <a:moveTo>
                  <a:pt x="0" y="0"/>
                </a:moveTo>
                <a:lnTo>
                  <a:pt x="0" y="2622"/>
                </a:lnTo>
                <a:lnTo>
                  <a:pt x="3539" y="2622"/>
                </a:lnTo>
              </a:path>
            </a:pathLst>
          </a:custGeom>
          <a:noFill/>
          <a:ln w="222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58372" name="Line 18">
            <a:extLst>
              <a:ext uri="{FF2B5EF4-FFF2-40B4-BE49-F238E27FC236}">
                <a16:creationId xmlns:a16="http://schemas.microsoft.com/office/drawing/2014/main" id="{ACA0A062-13AC-7017-572E-F09A4A7A0F6D}"/>
              </a:ext>
            </a:extLst>
          </p:cNvPr>
          <p:cNvSpPr>
            <a:spLocks noChangeShapeType="1"/>
          </p:cNvSpPr>
          <p:nvPr/>
        </p:nvSpPr>
        <p:spPr bwMode="auto">
          <a:xfrm>
            <a:off x="3540125" y="2428875"/>
            <a:ext cx="107950" cy="1588"/>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373" name="Line 19">
            <a:extLst>
              <a:ext uri="{FF2B5EF4-FFF2-40B4-BE49-F238E27FC236}">
                <a16:creationId xmlns:a16="http://schemas.microsoft.com/office/drawing/2014/main" id="{81BFC229-C31F-355A-4543-D36141B197A9}"/>
              </a:ext>
            </a:extLst>
          </p:cNvPr>
          <p:cNvSpPr>
            <a:spLocks noChangeShapeType="1"/>
          </p:cNvSpPr>
          <p:nvPr/>
        </p:nvSpPr>
        <p:spPr bwMode="auto">
          <a:xfrm>
            <a:off x="3540125" y="2713039"/>
            <a:ext cx="107950" cy="1587"/>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374" name="Line 20">
            <a:extLst>
              <a:ext uri="{FF2B5EF4-FFF2-40B4-BE49-F238E27FC236}">
                <a16:creationId xmlns:a16="http://schemas.microsoft.com/office/drawing/2014/main" id="{CAE10876-7260-F933-A92A-901CD2CCE009}"/>
              </a:ext>
            </a:extLst>
          </p:cNvPr>
          <p:cNvSpPr>
            <a:spLocks noChangeShapeType="1"/>
          </p:cNvSpPr>
          <p:nvPr/>
        </p:nvSpPr>
        <p:spPr bwMode="auto">
          <a:xfrm>
            <a:off x="3540125" y="2974975"/>
            <a:ext cx="107950" cy="1588"/>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375" name="Line 21">
            <a:extLst>
              <a:ext uri="{FF2B5EF4-FFF2-40B4-BE49-F238E27FC236}">
                <a16:creationId xmlns:a16="http://schemas.microsoft.com/office/drawing/2014/main" id="{7BD9FB65-AC06-2A32-B9EC-32E0E67788DC}"/>
              </a:ext>
            </a:extLst>
          </p:cNvPr>
          <p:cNvSpPr>
            <a:spLocks noChangeShapeType="1"/>
          </p:cNvSpPr>
          <p:nvPr/>
        </p:nvSpPr>
        <p:spPr bwMode="auto">
          <a:xfrm>
            <a:off x="3540125" y="3257550"/>
            <a:ext cx="107950" cy="1588"/>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376" name="Line 22">
            <a:extLst>
              <a:ext uri="{FF2B5EF4-FFF2-40B4-BE49-F238E27FC236}">
                <a16:creationId xmlns:a16="http://schemas.microsoft.com/office/drawing/2014/main" id="{E31E6646-2D55-A5DC-A83B-FFBE31C1C2BB}"/>
              </a:ext>
            </a:extLst>
          </p:cNvPr>
          <p:cNvSpPr>
            <a:spLocks noChangeShapeType="1"/>
          </p:cNvSpPr>
          <p:nvPr/>
        </p:nvSpPr>
        <p:spPr bwMode="auto">
          <a:xfrm>
            <a:off x="3540125" y="3541714"/>
            <a:ext cx="107950" cy="1587"/>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377" name="Line 23">
            <a:extLst>
              <a:ext uri="{FF2B5EF4-FFF2-40B4-BE49-F238E27FC236}">
                <a16:creationId xmlns:a16="http://schemas.microsoft.com/office/drawing/2014/main" id="{359354F7-5785-3036-2A02-9212F533C4F0}"/>
              </a:ext>
            </a:extLst>
          </p:cNvPr>
          <p:cNvSpPr>
            <a:spLocks noChangeShapeType="1"/>
          </p:cNvSpPr>
          <p:nvPr/>
        </p:nvSpPr>
        <p:spPr bwMode="auto">
          <a:xfrm>
            <a:off x="3540125" y="3802064"/>
            <a:ext cx="107950" cy="1587"/>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378" name="Line 24">
            <a:extLst>
              <a:ext uri="{FF2B5EF4-FFF2-40B4-BE49-F238E27FC236}">
                <a16:creationId xmlns:a16="http://schemas.microsoft.com/office/drawing/2014/main" id="{2B42056E-435B-5533-369F-7B645B732BFE}"/>
              </a:ext>
            </a:extLst>
          </p:cNvPr>
          <p:cNvSpPr>
            <a:spLocks noChangeShapeType="1"/>
          </p:cNvSpPr>
          <p:nvPr/>
        </p:nvSpPr>
        <p:spPr bwMode="auto">
          <a:xfrm>
            <a:off x="3540125" y="4086225"/>
            <a:ext cx="107950" cy="1588"/>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379" name="Line 25">
            <a:extLst>
              <a:ext uri="{FF2B5EF4-FFF2-40B4-BE49-F238E27FC236}">
                <a16:creationId xmlns:a16="http://schemas.microsoft.com/office/drawing/2014/main" id="{63419C3C-9881-FA0F-9CF1-AE890A34B798}"/>
              </a:ext>
            </a:extLst>
          </p:cNvPr>
          <p:cNvSpPr>
            <a:spLocks noChangeShapeType="1"/>
          </p:cNvSpPr>
          <p:nvPr/>
        </p:nvSpPr>
        <p:spPr bwMode="auto">
          <a:xfrm>
            <a:off x="3540125" y="4368800"/>
            <a:ext cx="107950" cy="1588"/>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380" name="Line 26">
            <a:extLst>
              <a:ext uri="{FF2B5EF4-FFF2-40B4-BE49-F238E27FC236}">
                <a16:creationId xmlns:a16="http://schemas.microsoft.com/office/drawing/2014/main" id="{D665E27B-6F74-F790-4D43-529A0105834C}"/>
              </a:ext>
            </a:extLst>
          </p:cNvPr>
          <p:cNvSpPr>
            <a:spLocks noChangeShapeType="1"/>
          </p:cNvSpPr>
          <p:nvPr/>
        </p:nvSpPr>
        <p:spPr bwMode="auto">
          <a:xfrm>
            <a:off x="3540125" y="4630739"/>
            <a:ext cx="107950" cy="1587"/>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381" name="Line 27">
            <a:extLst>
              <a:ext uri="{FF2B5EF4-FFF2-40B4-BE49-F238E27FC236}">
                <a16:creationId xmlns:a16="http://schemas.microsoft.com/office/drawing/2014/main" id="{A418F7DD-42B1-ED5F-FCE5-E69BA00683F0}"/>
              </a:ext>
            </a:extLst>
          </p:cNvPr>
          <p:cNvSpPr>
            <a:spLocks noChangeShapeType="1"/>
          </p:cNvSpPr>
          <p:nvPr/>
        </p:nvSpPr>
        <p:spPr bwMode="auto">
          <a:xfrm>
            <a:off x="3540125" y="4913314"/>
            <a:ext cx="107950" cy="1587"/>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382" name="Line 28">
            <a:extLst>
              <a:ext uri="{FF2B5EF4-FFF2-40B4-BE49-F238E27FC236}">
                <a16:creationId xmlns:a16="http://schemas.microsoft.com/office/drawing/2014/main" id="{9DC585D3-4A1F-33BF-EC31-477FB8C495A4}"/>
              </a:ext>
            </a:extLst>
          </p:cNvPr>
          <p:cNvSpPr>
            <a:spLocks noChangeShapeType="1"/>
          </p:cNvSpPr>
          <p:nvPr/>
        </p:nvSpPr>
        <p:spPr bwMode="auto">
          <a:xfrm>
            <a:off x="3540125" y="5197475"/>
            <a:ext cx="107950" cy="1588"/>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383" name="Line 29">
            <a:extLst>
              <a:ext uri="{FF2B5EF4-FFF2-40B4-BE49-F238E27FC236}">
                <a16:creationId xmlns:a16="http://schemas.microsoft.com/office/drawing/2014/main" id="{3562F56E-A0F3-ABC5-2944-7508DEAD4E29}"/>
              </a:ext>
            </a:extLst>
          </p:cNvPr>
          <p:cNvSpPr>
            <a:spLocks noChangeShapeType="1"/>
          </p:cNvSpPr>
          <p:nvPr/>
        </p:nvSpPr>
        <p:spPr bwMode="auto">
          <a:xfrm>
            <a:off x="3540125" y="5459414"/>
            <a:ext cx="107950" cy="1587"/>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2" name="Group 30">
            <a:extLst>
              <a:ext uri="{FF2B5EF4-FFF2-40B4-BE49-F238E27FC236}">
                <a16:creationId xmlns:a16="http://schemas.microsoft.com/office/drawing/2014/main" id="{F4697C7E-43CF-E202-7763-BC0BB53D5FF9}"/>
              </a:ext>
            </a:extLst>
          </p:cNvPr>
          <p:cNvGrpSpPr>
            <a:grpSpLocks/>
          </p:cNvGrpSpPr>
          <p:nvPr/>
        </p:nvGrpSpPr>
        <p:grpSpPr bwMode="auto">
          <a:xfrm>
            <a:off x="3844926" y="2428875"/>
            <a:ext cx="4811713" cy="2268538"/>
            <a:chOff x="1462" y="1530"/>
            <a:chExt cx="3031" cy="1429"/>
          </a:xfrm>
        </p:grpSpPr>
        <p:sp>
          <p:nvSpPr>
            <p:cNvPr id="58523" name="Line 31">
              <a:extLst>
                <a:ext uri="{FF2B5EF4-FFF2-40B4-BE49-F238E27FC236}">
                  <a16:creationId xmlns:a16="http://schemas.microsoft.com/office/drawing/2014/main" id="{3A3F5F98-20B7-2097-5CF9-671B90D56A92}"/>
                </a:ext>
              </a:extLst>
            </p:cNvPr>
            <p:cNvSpPr>
              <a:spLocks noChangeShapeType="1"/>
            </p:cNvSpPr>
            <p:nvPr/>
          </p:nvSpPr>
          <p:spPr bwMode="auto">
            <a:xfrm flipH="1" flipV="1">
              <a:off x="1462" y="1530"/>
              <a:ext cx="233" cy="769"/>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24" name="Line 32">
              <a:extLst>
                <a:ext uri="{FF2B5EF4-FFF2-40B4-BE49-F238E27FC236}">
                  <a16:creationId xmlns:a16="http://schemas.microsoft.com/office/drawing/2014/main" id="{A45CEDDC-7B07-B6E1-CE71-3A361BF6694C}"/>
                </a:ext>
              </a:extLst>
            </p:cNvPr>
            <p:cNvSpPr>
              <a:spLocks noChangeShapeType="1"/>
            </p:cNvSpPr>
            <p:nvPr/>
          </p:nvSpPr>
          <p:spPr bwMode="auto">
            <a:xfrm flipH="1" flipV="1">
              <a:off x="1695" y="2299"/>
              <a:ext cx="233" cy="288"/>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25" name="Line 33">
              <a:extLst>
                <a:ext uri="{FF2B5EF4-FFF2-40B4-BE49-F238E27FC236}">
                  <a16:creationId xmlns:a16="http://schemas.microsoft.com/office/drawing/2014/main" id="{DEAB4FB1-F885-DF0A-1588-24691AECF250}"/>
                </a:ext>
              </a:extLst>
            </p:cNvPr>
            <p:cNvSpPr>
              <a:spLocks noChangeShapeType="1"/>
            </p:cNvSpPr>
            <p:nvPr/>
          </p:nvSpPr>
          <p:spPr bwMode="auto">
            <a:xfrm flipH="1" flipV="1">
              <a:off x="1928" y="2587"/>
              <a:ext cx="233" cy="193"/>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26" name="Line 34">
              <a:extLst>
                <a:ext uri="{FF2B5EF4-FFF2-40B4-BE49-F238E27FC236}">
                  <a16:creationId xmlns:a16="http://schemas.microsoft.com/office/drawing/2014/main" id="{8B73398A-C059-415B-9BB1-977B888A3837}"/>
                </a:ext>
              </a:extLst>
            </p:cNvPr>
            <p:cNvSpPr>
              <a:spLocks noChangeShapeType="1"/>
            </p:cNvSpPr>
            <p:nvPr/>
          </p:nvSpPr>
          <p:spPr bwMode="auto">
            <a:xfrm flipH="1" flipV="1">
              <a:off x="2161" y="2780"/>
              <a:ext cx="233" cy="110"/>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27" name="Line 35">
              <a:extLst>
                <a:ext uri="{FF2B5EF4-FFF2-40B4-BE49-F238E27FC236}">
                  <a16:creationId xmlns:a16="http://schemas.microsoft.com/office/drawing/2014/main" id="{4E3C2E2A-1313-7D64-80F9-48B507C845A9}"/>
                </a:ext>
              </a:extLst>
            </p:cNvPr>
            <p:cNvSpPr>
              <a:spLocks noChangeShapeType="1"/>
            </p:cNvSpPr>
            <p:nvPr/>
          </p:nvSpPr>
          <p:spPr bwMode="auto">
            <a:xfrm flipH="1" flipV="1">
              <a:off x="2394" y="2890"/>
              <a:ext cx="234" cy="54"/>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28" name="Line 36">
              <a:extLst>
                <a:ext uri="{FF2B5EF4-FFF2-40B4-BE49-F238E27FC236}">
                  <a16:creationId xmlns:a16="http://schemas.microsoft.com/office/drawing/2014/main" id="{060C9624-FAC1-EEC4-EFFA-5F268DACD243}"/>
                </a:ext>
              </a:extLst>
            </p:cNvPr>
            <p:cNvSpPr>
              <a:spLocks noChangeShapeType="1"/>
            </p:cNvSpPr>
            <p:nvPr/>
          </p:nvSpPr>
          <p:spPr bwMode="auto">
            <a:xfrm flipH="1" flipV="1">
              <a:off x="2628" y="2944"/>
              <a:ext cx="233" cy="14"/>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29" name="Line 37">
              <a:extLst>
                <a:ext uri="{FF2B5EF4-FFF2-40B4-BE49-F238E27FC236}">
                  <a16:creationId xmlns:a16="http://schemas.microsoft.com/office/drawing/2014/main" id="{AED22617-8812-BEED-2EE3-0B90D4049A7A}"/>
                </a:ext>
              </a:extLst>
            </p:cNvPr>
            <p:cNvSpPr>
              <a:spLocks noChangeShapeType="1"/>
            </p:cNvSpPr>
            <p:nvPr/>
          </p:nvSpPr>
          <p:spPr bwMode="auto">
            <a:xfrm flipH="1">
              <a:off x="2861" y="2958"/>
              <a:ext cx="233" cy="1"/>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30" name="Line 38">
              <a:extLst>
                <a:ext uri="{FF2B5EF4-FFF2-40B4-BE49-F238E27FC236}">
                  <a16:creationId xmlns:a16="http://schemas.microsoft.com/office/drawing/2014/main" id="{CED79F95-3002-FA9B-90ED-3F5833B61501}"/>
                </a:ext>
              </a:extLst>
            </p:cNvPr>
            <p:cNvSpPr>
              <a:spLocks noChangeShapeType="1"/>
            </p:cNvSpPr>
            <p:nvPr/>
          </p:nvSpPr>
          <p:spPr bwMode="auto">
            <a:xfrm flipH="1">
              <a:off x="3094" y="2931"/>
              <a:ext cx="233" cy="27"/>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31" name="Line 39">
              <a:extLst>
                <a:ext uri="{FF2B5EF4-FFF2-40B4-BE49-F238E27FC236}">
                  <a16:creationId xmlns:a16="http://schemas.microsoft.com/office/drawing/2014/main" id="{06DC7ACE-5BF1-0818-4857-BC37DAF5C877}"/>
                </a:ext>
              </a:extLst>
            </p:cNvPr>
            <p:cNvSpPr>
              <a:spLocks noChangeShapeType="1"/>
            </p:cNvSpPr>
            <p:nvPr/>
          </p:nvSpPr>
          <p:spPr bwMode="auto">
            <a:xfrm flipH="1">
              <a:off x="3327" y="2903"/>
              <a:ext cx="233" cy="28"/>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32" name="Line 40">
              <a:extLst>
                <a:ext uri="{FF2B5EF4-FFF2-40B4-BE49-F238E27FC236}">
                  <a16:creationId xmlns:a16="http://schemas.microsoft.com/office/drawing/2014/main" id="{2347E361-928A-178D-4A89-7039FC1607A1}"/>
                </a:ext>
              </a:extLst>
            </p:cNvPr>
            <p:cNvSpPr>
              <a:spLocks noChangeShapeType="1"/>
            </p:cNvSpPr>
            <p:nvPr/>
          </p:nvSpPr>
          <p:spPr bwMode="auto">
            <a:xfrm flipH="1">
              <a:off x="3560" y="2876"/>
              <a:ext cx="234" cy="27"/>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33" name="Line 41">
              <a:extLst>
                <a:ext uri="{FF2B5EF4-FFF2-40B4-BE49-F238E27FC236}">
                  <a16:creationId xmlns:a16="http://schemas.microsoft.com/office/drawing/2014/main" id="{B6185264-D424-807D-4A20-BAEF953F88FD}"/>
                </a:ext>
              </a:extLst>
            </p:cNvPr>
            <p:cNvSpPr>
              <a:spLocks noChangeShapeType="1"/>
            </p:cNvSpPr>
            <p:nvPr/>
          </p:nvSpPr>
          <p:spPr bwMode="auto">
            <a:xfrm flipH="1">
              <a:off x="3794" y="2821"/>
              <a:ext cx="233" cy="55"/>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34" name="Line 42">
              <a:extLst>
                <a:ext uri="{FF2B5EF4-FFF2-40B4-BE49-F238E27FC236}">
                  <a16:creationId xmlns:a16="http://schemas.microsoft.com/office/drawing/2014/main" id="{19B49171-BE47-7662-9175-C69BDCB6DD2E}"/>
                </a:ext>
              </a:extLst>
            </p:cNvPr>
            <p:cNvSpPr>
              <a:spLocks noChangeShapeType="1"/>
            </p:cNvSpPr>
            <p:nvPr/>
          </p:nvSpPr>
          <p:spPr bwMode="auto">
            <a:xfrm flipH="1">
              <a:off x="4027" y="2780"/>
              <a:ext cx="233" cy="41"/>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35" name="Line 43">
              <a:extLst>
                <a:ext uri="{FF2B5EF4-FFF2-40B4-BE49-F238E27FC236}">
                  <a16:creationId xmlns:a16="http://schemas.microsoft.com/office/drawing/2014/main" id="{4E99EA18-141D-BF2F-06C2-B3834CBE43A0}"/>
                </a:ext>
              </a:extLst>
            </p:cNvPr>
            <p:cNvSpPr>
              <a:spLocks noChangeShapeType="1"/>
            </p:cNvSpPr>
            <p:nvPr/>
          </p:nvSpPr>
          <p:spPr bwMode="auto">
            <a:xfrm flipH="1">
              <a:off x="4260" y="2738"/>
              <a:ext cx="233" cy="42"/>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grpSp>
      <p:grpSp>
        <p:nvGrpSpPr>
          <p:cNvPr id="3" name="Group 44">
            <a:extLst>
              <a:ext uri="{FF2B5EF4-FFF2-40B4-BE49-F238E27FC236}">
                <a16:creationId xmlns:a16="http://schemas.microsoft.com/office/drawing/2014/main" id="{3DFC5423-2959-7E69-D191-E094C81DA453}"/>
              </a:ext>
            </a:extLst>
          </p:cNvPr>
          <p:cNvGrpSpPr>
            <a:grpSpLocks/>
          </p:cNvGrpSpPr>
          <p:nvPr/>
        </p:nvGrpSpPr>
        <p:grpSpPr bwMode="auto">
          <a:xfrm>
            <a:off x="3844926" y="4500563"/>
            <a:ext cx="4811713" cy="546100"/>
            <a:chOff x="1462" y="2835"/>
            <a:chExt cx="3031" cy="344"/>
          </a:xfrm>
        </p:grpSpPr>
        <p:sp>
          <p:nvSpPr>
            <p:cNvPr id="58510" name="Line 45">
              <a:extLst>
                <a:ext uri="{FF2B5EF4-FFF2-40B4-BE49-F238E27FC236}">
                  <a16:creationId xmlns:a16="http://schemas.microsoft.com/office/drawing/2014/main" id="{84BAFC52-B1C5-C074-5220-E8527761A5E5}"/>
                </a:ext>
              </a:extLst>
            </p:cNvPr>
            <p:cNvSpPr>
              <a:spLocks noChangeShapeType="1"/>
            </p:cNvSpPr>
            <p:nvPr/>
          </p:nvSpPr>
          <p:spPr bwMode="auto">
            <a:xfrm flipH="1" flipV="1">
              <a:off x="1462" y="2917"/>
              <a:ext cx="233" cy="69"/>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11" name="Line 46">
              <a:extLst>
                <a:ext uri="{FF2B5EF4-FFF2-40B4-BE49-F238E27FC236}">
                  <a16:creationId xmlns:a16="http://schemas.microsoft.com/office/drawing/2014/main" id="{18305F2B-35DB-E865-F214-800F9BF96975}"/>
                </a:ext>
              </a:extLst>
            </p:cNvPr>
            <p:cNvSpPr>
              <a:spLocks noChangeShapeType="1"/>
            </p:cNvSpPr>
            <p:nvPr/>
          </p:nvSpPr>
          <p:spPr bwMode="auto">
            <a:xfrm flipH="1" flipV="1">
              <a:off x="1695" y="2986"/>
              <a:ext cx="233" cy="68"/>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12" name="Line 47">
              <a:extLst>
                <a:ext uri="{FF2B5EF4-FFF2-40B4-BE49-F238E27FC236}">
                  <a16:creationId xmlns:a16="http://schemas.microsoft.com/office/drawing/2014/main" id="{03AE288E-D436-F434-B9A3-0A10A45114C8}"/>
                </a:ext>
              </a:extLst>
            </p:cNvPr>
            <p:cNvSpPr>
              <a:spLocks noChangeShapeType="1"/>
            </p:cNvSpPr>
            <p:nvPr/>
          </p:nvSpPr>
          <p:spPr bwMode="auto">
            <a:xfrm flipH="1" flipV="1">
              <a:off x="1928" y="3054"/>
              <a:ext cx="233" cy="69"/>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13" name="Line 48">
              <a:extLst>
                <a:ext uri="{FF2B5EF4-FFF2-40B4-BE49-F238E27FC236}">
                  <a16:creationId xmlns:a16="http://schemas.microsoft.com/office/drawing/2014/main" id="{33D2D05A-885D-4CD9-04F0-62703192C4C7}"/>
                </a:ext>
              </a:extLst>
            </p:cNvPr>
            <p:cNvSpPr>
              <a:spLocks noChangeShapeType="1"/>
            </p:cNvSpPr>
            <p:nvPr/>
          </p:nvSpPr>
          <p:spPr bwMode="auto">
            <a:xfrm flipH="1" flipV="1">
              <a:off x="2161" y="3123"/>
              <a:ext cx="233" cy="55"/>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14" name="Line 49">
              <a:extLst>
                <a:ext uri="{FF2B5EF4-FFF2-40B4-BE49-F238E27FC236}">
                  <a16:creationId xmlns:a16="http://schemas.microsoft.com/office/drawing/2014/main" id="{E6886445-B4C4-ACC5-69B7-0CE4A634639B}"/>
                </a:ext>
              </a:extLst>
            </p:cNvPr>
            <p:cNvSpPr>
              <a:spLocks noChangeShapeType="1"/>
            </p:cNvSpPr>
            <p:nvPr/>
          </p:nvSpPr>
          <p:spPr bwMode="auto">
            <a:xfrm flipH="1">
              <a:off x="2394" y="3178"/>
              <a:ext cx="234" cy="1"/>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15" name="Line 50">
              <a:extLst>
                <a:ext uri="{FF2B5EF4-FFF2-40B4-BE49-F238E27FC236}">
                  <a16:creationId xmlns:a16="http://schemas.microsoft.com/office/drawing/2014/main" id="{28F26BD5-858C-148F-59B0-9A3A354D22E0}"/>
                </a:ext>
              </a:extLst>
            </p:cNvPr>
            <p:cNvSpPr>
              <a:spLocks noChangeShapeType="1"/>
            </p:cNvSpPr>
            <p:nvPr/>
          </p:nvSpPr>
          <p:spPr bwMode="auto">
            <a:xfrm flipH="1">
              <a:off x="2628" y="3164"/>
              <a:ext cx="233" cy="14"/>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16" name="Line 51">
              <a:extLst>
                <a:ext uri="{FF2B5EF4-FFF2-40B4-BE49-F238E27FC236}">
                  <a16:creationId xmlns:a16="http://schemas.microsoft.com/office/drawing/2014/main" id="{93FDC2E1-12EF-F009-C083-AEF8BBC51480}"/>
                </a:ext>
              </a:extLst>
            </p:cNvPr>
            <p:cNvSpPr>
              <a:spLocks noChangeShapeType="1"/>
            </p:cNvSpPr>
            <p:nvPr/>
          </p:nvSpPr>
          <p:spPr bwMode="auto">
            <a:xfrm flipH="1">
              <a:off x="2861" y="3123"/>
              <a:ext cx="233" cy="41"/>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17" name="Line 52">
              <a:extLst>
                <a:ext uri="{FF2B5EF4-FFF2-40B4-BE49-F238E27FC236}">
                  <a16:creationId xmlns:a16="http://schemas.microsoft.com/office/drawing/2014/main" id="{B9871ECE-F43F-E072-D23B-77690C671F2C}"/>
                </a:ext>
              </a:extLst>
            </p:cNvPr>
            <p:cNvSpPr>
              <a:spLocks noChangeShapeType="1"/>
            </p:cNvSpPr>
            <p:nvPr/>
          </p:nvSpPr>
          <p:spPr bwMode="auto">
            <a:xfrm flipH="1">
              <a:off x="3094" y="3082"/>
              <a:ext cx="233" cy="41"/>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18" name="Line 53">
              <a:extLst>
                <a:ext uri="{FF2B5EF4-FFF2-40B4-BE49-F238E27FC236}">
                  <a16:creationId xmlns:a16="http://schemas.microsoft.com/office/drawing/2014/main" id="{FEE12B8D-28D5-3EFB-C4AC-D0BFA5741B9F}"/>
                </a:ext>
              </a:extLst>
            </p:cNvPr>
            <p:cNvSpPr>
              <a:spLocks noChangeShapeType="1"/>
            </p:cNvSpPr>
            <p:nvPr/>
          </p:nvSpPr>
          <p:spPr bwMode="auto">
            <a:xfrm flipH="1">
              <a:off x="3327" y="3041"/>
              <a:ext cx="233" cy="41"/>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19" name="Line 54">
              <a:extLst>
                <a:ext uri="{FF2B5EF4-FFF2-40B4-BE49-F238E27FC236}">
                  <a16:creationId xmlns:a16="http://schemas.microsoft.com/office/drawing/2014/main" id="{24D5749A-C65A-22DE-A787-212DD2AB765D}"/>
                </a:ext>
              </a:extLst>
            </p:cNvPr>
            <p:cNvSpPr>
              <a:spLocks noChangeShapeType="1"/>
            </p:cNvSpPr>
            <p:nvPr/>
          </p:nvSpPr>
          <p:spPr bwMode="auto">
            <a:xfrm flipH="1">
              <a:off x="3560" y="2999"/>
              <a:ext cx="234" cy="42"/>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20" name="Line 55">
              <a:extLst>
                <a:ext uri="{FF2B5EF4-FFF2-40B4-BE49-F238E27FC236}">
                  <a16:creationId xmlns:a16="http://schemas.microsoft.com/office/drawing/2014/main" id="{E58B1F98-3A48-75A9-D94F-6DF193B7B864}"/>
                </a:ext>
              </a:extLst>
            </p:cNvPr>
            <p:cNvSpPr>
              <a:spLocks noChangeShapeType="1"/>
            </p:cNvSpPr>
            <p:nvPr/>
          </p:nvSpPr>
          <p:spPr bwMode="auto">
            <a:xfrm flipH="1">
              <a:off x="3794" y="2944"/>
              <a:ext cx="233" cy="55"/>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21" name="Line 56">
              <a:extLst>
                <a:ext uri="{FF2B5EF4-FFF2-40B4-BE49-F238E27FC236}">
                  <a16:creationId xmlns:a16="http://schemas.microsoft.com/office/drawing/2014/main" id="{6BAAE867-59F3-68C4-68D7-07426EA4ABB2}"/>
                </a:ext>
              </a:extLst>
            </p:cNvPr>
            <p:cNvSpPr>
              <a:spLocks noChangeShapeType="1"/>
            </p:cNvSpPr>
            <p:nvPr/>
          </p:nvSpPr>
          <p:spPr bwMode="auto">
            <a:xfrm flipH="1">
              <a:off x="4027" y="2890"/>
              <a:ext cx="233" cy="54"/>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22" name="Line 57">
              <a:extLst>
                <a:ext uri="{FF2B5EF4-FFF2-40B4-BE49-F238E27FC236}">
                  <a16:creationId xmlns:a16="http://schemas.microsoft.com/office/drawing/2014/main" id="{FB136DE9-71D7-F5FB-01ED-2D325146638B}"/>
                </a:ext>
              </a:extLst>
            </p:cNvPr>
            <p:cNvSpPr>
              <a:spLocks noChangeShapeType="1"/>
            </p:cNvSpPr>
            <p:nvPr/>
          </p:nvSpPr>
          <p:spPr bwMode="auto">
            <a:xfrm flipH="1">
              <a:off x="4260" y="2835"/>
              <a:ext cx="233" cy="55"/>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grpSp>
      <p:grpSp>
        <p:nvGrpSpPr>
          <p:cNvPr id="4" name="Group 58">
            <a:extLst>
              <a:ext uri="{FF2B5EF4-FFF2-40B4-BE49-F238E27FC236}">
                <a16:creationId xmlns:a16="http://schemas.microsoft.com/office/drawing/2014/main" id="{2AEE6047-9E9D-C332-BD65-A4A02573BE39}"/>
              </a:ext>
            </a:extLst>
          </p:cNvPr>
          <p:cNvGrpSpPr>
            <a:grpSpLocks/>
          </p:cNvGrpSpPr>
          <p:nvPr/>
        </p:nvGrpSpPr>
        <p:grpSpPr bwMode="auto">
          <a:xfrm>
            <a:off x="3844926" y="3541714"/>
            <a:ext cx="4811713" cy="2047875"/>
            <a:chOff x="1462" y="2231"/>
            <a:chExt cx="3031" cy="1290"/>
          </a:xfrm>
        </p:grpSpPr>
        <p:sp>
          <p:nvSpPr>
            <p:cNvPr id="58497" name="Line 59">
              <a:extLst>
                <a:ext uri="{FF2B5EF4-FFF2-40B4-BE49-F238E27FC236}">
                  <a16:creationId xmlns:a16="http://schemas.microsoft.com/office/drawing/2014/main" id="{E6B3B600-B905-CC3B-9E68-E80C829319F1}"/>
                </a:ext>
              </a:extLst>
            </p:cNvPr>
            <p:cNvSpPr>
              <a:spLocks noChangeShapeType="1"/>
            </p:cNvSpPr>
            <p:nvPr/>
          </p:nvSpPr>
          <p:spPr bwMode="auto">
            <a:xfrm flipH="1" flipV="1">
              <a:off x="1462" y="2231"/>
              <a:ext cx="233" cy="686"/>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498" name="Line 60">
              <a:extLst>
                <a:ext uri="{FF2B5EF4-FFF2-40B4-BE49-F238E27FC236}">
                  <a16:creationId xmlns:a16="http://schemas.microsoft.com/office/drawing/2014/main" id="{0FF5DFA5-D7C8-C68C-945C-ED38D38EC494}"/>
                </a:ext>
              </a:extLst>
            </p:cNvPr>
            <p:cNvSpPr>
              <a:spLocks noChangeShapeType="1"/>
            </p:cNvSpPr>
            <p:nvPr/>
          </p:nvSpPr>
          <p:spPr bwMode="auto">
            <a:xfrm flipH="1" flipV="1">
              <a:off x="1695" y="2917"/>
              <a:ext cx="233" cy="233"/>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499" name="Line 61">
              <a:extLst>
                <a:ext uri="{FF2B5EF4-FFF2-40B4-BE49-F238E27FC236}">
                  <a16:creationId xmlns:a16="http://schemas.microsoft.com/office/drawing/2014/main" id="{032EBE92-DF09-8FAE-80AE-C0B9EEC6E039}"/>
                </a:ext>
              </a:extLst>
            </p:cNvPr>
            <p:cNvSpPr>
              <a:spLocks noChangeShapeType="1"/>
            </p:cNvSpPr>
            <p:nvPr/>
          </p:nvSpPr>
          <p:spPr bwMode="auto">
            <a:xfrm flipH="1" flipV="1">
              <a:off x="1928" y="3150"/>
              <a:ext cx="233" cy="124"/>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00" name="Line 62">
              <a:extLst>
                <a:ext uri="{FF2B5EF4-FFF2-40B4-BE49-F238E27FC236}">
                  <a16:creationId xmlns:a16="http://schemas.microsoft.com/office/drawing/2014/main" id="{9B92C3F4-66DB-F4A3-0FA5-5B7354F327BD}"/>
                </a:ext>
              </a:extLst>
            </p:cNvPr>
            <p:cNvSpPr>
              <a:spLocks noChangeShapeType="1"/>
            </p:cNvSpPr>
            <p:nvPr/>
          </p:nvSpPr>
          <p:spPr bwMode="auto">
            <a:xfrm flipH="1" flipV="1">
              <a:off x="2161" y="3274"/>
              <a:ext cx="233" cy="69"/>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01" name="Line 63">
              <a:extLst>
                <a:ext uri="{FF2B5EF4-FFF2-40B4-BE49-F238E27FC236}">
                  <a16:creationId xmlns:a16="http://schemas.microsoft.com/office/drawing/2014/main" id="{187061A6-C323-C1BC-A288-9A7C41215C0F}"/>
                </a:ext>
              </a:extLst>
            </p:cNvPr>
            <p:cNvSpPr>
              <a:spLocks noChangeShapeType="1"/>
            </p:cNvSpPr>
            <p:nvPr/>
          </p:nvSpPr>
          <p:spPr bwMode="auto">
            <a:xfrm flipH="1" flipV="1">
              <a:off x="2394" y="3343"/>
              <a:ext cx="234" cy="41"/>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02" name="Line 64">
              <a:extLst>
                <a:ext uri="{FF2B5EF4-FFF2-40B4-BE49-F238E27FC236}">
                  <a16:creationId xmlns:a16="http://schemas.microsoft.com/office/drawing/2014/main" id="{B152093C-61F1-B3FD-E9E1-22247951A319}"/>
                </a:ext>
              </a:extLst>
            </p:cNvPr>
            <p:cNvSpPr>
              <a:spLocks noChangeShapeType="1"/>
            </p:cNvSpPr>
            <p:nvPr/>
          </p:nvSpPr>
          <p:spPr bwMode="auto">
            <a:xfrm flipH="1" flipV="1">
              <a:off x="2628" y="3384"/>
              <a:ext cx="233" cy="27"/>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03" name="Line 65">
              <a:extLst>
                <a:ext uri="{FF2B5EF4-FFF2-40B4-BE49-F238E27FC236}">
                  <a16:creationId xmlns:a16="http://schemas.microsoft.com/office/drawing/2014/main" id="{D0CA84BD-D61C-689E-9E33-FACB8CDE95D8}"/>
                </a:ext>
              </a:extLst>
            </p:cNvPr>
            <p:cNvSpPr>
              <a:spLocks noChangeShapeType="1"/>
            </p:cNvSpPr>
            <p:nvPr/>
          </p:nvSpPr>
          <p:spPr bwMode="auto">
            <a:xfrm flipH="1" flipV="1">
              <a:off x="2861" y="3411"/>
              <a:ext cx="233" cy="28"/>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04" name="Line 66">
              <a:extLst>
                <a:ext uri="{FF2B5EF4-FFF2-40B4-BE49-F238E27FC236}">
                  <a16:creationId xmlns:a16="http://schemas.microsoft.com/office/drawing/2014/main" id="{50265380-AC7D-F3C4-3F80-F001D2AC4866}"/>
                </a:ext>
              </a:extLst>
            </p:cNvPr>
            <p:cNvSpPr>
              <a:spLocks noChangeShapeType="1"/>
            </p:cNvSpPr>
            <p:nvPr/>
          </p:nvSpPr>
          <p:spPr bwMode="auto">
            <a:xfrm flipH="1" flipV="1">
              <a:off x="3094" y="3439"/>
              <a:ext cx="233" cy="27"/>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05" name="Line 67">
              <a:extLst>
                <a:ext uri="{FF2B5EF4-FFF2-40B4-BE49-F238E27FC236}">
                  <a16:creationId xmlns:a16="http://schemas.microsoft.com/office/drawing/2014/main" id="{B5C8C89F-9969-CFB7-B5C8-5426CB4331BD}"/>
                </a:ext>
              </a:extLst>
            </p:cNvPr>
            <p:cNvSpPr>
              <a:spLocks noChangeShapeType="1"/>
            </p:cNvSpPr>
            <p:nvPr/>
          </p:nvSpPr>
          <p:spPr bwMode="auto">
            <a:xfrm flipH="1" flipV="1">
              <a:off x="3327" y="3466"/>
              <a:ext cx="233" cy="14"/>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06" name="Line 68">
              <a:extLst>
                <a:ext uri="{FF2B5EF4-FFF2-40B4-BE49-F238E27FC236}">
                  <a16:creationId xmlns:a16="http://schemas.microsoft.com/office/drawing/2014/main" id="{5F59B578-C560-3C7A-5899-F077B8121645}"/>
                </a:ext>
              </a:extLst>
            </p:cNvPr>
            <p:cNvSpPr>
              <a:spLocks noChangeShapeType="1"/>
            </p:cNvSpPr>
            <p:nvPr/>
          </p:nvSpPr>
          <p:spPr bwMode="auto">
            <a:xfrm flipH="1" flipV="1">
              <a:off x="3560" y="3480"/>
              <a:ext cx="234" cy="14"/>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07" name="Line 69">
              <a:extLst>
                <a:ext uri="{FF2B5EF4-FFF2-40B4-BE49-F238E27FC236}">
                  <a16:creationId xmlns:a16="http://schemas.microsoft.com/office/drawing/2014/main" id="{C97B6408-4985-ED27-E34F-6B151BE4D78B}"/>
                </a:ext>
              </a:extLst>
            </p:cNvPr>
            <p:cNvSpPr>
              <a:spLocks noChangeShapeType="1"/>
            </p:cNvSpPr>
            <p:nvPr/>
          </p:nvSpPr>
          <p:spPr bwMode="auto">
            <a:xfrm flipH="1">
              <a:off x="3794" y="3494"/>
              <a:ext cx="233" cy="1"/>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08" name="Line 70">
              <a:extLst>
                <a:ext uri="{FF2B5EF4-FFF2-40B4-BE49-F238E27FC236}">
                  <a16:creationId xmlns:a16="http://schemas.microsoft.com/office/drawing/2014/main" id="{0EAF1501-7AD5-ACA1-0551-455CD0A872B4}"/>
                </a:ext>
              </a:extLst>
            </p:cNvPr>
            <p:cNvSpPr>
              <a:spLocks noChangeShapeType="1"/>
            </p:cNvSpPr>
            <p:nvPr/>
          </p:nvSpPr>
          <p:spPr bwMode="auto">
            <a:xfrm flipH="1" flipV="1">
              <a:off x="4027" y="3494"/>
              <a:ext cx="233" cy="13"/>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509" name="Line 71">
              <a:extLst>
                <a:ext uri="{FF2B5EF4-FFF2-40B4-BE49-F238E27FC236}">
                  <a16:creationId xmlns:a16="http://schemas.microsoft.com/office/drawing/2014/main" id="{1074C35B-D039-B560-B27A-9925DEFA585F}"/>
                </a:ext>
              </a:extLst>
            </p:cNvPr>
            <p:cNvSpPr>
              <a:spLocks noChangeShapeType="1"/>
            </p:cNvSpPr>
            <p:nvPr/>
          </p:nvSpPr>
          <p:spPr bwMode="auto">
            <a:xfrm flipH="1" flipV="1">
              <a:off x="4260" y="3507"/>
              <a:ext cx="233" cy="14"/>
            </a:xfrm>
            <a:prstGeom prst="line">
              <a:avLst/>
            </a:prstGeom>
            <a:noFill/>
            <a:ln w="65088">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grpSp>
      <p:sp>
        <p:nvSpPr>
          <p:cNvPr id="58387" name="Line 72">
            <a:extLst>
              <a:ext uri="{FF2B5EF4-FFF2-40B4-BE49-F238E27FC236}">
                <a16:creationId xmlns:a16="http://schemas.microsoft.com/office/drawing/2014/main" id="{A6F6410E-4EEB-73D7-59BB-02EA3B1D447F}"/>
              </a:ext>
            </a:extLst>
          </p:cNvPr>
          <p:cNvSpPr>
            <a:spLocks noChangeShapeType="1"/>
          </p:cNvSpPr>
          <p:nvPr/>
        </p:nvSpPr>
        <p:spPr bwMode="auto">
          <a:xfrm>
            <a:off x="3910014" y="5634038"/>
            <a:ext cx="1587" cy="107950"/>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388" name="Line 73">
            <a:extLst>
              <a:ext uri="{FF2B5EF4-FFF2-40B4-BE49-F238E27FC236}">
                <a16:creationId xmlns:a16="http://schemas.microsoft.com/office/drawing/2014/main" id="{5F17C223-1F64-B60D-501C-A28A35BF3E7A}"/>
              </a:ext>
            </a:extLst>
          </p:cNvPr>
          <p:cNvSpPr>
            <a:spLocks noChangeShapeType="1"/>
          </p:cNvSpPr>
          <p:nvPr/>
        </p:nvSpPr>
        <p:spPr bwMode="auto">
          <a:xfrm>
            <a:off x="4279900" y="5634038"/>
            <a:ext cx="1588" cy="107950"/>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389" name="Line 74">
            <a:extLst>
              <a:ext uri="{FF2B5EF4-FFF2-40B4-BE49-F238E27FC236}">
                <a16:creationId xmlns:a16="http://schemas.microsoft.com/office/drawing/2014/main" id="{9F7A02BA-795A-8062-1C0E-24491F0A2659}"/>
              </a:ext>
            </a:extLst>
          </p:cNvPr>
          <p:cNvSpPr>
            <a:spLocks noChangeShapeType="1"/>
          </p:cNvSpPr>
          <p:nvPr/>
        </p:nvSpPr>
        <p:spPr bwMode="auto">
          <a:xfrm>
            <a:off x="4649789" y="5634038"/>
            <a:ext cx="1587" cy="107950"/>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390" name="Line 75">
            <a:extLst>
              <a:ext uri="{FF2B5EF4-FFF2-40B4-BE49-F238E27FC236}">
                <a16:creationId xmlns:a16="http://schemas.microsoft.com/office/drawing/2014/main" id="{66CC601D-80AD-274E-E058-749E68DC9174}"/>
              </a:ext>
            </a:extLst>
          </p:cNvPr>
          <p:cNvSpPr>
            <a:spLocks noChangeShapeType="1"/>
          </p:cNvSpPr>
          <p:nvPr/>
        </p:nvSpPr>
        <p:spPr bwMode="auto">
          <a:xfrm>
            <a:off x="4999039" y="5634038"/>
            <a:ext cx="1587" cy="107950"/>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391" name="Line 76">
            <a:extLst>
              <a:ext uri="{FF2B5EF4-FFF2-40B4-BE49-F238E27FC236}">
                <a16:creationId xmlns:a16="http://schemas.microsoft.com/office/drawing/2014/main" id="{51017486-B588-A43E-DFF7-9CB7704F3D48}"/>
              </a:ext>
            </a:extLst>
          </p:cNvPr>
          <p:cNvSpPr>
            <a:spLocks noChangeShapeType="1"/>
          </p:cNvSpPr>
          <p:nvPr/>
        </p:nvSpPr>
        <p:spPr bwMode="auto">
          <a:xfrm>
            <a:off x="5368925" y="5634038"/>
            <a:ext cx="1588" cy="107950"/>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392" name="Line 77">
            <a:extLst>
              <a:ext uri="{FF2B5EF4-FFF2-40B4-BE49-F238E27FC236}">
                <a16:creationId xmlns:a16="http://schemas.microsoft.com/office/drawing/2014/main" id="{40AD6BF7-D854-1C99-5E3E-9EF006091DBF}"/>
              </a:ext>
            </a:extLst>
          </p:cNvPr>
          <p:cNvSpPr>
            <a:spLocks noChangeShapeType="1"/>
          </p:cNvSpPr>
          <p:nvPr/>
        </p:nvSpPr>
        <p:spPr bwMode="auto">
          <a:xfrm>
            <a:off x="5738814" y="5634038"/>
            <a:ext cx="1587" cy="107950"/>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393" name="Line 78">
            <a:extLst>
              <a:ext uri="{FF2B5EF4-FFF2-40B4-BE49-F238E27FC236}">
                <a16:creationId xmlns:a16="http://schemas.microsoft.com/office/drawing/2014/main" id="{23AED190-F8F8-4074-930B-625E73E46170}"/>
              </a:ext>
            </a:extLst>
          </p:cNvPr>
          <p:cNvSpPr>
            <a:spLocks noChangeShapeType="1"/>
          </p:cNvSpPr>
          <p:nvPr/>
        </p:nvSpPr>
        <p:spPr bwMode="auto">
          <a:xfrm>
            <a:off x="6086475" y="5634038"/>
            <a:ext cx="1588" cy="107950"/>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394" name="Line 79">
            <a:extLst>
              <a:ext uri="{FF2B5EF4-FFF2-40B4-BE49-F238E27FC236}">
                <a16:creationId xmlns:a16="http://schemas.microsoft.com/office/drawing/2014/main" id="{EC15A354-0D5C-66B8-C694-02FB20041207}"/>
              </a:ext>
            </a:extLst>
          </p:cNvPr>
          <p:cNvSpPr>
            <a:spLocks noChangeShapeType="1"/>
          </p:cNvSpPr>
          <p:nvPr/>
        </p:nvSpPr>
        <p:spPr bwMode="auto">
          <a:xfrm>
            <a:off x="6457950" y="5634038"/>
            <a:ext cx="1588" cy="107950"/>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395" name="Line 80">
            <a:extLst>
              <a:ext uri="{FF2B5EF4-FFF2-40B4-BE49-F238E27FC236}">
                <a16:creationId xmlns:a16="http://schemas.microsoft.com/office/drawing/2014/main" id="{43ED1659-ACC5-72E6-3ABA-A8260642DF5C}"/>
              </a:ext>
            </a:extLst>
          </p:cNvPr>
          <p:cNvSpPr>
            <a:spLocks noChangeShapeType="1"/>
          </p:cNvSpPr>
          <p:nvPr/>
        </p:nvSpPr>
        <p:spPr bwMode="auto">
          <a:xfrm>
            <a:off x="6805614" y="5634038"/>
            <a:ext cx="1587" cy="107950"/>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396" name="Line 81">
            <a:extLst>
              <a:ext uri="{FF2B5EF4-FFF2-40B4-BE49-F238E27FC236}">
                <a16:creationId xmlns:a16="http://schemas.microsoft.com/office/drawing/2014/main" id="{9C9B99C3-EBBD-832C-4DC4-EEE53DCF1777}"/>
              </a:ext>
            </a:extLst>
          </p:cNvPr>
          <p:cNvSpPr>
            <a:spLocks noChangeShapeType="1"/>
          </p:cNvSpPr>
          <p:nvPr/>
        </p:nvSpPr>
        <p:spPr bwMode="auto">
          <a:xfrm>
            <a:off x="7175500" y="5634038"/>
            <a:ext cx="1588" cy="107950"/>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397" name="Line 82">
            <a:extLst>
              <a:ext uri="{FF2B5EF4-FFF2-40B4-BE49-F238E27FC236}">
                <a16:creationId xmlns:a16="http://schemas.microsoft.com/office/drawing/2014/main" id="{DF3A9818-C48D-848E-48BD-2F36D99FB773}"/>
              </a:ext>
            </a:extLst>
          </p:cNvPr>
          <p:cNvSpPr>
            <a:spLocks noChangeShapeType="1"/>
          </p:cNvSpPr>
          <p:nvPr/>
        </p:nvSpPr>
        <p:spPr bwMode="auto">
          <a:xfrm>
            <a:off x="7546975" y="5634038"/>
            <a:ext cx="1588" cy="107950"/>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398" name="Line 83">
            <a:extLst>
              <a:ext uri="{FF2B5EF4-FFF2-40B4-BE49-F238E27FC236}">
                <a16:creationId xmlns:a16="http://schemas.microsoft.com/office/drawing/2014/main" id="{1CCBC646-F6DE-8AA7-7F75-C4736E1A226B}"/>
              </a:ext>
            </a:extLst>
          </p:cNvPr>
          <p:cNvSpPr>
            <a:spLocks noChangeShapeType="1"/>
          </p:cNvSpPr>
          <p:nvPr/>
        </p:nvSpPr>
        <p:spPr bwMode="auto">
          <a:xfrm>
            <a:off x="7894639" y="5634038"/>
            <a:ext cx="1587" cy="107950"/>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399" name="Line 84">
            <a:extLst>
              <a:ext uri="{FF2B5EF4-FFF2-40B4-BE49-F238E27FC236}">
                <a16:creationId xmlns:a16="http://schemas.microsoft.com/office/drawing/2014/main" id="{E435DF6B-6DD3-F5F7-83EC-2628377083B2}"/>
              </a:ext>
            </a:extLst>
          </p:cNvPr>
          <p:cNvSpPr>
            <a:spLocks noChangeShapeType="1"/>
          </p:cNvSpPr>
          <p:nvPr/>
        </p:nvSpPr>
        <p:spPr bwMode="auto">
          <a:xfrm>
            <a:off x="8264525" y="5634038"/>
            <a:ext cx="1588" cy="107950"/>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400" name="Line 85">
            <a:extLst>
              <a:ext uri="{FF2B5EF4-FFF2-40B4-BE49-F238E27FC236}">
                <a16:creationId xmlns:a16="http://schemas.microsoft.com/office/drawing/2014/main" id="{30660F05-4829-88E1-DC00-47280ACFE7E0}"/>
              </a:ext>
            </a:extLst>
          </p:cNvPr>
          <p:cNvSpPr>
            <a:spLocks noChangeShapeType="1"/>
          </p:cNvSpPr>
          <p:nvPr/>
        </p:nvSpPr>
        <p:spPr bwMode="auto">
          <a:xfrm>
            <a:off x="8634414" y="5634038"/>
            <a:ext cx="1587" cy="107950"/>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5" name="Group 86">
            <a:extLst>
              <a:ext uri="{FF2B5EF4-FFF2-40B4-BE49-F238E27FC236}">
                <a16:creationId xmlns:a16="http://schemas.microsoft.com/office/drawing/2014/main" id="{DC538DE7-9941-51E3-24D8-CE31990B16DC}"/>
              </a:ext>
            </a:extLst>
          </p:cNvPr>
          <p:cNvGrpSpPr>
            <a:grpSpLocks/>
          </p:cNvGrpSpPr>
          <p:nvPr/>
        </p:nvGrpSpPr>
        <p:grpSpPr bwMode="auto">
          <a:xfrm>
            <a:off x="3670301" y="3300414"/>
            <a:ext cx="4811713" cy="2008187"/>
            <a:chOff x="1352" y="2079"/>
            <a:chExt cx="3031" cy="1265"/>
          </a:xfrm>
        </p:grpSpPr>
        <p:sp>
          <p:nvSpPr>
            <p:cNvPr id="58484" name="Line 87">
              <a:extLst>
                <a:ext uri="{FF2B5EF4-FFF2-40B4-BE49-F238E27FC236}">
                  <a16:creationId xmlns:a16="http://schemas.microsoft.com/office/drawing/2014/main" id="{80B321C9-A8B5-A9E7-048D-4D1FB998C8B3}"/>
                </a:ext>
              </a:extLst>
            </p:cNvPr>
            <p:cNvSpPr>
              <a:spLocks noChangeShapeType="1"/>
            </p:cNvSpPr>
            <p:nvPr/>
          </p:nvSpPr>
          <p:spPr bwMode="auto">
            <a:xfrm flipH="1" flipV="1">
              <a:off x="1352" y="2917"/>
              <a:ext cx="233" cy="137"/>
            </a:xfrm>
            <a:prstGeom prst="line">
              <a:avLst/>
            </a:prstGeom>
            <a:noFill/>
            <a:ln w="65088">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485" name="Line 88">
              <a:extLst>
                <a:ext uri="{FF2B5EF4-FFF2-40B4-BE49-F238E27FC236}">
                  <a16:creationId xmlns:a16="http://schemas.microsoft.com/office/drawing/2014/main" id="{D4432B9D-2CE4-B842-C41E-3C8045A29DF5}"/>
                </a:ext>
              </a:extLst>
            </p:cNvPr>
            <p:cNvSpPr>
              <a:spLocks noChangeShapeType="1"/>
            </p:cNvSpPr>
            <p:nvPr/>
          </p:nvSpPr>
          <p:spPr bwMode="auto">
            <a:xfrm flipH="1" flipV="1">
              <a:off x="1585" y="3054"/>
              <a:ext cx="233" cy="151"/>
            </a:xfrm>
            <a:prstGeom prst="line">
              <a:avLst/>
            </a:prstGeom>
            <a:noFill/>
            <a:ln w="65088">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486" name="Line 89">
              <a:extLst>
                <a:ext uri="{FF2B5EF4-FFF2-40B4-BE49-F238E27FC236}">
                  <a16:creationId xmlns:a16="http://schemas.microsoft.com/office/drawing/2014/main" id="{F27099EB-7D1E-28FD-00F1-912337EC2761}"/>
                </a:ext>
              </a:extLst>
            </p:cNvPr>
            <p:cNvSpPr>
              <a:spLocks noChangeShapeType="1"/>
            </p:cNvSpPr>
            <p:nvPr/>
          </p:nvSpPr>
          <p:spPr bwMode="auto">
            <a:xfrm flipH="1" flipV="1">
              <a:off x="1818" y="3205"/>
              <a:ext cx="233" cy="138"/>
            </a:xfrm>
            <a:prstGeom prst="line">
              <a:avLst/>
            </a:prstGeom>
            <a:noFill/>
            <a:ln w="65088">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487" name="Line 90">
              <a:extLst>
                <a:ext uri="{FF2B5EF4-FFF2-40B4-BE49-F238E27FC236}">
                  <a16:creationId xmlns:a16="http://schemas.microsoft.com/office/drawing/2014/main" id="{629F670D-DA8B-B59B-9D1C-26D8A440F581}"/>
                </a:ext>
              </a:extLst>
            </p:cNvPr>
            <p:cNvSpPr>
              <a:spLocks noChangeShapeType="1"/>
            </p:cNvSpPr>
            <p:nvPr/>
          </p:nvSpPr>
          <p:spPr bwMode="auto">
            <a:xfrm flipH="1">
              <a:off x="2051" y="3343"/>
              <a:ext cx="234" cy="1"/>
            </a:xfrm>
            <a:prstGeom prst="line">
              <a:avLst/>
            </a:prstGeom>
            <a:noFill/>
            <a:ln w="65088">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488" name="Line 91">
              <a:extLst>
                <a:ext uri="{FF2B5EF4-FFF2-40B4-BE49-F238E27FC236}">
                  <a16:creationId xmlns:a16="http://schemas.microsoft.com/office/drawing/2014/main" id="{425D6211-A6BD-CEA2-47F8-520E0A200288}"/>
                </a:ext>
              </a:extLst>
            </p:cNvPr>
            <p:cNvSpPr>
              <a:spLocks noChangeShapeType="1"/>
            </p:cNvSpPr>
            <p:nvPr/>
          </p:nvSpPr>
          <p:spPr bwMode="auto">
            <a:xfrm flipH="1">
              <a:off x="2285" y="3205"/>
              <a:ext cx="233" cy="138"/>
            </a:xfrm>
            <a:prstGeom prst="line">
              <a:avLst/>
            </a:prstGeom>
            <a:noFill/>
            <a:ln w="65088">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489" name="Line 92">
              <a:extLst>
                <a:ext uri="{FF2B5EF4-FFF2-40B4-BE49-F238E27FC236}">
                  <a16:creationId xmlns:a16="http://schemas.microsoft.com/office/drawing/2014/main" id="{7B0DBFF5-D766-6796-D919-38F1DBAC50FD}"/>
                </a:ext>
              </a:extLst>
            </p:cNvPr>
            <p:cNvSpPr>
              <a:spLocks noChangeShapeType="1"/>
            </p:cNvSpPr>
            <p:nvPr/>
          </p:nvSpPr>
          <p:spPr bwMode="auto">
            <a:xfrm flipH="1">
              <a:off x="2518" y="3054"/>
              <a:ext cx="233" cy="151"/>
            </a:xfrm>
            <a:prstGeom prst="line">
              <a:avLst/>
            </a:prstGeom>
            <a:noFill/>
            <a:ln w="65088">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490" name="Line 93">
              <a:extLst>
                <a:ext uri="{FF2B5EF4-FFF2-40B4-BE49-F238E27FC236}">
                  <a16:creationId xmlns:a16="http://schemas.microsoft.com/office/drawing/2014/main" id="{1BE33B8F-CB89-1439-60DB-97FBE8F03F91}"/>
                </a:ext>
              </a:extLst>
            </p:cNvPr>
            <p:cNvSpPr>
              <a:spLocks noChangeShapeType="1"/>
            </p:cNvSpPr>
            <p:nvPr/>
          </p:nvSpPr>
          <p:spPr bwMode="auto">
            <a:xfrm flipH="1">
              <a:off x="2751" y="2917"/>
              <a:ext cx="233" cy="137"/>
            </a:xfrm>
            <a:prstGeom prst="line">
              <a:avLst/>
            </a:prstGeom>
            <a:noFill/>
            <a:ln w="65088">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491" name="Line 94">
              <a:extLst>
                <a:ext uri="{FF2B5EF4-FFF2-40B4-BE49-F238E27FC236}">
                  <a16:creationId xmlns:a16="http://schemas.microsoft.com/office/drawing/2014/main" id="{DE1A70BC-178C-FEB9-5305-5A45C95A095A}"/>
                </a:ext>
              </a:extLst>
            </p:cNvPr>
            <p:cNvSpPr>
              <a:spLocks noChangeShapeType="1"/>
            </p:cNvSpPr>
            <p:nvPr/>
          </p:nvSpPr>
          <p:spPr bwMode="auto">
            <a:xfrm flipH="1">
              <a:off x="2984" y="2780"/>
              <a:ext cx="233" cy="137"/>
            </a:xfrm>
            <a:prstGeom prst="line">
              <a:avLst/>
            </a:prstGeom>
            <a:noFill/>
            <a:ln w="65088">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492" name="Line 95">
              <a:extLst>
                <a:ext uri="{FF2B5EF4-FFF2-40B4-BE49-F238E27FC236}">
                  <a16:creationId xmlns:a16="http://schemas.microsoft.com/office/drawing/2014/main" id="{DB4B7732-D29D-59CD-3EE6-924FDC271D92}"/>
                </a:ext>
              </a:extLst>
            </p:cNvPr>
            <p:cNvSpPr>
              <a:spLocks noChangeShapeType="1"/>
            </p:cNvSpPr>
            <p:nvPr/>
          </p:nvSpPr>
          <p:spPr bwMode="auto">
            <a:xfrm flipH="1">
              <a:off x="3217" y="2642"/>
              <a:ext cx="234" cy="138"/>
            </a:xfrm>
            <a:prstGeom prst="line">
              <a:avLst/>
            </a:prstGeom>
            <a:noFill/>
            <a:ln w="65088">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493" name="Line 96">
              <a:extLst>
                <a:ext uri="{FF2B5EF4-FFF2-40B4-BE49-F238E27FC236}">
                  <a16:creationId xmlns:a16="http://schemas.microsoft.com/office/drawing/2014/main" id="{3C952C69-27BB-036C-9CFE-398176B46DF4}"/>
                </a:ext>
              </a:extLst>
            </p:cNvPr>
            <p:cNvSpPr>
              <a:spLocks noChangeShapeType="1"/>
            </p:cNvSpPr>
            <p:nvPr/>
          </p:nvSpPr>
          <p:spPr bwMode="auto">
            <a:xfrm flipH="1">
              <a:off x="3451" y="2505"/>
              <a:ext cx="233" cy="137"/>
            </a:xfrm>
            <a:prstGeom prst="line">
              <a:avLst/>
            </a:prstGeom>
            <a:noFill/>
            <a:ln w="65088">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494" name="Line 97">
              <a:extLst>
                <a:ext uri="{FF2B5EF4-FFF2-40B4-BE49-F238E27FC236}">
                  <a16:creationId xmlns:a16="http://schemas.microsoft.com/office/drawing/2014/main" id="{16CDFDA5-D1A9-594C-F8A2-15BB267F9F31}"/>
                </a:ext>
              </a:extLst>
            </p:cNvPr>
            <p:cNvSpPr>
              <a:spLocks noChangeShapeType="1"/>
            </p:cNvSpPr>
            <p:nvPr/>
          </p:nvSpPr>
          <p:spPr bwMode="auto">
            <a:xfrm flipH="1">
              <a:off x="3684" y="2368"/>
              <a:ext cx="233" cy="137"/>
            </a:xfrm>
            <a:prstGeom prst="line">
              <a:avLst/>
            </a:prstGeom>
            <a:noFill/>
            <a:ln w="65088">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495" name="Line 98">
              <a:extLst>
                <a:ext uri="{FF2B5EF4-FFF2-40B4-BE49-F238E27FC236}">
                  <a16:creationId xmlns:a16="http://schemas.microsoft.com/office/drawing/2014/main" id="{CAFCA873-7322-1F43-0F6E-3B04EAF1BF58}"/>
                </a:ext>
              </a:extLst>
            </p:cNvPr>
            <p:cNvSpPr>
              <a:spLocks noChangeShapeType="1"/>
            </p:cNvSpPr>
            <p:nvPr/>
          </p:nvSpPr>
          <p:spPr bwMode="auto">
            <a:xfrm flipH="1">
              <a:off x="3917" y="2231"/>
              <a:ext cx="233" cy="137"/>
            </a:xfrm>
            <a:prstGeom prst="line">
              <a:avLst/>
            </a:prstGeom>
            <a:noFill/>
            <a:ln w="65088">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8496" name="Line 99">
              <a:extLst>
                <a:ext uri="{FF2B5EF4-FFF2-40B4-BE49-F238E27FC236}">
                  <a16:creationId xmlns:a16="http://schemas.microsoft.com/office/drawing/2014/main" id="{0F4AA070-0318-1FDF-9D98-9EC0AF4FAF3B}"/>
                </a:ext>
              </a:extLst>
            </p:cNvPr>
            <p:cNvSpPr>
              <a:spLocks noChangeShapeType="1"/>
            </p:cNvSpPr>
            <p:nvPr/>
          </p:nvSpPr>
          <p:spPr bwMode="auto">
            <a:xfrm flipH="1">
              <a:off x="4150" y="2079"/>
              <a:ext cx="233" cy="152"/>
            </a:xfrm>
            <a:prstGeom prst="line">
              <a:avLst/>
            </a:prstGeom>
            <a:noFill/>
            <a:ln w="65088">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grpSp>
      <p:grpSp>
        <p:nvGrpSpPr>
          <p:cNvPr id="6" name="Group 100">
            <a:extLst>
              <a:ext uri="{FF2B5EF4-FFF2-40B4-BE49-F238E27FC236}">
                <a16:creationId xmlns:a16="http://schemas.microsoft.com/office/drawing/2014/main" id="{29A39FB9-59B0-4D26-E8CB-B330F15BF69A}"/>
              </a:ext>
            </a:extLst>
          </p:cNvPr>
          <p:cNvGrpSpPr>
            <a:grpSpLocks/>
          </p:cNvGrpSpPr>
          <p:nvPr/>
        </p:nvGrpSpPr>
        <p:grpSpPr bwMode="auto">
          <a:xfrm>
            <a:off x="3778251" y="2363789"/>
            <a:ext cx="4943475" cy="2397125"/>
            <a:chOff x="1420" y="1489"/>
            <a:chExt cx="3114" cy="1510"/>
          </a:xfrm>
        </p:grpSpPr>
        <p:sp>
          <p:nvSpPr>
            <p:cNvPr id="58471" name="Oval 101">
              <a:extLst>
                <a:ext uri="{FF2B5EF4-FFF2-40B4-BE49-F238E27FC236}">
                  <a16:creationId xmlns:a16="http://schemas.microsoft.com/office/drawing/2014/main" id="{EDB2B15E-168A-7BC3-3C98-3E9899314E67}"/>
                </a:ext>
              </a:extLst>
            </p:cNvPr>
            <p:cNvSpPr>
              <a:spLocks noChangeArrowheads="1"/>
            </p:cNvSpPr>
            <p:nvPr/>
          </p:nvSpPr>
          <p:spPr bwMode="auto">
            <a:xfrm>
              <a:off x="1420" y="1489"/>
              <a:ext cx="83" cy="8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72" name="Oval 102">
              <a:extLst>
                <a:ext uri="{FF2B5EF4-FFF2-40B4-BE49-F238E27FC236}">
                  <a16:creationId xmlns:a16="http://schemas.microsoft.com/office/drawing/2014/main" id="{76857CA6-B166-608F-CE5F-370A2EAB6578}"/>
                </a:ext>
              </a:extLst>
            </p:cNvPr>
            <p:cNvSpPr>
              <a:spLocks noChangeArrowheads="1"/>
            </p:cNvSpPr>
            <p:nvPr/>
          </p:nvSpPr>
          <p:spPr bwMode="auto">
            <a:xfrm>
              <a:off x="1654" y="2258"/>
              <a:ext cx="82"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73" name="Oval 103">
              <a:extLst>
                <a:ext uri="{FF2B5EF4-FFF2-40B4-BE49-F238E27FC236}">
                  <a16:creationId xmlns:a16="http://schemas.microsoft.com/office/drawing/2014/main" id="{17D574B9-339F-B686-FD69-211A46221166}"/>
                </a:ext>
              </a:extLst>
            </p:cNvPr>
            <p:cNvSpPr>
              <a:spLocks noChangeArrowheads="1"/>
            </p:cNvSpPr>
            <p:nvPr/>
          </p:nvSpPr>
          <p:spPr bwMode="auto">
            <a:xfrm>
              <a:off x="1914" y="2574"/>
              <a:ext cx="83"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74" name="Oval 104">
              <a:extLst>
                <a:ext uri="{FF2B5EF4-FFF2-40B4-BE49-F238E27FC236}">
                  <a16:creationId xmlns:a16="http://schemas.microsoft.com/office/drawing/2014/main" id="{CCD0F85C-9D93-D022-BF31-101E7E3203F2}"/>
                </a:ext>
              </a:extLst>
            </p:cNvPr>
            <p:cNvSpPr>
              <a:spLocks noChangeArrowheads="1"/>
            </p:cNvSpPr>
            <p:nvPr/>
          </p:nvSpPr>
          <p:spPr bwMode="auto">
            <a:xfrm>
              <a:off x="2147" y="2752"/>
              <a:ext cx="83" cy="8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75" name="Oval 105">
              <a:extLst>
                <a:ext uri="{FF2B5EF4-FFF2-40B4-BE49-F238E27FC236}">
                  <a16:creationId xmlns:a16="http://schemas.microsoft.com/office/drawing/2014/main" id="{B84CFE72-59EB-5611-28A9-DC8BD0AF6E7F}"/>
                </a:ext>
              </a:extLst>
            </p:cNvPr>
            <p:cNvSpPr>
              <a:spLocks noChangeArrowheads="1"/>
            </p:cNvSpPr>
            <p:nvPr/>
          </p:nvSpPr>
          <p:spPr bwMode="auto">
            <a:xfrm>
              <a:off x="2381" y="2848"/>
              <a:ext cx="82" cy="8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76" name="Oval 106">
              <a:extLst>
                <a:ext uri="{FF2B5EF4-FFF2-40B4-BE49-F238E27FC236}">
                  <a16:creationId xmlns:a16="http://schemas.microsoft.com/office/drawing/2014/main" id="{32E89823-9CF4-352E-857A-FD3FDC336FFA}"/>
                </a:ext>
              </a:extLst>
            </p:cNvPr>
            <p:cNvSpPr>
              <a:spLocks noChangeArrowheads="1"/>
            </p:cNvSpPr>
            <p:nvPr/>
          </p:nvSpPr>
          <p:spPr bwMode="auto">
            <a:xfrm>
              <a:off x="2600" y="2903"/>
              <a:ext cx="82" cy="8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77" name="Oval 107">
              <a:extLst>
                <a:ext uri="{FF2B5EF4-FFF2-40B4-BE49-F238E27FC236}">
                  <a16:creationId xmlns:a16="http://schemas.microsoft.com/office/drawing/2014/main" id="{E74CF1CD-ADB9-12CD-F5AE-DE51F652F4DA}"/>
                </a:ext>
              </a:extLst>
            </p:cNvPr>
            <p:cNvSpPr>
              <a:spLocks noChangeArrowheads="1"/>
            </p:cNvSpPr>
            <p:nvPr/>
          </p:nvSpPr>
          <p:spPr bwMode="auto">
            <a:xfrm>
              <a:off x="3067" y="2917"/>
              <a:ext cx="82"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78" name="Oval 108">
              <a:extLst>
                <a:ext uri="{FF2B5EF4-FFF2-40B4-BE49-F238E27FC236}">
                  <a16:creationId xmlns:a16="http://schemas.microsoft.com/office/drawing/2014/main" id="{DF370E49-A83D-6F61-DD56-1738BDAED549}"/>
                </a:ext>
              </a:extLst>
            </p:cNvPr>
            <p:cNvSpPr>
              <a:spLocks noChangeArrowheads="1"/>
            </p:cNvSpPr>
            <p:nvPr/>
          </p:nvSpPr>
          <p:spPr bwMode="auto">
            <a:xfrm>
              <a:off x="4452" y="2684"/>
              <a:ext cx="82"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79" name="Oval 109">
              <a:extLst>
                <a:ext uri="{FF2B5EF4-FFF2-40B4-BE49-F238E27FC236}">
                  <a16:creationId xmlns:a16="http://schemas.microsoft.com/office/drawing/2014/main" id="{84B831A2-1CAA-6A1F-9E05-DE857634360D}"/>
                </a:ext>
              </a:extLst>
            </p:cNvPr>
            <p:cNvSpPr>
              <a:spLocks noChangeArrowheads="1"/>
            </p:cNvSpPr>
            <p:nvPr/>
          </p:nvSpPr>
          <p:spPr bwMode="auto">
            <a:xfrm>
              <a:off x="4191" y="2738"/>
              <a:ext cx="83" cy="8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80" name="Oval 110">
              <a:extLst>
                <a:ext uri="{FF2B5EF4-FFF2-40B4-BE49-F238E27FC236}">
                  <a16:creationId xmlns:a16="http://schemas.microsoft.com/office/drawing/2014/main" id="{5FE63FCD-D137-616B-A487-3FAC73382AD5}"/>
                </a:ext>
              </a:extLst>
            </p:cNvPr>
            <p:cNvSpPr>
              <a:spLocks noChangeArrowheads="1"/>
            </p:cNvSpPr>
            <p:nvPr/>
          </p:nvSpPr>
          <p:spPr bwMode="auto">
            <a:xfrm>
              <a:off x="3986" y="2780"/>
              <a:ext cx="82"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81" name="Oval 111">
              <a:extLst>
                <a:ext uri="{FF2B5EF4-FFF2-40B4-BE49-F238E27FC236}">
                  <a16:creationId xmlns:a16="http://schemas.microsoft.com/office/drawing/2014/main" id="{52D5B5A5-DAE2-FB1D-2C46-1E23C0816EE6}"/>
                </a:ext>
              </a:extLst>
            </p:cNvPr>
            <p:cNvSpPr>
              <a:spLocks noChangeArrowheads="1"/>
            </p:cNvSpPr>
            <p:nvPr/>
          </p:nvSpPr>
          <p:spPr bwMode="auto">
            <a:xfrm>
              <a:off x="3739" y="2835"/>
              <a:ext cx="82"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82" name="Oval 112">
              <a:extLst>
                <a:ext uri="{FF2B5EF4-FFF2-40B4-BE49-F238E27FC236}">
                  <a16:creationId xmlns:a16="http://schemas.microsoft.com/office/drawing/2014/main" id="{45197B41-1934-61F2-AE90-3ABC9575E56F}"/>
                </a:ext>
              </a:extLst>
            </p:cNvPr>
            <p:cNvSpPr>
              <a:spLocks noChangeArrowheads="1"/>
            </p:cNvSpPr>
            <p:nvPr/>
          </p:nvSpPr>
          <p:spPr bwMode="auto">
            <a:xfrm>
              <a:off x="3519" y="2862"/>
              <a:ext cx="82"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83" name="Oval 113">
              <a:extLst>
                <a:ext uri="{FF2B5EF4-FFF2-40B4-BE49-F238E27FC236}">
                  <a16:creationId xmlns:a16="http://schemas.microsoft.com/office/drawing/2014/main" id="{EEA7B71F-2DA6-7A65-B74F-441E969227FC}"/>
                </a:ext>
              </a:extLst>
            </p:cNvPr>
            <p:cNvSpPr>
              <a:spLocks noChangeArrowheads="1"/>
            </p:cNvSpPr>
            <p:nvPr/>
          </p:nvSpPr>
          <p:spPr bwMode="auto">
            <a:xfrm>
              <a:off x="3300" y="2890"/>
              <a:ext cx="82"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grpSp>
      <p:grpSp>
        <p:nvGrpSpPr>
          <p:cNvPr id="7" name="Group 114">
            <a:extLst>
              <a:ext uri="{FF2B5EF4-FFF2-40B4-BE49-F238E27FC236}">
                <a16:creationId xmlns:a16="http://schemas.microsoft.com/office/drawing/2014/main" id="{9ADB0F76-6A08-1BD3-9F18-B0D1AA8A4F15}"/>
              </a:ext>
            </a:extLst>
          </p:cNvPr>
          <p:cNvGrpSpPr>
            <a:grpSpLocks/>
          </p:cNvGrpSpPr>
          <p:nvPr/>
        </p:nvGrpSpPr>
        <p:grpSpPr bwMode="auto">
          <a:xfrm>
            <a:off x="3778251" y="3475039"/>
            <a:ext cx="4943475" cy="2179637"/>
            <a:chOff x="1420" y="2189"/>
            <a:chExt cx="3114" cy="1373"/>
          </a:xfrm>
        </p:grpSpPr>
        <p:sp>
          <p:nvSpPr>
            <p:cNvPr id="58457" name="Oval 115">
              <a:extLst>
                <a:ext uri="{FF2B5EF4-FFF2-40B4-BE49-F238E27FC236}">
                  <a16:creationId xmlns:a16="http://schemas.microsoft.com/office/drawing/2014/main" id="{A2327173-70BB-73DD-40A6-F54F60775135}"/>
                </a:ext>
              </a:extLst>
            </p:cNvPr>
            <p:cNvSpPr>
              <a:spLocks noChangeArrowheads="1"/>
            </p:cNvSpPr>
            <p:nvPr/>
          </p:nvSpPr>
          <p:spPr bwMode="auto">
            <a:xfrm>
              <a:off x="1420" y="2189"/>
              <a:ext cx="83" cy="8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58" name="Oval 116">
              <a:extLst>
                <a:ext uri="{FF2B5EF4-FFF2-40B4-BE49-F238E27FC236}">
                  <a16:creationId xmlns:a16="http://schemas.microsoft.com/office/drawing/2014/main" id="{6558551C-F9B5-E110-AFB7-9D6BA237B112}"/>
                </a:ext>
              </a:extLst>
            </p:cNvPr>
            <p:cNvSpPr>
              <a:spLocks noChangeArrowheads="1"/>
            </p:cNvSpPr>
            <p:nvPr/>
          </p:nvSpPr>
          <p:spPr bwMode="auto">
            <a:xfrm>
              <a:off x="1654" y="2876"/>
              <a:ext cx="82"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59" name="Oval 117">
              <a:extLst>
                <a:ext uri="{FF2B5EF4-FFF2-40B4-BE49-F238E27FC236}">
                  <a16:creationId xmlns:a16="http://schemas.microsoft.com/office/drawing/2014/main" id="{0F17ED28-7268-E35E-9672-D5544B1723EE}"/>
                </a:ext>
              </a:extLst>
            </p:cNvPr>
            <p:cNvSpPr>
              <a:spLocks noChangeArrowheads="1"/>
            </p:cNvSpPr>
            <p:nvPr/>
          </p:nvSpPr>
          <p:spPr bwMode="auto">
            <a:xfrm>
              <a:off x="1901" y="3109"/>
              <a:ext cx="82" cy="8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60" name="Oval 118">
              <a:extLst>
                <a:ext uri="{FF2B5EF4-FFF2-40B4-BE49-F238E27FC236}">
                  <a16:creationId xmlns:a16="http://schemas.microsoft.com/office/drawing/2014/main" id="{D7757EC3-CC70-1F46-A3CF-E16C0B5012A7}"/>
                </a:ext>
              </a:extLst>
            </p:cNvPr>
            <p:cNvSpPr>
              <a:spLocks noChangeArrowheads="1"/>
            </p:cNvSpPr>
            <p:nvPr/>
          </p:nvSpPr>
          <p:spPr bwMode="auto">
            <a:xfrm>
              <a:off x="2147" y="3233"/>
              <a:ext cx="83"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61" name="Oval 119">
              <a:extLst>
                <a:ext uri="{FF2B5EF4-FFF2-40B4-BE49-F238E27FC236}">
                  <a16:creationId xmlns:a16="http://schemas.microsoft.com/office/drawing/2014/main" id="{3F0B2C01-FF4E-3CB5-9D77-0B10F4EBAECA}"/>
                </a:ext>
              </a:extLst>
            </p:cNvPr>
            <p:cNvSpPr>
              <a:spLocks noChangeArrowheads="1"/>
            </p:cNvSpPr>
            <p:nvPr/>
          </p:nvSpPr>
          <p:spPr bwMode="auto">
            <a:xfrm>
              <a:off x="2381" y="3301"/>
              <a:ext cx="82" cy="8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62" name="Oval 120">
              <a:extLst>
                <a:ext uri="{FF2B5EF4-FFF2-40B4-BE49-F238E27FC236}">
                  <a16:creationId xmlns:a16="http://schemas.microsoft.com/office/drawing/2014/main" id="{9B9671CF-9DD2-D407-9769-8F74CE5F6CC2}"/>
                </a:ext>
              </a:extLst>
            </p:cNvPr>
            <p:cNvSpPr>
              <a:spLocks noChangeArrowheads="1"/>
            </p:cNvSpPr>
            <p:nvPr/>
          </p:nvSpPr>
          <p:spPr bwMode="auto">
            <a:xfrm>
              <a:off x="2600" y="3343"/>
              <a:ext cx="82"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63" name="Oval 121">
              <a:extLst>
                <a:ext uri="{FF2B5EF4-FFF2-40B4-BE49-F238E27FC236}">
                  <a16:creationId xmlns:a16="http://schemas.microsoft.com/office/drawing/2014/main" id="{712F0D93-FE0B-EDC5-10A1-CDFB767F46A1}"/>
                </a:ext>
              </a:extLst>
            </p:cNvPr>
            <p:cNvSpPr>
              <a:spLocks noChangeArrowheads="1"/>
            </p:cNvSpPr>
            <p:nvPr/>
          </p:nvSpPr>
          <p:spPr bwMode="auto">
            <a:xfrm>
              <a:off x="2833" y="3370"/>
              <a:ext cx="83"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64" name="Oval 122">
              <a:extLst>
                <a:ext uri="{FF2B5EF4-FFF2-40B4-BE49-F238E27FC236}">
                  <a16:creationId xmlns:a16="http://schemas.microsoft.com/office/drawing/2014/main" id="{0C2268E7-99CA-4FE1-10A2-4A5D3D763489}"/>
                </a:ext>
              </a:extLst>
            </p:cNvPr>
            <p:cNvSpPr>
              <a:spLocks noChangeArrowheads="1"/>
            </p:cNvSpPr>
            <p:nvPr/>
          </p:nvSpPr>
          <p:spPr bwMode="auto">
            <a:xfrm>
              <a:off x="3067" y="3397"/>
              <a:ext cx="82" cy="8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65" name="Oval 123">
              <a:extLst>
                <a:ext uri="{FF2B5EF4-FFF2-40B4-BE49-F238E27FC236}">
                  <a16:creationId xmlns:a16="http://schemas.microsoft.com/office/drawing/2014/main" id="{2405B3E3-4251-9EE1-8738-EFF6395294E3}"/>
                </a:ext>
              </a:extLst>
            </p:cNvPr>
            <p:cNvSpPr>
              <a:spLocks noChangeArrowheads="1"/>
            </p:cNvSpPr>
            <p:nvPr/>
          </p:nvSpPr>
          <p:spPr bwMode="auto">
            <a:xfrm>
              <a:off x="3286" y="3425"/>
              <a:ext cx="82"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66" name="Oval 124">
              <a:extLst>
                <a:ext uri="{FF2B5EF4-FFF2-40B4-BE49-F238E27FC236}">
                  <a16:creationId xmlns:a16="http://schemas.microsoft.com/office/drawing/2014/main" id="{616DC9BA-8D25-C03E-AEDF-803B425388FA}"/>
                </a:ext>
              </a:extLst>
            </p:cNvPr>
            <p:cNvSpPr>
              <a:spLocks noChangeArrowheads="1"/>
            </p:cNvSpPr>
            <p:nvPr/>
          </p:nvSpPr>
          <p:spPr bwMode="auto">
            <a:xfrm>
              <a:off x="3519" y="3439"/>
              <a:ext cx="82"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67" name="Oval 125">
              <a:extLst>
                <a:ext uri="{FF2B5EF4-FFF2-40B4-BE49-F238E27FC236}">
                  <a16:creationId xmlns:a16="http://schemas.microsoft.com/office/drawing/2014/main" id="{699B2B4B-20E9-1C25-4DB6-5DD72E560734}"/>
                </a:ext>
              </a:extLst>
            </p:cNvPr>
            <p:cNvSpPr>
              <a:spLocks noChangeArrowheads="1"/>
            </p:cNvSpPr>
            <p:nvPr/>
          </p:nvSpPr>
          <p:spPr bwMode="auto">
            <a:xfrm>
              <a:off x="3739" y="3452"/>
              <a:ext cx="82" cy="8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68" name="Oval 126">
              <a:extLst>
                <a:ext uri="{FF2B5EF4-FFF2-40B4-BE49-F238E27FC236}">
                  <a16:creationId xmlns:a16="http://schemas.microsoft.com/office/drawing/2014/main" id="{E6D2713A-2910-71A9-CA19-4B0325326CEE}"/>
                </a:ext>
              </a:extLst>
            </p:cNvPr>
            <p:cNvSpPr>
              <a:spLocks noChangeArrowheads="1"/>
            </p:cNvSpPr>
            <p:nvPr/>
          </p:nvSpPr>
          <p:spPr bwMode="auto">
            <a:xfrm>
              <a:off x="3986" y="3452"/>
              <a:ext cx="82" cy="8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69" name="Oval 127">
              <a:extLst>
                <a:ext uri="{FF2B5EF4-FFF2-40B4-BE49-F238E27FC236}">
                  <a16:creationId xmlns:a16="http://schemas.microsoft.com/office/drawing/2014/main" id="{41CB9833-A20F-55D5-3F7D-BC42432FF7F9}"/>
                </a:ext>
              </a:extLst>
            </p:cNvPr>
            <p:cNvSpPr>
              <a:spLocks noChangeArrowheads="1"/>
            </p:cNvSpPr>
            <p:nvPr/>
          </p:nvSpPr>
          <p:spPr bwMode="auto">
            <a:xfrm>
              <a:off x="4205" y="3466"/>
              <a:ext cx="82" cy="8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70" name="Oval 128">
              <a:extLst>
                <a:ext uri="{FF2B5EF4-FFF2-40B4-BE49-F238E27FC236}">
                  <a16:creationId xmlns:a16="http://schemas.microsoft.com/office/drawing/2014/main" id="{8E7569F6-5C51-73D2-DDF3-319B351C19C0}"/>
                </a:ext>
              </a:extLst>
            </p:cNvPr>
            <p:cNvSpPr>
              <a:spLocks noChangeArrowheads="1"/>
            </p:cNvSpPr>
            <p:nvPr/>
          </p:nvSpPr>
          <p:spPr bwMode="auto">
            <a:xfrm>
              <a:off x="4452" y="3480"/>
              <a:ext cx="82"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grpSp>
      <p:grpSp>
        <p:nvGrpSpPr>
          <p:cNvPr id="8" name="Group 129">
            <a:extLst>
              <a:ext uri="{FF2B5EF4-FFF2-40B4-BE49-F238E27FC236}">
                <a16:creationId xmlns:a16="http://schemas.microsoft.com/office/drawing/2014/main" id="{2FABCB65-7FE1-5123-9774-535506C0FE7F}"/>
              </a:ext>
            </a:extLst>
          </p:cNvPr>
          <p:cNvGrpSpPr>
            <a:grpSpLocks/>
          </p:cNvGrpSpPr>
          <p:nvPr/>
        </p:nvGrpSpPr>
        <p:grpSpPr bwMode="auto">
          <a:xfrm>
            <a:off x="3757613" y="4433889"/>
            <a:ext cx="4964112" cy="676275"/>
            <a:chOff x="1407" y="2793"/>
            <a:chExt cx="3127" cy="426"/>
          </a:xfrm>
        </p:grpSpPr>
        <p:sp>
          <p:nvSpPr>
            <p:cNvPr id="58443" name="Oval 130">
              <a:extLst>
                <a:ext uri="{FF2B5EF4-FFF2-40B4-BE49-F238E27FC236}">
                  <a16:creationId xmlns:a16="http://schemas.microsoft.com/office/drawing/2014/main" id="{3642863E-D3B5-B995-F50A-484D253047BC}"/>
                </a:ext>
              </a:extLst>
            </p:cNvPr>
            <p:cNvSpPr>
              <a:spLocks noChangeArrowheads="1"/>
            </p:cNvSpPr>
            <p:nvPr/>
          </p:nvSpPr>
          <p:spPr bwMode="auto">
            <a:xfrm>
              <a:off x="1407" y="2876"/>
              <a:ext cx="82"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44" name="Oval 131">
              <a:extLst>
                <a:ext uri="{FF2B5EF4-FFF2-40B4-BE49-F238E27FC236}">
                  <a16:creationId xmlns:a16="http://schemas.microsoft.com/office/drawing/2014/main" id="{AB110E68-DCDB-07A6-57E9-FBCB50621A4C}"/>
                </a:ext>
              </a:extLst>
            </p:cNvPr>
            <p:cNvSpPr>
              <a:spLocks noChangeArrowheads="1"/>
            </p:cNvSpPr>
            <p:nvPr/>
          </p:nvSpPr>
          <p:spPr bwMode="auto">
            <a:xfrm>
              <a:off x="1667" y="2944"/>
              <a:ext cx="83" cy="8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45" name="Oval 132">
              <a:extLst>
                <a:ext uri="{FF2B5EF4-FFF2-40B4-BE49-F238E27FC236}">
                  <a16:creationId xmlns:a16="http://schemas.microsoft.com/office/drawing/2014/main" id="{A3EBD7E8-8B71-1279-8119-9BB2392D5DB2}"/>
                </a:ext>
              </a:extLst>
            </p:cNvPr>
            <p:cNvSpPr>
              <a:spLocks noChangeArrowheads="1"/>
            </p:cNvSpPr>
            <p:nvPr/>
          </p:nvSpPr>
          <p:spPr bwMode="auto">
            <a:xfrm>
              <a:off x="1914" y="3013"/>
              <a:ext cx="83"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46" name="Oval 133">
              <a:extLst>
                <a:ext uri="{FF2B5EF4-FFF2-40B4-BE49-F238E27FC236}">
                  <a16:creationId xmlns:a16="http://schemas.microsoft.com/office/drawing/2014/main" id="{8FE07423-E59B-014F-EC0E-3B52E4130377}"/>
                </a:ext>
              </a:extLst>
            </p:cNvPr>
            <p:cNvSpPr>
              <a:spLocks noChangeArrowheads="1"/>
            </p:cNvSpPr>
            <p:nvPr/>
          </p:nvSpPr>
          <p:spPr bwMode="auto">
            <a:xfrm>
              <a:off x="2147" y="3082"/>
              <a:ext cx="83"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47" name="Oval 134">
              <a:extLst>
                <a:ext uri="{FF2B5EF4-FFF2-40B4-BE49-F238E27FC236}">
                  <a16:creationId xmlns:a16="http://schemas.microsoft.com/office/drawing/2014/main" id="{ED58B537-5674-C068-0F44-7AAD506F193F}"/>
                </a:ext>
              </a:extLst>
            </p:cNvPr>
            <p:cNvSpPr>
              <a:spLocks noChangeArrowheads="1"/>
            </p:cNvSpPr>
            <p:nvPr/>
          </p:nvSpPr>
          <p:spPr bwMode="auto">
            <a:xfrm>
              <a:off x="2381" y="3137"/>
              <a:ext cx="82"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48" name="Oval 135">
              <a:extLst>
                <a:ext uri="{FF2B5EF4-FFF2-40B4-BE49-F238E27FC236}">
                  <a16:creationId xmlns:a16="http://schemas.microsoft.com/office/drawing/2014/main" id="{F8969EB3-8676-9320-9122-271C5761E36D}"/>
                </a:ext>
              </a:extLst>
            </p:cNvPr>
            <p:cNvSpPr>
              <a:spLocks noChangeArrowheads="1"/>
            </p:cNvSpPr>
            <p:nvPr/>
          </p:nvSpPr>
          <p:spPr bwMode="auto">
            <a:xfrm>
              <a:off x="2600" y="3137"/>
              <a:ext cx="82"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49" name="Oval 136">
              <a:extLst>
                <a:ext uri="{FF2B5EF4-FFF2-40B4-BE49-F238E27FC236}">
                  <a16:creationId xmlns:a16="http://schemas.microsoft.com/office/drawing/2014/main" id="{491CF7FA-C350-9425-76D8-D8F0E9A2BC4F}"/>
                </a:ext>
              </a:extLst>
            </p:cNvPr>
            <p:cNvSpPr>
              <a:spLocks noChangeArrowheads="1"/>
            </p:cNvSpPr>
            <p:nvPr/>
          </p:nvSpPr>
          <p:spPr bwMode="auto">
            <a:xfrm>
              <a:off x="2847" y="3123"/>
              <a:ext cx="82"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50" name="Oval 137">
              <a:extLst>
                <a:ext uri="{FF2B5EF4-FFF2-40B4-BE49-F238E27FC236}">
                  <a16:creationId xmlns:a16="http://schemas.microsoft.com/office/drawing/2014/main" id="{D3A504A4-01BA-7487-796A-BAB92EF13974}"/>
                </a:ext>
              </a:extLst>
            </p:cNvPr>
            <p:cNvSpPr>
              <a:spLocks noChangeArrowheads="1"/>
            </p:cNvSpPr>
            <p:nvPr/>
          </p:nvSpPr>
          <p:spPr bwMode="auto">
            <a:xfrm>
              <a:off x="3067" y="3095"/>
              <a:ext cx="82" cy="8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51" name="Oval 138">
              <a:extLst>
                <a:ext uri="{FF2B5EF4-FFF2-40B4-BE49-F238E27FC236}">
                  <a16:creationId xmlns:a16="http://schemas.microsoft.com/office/drawing/2014/main" id="{5204D9BC-D053-A6B6-0597-9FF7B0BB8804}"/>
                </a:ext>
              </a:extLst>
            </p:cNvPr>
            <p:cNvSpPr>
              <a:spLocks noChangeArrowheads="1"/>
            </p:cNvSpPr>
            <p:nvPr/>
          </p:nvSpPr>
          <p:spPr bwMode="auto">
            <a:xfrm>
              <a:off x="4205" y="2848"/>
              <a:ext cx="82" cy="8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52" name="Oval 139">
              <a:extLst>
                <a:ext uri="{FF2B5EF4-FFF2-40B4-BE49-F238E27FC236}">
                  <a16:creationId xmlns:a16="http://schemas.microsoft.com/office/drawing/2014/main" id="{AA56FAA5-043D-6E40-FA28-1172A5A98582}"/>
                </a:ext>
              </a:extLst>
            </p:cNvPr>
            <p:cNvSpPr>
              <a:spLocks noChangeArrowheads="1"/>
            </p:cNvSpPr>
            <p:nvPr/>
          </p:nvSpPr>
          <p:spPr bwMode="auto">
            <a:xfrm>
              <a:off x="3986" y="2903"/>
              <a:ext cx="82" cy="8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53" name="Oval 140">
              <a:extLst>
                <a:ext uri="{FF2B5EF4-FFF2-40B4-BE49-F238E27FC236}">
                  <a16:creationId xmlns:a16="http://schemas.microsoft.com/office/drawing/2014/main" id="{A3A77483-CAC8-955B-10E3-CAEB3C73491A}"/>
                </a:ext>
              </a:extLst>
            </p:cNvPr>
            <p:cNvSpPr>
              <a:spLocks noChangeArrowheads="1"/>
            </p:cNvSpPr>
            <p:nvPr/>
          </p:nvSpPr>
          <p:spPr bwMode="auto">
            <a:xfrm>
              <a:off x="3739" y="2958"/>
              <a:ext cx="82" cy="8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54" name="Oval 141">
              <a:extLst>
                <a:ext uri="{FF2B5EF4-FFF2-40B4-BE49-F238E27FC236}">
                  <a16:creationId xmlns:a16="http://schemas.microsoft.com/office/drawing/2014/main" id="{37A987F5-10CE-7874-4D02-C24D54B34272}"/>
                </a:ext>
              </a:extLst>
            </p:cNvPr>
            <p:cNvSpPr>
              <a:spLocks noChangeArrowheads="1"/>
            </p:cNvSpPr>
            <p:nvPr/>
          </p:nvSpPr>
          <p:spPr bwMode="auto">
            <a:xfrm>
              <a:off x="3519" y="3013"/>
              <a:ext cx="82"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55" name="Oval 142">
              <a:extLst>
                <a:ext uri="{FF2B5EF4-FFF2-40B4-BE49-F238E27FC236}">
                  <a16:creationId xmlns:a16="http://schemas.microsoft.com/office/drawing/2014/main" id="{5D4206B4-B0F6-B131-58BE-D341E6A91923}"/>
                </a:ext>
              </a:extLst>
            </p:cNvPr>
            <p:cNvSpPr>
              <a:spLocks noChangeArrowheads="1"/>
            </p:cNvSpPr>
            <p:nvPr/>
          </p:nvSpPr>
          <p:spPr bwMode="auto">
            <a:xfrm>
              <a:off x="3286" y="3041"/>
              <a:ext cx="82"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56" name="Oval 143">
              <a:extLst>
                <a:ext uri="{FF2B5EF4-FFF2-40B4-BE49-F238E27FC236}">
                  <a16:creationId xmlns:a16="http://schemas.microsoft.com/office/drawing/2014/main" id="{0169BD05-4CC9-148A-7304-A68210E1C9EA}"/>
                </a:ext>
              </a:extLst>
            </p:cNvPr>
            <p:cNvSpPr>
              <a:spLocks noChangeArrowheads="1"/>
            </p:cNvSpPr>
            <p:nvPr/>
          </p:nvSpPr>
          <p:spPr bwMode="auto">
            <a:xfrm>
              <a:off x="4452" y="2793"/>
              <a:ext cx="82" cy="8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grpSp>
      <p:grpSp>
        <p:nvGrpSpPr>
          <p:cNvPr id="9" name="Group 144">
            <a:extLst>
              <a:ext uri="{FF2B5EF4-FFF2-40B4-BE49-F238E27FC236}">
                <a16:creationId xmlns:a16="http://schemas.microsoft.com/office/drawing/2014/main" id="{C4B79379-EF2B-F57E-170A-1336CA849378}"/>
              </a:ext>
            </a:extLst>
          </p:cNvPr>
          <p:cNvGrpSpPr>
            <a:grpSpLocks/>
          </p:cNvGrpSpPr>
          <p:nvPr/>
        </p:nvGrpSpPr>
        <p:grpSpPr bwMode="auto">
          <a:xfrm>
            <a:off x="3605214" y="3257550"/>
            <a:ext cx="4943475" cy="2114550"/>
            <a:chOff x="1311" y="2052"/>
            <a:chExt cx="3114" cy="1332"/>
          </a:xfrm>
        </p:grpSpPr>
        <p:sp>
          <p:nvSpPr>
            <p:cNvPr id="58429" name="Oval 145">
              <a:extLst>
                <a:ext uri="{FF2B5EF4-FFF2-40B4-BE49-F238E27FC236}">
                  <a16:creationId xmlns:a16="http://schemas.microsoft.com/office/drawing/2014/main" id="{8FD9D285-7D33-BB2B-BE5A-2A5AC607CE1C}"/>
                </a:ext>
              </a:extLst>
            </p:cNvPr>
            <p:cNvSpPr>
              <a:spLocks noChangeArrowheads="1"/>
            </p:cNvSpPr>
            <p:nvPr/>
          </p:nvSpPr>
          <p:spPr bwMode="auto">
            <a:xfrm>
              <a:off x="1311" y="2876"/>
              <a:ext cx="82"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30" name="Oval 146">
              <a:extLst>
                <a:ext uri="{FF2B5EF4-FFF2-40B4-BE49-F238E27FC236}">
                  <a16:creationId xmlns:a16="http://schemas.microsoft.com/office/drawing/2014/main" id="{BBB001E2-F918-4344-51EA-663154FE406B}"/>
                </a:ext>
              </a:extLst>
            </p:cNvPr>
            <p:cNvSpPr>
              <a:spLocks noChangeArrowheads="1"/>
            </p:cNvSpPr>
            <p:nvPr/>
          </p:nvSpPr>
          <p:spPr bwMode="auto">
            <a:xfrm>
              <a:off x="1530" y="3013"/>
              <a:ext cx="82"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31" name="Oval 147">
              <a:extLst>
                <a:ext uri="{FF2B5EF4-FFF2-40B4-BE49-F238E27FC236}">
                  <a16:creationId xmlns:a16="http://schemas.microsoft.com/office/drawing/2014/main" id="{49FD62DA-8E82-462E-365C-1A847F54A68C}"/>
                </a:ext>
              </a:extLst>
            </p:cNvPr>
            <p:cNvSpPr>
              <a:spLocks noChangeArrowheads="1"/>
            </p:cNvSpPr>
            <p:nvPr/>
          </p:nvSpPr>
          <p:spPr bwMode="auto">
            <a:xfrm>
              <a:off x="1777" y="3164"/>
              <a:ext cx="82"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32" name="Oval 148">
              <a:extLst>
                <a:ext uri="{FF2B5EF4-FFF2-40B4-BE49-F238E27FC236}">
                  <a16:creationId xmlns:a16="http://schemas.microsoft.com/office/drawing/2014/main" id="{93A98EB8-5B3A-9666-1EF2-95A80B73B8A6}"/>
                </a:ext>
              </a:extLst>
            </p:cNvPr>
            <p:cNvSpPr>
              <a:spLocks noChangeArrowheads="1"/>
            </p:cNvSpPr>
            <p:nvPr/>
          </p:nvSpPr>
          <p:spPr bwMode="auto">
            <a:xfrm>
              <a:off x="2257" y="3301"/>
              <a:ext cx="82" cy="8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33" name="Oval 149">
              <a:extLst>
                <a:ext uri="{FF2B5EF4-FFF2-40B4-BE49-F238E27FC236}">
                  <a16:creationId xmlns:a16="http://schemas.microsoft.com/office/drawing/2014/main" id="{06E60AEB-F5EE-FB22-BE75-265B4FCBB643}"/>
                </a:ext>
              </a:extLst>
            </p:cNvPr>
            <p:cNvSpPr>
              <a:spLocks noChangeArrowheads="1"/>
            </p:cNvSpPr>
            <p:nvPr/>
          </p:nvSpPr>
          <p:spPr bwMode="auto">
            <a:xfrm>
              <a:off x="2490" y="3150"/>
              <a:ext cx="83" cy="8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34" name="Oval 150">
              <a:extLst>
                <a:ext uri="{FF2B5EF4-FFF2-40B4-BE49-F238E27FC236}">
                  <a16:creationId xmlns:a16="http://schemas.microsoft.com/office/drawing/2014/main" id="{A7A789FF-40FF-8C2D-E96C-1AEF4760A74C}"/>
                </a:ext>
              </a:extLst>
            </p:cNvPr>
            <p:cNvSpPr>
              <a:spLocks noChangeArrowheads="1"/>
            </p:cNvSpPr>
            <p:nvPr/>
          </p:nvSpPr>
          <p:spPr bwMode="auto">
            <a:xfrm>
              <a:off x="2710" y="3013"/>
              <a:ext cx="82"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35" name="Oval 151">
              <a:extLst>
                <a:ext uri="{FF2B5EF4-FFF2-40B4-BE49-F238E27FC236}">
                  <a16:creationId xmlns:a16="http://schemas.microsoft.com/office/drawing/2014/main" id="{E6912731-EBC7-2E01-CDEC-5FE7F32005E2}"/>
                </a:ext>
              </a:extLst>
            </p:cNvPr>
            <p:cNvSpPr>
              <a:spLocks noChangeArrowheads="1"/>
            </p:cNvSpPr>
            <p:nvPr/>
          </p:nvSpPr>
          <p:spPr bwMode="auto">
            <a:xfrm>
              <a:off x="2943" y="2890"/>
              <a:ext cx="82"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36" name="Oval 152">
              <a:extLst>
                <a:ext uri="{FF2B5EF4-FFF2-40B4-BE49-F238E27FC236}">
                  <a16:creationId xmlns:a16="http://schemas.microsoft.com/office/drawing/2014/main" id="{1C421F9C-BE4D-A72B-15F3-F7C4AAE0027B}"/>
                </a:ext>
              </a:extLst>
            </p:cNvPr>
            <p:cNvSpPr>
              <a:spLocks noChangeArrowheads="1"/>
            </p:cNvSpPr>
            <p:nvPr/>
          </p:nvSpPr>
          <p:spPr bwMode="auto">
            <a:xfrm>
              <a:off x="3163" y="2738"/>
              <a:ext cx="82" cy="8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37" name="Oval 153">
              <a:extLst>
                <a:ext uri="{FF2B5EF4-FFF2-40B4-BE49-F238E27FC236}">
                  <a16:creationId xmlns:a16="http://schemas.microsoft.com/office/drawing/2014/main" id="{AD511543-4205-BA21-7207-B57D26476E60}"/>
                </a:ext>
              </a:extLst>
            </p:cNvPr>
            <p:cNvSpPr>
              <a:spLocks noChangeArrowheads="1"/>
            </p:cNvSpPr>
            <p:nvPr/>
          </p:nvSpPr>
          <p:spPr bwMode="auto">
            <a:xfrm>
              <a:off x="3396" y="2615"/>
              <a:ext cx="82"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38" name="Oval 154">
              <a:extLst>
                <a:ext uri="{FF2B5EF4-FFF2-40B4-BE49-F238E27FC236}">
                  <a16:creationId xmlns:a16="http://schemas.microsoft.com/office/drawing/2014/main" id="{66CAC976-E91A-CE3B-BCDD-91D530A36A82}"/>
                </a:ext>
              </a:extLst>
            </p:cNvPr>
            <p:cNvSpPr>
              <a:spLocks noChangeArrowheads="1"/>
            </p:cNvSpPr>
            <p:nvPr/>
          </p:nvSpPr>
          <p:spPr bwMode="auto">
            <a:xfrm>
              <a:off x="3615" y="2478"/>
              <a:ext cx="83"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39" name="Oval 155">
              <a:extLst>
                <a:ext uri="{FF2B5EF4-FFF2-40B4-BE49-F238E27FC236}">
                  <a16:creationId xmlns:a16="http://schemas.microsoft.com/office/drawing/2014/main" id="{00444444-D7F1-07DC-8B28-265CB6C19713}"/>
                </a:ext>
              </a:extLst>
            </p:cNvPr>
            <p:cNvSpPr>
              <a:spLocks noChangeArrowheads="1"/>
            </p:cNvSpPr>
            <p:nvPr/>
          </p:nvSpPr>
          <p:spPr bwMode="auto">
            <a:xfrm>
              <a:off x="3835" y="2340"/>
              <a:ext cx="82" cy="8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40" name="Oval 156">
              <a:extLst>
                <a:ext uri="{FF2B5EF4-FFF2-40B4-BE49-F238E27FC236}">
                  <a16:creationId xmlns:a16="http://schemas.microsoft.com/office/drawing/2014/main" id="{D2D60497-57E4-969C-AD13-3D48A3B63F0D}"/>
                </a:ext>
              </a:extLst>
            </p:cNvPr>
            <p:cNvSpPr>
              <a:spLocks noChangeArrowheads="1"/>
            </p:cNvSpPr>
            <p:nvPr/>
          </p:nvSpPr>
          <p:spPr bwMode="auto">
            <a:xfrm>
              <a:off x="4082" y="2203"/>
              <a:ext cx="82"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41" name="Oval 157">
              <a:extLst>
                <a:ext uri="{FF2B5EF4-FFF2-40B4-BE49-F238E27FC236}">
                  <a16:creationId xmlns:a16="http://schemas.microsoft.com/office/drawing/2014/main" id="{243BFFAB-8D14-2B68-2FA1-95B8D10760C7}"/>
                </a:ext>
              </a:extLst>
            </p:cNvPr>
            <p:cNvSpPr>
              <a:spLocks noChangeArrowheads="1"/>
            </p:cNvSpPr>
            <p:nvPr/>
          </p:nvSpPr>
          <p:spPr bwMode="auto">
            <a:xfrm>
              <a:off x="4342" y="2052"/>
              <a:ext cx="83" cy="8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sp>
          <p:nvSpPr>
            <p:cNvPr id="58442" name="Oval 158">
              <a:extLst>
                <a:ext uri="{FF2B5EF4-FFF2-40B4-BE49-F238E27FC236}">
                  <a16:creationId xmlns:a16="http://schemas.microsoft.com/office/drawing/2014/main" id="{C75111CD-0D1C-AD8A-6A61-E33CFE5ED99F}"/>
                </a:ext>
              </a:extLst>
            </p:cNvPr>
            <p:cNvSpPr>
              <a:spLocks noChangeArrowheads="1"/>
            </p:cNvSpPr>
            <p:nvPr/>
          </p:nvSpPr>
          <p:spPr bwMode="auto">
            <a:xfrm>
              <a:off x="2024" y="3301"/>
              <a:ext cx="82" cy="8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endParaRPr lang="en-GB" altLang="en-US" sz="2400" b="1">
                <a:latin typeface="Times New Roman" panose="02020603050405020304" pitchFamily="18" charset="0"/>
                <a:ea typeface="ＭＳ Ｐゴシック" panose="020B0600070205080204" pitchFamily="34" charset="-128"/>
              </a:endParaRPr>
            </a:p>
          </p:txBody>
        </p:sp>
      </p:grpSp>
      <p:sp>
        <p:nvSpPr>
          <p:cNvPr id="58406" name="Rectangle 159">
            <a:extLst>
              <a:ext uri="{FF2B5EF4-FFF2-40B4-BE49-F238E27FC236}">
                <a16:creationId xmlns:a16="http://schemas.microsoft.com/office/drawing/2014/main" id="{9DDB3326-0774-29B5-A024-8FC00769A3D0}"/>
              </a:ext>
            </a:extLst>
          </p:cNvPr>
          <p:cNvSpPr>
            <a:spLocks noChangeArrowheads="1"/>
          </p:cNvSpPr>
          <p:nvPr/>
        </p:nvSpPr>
        <p:spPr bwMode="auto">
          <a:xfrm>
            <a:off x="2317750" y="1062039"/>
            <a:ext cx="568325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a:solidFill>
                  <a:srgbClr val="555997"/>
                </a:solidFill>
                <a:latin typeface="Arial" panose="020B0604020202020204" pitchFamily="34" charset="0"/>
                <a:ea typeface="ＭＳ Ｐゴシック" panose="020B0600070205080204" pitchFamily="34" charset="-128"/>
              </a:rPr>
              <a:t>Figure 8. Bella’s Marginal and Average Cost Curves</a:t>
            </a:r>
            <a:endParaRPr lang="en-US" altLang="en-US" sz="2400">
              <a:solidFill>
                <a:srgbClr val="555997"/>
              </a:solidFill>
              <a:latin typeface="Times New Roman" panose="02020603050405020304" pitchFamily="18" charset="0"/>
              <a:ea typeface="ＭＳ Ｐゴシック" panose="020B0600070205080204" pitchFamily="34" charset="-128"/>
            </a:endParaRPr>
          </a:p>
        </p:txBody>
      </p:sp>
      <p:sp>
        <p:nvSpPr>
          <p:cNvPr id="58407" name="Rectangle 160">
            <a:extLst>
              <a:ext uri="{FF2B5EF4-FFF2-40B4-BE49-F238E27FC236}">
                <a16:creationId xmlns:a16="http://schemas.microsoft.com/office/drawing/2014/main" id="{46504041-7174-27F2-2D30-096ACD9BBA16}"/>
              </a:ext>
            </a:extLst>
          </p:cNvPr>
          <p:cNvSpPr>
            <a:spLocks noChangeArrowheads="1"/>
          </p:cNvSpPr>
          <p:nvPr/>
        </p:nvSpPr>
        <p:spPr bwMode="auto">
          <a:xfrm>
            <a:off x="4292600" y="6135689"/>
            <a:ext cx="3949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b="1">
                <a:solidFill>
                  <a:srgbClr val="000000"/>
                </a:solidFill>
                <a:latin typeface="Arial" panose="020B0604020202020204" pitchFamily="34" charset="0"/>
                <a:ea typeface="ＭＳ Ｐゴシック" panose="020B0600070205080204" pitchFamily="34" charset="-128"/>
              </a:rPr>
              <a:t>Quantity of Output (bagels per hour)</a:t>
            </a:r>
            <a:endParaRPr lang="en-US" altLang="en-US" sz="2400">
              <a:latin typeface="Times New Roman" panose="02020603050405020304" pitchFamily="18" charset="0"/>
              <a:ea typeface="ＭＳ Ｐゴシック" panose="020B0600070205080204" pitchFamily="34" charset="-128"/>
            </a:endParaRPr>
          </a:p>
        </p:txBody>
      </p:sp>
      <p:sp>
        <p:nvSpPr>
          <p:cNvPr id="58408" name="Rectangle 161">
            <a:extLst>
              <a:ext uri="{FF2B5EF4-FFF2-40B4-BE49-F238E27FC236}">
                <a16:creationId xmlns:a16="http://schemas.microsoft.com/office/drawing/2014/main" id="{92B57410-2681-8D97-5D60-AD05E02A5B46}"/>
              </a:ext>
            </a:extLst>
          </p:cNvPr>
          <p:cNvSpPr>
            <a:spLocks noChangeArrowheads="1"/>
          </p:cNvSpPr>
          <p:nvPr/>
        </p:nvSpPr>
        <p:spPr bwMode="auto">
          <a:xfrm>
            <a:off x="2792413" y="1743075"/>
            <a:ext cx="63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b="1">
                <a:solidFill>
                  <a:srgbClr val="000000"/>
                </a:solidFill>
                <a:latin typeface="Arial" panose="020B0604020202020204" pitchFamily="34" charset="0"/>
                <a:ea typeface="ＭＳ Ｐゴシック" panose="020B0600070205080204" pitchFamily="34" charset="-128"/>
              </a:rPr>
              <a:t>Costs</a:t>
            </a:r>
            <a:endParaRPr lang="en-US" altLang="en-US" sz="2400">
              <a:latin typeface="Times New Roman" panose="02020603050405020304" pitchFamily="18" charset="0"/>
              <a:ea typeface="ＭＳ Ｐゴシック" panose="020B0600070205080204" pitchFamily="34" charset="-128"/>
            </a:endParaRPr>
          </a:p>
        </p:txBody>
      </p:sp>
      <p:sp>
        <p:nvSpPr>
          <p:cNvPr id="58409" name="Rectangle 162">
            <a:extLst>
              <a:ext uri="{FF2B5EF4-FFF2-40B4-BE49-F238E27FC236}">
                <a16:creationId xmlns:a16="http://schemas.microsoft.com/office/drawing/2014/main" id="{875A0A43-D371-D12E-79F5-F0347D1E3367}"/>
              </a:ext>
            </a:extLst>
          </p:cNvPr>
          <p:cNvSpPr>
            <a:spLocks noChangeArrowheads="1"/>
          </p:cNvSpPr>
          <p:nvPr/>
        </p:nvSpPr>
        <p:spPr bwMode="auto">
          <a:xfrm>
            <a:off x="2851150" y="2259014"/>
            <a:ext cx="6350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GB" altLang="en-US">
                <a:solidFill>
                  <a:srgbClr val="000000"/>
                </a:solidFill>
                <a:latin typeface="Arial" panose="020B0604020202020204" pitchFamily="34" charset="0"/>
                <a:ea typeface="ＭＳ Ｐゴシック" panose="020B0600070205080204" pitchFamily="34" charset="-128"/>
              </a:rPr>
              <a:t>€</a:t>
            </a:r>
            <a:r>
              <a:rPr lang="en-US" altLang="en-US">
                <a:solidFill>
                  <a:srgbClr val="000000"/>
                </a:solidFill>
                <a:latin typeface="Arial" panose="020B0604020202020204" pitchFamily="34" charset="0"/>
                <a:ea typeface="ＭＳ Ｐゴシック" panose="020B0600070205080204" pitchFamily="34" charset="-128"/>
              </a:rPr>
              <a:t> 3.00</a:t>
            </a:r>
          </a:p>
        </p:txBody>
      </p:sp>
      <p:sp>
        <p:nvSpPr>
          <p:cNvPr id="58410" name="Rectangle 163">
            <a:extLst>
              <a:ext uri="{FF2B5EF4-FFF2-40B4-BE49-F238E27FC236}">
                <a16:creationId xmlns:a16="http://schemas.microsoft.com/office/drawing/2014/main" id="{2F7D1307-1D11-DAB0-F9CE-97BD7F121836}"/>
              </a:ext>
            </a:extLst>
          </p:cNvPr>
          <p:cNvSpPr>
            <a:spLocks noChangeArrowheads="1"/>
          </p:cNvSpPr>
          <p:nvPr/>
        </p:nvSpPr>
        <p:spPr bwMode="auto">
          <a:xfrm>
            <a:off x="2981325" y="2852739"/>
            <a:ext cx="4445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a:solidFill>
                  <a:srgbClr val="000000"/>
                </a:solidFill>
                <a:latin typeface="Arial" panose="020B0604020202020204" pitchFamily="34" charset="0"/>
                <a:ea typeface="ＭＳ Ｐゴシック" panose="020B0600070205080204" pitchFamily="34" charset="-128"/>
              </a:rPr>
              <a:t>2.50</a:t>
            </a:r>
            <a:endParaRPr lang="en-US" altLang="en-US" sz="2400">
              <a:latin typeface="Times New Roman" panose="02020603050405020304" pitchFamily="18" charset="0"/>
              <a:ea typeface="ＭＳ Ｐゴシック" panose="020B0600070205080204" pitchFamily="34" charset="-128"/>
            </a:endParaRPr>
          </a:p>
        </p:txBody>
      </p:sp>
      <p:sp>
        <p:nvSpPr>
          <p:cNvPr id="58411" name="Rectangle 164">
            <a:extLst>
              <a:ext uri="{FF2B5EF4-FFF2-40B4-BE49-F238E27FC236}">
                <a16:creationId xmlns:a16="http://schemas.microsoft.com/office/drawing/2014/main" id="{36E5A21F-0AC2-79D0-014C-2403DC5DF8EB}"/>
              </a:ext>
            </a:extLst>
          </p:cNvPr>
          <p:cNvSpPr>
            <a:spLocks noChangeArrowheads="1"/>
          </p:cNvSpPr>
          <p:nvPr/>
        </p:nvSpPr>
        <p:spPr bwMode="auto">
          <a:xfrm>
            <a:off x="2981325" y="3417889"/>
            <a:ext cx="4445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a:solidFill>
                  <a:srgbClr val="000000"/>
                </a:solidFill>
                <a:latin typeface="Arial" panose="020B0604020202020204" pitchFamily="34" charset="0"/>
                <a:ea typeface="ＭＳ Ｐゴシック" panose="020B0600070205080204" pitchFamily="34" charset="-128"/>
              </a:rPr>
              <a:t>2.00</a:t>
            </a:r>
            <a:endParaRPr lang="en-US" altLang="en-US" sz="2400">
              <a:latin typeface="Times New Roman" panose="02020603050405020304" pitchFamily="18" charset="0"/>
              <a:ea typeface="ＭＳ Ｐゴシック" panose="020B0600070205080204" pitchFamily="34" charset="-128"/>
            </a:endParaRPr>
          </a:p>
        </p:txBody>
      </p:sp>
      <p:sp>
        <p:nvSpPr>
          <p:cNvPr id="58412" name="Rectangle 165">
            <a:extLst>
              <a:ext uri="{FF2B5EF4-FFF2-40B4-BE49-F238E27FC236}">
                <a16:creationId xmlns:a16="http://schemas.microsoft.com/office/drawing/2014/main" id="{7E4F900C-0DB5-19FD-90D8-1C93356ED0B7}"/>
              </a:ext>
            </a:extLst>
          </p:cNvPr>
          <p:cNvSpPr>
            <a:spLocks noChangeArrowheads="1"/>
          </p:cNvSpPr>
          <p:nvPr/>
        </p:nvSpPr>
        <p:spPr bwMode="auto">
          <a:xfrm>
            <a:off x="2981325" y="3954464"/>
            <a:ext cx="4445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a:solidFill>
                  <a:srgbClr val="000000"/>
                </a:solidFill>
                <a:latin typeface="Arial" panose="020B0604020202020204" pitchFamily="34" charset="0"/>
                <a:ea typeface="ＭＳ Ｐゴシック" panose="020B0600070205080204" pitchFamily="34" charset="-128"/>
              </a:rPr>
              <a:t>1.50</a:t>
            </a:r>
            <a:endParaRPr lang="en-US" altLang="en-US" sz="2400">
              <a:latin typeface="Times New Roman" panose="02020603050405020304" pitchFamily="18" charset="0"/>
              <a:ea typeface="ＭＳ Ｐゴシック" panose="020B0600070205080204" pitchFamily="34" charset="-128"/>
            </a:endParaRPr>
          </a:p>
        </p:txBody>
      </p:sp>
      <p:sp>
        <p:nvSpPr>
          <p:cNvPr id="58413" name="Rectangle 166">
            <a:extLst>
              <a:ext uri="{FF2B5EF4-FFF2-40B4-BE49-F238E27FC236}">
                <a16:creationId xmlns:a16="http://schemas.microsoft.com/office/drawing/2014/main" id="{D7301F17-FA75-59FA-4F4A-CD74D9C580C3}"/>
              </a:ext>
            </a:extLst>
          </p:cNvPr>
          <p:cNvSpPr>
            <a:spLocks noChangeArrowheads="1"/>
          </p:cNvSpPr>
          <p:nvPr/>
        </p:nvSpPr>
        <p:spPr bwMode="auto">
          <a:xfrm>
            <a:off x="2981325" y="4505325"/>
            <a:ext cx="4445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a:solidFill>
                  <a:srgbClr val="000000"/>
                </a:solidFill>
                <a:latin typeface="Arial" panose="020B0604020202020204" pitchFamily="34" charset="0"/>
                <a:ea typeface="ＭＳ Ｐゴシック" panose="020B0600070205080204" pitchFamily="34" charset="-128"/>
              </a:rPr>
              <a:t>1.00</a:t>
            </a:r>
            <a:endParaRPr lang="en-US" altLang="en-US" sz="2400">
              <a:latin typeface="Times New Roman" panose="02020603050405020304" pitchFamily="18" charset="0"/>
              <a:ea typeface="ＭＳ Ｐゴシック" panose="020B0600070205080204" pitchFamily="34" charset="-128"/>
            </a:endParaRPr>
          </a:p>
        </p:txBody>
      </p:sp>
      <p:sp>
        <p:nvSpPr>
          <p:cNvPr id="58414" name="Rectangle 167">
            <a:extLst>
              <a:ext uri="{FF2B5EF4-FFF2-40B4-BE49-F238E27FC236}">
                <a16:creationId xmlns:a16="http://schemas.microsoft.com/office/drawing/2014/main" id="{E1161ABA-1B02-03C4-2E2E-4726EC5F8739}"/>
              </a:ext>
            </a:extLst>
          </p:cNvPr>
          <p:cNvSpPr>
            <a:spLocks noChangeArrowheads="1"/>
          </p:cNvSpPr>
          <p:nvPr/>
        </p:nvSpPr>
        <p:spPr bwMode="auto">
          <a:xfrm>
            <a:off x="2981325" y="5070475"/>
            <a:ext cx="4445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a:solidFill>
                  <a:srgbClr val="000000"/>
                </a:solidFill>
                <a:latin typeface="Arial" panose="020B0604020202020204" pitchFamily="34" charset="0"/>
                <a:ea typeface="ＭＳ Ｐゴシック" panose="020B0600070205080204" pitchFamily="34" charset="-128"/>
              </a:rPr>
              <a:t>0.50</a:t>
            </a:r>
            <a:endParaRPr lang="en-US" altLang="en-US" sz="2400">
              <a:latin typeface="Times New Roman" panose="02020603050405020304" pitchFamily="18" charset="0"/>
              <a:ea typeface="ＭＳ Ｐゴシック" panose="020B0600070205080204" pitchFamily="34" charset="-128"/>
            </a:endParaRPr>
          </a:p>
        </p:txBody>
      </p:sp>
      <p:sp>
        <p:nvSpPr>
          <p:cNvPr id="58415" name="Rectangle 168">
            <a:extLst>
              <a:ext uri="{FF2B5EF4-FFF2-40B4-BE49-F238E27FC236}">
                <a16:creationId xmlns:a16="http://schemas.microsoft.com/office/drawing/2014/main" id="{A5EE415B-9CD5-0564-BA00-BC3B6C2EC632}"/>
              </a:ext>
            </a:extLst>
          </p:cNvPr>
          <p:cNvSpPr>
            <a:spLocks noChangeArrowheads="1"/>
          </p:cNvSpPr>
          <p:nvPr/>
        </p:nvSpPr>
        <p:spPr bwMode="auto">
          <a:xfrm>
            <a:off x="3430588" y="5765800"/>
            <a:ext cx="127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a:solidFill>
                  <a:srgbClr val="000000"/>
                </a:solidFill>
                <a:latin typeface="Arial" panose="020B0604020202020204" pitchFamily="34" charset="0"/>
                <a:ea typeface="ＭＳ Ｐゴシック" panose="020B0600070205080204" pitchFamily="34" charset="-128"/>
              </a:rPr>
              <a:t>0</a:t>
            </a:r>
            <a:endParaRPr lang="en-US" altLang="en-US" sz="2400">
              <a:latin typeface="Times New Roman" panose="02020603050405020304" pitchFamily="18" charset="0"/>
              <a:ea typeface="ＭＳ Ｐゴシック" panose="020B0600070205080204" pitchFamily="34" charset="-128"/>
            </a:endParaRPr>
          </a:p>
        </p:txBody>
      </p:sp>
      <p:sp>
        <p:nvSpPr>
          <p:cNvPr id="58416" name="Rectangle 169">
            <a:extLst>
              <a:ext uri="{FF2B5EF4-FFF2-40B4-BE49-F238E27FC236}">
                <a16:creationId xmlns:a16="http://schemas.microsoft.com/office/drawing/2014/main" id="{22643C83-3531-7556-E00A-3991FF9438F6}"/>
              </a:ext>
            </a:extLst>
          </p:cNvPr>
          <p:cNvSpPr>
            <a:spLocks noChangeArrowheads="1"/>
          </p:cNvSpPr>
          <p:nvPr/>
        </p:nvSpPr>
        <p:spPr bwMode="auto">
          <a:xfrm>
            <a:off x="4906963" y="5765800"/>
            <a:ext cx="127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a:solidFill>
                  <a:srgbClr val="000000"/>
                </a:solidFill>
                <a:latin typeface="Arial" panose="020B0604020202020204" pitchFamily="34" charset="0"/>
                <a:ea typeface="ＭＳ Ｐゴシック" panose="020B0600070205080204" pitchFamily="34" charset="-128"/>
              </a:rPr>
              <a:t>4</a:t>
            </a:r>
            <a:endParaRPr lang="en-US" altLang="en-US" sz="2400">
              <a:latin typeface="Times New Roman" panose="02020603050405020304" pitchFamily="18" charset="0"/>
              <a:ea typeface="ＭＳ Ｐゴシック" panose="020B0600070205080204" pitchFamily="34" charset="-128"/>
            </a:endParaRPr>
          </a:p>
        </p:txBody>
      </p:sp>
      <p:sp>
        <p:nvSpPr>
          <p:cNvPr id="58417" name="Rectangle 170">
            <a:extLst>
              <a:ext uri="{FF2B5EF4-FFF2-40B4-BE49-F238E27FC236}">
                <a16:creationId xmlns:a16="http://schemas.microsoft.com/office/drawing/2014/main" id="{86B17CE6-B85A-E95A-5988-621F3FBF57D2}"/>
              </a:ext>
            </a:extLst>
          </p:cNvPr>
          <p:cNvSpPr>
            <a:spLocks noChangeArrowheads="1"/>
          </p:cNvSpPr>
          <p:nvPr/>
        </p:nvSpPr>
        <p:spPr bwMode="auto">
          <a:xfrm>
            <a:off x="4183063" y="5765800"/>
            <a:ext cx="127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a:solidFill>
                  <a:srgbClr val="000000"/>
                </a:solidFill>
                <a:latin typeface="Arial" panose="020B0604020202020204" pitchFamily="34" charset="0"/>
                <a:ea typeface="ＭＳ Ｐゴシック" panose="020B0600070205080204" pitchFamily="34" charset="-128"/>
              </a:rPr>
              <a:t>2</a:t>
            </a:r>
            <a:endParaRPr lang="en-US" altLang="en-US" sz="2400">
              <a:latin typeface="Times New Roman" panose="02020603050405020304" pitchFamily="18" charset="0"/>
              <a:ea typeface="ＭＳ Ｐゴシック" panose="020B0600070205080204" pitchFamily="34" charset="-128"/>
            </a:endParaRPr>
          </a:p>
        </p:txBody>
      </p:sp>
      <p:sp>
        <p:nvSpPr>
          <p:cNvPr id="58418" name="Rectangle 171">
            <a:extLst>
              <a:ext uri="{FF2B5EF4-FFF2-40B4-BE49-F238E27FC236}">
                <a16:creationId xmlns:a16="http://schemas.microsoft.com/office/drawing/2014/main" id="{BB7CEA4D-9C33-0E49-79A3-46E687016575}"/>
              </a:ext>
            </a:extLst>
          </p:cNvPr>
          <p:cNvSpPr>
            <a:spLocks noChangeArrowheads="1"/>
          </p:cNvSpPr>
          <p:nvPr/>
        </p:nvSpPr>
        <p:spPr bwMode="auto">
          <a:xfrm>
            <a:off x="5632450" y="5765800"/>
            <a:ext cx="127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a:solidFill>
                  <a:srgbClr val="000000"/>
                </a:solidFill>
                <a:latin typeface="Arial" panose="020B0604020202020204" pitchFamily="34" charset="0"/>
                <a:ea typeface="ＭＳ Ｐゴシック" panose="020B0600070205080204" pitchFamily="34" charset="-128"/>
              </a:rPr>
              <a:t>6</a:t>
            </a:r>
            <a:endParaRPr lang="en-US" altLang="en-US" sz="2400">
              <a:latin typeface="Times New Roman" panose="02020603050405020304" pitchFamily="18" charset="0"/>
              <a:ea typeface="ＭＳ Ｐゴシック" panose="020B0600070205080204" pitchFamily="34" charset="-128"/>
            </a:endParaRPr>
          </a:p>
        </p:txBody>
      </p:sp>
      <p:sp>
        <p:nvSpPr>
          <p:cNvPr id="58419" name="Rectangle 172">
            <a:extLst>
              <a:ext uri="{FF2B5EF4-FFF2-40B4-BE49-F238E27FC236}">
                <a16:creationId xmlns:a16="http://schemas.microsoft.com/office/drawing/2014/main" id="{776D6526-9891-574D-9932-054B7FF15360}"/>
              </a:ext>
            </a:extLst>
          </p:cNvPr>
          <p:cNvSpPr>
            <a:spLocks noChangeArrowheads="1"/>
          </p:cNvSpPr>
          <p:nvPr/>
        </p:nvSpPr>
        <p:spPr bwMode="auto">
          <a:xfrm>
            <a:off x="6356350" y="5765800"/>
            <a:ext cx="127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a:solidFill>
                  <a:srgbClr val="000000"/>
                </a:solidFill>
                <a:latin typeface="Arial" panose="020B0604020202020204" pitchFamily="34" charset="0"/>
                <a:ea typeface="ＭＳ Ｐゴシック" panose="020B0600070205080204" pitchFamily="34" charset="-128"/>
              </a:rPr>
              <a:t>8</a:t>
            </a:r>
            <a:endParaRPr lang="en-US" altLang="en-US" sz="2400">
              <a:latin typeface="Times New Roman" panose="02020603050405020304" pitchFamily="18" charset="0"/>
              <a:ea typeface="ＭＳ Ｐゴシック" panose="020B0600070205080204" pitchFamily="34" charset="-128"/>
            </a:endParaRPr>
          </a:p>
        </p:txBody>
      </p:sp>
      <p:sp>
        <p:nvSpPr>
          <p:cNvPr id="58420" name="Rectangle 173">
            <a:extLst>
              <a:ext uri="{FF2B5EF4-FFF2-40B4-BE49-F238E27FC236}">
                <a16:creationId xmlns:a16="http://schemas.microsoft.com/office/drawing/2014/main" id="{F86862D9-A69E-AFA6-D86D-81DAF1E1ACE1}"/>
              </a:ext>
            </a:extLst>
          </p:cNvPr>
          <p:cNvSpPr>
            <a:spLocks noChangeArrowheads="1"/>
          </p:cNvSpPr>
          <p:nvPr/>
        </p:nvSpPr>
        <p:spPr bwMode="auto">
          <a:xfrm>
            <a:off x="8464550" y="5765800"/>
            <a:ext cx="25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a:solidFill>
                  <a:srgbClr val="000000"/>
                </a:solidFill>
                <a:latin typeface="Arial" panose="020B0604020202020204" pitchFamily="34" charset="0"/>
                <a:ea typeface="ＭＳ Ｐゴシック" panose="020B0600070205080204" pitchFamily="34" charset="-128"/>
              </a:rPr>
              <a:t>14</a:t>
            </a:r>
            <a:endParaRPr lang="en-US" altLang="en-US" sz="2400">
              <a:latin typeface="Times New Roman" panose="02020603050405020304" pitchFamily="18" charset="0"/>
              <a:ea typeface="ＭＳ Ｐゴシック" panose="020B0600070205080204" pitchFamily="34" charset="-128"/>
            </a:endParaRPr>
          </a:p>
        </p:txBody>
      </p:sp>
      <p:sp>
        <p:nvSpPr>
          <p:cNvPr id="58421" name="Rectangle 174">
            <a:extLst>
              <a:ext uri="{FF2B5EF4-FFF2-40B4-BE49-F238E27FC236}">
                <a16:creationId xmlns:a16="http://schemas.microsoft.com/office/drawing/2014/main" id="{C922FD67-664C-DB58-9F38-E08FD3A9456A}"/>
              </a:ext>
            </a:extLst>
          </p:cNvPr>
          <p:cNvSpPr>
            <a:spLocks noChangeArrowheads="1"/>
          </p:cNvSpPr>
          <p:nvPr/>
        </p:nvSpPr>
        <p:spPr bwMode="auto">
          <a:xfrm>
            <a:off x="7739063" y="5765800"/>
            <a:ext cx="25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a:solidFill>
                  <a:srgbClr val="000000"/>
                </a:solidFill>
                <a:latin typeface="Arial" panose="020B0604020202020204" pitchFamily="34" charset="0"/>
                <a:ea typeface="ＭＳ Ｐゴシック" panose="020B0600070205080204" pitchFamily="34" charset="-128"/>
              </a:rPr>
              <a:t>12</a:t>
            </a:r>
            <a:endParaRPr lang="en-US" altLang="en-US" sz="2400">
              <a:latin typeface="Times New Roman" panose="02020603050405020304" pitchFamily="18" charset="0"/>
              <a:ea typeface="ＭＳ Ｐゴシック" panose="020B0600070205080204" pitchFamily="34" charset="-128"/>
            </a:endParaRPr>
          </a:p>
        </p:txBody>
      </p:sp>
      <p:sp>
        <p:nvSpPr>
          <p:cNvPr id="58422" name="Rectangle 175">
            <a:extLst>
              <a:ext uri="{FF2B5EF4-FFF2-40B4-BE49-F238E27FC236}">
                <a16:creationId xmlns:a16="http://schemas.microsoft.com/office/drawing/2014/main" id="{B2E02162-B27A-A921-7635-8E02DFA6E04B}"/>
              </a:ext>
            </a:extLst>
          </p:cNvPr>
          <p:cNvSpPr>
            <a:spLocks noChangeArrowheads="1"/>
          </p:cNvSpPr>
          <p:nvPr/>
        </p:nvSpPr>
        <p:spPr bwMode="auto">
          <a:xfrm>
            <a:off x="7015163" y="5765800"/>
            <a:ext cx="25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a:solidFill>
                  <a:srgbClr val="000000"/>
                </a:solidFill>
                <a:latin typeface="Arial" panose="020B0604020202020204" pitchFamily="34" charset="0"/>
                <a:ea typeface="ＭＳ Ｐゴシック" panose="020B0600070205080204" pitchFamily="34" charset="-128"/>
              </a:rPr>
              <a:t>10</a:t>
            </a:r>
            <a:endParaRPr lang="en-US" altLang="en-US" sz="2400">
              <a:latin typeface="Times New Roman" panose="02020603050405020304" pitchFamily="18" charset="0"/>
              <a:ea typeface="ＭＳ Ｐゴシック" panose="020B0600070205080204" pitchFamily="34" charset="-128"/>
            </a:endParaRPr>
          </a:p>
        </p:txBody>
      </p:sp>
      <p:sp>
        <p:nvSpPr>
          <p:cNvPr id="98480" name="Rectangle 176">
            <a:extLst>
              <a:ext uri="{FF2B5EF4-FFF2-40B4-BE49-F238E27FC236}">
                <a16:creationId xmlns:a16="http://schemas.microsoft.com/office/drawing/2014/main" id="{41EE1B68-36F1-499F-746E-4F56675D3080}"/>
              </a:ext>
            </a:extLst>
          </p:cNvPr>
          <p:cNvSpPr>
            <a:spLocks noChangeArrowheads="1"/>
          </p:cNvSpPr>
          <p:nvPr/>
        </p:nvSpPr>
        <p:spPr bwMode="auto">
          <a:xfrm>
            <a:off x="8586788" y="3149600"/>
            <a:ext cx="355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i="1">
                <a:solidFill>
                  <a:srgbClr val="000000"/>
                </a:solidFill>
                <a:latin typeface="Arial" panose="020B0604020202020204" pitchFamily="34" charset="0"/>
                <a:ea typeface="ＭＳ Ｐゴシック" panose="020B0600070205080204" pitchFamily="34" charset="-128"/>
              </a:rPr>
              <a:t>MC</a:t>
            </a:r>
            <a:endParaRPr lang="en-US" altLang="en-US" sz="2400">
              <a:latin typeface="Times New Roman" panose="02020603050405020304" pitchFamily="18" charset="0"/>
              <a:ea typeface="ＭＳ Ｐゴシック" panose="020B0600070205080204" pitchFamily="34" charset="-128"/>
            </a:endParaRPr>
          </a:p>
        </p:txBody>
      </p:sp>
      <p:sp>
        <p:nvSpPr>
          <p:cNvPr id="98481" name="Rectangle 177">
            <a:extLst>
              <a:ext uri="{FF2B5EF4-FFF2-40B4-BE49-F238E27FC236}">
                <a16:creationId xmlns:a16="http://schemas.microsoft.com/office/drawing/2014/main" id="{DC3DF765-AA94-1D82-C4BD-25700CF2D29D}"/>
              </a:ext>
            </a:extLst>
          </p:cNvPr>
          <p:cNvSpPr>
            <a:spLocks noChangeArrowheads="1"/>
          </p:cNvSpPr>
          <p:nvPr/>
        </p:nvSpPr>
        <p:spPr bwMode="auto">
          <a:xfrm>
            <a:off x="8743950" y="4135439"/>
            <a:ext cx="4572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i="1">
                <a:solidFill>
                  <a:srgbClr val="000000"/>
                </a:solidFill>
                <a:latin typeface="Arial" panose="020B0604020202020204" pitchFamily="34" charset="0"/>
                <a:ea typeface="ＭＳ Ｐゴシック" panose="020B0600070205080204" pitchFamily="34" charset="-128"/>
              </a:rPr>
              <a:t>ATC</a:t>
            </a:r>
            <a:endParaRPr lang="en-US" altLang="en-US" sz="2400">
              <a:latin typeface="Times New Roman" panose="02020603050405020304" pitchFamily="18" charset="0"/>
              <a:ea typeface="ＭＳ Ｐゴシック" panose="020B0600070205080204" pitchFamily="34" charset="-128"/>
            </a:endParaRPr>
          </a:p>
        </p:txBody>
      </p:sp>
      <p:sp>
        <p:nvSpPr>
          <p:cNvPr id="98482" name="Rectangle 178">
            <a:extLst>
              <a:ext uri="{FF2B5EF4-FFF2-40B4-BE49-F238E27FC236}">
                <a16:creationId xmlns:a16="http://schemas.microsoft.com/office/drawing/2014/main" id="{E38D76C6-364E-1E7C-9410-8FB00685665F}"/>
              </a:ext>
            </a:extLst>
          </p:cNvPr>
          <p:cNvSpPr>
            <a:spLocks noChangeArrowheads="1"/>
          </p:cNvSpPr>
          <p:nvPr/>
        </p:nvSpPr>
        <p:spPr bwMode="auto">
          <a:xfrm>
            <a:off x="8718550" y="4389439"/>
            <a:ext cx="4699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i="1">
                <a:solidFill>
                  <a:srgbClr val="000000"/>
                </a:solidFill>
                <a:latin typeface="Arial" panose="020B0604020202020204" pitchFamily="34" charset="0"/>
                <a:ea typeface="ＭＳ Ｐゴシック" panose="020B0600070205080204" pitchFamily="34" charset="-128"/>
              </a:rPr>
              <a:t>AVC</a:t>
            </a:r>
            <a:endParaRPr lang="en-US" altLang="en-US" sz="2400">
              <a:latin typeface="Times New Roman" panose="02020603050405020304" pitchFamily="18" charset="0"/>
              <a:ea typeface="ＭＳ Ｐゴシック" panose="020B0600070205080204" pitchFamily="34" charset="-128"/>
            </a:endParaRPr>
          </a:p>
        </p:txBody>
      </p:sp>
      <p:sp>
        <p:nvSpPr>
          <p:cNvPr id="98483" name="Rectangle 179">
            <a:extLst>
              <a:ext uri="{FF2B5EF4-FFF2-40B4-BE49-F238E27FC236}">
                <a16:creationId xmlns:a16="http://schemas.microsoft.com/office/drawing/2014/main" id="{6AEDBC47-DBC9-89D4-460B-DAFAD26EBD2E}"/>
              </a:ext>
            </a:extLst>
          </p:cNvPr>
          <p:cNvSpPr>
            <a:spLocks noChangeArrowheads="1"/>
          </p:cNvSpPr>
          <p:nvPr/>
        </p:nvSpPr>
        <p:spPr bwMode="auto">
          <a:xfrm>
            <a:off x="8737600" y="5432425"/>
            <a:ext cx="457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i="1">
                <a:solidFill>
                  <a:srgbClr val="000000"/>
                </a:solidFill>
                <a:latin typeface="Arial" panose="020B0604020202020204" pitchFamily="34" charset="0"/>
                <a:ea typeface="ＭＳ Ｐゴシック" panose="020B0600070205080204" pitchFamily="34" charset="-128"/>
              </a:rPr>
              <a:t>AFC</a:t>
            </a:r>
            <a:endParaRPr lang="en-US" altLang="en-US" sz="2400">
              <a:latin typeface="Times New Roman" panose="02020603050405020304" pitchFamily="18" charset="0"/>
              <a:ea typeface="ＭＳ Ｐゴシック" panose="020B0600070205080204" pitchFamily="34" charset="-128"/>
            </a:endParaRPr>
          </a:p>
        </p:txBody>
      </p:sp>
      <p:sp>
        <p:nvSpPr>
          <p:cNvPr id="58427" name="Rectangle 177">
            <a:extLst>
              <a:ext uri="{FF2B5EF4-FFF2-40B4-BE49-F238E27FC236}">
                <a16:creationId xmlns:a16="http://schemas.microsoft.com/office/drawing/2014/main" id="{6E9EDFC4-4F82-4190-6CA9-ABB0EC9DC0F5}"/>
              </a:ext>
            </a:extLst>
          </p:cNvPr>
          <p:cNvSpPr>
            <a:spLocks noChangeArrowheads="1"/>
          </p:cNvSpPr>
          <p:nvPr/>
        </p:nvSpPr>
        <p:spPr bwMode="auto">
          <a:xfrm>
            <a:off x="5351145" y="1648202"/>
            <a:ext cx="6452928" cy="1015663"/>
          </a:xfrm>
          <a:prstGeom prst="rect">
            <a:avLst/>
          </a:prstGeom>
          <a:solidFill>
            <a:srgbClr val="C7C9D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buClr>
                <a:srgbClr val="555997"/>
              </a:buClr>
              <a:buFont typeface="Courier New" panose="02070309020205020404" pitchFamily="49" charset="0"/>
              <a:buChar char="o"/>
            </a:pPr>
            <a:r>
              <a:rPr lang="en-US" altLang="en-US" sz="2000" dirty="0">
                <a:latin typeface="Arial" panose="020B0604020202020204" pitchFamily="34" charset="0"/>
                <a:ea typeface="ＭＳ Ｐゴシック" panose="020B0600070205080204" pitchFamily="34" charset="-128"/>
              </a:rPr>
              <a:t>But MC still cuts ATC at ATC’s lowest point</a:t>
            </a:r>
          </a:p>
          <a:p>
            <a:pPr>
              <a:buClr>
                <a:srgbClr val="555997"/>
              </a:buClr>
              <a:buFont typeface="Courier New" panose="02070309020205020404" pitchFamily="49" charset="0"/>
              <a:buChar char="o"/>
            </a:pPr>
            <a:r>
              <a:rPr lang="en-US" altLang="en-US" sz="2000" dirty="0">
                <a:latin typeface="Arial" panose="020B0604020202020204" pitchFamily="34" charset="0"/>
                <a:ea typeface="ＭＳ Ｐゴシック" panose="020B0600070205080204" pitchFamily="34" charset="-128"/>
              </a:rPr>
              <a:t>When it’s below ATC or AVC, it pulls them down</a:t>
            </a:r>
          </a:p>
          <a:p>
            <a:pPr>
              <a:buClr>
                <a:srgbClr val="555997"/>
              </a:buClr>
              <a:buFont typeface="Courier New" panose="02070309020205020404" pitchFamily="49" charset="0"/>
              <a:buChar char="o"/>
            </a:pPr>
            <a:r>
              <a:rPr lang="en-US" altLang="en-US" sz="2000" dirty="0">
                <a:latin typeface="Arial" panose="020B0604020202020204" pitchFamily="34" charset="0"/>
                <a:ea typeface="ＭＳ Ｐゴシック" panose="020B0600070205080204" pitchFamily="34" charset="-128"/>
              </a:rPr>
              <a:t>When it’s above them, ATC and AVC are pulled up</a:t>
            </a:r>
          </a:p>
        </p:txBody>
      </p:sp>
      <p:sp>
        <p:nvSpPr>
          <p:cNvPr id="10" name="Footer Placeholder 1">
            <a:extLst>
              <a:ext uri="{FF2B5EF4-FFF2-40B4-BE49-F238E27FC236}">
                <a16:creationId xmlns:a16="http://schemas.microsoft.com/office/drawing/2014/main" id="{CC6C5353-6278-8880-EDDA-BBACF3053EF8}"/>
              </a:ext>
            </a:extLst>
          </p:cNvPr>
          <p:cNvSpPr>
            <a:spLocks noGrp="1"/>
          </p:cNvSpPr>
          <p:nvPr>
            <p:ph type="ftr" sz="quarter" idx="11"/>
          </p:nvPr>
        </p:nvSpPr>
        <p:spPr>
          <a:xfrm>
            <a:off x="7134226" y="6564314"/>
            <a:ext cx="3616325" cy="365125"/>
          </a:xfrm>
        </p:spPr>
        <p:txBody>
          <a:bodyPr/>
          <a:lstStyle/>
          <a:p>
            <a:pPr>
              <a:defRPr/>
            </a:pPr>
            <a:r>
              <a:rPr lang="en-GB">
                <a:solidFill>
                  <a:schemeClr val="tx1"/>
                </a:solidFill>
              </a:rPr>
              <a:t>For use with Mankiw and Taylor, Economics 6</a:t>
            </a:r>
            <a:r>
              <a:rPr lang="en-GB" baseline="30000">
                <a:solidFill>
                  <a:schemeClr val="tx1"/>
                </a:solidFill>
              </a:rPr>
              <a:t>th</a:t>
            </a:r>
            <a:r>
              <a:rPr lang="en-GB">
                <a:solidFill>
                  <a:schemeClr val="tx1"/>
                </a:solidFill>
              </a:rPr>
              <a:t> edition 9781473786981 © Cengage EMEA 2023</a:t>
            </a:r>
          </a:p>
          <a:p>
            <a:pPr>
              <a:defRPr/>
            </a:pPr>
            <a:endParaRPr lang="en-US">
              <a:solidFill>
                <a:schemeClr val="tx1"/>
              </a:solidFill>
            </a:endParaRPr>
          </a:p>
        </p:txBody>
      </p:sp>
      <p:sp>
        <p:nvSpPr>
          <p:cNvPr id="11" name="TextBox 10">
            <a:extLst>
              <a:ext uri="{FF2B5EF4-FFF2-40B4-BE49-F238E27FC236}">
                <a16:creationId xmlns:a16="http://schemas.microsoft.com/office/drawing/2014/main" id="{82306491-20CF-9728-075C-58682E897872}"/>
              </a:ext>
            </a:extLst>
          </p:cNvPr>
          <p:cNvSpPr txBox="1"/>
          <p:nvPr/>
        </p:nvSpPr>
        <p:spPr>
          <a:xfrm>
            <a:off x="617838" y="3149600"/>
            <a:ext cx="1993599" cy="2308324"/>
          </a:xfrm>
          <a:prstGeom prst="rect">
            <a:avLst/>
          </a:prstGeom>
          <a:noFill/>
        </p:spPr>
        <p:txBody>
          <a:bodyPr wrap="square" rtlCol="0">
            <a:spAutoFit/>
          </a:bodyPr>
          <a:lstStyle/>
          <a:p>
            <a:r>
              <a:rPr lang="en-US" sz="2400" dirty="0"/>
              <a:t>For this MC</a:t>
            </a:r>
          </a:p>
          <a:p>
            <a:r>
              <a:rPr lang="en-US" sz="2400" dirty="0"/>
              <a:t>picture, what does the marginal product look like?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98480">
                                            <p:txEl>
                                              <p:pRg st="0" end="0"/>
                                            </p:txEl>
                                          </p:spTgt>
                                        </p:tgtEl>
                                        <p:attrNameLst>
                                          <p:attrName>style.visibility</p:attrName>
                                        </p:attrNameLst>
                                      </p:cBhvr>
                                      <p:to>
                                        <p:strVal val="visible"/>
                                      </p:to>
                                    </p:set>
                                    <p:animEffect transition="in" filter="dissolve">
                                      <p:cBhvr>
                                        <p:cTn id="17" dur="500"/>
                                        <p:tgtEl>
                                          <p:spTgt spid="98480">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500"/>
                                        <p:tgtEl>
                                          <p:spTgt spid="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wipe(left)">
                                      <p:cBhvr>
                                        <p:cTn id="27" dur="500"/>
                                        <p:tgtEl>
                                          <p:spTgt spid="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98481">
                                            <p:txEl>
                                              <p:pRg st="0" end="0"/>
                                            </p:txEl>
                                          </p:spTgt>
                                        </p:tgtEl>
                                        <p:attrNameLst>
                                          <p:attrName>style.visibility</p:attrName>
                                        </p:attrNameLst>
                                      </p:cBhvr>
                                      <p:to>
                                        <p:strVal val="visible"/>
                                      </p:to>
                                    </p:set>
                                    <p:animEffect transition="in" filter="dissolve">
                                      <p:cBhvr>
                                        <p:cTn id="32" dur="500"/>
                                        <p:tgtEl>
                                          <p:spTgt spid="98481">
                                            <p:txEl>
                                              <p:pRg st="0" end="0"/>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wipe(left)">
                                      <p:cBhvr>
                                        <p:cTn id="37" dur="500"/>
                                        <p:tgtEl>
                                          <p:spTgt spid="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wipe(left)">
                                      <p:cBhvr>
                                        <p:cTn id="42" dur="500"/>
                                        <p:tgtEl>
                                          <p:spTgt spid="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nodeType="clickEffect">
                                  <p:stCondLst>
                                    <p:cond delay="0"/>
                                  </p:stCondLst>
                                  <p:childTnLst>
                                    <p:set>
                                      <p:cBhvr>
                                        <p:cTn id="46" dur="1" fill="hold">
                                          <p:stCondLst>
                                            <p:cond delay="0"/>
                                          </p:stCondLst>
                                        </p:cTn>
                                        <p:tgtEl>
                                          <p:spTgt spid="98482">
                                            <p:txEl>
                                              <p:pRg st="0" end="0"/>
                                            </p:txEl>
                                          </p:spTgt>
                                        </p:tgtEl>
                                        <p:attrNameLst>
                                          <p:attrName>style.visibility</p:attrName>
                                        </p:attrNameLst>
                                      </p:cBhvr>
                                      <p:to>
                                        <p:strVal val="visible"/>
                                      </p:to>
                                    </p:set>
                                    <p:animEffect transition="in" filter="dissolve">
                                      <p:cBhvr>
                                        <p:cTn id="47" dur="500"/>
                                        <p:tgtEl>
                                          <p:spTgt spid="98482">
                                            <p:txEl>
                                              <p:pRg st="0" end="0"/>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wipe(left)">
                                      <p:cBhvr>
                                        <p:cTn id="52" dur="500"/>
                                        <p:tgtEl>
                                          <p:spTgt spid="7"/>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childTnLst>
                                    <p:set>
                                      <p:cBhvr>
                                        <p:cTn id="56" dur="1" fill="hold">
                                          <p:stCondLst>
                                            <p:cond delay="0"/>
                                          </p:stCondLst>
                                        </p:cTn>
                                        <p:tgtEl>
                                          <p:spTgt spid="4"/>
                                        </p:tgtEl>
                                        <p:attrNameLst>
                                          <p:attrName>style.visibility</p:attrName>
                                        </p:attrNameLst>
                                      </p:cBhvr>
                                      <p:to>
                                        <p:strVal val="visible"/>
                                      </p:to>
                                    </p:set>
                                    <p:animEffect transition="in" filter="wipe(left)">
                                      <p:cBhvr>
                                        <p:cTn id="57" dur="500"/>
                                        <p:tgtEl>
                                          <p:spTgt spid="4"/>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9" presetClass="entr" presetSubtype="0" fill="hold" nodeType="clickEffect">
                                  <p:stCondLst>
                                    <p:cond delay="0"/>
                                  </p:stCondLst>
                                  <p:childTnLst>
                                    <p:set>
                                      <p:cBhvr>
                                        <p:cTn id="61" dur="1" fill="hold">
                                          <p:stCondLst>
                                            <p:cond delay="0"/>
                                          </p:stCondLst>
                                        </p:cTn>
                                        <p:tgtEl>
                                          <p:spTgt spid="98483">
                                            <p:txEl>
                                              <p:pRg st="0" end="0"/>
                                            </p:txEl>
                                          </p:spTgt>
                                        </p:tgtEl>
                                        <p:attrNameLst>
                                          <p:attrName>style.visibility</p:attrName>
                                        </p:attrNameLst>
                                      </p:cBhvr>
                                      <p:to>
                                        <p:strVal val="visible"/>
                                      </p:to>
                                    </p:set>
                                    <p:animEffect transition="in" filter="dissolve">
                                      <p:cBhvr>
                                        <p:cTn id="62" dur="500"/>
                                        <p:tgtEl>
                                          <p:spTgt spid="9848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480" grpId="0" build="p" autoUpdateAnimBg="0"/>
      <p:bldP spid="98481" grpId="0" build="p" autoUpdateAnimBg="0"/>
      <p:bldP spid="98482" grpId="0" build="p" autoUpdateAnimBg="0"/>
      <p:bldP spid="98483"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84EC2-DDF0-1521-5438-AE748B4BF3F1}"/>
              </a:ext>
            </a:extLst>
          </p:cNvPr>
          <p:cNvSpPr>
            <a:spLocks noGrp="1"/>
          </p:cNvSpPr>
          <p:nvPr>
            <p:ph type="title"/>
          </p:nvPr>
        </p:nvSpPr>
        <p:spPr>
          <a:xfrm>
            <a:off x="2649894" y="495754"/>
            <a:ext cx="6904654" cy="1325563"/>
          </a:xfrm>
        </p:spPr>
        <p:txBody>
          <a:bodyPr/>
          <a:lstStyle/>
          <a:p>
            <a:pPr algn="ctr"/>
            <a:r>
              <a:rPr lang="en-US" sz="3200" dirty="0"/>
              <a:t>A quick word about “costs”</a:t>
            </a:r>
            <a:br>
              <a:rPr lang="en-US" dirty="0"/>
            </a:br>
            <a:r>
              <a:rPr lang="en-US" dirty="0"/>
              <a:t>Economists vs. Accountants</a:t>
            </a:r>
          </a:p>
        </p:txBody>
      </p:sp>
      <p:sp>
        <p:nvSpPr>
          <p:cNvPr id="3" name="Content Placeholder 2">
            <a:extLst>
              <a:ext uri="{FF2B5EF4-FFF2-40B4-BE49-F238E27FC236}">
                <a16:creationId xmlns:a16="http://schemas.microsoft.com/office/drawing/2014/main" id="{2061526C-A570-42DE-32A2-8AFC7FF9229B}"/>
              </a:ext>
            </a:extLst>
          </p:cNvPr>
          <p:cNvSpPr>
            <a:spLocks noGrp="1"/>
          </p:cNvSpPr>
          <p:nvPr>
            <p:ph idx="1"/>
          </p:nvPr>
        </p:nvSpPr>
        <p:spPr>
          <a:xfrm>
            <a:off x="838200" y="2424534"/>
            <a:ext cx="10515600" cy="4351338"/>
          </a:xfrm>
        </p:spPr>
        <p:txBody>
          <a:bodyPr>
            <a:normAutofit lnSpcReduction="10000"/>
          </a:bodyPr>
          <a:lstStyle/>
          <a:p>
            <a:r>
              <a:rPr lang="en-US" dirty="0"/>
              <a:t>“Economic” costs include both € costs (explicit) </a:t>
            </a:r>
            <a:r>
              <a:rPr lang="en-US" sz="3600" dirty="0">
                <a:solidFill>
                  <a:srgbClr val="C00000"/>
                </a:solidFill>
              </a:rPr>
              <a:t>and</a:t>
            </a:r>
            <a:r>
              <a:rPr lang="en-US" dirty="0"/>
              <a:t> opportunity costs that require no actual money expenditure (implicit costs)</a:t>
            </a:r>
          </a:p>
          <a:p>
            <a:r>
              <a:rPr lang="en-US" dirty="0"/>
              <a:t>For instance, if you start a business, you might use your €10,000 in savings to get started. That money seems “free”—it’s not a loan, there’s no interest you have to pay</a:t>
            </a:r>
          </a:p>
          <a:p>
            <a:r>
              <a:rPr lang="en-US" dirty="0"/>
              <a:t>However, you </a:t>
            </a:r>
            <a:r>
              <a:rPr lang="en-US" b="1" dirty="0"/>
              <a:t>could</a:t>
            </a:r>
            <a:r>
              <a:rPr lang="en-US" dirty="0"/>
              <a:t> buy a bond with it and earn 5% interest: €500 in a year. Economic thinking is that you must </a:t>
            </a:r>
            <a:r>
              <a:rPr lang="en-US" b="1" dirty="0"/>
              <a:t>charge your business that amount</a:t>
            </a:r>
            <a:r>
              <a:rPr lang="en-US" dirty="0"/>
              <a:t> to get a correct measure of (opportunity) costs </a:t>
            </a:r>
            <a:r>
              <a:rPr lang="en-US" sz="3600" dirty="0">
                <a:solidFill>
                  <a:srgbClr val="C00000"/>
                </a:solidFill>
              </a:rPr>
              <a:t>and</a:t>
            </a:r>
            <a:r>
              <a:rPr lang="en-US" dirty="0"/>
              <a:t> profit</a:t>
            </a:r>
          </a:p>
          <a:p>
            <a:r>
              <a:rPr lang="en-US" dirty="0"/>
              <a:t>Economists think accountants don’t do this, so “accounting costs” differ from “economic costs”  (that could just be slander)</a:t>
            </a:r>
          </a:p>
        </p:txBody>
      </p:sp>
      <p:pic>
        <p:nvPicPr>
          <p:cNvPr id="5" name="Picture 4" descr="A person with her arms crossed&#10;&#10;Description automatically generated">
            <a:extLst>
              <a:ext uri="{FF2B5EF4-FFF2-40B4-BE49-F238E27FC236}">
                <a16:creationId xmlns:a16="http://schemas.microsoft.com/office/drawing/2014/main" id="{A448DD28-D706-ABA2-0543-45E5ABF93C8C}"/>
              </a:ext>
            </a:extLst>
          </p:cNvPr>
          <p:cNvPicPr>
            <a:picLocks noChangeAspect="1"/>
          </p:cNvPicPr>
          <p:nvPr/>
        </p:nvPicPr>
        <p:blipFill>
          <a:blip r:embed="rId2"/>
          <a:stretch>
            <a:fillRect/>
          </a:stretch>
        </p:blipFill>
        <p:spPr>
          <a:xfrm>
            <a:off x="9982849" y="495754"/>
            <a:ext cx="1155700" cy="1739900"/>
          </a:xfrm>
          <a:prstGeom prst="rect">
            <a:avLst/>
          </a:prstGeom>
        </p:spPr>
      </p:pic>
      <p:pic>
        <p:nvPicPr>
          <p:cNvPr id="7" name="Picture 6" descr="A person standing at a podium&#10;&#10;Description automatically generated">
            <a:extLst>
              <a:ext uri="{FF2B5EF4-FFF2-40B4-BE49-F238E27FC236}">
                <a16:creationId xmlns:a16="http://schemas.microsoft.com/office/drawing/2014/main" id="{F000969B-F2D9-CCB8-4DCB-FCDDA1A32F7A}"/>
              </a:ext>
            </a:extLst>
          </p:cNvPr>
          <p:cNvPicPr>
            <a:picLocks noChangeAspect="1"/>
          </p:cNvPicPr>
          <p:nvPr/>
        </p:nvPicPr>
        <p:blipFill>
          <a:blip r:embed="rId3"/>
          <a:stretch>
            <a:fillRect/>
          </a:stretch>
        </p:blipFill>
        <p:spPr>
          <a:xfrm>
            <a:off x="838200" y="749754"/>
            <a:ext cx="1811694" cy="1362282"/>
          </a:xfrm>
          <a:prstGeom prst="rect">
            <a:avLst/>
          </a:prstGeom>
        </p:spPr>
      </p:pic>
    </p:spTree>
    <p:extLst>
      <p:ext uri="{BB962C8B-B14F-4D97-AF65-F5344CB8AC3E}">
        <p14:creationId xmlns:p14="http://schemas.microsoft.com/office/powerpoint/2010/main" val="7883723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CAF29-D100-02F7-AEC7-DEC4F4D3A90D}"/>
              </a:ext>
            </a:extLst>
          </p:cNvPr>
          <p:cNvSpPr>
            <a:spLocks noGrp="1"/>
          </p:cNvSpPr>
          <p:nvPr>
            <p:ph type="title"/>
          </p:nvPr>
        </p:nvSpPr>
        <p:spPr/>
        <p:txBody>
          <a:bodyPr/>
          <a:lstStyle/>
          <a:p>
            <a:pPr algn="ctr"/>
            <a:r>
              <a:rPr lang="en-US" dirty="0"/>
              <a:t>In-class problem: t-shirt production</a:t>
            </a:r>
          </a:p>
        </p:txBody>
      </p:sp>
    </p:spTree>
    <p:extLst>
      <p:ext uri="{BB962C8B-B14F-4D97-AF65-F5344CB8AC3E}">
        <p14:creationId xmlns:p14="http://schemas.microsoft.com/office/powerpoint/2010/main" val="4162622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91CF-9986-D434-17EC-6738322BD105}"/>
              </a:ext>
            </a:extLst>
          </p:cNvPr>
          <p:cNvSpPr>
            <a:spLocks noGrp="1"/>
          </p:cNvSpPr>
          <p:nvPr>
            <p:ph type="title"/>
          </p:nvPr>
        </p:nvSpPr>
        <p:spPr/>
        <p:txBody>
          <a:bodyPr/>
          <a:lstStyle/>
          <a:p>
            <a:pPr algn="ctr"/>
            <a:r>
              <a:rPr lang="en-US" b="1" dirty="0">
                <a:solidFill>
                  <a:srgbClr val="00AE89"/>
                </a:solidFill>
              </a:rPr>
              <a:t>On to profit maximization!</a:t>
            </a:r>
          </a:p>
        </p:txBody>
      </p:sp>
      <p:sp>
        <p:nvSpPr>
          <p:cNvPr id="3" name="Content Placeholder 2">
            <a:extLst>
              <a:ext uri="{FF2B5EF4-FFF2-40B4-BE49-F238E27FC236}">
                <a16:creationId xmlns:a16="http://schemas.microsoft.com/office/drawing/2014/main" id="{163DBF0B-9BD9-C198-F6FD-B985E8E5C48F}"/>
              </a:ext>
            </a:extLst>
          </p:cNvPr>
          <p:cNvSpPr>
            <a:spLocks noGrp="1"/>
          </p:cNvSpPr>
          <p:nvPr>
            <p:ph idx="1"/>
          </p:nvPr>
        </p:nvSpPr>
        <p:spPr/>
        <p:txBody>
          <a:bodyPr>
            <a:normAutofit/>
          </a:bodyPr>
          <a:lstStyle/>
          <a:p>
            <a:r>
              <a:rPr lang="en-US" dirty="0"/>
              <a:t>We have a very complete picture of costs</a:t>
            </a:r>
          </a:p>
          <a:p>
            <a:r>
              <a:rPr lang="en-US" dirty="0"/>
              <a:t>You know that total profit = total revenue (TR) – total cost (TC)</a:t>
            </a:r>
          </a:p>
          <a:p>
            <a:r>
              <a:rPr lang="en-US" dirty="0"/>
              <a:t>We need a picture of revenue as well, to solve the “profit maximization problem”</a:t>
            </a:r>
          </a:p>
          <a:p>
            <a:r>
              <a:rPr lang="en-US" dirty="0"/>
              <a:t>In particular, we need </a:t>
            </a:r>
            <a:r>
              <a:rPr lang="en-US" sz="3600" dirty="0"/>
              <a:t>Marginal Revenue = ∆TR/∆Q</a:t>
            </a:r>
            <a:endParaRPr lang="en-US" dirty="0"/>
          </a:p>
          <a:p>
            <a:r>
              <a:rPr lang="en-US" dirty="0"/>
              <a:t>For a price-taking (competitive) firm, marginal revenue is simple: </a:t>
            </a:r>
          </a:p>
          <a:p>
            <a:pPr marL="0" indent="0">
              <a:buNone/>
            </a:pPr>
            <a:r>
              <a:rPr lang="en-US" dirty="0">
                <a:solidFill>
                  <a:srgbClr val="00AE89"/>
                </a:solidFill>
              </a:rPr>
              <a:t>            The firm has to sell at the prevailing market price</a:t>
            </a:r>
          </a:p>
          <a:p>
            <a:r>
              <a:rPr lang="en-US" dirty="0"/>
              <a:t>So one more unit of output always brings in </a:t>
            </a:r>
            <a:r>
              <a:rPr lang="en-US" b="1" dirty="0">
                <a:solidFill>
                  <a:srgbClr val="CE32FD"/>
                </a:solidFill>
              </a:rPr>
              <a:t>the price</a:t>
            </a:r>
            <a:r>
              <a:rPr lang="en-US" dirty="0"/>
              <a:t>. </a:t>
            </a:r>
            <a:r>
              <a:rPr lang="en-US" sz="3600" dirty="0"/>
              <a:t>MR = P </a:t>
            </a:r>
          </a:p>
        </p:txBody>
      </p:sp>
    </p:spTree>
    <p:extLst>
      <p:ext uri="{BB962C8B-B14F-4D97-AF65-F5344CB8AC3E}">
        <p14:creationId xmlns:p14="http://schemas.microsoft.com/office/powerpoint/2010/main" val="3774511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6A28E-2A87-07D7-C0A0-DFFA46D90958}"/>
              </a:ext>
            </a:extLst>
          </p:cNvPr>
          <p:cNvSpPr>
            <a:spLocks noGrp="1"/>
          </p:cNvSpPr>
          <p:nvPr>
            <p:ph type="title"/>
          </p:nvPr>
        </p:nvSpPr>
        <p:spPr/>
        <p:txBody>
          <a:bodyPr/>
          <a:lstStyle/>
          <a:p>
            <a:r>
              <a:rPr lang="en-US" dirty="0"/>
              <a:t>Today:</a:t>
            </a:r>
          </a:p>
        </p:txBody>
      </p:sp>
      <p:sp>
        <p:nvSpPr>
          <p:cNvPr id="3" name="Content Placeholder 2">
            <a:extLst>
              <a:ext uri="{FF2B5EF4-FFF2-40B4-BE49-F238E27FC236}">
                <a16:creationId xmlns:a16="http://schemas.microsoft.com/office/drawing/2014/main" id="{FDF2AEAF-13C2-21E5-BA6C-45A86B3E2603}"/>
              </a:ext>
            </a:extLst>
          </p:cNvPr>
          <p:cNvSpPr>
            <a:spLocks noGrp="1"/>
          </p:cNvSpPr>
          <p:nvPr>
            <p:ph idx="1"/>
          </p:nvPr>
        </p:nvSpPr>
        <p:spPr/>
        <p:txBody>
          <a:bodyPr>
            <a:normAutofit lnSpcReduction="10000"/>
          </a:bodyPr>
          <a:lstStyle/>
          <a:p>
            <a:r>
              <a:rPr lang="en-US" dirty="0"/>
              <a:t>The card factory</a:t>
            </a:r>
          </a:p>
          <a:p>
            <a:r>
              <a:rPr lang="en-US" dirty="0"/>
              <a:t>The production function</a:t>
            </a:r>
          </a:p>
          <a:p>
            <a:r>
              <a:rPr lang="en-US" dirty="0"/>
              <a:t>Short run vs. long run</a:t>
            </a:r>
          </a:p>
          <a:p>
            <a:r>
              <a:rPr lang="en-US" dirty="0"/>
              <a:t>Costs, derived from production </a:t>
            </a:r>
            <a:r>
              <a:rPr lang="en-US" dirty="0" err="1"/>
              <a:t>fn</a:t>
            </a:r>
            <a:r>
              <a:rPr lang="en-US" dirty="0"/>
              <a:t>: fixed, variable and total costs</a:t>
            </a:r>
          </a:p>
          <a:p>
            <a:pPr marL="0" indent="0">
              <a:buNone/>
            </a:pPr>
            <a:r>
              <a:rPr lang="en-US" dirty="0"/>
              <a:t>	Average and marginal costs (per unit)</a:t>
            </a:r>
          </a:p>
          <a:p>
            <a:r>
              <a:rPr lang="en-US" dirty="0"/>
              <a:t>Profit maximization</a:t>
            </a:r>
          </a:p>
          <a:p>
            <a:r>
              <a:rPr lang="en-US" dirty="0"/>
              <a:t>Profits or losses</a:t>
            </a:r>
          </a:p>
          <a:p>
            <a:r>
              <a:rPr lang="en-US" dirty="0"/>
              <a:t>Deriving the supply curve</a:t>
            </a:r>
          </a:p>
          <a:p>
            <a:r>
              <a:rPr lang="en-US" dirty="0"/>
              <a:t>Long run conditions: profits and losses, entry and exit</a:t>
            </a:r>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34706588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6AEE97-CB7B-77BD-4844-9CE84DC50F38}"/>
              </a:ext>
            </a:extLst>
          </p:cNvPr>
          <p:cNvSpPr>
            <a:spLocks noGrp="1"/>
          </p:cNvSpPr>
          <p:nvPr>
            <p:ph type="title"/>
          </p:nvPr>
        </p:nvSpPr>
        <p:spPr>
          <a:xfrm>
            <a:off x="838200" y="365125"/>
            <a:ext cx="10515600" cy="1762249"/>
          </a:xfrm>
        </p:spPr>
        <p:txBody>
          <a:bodyPr>
            <a:normAutofit/>
          </a:bodyPr>
          <a:lstStyle/>
          <a:p>
            <a:pPr algn="ctr"/>
            <a:r>
              <a:rPr lang="en-US" dirty="0"/>
              <a:t>Marginal revenue = P = constant as Q ↑</a:t>
            </a:r>
            <a:br>
              <a:rPr lang="en-US" dirty="0"/>
            </a:br>
            <a:r>
              <a:rPr lang="en-US" sz="3600" dirty="0">
                <a:solidFill>
                  <a:srgbClr val="CE32FD"/>
                </a:solidFill>
              </a:rPr>
              <a:t>for a competitive firm</a:t>
            </a:r>
            <a:br>
              <a:rPr lang="en-US" sz="3600" dirty="0"/>
            </a:br>
            <a:r>
              <a:rPr lang="en-US" sz="2800" dirty="0"/>
              <a:t>And since MR is constant, MR = AR (Average revenue)</a:t>
            </a:r>
          </a:p>
        </p:txBody>
      </p:sp>
      <p:cxnSp>
        <p:nvCxnSpPr>
          <p:cNvPr id="6" name="Straight Connector 5">
            <a:extLst>
              <a:ext uri="{FF2B5EF4-FFF2-40B4-BE49-F238E27FC236}">
                <a16:creationId xmlns:a16="http://schemas.microsoft.com/office/drawing/2014/main" id="{FC98FDEA-DA0E-0FEE-2FC3-A1C4AD5E1DE0}"/>
              </a:ext>
            </a:extLst>
          </p:cNvPr>
          <p:cNvCxnSpPr/>
          <p:nvPr/>
        </p:nvCxnSpPr>
        <p:spPr>
          <a:xfrm>
            <a:off x="2817845" y="1996751"/>
            <a:ext cx="0" cy="39001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2D92996C-99D8-6D35-0CEC-9BD59CA03054}"/>
              </a:ext>
            </a:extLst>
          </p:cNvPr>
          <p:cNvCxnSpPr/>
          <p:nvPr/>
        </p:nvCxnSpPr>
        <p:spPr>
          <a:xfrm>
            <a:off x="2817845" y="5896947"/>
            <a:ext cx="5803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F0EA1467-D5A0-341F-ACE2-7507909757A6}"/>
              </a:ext>
            </a:extLst>
          </p:cNvPr>
          <p:cNvSpPr txBox="1"/>
          <p:nvPr/>
        </p:nvSpPr>
        <p:spPr>
          <a:xfrm>
            <a:off x="1698171" y="1996751"/>
            <a:ext cx="973343" cy="954107"/>
          </a:xfrm>
          <a:prstGeom prst="rect">
            <a:avLst/>
          </a:prstGeom>
          <a:noFill/>
        </p:spPr>
        <p:txBody>
          <a:bodyPr wrap="none" rtlCol="0">
            <a:spAutoFit/>
          </a:bodyPr>
          <a:lstStyle/>
          <a:p>
            <a:r>
              <a:rPr lang="en-US" sz="3200" dirty="0"/>
              <a:t>MR</a:t>
            </a:r>
          </a:p>
          <a:p>
            <a:r>
              <a:rPr lang="en-US" sz="2400" dirty="0"/>
              <a:t>In €/Q</a:t>
            </a:r>
          </a:p>
        </p:txBody>
      </p:sp>
      <p:sp>
        <p:nvSpPr>
          <p:cNvPr id="10" name="TextBox 9">
            <a:extLst>
              <a:ext uri="{FF2B5EF4-FFF2-40B4-BE49-F238E27FC236}">
                <a16:creationId xmlns:a16="http://schemas.microsoft.com/office/drawing/2014/main" id="{CE5F0C63-EBDB-7898-8F76-A7D2ED2E5C03}"/>
              </a:ext>
            </a:extLst>
          </p:cNvPr>
          <p:cNvSpPr txBox="1"/>
          <p:nvPr/>
        </p:nvSpPr>
        <p:spPr>
          <a:xfrm>
            <a:off x="8397551" y="6123543"/>
            <a:ext cx="2129109" cy="584775"/>
          </a:xfrm>
          <a:prstGeom prst="rect">
            <a:avLst/>
          </a:prstGeom>
          <a:noFill/>
        </p:spPr>
        <p:txBody>
          <a:bodyPr wrap="none" rtlCol="0">
            <a:spAutoFit/>
          </a:bodyPr>
          <a:lstStyle/>
          <a:p>
            <a:r>
              <a:rPr lang="en-US" sz="3200" dirty="0"/>
              <a:t>Q of output</a:t>
            </a:r>
          </a:p>
        </p:txBody>
      </p:sp>
      <p:cxnSp>
        <p:nvCxnSpPr>
          <p:cNvPr id="12" name="Straight Connector 11">
            <a:extLst>
              <a:ext uri="{FF2B5EF4-FFF2-40B4-BE49-F238E27FC236}">
                <a16:creationId xmlns:a16="http://schemas.microsoft.com/office/drawing/2014/main" id="{80423DE6-E90B-9F81-391B-642ED7F283D4}"/>
              </a:ext>
            </a:extLst>
          </p:cNvPr>
          <p:cNvCxnSpPr/>
          <p:nvPr/>
        </p:nvCxnSpPr>
        <p:spPr>
          <a:xfrm>
            <a:off x="2817845" y="4292082"/>
            <a:ext cx="528112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3F24932B-818A-8B39-4506-E6FC8DFE77CE}"/>
              </a:ext>
            </a:extLst>
          </p:cNvPr>
          <p:cNvSpPr txBox="1"/>
          <p:nvPr/>
        </p:nvSpPr>
        <p:spPr>
          <a:xfrm>
            <a:off x="8397551" y="4086808"/>
            <a:ext cx="1361270" cy="584775"/>
          </a:xfrm>
          <a:prstGeom prst="rect">
            <a:avLst/>
          </a:prstGeom>
          <a:noFill/>
        </p:spPr>
        <p:txBody>
          <a:bodyPr wrap="none" rtlCol="0">
            <a:spAutoFit/>
          </a:bodyPr>
          <a:lstStyle/>
          <a:p>
            <a:r>
              <a:rPr lang="en-US" sz="3200" dirty="0"/>
              <a:t>MR = P</a:t>
            </a:r>
          </a:p>
        </p:txBody>
      </p:sp>
    </p:spTree>
    <p:extLst>
      <p:ext uri="{BB962C8B-B14F-4D97-AF65-F5344CB8AC3E}">
        <p14:creationId xmlns:p14="http://schemas.microsoft.com/office/powerpoint/2010/main" val="39991647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4259A-4EAB-4B97-BE18-B40725B904A1}"/>
              </a:ext>
            </a:extLst>
          </p:cNvPr>
          <p:cNvSpPr>
            <a:spLocks noGrp="1"/>
          </p:cNvSpPr>
          <p:nvPr>
            <p:ph type="title"/>
          </p:nvPr>
        </p:nvSpPr>
        <p:spPr/>
        <p:txBody>
          <a:bodyPr/>
          <a:lstStyle/>
          <a:p>
            <a:pPr algn="ctr"/>
            <a:r>
              <a:rPr lang="en-US" dirty="0"/>
              <a:t>How do we use marginal analysis here to maximize profit?                      </a:t>
            </a:r>
            <a:endParaRPr lang="en-US" sz="3200" dirty="0"/>
          </a:p>
        </p:txBody>
      </p:sp>
      <p:sp>
        <p:nvSpPr>
          <p:cNvPr id="3" name="Content Placeholder 2">
            <a:extLst>
              <a:ext uri="{FF2B5EF4-FFF2-40B4-BE49-F238E27FC236}">
                <a16:creationId xmlns:a16="http://schemas.microsoft.com/office/drawing/2014/main" id="{26D9F89A-F600-6CB5-718E-DC58CC191557}"/>
              </a:ext>
            </a:extLst>
          </p:cNvPr>
          <p:cNvSpPr>
            <a:spLocks noGrp="1"/>
          </p:cNvSpPr>
          <p:nvPr>
            <p:ph idx="1"/>
          </p:nvPr>
        </p:nvSpPr>
        <p:spPr>
          <a:xfrm>
            <a:off x="838200" y="1825625"/>
            <a:ext cx="10515600" cy="4667250"/>
          </a:xfrm>
        </p:spPr>
        <p:txBody>
          <a:bodyPr>
            <a:normAutofit fontScale="55000" lnSpcReduction="20000"/>
          </a:bodyPr>
          <a:lstStyle/>
          <a:p>
            <a:r>
              <a:rPr lang="en-US" sz="6500" dirty="0"/>
              <a:t>Consider incremental changes </a:t>
            </a:r>
          </a:p>
          <a:p>
            <a:pPr marL="914400" lvl="2" indent="0">
              <a:buNone/>
            </a:pPr>
            <a:r>
              <a:rPr lang="en-US" sz="6500" dirty="0"/>
              <a:t>In this case: increasing production (Q) by 1 unit</a:t>
            </a:r>
          </a:p>
          <a:p>
            <a:pPr marL="914400" lvl="2" indent="0">
              <a:buNone/>
            </a:pPr>
            <a:endParaRPr lang="en-US" sz="6500" dirty="0"/>
          </a:p>
          <a:p>
            <a:r>
              <a:rPr lang="en-US" sz="6500" dirty="0"/>
              <a:t>If MR (€ coming in) is greater than MC (€ paid out), then that unit added to profit. Keep going (expand Q) until MR is no longer higher than MC</a:t>
            </a:r>
          </a:p>
          <a:p>
            <a:pPr marL="0" indent="0">
              <a:buNone/>
            </a:pPr>
            <a:endParaRPr lang="en-US" sz="6500" dirty="0"/>
          </a:p>
          <a:p>
            <a:r>
              <a:rPr lang="en-US" sz="6500" dirty="0"/>
              <a:t>Rule for profit maximization: </a:t>
            </a:r>
          </a:p>
          <a:p>
            <a:pPr marL="457200" lvl="1" indent="0">
              <a:buNone/>
            </a:pPr>
            <a:r>
              <a:rPr lang="en-US" sz="6500" dirty="0"/>
              <a:t>		</a:t>
            </a:r>
            <a:r>
              <a:rPr lang="en-US" sz="6500" b="1" dirty="0">
                <a:solidFill>
                  <a:schemeClr val="accent6"/>
                </a:solidFill>
              </a:rPr>
              <a:t>Choose Q where MC = MR*</a:t>
            </a:r>
          </a:p>
          <a:p>
            <a:pPr marL="457200" lvl="1" indent="0">
              <a:buNone/>
            </a:pPr>
            <a:r>
              <a:rPr lang="en-US" sz="3500" dirty="0">
                <a:solidFill>
                  <a:schemeClr val="accent6"/>
                </a:solidFill>
              </a:rPr>
              <a:t>                                                                                          </a:t>
            </a:r>
            <a:r>
              <a:rPr lang="en-US" sz="4400" dirty="0">
                <a:solidFill>
                  <a:schemeClr val="accent6"/>
                </a:solidFill>
              </a:rPr>
              <a:t>(the * will be dealt with soon)</a:t>
            </a:r>
            <a:endParaRPr lang="en-US" sz="4400" dirty="0"/>
          </a:p>
          <a:p>
            <a:pPr marL="457200" lvl="1" indent="0">
              <a:buNone/>
            </a:pPr>
            <a:endParaRPr lang="en-US" sz="3500" b="1" dirty="0">
              <a:solidFill>
                <a:schemeClr val="accent6"/>
              </a:solidFill>
            </a:endParaRPr>
          </a:p>
        </p:txBody>
      </p:sp>
    </p:spTree>
    <p:extLst>
      <p:ext uri="{BB962C8B-B14F-4D97-AF65-F5344CB8AC3E}">
        <p14:creationId xmlns:p14="http://schemas.microsoft.com/office/powerpoint/2010/main" val="31189290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6AEE97-CB7B-77BD-4844-9CE84DC50F38}"/>
              </a:ext>
            </a:extLst>
          </p:cNvPr>
          <p:cNvSpPr>
            <a:spLocks noGrp="1"/>
          </p:cNvSpPr>
          <p:nvPr>
            <p:ph type="title"/>
          </p:nvPr>
        </p:nvSpPr>
        <p:spPr/>
        <p:txBody>
          <a:bodyPr/>
          <a:lstStyle/>
          <a:p>
            <a:pPr algn="ctr"/>
            <a:r>
              <a:rPr lang="en-US" dirty="0"/>
              <a:t>Profit maximization: the picture</a:t>
            </a:r>
          </a:p>
        </p:txBody>
      </p:sp>
      <p:cxnSp>
        <p:nvCxnSpPr>
          <p:cNvPr id="6" name="Straight Connector 5">
            <a:extLst>
              <a:ext uri="{FF2B5EF4-FFF2-40B4-BE49-F238E27FC236}">
                <a16:creationId xmlns:a16="http://schemas.microsoft.com/office/drawing/2014/main" id="{FC98FDEA-DA0E-0FEE-2FC3-A1C4AD5E1DE0}"/>
              </a:ext>
            </a:extLst>
          </p:cNvPr>
          <p:cNvCxnSpPr/>
          <p:nvPr/>
        </p:nvCxnSpPr>
        <p:spPr>
          <a:xfrm>
            <a:off x="2817845" y="1996751"/>
            <a:ext cx="0" cy="39001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2D92996C-99D8-6D35-0CEC-9BD59CA03054}"/>
              </a:ext>
            </a:extLst>
          </p:cNvPr>
          <p:cNvCxnSpPr/>
          <p:nvPr/>
        </p:nvCxnSpPr>
        <p:spPr>
          <a:xfrm>
            <a:off x="2817845" y="5896947"/>
            <a:ext cx="5803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F0EA1467-D5A0-341F-ACE2-7507909757A6}"/>
              </a:ext>
            </a:extLst>
          </p:cNvPr>
          <p:cNvSpPr txBox="1"/>
          <p:nvPr/>
        </p:nvSpPr>
        <p:spPr>
          <a:xfrm>
            <a:off x="1698171" y="1996751"/>
            <a:ext cx="827471" cy="584775"/>
          </a:xfrm>
          <a:prstGeom prst="rect">
            <a:avLst/>
          </a:prstGeom>
          <a:noFill/>
        </p:spPr>
        <p:txBody>
          <a:bodyPr wrap="none" rtlCol="0">
            <a:spAutoFit/>
          </a:bodyPr>
          <a:lstStyle/>
          <a:p>
            <a:r>
              <a:rPr lang="en-US" sz="3200" dirty="0"/>
              <a:t>€/Q</a:t>
            </a:r>
          </a:p>
        </p:txBody>
      </p:sp>
      <p:sp>
        <p:nvSpPr>
          <p:cNvPr id="10" name="TextBox 9">
            <a:extLst>
              <a:ext uri="{FF2B5EF4-FFF2-40B4-BE49-F238E27FC236}">
                <a16:creationId xmlns:a16="http://schemas.microsoft.com/office/drawing/2014/main" id="{CE5F0C63-EBDB-7898-8F76-A7D2ED2E5C03}"/>
              </a:ext>
            </a:extLst>
          </p:cNvPr>
          <p:cNvSpPr txBox="1"/>
          <p:nvPr/>
        </p:nvSpPr>
        <p:spPr>
          <a:xfrm>
            <a:off x="8397551" y="6123543"/>
            <a:ext cx="2129109" cy="584775"/>
          </a:xfrm>
          <a:prstGeom prst="rect">
            <a:avLst/>
          </a:prstGeom>
          <a:noFill/>
        </p:spPr>
        <p:txBody>
          <a:bodyPr wrap="none" rtlCol="0">
            <a:spAutoFit/>
          </a:bodyPr>
          <a:lstStyle/>
          <a:p>
            <a:r>
              <a:rPr lang="en-US" sz="3200" dirty="0"/>
              <a:t>Q of output</a:t>
            </a:r>
          </a:p>
        </p:txBody>
      </p:sp>
      <p:cxnSp>
        <p:nvCxnSpPr>
          <p:cNvPr id="12" name="Straight Connector 11">
            <a:extLst>
              <a:ext uri="{FF2B5EF4-FFF2-40B4-BE49-F238E27FC236}">
                <a16:creationId xmlns:a16="http://schemas.microsoft.com/office/drawing/2014/main" id="{80423DE6-E90B-9F81-391B-642ED7F283D4}"/>
              </a:ext>
            </a:extLst>
          </p:cNvPr>
          <p:cNvCxnSpPr/>
          <p:nvPr/>
        </p:nvCxnSpPr>
        <p:spPr>
          <a:xfrm>
            <a:off x="2817845" y="4292082"/>
            <a:ext cx="528112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3F24932B-818A-8B39-4506-E6FC8DFE77CE}"/>
              </a:ext>
            </a:extLst>
          </p:cNvPr>
          <p:cNvSpPr txBox="1"/>
          <p:nvPr/>
        </p:nvSpPr>
        <p:spPr>
          <a:xfrm>
            <a:off x="8397551" y="4086808"/>
            <a:ext cx="1361270" cy="584775"/>
          </a:xfrm>
          <a:prstGeom prst="rect">
            <a:avLst/>
          </a:prstGeom>
          <a:noFill/>
        </p:spPr>
        <p:txBody>
          <a:bodyPr wrap="none" rtlCol="0">
            <a:spAutoFit/>
          </a:bodyPr>
          <a:lstStyle/>
          <a:p>
            <a:r>
              <a:rPr lang="en-US" sz="3200" dirty="0"/>
              <a:t>MR = P</a:t>
            </a:r>
          </a:p>
        </p:txBody>
      </p:sp>
      <p:sp>
        <p:nvSpPr>
          <p:cNvPr id="14" name="Freeform 13">
            <a:extLst>
              <a:ext uri="{FF2B5EF4-FFF2-40B4-BE49-F238E27FC236}">
                <a16:creationId xmlns:a16="http://schemas.microsoft.com/office/drawing/2014/main" id="{5B115B22-EF27-EF44-4B75-4AC8FCEB6B67}"/>
              </a:ext>
            </a:extLst>
          </p:cNvPr>
          <p:cNvSpPr/>
          <p:nvPr/>
        </p:nvSpPr>
        <p:spPr>
          <a:xfrm>
            <a:off x="3004457" y="2612571"/>
            <a:ext cx="3601616" cy="2747938"/>
          </a:xfrm>
          <a:custGeom>
            <a:avLst/>
            <a:gdLst>
              <a:gd name="connsiteX0" fmla="*/ 0 w 3601616"/>
              <a:gd name="connsiteY0" fmla="*/ 2276670 h 2747938"/>
              <a:gd name="connsiteX1" fmla="*/ 391886 w 3601616"/>
              <a:gd name="connsiteY1" fmla="*/ 2631233 h 2747938"/>
              <a:gd name="connsiteX2" fmla="*/ 989045 w 3601616"/>
              <a:gd name="connsiteY2" fmla="*/ 2743200 h 2747938"/>
              <a:gd name="connsiteX3" fmla="*/ 1586204 w 3601616"/>
              <a:gd name="connsiteY3" fmla="*/ 2500605 h 2747938"/>
              <a:gd name="connsiteX4" fmla="*/ 2071396 w 3601616"/>
              <a:gd name="connsiteY4" fmla="*/ 2127380 h 2747938"/>
              <a:gd name="connsiteX5" fmla="*/ 2369976 w 3601616"/>
              <a:gd name="connsiteY5" fmla="*/ 1772817 h 2747938"/>
              <a:gd name="connsiteX6" fmla="*/ 2761861 w 3601616"/>
              <a:gd name="connsiteY6" fmla="*/ 1250302 h 2747938"/>
              <a:gd name="connsiteX7" fmla="*/ 3153747 w 3601616"/>
              <a:gd name="connsiteY7" fmla="*/ 709127 h 2747938"/>
              <a:gd name="connsiteX8" fmla="*/ 3601616 w 3601616"/>
              <a:gd name="connsiteY8" fmla="*/ 0 h 2747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01616" h="2747938">
                <a:moveTo>
                  <a:pt x="0" y="2276670"/>
                </a:moveTo>
                <a:cubicBezTo>
                  <a:pt x="113522" y="2415074"/>
                  <a:pt x="227045" y="2553478"/>
                  <a:pt x="391886" y="2631233"/>
                </a:cubicBezTo>
                <a:cubicBezTo>
                  <a:pt x="556727" y="2708988"/>
                  <a:pt x="789992" y="2764971"/>
                  <a:pt x="989045" y="2743200"/>
                </a:cubicBezTo>
                <a:cubicBezTo>
                  <a:pt x="1188098" y="2721429"/>
                  <a:pt x="1405812" y="2603242"/>
                  <a:pt x="1586204" y="2500605"/>
                </a:cubicBezTo>
                <a:cubicBezTo>
                  <a:pt x="1766596" y="2397968"/>
                  <a:pt x="1940767" y="2248678"/>
                  <a:pt x="2071396" y="2127380"/>
                </a:cubicBezTo>
                <a:cubicBezTo>
                  <a:pt x="2202025" y="2006082"/>
                  <a:pt x="2254899" y="1918997"/>
                  <a:pt x="2369976" y="1772817"/>
                </a:cubicBezTo>
                <a:cubicBezTo>
                  <a:pt x="2485053" y="1626637"/>
                  <a:pt x="2631233" y="1427584"/>
                  <a:pt x="2761861" y="1250302"/>
                </a:cubicBezTo>
                <a:cubicBezTo>
                  <a:pt x="2892489" y="1073020"/>
                  <a:pt x="3013788" y="917511"/>
                  <a:pt x="3153747" y="709127"/>
                </a:cubicBezTo>
                <a:cubicBezTo>
                  <a:pt x="3293706" y="500743"/>
                  <a:pt x="3447661" y="250371"/>
                  <a:pt x="3601616" y="0"/>
                </a:cubicBezTo>
              </a:path>
            </a:pathLst>
          </a:cu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319A503A-91A6-E221-7C0D-882FB272A1E7}"/>
              </a:ext>
            </a:extLst>
          </p:cNvPr>
          <p:cNvSpPr txBox="1"/>
          <p:nvPr/>
        </p:nvSpPr>
        <p:spPr>
          <a:xfrm>
            <a:off x="6400800" y="1996751"/>
            <a:ext cx="755335" cy="584775"/>
          </a:xfrm>
          <a:prstGeom prst="rect">
            <a:avLst/>
          </a:prstGeom>
          <a:noFill/>
        </p:spPr>
        <p:txBody>
          <a:bodyPr wrap="none" rtlCol="0">
            <a:spAutoFit/>
          </a:bodyPr>
          <a:lstStyle/>
          <a:p>
            <a:r>
              <a:rPr lang="en-US" sz="3200" dirty="0"/>
              <a:t>MC</a:t>
            </a:r>
          </a:p>
        </p:txBody>
      </p:sp>
      <p:cxnSp>
        <p:nvCxnSpPr>
          <p:cNvPr id="17" name="Straight Connector 16">
            <a:extLst>
              <a:ext uri="{FF2B5EF4-FFF2-40B4-BE49-F238E27FC236}">
                <a16:creationId xmlns:a16="http://schemas.microsoft.com/office/drawing/2014/main" id="{F56EE4A6-1A72-05E0-2937-65E3274698DD}"/>
              </a:ext>
            </a:extLst>
          </p:cNvPr>
          <p:cNvCxnSpPr/>
          <p:nvPr/>
        </p:nvCxnSpPr>
        <p:spPr>
          <a:xfrm>
            <a:off x="5449078" y="4292082"/>
            <a:ext cx="0" cy="1604865"/>
          </a:xfrm>
          <a:prstGeom prst="line">
            <a:avLst/>
          </a:prstGeom>
          <a:ln w="34925">
            <a:prstDash val="sysDot"/>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03EFE345-3980-C342-0266-FBC79414FE12}"/>
              </a:ext>
            </a:extLst>
          </p:cNvPr>
          <p:cNvSpPr txBox="1"/>
          <p:nvPr/>
        </p:nvSpPr>
        <p:spPr>
          <a:xfrm>
            <a:off x="5243804" y="6123543"/>
            <a:ext cx="665567" cy="584775"/>
          </a:xfrm>
          <a:prstGeom prst="rect">
            <a:avLst/>
          </a:prstGeom>
          <a:noFill/>
        </p:spPr>
        <p:txBody>
          <a:bodyPr wrap="none" rtlCol="0">
            <a:spAutoFit/>
          </a:bodyPr>
          <a:lstStyle/>
          <a:p>
            <a:r>
              <a:rPr lang="en-US" sz="3200" dirty="0"/>
              <a:t>Q*</a:t>
            </a:r>
          </a:p>
        </p:txBody>
      </p:sp>
      <p:sp>
        <p:nvSpPr>
          <p:cNvPr id="19" name="TextBox 18">
            <a:extLst>
              <a:ext uri="{FF2B5EF4-FFF2-40B4-BE49-F238E27FC236}">
                <a16:creationId xmlns:a16="http://schemas.microsoft.com/office/drawing/2014/main" id="{93FEC26B-3053-4B56-ADF0-9F7720610772}"/>
              </a:ext>
            </a:extLst>
          </p:cNvPr>
          <p:cNvSpPr txBox="1"/>
          <p:nvPr/>
        </p:nvSpPr>
        <p:spPr>
          <a:xfrm>
            <a:off x="8397551" y="2027796"/>
            <a:ext cx="3135086" cy="1569660"/>
          </a:xfrm>
          <a:prstGeom prst="rect">
            <a:avLst/>
          </a:prstGeom>
          <a:noFill/>
        </p:spPr>
        <p:txBody>
          <a:bodyPr wrap="square" rtlCol="0">
            <a:spAutoFit/>
          </a:bodyPr>
          <a:lstStyle/>
          <a:p>
            <a:r>
              <a:rPr lang="en-US" sz="2400" dirty="0">
                <a:solidFill>
                  <a:srgbClr val="00AE89"/>
                </a:solidFill>
              </a:rPr>
              <a:t>Note that the MC curve could  have a different shape. E.g. straight &amp; sloped up, as in slide 14</a:t>
            </a:r>
          </a:p>
        </p:txBody>
      </p:sp>
    </p:spTree>
    <p:extLst>
      <p:ext uri="{BB962C8B-B14F-4D97-AF65-F5344CB8AC3E}">
        <p14:creationId xmlns:p14="http://schemas.microsoft.com/office/powerpoint/2010/main" val="1357410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DC8CF10-2D79-0D26-5853-B07F39990E84}"/>
              </a:ext>
            </a:extLst>
          </p:cNvPr>
          <p:cNvSpPr>
            <a:spLocks noGrp="1"/>
          </p:cNvSpPr>
          <p:nvPr>
            <p:ph type="title"/>
          </p:nvPr>
        </p:nvSpPr>
        <p:spPr/>
        <p:txBody>
          <a:bodyPr/>
          <a:lstStyle/>
          <a:p>
            <a:r>
              <a:rPr lang="en-US" dirty="0"/>
              <a:t>Back to the </a:t>
            </a:r>
            <a:r>
              <a:rPr lang="en-US" dirty="0">
                <a:solidFill>
                  <a:schemeClr val="accent6"/>
                </a:solidFill>
              </a:rPr>
              <a:t>*</a:t>
            </a:r>
            <a:r>
              <a:rPr lang="en-US" dirty="0"/>
              <a:t> from two slides ago</a:t>
            </a:r>
          </a:p>
        </p:txBody>
      </p:sp>
      <p:sp>
        <p:nvSpPr>
          <p:cNvPr id="4" name="Content Placeholder 3">
            <a:extLst>
              <a:ext uri="{FF2B5EF4-FFF2-40B4-BE49-F238E27FC236}">
                <a16:creationId xmlns:a16="http://schemas.microsoft.com/office/drawing/2014/main" id="{BA7E0D85-411E-8B27-D3D1-1961F6B8532F}"/>
              </a:ext>
            </a:extLst>
          </p:cNvPr>
          <p:cNvSpPr>
            <a:spLocks noGrp="1"/>
          </p:cNvSpPr>
          <p:nvPr>
            <p:ph idx="1"/>
          </p:nvPr>
        </p:nvSpPr>
        <p:spPr>
          <a:xfrm>
            <a:off x="838200" y="1825625"/>
            <a:ext cx="10515600" cy="4667250"/>
          </a:xfrm>
        </p:spPr>
        <p:txBody>
          <a:bodyPr>
            <a:normAutofit/>
          </a:bodyPr>
          <a:lstStyle/>
          <a:p>
            <a:r>
              <a:rPr lang="en-US" sz="4000" dirty="0"/>
              <a:t>The exception to the rule “choose Q where MC = MR” is that sometimes it maximizes profit (minimizes loss) for a firm to produce ZERO.</a:t>
            </a:r>
          </a:p>
          <a:p>
            <a:r>
              <a:rPr lang="en-US" sz="4000" dirty="0"/>
              <a:t>That is, to shut down, even if it has fixed costs</a:t>
            </a:r>
          </a:p>
          <a:p>
            <a:r>
              <a:rPr lang="en-US" sz="4000" dirty="0"/>
              <a:t>When? </a:t>
            </a:r>
            <a:r>
              <a:rPr lang="en-US" sz="4400" b="1" dirty="0">
                <a:solidFill>
                  <a:srgbClr val="7030A0"/>
                </a:solidFill>
              </a:rPr>
              <a:t>If MR &lt; AVC</a:t>
            </a:r>
          </a:p>
          <a:p>
            <a:r>
              <a:rPr lang="en-US" sz="4000" dirty="0"/>
              <a:t>In that case, producing any output INCREASES losses </a:t>
            </a:r>
          </a:p>
        </p:txBody>
      </p:sp>
    </p:spTree>
    <p:extLst>
      <p:ext uri="{BB962C8B-B14F-4D97-AF65-F5344CB8AC3E}">
        <p14:creationId xmlns:p14="http://schemas.microsoft.com/office/powerpoint/2010/main" val="13115987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6AEE97-CB7B-77BD-4844-9CE84DC50F38}"/>
              </a:ext>
            </a:extLst>
          </p:cNvPr>
          <p:cNvSpPr>
            <a:spLocks noGrp="1"/>
          </p:cNvSpPr>
          <p:nvPr>
            <p:ph type="title"/>
          </p:nvPr>
        </p:nvSpPr>
        <p:spPr/>
        <p:txBody>
          <a:bodyPr/>
          <a:lstStyle/>
          <a:p>
            <a:pPr algn="ctr"/>
            <a:r>
              <a:rPr lang="en-US" dirty="0"/>
              <a:t>Shutting down in the short run: the picture</a:t>
            </a:r>
          </a:p>
        </p:txBody>
      </p:sp>
      <p:cxnSp>
        <p:nvCxnSpPr>
          <p:cNvPr id="6" name="Straight Connector 5">
            <a:extLst>
              <a:ext uri="{FF2B5EF4-FFF2-40B4-BE49-F238E27FC236}">
                <a16:creationId xmlns:a16="http://schemas.microsoft.com/office/drawing/2014/main" id="{FC98FDEA-DA0E-0FEE-2FC3-A1C4AD5E1DE0}"/>
              </a:ext>
            </a:extLst>
          </p:cNvPr>
          <p:cNvCxnSpPr/>
          <p:nvPr/>
        </p:nvCxnSpPr>
        <p:spPr>
          <a:xfrm>
            <a:off x="2133522" y="2027796"/>
            <a:ext cx="0" cy="39001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2D92996C-99D8-6D35-0CEC-9BD59CA03054}"/>
              </a:ext>
            </a:extLst>
          </p:cNvPr>
          <p:cNvCxnSpPr/>
          <p:nvPr/>
        </p:nvCxnSpPr>
        <p:spPr>
          <a:xfrm>
            <a:off x="2133522" y="5927992"/>
            <a:ext cx="5803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F0EA1467-D5A0-341F-ACE2-7507909757A6}"/>
              </a:ext>
            </a:extLst>
          </p:cNvPr>
          <p:cNvSpPr txBox="1"/>
          <p:nvPr/>
        </p:nvSpPr>
        <p:spPr>
          <a:xfrm>
            <a:off x="1306051" y="2027796"/>
            <a:ext cx="827471" cy="584775"/>
          </a:xfrm>
          <a:prstGeom prst="rect">
            <a:avLst/>
          </a:prstGeom>
          <a:noFill/>
        </p:spPr>
        <p:txBody>
          <a:bodyPr wrap="none" rtlCol="0">
            <a:spAutoFit/>
          </a:bodyPr>
          <a:lstStyle/>
          <a:p>
            <a:r>
              <a:rPr lang="en-US" sz="3200" dirty="0"/>
              <a:t>€/Q</a:t>
            </a:r>
          </a:p>
        </p:txBody>
      </p:sp>
      <p:sp>
        <p:nvSpPr>
          <p:cNvPr id="10" name="TextBox 9">
            <a:extLst>
              <a:ext uri="{FF2B5EF4-FFF2-40B4-BE49-F238E27FC236}">
                <a16:creationId xmlns:a16="http://schemas.microsoft.com/office/drawing/2014/main" id="{CE5F0C63-EBDB-7898-8F76-A7D2ED2E5C03}"/>
              </a:ext>
            </a:extLst>
          </p:cNvPr>
          <p:cNvSpPr txBox="1"/>
          <p:nvPr/>
        </p:nvSpPr>
        <p:spPr>
          <a:xfrm>
            <a:off x="8397551" y="6123543"/>
            <a:ext cx="2129109" cy="584775"/>
          </a:xfrm>
          <a:prstGeom prst="rect">
            <a:avLst/>
          </a:prstGeom>
          <a:noFill/>
        </p:spPr>
        <p:txBody>
          <a:bodyPr wrap="none" rtlCol="0">
            <a:spAutoFit/>
          </a:bodyPr>
          <a:lstStyle/>
          <a:p>
            <a:r>
              <a:rPr lang="en-US" sz="3200" dirty="0"/>
              <a:t>Q of output</a:t>
            </a:r>
          </a:p>
        </p:txBody>
      </p:sp>
      <p:cxnSp>
        <p:nvCxnSpPr>
          <p:cNvPr id="12" name="Straight Connector 11">
            <a:extLst>
              <a:ext uri="{FF2B5EF4-FFF2-40B4-BE49-F238E27FC236}">
                <a16:creationId xmlns:a16="http://schemas.microsoft.com/office/drawing/2014/main" id="{80423DE6-E90B-9F81-391B-642ED7F283D4}"/>
              </a:ext>
            </a:extLst>
          </p:cNvPr>
          <p:cNvCxnSpPr/>
          <p:nvPr/>
        </p:nvCxnSpPr>
        <p:spPr>
          <a:xfrm>
            <a:off x="2164702" y="4292082"/>
            <a:ext cx="528112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3F24932B-818A-8B39-4506-E6FC8DFE77CE}"/>
              </a:ext>
            </a:extLst>
          </p:cNvPr>
          <p:cNvSpPr txBox="1"/>
          <p:nvPr/>
        </p:nvSpPr>
        <p:spPr>
          <a:xfrm>
            <a:off x="7477007" y="4086808"/>
            <a:ext cx="1659751" cy="1077218"/>
          </a:xfrm>
          <a:prstGeom prst="rect">
            <a:avLst/>
          </a:prstGeom>
          <a:noFill/>
        </p:spPr>
        <p:txBody>
          <a:bodyPr wrap="square" rtlCol="0">
            <a:spAutoFit/>
          </a:bodyPr>
          <a:lstStyle/>
          <a:p>
            <a:r>
              <a:rPr lang="en-US" sz="3200" dirty="0"/>
              <a:t>MR </a:t>
            </a:r>
            <a:r>
              <a:rPr lang="en-US" sz="3200"/>
              <a:t>= AR = P</a:t>
            </a:r>
            <a:endParaRPr lang="en-US" sz="3200" dirty="0"/>
          </a:p>
        </p:txBody>
      </p:sp>
      <p:sp>
        <p:nvSpPr>
          <p:cNvPr id="14" name="Freeform 13">
            <a:extLst>
              <a:ext uri="{FF2B5EF4-FFF2-40B4-BE49-F238E27FC236}">
                <a16:creationId xmlns:a16="http://schemas.microsoft.com/office/drawing/2014/main" id="{5B115B22-EF27-EF44-4B75-4AC8FCEB6B67}"/>
              </a:ext>
            </a:extLst>
          </p:cNvPr>
          <p:cNvSpPr/>
          <p:nvPr/>
        </p:nvSpPr>
        <p:spPr>
          <a:xfrm>
            <a:off x="2453873" y="2612571"/>
            <a:ext cx="3601616" cy="2747938"/>
          </a:xfrm>
          <a:custGeom>
            <a:avLst/>
            <a:gdLst>
              <a:gd name="connsiteX0" fmla="*/ 0 w 3601616"/>
              <a:gd name="connsiteY0" fmla="*/ 2276670 h 2747938"/>
              <a:gd name="connsiteX1" fmla="*/ 391886 w 3601616"/>
              <a:gd name="connsiteY1" fmla="*/ 2631233 h 2747938"/>
              <a:gd name="connsiteX2" fmla="*/ 989045 w 3601616"/>
              <a:gd name="connsiteY2" fmla="*/ 2743200 h 2747938"/>
              <a:gd name="connsiteX3" fmla="*/ 1586204 w 3601616"/>
              <a:gd name="connsiteY3" fmla="*/ 2500605 h 2747938"/>
              <a:gd name="connsiteX4" fmla="*/ 2071396 w 3601616"/>
              <a:gd name="connsiteY4" fmla="*/ 2127380 h 2747938"/>
              <a:gd name="connsiteX5" fmla="*/ 2369976 w 3601616"/>
              <a:gd name="connsiteY5" fmla="*/ 1772817 h 2747938"/>
              <a:gd name="connsiteX6" fmla="*/ 2761861 w 3601616"/>
              <a:gd name="connsiteY6" fmla="*/ 1250302 h 2747938"/>
              <a:gd name="connsiteX7" fmla="*/ 3153747 w 3601616"/>
              <a:gd name="connsiteY7" fmla="*/ 709127 h 2747938"/>
              <a:gd name="connsiteX8" fmla="*/ 3601616 w 3601616"/>
              <a:gd name="connsiteY8" fmla="*/ 0 h 2747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01616" h="2747938">
                <a:moveTo>
                  <a:pt x="0" y="2276670"/>
                </a:moveTo>
                <a:cubicBezTo>
                  <a:pt x="113522" y="2415074"/>
                  <a:pt x="227045" y="2553478"/>
                  <a:pt x="391886" y="2631233"/>
                </a:cubicBezTo>
                <a:cubicBezTo>
                  <a:pt x="556727" y="2708988"/>
                  <a:pt x="789992" y="2764971"/>
                  <a:pt x="989045" y="2743200"/>
                </a:cubicBezTo>
                <a:cubicBezTo>
                  <a:pt x="1188098" y="2721429"/>
                  <a:pt x="1405812" y="2603242"/>
                  <a:pt x="1586204" y="2500605"/>
                </a:cubicBezTo>
                <a:cubicBezTo>
                  <a:pt x="1766596" y="2397968"/>
                  <a:pt x="1940767" y="2248678"/>
                  <a:pt x="2071396" y="2127380"/>
                </a:cubicBezTo>
                <a:cubicBezTo>
                  <a:pt x="2202025" y="2006082"/>
                  <a:pt x="2254899" y="1918997"/>
                  <a:pt x="2369976" y="1772817"/>
                </a:cubicBezTo>
                <a:cubicBezTo>
                  <a:pt x="2485053" y="1626637"/>
                  <a:pt x="2631233" y="1427584"/>
                  <a:pt x="2761861" y="1250302"/>
                </a:cubicBezTo>
                <a:cubicBezTo>
                  <a:pt x="2892489" y="1073020"/>
                  <a:pt x="3013788" y="917511"/>
                  <a:pt x="3153747" y="709127"/>
                </a:cubicBezTo>
                <a:cubicBezTo>
                  <a:pt x="3293706" y="500743"/>
                  <a:pt x="3447661" y="250371"/>
                  <a:pt x="3601616" y="0"/>
                </a:cubicBezTo>
              </a:path>
            </a:pathLst>
          </a:cu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319A503A-91A6-E221-7C0D-882FB272A1E7}"/>
              </a:ext>
            </a:extLst>
          </p:cNvPr>
          <p:cNvSpPr txBox="1"/>
          <p:nvPr/>
        </p:nvSpPr>
        <p:spPr>
          <a:xfrm>
            <a:off x="5766324" y="1996751"/>
            <a:ext cx="827470" cy="584775"/>
          </a:xfrm>
          <a:prstGeom prst="rect">
            <a:avLst/>
          </a:prstGeom>
          <a:noFill/>
        </p:spPr>
        <p:txBody>
          <a:bodyPr wrap="square" rtlCol="0">
            <a:spAutoFit/>
          </a:bodyPr>
          <a:lstStyle/>
          <a:p>
            <a:r>
              <a:rPr lang="en-US" sz="3200" dirty="0"/>
              <a:t>MC</a:t>
            </a:r>
          </a:p>
        </p:txBody>
      </p:sp>
      <p:sp>
        <p:nvSpPr>
          <p:cNvPr id="18" name="TextBox 17">
            <a:extLst>
              <a:ext uri="{FF2B5EF4-FFF2-40B4-BE49-F238E27FC236}">
                <a16:creationId xmlns:a16="http://schemas.microsoft.com/office/drawing/2014/main" id="{03EFE345-3980-C342-0266-FBC79414FE12}"/>
              </a:ext>
            </a:extLst>
          </p:cNvPr>
          <p:cNvSpPr txBox="1"/>
          <p:nvPr/>
        </p:nvSpPr>
        <p:spPr>
          <a:xfrm>
            <a:off x="2967135" y="6123543"/>
            <a:ext cx="2948473" cy="584775"/>
          </a:xfrm>
          <a:prstGeom prst="rect">
            <a:avLst/>
          </a:prstGeom>
          <a:noFill/>
        </p:spPr>
        <p:txBody>
          <a:bodyPr wrap="square" rtlCol="0">
            <a:spAutoFit/>
          </a:bodyPr>
          <a:lstStyle/>
          <a:p>
            <a:r>
              <a:rPr lang="en-US" sz="3200" dirty="0"/>
              <a:t>Choose Q = 0!</a:t>
            </a:r>
          </a:p>
        </p:txBody>
      </p:sp>
      <p:sp>
        <p:nvSpPr>
          <p:cNvPr id="3" name="Freeform 2">
            <a:extLst>
              <a:ext uri="{FF2B5EF4-FFF2-40B4-BE49-F238E27FC236}">
                <a16:creationId xmlns:a16="http://schemas.microsoft.com/office/drawing/2014/main" id="{7E0E2E3D-2C98-0DD9-1463-92E06701E104}"/>
              </a:ext>
            </a:extLst>
          </p:cNvPr>
          <p:cNvSpPr/>
          <p:nvPr/>
        </p:nvSpPr>
        <p:spPr>
          <a:xfrm>
            <a:off x="3246792" y="2514833"/>
            <a:ext cx="3359020" cy="1242699"/>
          </a:xfrm>
          <a:custGeom>
            <a:avLst/>
            <a:gdLst>
              <a:gd name="connsiteX0" fmla="*/ 0 w 3359020"/>
              <a:gd name="connsiteY0" fmla="*/ 0 h 1242699"/>
              <a:gd name="connsiteX1" fmla="*/ 578498 w 3359020"/>
              <a:gd name="connsiteY1" fmla="*/ 597159 h 1242699"/>
              <a:gd name="connsiteX2" fmla="*/ 1156996 w 3359020"/>
              <a:gd name="connsiteY2" fmla="*/ 933061 h 1242699"/>
              <a:gd name="connsiteX3" fmla="*/ 1772816 w 3359020"/>
              <a:gd name="connsiteY3" fmla="*/ 1194318 h 1242699"/>
              <a:gd name="connsiteX4" fmla="*/ 2164702 w 3359020"/>
              <a:gd name="connsiteY4" fmla="*/ 1231641 h 1242699"/>
              <a:gd name="connsiteX5" fmla="*/ 2593910 w 3359020"/>
              <a:gd name="connsiteY5" fmla="*/ 1063690 h 1242699"/>
              <a:gd name="connsiteX6" fmla="*/ 3060441 w 3359020"/>
              <a:gd name="connsiteY6" fmla="*/ 727788 h 1242699"/>
              <a:gd name="connsiteX7" fmla="*/ 3359020 w 3359020"/>
              <a:gd name="connsiteY7" fmla="*/ 410547 h 1242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59020" h="1242699">
                <a:moveTo>
                  <a:pt x="0" y="0"/>
                </a:moveTo>
                <a:cubicBezTo>
                  <a:pt x="192832" y="220824"/>
                  <a:pt x="385665" y="441649"/>
                  <a:pt x="578498" y="597159"/>
                </a:cubicBezTo>
                <a:cubicBezTo>
                  <a:pt x="771331" y="752669"/>
                  <a:pt x="957943" y="833534"/>
                  <a:pt x="1156996" y="933061"/>
                </a:cubicBezTo>
                <a:cubicBezTo>
                  <a:pt x="1356049" y="1032588"/>
                  <a:pt x="1604865" y="1144555"/>
                  <a:pt x="1772816" y="1194318"/>
                </a:cubicBezTo>
                <a:cubicBezTo>
                  <a:pt x="1940767" y="1244081"/>
                  <a:pt x="2027853" y="1253412"/>
                  <a:pt x="2164702" y="1231641"/>
                </a:cubicBezTo>
                <a:cubicBezTo>
                  <a:pt x="2301551" y="1209870"/>
                  <a:pt x="2444620" y="1147666"/>
                  <a:pt x="2593910" y="1063690"/>
                </a:cubicBezTo>
                <a:cubicBezTo>
                  <a:pt x="2743200" y="979715"/>
                  <a:pt x="2932923" y="836645"/>
                  <a:pt x="3060441" y="727788"/>
                </a:cubicBezTo>
                <a:cubicBezTo>
                  <a:pt x="3187959" y="618931"/>
                  <a:pt x="3273489" y="514739"/>
                  <a:pt x="3359020" y="410547"/>
                </a:cubicBezTo>
              </a:path>
            </a:pathLst>
          </a:cu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68C96864-297C-D221-68E8-52309AE0B365}"/>
              </a:ext>
            </a:extLst>
          </p:cNvPr>
          <p:cNvSpPr txBox="1"/>
          <p:nvPr/>
        </p:nvSpPr>
        <p:spPr>
          <a:xfrm>
            <a:off x="6605813" y="2565918"/>
            <a:ext cx="1402864" cy="584775"/>
          </a:xfrm>
          <a:prstGeom prst="rect">
            <a:avLst/>
          </a:prstGeom>
          <a:noFill/>
        </p:spPr>
        <p:txBody>
          <a:bodyPr wrap="square" rtlCol="0">
            <a:spAutoFit/>
          </a:bodyPr>
          <a:lstStyle/>
          <a:p>
            <a:r>
              <a:rPr lang="en-US" sz="3200" dirty="0"/>
              <a:t>AVC</a:t>
            </a:r>
          </a:p>
        </p:txBody>
      </p:sp>
      <mc:AlternateContent xmlns:mc="http://schemas.openxmlformats.org/markup-compatibility/2006" xmlns:p14="http://schemas.microsoft.com/office/powerpoint/2010/main">
        <mc:Choice Requires="p14">
          <p:contentPart p14:bwMode="auto" r:id="rId2">
            <p14:nvContentPartPr>
              <p14:cNvPr id="11" name="Ink 10">
                <a:extLst>
                  <a:ext uri="{FF2B5EF4-FFF2-40B4-BE49-F238E27FC236}">
                    <a16:creationId xmlns:a16="http://schemas.microsoft.com/office/drawing/2014/main" id="{7CD71511-4ABF-A2C1-F1AF-C7B261BF9742}"/>
                  </a:ext>
                </a:extLst>
              </p14:cNvPr>
              <p14:cNvContentPartPr/>
              <p14:nvPr/>
            </p14:nvContentPartPr>
            <p14:xfrm>
              <a:off x="2218224" y="6004925"/>
              <a:ext cx="728640" cy="430200"/>
            </p14:xfrm>
          </p:contentPart>
        </mc:Choice>
        <mc:Fallback xmlns="">
          <p:pic>
            <p:nvPicPr>
              <p:cNvPr id="11" name="Ink 10">
                <a:extLst>
                  <a:ext uri="{FF2B5EF4-FFF2-40B4-BE49-F238E27FC236}">
                    <a16:creationId xmlns:a16="http://schemas.microsoft.com/office/drawing/2014/main" id="{7CD71511-4ABF-A2C1-F1AF-C7B261BF9742}"/>
                  </a:ext>
                </a:extLst>
              </p:cNvPr>
              <p:cNvPicPr/>
              <p:nvPr/>
            </p:nvPicPr>
            <p:blipFill>
              <a:blip r:embed="rId3"/>
              <a:stretch>
                <a:fillRect/>
              </a:stretch>
            </p:blipFill>
            <p:spPr>
              <a:xfrm>
                <a:off x="2200584" y="5986925"/>
                <a:ext cx="764280" cy="465840"/>
              </a:xfrm>
              <a:prstGeom prst="rect">
                <a:avLst/>
              </a:prstGeom>
            </p:spPr>
          </p:pic>
        </mc:Fallback>
      </mc:AlternateContent>
      <p:sp>
        <p:nvSpPr>
          <p:cNvPr id="16" name="TextBox 15">
            <a:extLst>
              <a:ext uri="{FF2B5EF4-FFF2-40B4-BE49-F238E27FC236}">
                <a16:creationId xmlns:a16="http://schemas.microsoft.com/office/drawing/2014/main" id="{0B9FB092-3933-CA2F-F102-D3C85CD27FF4}"/>
              </a:ext>
            </a:extLst>
          </p:cNvPr>
          <p:cNvSpPr txBox="1"/>
          <p:nvPr/>
        </p:nvSpPr>
        <p:spPr>
          <a:xfrm>
            <a:off x="9577781" y="1702965"/>
            <a:ext cx="2332653" cy="3416320"/>
          </a:xfrm>
          <a:prstGeom prst="rect">
            <a:avLst/>
          </a:prstGeom>
          <a:noFill/>
        </p:spPr>
        <p:txBody>
          <a:bodyPr wrap="square" rtlCol="0">
            <a:spAutoFit/>
          </a:bodyPr>
          <a:lstStyle/>
          <a:p>
            <a:r>
              <a:rPr lang="en-US" sz="2400" dirty="0">
                <a:solidFill>
                  <a:srgbClr val="7030A0"/>
                </a:solidFill>
              </a:rPr>
              <a:t>Variable costs are </a:t>
            </a:r>
            <a:r>
              <a:rPr lang="en-US" sz="2400" b="1" dirty="0">
                <a:solidFill>
                  <a:srgbClr val="7030A0"/>
                </a:solidFill>
              </a:rPr>
              <a:t>avoidable</a:t>
            </a:r>
            <a:r>
              <a:rPr lang="en-US" sz="2400" dirty="0">
                <a:solidFill>
                  <a:srgbClr val="7030A0"/>
                </a:solidFill>
              </a:rPr>
              <a:t>. If making output costs more in variable costs than it brings in revenue, it’s better not to make output. </a:t>
            </a:r>
          </a:p>
        </p:txBody>
      </p:sp>
      <p:sp>
        <p:nvSpPr>
          <p:cNvPr id="20" name="TextBox 19">
            <a:extLst>
              <a:ext uri="{FF2B5EF4-FFF2-40B4-BE49-F238E27FC236}">
                <a16:creationId xmlns:a16="http://schemas.microsoft.com/office/drawing/2014/main" id="{1E5239AA-71F8-42B8-3A26-5CDE897DF13E}"/>
              </a:ext>
            </a:extLst>
          </p:cNvPr>
          <p:cNvSpPr txBox="1"/>
          <p:nvPr/>
        </p:nvSpPr>
        <p:spPr>
          <a:xfrm>
            <a:off x="433482" y="3305889"/>
            <a:ext cx="2944193" cy="830997"/>
          </a:xfrm>
          <a:prstGeom prst="rect">
            <a:avLst/>
          </a:prstGeom>
          <a:noFill/>
        </p:spPr>
        <p:txBody>
          <a:bodyPr wrap="square" rtlCol="0">
            <a:spAutoFit/>
          </a:bodyPr>
          <a:lstStyle/>
          <a:p>
            <a:r>
              <a:rPr lang="en-US" sz="2400" dirty="0">
                <a:solidFill>
                  <a:srgbClr val="FF0000"/>
                </a:solidFill>
              </a:rPr>
              <a:t>Revenue never covers variable costs!</a:t>
            </a:r>
          </a:p>
        </p:txBody>
      </p:sp>
      <mc:AlternateContent xmlns:mc="http://schemas.openxmlformats.org/markup-compatibility/2006" xmlns:p14="http://schemas.microsoft.com/office/powerpoint/2010/main">
        <mc:Choice Requires="p14">
          <p:contentPart p14:bwMode="auto" r:id="rId4">
            <p14:nvContentPartPr>
              <p14:cNvPr id="21" name="Ink 20">
                <a:extLst>
                  <a:ext uri="{FF2B5EF4-FFF2-40B4-BE49-F238E27FC236}">
                    <a16:creationId xmlns:a16="http://schemas.microsoft.com/office/drawing/2014/main" id="{89FCF3FE-36AC-26B2-2D20-BAE37761573D}"/>
                  </a:ext>
                </a:extLst>
              </p14:cNvPr>
              <p14:cNvContentPartPr/>
              <p14:nvPr/>
            </p14:nvContentPartPr>
            <p14:xfrm>
              <a:off x="3775224" y="3196205"/>
              <a:ext cx="277920" cy="214920"/>
            </p14:xfrm>
          </p:contentPart>
        </mc:Choice>
        <mc:Fallback xmlns="">
          <p:pic>
            <p:nvPicPr>
              <p:cNvPr id="21" name="Ink 20">
                <a:extLst>
                  <a:ext uri="{FF2B5EF4-FFF2-40B4-BE49-F238E27FC236}">
                    <a16:creationId xmlns:a16="http://schemas.microsoft.com/office/drawing/2014/main" id="{89FCF3FE-36AC-26B2-2D20-BAE37761573D}"/>
                  </a:ext>
                </a:extLst>
              </p:cNvPr>
              <p:cNvPicPr/>
              <p:nvPr/>
            </p:nvPicPr>
            <p:blipFill>
              <a:blip r:embed="rId5"/>
              <a:stretch>
                <a:fillRect/>
              </a:stretch>
            </p:blipFill>
            <p:spPr>
              <a:xfrm>
                <a:off x="3757584" y="3178205"/>
                <a:ext cx="313560" cy="25056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22" name="Ink 21">
                <a:extLst>
                  <a:ext uri="{FF2B5EF4-FFF2-40B4-BE49-F238E27FC236}">
                    <a16:creationId xmlns:a16="http://schemas.microsoft.com/office/drawing/2014/main" id="{E6616BA0-0F0C-11D4-98CB-9EC8E324E241}"/>
                  </a:ext>
                </a:extLst>
              </p14:cNvPr>
              <p14:cNvContentPartPr/>
              <p14:nvPr/>
            </p14:nvContentPartPr>
            <p14:xfrm>
              <a:off x="3783864" y="3252365"/>
              <a:ext cx="250920" cy="1071000"/>
            </p14:xfrm>
          </p:contentPart>
        </mc:Choice>
        <mc:Fallback xmlns="">
          <p:pic>
            <p:nvPicPr>
              <p:cNvPr id="22" name="Ink 21">
                <a:extLst>
                  <a:ext uri="{FF2B5EF4-FFF2-40B4-BE49-F238E27FC236}">
                    <a16:creationId xmlns:a16="http://schemas.microsoft.com/office/drawing/2014/main" id="{E6616BA0-0F0C-11D4-98CB-9EC8E324E241}"/>
                  </a:ext>
                </a:extLst>
              </p:cNvPr>
              <p:cNvPicPr/>
              <p:nvPr/>
            </p:nvPicPr>
            <p:blipFill>
              <a:blip r:embed="rId7"/>
              <a:stretch>
                <a:fillRect/>
              </a:stretch>
            </p:blipFill>
            <p:spPr>
              <a:xfrm>
                <a:off x="3765864" y="3234365"/>
                <a:ext cx="286560" cy="11066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24" name="Ink 23">
                <a:extLst>
                  <a:ext uri="{FF2B5EF4-FFF2-40B4-BE49-F238E27FC236}">
                    <a16:creationId xmlns:a16="http://schemas.microsoft.com/office/drawing/2014/main" id="{4373FD86-BE93-EA01-1C14-FF547CFD6963}"/>
                  </a:ext>
                </a:extLst>
              </p14:cNvPr>
              <p14:cNvContentPartPr/>
              <p14:nvPr/>
            </p14:nvContentPartPr>
            <p14:xfrm>
              <a:off x="4831104" y="3670685"/>
              <a:ext cx="220680" cy="160920"/>
            </p14:xfrm>
          </p:contentPart>
        </mc:Choice>
        <mc:Fallback xmlns="">
          <p:pic>
            <p:nvPicPr>
              <p:cNvPr id="24" name="Ink 23">
                <a:extLst>
                  <a:ext uri="{FF2B5EF4-FFF2-40B4-BE49-F238E27FC236}">
                    <a16:creationId xmlns:a16="http://schemas.microsoft.com/office/drawing/2014/main" id="{4373FD86-BE93-EA01-1C14-FF547CFD6963}"/>
                  </a:ext>
                </a:extLst>
              </p:cNvPr>
              <p:cNvPicPr/>
              <p:nvPr/>
            </p:nvPicPr>
            <p:blipFill>
              <a:blip r:embed="rId9"/>
              <a:stretch>
                <a:fillRect/>
              </a:stretch>
            </p:blipFill>
            <p:spPr>
              <a:xfrm>
                <a:off x="4813104" y="3653045"/>
                <a:ext cx="256320" cy="19656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25" name="Ink 24">
                <a:extLst>
                  <a:ext uri="{FF2B5EF4-FFF2-40B4-BE49-F238E27FC236}">
                    <a16:creationId xmlns:a16="http://schemas.microsoft.com/office/drawing/2014/main" id="{D4D2596D-81D7-CC25-DABE-117C5F7917CE}"/>
                  </a:ext>
                </a:extLst>
              </p14:cNvPr>
              <p14:cNvContentPartPr/>
              <p14:nvPr/>
            </p14:nvContentPartPr>
            <p14:xfrm>
              <a:off x="4834704" y="3728645"/>
              <a:ext cx="306000" cy="597240"/>
            </p14:xfrm>
          </p:contentPart>
        </mc:Choice>
        <mc:Fallback xmlns="">
          <p:pic>
            <p:nvPicPr>
              <p:cNvPr id="25" name="Ink 24">
                <a:extLst>
                  <a:ext uri="{FF2B5EF4-FFF2-40B4-BE49-F238E27FC236}">
                    <a16:creationId xmlns:a16="http://schemas.microsoft.com/office/drawing/2014/main" id="{D4D2596D-81D7-CC25-DABE-117C5F7917CE}"/>
                  </a:ext>
                </a:extLst>
              </p:cNvPr>
              <p:cNvPicPr/>
              <p:nvPr/>
            </p:nvPicPr>
            <p:blipFill>
              <a:blip r:embed="rId11"/>
              <a:stretch>
                <a:fillRect/>
              </a:stretch>
            </p:blipFill>
            <p:spPr>
              <a:xfrm>
                <a:off x="4816704" y="3711005"/>
                <a:ext cx="341640" cy="63288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26" name="Ink 25">
                <a:extLst>
                  <a:ext uri="{FF2B5EF4-FFF2-40B4-BE49-F238E27FC236}">
                    <a16:creationId xmlns:a16="http://schemas.microsoft.com/office/drawing/2014/main" id="{3815C6D4-0E8E-10E3-5A9E-91DE77CC45F2}"/>
                  </a:ext>
                </a:extLst>
              </p14:cNvPr>
              <p14:cNvContentPartPr/>
              <p14:nvPr/>
            </p14:nvContentPartPr>
            <p14:xfrm>
              <a:off x="6234744" y="3292325"/>
              <a:ext cx="284040" cy="346320"/>
            </p14:xfrm>
          </p:contentPart>
        </mc:Choice>
        <mc:Fallback xmlns="">
          <p:pic>
            <p:nvPicPr>
              <p:cNvPr id="26" name="Ink 25">
                <a:extLst>
                  <a:ext uri="{FF2B5EF4-FFF2-40B4-BE49-F238E27FC236}">
                    <a16:creationId xmlns:a16="http://schemas.microsoft.com/office/drawing/2014/main" id="{3815C6D4-0E8E-10E3-5A9E-91DE77CC45F2}"/>
                  </a:ext>
                </a:extLst>
              </p:cNvPr>
              <p:cNvPicPr/>
              <p:nvPr/>
            </p:nvPicPr>
            <p:blipFill>
              <a:blip r:embed="rId13"/>
              <a:stretch>
                <a:fillRect/>
              </a:stretch>
            </p:blipFill>
            <p:spPr>
              <a:xfrm>
                <a:off x="6216744" y="3274325"/>
                <a:ext cx="319680" cy="38196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7" name="Ink 26">
                <a:extLst>
                  <a:ext uri="{FF2B5EF4-FFF2-40B4-BE49-F238E27FC236}">
                    <a16:creationId xmlns:a16="http://schemas.microsoft.com/office/drawing/2014/main" id="{BCAEF6AA-7E87-612C-2333-81169156716C}"/>
                  </a:ext>
                </a:extLst>
              </p14:cNvPr>
              <p14:cNvContentPartPr/>
              <p14:nvPr/>
            </p14:nvContentPartPr>
            <p14:xfrm>
              <a:off x="6172824" y="3324365"/>
              <a:ext cx="344880" cy="1009800"/>
            </p14:xfrm>
          </p:contentPart>
        </mc:Choice>
        <mc:Fallback xmlns="">
          <p:pic>
            <p:nvPicPr>
              <p:cNvPr id="27" name="Ink 26">
                <a:extLst>
                  <a:ext uri="{FF2B5EF4-FFF2-40B4-BE49-F238E27FC236}">
                    <a16:creationId xmlns:a16="http://schemas.microsoft.com/office/drawing/2014/main" id="{BCAEF6AA-7E87-612C-2333-81169156716C}"/>
                  </a:ext>
                </a:extLst>
              </p:cNvPr>
              <p:cNvPicPr/>
              <p:nvPr/>
            </p:nvPicPr>
            <p:blipFill>
              <a:blip r:embed="rId15"/>
              <a:stretch>
                <a:fillRect/>
              </a:stretch>
            </p:blipFill>
            <p:spPr>
              <a:xfrm>
                <a:off x="6155184" y="3306365"/>
                <a:ext cx="380520" cy="1045440"/>
              </a:xfrm>
              <a:prstGeom prst="rect">
                <a:avLst/>
              </a:prstGeom>
            </p:spPr>
          </p:pic>
        </mc:Fallback>
      </mc:AlternateContent>
    </p:spTree>
    <p:extLst>
      <p:ext uri="{BB962C8B-B14F-4D97-AF65-F5344CB8AC3E}">
        <p14:creationId xmlns:p14="http://schemas.microsoft.com/office/powerpoint/2010/main" val="25328641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6AEE97-CB7B-77BD-4844-9CE84DC50F38}"/>
              </a:ext>
            </a:extLst>
          </p:cNvPr>
          <p:cNvSpPr>
            <a:spLocks noGrp="1"/>
          </p:cNvSpPr>
          <p:nvPr>
            <p:ph type="title"/>
          </p:nvPr>
        </p:nvSpPr>
        <p:spPr/>
        <p:txBody>
          <a:bodyPr/>
          <a:lstStyle/>
          <a:p>
            <a:pPr algn="ctr"/>
            <a:r>
              <a:rPr lang="en-US" dirty="0"/>
              <a:t>Profit max showing all the cost curves</a:t>
            </a:r>
            <a:br>
              <a:rPr lang="en-US" dirty="0"/>
            </a:br>
            <a:r>
              <a:rPr lang="en-US" dirty="0"/>
              <a:t>This firm should stay open and produce at Q*</a:t>
            </a:r>
          </a:p>
        </p:txBody>
      </p:sp>
      <p:cxnSp>
        <p:nvCxnSpPr>
          <p:cNvPr id="6" name="Straight Connector 5">
            <a:extLst>
              <a:ext uri="{FF2B5EF4-FFF2-40B4-BE49-F238E27FC236}">
                <a16:creationId xmlns:a16="http://schemas.microsoft.com/office/drawing/2014/main" id="{FC98FDEA-DA0E-0FEE-2FC3-A1C4AD5E1DE0}"/>
              </a:ext>
            </a:extLst>
          </p:cNvPr>
          <p:cNvCxnSpPr/>
          <p:nvPr/>
        </p:nvCxnSpPr>
        <p:spPr>
          <a:xfrm>
            <a:off x="2817845" y="1996751"/>
            <a:ext cx="0" cy="39001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2D92996C-99D8-6D35-0CEC-9BD59CA03054}"/>
              </a:ext>
            </a:extLst>
          </p:cNvPr>
          <p:cNvCxnSpPr/>
          <p:nvPr/>
        </p:nvCxnSpPr>
        <p:spPr>
          <a:xfrm>
            <a:off x="2817845" y="5896947"/>
            <a:ext cx="5803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F0EA1467-D5A0-341F-ACE2-7507909757A6}"/>
              </a:ext>
            </a:extLst>
          </p:cNvPr>
          <p:cNvSpPr txBox="1"/>
          <p:nvPr/>
        </p:nvSpPr>
        <p:spPr>
          <a:xfrm>
            <a:off x="1698171" y="1996751"/>
            <a:ext cx="827471" cy="584775"/>
          </a:xfrm>
          <a:prstGeom prst="rect">
            <a:avLst/>
          </a:prstGeom>
          <a:noFill/>
        </p:spPr>
        <p:txBody>
          <a:bodyPr wrap="none" rtlCol="0">
            <a:spAutoFit/>
          </a:bodyPr>
          <a:lstStyle/>
          <a:p>
            <a:r>
              <a:rPr lang="en-US" sz="3200" dirty="0"/>
              <a:t>€/Q</a:t>
            </a:r>
          </a:p>
        </p:txBody>
      </p:sp>
      <p:sp>
        <p:nvSpPr>
          <p:cNvPr id="10" name="TextBox 9">
            <a:extLst>
              <a:ext uri="{FF2B5EF4-FFF2-40B4-BE49-F238E27FC236}">
                <a16:creationId xmlns:a16="http://schemas.microsoft.com/office/drawing/2014/main" id="{CE5F0C63-EBDB-7898-8F76-A7D2ED2E5C03}"/>
              </a:ext>
            </a:extLst>
          </p:cNvPr>
          <p:cNvSpPr txBox="1"/>
          <p:nvPr/>
        </p:nvSpPr>
        <p:spPr>
          <a:xfrm>
            <a:off x="8397551" y="6123543"/>
            <a:ext cx="2129109" cy="584775"/>
          </a:xfrm>
          <a:prstGeom prst="rect">
            <a:avLst/>
          </a:prstGeom>
          <a:noFill/>
        </p:spPr>
        <p:txBody>
          <a:bodyPr wrap="none" rtlCol="0">
            <a:spAutoFit/>
          </a:bodyPr>
          <a:lstStyle/>
          <a:p>
            <a:r>
              <a:rPr lang="en-US" sz="3200" dirty="0"/>
              <a:t>Q of output</a:t>
            </a:r>
          </a:p>
        </p:txBody>
      </p:sp>
      <p:cxnSp>
        <p:nvCxnSpPr>
          <p:cNvPr id="12" name="Straight Connector 11">
            <a:extLst>
              <a:ext uri="{FF2B5EF4-FFF2-40B4-BE49-F238E27FC236}">
                <a16:creationId xmlns:a16="http://schemas.microsoft.com/office/drawing/2014/main" id="{80423DE6-E90B-9F81-391B-642ED7F283D4}"/>
              </a:ext>
            </a:extLst>
          </p:cNvPr>
          <p:cNvCxnSpPr/>
          <p:nvPr/>
        </p:nvCxnSpPr>
        <p:spPr>
          <a:xfrm>
            <a:off x="2817845" y="4292082"/>
            <a:ext cx="528112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3F24932B-818A-8B39-4506-E6FC8DFE77CE}"/>
              </a:ext>
            </a:extLst>
          </p:cNvPr>
          <p:cNvSpPr txBox="1"/>
          <p:nvPr/>
        </p:nvSpPr>
        <p:spPr>
          <a:xfrm>
            <a:off x="8397551" y="4086808"/>
            <a:ext cx="1361270" cy="584775"/>
          </a:xfrm>
          <a:prstGeom prst="rect">
            <a:avLst/>
          </a:prstGeom>
          <a:noFill/>
        </p:spPr>
        <p:txBody>
          <a:bodyPr wrap="none" rtlCol="0">
            <a:spAutoFit/>
          </a:bodyPr>
          <a:lstStyle/>
          <a:p>
            <a:r>
              <a:rPr lang="en-US" sz="3200" dirty="0"/>
              <a:t>MR = P</a:t>
            </a:r>
          </a:p>
        </p:txBody>
      </p:sp>
      <p:sp>
        <p:nvSpPr>
          <p:cNvPr id="14" name="Freeform 13">
            <a:extLst>
              <a:ext uri="{FF2B5EF4-FFF2-40B4-BE49-F238E27FC236}">
                <a16:creationId xmlns:a16="http://schemas.microsoft.com/office/drawing/2014/main" id="{5B115B22-EF27-EF44-4B75-4AC8FCEB6B67}"/>
              </a:ext>
            </a:extLst>
          </p:cNvPr>
          <p:cNvSpPr/>
          <p:nvPr/>
        </p:nvSpPr>
        <p:spPr>
          <a:xfrm>
            <a:off x="3004457" y="2612571"/>
            <a:ext cx="3601616" cy="2747938"/>
          </a:xfrm>
          <a:custGeom>
            <a:avLst/>
            <a:gdLst>
              <a:gd name="connsiteX0" fmla="*/ 0 w 3601616"/>
              <a:gd name="connsiteY0" fmla="*/ 2276670 h 2747938"/>
              <a:gd name="connsiteX1" fmla="*/ 391886 w 3601616"/>
              <a:gd name="connsiteY1" fmla="*/ 2631233 h 2747938"/>
              <a:gd name="connsiteX2" fmla="*/ 989045 w 3601616"/>
              <a:gd name="connsiteY2" fmla="*/ 2743200 h 2747938"/>
              <a:gd name="connsiteX3" fmla="*/ 1586204 w 3601616"/>
              <a:gd name="connsiteY3" fmla="*/ 2500605 h 2747938"/>
              <a:gd name="connsiteX4" fmla="*/ 2071396 w 3601616"/>
              <a:gd name="connsiteY4" fmla="*/ 2127380 h 2747938"/>
              <a:gd name="connsiteX5" fmla="*/ 2369976 w 3601616"/>
              <a:gd name="connsiteY5" fmla="*/ 1772817 h 2747938"/>
              <a:gd name="connsiteX6" fmla="*/ 2761861 w 3601616"/>
              <a:gd name="connsiteY6" fmla="*/ 1250302 h 2747938"/>
              <a:gd name="connsiteX7" fmla="*/ 3153747 w 3601616"/>
              <a:gd name="connsiteY7" fmla="*/ 709127 h 2747938"/>
              <a:gd name="connsiteX8" fmla="*/ 3601616 w 3601616"/>
              <a:gd name="connsiteY8" fmla="*/ 0 h 2747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01616" h="2747938">
                <a:moveTo>
                  <a:pt x="0" y="2276670"/>
                </a:moveTo>
                <a:cubicBezTo>
                  <a:pt x="113522" y="2415074"/>
                  <a:pt x="227045" y="2553478"/>
                  <a:pt x="391886" y="2631233"/>
                </a:cubicBezTo>
                <a:cubicBezTo>
                  <a:pt x="556727" y="2708988"/>
                  <a:pt x="789992" y="2764971"/>
                  <a:pt x="989045" y="2743200"/>
                </a:cubicBezTo>
                <a:cubicBezTo>
                  <a:pt x="1188098" y="2721429"/>
                  <a:pt x="1405812" y="2603242"/>
                  <a:pt x="1586204" y="2500605"/>
                </a:cubicBezTo>
                <a:cubicBezTo>
                  <a:pt x="1766596" y="2397968"/>
                  <a:pt x="1940767" y="2248678"/>
                  <a:pt x="2071396" y="2127380"/>
                </a:cubicBezTo>
                <a:cubicBezTo>
                  <a:pt x="2202025" y="2006082"/>
                  <a:pt x="2254899" y="1918997"/>
                  <a:pt x="2369976" y="1772817"/>
                </a:cubicBezTo>
                <a:cubicBezTo>
                  <a:pt x="2485053" y="1626637"/>
                  <a:pt x="2631233" y="1427584"/>
                  <a:pt x="2761861" y="1250302"/>
                </a:cubicBezTo>
                <a:cubicBezTo>
                  <a:pt x="2892489" y="1073020"/>
                  <a:pt x="3013788" y="917511"/>
                  <a:pt x="3153747" y="709127"/>
                </a:cubicBezTo>
                <a:cubicBezTo>
                  <a:pt x="3293706" y="500743"/>
                  <a:pt x="3447661" y="250371"/>
                  <a:pt x="3601616" y="0"/>
                </a:cubicBezTo>
              </a:path>
            </a:pathLst>
          </a:cu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319A503A-91A6-E221-7C0D-882FB272A1E7}"/>
              </a:ext>
            </a:extLst>
          </p:cNvPr>
          <p:cNvSpPr txBox="1"/>
          <p:nvPr/>
        </p:nvSpPr>
        <p:spPr>
          <a:xfrm>
            <a:off x="6400800" y="1996751"/>
            <a:ext cx="755335" cy="584775"/>
          </a:xfrm>
          <a:prstGeom prst="rect">
            <a:avLst/>
          </a:prstGeom>
          <a:noFill/>
        </p:spPr>
        <p:txBody>
          <a:bodyPr wrap="none" rtlCol="0">
            <a:spAutoFit/>
          </a:bodyPr>
          <a:lstStyle/>
          <a:p>
            <a:r>
              <a:rPr lang="en-US" sz="3200" dirty="0"/>
              <a:t>MC</a:t>
            </a:r>
          </a:p>
        </p:txBody>
      </p:sp>
      <p:cxnSp>
        <p:nvCxnSpPr>
          <p:cNvPr id="17" name="Straight Connector 16">
            <a:extLst>
              <a:ext uri="{FF2B5EF4-FFF2-40B4-BE49-F238E27FC236}">
                <a16:creationId xmlns:a16="http://schemas.microsoft.com/office/drawing/2014/main" id="{F56EE4A6-1A72-05E0-2937-65E3274698DD}"/>
              </a:ext>
            </a:extLst>
          </p:cNvPr>
          <p:cNvCxnSpPr/>
          <p:nvPr/>
        </p:nvCxnSpPr>
        <p:spPr>
          <a:xfrm>
            <a:off x="5449078" y="4292082"/>
            <a:ext cx="0" cy="1604865"/>
          </a:xfrm>
          <a:prstGeom prst="line">
            <a:avLst/>
          </a:prstGeom>
          <a:ln w="34925">
            <a:prstDash val="sysDot"/>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03EFE345-3980-C342-0266-FBC79414FE12}"/>
              </a:ext>
            </a:extLst>
          </p:cNvPr>
          <p:cNvSpPr txBox="1"/>
          <p:nvPr/>
        </p:nvSpPr>
        <p:spPr>
          <a:xfrm>
            <a:off x="5243804" y="6123543"/>
            <a:ext cx="665567" cy="584775"/>
          </a:xfrm>
          <a:prstGeom prst="rect">
            <a:avLst/>
          </a:prstGeom>
          <a:noFill/>
        </p:spPr>
        <p:txBody>
          <a:bodyPr wrap="none" rtlCol="0">
            <a:spAutoFit/>
          </a:bodyPr>
          <a:lstStyle/>
          <a:p>
            <a:r>
              <a:rPr lang="en-US" sz="3200" dirty="0"/>
              <a:t>Q*</a:t>
            </a:r>
          </a:p>
        </p:txBody>
      </p:sp>
      <p:sp>
        <p:nvSpPr>
          <p:cNvPr id="5" name="Freeform 4">
            <a:extLst>
              <a:ext uri="{FF2B5EF4-FFF2-40B4-BE49-F238E27FC236}">
                <a16:creationId xmlns:a16="http://schemas.microsoft.com/office/drawing/2014/main" id="{E03B5BA2-FA99-D5CE-2CD3-4A1E2E065733}"/>
              </a:ext>
            </a:extLst>
          </p:cNvPr>
          <p:cNvSpPr/>
          <p:nvPr/>
        </p:nvSpPr>
        <p:spPr>
          <a:xfrm>
            <a:off x="2880523" y="3472527"/>
            <a:ext cx="3849483" cy="1709103"/>
          </a:xfrm>
          <a:custGeom>
            <a:avLst/>
            <a:gdLst>
              <a:gd name="connsiteX0" fmla="*/ 0 w 3849483"/>
              <a:gd name="connsiteY0" fmla="*/ 1130129 h 1709103"/>
              <a:gd name="connsiteX1" fmla="*/ 522515 w 3849483"/>
              <a:gd name="connsiteY1" fmla="*/ 1447370 h 1709103"/>
              <a:gd name="connsiteX2" fmla="*/ 1101013 w 3849483"/>
              <a:gd name="connsiteY2" fmla="*/ 1615321 h 1709103"/>
              <a:gd name="connsiteX3" fmla="*/ 1586204 w 3849483"/>
              <a:gd name="connsiteY3" fmla="*/ 1708627 h 1709103"/>
              <a:gd name="connsiteX4" fmla="*/ 2276670 w 3849483"/>
              <a:gd name="connsiteY4" fmla="*/ 1577998 h 1709103"/>
              <a:gd name="connsiteX5" fmla="*/ 2873829 w 3849483"/>
              <a:gd name="connsiteY5" fmla="*/ 1260757 h 1709103"/>
              <a:gd name="connsiteX6" fmla="*/ 3433666 w 3849483"/>
              <a:gd name="connsiteY6" fmla="*/ 756904 h 1709103"/>
              <a:gd name="connsiteX7" fmla="*/ 3806890 w 3849483"/>
              <a:gd name="connsiteY7" fmla="*/ 66439 h 1709103"/>
              <a:gd name="connsiteX8" fmla="*/ 3825551 w 3849483"/>
              <a:gd name="connsiteY8" fmla="*/ 66439 h 1709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49483" h="1709103">
                <a:moveTo>
                  <a:pt x="0" y="1130129"/>
                </a:moveTo>
                <a:cubicBezTo>
                  <a:pt x="169506" y="1248317"/>
                  <a:pt x="339013" y="1366505"/>
                  <a:pt x="522515" y="1447370"/>
                </a:cubicBezTo>
                <a:cubicBezTo>
                  <a:pt x="706017" y="1528235"/>
                  <a:pt x="923732" y="1571778"/>
                  <a:pt x="1101013" y="1615321"/>
                </a:cubicBezTo>
                <a:cubicBezTo>
                  <a:pt x="1278295" y="1658864"/>
                  <a:pt x="1390261" y="1714847"/>
                  <a:pt x="1586204" y="1708627"/>
                </a:cubicBezTo>
                <a:cubicBezTo>
                  <a:pt x="1782147" y="1702407"/>
                  <a:pt x="2062066" y="1652643"/>
                  <a:pt x="2276670" y="1577998"/>
                </a:cubicBezTo>
                <a:cubicBezTo>
                  <a:pt x="2491274" y="1503353"/>
                  <a:pt x="2680996" y="1397606"/>
                  <a:pt x="2873829" y="1260757"/>
                </a:cubicBezTo>
                <a:cubicBezTo>
                  <a:pt x="3066662" y="1123908"/>
                  <a:pt x="3278156" y="955957"/>
                  <a:pt x="3433666" y="756904"/>
                </a:cubicBezTo>
                <a:cubicBezTo>
                  <a:pt x="3589176" y="557851"/>
                  <a:pt x="3806890" y="66439"/>
                  <a:pt x="3806890" y="66439"/>
                </a:cubicBezTo>
                <a:cubicBezTo>
                  <a:pt x="3872204" y="-48638"/>
                  <a:pt x="3848877" y="8900"/>
                  <a:pt x="3825551" y="66439"/>
                </a:cubicBezTo>
              </a:path>
            </a:pathLst>
          </a:custGeom>
          <a:noFill/>
          <a:ln w="28575">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AF2F2CDE-2EC1-A3A3-ABAD-6E710B5788EF}"/>
              </a:ext>
            </a:extLst>
          </p:cNvPr>
          <p:cNvSpPr txBox="1"/>
          <p:nvPr/>
        </p:nvSpPr>
        <p:spPr>
          <a:xfrm>
            <a:off x="6947246" y="2612571"/>
            <a:ext cx="801438" cy="584775"/>
          </a:xfrm>
          <a:prstGeom prst="rect">
            <a:avLst/>
          </a:prstGeom>
          <a:noFill/>
        </p:spPr>
        <p:txBody>
          <a:bodyPr wrap="none" rtlCol="0">
            <a:spAutoFit/>
          </a:bodyPr>
          <a:lstStyle/>
          <a:p>
            <a:r>
              <a:rPr lang="en-US" sz="3200" dirty="0"/>
              <a:t>ATC</a:t>
            </a:r>
          </a:p>
        </p:txBody>
      </p:sp>
      <p:sp>
        <p:nvSpPr>
          <p:cNvPr id="20" name="TextBox 19">
            <a:extLst>
              <a:ext uri="{FF2B5EF4-FFF2-40B4-BE49-F238E27FC236}">
                <a16:creationId xmlns:a16="http://schemas.microsoft.com/office/drawing/2014/main" id="{91F24AAE-B253-6C7B-2CD1-9E6C6DE1AE41}"/>
              </a:ext>
            </a:extLst>
          </p:cNvPr>
          <p:cNvSpPr txBox="1"/>
          <p:nvPr/>
        </p:nvSpPr>
        <p:spPr>
          <a:xfrm>
            <a:off x="6792683" y="3222115"/>
            <a:ext cx="852541" cy="584775"/>
          </a:xfrm>
          <a:prstGeom prst="rect">
            <a:avLst/>
          </a:prstGeom>
          <a:noFill/>
        </p:spPr>
        <p:txBody>
          <a:bodyPr wrap="none" rtlCol="0">
            <a:spAutoFit/>
          </a:bodyPr>
          <a:lstStyle/>
          <a:p>
            <a:r>
              <a:rPr lang="en-US" sz="3200" dirty="0"/>
              <a:t>AVC</a:t>
            </a:r>
          </a:p>
        </p:txBody>
      </p:sp>
      <p:sp>
        <p:nvSpPr>
          <p:cNvPr id="21" name="Freeform 20">
            <a:extLst>
              <a:ext uri="{FF2B5EF4-FFF2-40B4-BE49-F238E27FC236}">
                <a16:creationId xmlns:a16="http://schemas.microsoft.com/office/drawing/2014/main" id="{79C488DE-4FCB-FA96-2101-339789297405}"/>
              </a:ext>
            </a:extLst>
          </p:cNvPr>
          <p:cNvSpPr/>
          <p:nvPr/>
        </p:nvSpPr>
        <p:spPr>
          <a:xfrm>
            <a:off x="3153747" y="2164702"/>
            <a:ext cx="3806890" cy="2687363"/>
          </a:xfrm>
          <a:custGeom>
            <a:avLst/>
            <a:gdLst>
              <a:gd name="connsiteX0" fmla="*/ 0 w 3806890"/>
              <a:gd name="connsiteY0" fmla="*/ 0 h 2687363"/>
              <a:gd name="connsiteX1" fmla="*/ 149290 w 3806890"/>
              <a:gd name="connsiteY1" fmla="*/ 727788 h 2687363"/>
              <a:gd name="connsiteX2" fmla="*/ 354563 w 3806890"/>
              <a:gd name="connsiteY2" fmla="*/ 1250302 h 2687363"/>
              <a:gd name="connsiteX3" fmla="*/ 578498 w 3806890"/>
              <a:gd name="connsiteY3" fmla="*/ 1660849 h 2687363"/>
              <a:gd name="connsiteX4" fmla="*/ 914400 w 3806890"/>
              <a:gd name="connsiteY4" fmla="*/ 2146041 h 2687363"/>
              <a:gd name="connsiteX5" fmla="*/ 1175657 w 3806890"/>
              <a:gd name="connsiteY5" fmla="*/ 2388637 h 2687363"/>
              <a:gd name="connsiteX6" fmla="*/ 1530220 w 3806890"/>
              <a:gd name="connsiteY6" fmla="*/ 2593910 h 2687363"/>
              <a:gd name="connsiteX7" fmla="*/ 1847461 w 3806890"/>
              <a:gd name="connsiteY7" fmla="*/ 2687216 h 2687363"/>
              <a:gd name="connsiteX8" fmla="*/ 2258008 w 3806890"/>
              <a:gd name="connsiteY8" fmla="*/ 2575249 h 2687363"/>
              <a:gd name="connsiteX9" fmla="*/ 2612571 w 3806890"/>
              <a:gd name="connsiteY9" fmla="*/ 2369976 h 2687363"/>
              <a:gd name="connsiteX10" fmla="*/ 3041780 w 3806890"/>
              <a:gd name="connsiteY10" fmla="*/ 1959429 h 2687363"/>
              <a:gd name="connsiteX11" fmla="*/ 3321698 w 3806890"/>
              <a:gd name="connsiteY11" fmla="*/ 1586204 h 2687363"/>
              <a:gd name="connsiteX12" fmla="*/ 3564294 w 3806890"/>
              <a:gd name="connsiteY12" fmla="*/ 1175657 h 2687363"/>
              <a:gd name="connsiteX13" fmla="*/ 3806890 w 3806890"/>
              <a:gd name="connsiteY13" fmla="*/ 709127 h 2687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06890" h="2687363">
                <a:moveTo>
                  <a:pt x="0" y="0"/>
                </a:moveTo>
                <a:cubicBezTo>
                  <a:pt x="45098" y="259702"/>
                  <a:pt x="90196" y="519404"/>
                  <a:pt x="149290" y="727788"/>
                </a:cubicBezTo>
                <a:cubicBezTo>
                  <a:pt x="208384" y="936172"/>
                  <a:pt x="283028" y="1094792"/>
                  <a:pt x="354563" y="1250302"/>
                </a:cubicBezTo>
                <a:cubicBezTo>
                  <a:pt x="426098" y="1405812"/>
                  <a:pt x="485192" y="1511559"/>
                  <a:pt x="578498" y="1660849"/>
                </a:cubicBezTo>
                <a:cubicBezTo>
                  <a:pt x="671804" y="1810139"/>
                  <a:pt x="814874" y="2024743"/>
                  <a:pt x="914400" y="2146041"/>
                </a:cubicBezTo>
                <a:cubicBezTo>
                  <a:pt x="1013926" y="2267339"/>
                  <a:pt x="1073020" y="2313992"/>
                  <a:pt x="1175657" y="2388637"/>
                </a:cubicBezTo>
                <a:cubicBezTo>
                  <a:pt x="1278294" y="2463282"/>
                  <a:pt x="1418253" y="2544147"/>
                  <a:pt x="1530220" y="2593910"/>
                </a:cubicBezTo>
                <a:cubicBezTo>
                  <a:pt x="1642187" y="2643673"/>
                  <a:pt x="1726163" y="2690326"/>
                  <a:pt x="1847461" y="2687216"/>
                </a:cubicBezTo>
                <a:cubicBezTo>
                  <a:pt x="1968759" y="2684106"/>
                  <a:pt x="2130490" y="2628122"/>
                  <a:pt x="2258008" y="2575249"/>
                </a:cubicBezTo>
                <a:cubicBezTo>
                  <a:pt x="2385526" y="2522376"/>
                  <a:pt x="2481942" y="2472613"/>
                  <a:pt x="2612571" y="2369976"/>
                </a:cubicBezTo>
                <a:cubicBezTo>
                  <a:pt x="2743200" y="2267339"/>
                  <a:pt x="2923592" y="2090058"/>
                  <a:pt x="3041780" y="1959429"/>
                </a:cubicBezTo>
                <a:cubicBezTo>
                  <a:pt x="3159968" y="1828800"/>
                  <a:pt x="3234612" y="1716833"/>
                  <a:pt x="3321698" y="1586204"/>
                </a:cubicBezTo>
                <a:cubicBezTo>
                  <a:pt x="3408784" y="1455575"/>
                  <a:pt x="3483429" y="1321837"/>
                  <a:pt x="3564294" y="1175657"/>
                </a:cubicBezTo>
                <a:cubicBezTo>
                  <a:pt x="3645159" y="1029478"/>
                  <a:pt x="3726024" y="869302"/>
                  <a:pt x="3806890" y="709127"/>
                </a:cubicBezTo>
              </a:path>
            </a:pathLst>
          </a:custGeom>
          <a:noFill/>
          <a:ln w="28575">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5B8BEE0-8F00-27B1-17E4-E0B494C65EB9}"/>
              </a:ext>
            </a:extLst>
          </p:cNvPr>
          <p:cNvSpPr txBox="1"/>
          <p:nvPr/>
        </p:nvSpPr>
        <p:spPr>
          <a:xfrm>
            <a:off x="5909371" y="6123543"/>
            <a:ext cx="1674048" cy="461665"/>
          </a:xfrm>
          <a:prstGeom prst="rect">
            <a:avLst/>
          </a:prstGeom>
          <a:noFill/>
        </p:spPr>
        <p:txBody>
          <a:bodyPr wrap="none" rtlCol="0">
            <a:spAutoFit/>
          </a:bodyPr>
          <a:lstStyle/>
          <a:p>
            <a:r>
              <a:rPr lang="en-US" sz="2400" dirty="0"/>
              <a:t>At MC = MR</a:t>
            </a:r>
          </a:p>
        </p:txBody>
      </p:sp>
    </p:spTree>
    <p:extLst>
      <p:ext uri="{BB962C8B-B14F-4D97-AF65-F5344CB8AC3E}">
        <p14:creationId xmlns:p14="http://schemas.microsoft.com/office/powerpoint/2010/main" val="37613164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4987981-C382-B2C1-C15B-2E7EF913798C}"/>
              </a:ext>
            </a:extLst>
          </p:cNvPr>
          <p:cNvSpPr>
            <a:spLocks noGrp="1"/>
          </p:cNvSpPr>
          <p:nvPr>
            <p:ph type="title"/>
          </p:nvPr>
        </p:nvSpPr>
        <p:spPr/>
        <p:txBody>
          <a:bodyPr/>
          <a:lstStyle/>
          <a:p>
            <a:r>
              <a:rPr lang="en-US" dirty="0"/>
              <a:t>Calculating and seeing profit</a:t>
            </a:r>
          </a:p>
        </p:txBody>
      </p:sp>
      <p:sp>
        <p:nvSpPr>
          <p:cNvPr id="4" name="Content Placeholder 3">
            <a:extLst>
              <a:ext uri="{FF2B5EF4-FFF2-40B4-BE49-F238E27FC236}">
                <a16:creationId xmlns:a16="http://schemas.microsoft.com/office/drawing/2014/main" id="{88B89BBC-ACB3-6876-2CA0-24E0204B59E3}"/>
              </a:ext>
            </a:extLst>
          </p:cNvPr>
          <p:cNvSpPr>
            <a:spLocks noGrp="1"/>
          </p:cNvSpPr>
          <p:nvPr>
            <p:ph idx="1"/>
          </p:nvPr>
        </p:nvSpPr>
        <p:spPr/>
        <p:txBody>
          <a:bodyPr>
            <a:normAutofit/>
          </a:bodyPr>
          <a:lstStyle/>
          <a:p>
            <a:r>
              <a:rPr lang="en-US" dirty="0"/>
              <a:t>Profit = Total revenue – Total costs</a:t>
            </a:r>
          </a:p>
          <a:p>
            <a:pPr marL="0" indent="0">
              <a:buNone/>
            </a:pPr>
            <a:r>
              <a:rPr lang="en-US" dirty="0"/>
              <a:t> 		= P x Q – TC</a:t>
            </a:r>
          </a:p>
          <a:p>
            <a:pPr marL="0" indent="0">
              <a:buNone/>
            </a:pPr>
            <a:r>
              <a:rPr lang="en-US" dirty="0"/>
              <a:t>	  	= [P – TC/Q] x Q</a:t>
            </a:r>
          </a:p>
          <a:p>
            <a:pPr marL="0" indent="0">
              <a:buNone/>
            </a:pPr>
            <a:r>
              <a:rPr lang="en-US" dirty="0"/>
              <a:t>           Profit  = [P – ATC] x Q</a:t>
            </a:r>
          </a:p>
          <a:p>
            <a:pPr marL="0" indent="0">
              <a:buNone/>
            </a:pPr>
            <a:endParaRPr lang="en-US" dirty="0"/>
          </a:p>
          <a:p>
            <a:r>
              <a:rPr lang="en-US" dirty="0"/>
              <a:t>Doing that algebra so we can look at a profit rectangle on the cost diagram</a:t>
            </a:r>
          </a:p>
          <a:p>
            <a:endParaRPr lang="en-US" dirty="0"/>
          </a:p>
          <a:p>
            <a:pPr marL="0" indent="0">
              <a:buNone/>
            </a:pPr>
            <a:endParaRPr lang="en-US" dirty="0"/>
          </a:p>
        </p:txBody>
      </p:sp>
    </p:spTree>
    <p:extLst>
      <p:ext uri="{BB962C8B-B14F-4D97-AF65-F5344CB8AC3E}">
        <p14:creationId xmlns:p14="http://schemas.microsoft.com/office/powerpoint/2010/main" val="38359273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1D06A6-B5AC-3182-8797-1D68CA3951AF}"/>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BFE8A189-F9C7-B054-FD1C-6BC486BE6ABA}"/>
              </a:ext>
            </a:extLst>
          </p:cNvPr>
          <p:cNvSpPr>
            <a:spLocks noGrp="1"/>
          </p:cNvSpPr>
          <p:nvPr>
            <p:ph type="title"/>
          </p:nvPr>
        </p:nvSpPr>
        <p:spPr/>
        <p:txBody>
          <a:bodyPr/>
          <a:lstStyle/>
          <a:p>
            <a:pPr algn="ctr"/>
            <a:r>
              <a:rPr lang="en-US" dirty="0"/>
              <a:t>Profit max showing all the cost curves</a:t>
            </a:r>
            <a:br>
              <a:rPr lang="en-US" dirty="0"/>
            </a:br>
            <a:r>
              <a:rPr lang="en-US" dirty="0"/>
              <a:t>This firm should stay open and produce at Q*</a:t>
            </a:r>
          </a:p>
        </p:txBody>
      </p:sp>
      <p:cxnSp>
        <p:nvCxnSpPr>
          <p:cNvPr id="6" name="Straight Connector 5">
            <a:extLst>
              <a:ext uri="{FF2B5EF4-FFF2-40B4-BE49-F238E27FC236}">
                <a16:creationId xmlns:a16="http://schemas.microsoft.com/office/drawing/2014/main" id="{546D0DE4-3106-2550-114B-8952E15A7465}"/>
              </a:ext>
            </a:extLst>
          </p:cNvPr>
          <p:cNvCxnSpPr/>
          <p:nvPr/>
        </p:nvCxnSpPr>
        <p:spPr>
          <a:xfrm>
            <a:off x="2817845" y="1996751"/>
            <a:ext cx="0" cy="39001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9456C11D-7321-8852-8E3C-25D0472A5D06}"/>
              </a:ext>
            </a:extLst>
          </p:cNvPr>
          <p:cNvCxnSpPr/>
          <p:nvPr/>
        </p:nvCxnSpPr>
        <p:spPr>
          <a:xfrm>
            <a:off x="2817845" y="5896947"/>
            <a:ext cx="5803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904EB26F-F21B-DB4B-ED2D-43E819CFA359}"/>
              </a:ext>
            </a:extLst>
          </p:cNvPr>
          <p:cNvSpPr txBox="1"/>
          <p:nvPr/>
        </p:nvSpPr>
        <p:spPr>
          <a:xfrm>
            <a:off x="1698171" y="1996751"/>
            <a:ext cx="827471" cy="584775"/>
          </a:xfrm>
          <a:prstGeom prst="rect">
            <a:avLst/>
          </a:prstGeom>
          <a:noFill/>
        </p:spPr>
        <p:txBody>
          <a:bodyPr wrap="none" rtlCol="0">
            <a:spAutoFit/>
          </a:bodyPr>
          <a:lstStyle/>
          <a:p>
            <a:r>
              <a:rPr lang="en-US" sz="3200" dirty="0"/>
              <a:t>€/Q</a:t>
            </a:r>
          </a:p>
        </p:txBody>
      </p:sp>
      <p:sp>
        <p:nvSpPr>
          <p:cNvPr id="10" name="TextBox 9">
            <a:extLst>
              <a:ext uri="{FF2B5EF4-FFF2-40B4-BE49-F238E27FC236}">
                <a16:creationId xmlns:a16="http://schemas.microsoft.com/office/drawing/2014/main" id="{35C7B865-AF52-DA78-7FE0-D834574F815A}"/>
              </a:ext>
            </a:extLst>
          </p:cNvPr>
          <p:cNvSpPr txBox="1"/>
          <p:nvPr/>
        </p:nvSpPr>
        <p:spPr>
          <a:xfrm>
            <a:off x="8397551" y="6123543"/>
            <a:ext cx="2129109" cy="584775"/>
          </a:xfrm>
          <a:prstGeom prst="rect">
            <a:avLst/>
          </a:prstGeom>
          <a:noFill/>
        </p:spPr>
        <p:txBody>
          <a:bodyPr wrap="none" rtlCol="0">
            <a:spAutoFit/>
          </a:bodyPr>
          <a:lstStyle/>
          <a:p>
            <a:r>
              <a:rPr lang="en-US" sz="3200" dirty="0"/>
              <a:t>Q of output</a:t>
            </a:r>
          </a:p>
        </p:txBody>
      </p:sp>
      <p:cxnSp>
        <p:nvCxnSpPr>
          <p:cNvPr id="12" name="Straight Connector 11">
            <a:extLst>
              <a:ext uri="{FF2B5EF4-FFF2-40B4-BE49-F238E27FC236}">
                <a16:creationId xmlns:a16="http://schemas.microsoft.com/office/drawing/2014/main" id="{4734FF32-15A8-EE95-6DEE-807660F362F9}"/>
              </a:ext>
            </a:extLst>
          </p:cNvPr>
          <p:cNvCxnSpPr>
            <a:cxnSpLocks/>
          </p:cNvCxnSpPr>
          <p:nvPr/>
        </p:nvCxnSpPr>
        <p:spPr>
          <a:xfrm>
            <a:off x="2817845" y="3806890"/>
            <a:ext cx="530417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5906FC98-271D-8631-51AF-D550E492B87D}"/>
              </a:ext>
            </a:extLst>
          </p:cNvPr>
          <p:cNvSpPr txBox="1"/>
          <p:nvPr/>
        </p:nvSpPr>
        <p:spPr>
          <a:xfrm>
            <a:off x="8397551" y="4086808"/>
            <a:ext cx="2212465" cy="584775"/>
          </a:xfrm>
          <a:prstGeom prst="rect">
            <a:avLst/>
          </a:prstGeom>
          <a:noFill/>
        </p:spPr>
        <p:txBody>
          <a:bodyPr wrap="none" rtlCol="0">
            <a:spAutoFit/>
          </a:bodyPr>
          <a:lstStyle/>
          <a:p>
            <a:r>
              <a:rPr lang="en-US" sz="3200" dirty="0"/>
              <a:t>MR = AR = P</a:t>
            </a:r>
          </a:p>
        </p:txBody>
      </p:sp>
      <p:sp>
        <p:nvSpPr>
          <p:cNvPr id="14" name="Freeform 13">
            <a:extLst>
              <a:ext uri="{FF2B5EF4-FFF2-40B4-BE49-F238E27FC236}">
                <a16:creationId xmlns:a16="http://schemas.microsoft.com/office/drawing/2014/main" id="{210B4EF2-4FA0-0407-253A-F66572F86FE0}"/>
              </a:ext>
            </a:extLst>
          </p:cNvPr>
          <p:cNvSpPr/>
          <p:nvPr/>
        </p:nvSpPr>
        <p:spPr>
          <a:xfrm>
            <a:off x="3004457" y="2612571"/>
            <a:ext cx="3601616" cy="2747938"/>
          </a:xfrm>
          <a:custGeom>
            <a:avLst/>
            <a:gdLst>
              <a:gd name="connsiteX0" fmla="*/ 0 w 3601616"/>
              <a:gd name="connsiteY0" fmla="*/ 2276670 h 2747938"/>
              <a:gd name="connsiteX1" fmla="*/ 391886 w 3601616"/>
              <a:gd name="connsiteY1" fmla="*/ 2631233 h 2747938"/>
              <a:gd name="connsiteX2" fmla="*/ 989045 w 3601616"/>
              <a:gd name="connsiteY2" fmla="*/ 2743200 h 2747938"/>
              <a:gd name="connsiteX3" fmla="*/ 1586204 w 3601616"/>
              <a:gd name="connsiteY3" fmla="*/ 2500605 h 2747938"/>
              <a:gd name="connsiteX4" fmla="*/ 2071396 w 3601616"/>
              <a:gd name="connsiteY4" fmla="*/ 2127380 h 2747938"/>
              <a:gd name="connsiteX5" fmla="*/ 2369976 w 3601616"/>
              <a:gd name="connsiteY5" fmla="*/ 1772817 h 2747938"/>
              <a:gd name="connsiteX6" fmla="*/ 2761861 w 3601616"/>
              <a:gd name="connsiteY6" fmla="*/ 1250302 h 2747938"/>
              <a:gd name="connsiteX7" fmla="*/ 3153747 w 3601616"/>
              <a:gd name="connsiteY7" fmla="*/ 709127 h 2747938"/>
              <a:gd name="connsiteX8" fmla="*/ 3601616 w 3601616"/>
              <a:gd name="connsiteY8" fmla="*/ 0 h 2747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01616" h="2747938">
                <a:moveTo>
                  <a:pt x="0" y="2276670"/>
                </a:moveTo>
                <a:cubicBezTo>
                  <a:pt x="113522" y="2415074"/>
                  <a:pt x="227045" y="2553478"/>
                  <a:pt x="391886" y="2631233"/>
                </a:cubicBezTo>
                <a:cubicBezTo>
                  <a:pt x="556727" y="2708988"/>
                  <a:pt x="789992" y="2764971"/>
                  <a:pt x="989045" y="2743200"/>
                </a:cubicBezTo>
                <a:cubicBezTo>
                  <a:pt x="1188098" y="2721429"/>
                  <a:pt x="1405812" y="2603242"/>
                  <a:pt x="1586204" y="2500605"/>
                </a:cubicBezTo>
                <a:cubicBezTo>
                  <a:pt x="1766596" y="2397968"/>
                  <a:pt x="1940767" y="2248678"/>
                  <a:pt x="2071396" y="2127380"/>
                </a:cubicBezTo>
                <a:cubicBezTo>
                  <a:pt x="2202025" y="2006082"/>
                  <a:pt x="2254899" y="1918997"/>
                  <a:pt x="2369976" y="1772817"/>
                </a:cubicBezTo>
                <a:cubicBezTo>
                  <a:pt x="2485053" y="1626637"/>
                  <a:pt x="2631233" y="1427584"/>
                  <a:pt x="2761861" y="1250302"/>
                </a:cubicBezTo>
                <a:cubicBezTo>
                  <a:pt x="2892489" y="1073020"/>
                  <a:pt x="3013788" y="917511"/>
                  <a:pt x="3153747" y="709127"/>
                </a:cubicBezTo>
                <a:cubicBezTo>
                  <a:pt x="3293706" y="500743"/>
                  <a:pt x="3447661" y="250371"/>
                  <a:pt x="3601616" y="0"/>
                </a:cubicBezTo>
              </a:path>
            </a:pathLst>
          </a:cu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66300521-9875-F857-FB11-467DCD8C15A6}"/>
              </a:ext>
            </a:extLst>
          </p:cNvPr>
          <p:cNvSpPr txBox="1"/>
          <p:nvPr/>
        </p:nvSpPr>
        <p:spPr>
          <a:xfrm>
            <a:off x="6400800" y="1996751"/>
            <a:ext cx="755335" cy="584775"/>
          </a:xfrm>
          <a:prstGeom prst="rect">
            <a:avLst/>
          </a:prstGeom>
          <a:noFill/>
        </p:spPr>
        <p:txBody>
          <a:bodyPr wrap="none" rtlCol="0">
            <a:spAutoFit/>
          </a:bodyPr>
          <a:lstStyle/>
          <a:p>
            <a:r>
              <a:rPr lang="en-US" sz="3200" dirty="0"/>
              <a:t>MC</a:t>
            </a:r>
          </a:p>
        </p:txBody>
      </p:sp>
      <p:cxnSp>
        <p:nvCxnSpPr>
          <p:cNvPr id="17" name="Straight Connector 16">
            <a:extLst>
              <a:ext uri="{FF2B5EF4-FFF2-40B4-BE49-F238E27FC236}">
                <a16:creationId xmlns:a16="http://schemas.microsoft.com/office/drawing/2014/main" id="{B8D6A09D-B7BB-A00F-C1DC-63B332EE22CD}"/>
              </a:ext>
            </a:extLst>
          </p:cNvPr>
          <p:cNvCxnSpPr>
            <a:cxnSpLocks/>
            <a:stCxn id="14" idx="6"/>
          </p:cNvCxnSpPr>
          <p:nvPr/>
        </p:nvCxnSpPr>
        <p:spPr>
          <a:xfrm>
            <a:off x="5766318" y="3862873"/>
            <a:ext cx="0" cy="2034074"/>
          </a:xfrm>
          <a:prstGeom prst="line">
            <a:avLst/>
          </a:prstGeom>
          <a:ln w="34925">
            <a:prstDash val="sysDot"/>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DADE3123-415A-471B-5FBC-F6772DD835D4}"/>
              </a:ext>
            </a:extLst>
          </p:cNvPr>
          <p:cNvSpPr txBox="1"/>
          <p:nvPr/>
        </p:nvSpPr>
        <p:spPr>
          <a:xfrm>
            <a:off x="5548604" y="6113003"/>
            <a:ext cx="852196" cy="584775"/>
          </a:xfrm>
          <a:prstGeom prst="rect">
            <a:avLst/>
          </a:prstGeom>
          <a:noFill/>
        </p:spPr>
        <p:txBody>
          <a:bodyPr wrap="square" rtlCol="0">
            <a:spAutoFit/>
          </a:bodyPr>
          <a:lstStyle/>
          <a:p>
            <a:r>
              <a:rPr lang="en-US" sz="3200" dirty="0"/>
              <a:t>Q*</a:t>
            </a:r>
          </a:p>
        </p:txBody>
      </p:sp>
      <p:sp>
        <p:nvSpPr>
          <p:cNvPr id="5" name="Freeform 4">
            <a:extLst>
              <a:ext uri="{FF2B5EF4-FFF2-40B4-BE49-F238E27FC236}">
                <a16:creationId xmlns:a16="http://schemas.microsoft.com/office/drawing/2014/main" id="{D8EA1633-371F-A915-1769-7F396F7A88D8}"/>
              </a:ext>
            </a:extLst>
          </p:cNvPr>
          <p:cNvSpPr/>
          <p:nvPr/>
        </p:nvSpPr>
        <p:spPr>
          <a:xfrm>
            <a:off x="2880523" y="3472527"/>
            <a:ext cx="3849483" cy="1709103"/>
          </a:xfrm>
          <a:custGeom>
            <a:avLst/>
            <a:gdLst>
              <a:gd name="connsiteX0" fmla="*/ 0 w 3849483"/>
              <a:gd name="connsiteY0" fmla="*/ 1130129 h 1709103"/>
              <a:gd name="connsiteX1" fmla="*/ 522515 w 3849483"/>
              <a:gd name="connsiteY1" fmla="*/ 1447370 h 1709103"/>
              <a:gd name="connsiteX2" fmla="*/ 1101013 w 3849483"/>
              <a:gd name="connsiteY2" fmla="*/ 1615321 h 1709103"/>
              <a:gd name="connsiteX3" fmla="*/ 1586204 w 3849483"/>
              <a:gd name="connsiteY3" fmla="*/ 1708627 h 1709103"/>
              <a:gd name="connsiteX4" fmla="*/ 2276670 w 3849483"/>
              <a:gd name="connsiteY4" fmla="*/ 1577998 h 1709103"/>
              <a:gd name="connsiteX5" fmla="*/ 2873829 w 3849483"/>
              <a:gd name="connsiteY5" fmla="*/ 1260757 h 1709103"/>
              <a:gd name="connsiteX6" fmla="*/ 3433666 w 3849483"/>
              <a:gd name="connsiteY6" fmla="*/ 756904 h 1709103"/>
              <a:gd name="connsiteX7" fmla="*/ 3806890 w 3849483"/>
              <a:gd name="connsiteY7" fmla="*/ 66439 h 1709103"/>
              <a:gd name="connsiteX8" fmla="*/ 3825551 w 3849483"/>
              <a:gd name="connsiteY8" fmla="*/ 66439 h 1709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49483" h="1709103">
                <a:moveTo>
                  <a:pt x="0" y="1130129"/>
                </a:moveTo>
                <a:cubicBezTo>
                  <a:pt x="169506" y="1248317"/>
                  <a:pt x="339013" y="1366505"/>
                  <a:pt x="522515" y="1447370"/>
                </a:cubicBezTo>
                <a:cubicBezTo>
                  <a:pt x="706017" y="1528235"/>
                  <a:pt x="923732" y="1571778"/>
                  <a:pt x="1101013" y="1615321"/>
                </a:cubicBezTo>
                <a:cubicBezTo>
                  <a:pt x="1278295" y="1658864"/>
                  <a:pt x="1390261" y="1714847"/>
                  <a:pt x="1586204" y="1708627"/>
                </a:cubicBezTo>
                <a:cubicBezTo>
                  <a:pt x="1782147" y="1702407"/>
                  <a:pt x="2062066" y="1652643"/>
                  <a:pt x="2276670" y="1577998"/>
                </a:cubicBezTo>
                <a:cubicBezTo>
                  <a:pt x="2491274" y="1503353"/>
                  <a:pt x="2680996" y="1397606"/>
                  <a:pt x="2873829" y="1260757"/>
                </a:cubicBezTo>
                <a:cubicBezTo>
                  <a:pt x="3066662" y="1123908"/>
                  <a:pt x="3278156" y="955957"/>
                  <a:pt x="3433666" y="756904"/>
                </a:cubicBezTo>
                <a:cubicBezTo>
                  <a:pt x="3589176" y="557851"/>
                  <a:pt x="3806890" y="66439"/>
                  <a:pt x="3806890" y="66439"/>
                </a:cubicBezTo>
                <a:cubicBezTo>
                  <a:pt x="3872204" y="-48638"/>
                  <a:pt x="3848877" y="8900"/>
                  <a:pt x="3825551" y="66439"/>
                </a:cubicBezTo>
              </a:path>
            </a:pathLst>
          </a:custGeom>
          <a:noFill/>
          <a:ln w="28575">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CF6FF2C1-2B88-CBDB-CE18-9CED9AC2537D}"/>
              </a:ext>
            </a:extLst>
          </p:cNvPr>
          <p:cNvSpPr txBox="1"/>
          <p:nvPr/>
        </p:nvSpPr>
        <p:spPr>
          <a:xfrm>
            <a:off x="6947246" y="2612571"/>
            <a:ext cx="801438" cy="584775"/>
          </a:xfrm>
          <a:prstGeom prst="rect">
            <a:avLst/>
          </a:prstGeom>
          <a:noFill/>
        </p:spPr>
        <p:txBody>
          <a:bodyPr wrap="none" rtlCol="0">
            <a:spAutoFit/>
          </a:bodyPr>
          <a:lstStyle/>
          <a:p>
            <a:r>
              <a:rPr lang="en-US" sz="3200" dirty="0"/>
              <a:t>ATC</a:t>
            </a:r>
          </a:p>
        </p:txBody>
      </p:sp>
      <p:sp>
        <p:nvSpPr>
          <p:cNvPr id="20" name="TextBox 19">
            <a:extLst>
              <a:ext uri="{FF2B5EF4-FFF2-40B4-BE49-F238E27FC236}">
                <a16:creationId xmlns:a16="http://schemas.microsoft.com/office/drawing/2014/main" id="{8AEE5A29-5259-2C33-0194-29517D66C534}"/>
              </a:ext>
            </a:extLst>
          </p:cNvPr>
          <p:cNvSpPr txBox="1"/>
          <p:nvPr/>
        </p:nvSpPr>
        <p:spPr>
          <a:xfrm>
            <a:off x="6792683" y="3222115"/>
            <a:ext cx="852541" cy="584775"/>
          </a:xfrm>
          <a:prstGeom prst="rect">
            <a:avLst/>
          </a:prstGeom>
          <a:noFill/>
        </p:spPr>
        <p:txBody>
          <a:bodyPr wrap="none" rtlCol="0">
            <a:spAutoFit/>
          </a:bodyPr>
          <a:lstStyle/>
          <a:p>
            <a:r>
              <a:rPr lang="en-US" sz="3200" dirty="0"/>
              <a:t>AVC</a:t>
            </a:r>
          </a:p>
        </p:txBody>
      </p:sp>
      <p:sp>
        <p:nvSpPr>
          <p:cNvPr id="21" name="Freeform 20">
            <a:extLst>
              <a:ext uri="{FF2B5EF4-FFF2-40B4-BE49-F238E27FC236}">
                <a16:creationId xmlns:a16="http://schemas.microsoft.com/office/drawing/2014/main" id="{020391EF-2784-27C2-8226-4FDC0604B3E1}"/>
              </a:ext>
            </a:extLst>
          </p:cNvPr>
          <p:cNvSpPr/>
          <p:nvPr/>
        </p:nvSpPr>
        <p:spPr>
          <a:xfrm>
            <a:off x="3153747" y="2164702"/>
            <a:ext cx="3806890" cy="2687363"/>
          </a:xfrm>
          <a:custGeom>
            <a:avLst/>
            <a:gdLst>
              <a:gd name="connsiteX0" fmla="*/ 0 w 3806890"/>
              <a:gd name="connsiteY0" fmla="*/ 0 h 2687363"/>
              <a:gd name="connsiteX1" fmla="*/ 149290 w 3806890"/>
              <a:gd name="connsiteY1" fmla="*/ 727788 h 2687363"/>
              <a:gd name="connsiteX2" fmla="*/ 354563 w 3806890"/>
              <a:gd name="connsiteY2" fmla="*/ 1250302 h 2687363"/>
              <a:gd name="connsiteX3" fmla="*/ 578498 w 3806890"/>
              <a:gd name="connsiteY3" fmla="*/ 1660849 h 2687363"/>
              <a:gd name="connsiteX4" fmla="*/ 914400 w 3806890"/>
              <a:gd name="connsiteY4" fmla="*/ 2146041 h 2687363"/>
              <a:gd name="connsiteX5" fmla="*/ 1175657 w 3806890"/>
              <a:gd name="connsiteY5" fmla="*/ 2388637 h 2687363"/>
              <a:gd name="connsiteX6" fmla="*/ 1530220 w 3806890"/>
              <a:gd name="connsiteY6" fmla="*/ 2593910 h 2687363"/>
              <a:gd name="connsiteX7" fmla="*/ 1847461 w 3806890"/>
              <a:gd name="connsiteY7" fmla="*/ 2687216 h 2687363"/>
              <a:gd name="connsiteX8" fmla="*/ 2258008 w 3806890"/>
              <a:gd name="connsiteY8" fmla="*/ 2575249 h 2687363"/>
              <a:gd name="connsiteX9" fmla="*/ 2612571 w 3806890"/>
              <a:gd name="connsiteY9" fmla="*/ 2369976 h 2687363"/>
              <a:gd name="connsiteX10" fmla="*/ 3041780 w 3806890"/>
              <a:gd name="connsiteY10" fmla="*/ 1959429 h 2687363"/>
              <a:gd name="connsiteX11" fmla="*/ 3321698 w 3806890"/>
              <a:gd name="connsiteY11" fmla="*/ 1586204 h 2687363"/>
              <a:gd name="connsiteX12" fmla="*/ 3564294 w 3806890"/>
              <a:gd name="connsiteY12" fmla="*/ 1175657 h 2687363"/>
              <a:gd name="connsiteX13" fmla="*/ 3806890 w 3806890"/>
              <a:gd name="connsiteY13" fmla="*/ 709127 h 2687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06890" h="2687363">
                <a:moveTo>
                  <a:pt x="0" y="0"/>
                </a:moveTo>
                <a:cubicBezTo>
                  <a:pt x="45098" y="259702"/>
                  <a:pt x="90196" y="519404"/>
                  <a:pt x="149290" y="727788"/>
                </a:cubicBezTo>
                <a:cubicBezTo>
                  <a:pt x="208384" y="936172"/>
                  <a:pt x="283028" y="1094792"/>
                  <a:pt x="354563" y="1250302"/>
                </a:cubicBezTo>
                <a:cubicBezTo>
                  <a:pt x="426098" y="1405812"/>
                  <a:pt x="485192" y="1511559"/>
                  <a:pt x="578498" y="1660849"/>
                </a:cubicBezTo>
                <a:cubicBezTo>
                  <a:pt x="671804" y="1810139"/>
                  <a:pt x="814874" y="2024743"/>
                  <a:pt x="914400" y="2146041"/>
                </a:cubicBezTo>
                <a:cubicBezTo>
                  <a:pt x="1013926" y="2267339"/>
                  <a:pt x="1073020" y="2313992"/>
                  <a:pt x="1175657" y="2388637"/>
                </a:cubicBezTo>
                <a:cubicBezTo>
                  <a:pt x="1278294" y="2463282"/>
                  <a:pt x="1418253" y="2544147"/>
                  <a:pt x="1530220" y="2593910"/>
                </a:cubicBezTo>
                <a:cubicBezTo>
                  <a:pt x="1642187" y="2643673"/>
                  <a:pt x="1726163" y="2690326"/>
                  <a:pt x="1847461" y="2687216"/>
                </a:cubicBezTo>
                <a:cubicBezTo>
                  <a:pt x="1968759" y="2684106"/>
                  <a:pt x="2130490" y="2628122"/>
                  <a:pt x="2258008" y="2575249"/>
                </a:cubicBezTo>
                <a:cubicBezTo>
                  <a:pt x="2385526" y="2522376"/>
                  <a:pt x="2481942" y="2472613"/>
                  <a:pt x="2612571" y="2369976"/>
                </a:cubicBezTo>
                <a:cubicBezTo>
                  <a:pt x="2743200" y="2267339"/>
                  <a:pt x="2923592" y="2090058"/>
                  <a:pt x="3041780" y="1959429"/>
                </a:cubicBezTo>
                <a:cubicBezTo>
                  <a:pt x="3159968" y="1828800"/>
                  <a:pt x="3234612" y="1716833"/>
                  <a:pt x="3321698" y="1586204"/>
                </a:cubicBezTo>
                <a:cubicBezTo>
                  <a:pt x="3408784" y="1455575"/>
                  <a:pt x="3483429" y="1321837"/>
                  <a:pt x="3564294" y="1175657"/>
                </a:cubicBezTo>
                <a:cubicBezTo>
                  <a:pt x="3645159" y="1029478"/>
                  <a:pt x="3726024" y="869302"/>
                  <a:pt x="3806890" y="709127"/>
                </a:cubicBezTo>
              </a:path>
            </a:pathLst>
          </a:custGeom>
          <a:noFill/>
          <a:ln w="28575">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6F281624-839B-21CA-261B-990BEE96A519}"/>
              </a:ext>
            </a:extLst>
          </p:cNvPr>
          <p:cNvCxnSpPr>
            <a:cxnSpLocks/>
            <a:stCxn id="21" idx="9"/>
          </p:cNvCxnSpPr>
          <p:nvPr/>
        </p:nvCxnSpPr>
        <p:spPr>
          <a:xfrm flipH="1">
            <a:off x="2880523" y="4534678"/>
            <a:ext cx="2885795" cy="0"/>
          </a:xfrm>
          <a:prstGeom prst="line">
            <a:avLst/>
          </a:prstGeom>
          <a:ln w="31750"/>
        </p:spPr>
        <p:style>
          <a:lnRef idx="3">
            <a:schemeClr val="accent6"/>
          </a:lnRef>
          <a:fillRef idx="0">
            <a:schemeClr val="accent6"/>
          </a:fillRef>
          <a:effectRef idx="2">
            <a:schemeClr val="accent6"/>
          </a:effectRef>
          <a:fontRef idx="minor">
            <a:schemeClr val="tx1"/>
          </a:fontRef>
        </p:style>
      </p:cxnSp>
      <p:sp>
        <p:nvSpPr>
          <p:cNvPr id="7" name="TextBox 6">
            <a:extLst>
              <a:ext uri="{FF2B5EF4-FFF2-40B4-BE49-F238E27FC236}">
                <a16:creationId xmlns:a16="http://schemas.microsoft.com/office/drawing/2014/main" id="{DD4E945E-24FD-7982-59AC-F4C46A29E9E5}"/>
              </a:ext>
            </a:extLst>
          </p:cNvPr>
          <p:cNvSpPr txBox="1"/>
          <p:nvPr/>
        </p:nvSpPr>
        <p:spPr>
          <a:xfrm>
            <a:off x="2202412" y="3575574"/>
            <a:ext cx="646459" cy="1200329"/>
          </a:xfrm>
          <a:prstGeom prst="rect">
            <a:avLst/>
          </a:prstGeom>
          <a:noFill/>
        </p:spPr>
        <p:txBody>
          <a:bodyPr wrap="none" rtlCol="0">
            <a:spAutoFit/>
          </a:bodyPr>
          <a:lstStyle/>
          <a:p>
            <a:r>
              <a:rPr lang="en-US" sz="2400" dirty="0"/>
              <a:t>P</a:t>
            </a:r>
          </a:p>
          <a:p>
            <a:endParaRPr lang="en-US" sz="2400" dirty="0"/>
          </a:p>
          <a:p>
            <a:r>
              <a:rPr lang="en-US" sz="2400" dirty="0"/>
              <a:t>ATC</a:t>
            </a:r>
          </a:p>
        </p:txBody>
      </p:sp>
      <p:sp>
        <p:nvSpPr>
          <p:cNvPr id="19" name="TextBox 18">
            <a:extLst>
              <a:ext uri="{FF2B5EF4-FFF2-40B4-BE49-F238E27FC236}">
                <a16:creationId xmlns:a16="http://schemas.microsoft.com/office/drawing/2014/main" id="{EFB36D82-8EBD-9F71-C9F6-18EB4FF191C7}"/>
              </a:ext>
            </a:extLst>
          </p:cNvPr>
          <p:cNvSpPr txBox="1"/>
          <p:nvPr/>
        </p:nvSpPr>
        <p:spPr>
          <a:xfrm>
            <a:off x="186613" y="3621741"/>
            <a:ext cx="2074566" cy="1569660"/>
          </a:xfrm>
          <a:prstGeom prst="rect">
            <a:avLst/>
          </a:prstGeom>
          <a:noFill/>
        </p:spPr>
        <p:txBody>
          <a:bodyPr wrap="square" rtlCol="0">
            <a:spAutoFit/>
          </a:bodyPr>
          <a:lstStyle/>
          <a:p>
            <a:r>
              <a:rPr lang="en-US" sz="2400" dirty="0"/>
              <a:t>The profit rectangle</a:t>
            </a:r>
          </a:p>
          <a:p>
            <a:endParaRPr lang="en-US" sz="2400" dirty="0"/>
          </a:p>
          <a:p>
            <a:r>
              <a:rPr lang="en-US" sz="2400" dirty="0"/>
              <a:t>(P – ATC) x Q</a:t>
            </a:r>
          </a:p>
        </p:txBody>
      </p:sp>
      <mc:AlternateContent xmlns:mc="http://schemas.openxmlformats.org/markup-compatibility/2006" xmlns:p14="http://schemas.microsoft.com/office/powerpoint/2010/main">
        <mc:Choice Requires="p14">
          <p:contentPart p14:bwMode="auto" r:id="rId2">
            <p14:nvContentPartPr>
              <p14:cNvPr id="31" name="Ink 30">
                <a:extLst>
                  <a:ext uri="{FF2B5EF4-FFF2-40B4-BE49-F238E27FC236}">
                    <a16:creationId xmlns:a16="http://schemas.microsoft.com/office/drawing/2014/main" id="{93FCB9C9-20B9-A5FC-6022-7CE2F6281EE9}"/>
                  </a:ext>
                </a:extLst>
              </p14:cNvPr>
              <p14:cNvContentPartPr/>
              <p14:nvPr/>
            </p14:nvContentPartPr>
            <p14:xfrm>
              <a:off x="2965927" y="3982228"/>
              <a:ext cx="2732760" cy="44640"/>
            </p14:xfrm>
          </p:contentPart>
        </mc:Choice>
        <mc:Fallback xmlns="">
          <p:pic>
            <p:nvPicPr>
              <p:cNvPr id="31" name="Ink 30">
                <a:extLst>
                  <a:ext uri="{FF2B5EF4-FFF2-40B4-BE49-F238E27FC236}">
                    <a16:creationId xmlns:a16="http://schemas.microsoft.com/office/drawing/2014/main" id="{93FCB9C9-20B9-A5FC-6022-7CE2F6281EE9}"/>
                  </a:ext>
                </a:extLst>
              </p:cNvPr>
              <p:cNvPicPr/>
              <p:nvPr/>
            </p:nvPicPr>
            <p:blipFill>
              <a:blip r:embed="rId3"/>
              <a:stretch>
                <a:fillRect/>
              </a:stretch>
            </p:blipFill>
            <p:spPr>
              <a:xfrm>
                <a:off x="2893927" y="3838588"/>
                <a:ext cx="2876400" cy="33228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32" name="Ink 31">
                <a:extLst>
                  <a:ext uri="{FF2B5EF4-FFF2-40B4-BE49-F238E27FC236}">
                    <a16:creationId xmlns:a16="http://schemas.microsoft.com/office/drawing/2014/main" id="{3A71022D-7790-76DD-89B5-5BA060949DC3}"/>
                  </a:ext>
                </a:extLst>
              </p14:cNvPr>
              <p14:cNvContentPartPr/>
              <p14:nvPr/>
            </p14:nvContentPartPr>
            <p14:xfrm>
              <a:off x="2888887" y="4269508"/>
              <a:ext cx="2779200" cy="77400"/>
            </p14:xfrm>
          </p:contentPart>
        </mc:Choice>
        <mc:Fallback xmlns="">
          <p:pic>
            <p:nvPicPr>
              <p:cNvPr id="32" name="Ink 31">
                <a:extLst>
                  <a:ext uri="{FF2B5EF4-FFF2-40B4-BE49-F238E27FC236}">
                    <a16:creationId xmlns:a16="http://schemas.microsoft.com/office/drawing/2014/main" id="{3A71022D-7790-76DD-89B5-5BA060949DC3}"/>
                  </a:ext>
                </a:extLst>
              </p:cNvPr>
              <p:cNvPicPr/>
              <p:nvPr/>
            </p:nvPicPr>
            <p:blipFill>
              <a:blip r:embed="rId5"/>
              <a:stretch>
                <a:fillRect/>
              </a:stretch>
            </p:blipFill>
            <p:spPr>
              <a:xfrm>
                <a:off x="2817247" y="4125508"/>
                <a:ext cx="2922840" cy="365040"/>
              </a:xfrm>
              <a:prstGeom prst="rect">
                <a:avLst/>
              </a:prstGeom>
            </p:spPr>
          </p:pic>
        </mc:Fallback>
      </mc:AlternateContent>
    </p:spTree>
    <p:extLst>
      <p:ext uri="{BB962C8B-B14F-4D97-AF65-F5344CB8AC3E}">
        <p14:creationId xmlns:p14="http://schemas.microsoft.com/office/powerpoint/2010/main" val="30189754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F73E59-BB37-C180-7B1C-2EB5A91C5387}"/>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511BEA9E-1463-09F3-7D4D-44020CF44078}"/>
              </a:ext>
            </a:extLst>
          </p:cNvPr>
          <p:cNvSpPr>
            <a:spLocks noGrp="1"/>
          </p:cNvSpPr>
          <p:nvPr>
            <p:ph type="title"/>
          </p:nvPr>
        </p:nvSpPr>
        <p:spPr/>
        <p:txBody>
          <a:bodyPr>
            <a:normAutofit/>
          </a:bodyPr>
          <a:lstStyle/>
          <a:p>
            <a:pPr algn="ctr"/>
            <a:r>
              <a:rPr lang="en-US" dirty="0"/>
              <a:t>Loss minimization (same as profit max)</a:t>
            </a:r>
            <a:br>
              <a:rPr lang="en-US" dirty="0"/>
            </a:br>
            <a:endParaRPr lang="en-US" dirty="0"/>
          </a:p>
        </p:txBody>
      </p:sp>
      <p:cxnSp>
        <p:nvCxnSpPr>
          <p:cNvPr id="6" name="Straight Connector 5">
            <a:extLst>
              <a:ext uri="{FF2B5EF4-FFF2-40B4-BE49-F238E27FC236}">
                <a16:creationId xmlns:a16="http://schemas.microsoft.com/office/drawing/2014/main" id="{34E9C3F0-1129-8491-F29E-AEF15C1C4EEB}"/>
              </a:ext>
            </a:extLst>
          </p:cNvPr>
          <p:cNvCxnSpPr/>
          <p:nvPr/>
        </p:nvCxnSpPr>
        <p:spPr>
          <a:xfrm>
            <a:off x="2817845" y="1996751"/>
            <a:ext cx="0" cy="39001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ADD3D4F6-0EED-AE52-8CC1-A4E48E1C9C32}"/>
              </a:ext>
            </a:extLst>
          </p:cNvPr>
          <p:cNvCxnSpPr/>
          <p:nvPr/>
        </p:nvCxnSpPr>
        <p:spPr>
          <a:xfrm>
            <a:off x="2817845" y="5896947"/>
            <a:ext cx="5803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1EB5754E-C75A-C620-D741-3770DBCF7C0D}"/>
              </a:ext>
            </a:extLst>
          </p:cNvPr>
          <p:cNvSpPr txBox="1"/>
          <p:nvPr/>
        </p:nvSpPr>
        <p:spPr>
          <a:xfrm>
            <a:off x="1698171" y="1996751"/>
            <a:ext cx="827471" cy="584775"/>
          </a:xfrm>
          <a:prstGeom prst="rect">
            <a:avLst/>
          </a:prstGeom>
          <a:noFill/>
        </p:spPr>
        <p:txBody>
          <a:bodyPr wrap="none" rtlCol="0">
            <a:spAutoFit/>
          </a:bodyPr>
          <a:lstStyle/>
          <a:p>
            <a:r>
              <a:rPr lang="en-US" sz="3200" dirty="0"/>
              <a:t>€/Q</a:t>
            </a:r>
          </a:p>
        </p:txBody>
      </p:sp>
      <p:sp>
        <p:nvSpPr>
          <p:cNvPr id="10" name="TextBox 9">
            <a:extLst>
              <a:ext uri="{FF2B5EF4-FFF2-40B4-BE49-F238E27FC236}">
                <a16:creationId xmlns:a16="http://schemas.microsoft.com/office/drawing/2014/main" id="{649B6AAB-0822-BEEE-EF14-51E71CAB6CB4}"/>
              </a:ext>
            </a:extLst>
          </p:cNvPr>
          <p:cNvSpPr txBox="1"/>
          <p:nvPr/>
        </p:nvSpPr>
        <p:spPr>
          <a:xfrm>
            <a:off x="8397551" y="6123543"/>
            <a:ext cx="2129109" cy="584775"/>
          </a:xfrm>
          <a:prstGeom prst="rect">
            <a:avLst/>
          </a:prstGeom>
          <a:noFill/>
        </p:spPr>
        <p:txBody>
          <a:bodyPr wrap="none" rtlCol="0">
            <a:spAutoFit/>
          </a:bodyPr>
          <a:lstStyle/>
          <a:p>
            <a:r>
              <a:rPr lang="en-US" sz="3200" dirty="0"/>
              <a:t>Q of output</a:t>
            </a:r>
          </a:p>
        </p:txBody>
      </p:sp>
      <p:cxnSp>
        <p:nvCxnSpPr>
          <p:cNvPr id="12" name="Straight Connector 11">
            <a:extLst>
              <a:ext uri="{FF2B5EF4-FFF2-40B4-BE49-F238E27FC236}">
                <a16:creationId xmlns:a16="http://schemas.microsoft.com/office/drawing/2014/main" id="{71264B4F-5362-892D-78D7-C3218F9B7A74}"/>
              </a:ext>
            </a:extLst>
          </p:cNvPr>
          <p:cNvCxnSpPr/>
          <p:nvPr/>
        </p:nvCxnSpPr>
        <p:spPr>
          <a:xfrm>
            <a:off x="2817845" y="4292082"/>
            <a:ext cx="528112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BE74853F-5CB4-94C4-3F67-6C6C574886F0}"/>
              </a:ext>
            </a:extLst>
          </p:cNvPr>
          <p:cNvSpPr txBox="1"/>
          <p:nvPr/>
        </p:nvSpPr>
        <p:spPr>
          <a:xfrm>
            <a:off x="8397551" y="4086808"/>
            <a:ext cx="2212465" cy="584775"/>
          </a:xfrm>
          <a:prstGeom prst="rect">
            <a:avLst/>
          </a:prstGeom>
          <a:noFill/>
        </p:spPr>
        <p:txBody>
          <a:bodyPr wrap="none" rtlCol="0">
            <a:spAutoFit/>
          </a:bodyPr>
          <a:lstStyle/>
          <a:p>
            <a:r>
              <a:rPr lang="en-US" sz="3200" dirty="0"/>
              <a:t>MR = AR = P</a:t>
            </a:r>
          </a:p>
        </p:txBody>
      </p:sp>
      <p:sp>
        <p:nvSpPr>
          <p:cNvPr id="14" name="Freeform 13">
            <a:extLst>
              <a:ext uri="{FF2B5EF4-FFF2-40B4-BE49-F238E27FC236}">
                <a16:creationId xmlns:a16="http://schemas.microsoft.com/office/drawing/2014/main" id="{98085276-1560-0014-5A7E-8A9F8442FAE2}"/>
              </a:ext>
            </a:extLst>
          </p:cNvPr>
          <p:cNvSpPr/>
          <p:nvPr/>
        </p:nvSpPr>
        <p:spPr>
          <a:xfrm>
            <a:off x="3004457" y="2612571"/>
            <a:ext cx="3601616" cy="2747938"/>
          </a:xfrm>
          <a:custGeom>
            <a:avLst/>
            <a:gdLst>
              <a:gd name="connsiteX0" fmla="*/ 0 w 3601616"/>
              <a:gd name="connsiteY0" fmla="*/ 2276670 h 2747938"/>
              <a:gd name="connsiteX1" fmla="*/ 391886 w 3601616"/>
              <a:gd name="connsiteY1" fmla="*/ 2631233 h 2747938"/>
              <a:gd name="connsiteX2" fmla="*/ 989045 w 3601616"/>
              <a:gd name="connsiteY2" fmla="*/ 2743200 h 2747938"/>
              <a:gd name="connsiteX3" fmla="*/ 1586204 w 3601616"/>
              <a:gd name="connsiteY3" fmla="*/ 2500605 h 2747938"/>
              <a:gd name="connsiteX4" fmla="*/ 2071396 w 3601616"/>
              <a:gd name="connsiteY4" fmla="*/ 2127380 h 2747938"/>
              <a:gd name="connsiteX5" fmla="*/ 2369976 w 3601616"/>
              <a:gd name="connsiteY5" fmla="*/ 1772817 h 2747938"/>
              <a:gd name="connsiteX6" fmla="*/ 2761861 w 3601616"/>
              <a:gd name="connsiteY6" fmla="*/ 1250302 h 2747938"/>
              <a:gd name="connsiteX7" fmla="*/ 3153747 w 3601616"/>
              <a:gd name="connsiteY7" fmla="*/ 709127 h 2747938"/>
              <a:gd name="connsiteX8" fmla="*/ 3601616 w 3601616"/>
              <a:gd name="connsiteY8" fmla="*/ 0 h 2747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01616" h="2747938">
                <a:moveTo>
                  <a:pt x="0" y="2276670"/>
                </a:moveTo>
                <a:cubicBezTo>
                  <a:pt x="113522" y="2415074"/>
                  <a:pt x="227045" y="2553478"/>
                  <a:pt x="391886" y="2631233"/>
                </a:cubicBezTo>
                <a:cubicBezTo>
                  <a:pt x="556727" y="2708988"/>
                  <a:pt x="789992" y="2764971"/>
                  <a:pt x="989045" y="2743200"/>
                </a:cubicBezTo>
                <a:cubicBezTo>
                  <a:pt x="1188098" y="2721429"/>
                  <a:pt x="1405812" y="2603242"/>
                  <a:pt x="1586204" y="2500605"/>
                </a:cubicBezTo>
                <a:cubicBezTo>
                  <a:pt x="1766596" y="2397968"/>
                  <a:pt x="1940767" y="2248678"/>
                  <a:pt x="2071396" y="2127380"/>
                </a:cubicBezTo>
                <a:cubicBezTo>
                  <a:pt x="2202025" y="2006082"/>
                  <a:pt x="2254899" y="1918997"/>
                  <a:pt x="2369976" y="1772817"/>
                </a:cubicBezTo>
                <a:cubicBezTo>
                  <a:pt x="2485053" y="1626637"/>
                  <a:pt x="2631233" y="1427584"/>
                  <a:pt x="2761861" y="1250302"/>
                </a:cubicBezTo>
                <a:cubicBezTo>
                  <a:pt x="2892489" y="1073020"/>
                  <a:pt x="3013788" y="917511"/>
                  <a:pt x="3153747" y="709127"/>
                </a:cubicBezTo>
                <a:cubicBezTo>
                  <a:pt x="3293706" y="500743"/>
                  <a:pt x="3447661" y="250371"/>
                  <a:pt x="3601616" y="0"/>
                </a:cubicBezTo>
              </a:path>
            </a:pathLst>
          </a:cu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193CDE7D-45D6-C7AF-4D5E-BB231C9CF61C}"/>
              </a:ext>
            </a:extLst>
          </p:cNvPr>
          <p:cNvSpPr txBox="1"/>
          <p:nvPr/>
        </p:nvSpPr>
        <p:spPr>
          <a:xfrm>
            <a:off x="6400800" y="1996751"/>
            <a:ext cx="755335" cy="584775"/>
          </a:xfrm>
          <a:prstGeom prst="rect">
            <a:avLst/>
          </a:prstGeom>
          <a:noFill/>
        </p:spPr>
        <p:txBody>
          <a:bodyPr wrap="none" rtlCol="0">
            <a:spAutoFit/>
          </a:bodyPr>
          <a:lstStyle/>
          <a:p>
            <a:r>
              <a:rPr lang="en-US" sz="3200" dirty="0"/>
              <a:t>MC</a:t>
            </a:r>
          </a:p>
        </p:txBody>
      </p:sp>
      <p:cxnSp>
        <p:nvCxnSpPr>
          <p:cNvPr id="17" name="Straight Connector 16">
            <a:extLst>
              <a:ext uri="{FF2B5EF4-FFF2-40B4-BE49-F238E27FC236}">
                <a16:creationId xmlns:a16="http://schemas.microsoft.com/office/drawing/2014/main" id="{7EC810EA-7766-79CC-5AF7-DF85198AB0FC}"/>
              </a:ext>
            </a:extLst>
          </p:cNvPr>
          <p:cNvCxnSpPr>
            <a:cxnSpLocks/>
          </p:cNvCxnSpPr>
          <p:nvPr/>
        </p:nvCxnSpPr>
        <p:spPr>
          <a:xfrm flipH="1">
            <a:off x="5449078" y="3839454"/>
            <a:ext cx="63667" cy="2057493"/>
          </a:xfrm>
          <a:prstGeom prst="line">
            <a:avLst/>
          </a:prstGeom>
          <a:ln w="34925">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5AAC7F0B-FE7E-CDB9-4650-55371B1AC3B4}"/>
              </a:ext>
            </a:extLst>
          </p:cNvPr>
          <p:cNvSpPr txBox="1"/>
          <p:nvPr/>
        </p:nvSpPr>
        <p:spPr>
          <a:xfrm>
            <a:off x="5243804" y="6123543"/>
            <a:ext cx="665567" cy="584775"/>
          </a:xfrm>
          <a:prstGeom prst="rect">
            <a:avLst/>
          </a:prstGeom>
          <a:noFill/>
        </p:spPr>
        <p:txBody>
          <a:bodyPr wrap="none" rtlCol="0">
            <a:spAutoFit/>
          </a:bodyPr>
          <a:lstStyle/>
          <a:p>
            <a:r>
              <a:rPr lang="en-US" sz="3200" dirty="0"/>
              <a:t>Q*</a:t>
            </a:r>
          </a:p>
        </p:txBody>
      </p:sp>
      <p:sp>
        <p:nvSpPr>
          <p:cNvPr id="16" name="TextBox 15">
            <a:extLst>
              <a:ext uri="{FF2B5EF4-FFF2-40B4-BE49-F238E27FC236}">
                <a16:creationId xmlns:a16="http://schemas.microsoft.com/office/drawing/2014/main" id="{E4604931-079D-E8FF-B225-0C79A231B1E1}"/>
              </a:ext>
            </a:extLst>
          </p:cNvPr>
          <p:cNvSpPr txBox="1"/>
          <p:nvPr/>
        </p:nvSpPr>
        <p:spPr>
          <a:xfrm>
            <a:off x="7133321" y="1340737"/>
            <a:ext cx="801438" cy="584775"/>
          </a:xfrm>
          <a:prstGeom prst="rect">
            <a:avLst/>
          </a:prstGeom>
          <a:noFill/>
        </p:spPr>
        <p:txBody>
          <a:bodyPr wrap="none" rtlCol="0">
            <a:spAutoFit/>
          </a:bodyPr>
          <a:lstStyle/>
          <a:p>
            <a:r>
              <a:rPr lang="en-US" sz="3200" dirty="0"/>
              <a:t>ATC</a:t>
            </a:r>
          </a:p>
        </p:txBody>
      </p:sp>
      <p:sp>
        <p:nvSpPr>
          <p:cNvPr id="20" name="TextBox 19">
            <a:extLst>
              <a:ext uri="{FF2B5EF4-FFF2-40B4-BE49-F238E27FC236}">
                <a16:creationId xmlns:a16="http://schemas.microsoft.com/office/drawing/2014/main" id="{69466DB5-6D31-D1A5-9E89-43B498B3546D}"/>
              </a:ext>
            </a:extLst>
          </p:cNvPr>
          <p:cNvSpPr txBox="1"/>
          <p:nvPr/>
        </p:nvSpPr>
        <p:spPr>
          <a:xfrm>
            <a:off x="7645224" y="2227126"/>
            <a:ext cx="976262" cy="584775"/>
          </a:xfrm>
          <a:prstGeom prst="rect">
            <a:avLst/>
          </a:prstGeom>
          <a:noFill/>
        </p:spPr>
        <p:txBody>
          <a:bodyPr wrap="square" rtlCol="0">
            <a:spAutoFit/>
          </a:bodyPr>
          <a:lstStyle/>
          <a:p>
            <a:r>
              <a:rPr lang="en-US" sz="3200" dirty="0"/>
              <a:t>AVC</a:t>
            </a:r>
          </a:p>
        </p:txBody>
      </p:sp>
      <p:sp>
        <p:nvSpPr>
          <p:cNvPr id="21" name="Freeform 20">
            <a:extLst>
              <a:ext uri="{FF2B5EF4-FFF2-40B4-BE49-F238E27FC236}">
                <a16:creationId xmlns:a16="http://schemas.microsoft.com/office/drawing/2014/main" id="{4221DCD8-D77D-A888-9E97-FA0AC8D5E203}"/>
              </a:ext>
            </a:extLst>
          </p:cNvPr>
          <p:cNvSpPr/>
          <p:nvPr/>
        </p:nvSpPr>
        <p:spPr>
          <a:xfrm>
            <a:off x="3838334" y="1206962"/>
            <a:ext cx="3806890" cy="2687363"/>
          </a:xfrm>
          <a:custGeom>
            <a:avLst/>
            <a:gdLst>
              <a:gd name="connsiteX0" fmla="*/ 0 w 3806890"/>
              <a:gd name="connsiteY0" fmla="*/ 0 h 2687363"/>
              <a:gd name="connsiteX1" fmla="*/ 149290 w 3806890"/>
              <a:gd name="connsiteY1" fmla="*/ 727788 h 2687363"/>
              <a:gd name="connsiteX2" fmla="*/ 354563 w 3806890"/>
              <a:gd name="connsiteY2" fmla="*/ 1250302 h 2687363"/>
              <a:gd name="connsiteX3" fmla="*/ 578498 w 3806890"/>
              <a:gd name="connsiteY3" fmla="*/ 1660849 h 2687363"/>
              <a:gd name="connsiteX4" fmla="*/ 914400 w 3806890"/>
              <a:gd name="connsiteY4" fmla="*/ 2146041 h 2687363"/>
              <a:gd name="connsiteX5" fmla="*/ 1175657 w 3806890"/>
              <a:gd name="connsiteY5" fmla="*/ 2388637 h 2687363"/>
              <a:gd name="connsiteX6" fmla="*/ 1530220 w 3806890"/>
              <a:gd name="connsiteY6" fmla="*/ 2593910 h 2687363"/>
              <a:gd name="connsiteX7" fmla="*/ 1847461 w 3806890"/>
              <a:gd name="connsiteY7" fmla="*/ 2687216 h 2687363"/>
              <a:gd name="connsiteX8" fmla="*/ 2258008 w 3806890"/>
              <a:gd name="connsiteY8" fmla="*/ 2575249 h 2687363"/>
              <a:gd name="connsiteX9" fmla="*/ 2612571 w 3806890"/>
              <a:gd name="connsiteY9" fmla="*/ 2369976 h 2687363"/>
              <a:gd name="connsiteX10" fmla="*/ 3041780 w 3806890"/>
              <a:gd name="connsiteY10" fmla="*/ 1959429 h 2687363"/>
              <a:gd name="connsiteX11" fmla="*/ 3321698 w 3806890"/>
              <a:gd name="connsiteY11" fmla="*/ 1586204 h 2687363"/>
              <a:gd name="connsiteX12" fmla="*/ 3564294 w 3806890"/>
              <a:gd name="connsiteY12" fmla="*/ 1175657 h 2687363"/>
              <a:gd name="connsiteX13" fmla="*/ 3806890 w 3806890"/>
              <a:gd name="connsiteY13" fmla="*/ 709127 h 2687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06890" h="2687363">
                <a:moveTo>
                  <a:pt x="0" y="0"/>
                </a:moveTo>
                <a:cubicBezTo>
                  <a:pt x="45098" y="259702"/>
                  <a:pt x="90196" y="519404"/>
                  <a:pt x="149290" y="727788"/>
                </a:cubicBezTo>
                <a:cubicBezTo>
                  <a:pt x="208384" y="936172"/>
                  <a:pt x="283028" y="1094792"/>
                  <a:pt x="354563" y="1250302"/>
                </a:cubicBezTo>
                <a:cubicBezTo>
                  <a:pt x="426098" y="1405812"/>
                  <a:pt x="485192" y="1511559"/>
                  <a:pt x="578498" y="1660849"/>
                </a:cubicBezTo>
                <a:cubicBezTo>
                  <a:pt x="671804" y="1810139"/>
                  <a:pt x="814874" y="2024743"/>
                  <a:pt x="914400" y="2146041"/>
                </a:cubicBezTo>
                <a:cubicBezTo>
                  <a:pt x="1013926" y="2267339"/>
                  <a:pt x="1073020" y="2313992"/>
                  <a:pt x="1175657" y="2388637"/>
                </a:cubicBezTo>
                <a:cubicBezTo>
                  <a:pt x="1278294" y="2463282"/>
                  <a:pt x="1418253" y="2544147"/>
                  <a:pt x="1530220" y="2593910"/>
                </a:cubicBezTo>
                <a:cubicBezTo>
                  <a:pt x="1642187" y="2643673"/>
                  <a:pt x="1726163" y="2690326"/>
                  <a:pt x="1847461" y="2687216"/>
                </a:cubicBezTo>
                <a:cubicBezTo>
                  <a:pt x="1968759" y="2684106"/>
                  <a:pt x="2130490" y="2628122"/>
                  <a:pt x="2258008" y="2575249"/>
                </a:cubicBezTo>
                <a:cubicBezTo>
                  <a:pt x="2385526" y="2522376"/>
                  <a:pt x="2481942" y="2472613"/>
                  <a:pt x="2612571" y="2369976"/>
                </a:cubicBezTo>
                <a:cubicBezTo>
                  <a:pt x="2743200" y="2267339"/>
                  <a:pt x="2923592" y="2090058"/>
                  <a:pt x="3041780" y="1959429"/>
                </a:cubicBezTo>
                <a:cubicBezTo>
                  <a:pt x="3159968" y="1828800"/>
                  <a:pt x="3234612" y="1716833"/>
                  <a:pt x="3321698" y="1586204"/>
                </a:cubicBezTo>
                <a:cubicBezTo>
                  <a:pt x="3408784" y="1455575"/>
                  <a:pt x="3483429" y="1321837"/>
                  <a:pt x="3564294" y="1175657"/>
                </a:cubicBezTo>
                <a:cubicBezTo>
                  <a:pt x="3645159" y="1029478"/>
                  <a:pt x="3726024" y="869302"/>
                  <a:pt x="3806890" y="709127"/>
                </a:cubicBezTo>
              </a:path>
            </a:pathLst>
          </a:custGeom>
          <a:noFill/>
          <a:ln w="28575">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49BE5ACD-7D4D-6702-E44F-78E910BF39EB}"/>
              </a:ext>
            </a:extLst>
          </p:cNvPr>
          <p:cNvCxnSpPr>
            <a:cxnSpLocks/>
          </p:cNvCxnSpPr>
          <p:nvPr/>
        </p:nvCxnSpPr>
        <p:spPr>
          <a:xfrm flipH="1" flipV="1">
            <a:off x="2771351" y="3818766"/>
            <a:ext cx="2741394" cy="41376"/>
          </a:xfrm>
          <a:prstGeom prst="line">
            <a:avLst/>
          </a:prstGeom>
          <a:ln w="31750">
            <a:solidFill>
              <a:srgbClr val="C00000"/>
            </a:solidFill>
          </a:ln>
        </p:spPr>
        <p:style>
          <a:lnRef idx="3">
            <a:schemeClr val="accent6"/>
          </a:lnRef>
          <a:fillRef idx="0">
            <a:schemeClr val="accent6"/>
          </a:fillRef>
          <a:effectRef idx="2">
            <a:schemeClr val="accent6"/>
          </a:effectRef>
          <a:fontRef idx="minor">
            <a:schemeClr val="tx1"/>
          </a:fontRef>
        </p:style>
      </p:cxnSp>
      <p:sp>
        <p:nvSpPr>
          <p:cNvPr id="7" name="TextBox 6">
            <a:extLst>
              <a:ext uri="{FF2B5EF4-FFF2-40B4-BE49-F238E27FC236}">
                <a16:creationId xmlns:a16="http://schemas.microsoft.com/office/drawing/2014/main" id="{08C63B66-23BA-90E3-25C5-CB3A5E2AC161}"/>
              </a:ext>
            </a:extLst>
          </p:cNvPr>
          <p:cNvSpPr txBox="1"/>
          <p:nvPr/>
        </p:nvSpPr>
        <p:spPr>
          <a:xfrm>
            <a:off x="2170984" y="3117964"/>
            <a:ext cx="646459" cy="1569660"/>
          </a:xfrm>
          <a:prstGeom prst="rect">
            <a:avLst/>
          </a:prstGeom>
          <a:noFill/>
        </p:spPr>
        <p:txBody>
          <a:bodyPr wrap="none" rtlCol="0">
            <a:spAutoFit/>
          </a:bodyPr>
          <a:lstStyle/>
          <a:p>
            <a:endParaRPr lang="en-US" sz="2400" dirty="0"/>
          </a:p>
          <a:p>
            <a:r>
              <a:rPr lang="en-US" sz="2400" dirty="0"/>
              <a:t>ATC</a:t>
            </a:r>
          </a:p>
          <a:p>
            <a:endParaRPr lang="en-US" sz="2400" dirty="0"/>
          </a:p>
          <a:p>
            <a:r>
              <a:rPr lang="en-US" sz="2400" dirty="0"/>
              <a:t>    P</a:t>
            </a:r>
          </a:p>
        </p:txBody>
      </p:sp>
      <p:sp>
        <p:nvSpPr>
          <p:cNvPr id="19" name="TextBox 18">
            <a:extLst>
              <a:ext uri="{FF2B5EF4-FFF2-40B4-BE49-F238E27FC236}">
                <a16:creationId xmlns:a16="http://schemas.microsoft.com/office/drawing/2014/main" id="{AE67FC13-898B-52C3-AED8-9181F8382284}"/>
              </a:ext>
            </a:extLst>
          </p:cNvPr>
          <p:cNvSpPr txBox="1"/>
          <p:nvPr/>
        </p:nvSpPr>
        <p:spPr>
          <a:xfrm>
            <a:off x="186613" y="3621741"/>
            <a:ext cx="2074566" cy="1569660"/>
          </a:xfrm>
          <a:prstGeom prst="rect">
            <a:avLst/>
          </a:prstGeom>
          <a:noFill/>
        </p:spPr>
        <p:txBody>
          <a:bodyPr wrap="square" rtlCol="0">
            <a:spAutoFit/>
          </a:bodyPr>
          <a:lstStyle/>
          <a:p>
            <a:r>
              <a:rPr lang="en-US" sz="2400" dirty="0"/>
              <a:t>The loss rectangle</a:t>
            </a:r>
          </a:p>
          <a:p>
            <a:endParaRPr lang="en-US" sz="2400" dirty="0"/>
          </a:p>
          <a:p>
            <a:r>
              <a:rPr lang="en-US" sz="2400" dirty="0"/>
              <a:t>(ATC – P) x Q</a:t>
            </a:r>
          </a:p>
        </p:txBody>
      </p:sp>
      <p:sp>
        <p:nvSpPr>
          <p:cNvPr id="2" name="Freeform 1">
            <a:extLst>
              <a:ext uri="{FF2B5EF4-FFF2-40B4-BE49-F238E27FC236}">
                <a16:creationId xmlns:a16="http://schemas.microsoft.com/office/drawing/2014/main" id="{A566D22F-DA17-27DA-7A69-193C08833165}"/>
              </a:ext>
            </a:extLst>
          </p:cNvPr>
          <p:cNvSpPr/>
          <p:nvPr/>
        </p:nvSpPr>
        <p:spPr>
          <a:xfrm>
            <a:off x="3227294" y="2259106"/>
            <a:ext cx="4464424" cy="2896313"/>
          </a:xfrm>
          <a:custGeom>
            <a:avLst/>
            <a:gdLst>
              <a:gd name="connsiteX0" fmla="*/ 0 w 4464424"/>
              <a:gd name="connsiteY0" fmla="*/ 2384612 h 2896313"/>
              <a:gd name="connsiteX1" fmla="*/ 914400 w 4464424"/>
              <a:gd name="connsiteY1" fmla="*/ 2832847 h 2896313"/>
              <a:gd name="connsiteX2" fmla="*/ 1398494 w 4464424"/>
              <a:gd name="connsiteY2" fmla="*/ 2868706 h 2896313"/>
              <a:gd name="connsiteX3" fmla="*/ 2277035 w 4464424"/>
              <a:gd name="connsiteY3" fmla="*/ 2599765 h 2896313"/>
              <a:gd name="connsiteX4" fmla="*/ 2922494 w 4464424"/>
              <a:gd name="connsiteY4" fmla="*/ 2115670 h 2896313"/>
              <a:gd name="connsiteX5" fmla="*/ 3675530 w 4464424"/>
              <a:gd name="connsiteY5" fmla="*/ 1416423 h 2896313"/>
              <a:gd name="connsiteX6" fmla="*/ 4087906 w 4464424"/>
              <a:gd name="connsiteY6" fmla="*/ 788894 h 2896313"/>
              <a:gd name="connsiteX7" fmla="*/ 4464424 w 4464424"/>
              <a:gd name="connsiteY7" fmla="*/ 0 h 289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64424" h="2896313">
                <a:moveTo>
                  <a:pt x="0" y="2384612"/>
                </a:moveTo>
                <a:cubicBezTo>
                  <a:pt x="340659" y="2568388"/>
                  <a:pt x="681318" y="2752165"/>
                  <a:pt x="914400" y="2832847"/>
                </a:cubicBezTo>
                <a:cubicBezTo>
                  <a:pt x="1147482" y="2913529"/>
                  <a:pt x="1171388" y="2907553"/>
                  <a:pt x="1398494" y="2868706"/>
                </a:cubicBezTo>
                <a:cubicBezTo>
                  <a:pt x="1625600" y="2829859"/>
                  <a:pt x="2023035" y="2725271"/>
                  <a:pt x="2277035" y="2599765"/>
                </a:cubicBezTo>
                <a:cubicBezTo>
                  <a:pt x="2531035" y="2474259"/>
                  <a:pt x="2689412" y="2312894"/>
                  <a:pt x="2922494" y="2115670"/>
                </a:cubicBezTo>
                <a:cubicBezTo>
                  <a:pt x="3155577" y="1918446"/>
                  <a:pt x="3481295" y="1637552"/>
                  <a:pt x="3675530" y="1416423"/>
                </a:cubicBezTo>
                <a:cubicBezTo>
                  <a:pt x="3869765" y="1195294"/>
                  <a:pt x="3956424" y="1024964"/>
                  <a:pt x="4087906" y="788894"/>
                </a:cubicBezTo>
                <a:cubicBezTo>
                  <a:pt x="4219388" y="552824"/>
                  <a:pt x="4341906" y="276412"/>
                  <a:pt x="4464424" y="0"/>
                </a:cubicBezTo>
              </a:path>
            </a:pathLst>
          </a:custGeom>
          <a:noFill/>
          <a:ln w="28575">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p14="http://schemas.microsoft.com/office/powerpoint/2010/main">
        <mc:Choice Requires="p14">
          <p:contentPart p14:bwMode="auto" r:id="rId2">
            <p14:nvContentPartPr>
              <p14:cNvPr id="24" name="Ink 23">
                <a:extLst>
                  <a:ext uri="{FF2B5EF4-FFF2-40B4-BE49-F238E27FC236}">
                    <a16:creationId xmlns:a16="http://schemas.microsoft.com/office/drawing/2014/main" id="{E7CF9893-3080-1A4D-B922-AC3FF0694CBF}"/>
                  </a:ext>
                </a:extLst>
              </p14:cNvPr>
              <p14:cNvContentPartPr/>
              <p14:nvPr/>
            </p14:nvContentPartPr>
            <p14:xfrm>
              <a:off x="2919487" y="4067188"/>
              <a:ext cx="2474640" cy="50400"/>
            </p14:xfrm>
          </p:contentPart>
        </mc:Choice>
        <mc:Fallback xmlns="">
          <p:pic>
            <p:nvPicPr>
              <p:cNvPr id="24" name="Ink 23">
                <a:extLst>
                  <a:ext uri="{FF2B5EF4-FFF2-40B4-BE49-F238E27FC236}">
                    <a16:creationId xmlns:a16="http://schemas.microsoft.com/office/drawing/2014/main" id="{E7CF9893-3080-1A4D-B922-AC3FF0694CBF}"/>
                  </a:ext>
                </a:extLst>
              </p:cNvPr>
              <p:cNvPicPr/>
              <p:nvPr/>
            </p:nvPicPr>
            <p:blipFill>
              <a:blip r:embed="rId3"/>
              <a:stretch>
                <a:fillRect/>
              </a:stretch>
            </p:blipFill>
            <p:spPr>
              <a:xfrm>
                <a:off x="2829487" y="3887548"/>
                <a:ext cx="2654280" cy="410040"/>
              </a:xfrm>
              <a:prstGeom prst="rect">
                <a:avLst/>
              </a:prstGeom>
            </p:spPr>
          </p:pic>
        </mc:Fallback>
      </mc:AlternateContent>
    </p:spTree>
    <p:extLst>
      <p:ext uri="{BB962C8B-B14F-4D97-AF65-F5344CB8AC3E}">
        <p14:creationId xmlns:p14="http://schemas.microsoft.com/office/powerpoint/2010/main" val="15082964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13D6F-8251-DA98-2CAF-08071446E8D9}"/>
              </a:ext>
            </a:extLst>
          </p:cNvPr>
          <p:cNvSpPr>
            <a:spLocks noGrp="1"/>
          </p:cNvSpPr>
          <p:nvPr>
            <p:ph type="title"/>
          </p:nvPr>
        </p:nvSpPr>
        <p:spPr/>
        <p:txBody>
          <a:bodyPr/>
          <a:lstStyle/>
          <a:p>
            <a:pPr algn="ctr"/>
            <a:r>
              <a:rPr lang="en-US" dirty="0"/>
              <a:t>Notice that fixed costs play no role in deciding profit-maximizing output</a:t>
            </a:r>
          </a:p>
        </p:txBody>
      </p:sp>
      <p:sp>
        <p:nvSpPr>
          <p:cNvPr id="3" name="Content Placeholder 2">
            <a:extLst>
              <a:ext uri="{FF2B5EF4-FFF2-40B4-BE49-F238E27FC236}">
                <a16:creationId xmlns:a16="http://schemas.microsoft.com/office/drawing/2014/main" id="{695D7AED-5E37-48FA-23E4-CA493D8C5E20}"/>
              </a:ext>
            </a:extLst>
          </p:cNvPr>
          <p:cNvSpPr>
            <a:spLocks noGrp="1"/>
          </p:cNvSpPr>
          <p:nvPr>
            <p:ph idx="1"/>
          </p:nvPr>
        </p:nvSpPr>
        <p:spPr/>
        <p:txBody>
          <a:bodyPr>
            <a:normAutofit/>
          </a:bodyPr>
          <a:lstStyle/>
          <a:p>
            <a:r>
              <a:rPr lang="en-US" dirty="0"/>
              <a:t>We’re only looking at MC (variable) and AVC (variable)</a:t>
            </a:r>
          </a:p>
          <a:p>
            <a:r>
              <a:rPr lang="en-US" dirty="0"/>
              <a:t>The firm can’t do anything about fixed costs in the short run</a:t>
            </a:r>
          </a:p>
          <a:p>
            <a:r>
              <a:rPr lang="en-US" dirty="0"/>
              <a:t>It should make the best decision about the costs and revenues it CAN control:</a:t>
            </a:r>
          </a:p>
          <a:p>
            <a:pPr lvl="2"/>
            <a:r>
              <a:rPr lang="en-US" sz="2800" dirty="0">
                <a:solidFill>
                  <a:srgbClr val="CE32FD"/>
                </a:solidFill>
              </a:rPr>
              <a:t>Variable costs (avoidable costs)</a:t>
            </a:r>
          </a:p>
          <a:p>
            <a:pPr lvl="2"/>
            <a:r>
              <a:rPr lang="en-US" sz="2800" dirty="0">
                <a:solidFill>
                  <a:srgbClr val="CE32FD"/>
                </a:solidFill>
              </a:rPr>
              <a:t>And revenues</a:t>
            </a:r>
          </a:p>
          <a:p>
            <a:r>
              <a:rPr lang="en-US" dirty="0"/>
              <a:t>If revenues are not covering AVOIDABLE costs, then losses = all of fixed costs PLUS the losses on variable costs</a:t>
            </a:r>
          </a:p>
          <a:p>
            <a:r>
              <a:rPr lang="en-US" dirty="0"/>
              <a:t>Which is WORSE than just losing all of fixed costs</a:t>
            </a:r>
          </a:p>
          <a:p>
            <a:pPr marL="914400" lvl="2" indent="0">
              <a:buNone/>
            </a:pPr>
            <a:endParaRPr lang="en-US" sz="3200" dirty="0"/>
          </a:p>
        </p:txBody>
      </p:sp>
    </p:spTree>
    <p:extLst>
      <p:ext uri="{BB962C8B-B14F-4D97-AF65-F5344CB8AC3E}">
        <p14:creationId xmlns:p14="http://schemas.microsoft.com/office/powerpoint/2010/main" val="3887878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A0A6A-CA58-BF8B-2D27-F865EB019B1D}"/>
              </a:ext>
            </a:extLst>
          </p:cNvPr>
          <p:cNvSpPr>
            <a:spLocks noGrp="1"/>
          </p:cNvSpPr>
          <p:nvPr>
            <p:ph type="title"/>
          </p:nvPr>
        </p:nvSpPr>
        <p:spPr/>
        <p:txBody>
          <a:bodyPr/>
          <a:lstStyle/>
          <a:p>
            <a:pPr algn="ctr"/>
            <a:r>
              <a:rPr lang="en-US" dirty="0"/>
              <a:t>Here we do the same thing for the supply curve that we did for demand</a:t>
            </a:r>
          </a:p>
        </p:txBody>
      </p:sp>
      <p:sp>
        <p:nvSpPr>
          <p:cNvPr id="3" name="Content Placeholder 2">
            <a:extLst>
              <a:ext uri="{FF2B5EF4-FFF2-40B4-BE49-F238E27FC236}">
                <a16:creationId xmlns:a16="http://schemas.microsoft.com/office/drawing/2014/main" id="{B882ABE7-B37D-4D87-9D59-2929A27D5AFA}"/>
              </a:ext>
            </a:extLst>
          </p:cNvPr>
          <p:cNvSpPr>
            <a:spLocks noGrp="1"/>
          </p:cNvSpPr>
          <p:nvPr>
            <p:ph idx="1"/>
          </p:nvPr>
        </p:nvSpPr>
        <p:spPr>
          <a:xfrm>
            <a:off x="838200" y="2906485"/>
            <a:ext cx="10515600" cy="3270477"/>
          </a:xfrm>
        </p:spPr>
        <p:txBody>
          <a:bodyPr/>
          <a:lstStyle/>
          <a:p>
            <a:pPr marL="0" indent="0" algn="ctr">
              <a:buNone/>
            </a:pPr>
            <a:r>
              <a:rPr lang="en-US" dirty="0"/>
              <a:t>Offer a rigorous analysis of behavior to justify the diagram</a:t>
            </a:r>
          </a:p>
          <a:p>
            <a:pPr marL="0" indent="0" algn="ctr">
              <a:buNone/>
            </a:pPr>
            <a:endParaRPr lang="en-US" dirty="0"/>
          </a:p>
          <a:p>
            <a:pPr marL="0" indent="0" algn="ctr">
              <a:buNone/>
            </a:pPr>
            <a:r>
              <a:rPr lang="en-US" dirty="0"/>
              <a:t>First, I’ll set up two (non-profit) firms here in class and some volunteers will produce greeting cards</a:t>
            </a:r>
          </a:p>
        </p:txBody>
      </p:sp>
    </p:spTree>
    <p:extLst>
      <p:ext uri="{BB962C8B-B14F-4D97-AF65-F5344CB8AC3E}">
        <p14:creationId xmlns:p14="http://schemas.microsoft.com/office/powerpoint/2010/main" val="32750361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7E62A-6776-C166-BE8D-43783805DDBA}"/>
              </a:ext>
            </a:extLst>
          </p:cNvPr>
          <p:cNvSpPr>
            <a:spLocks noGrp="1"/>
          </p:cNvSpPr>
          <p:nvPr>
            <p:ph type="title"/>
          </p:nvPr>
        </p:nvSpPr>
        <p:spPr/>
        <p:txBody>
          <a:bodyPr/>
          <a:lstStyle/>
          <a:p>
            <a:r>
              <a:rPr lang="en-US" dirty="0">
                <a:solidFill>
                  <a:schemeClr val="tx1">
                    <a:lumMod val="50000"/>
                    <a:lumOff val="50000"/>
                  </a:schemeClr>
                </a:solidFill>
              </a:rPr>
              <a:t>The Sunk Cost Fallacy</a:t>
            </a:r>
          </a:p>
        </p:txBody>
      </p:sp>
      <p:sp>
        <p:nvSpPr>
          <p:cNvPr id="3" name="Content Placeholder 2">
            <a:extLst>
              <a:ext uri="{FF2B5EF4-FFF2-40B4-BE49-F238E27FC236}">
                <a16:creationId xmlns:a16="http://schemas.microsoft.com/office/drawing/2014/main" id="{A0761510-113E-AF38-FA5B-219E89E55EEC}"/>
              </a:ext>
            </a:extLst>
          </p:cNvPr>
          <p:cNvSpPr>
            <a:spLocks noGrp="1"/>
          </p:cNvSpPr>
          <p:nvPr>
            <p:ph idx="1"/>
          </p:nvPr>
        </p:nvSpPr>
        <p:spPr/>
        <p:txBody>
          <a:bodyPr>
            <a:normAutofit/>
          </a:bodyPr>
          <a:lstStyle/>
          <a:p>
            <a:r>
              <a:rPr lang="en-US" sz="3200" dirty="0"/>
              <a:t>The fallacy: if you have invested a lot in something, and it’s not turning out well, the only way you will recoup that investment is to keep going</a:t>
            </a:r>
          </a:p>
          <a:p>
            <a:r>
              <a:rPr lang="en-US" sz="3200" dirty="0"/>
              <a:t>Micro theory sternly tells us to cut losses and avoid the avoidable costs that aren’t making the situation better</a:t>
            </a:r>
          </a:p>
          <a:p>
            <a:r>
              <a:rPr lang="en-US" sz="3200" dirty="0"/>
              <a:t>Most of us are vulnerable to the sunk cost fallacy</a:t>
            </a:r>
          </a:p>
          <a:p>
            <a:r>
              <a:rPr lang="en-US" sz="3200" dirty="0"/>
              <a:t>And great things have come out of it, so…it is probably a case-by-case issue</a:t>
            </a:r>
          </a:p>
        </p:txBody>
      </p:sp>
    </p:spTree>
    <p:extLst>
      <p:ext uri="{BB962C8B-B14F-4D97-AF65-F5344CB8AC3E}">
        <p14:creationId xmlns:p14="http://schemas.microsoft.com/office/powerpoint/2010/main" val="10389754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03B7D-42F6-4DEF-F0FA-7DA9FAB73D3B}"/>
              </a:ext>
            </a:extLst>
          </p:cNvPr>
          <p:cNvSpPr>
            <a:spLocks noGrp="1"/>
          </p:cNvSpPr>
          <p:nvPr>
            <p:ph type="title"/>
          </p:nvPr>
        </p:nvSpPr>
        <p:spPr/>
        <p:txBody>
          <a:bodyPr/>
          <a:lstStyle/>
          <a:p>
            <a:pPr algn="ctr"/>
            <a:r>
              <a:rPr lang="en-US" dirty="0"/>
              <a:t>Part two of the </a:t>
            </a:r>
            <a:r>
              <a:rPr lang="en-US"/>
              <a:t>practice problem</a:t>
            </a:r>
          </a:p>
        </p:txBody>
      </p:sp>
    </p:spTree>
    <p:extLst>
      <p:ext uri="{BB962C8B-B14F-4D97-AF65-F5344CB8AC3E}">
        <p14:creationId xmlns:p14="http://schemas.microsoft.com/office/powerpoint/2010/main" val="3757432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6AEE97-CB7B-77BD-4844-9CE84DC50F38}"/>
              </a:ext>
            </a:extLst>
          </p:cNvPr>
          <p:cNvSpPr>
            <a:spLocks noGrp="1"/>
          </p:cNvSpPr>
          <p:nvPr>
            <p:ph type="title"/>
          </p:nvPr>
        </p:nvSpPr>
        <p:spPr/>
        <p:txBody>
          <a:bodyPr/>
          <a:lstStyle/>
          <a:p>
            <a:pPr algn="ctr"/>
            <a:r>
              <a:rPr lang="en-US" dirty="0"/>
              <a:t>A second possible price is included here. Firm  would again choose Q so that MR = MC (</a:t>
            </a:r>
            <a:r>
              <a:rPr lang="en-US" dirty="0">
                <a:solidFill>
                  <a:srgbClr val="C00000"/>
                </a:solidFill>
              </a:rPr>
              <a:t>Q</a:t>
            </a:r>
            <a:r>
              <a:rPr lang="en-US" baseline="-25000" dirty="0">
                <a:solidFill>
                  <a:srgbClr val="C00000"/>
                </a:solidFill>
              </a:rPr>
              <a:t>2</a:t>
            </a:r>
            <a:r>
              <a:rPr lang="en-US" dirty="0"/>
              <a:t>)</a:t>
            </a:r>
          </a:p>
        </p:txBody>
      </p:sp>
      <p:cxnSp>
        <p:nvCxnSpPr>
          <p:cNvPr id="6" name="Straight Connector 5">
            <a:extLst>
              <a:ext uri="{FF2B5EF4-FFF2-40B4-BE49-F238E27FC236}">
                <a16:creationId xmlns:a16="http://schemas.microsoft.com/office/drawing/2014/main" id="{FC98FDEA-DA0E-0FEE-2FC3-A1C4AD5E1DE0}"/>
              </a:ext>
            </a:extLst>
          </p:cNvPr>
          <p:cNvCxnSpPr/>
          <p:nvPr/>
        </p:nvCxnSpPr>
        <p:spPr>
          <a:xfrm>
            <a:off x="2817845" y="1996751"/>
            <a:ext cx="0" cy="39001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2D92996C-99D8-6D35-0CEC-9BD59CA03054}"/>
              </a:ext>
            </a:extLst>
          </p:cNvPr>
          <p:cNvCxnSpPr/>
          <p:nvPr/>
        </p:nvCxnSpPr>
        <p:spPr>
          <a:xfrm>
            <a:off x="2817845" y="5896947"/>
            <a:ext cx="5803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F0EA1467-D5A0-341F-ACE2-7507909757A6}"/>
              </a:ext>
            </a:extLst>
          </p:cNvPr>
          <p:cNvSpPr txBox="1"/>
          <p:nvPr/>
        </p:nvSpPr>
        <p:spPr>
          <a:xfrm>
            <a:off x="1698171" y="1996751"/>
            <a:ext cx="827471" cy="584775"/>
          </a:xfrm>
          <a:prstGeom prst="rect">
            <a:avLst/>
          </a:prstGeom>
          <a:noFill/>
        </p:spPr>
        <p:txBody>
          <a:bodyPr wrap="none" rtlCol="0">
            <a:spAutoFit/>
          </a:bodyPr>
          <a:lstStyle/>
          <a:p>
            <a:r>
              <a:rPr lang="en-US" sz="3200" dirty="0"/>
              <a:t>€/Q</a:t>
            </a:r>
          </a:p>
        </p:txBody>
      </p:sp>
      <p:sp>
        <p:nvSpPr>
          <p:cNvPr id="10" name="TextBox 9">
            <a:extLst>
              <a:ext uri="{FF2B5EF4-FFF2-40B4-BE49-F238E27FC236}">
                <a16:creationId xmlns:a16="http://schemas.microsoft.com/office/drawing/2014/main" id="{CE5F0C63-EBDB-7898-8F76-A7D2ED2E5C03}"/>
              </a:ext>
            </a:extLst>
          </p:cNvPr>
          <p:cNvSpPr txBox="1"/>
          <p:nvPr/>
        </p:nvSpPr>
        <p:spPr>
          <a:xfrm>
            <a:off x="8397551" y="6123543"/>
            <a:ext cx="2129109" cy="584775"/>
          </a:xfrm>
          <a:prstGeom prst="rect">
            <a:avLst/>
          </a:prstGeom>
          <a:noFill/>
        </p:spPr>
        <p:txBody>
          <a:bodyPr wrap="none" rtlCol="0">
            <a:spAutoFit/>
          </a:bodyPr>
          <a:lstStyle/>
          <a:p>
            <a:r>
              <a:rPr lang="en-US" sz="3200" dirty="0"/>
              <a:t>Q of output</a:t>
            </a:r>
          </a:p>
        </p:txBody>
      </p:sp>
      <p:cxnSp>
        <p:nvCxnSpPr>
          <p:cNvPr id="12" name="Straight Connector 11">
            <a:extLst>
              <a:ext uri="{FF2B5EF4-FFF2-40B4-BE49-F238E27FC236}">
                <a16:creationId xmlns:a16="http://schemas.microsoft.com/office/drawing/2014/main" id="{80423DE6-E90B-9F81-391B-642ED7F283D4}"/>
              </a:ext>
            </a:extLst>
          </p:cNvPr>
          <p:cNvCxnSpPr/>
          <p:nvPr/>
        </p:nvCxnSpPr>
        <p:spPr>
          <a:xfrm>
            <a:off x="2817845" y="4292082"/>
            <a:ext cx="528112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3F24932B-818A-8B39-4506-E6FC8DFE77CE}"/>
              </a:ext>
            </a:extLst>
          </p:cNvPr>
          <p:cNvSpPr txBox="1"/>
          <p:nvPr/>
        </p:nvSpPr>
        <p:spPr>
          <a:xfrm>
            <a:off x="8397551" y="4086808"/>
            <a:ext cx="2630848" cy="584775"/>
          </a:xfrm>
          <a:prstGeom prst="rect">
            <a:avLst/>
          </a:prstGeom>
          <a:noFill/>
        </p:spPr>
        <p:txBody>
          <a:bodyPr wrap="none" rtlCol="0">
            <a:spAutoFit/>
          </a:bodyPr>
          <a:lstStyle/>
          <a:p>
            <a:r>
              <a:rPr lang="en-US" sz="3200" dirty="0"/>
              <a:t>MR</a:t>
            </a:r>
            <a:r>
              <a:rPr lang="en-US" sz="3200" baseline="-25000" dirty="0"/>
              <a:t>1</a:t>
            </a:r>
            <a:r>
              <a:rPr lang="en-US" sz="3200" dirty="0"/>
              <a:t> = AR</a:t>
            </a:r>
            <a:r>
              <a:rPr lang="en-US" sz="3200" baseline="-25000" dirty="0"/>
              <a:t>1</a:t>
            </a:r>
            <a:r>
              <a:rPr lang="en-US" sz="3200" dirty="0"/>
              <a:t> = P</a:t>
            </a:r>
            <a:r>
              <a:rPr lang="en-US" sz="3200" baseline="-25000" dirty="0"/>
              <a:t>1</a:t>
            </a:r>
            <a:endParaRPr lang="en-US" sz="3200" dirty="0"/>
          </a:p>
        </p:txBody>
      </p:sp>
      <p:sp>
        <p:nvSpPr>
          <p:cNvPr id="14" name="Freeform 13">
            <a:extLst>
              <a:ext uri="{FF2B5EF4-FFF2-40B4-BE49-F238E27FC236}">
                <a16:creationId xmlns:a16="http://schemas.microsoft.com/office/drawing/2014/main" id="{5B115B22-EF27-EF44-4B75-4AC8FCEB6B67}"/>
              </a:ext>
            </a:extLst>
          </p:cNvPr>
          <p:cNvSpPr/>
          <p:nvPr/>
        </p:nvSpPr>
        <p:spPr>
          <a:xfrm>
            <a:off x="3004457" y="2612571"/>
            <a:ext cx="3601616" cy="2747938"/>
          </a:xfrm>
          <a:custGeom>
            <a:avLst/>
            <a:gdLst>
              <a:gd name="connsiteX0" fmla="*/ 0 w 3601616"/>
              <a:gd name="connsiteY0" fmla="*/ 2276670 h 2747938"/>
              <a:gd name="connsiteX1" fmla="*/ 391886 w 3601616"/>
              <a:gd name="connsiteY1" fmla="*/ 2631233 h 2747938"/>
              <a:gd name="connsiteX2" fmla="*/ 989045 w 3601616"/>
              <a:gd name="connsiteY2" fmla="*/ 2743200 h 2747938"/>
              <a:gd name="connsiteX3" fmla="*/ 1586204 w 3601616"/>
              <a:gd name="connsiteY3" fmla="*/ 2500605 h 2747938"/>
              <a:gd name="connsiteX4" fmla="*/ 2071396 w 3601616"/>
              <a:gd name="connsiteY4" fmla="*/ 2127380 h 2747938"/>
              <a:gd name="connsiteX5" fmla="*/ 2369976 w 3601616"/>
              <a:gd name="connsiteY5" fmla="*/ 1772817 h 2747938"/>
              <a:gd name="connsiteX6" fmla="*/ 2761861 w 3601616"/>
              <a:gd name="connsiteY6" fmla="*/ 1250302 h 2747938"/>
              <a:gd name="connsiteX7" fmla="*/ 3153747 w 3601616"/>
              <a:gd name="connsiteY7" fmla="*/ 709127 h 2747938"/>
              <a:gd name="connsiteX8" fmla="*/ 3601616 w 3601616"/>
              <a:gd name="connsiteY8" fmla="*/ 0 h 2747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01616" h="2747938">
                <a:moveTo>
                  <a:pt x="0" y="2276670"/>
                </a:moveTo>
                <a:cubicBezTo>
                  <a:pt x="113522" y="2415074"/>
                  <a:pt x="227045" y="2553478"/>
                  <a:pt x="391886" y="2631233"/>
                </a:cubicBezTo>
                <a:cubicBezTo>
                  <a:pt x="556727" y="2708988"/>
                  <a:pt x="789992" y="2764971"/>
                  <a:pt x="989045" y="2743200"/>
                </a:cubicBezTo>
                <a:cubicBezTo>
                  <a:pt x="1188098" y="2721429"/>
                  <a:pt x="1405812" y="2603242"/>
                  <a:pt x="1586204" y="2500605"/>
                </a:cubicBezTo>
                <a:cubicBezTo>
                  <a:pt x="1766596" y="2397968"/>
                  <a:pt x="1940767" y="2248678"/>
                  <a:pt x="2071396" y="2127380"/>
                </a:cubicBezTo>
                <a:cubicBezTo>
                  <a:pt x="2202025" y="2006082"/>
                  <a:pt x="2254899" y="1918997"/>
                  <a:pt x="2369976" y="1772817"/>
                </a:cubicBezTo>
                <a:cubicBezTo>
                  <a:pt x="2485053" y="1626637"/>
                  <a:pt x="2631233" y="1427584"/>
                  <a:pt x="2761861" y="1250302"/>
                </a:cubicBezTo>
                <a:cubicBezTo>
                  <a:pt x="2892489" y="1073020"/>
                  <a:pt x="3013788" y="917511"/>
                  <a:pt x="3153747" y="709127"/>
                </a:cubicBezTo>
                <a:cubicBezTo>
                  <a:pt x="3293706" y="500743"/>
                  <a:pt x="3447661" y="250371"/>
                  <a:pt x="3601616" y="0"/>
                </a:cubicBezTo>
              </a:path>
            </a:pathLst>
          </a:cu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319A503A-91A6-E221-7C0D-882FB272A1E7}"/>
              </a:ext>
            </a:extLst>
          </p:cNvPr>
          <p:cNvSpPr txBox="1"/>
          <p:nvPr/>
        </p:nvSpPr>
        <p:spPr>
          <a:xfrm>
            <a:off x="6400800" y="1996751"/>
            <a:ext cx="755335" cy="584775"/>
          </a:xfrm>
          <a:prstGeom prst="rect">
            <a:avLst/>
          </a:prstGeom>
          <a:noFill/>
        </p:spPr>
        <p:txBody>
          <a:bodyPr wrap="none" rtlCol="0">
            <a:spAutoFit/>
          </a:bodyPr>
          <a:lstStyle/>
          <a:p>
            <a:r>
              <a:rPr lang="en-US" sz="3200" dirty="0"/>
              <a:t>MC</a:t>
            </a:r>
          </a:p>
        </p:txBody>
      </p:sp>
      <p:cxnSp>
        <p:nvCxnSpPr>
          <p:cNvPr id="17" name="Straight Connector 16">
            <a:extLst>
              <a:ext uri="{FF2B5EF4-FFF2-40B4-BE49-F238E27FC236}">
                <a16:creationId xmlns:a16="http://schemas.microsoft.com/office/drawing/2014/main" id="{F56EE4A6-1A72-05E0-2937-65E3274698DD}"/>
              </a:ext>
            </a:extLst>
          </p:cNvPr>
          <p:cNvCxnSpPr/>
          <p:nvPr/>
        </p:nvCxnSpPr>
        <p:spPr>
          <a:xfrm>
            <a:off x="5449078" y="4292082"/>
            <a:ext cx="0" cy="1604865"/>
          </a:xfrm>
          <a:prstGeom prst="line">
            <a:avLst/>
          </a:prstGeom>
          <a:ln w="34925">
            <a:prstDash val="sysDot"/>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03EFE345-3980-C342-0266-FBC79414FE12}"/>
              </a:ext>
            </a:extLst>
          </p:cNvPr>
          <p:cNvSpPr txBox="1"/>
          <p:nvPr/>
        </p:nvSpPr>
        <p:spPr>
          <a:xfrm>
            <a:off x="5243804" y="6123543"/>
            <a:ext cx="1170513" cy="584775"/>
          </a:xfrm>
          <a:prstGeom prst="rect">
            <a:avLst/>
          </a:prstGeom>
          <a:noFill/>
        </p:spPr>
        <p:txBody>
          <a:bodyPr wrap="none" rtlCol="0">
            <a:spAutoFit/>
          </a:bodyPr>
          <a:lstStyle/>
          <a:p>
            <a:r>
              <a:rPr lang="en-US" sz="3200" dirty="0"/>
              <a:t>Q</a:t>
            </a:r>
            <a:r>
              <a:rPr lang="en-US" sz="3200" baseline="-25000" dirty="0"/>
              <a:t>1 </a:t>
            </a:r>
            <a:r>
              <a:rPr lang="en-US" sz="3200" dirty="0"/>
              <a:t> </a:t>
            </a:r>
            <a:r>
              <a:rPr lang="en-US" sz="3200" dirty="0">
                <a:solidFill>
                  <a:srgbClr val="C00000"/>
                </a:solidFill>
              </a:rPr>
              <a:t>Q</a:t>
            </a:r>
            <a:r>
              <a:rPr lang="en-US" sz="3200" baseline="-25000" dirty="0">
                <a:solidFill>
                  <a:srgbClr val="C00000"/>
                </a:solidFill>
              </a:rPr>
              <a:t>2</a:t>
            </a:r>
            <a:endParaRPr lang="en-US" sz="3200" dirty="0">
              <a:solidFill>
                <a:srgbClr val="C00000"/>
              </a:solidFill>
            </a:endParaRPr>
          </a:p>
        </p:txBody>
      </p:sp>
      <p:sp>
        <p:nvSpPr>
          <p:cNvPr id="5" name="Freeform 4">
            <a:extLst>
              <a:ext uri="{FF2B5EF4-FFF2-40B4-BE49-F238E27FC236}">
                <a16:creationId xmlns:a16="http://schemas.microsoft.com/office/drawing/2014/main" id="{E03B5BA2-FA99-D5CE-2CD3-4A1E2E065733}"/>
              </a:ext>
            </a:extLst>
          </p:cNvPr>
          <p:cNvSpPr/>
          <p:nvPr/>
        </p:nvSpPr>
        <p:spPr>
          <a:xfrm>
            <a:off x="2880523" y="3472527"/>
            <a:ext cx="3849483" cy="1709103"/>
          </a:xfrm>
          <a:custGeom>
            <a:avLst/>
            <a:gdLst>
              <a:gd name="connsiteX0" fmla="*/ 0 w 3849483"/>
              <a:gd name="connsiteY0" fmla="*/ 1130129 h 1709103"/>
              <a:gd name="connsiteX1" fmla="*/ 522515 w 3849483"/>
              <a:gd name="connsiteY1" fmla="*/ 1447370 h 1709103"/>
              <a:gd name="connsiteX2" fmla="*/ 1101013 w 3849483"/>
              <a:gd name="connsiteY2" fmla="*/ 1615321 h 1709103"/>
              <a:gd name="connsiteX3" fmla="*/ 1586204 w 3849483"/>
              <a:gd name="connsiteY3" fmla="*/ 1708627 h 1709103"/>
              <a:gd name="connsiteX4" fmla="*/ 2276670 w 3849483"/>
              <a:gd name="connsiteY4" fmla="*/ 1577998 h 1709103"/>
              <a:gd name="connsiteX5" fmla="*/ 2873829 w 3849483"/>
              <a:gd name="connsiteY5" fmla="*/ 1260757 h 1709103"/>
              <a:gd name="connsiteX6" fmla="*/ 3433666 w 3849483"/>
              <a:gd name="connsiteY6" fmla="*/ 756904 h 1709103"/>
              <a:gd name="connsiteX7" fmla="*/ 3806890 w 3849483"/>
              <a:gd name="connsiteY7" fmla="*/ 66439 h 1709103"/>
              <a:gd name="connsiteX8" fmla="*/ 3825551 w 3849483"/>
              <a:gd name="connsiteY8" fmla="*/ 66439 h 1709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49483" h="1709103">
                <a:moveTo>
                  <a:pt x="0" y="1130129"/>
                </a:moveTo>
                <a:cubicBezTo>
                  <a:pt x="169506" y="1248317"/>
                  <a:pt x="339013" y="1366505"/>
                  <a:pt x="522515" y="1447370"/>
                </a:cubicBezTo>
                <a:cubicBezTo>
                  <a:pt x="706017" y="1528235"/>
                  <a:pt x="923732" y="1571778"/>
                  <a:pt x="1101013" y="1615321"/>
                </a:cubicBezTo>
                <a:cubicBezTo>
                  <a:pt x="1278295" y="1658864"/>
                  <a:pt x="1390261" y="1714847"/>
                  <a:pt x="1586204" y="1708627"/>
                </a:cubicBezTo>
                <a:cubicBezTo>
                  <a:pt x="1782147" y="1702407"/>
                  <a:pt x="2062066" y="1652643"/>
                  <a:pt x="2276670" y="1577998"/>
                </a:cubicBezTo>
                <a:cubicBezTo>
                  <a:pt x="2491274" y="1503353"/>
                  <a:pt x="2680996" y="1397606"/>
                  <a:pt x="2873829" y="1260757"/>
                </a:cubicBezTo>
                <a:cubicBezTo>
                  <a:pt x="3066662" y="1123908"/>
                  <a:pt x="3278156" y="955957"/>
                  <a:pt x="3433666" y="756904"/>
                </a:cubicBezTo>
                <a:cubicBezTo>
                  <a:pt x="3589176" y="557851"/>
                  <a:pt x="3806890" y="66439"/>
                  <a:pt x="3806890" y="66439"/>
                </a:cubicBezTo>
                <a:cubicBezTo>
                  <a:pt x="3872204" y="-48638"/>
                  <a:pt x="3848877" y="8900"/>
                  <a:pt x="3825551" y="66439"/>
                </a:cubicBezTo>
              </a:path>
            </a:pathLst>
          </a:custGeom>
          <a:noFill/>
          <a:ln w="28575">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AF2F2CDE-2EC1-A3A3-ABAD-6E710B5788EF}"/>
              </a:ext>
            </a:extLst>
          </p:cNvPr>
          <p:cNvSpPr txBox="1"/>
          <p:nvPr/>
        </p:nvSpPr>
        <p:spPr>
          <a:xfrm>
            <a:off x="6947246" y="2612571"/>
            <a:ext cx="801438" cy="584775"/>
          </a:xfrm>
          <a:prstGeom prst="rect">
            <a:avLst/>
          </a:prstGeom>
          <a:noFill/>
        </p:spPr>
        <p:txBody>
          <a:bodyPr wrap="none" rtlCol="0">
            <a:spAutoFit/>
          </a:bodyPr>
          <a:lstStyle/>
          <a:p>
            <a:r>
              <a:rPr lang="en-US" sz="3200" dirty="0"/>
              <a:t>ATC</a:t>
            </a:r>
          </a:p>
        </p:txBody>
      </p:sp>
      <p:sp>
        <p:nvSpPr>
          <p:cNvPr id="20" name="TextBox 19">
            <a:extLst>
              <a:ext uri="{FF2B5EF4-FFF2-40B4-BE49-F238E27FC236}">
                <a16:creationId xmlns:a16="http://schemas.microsoft.com/office/drawing/2014/main" id="{91F24AAE-B253-6C7B-2CD1-9E6C6DE1AE41}"/>
              </a:ext>
            </a:extLst>
          </p:cNvPr>
          <p:cNvSpPr txBox="1"/>
          <p:nvPr/>
        </p:nvSpPr>
        <p:spPr>
          <a:xfrm>
            <a:off x="6792683" y="3222115"/>
            <a:ext cx="852541" cy="584775"/>
          </a:xfrm>
          <a:prstGeom prst="rect">
            <a:avLst/>
          </a:prstGeom>
          <a:noFill/>
        </p:spPr>
        <p:txBody>
          <a:bodyPr wrap="none" rtlCol="0">
            <a:spAutoFit/>
          </a:bodyPr>
          <a:lstStyle/>
          <a:p>
            <a:r>
              <a:rPr lang="en-US" sz="3200" dirty="0"/>
              <a:t>AVC</a:t>
            </a:r>
          </a:p>
        </p:txBody>
      </p:sp>
      <p:sp>
        <p:nvSpPr>
          <p:cNvPr id="21" name="Freeform 20">
            <a:extLst>
              <a:ext uri="{FF2B5EF4-FFF2-40B4-BE49-F238E27FC236}">
                <a16:creationId xmlns:a16="http://schemas.microsoft.com/office/drawing/2014/main" id="{79C488DE-4FCB-FA96-2101-339789297405}"/>
              </a:ext>
            </a:extLst>
          </p:cNvPr>
          <p:cNvSpPr/>
          <p:nvPr/>
        </p:nvSpPr>
        <p:spPr>
          <a:xfrm>
            <a:off x="3153747" y="2164702"/>
            <a:ext cx="3806890" cy="2687363"/>
          </a:xfrm>
          <a:custGeom>
            <a:avLst/>
            <a:gdLst>
              <a:gd name="connsiteX0" fmla="*/ 0 w 3806890"/>
              <a:gd name="connsiteY0" fmla="*/ 0 h 2687363"/>
              <a:gd name="connsiteX1" fmla="*/ 149290 w 3806890"/>
              <a:gd name="connsiteY1" fmla="*/ 727788 h 2687363"/>
              <a:gd name="connsiteX2" fmla="*/ 354563 w 3806890"/>
              <a:gd name="connsiteY2" fmla="*/ 1250302 h 2687363"/>
              <a:gd name="connsiteX3" fmla="*/ 578498 w 3806890"/>
              <a:gd name="connsiteY3" fmla="*/ 1660849 h 2687363"/>
              <a:gd name="connsiteX4" fmla="*/ 914400 w 3806890"/>
              <a:gd name="connsiteY4" fmla="*/ 2146041 h 2687363"/>
              <a:gd name="connsiteX5" fmla="*/ 1175657 w 3806890"/>
              <a:gd name="connsiteY5" fmla="*/ 2388637 h 2687363"/>
              <a:gd name="connsiteX6" fmla="*/ 1530220 w 3806890"/>
              <a:gd name="connsiteY6" fmla="*/ 2593910 h 2687363"/>
              <a:gd name="connsiteX7" fmla="*/ 1847461 w 3806890"/>
              <a:gd name="connsiteY7" fmla="*/ 2687216 h 2687363"/>
              <a:gd name="connsiteX8" fmla="*/ 2258008 w 3806890"/>
              <a:gd name="connsiteY8" fmla="*/ 2575249 h 2687363"/>
              <a:gd name="connsiteX9" fmla="*/ 2612571 w 3806890"/>
              <a:gd name="connsiteY9" fmla="*/ 2369976 h 2687363"/>
              <a:gd name="connsiteX10" fmla="*/ 3041780 w 3806890"/>
              <a:gd name="connsiteY10" fmla="*/ 1959429 h 2687363"/>
              <a:gd name="connsiteX11" fmla="*/ 3321698 w 3806890"/>
              <a:gd name="connsiteY11" fmla="*/ 1586204 h 2687363"/>
              <a:gd name="connsiteX12" fmla="*/ 3564294 w 3806890"/>
              <a:gd name="connsiteY12" fmla="*/ 1175657 h 2687363"/>
              <a:gd name="connsiteX13" fmla="*/ 3806890 w 3806890"/>
              <a:gd name="connsiteY13" fmla="*/ 709127 h 2687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06890" h="2687363">
                <a:moveTo>
                  <a:pt x="0" y="0"/>
                </a:moveTo>
                <a:cubicBezTo>
                  <a:pt x="45098" y="259702"/>
                  <a:pt x="90196" y="519404"/>
                  <a:pt x="149290" y="727788"/>
                </a:cubicBezTo>
                <a:cubicBezTo>
                  <a:pt x="208384" y="936172"/>
                  <a:pt x="283028" y="1094792"/>
                  <a:pt x="354563" y="1250302"/>
                </a:cubicBezTo>
                <a:cubicBezTo>
                  <a:pt x="426098" y="1405812"/>
                  <a:pt x="485192" y="1511559"/>
                  <a:pt x="578498" y="1660849"/>
                </a:cubicBezTo>
                <a:cubicBezTo>
                  <a:pt x="671804" y="1810139"/>
                  <a:pt x="814874" y="2024743"/>
                  <a:pt x="914400" y="2146041"/>
                </a:cubicBezTo>
                <a:cubicBezTo>
                  <a:pt x="1013926" y="2267339"/>
                  <a:pt x="1073020" y="2313992"/>
                  <a:pt x="1175657" y="2388637"/>
                </a:cubicBezTo>
                <a:cubicBezTo>
                  <a:pt x="1278294" y="2463282"/>
                  <a:pt x="1418253" y="2544147"/>
                  <a:pt x="1530220" y="2593910"/>
                </a:cubicBezTo>
                <a:cubicBezTo>
                  <a:pt x="1642187" y="2643673"/>
                  <a:pt x="1726163" y="2690326"/>
                  <a:pt x="1847461" y="2687216"/>
                </a:cubicBezTo>
                <a:cubicBezTo>
                  <a:pt x="1968759" y="2684106"/>
                  <a:pt x="2130490" y="2628122"/>
                  <a:pt x="2258008" y="2575249"/>
                </a:cubicBezTo>
                <a:cubicBezTo>
                  <a:pt x="2385526" y="2522376"/>
                  <a:pt x="2481942" y="2472613"/>
                  <a:pt x="2612571" y="2369976"/>
                </a:cubicBezTo>
                <a:cubicBezTo>
                  <a:pt x="2743200" y="2267339"/>
                  <a:pt x="2923592" y="2090058"/>
                  <a:pt x="3041780" y="1959429"/>
                </a:cubicBezTo>
                <a:cubicBezTo>
                  <a:pt x="3159968" y="1828800"/>
                  <a:pt x="3234612" y="1716833"/>
                  <a:pt x="3321698" y="1586204"/>
                </a:cubicBezTo>
                <a:cubicBezTo>
                  <a:pt x="3408784" y="1455575"/>
                  <a:pt x="3483429" y="1321837"/>
                  <a:pt x="3564294" y="1175657"/>
                </a:cubicBezTo>
                <a:cubicBezTo>
                  <a:pt x="3645159" y="1029478"/>
                  <a:pt x="3726024" y="869302"/>
                  <a:pt x="3806890" y="709127"/>
                </a:cubicBezTo>
              </a:path>
            </a:pathLst>
          </a:custGeom>
          <a:noFill/>
          <a:ln w="28575">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8DBA240A-1CD4-3D9D-FC7B-C0745629852F}"/>
              </a:ext>
            </a:extLst>
          </p:cNvPr>
          <p:cNvSpPr txBox="1"/>
          <p:nvPr/>
        </p:nvSpPr>
        <p:spPr>
          <a:xfrm>
            <a:off x="1052319" y="4912841"/>
            <a:ext cx="1752788" cy="461665"/>
          </a:xfrm>
          <a:prstGeom prst="rect">
            <a:avLst/>
          </a:prstGeom>
          <a:noFill/>
        </p:spPr>
        <p:txBody>
          <a:bodyPr wrap="none" rtlCol="0">
            <a:spAutoFit/>
          </a:bodyPr>
          <a:lstStyle/>
          <a:p>
            <a:r>
              <a:rPr lang="en-US" sz="2400" dirty="0"/>
              <a:t>Shut down P</a:t>
            </a:r>
          </a:p>
        </p:txBody>
      </p:sp>
      <p:cxnSp>
        <p:nvCxnSpPr>
          <p:cNvPr id="3" name="Straight Connector 2">
            <a:extLst>
              <a:ext uri="{FF2B5EF4-FFF2-40B4-BE49-F238E27FC236}">
                <a16:creationId xmlns:a16="http://schemas.microsoft.com/office/drawing/2014/main" id="{F4F5B10C-22CC-7C59-5244-515B8CA7F9BC}"/>
              </a:ext>
            </a:extLst>
          </p:cNvPr>
          <p:cNvCxnSpPr/>
          <p:nvPr/>
        </p:nvCxnSpPr>
        <p:spPr>
          <a:xfrm>
            <a:off x="2853624" y="3429000"/>
            <a:ext cx="5543927"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C356EA88-CBBA-0404-D73A-7C53DDACB7AC}"/>
              </a:ext>
            </a:extLst>
          </p:cNvPr>
          <p:cNvSpPr txBox="1"/>
          <p:nvPr/>
        </p:nvSpPr>
        <p:spPr>
          <a:xfrm>
            <a:off x="8621486" y="3222115"/>
            <a:ext cx="1702710" cy="584775"/>
          </a:xfrm>
          <a:prstGeom prst="rect">
            <a:avLst/>
          </a:prstGeom>
          <a:noFill/>
        </p:spPr>
        <p:txBody>
          <a:bodyPr wrap="none" rtlCol="0">
            <a:spAutoFit/>
          </a:bodyPr>
          <a:lstStyle/>
          <a:p>
            <a:r>
              <a:rPr lang="en-US" sz="3200" dirty="0">
                <a:solidFill>
                  <a:srgbClr val="C00000"/>
                </a:solidFill>
              </a:rPr>
              <a:t>MR</a:t>
            </a:r>
            <a:r>
              <a:rPr lang="en-US" sz="3200" baseline="-25000" dirty="0">
                <a:solidFill>
                  <a:srgbClr val="C00000"/>
                </a:solidFill>
              </a:rPr>
              <a:t>2 </a:t>
            </a:r>
            <a:r>
              <a:rPr lang="en-US" sz="3200" dirty="0">
                <a:solidFill>
                  <a:srgbClr val="C00000"/>
                </a:solidFill>
              </a:rPr>
              <a:t> = P</a:t>
            </a:r>
            <a:r>
              <a:rPr lang="en-US" sz="3200" baseline="-25000" dirty="0">
                <a:solidFill>
                  <a:srgbClr val="C00000"/>
                </a:solidFill>
              </a:rPr>
              <a:t>2</a:t>
            </a:r>
            <a:endParaRPr lang="en-US" sz="3200" dirty="0">
              <a:solidFill>
                <a:srgbClr val="C00000"/>
              </a:solidFill>
            </a:endParaRPr>
          </a:p>
        </p:txBody>
      </p:sp>
      <p:cxnSp>
        <p:nvCxnSpPr>
          <p:cNvPr id="24" name="Straight Connector 23">
            <a:extLst>
              <a:ext uri="{FF2B5EF4-FFF2-40B4-BE49-F238E27FC236}">
                <a16:creationId xmlns:a16="http://schemas.microsoft.com/office/drawing/2014/main" id="{CB24ECFD-97EE-FB63-16E9-633ADEFC8960}"/>
              </a:ext>
            </a:extLst>
          </p:cNvPr>
          <p:cNvCxnSpPr>
            <a:cxnSpLocks/>
          </p:cNvCxnSpPr>
          <p:nvPr/>
        </p:nvCxnSpPr>
        <p:spPr>
          <a:xfrm>
            <a:off x="6096000" y="3472527"/>
            <a:ext cx="0" cy="2424420"/>
          </a:xfrm>
          <a:prstGeom prst="line">
            <a:avLst/>
          </a:prstGeom>
          <a:ln w="38100">
            <a:solidFill>
              <a:srgbClr val="C00000"/>
            </a:solidFill>
            <a:prstDash val="sysDot"/>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2">
            <p14:nvContentPartPr>
              <p14:cNvPr id="26" name="Ink 25">
                <a:extLst>
                  <a:ext uri="{FF2B5EF4-FFF2-40B4-BE49-F238E27FC236}">
                    <a16:creationId xmlns:a16="http://schemas.microsoft.com/office/drawing/2014/main" id="{5CD9CD1F-4546-A7E1-3582-73DE1174170B}"/>
                  </a:ext>
                </a:extLst>
              </p14:cNvPr>
              <p14:cNvContentPartPr/>
              <p14:nvPr/>
            </p14:nvContentPartPr>
            <p14:xfrm>
              <a:off x="5398464" y="4239485"/>
              <a:ext cx="151560" cy="146160"/>
            </p14:xfrm>
          </p:contentPart>
        </mc:Choice>
        <mc:Fallback xmlns="">
          <p:pic>
            <p:nvPicPr>
              <p:cNvPr id="26" name="Ink 25">
                <a:extLst>
                  <a:ext uri="{FF2B5EF4-FFF2-40B4-BE49-F238E27FC236}">
                    <a16:creationId xmlns:a16="http://schemas.microsoft.com/office/drawing/2014/main" id="{5CD9CD1F-4546-A7E1-3582-73DE1174170B}"/>
                  </a:ext>
                </a:extLst>
              </p:cNvPr>
              <p:cNvPicPr/>
              <p:nvPr/>
            </p:nvPicPr>
            <p:blipFill>
              <a:blip r:embed="rId5"/>
              <a:stretch>
                <a:fillRect/>
              </a:stretch>
            </p:blipFill>
            <p:spPr>
              <a:xfrm>
                <a:off x="5380824" y="4221845"/>
                <a:ext cx="187200" cy="1818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27" name="Ink 26">
                <a:extLst>
                  <a:ext uri="{FF2B5EF4-FFF2-40B4-BE49-F238E27FC236}">
                    <a16:creationId xmlns:a16="http://schemas.microsoft.com/office/drawing/2014/main" id="{74715CD9-DCE2-A65F-1DEE-C45E2282872A}"/>
                  </a:ext>
                </a:extLst>
              </p14:cNvPr>
              <p14:cNvContentPartPr/>
              <p14:nvPr/>
            </p14:nvContentPartPr>
            <p14:xfrm>
              <a:off x="6032784" y="3375485"/>
              <a:ext cx="127440" cy="183600"/>
            </p14:xfrm>
          </p:contentPart>
        </mc:Choice>
        <mc:Fallback xmlns="">
          <p:pic>
            <p:nvPicPr>
              <p:cNvPr id="27" name="Ink 26">
                <a:extLst>
                  <a:ext uri="{FF2B5EF4-FFF2-40B4-BE49-F238E27FC236}">
                    <a16:creationId xmlns:a16="http://schemas.microsoft.com/office/drawing/2014/main" id="{74715CD9-DCE2-A65F-1DEE-C45E2282872A}"/>
                  </a:ext>
                </a:extLst>
              </p:cNvPr>
              <p:cNvPicPr/>
              <p:nvPr/>
            </p:nvPicPr>
            <p:blipFill>
              <a:blip r:embed="rId7"/>
              <a:stretch>
                <a:fillRect/>
              </a:stretch>
            </p:blipFill>
            <p:spPr>
              <a:xfrm>
                <a:off x="6014784" y="3357845"/>
                <a:ext cx="163080" cy="219240"/>
              </a:xfrm>
              <a:prstGeom prst="rect">
                <a:avLst/>
              </a:prstGeom>
            </p:spPr>
          </p:pic>
        </mc:Fallback>
      </mc:AlternateContent>
      <p:cxnSp>
        <p:nvCxnSpPr>
          <p:cNvPr id="11" name="Straight Connector 10">
            <a:extLst>
              <a:ext uri="{FF2B5EF4-FFF2-40B4-BE49-F238E27FC236}">
                <a16:creationId xmlns:a16="http://schemas.microsoft.com/office/drawing/2014/main" id="{8DBEB97D-09B4-F36D-A5D0-F7E6B3ED12B5}"/>
              </a:ext>
            </a:extLst>
          </p:cNvPr>
          <p:cNvCxnSpPr>
            <a:endCxn id="23" idx="3"/>
          </p:cNvCxnSpPr>
          <p:nvPr/>
        </p:nvCxnSpPr>
        <p:spPr>
          <a:xfrm flipH="1" flipV="1">
            <a:off x="2805107" y="5143674"/>
            <a:ext cx="2310590" cy="37956"/>
          </a:xfrm>
          <a:prstGeom prst="line">
            <a:avLst/>
          </a:prstGeom>
          <a:ln w="28575">
            <a:solidFill>
              <a:schemeClr val="accent4">
                <a:lumMod val="75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63143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6AEE97-CB7B-77BD-4844-9CE84DC50F38}"/>
              </a:ext>
            </a:extLst>
          </p:cNvPr>
          <p:cNvSpPr>
            <a:spLocks noGrp="1"/>
          </p:cNvSpPr>
          <p:nvPr>
            <p:ph type="title"/>
          </p:nvPr>
        </p:nvSpPr>
        <p:spPr/>
        <p:txBody>
          <a:bodyPr/>
          <a:lstStyle/>
          <a:p>
            <a:pPr algn="ctr"/>
            <a:r>
              <a:rPr lang="en-US" b="1" dirty="0">
                <a:solidFill>
                  <a:srgbClr val="00B0F0"/>
                </a:solidFill>
              </a:rPr>
              <a:t>The firm’s supply curve </a:t>
            </a:r>
            <a:r>
              <a:rPr lang="en-US" dirty="0"/>
              <a:t>is the MC curve </a:t>
            </a:r>
            <a:br>
              <a:rPr lang="en-US" dirty="0"/>
            </a:br>
            <a:r>
              <a:rPr lang="en-US" dirty="0"/>
              <a:t>above AVC. Below AVC, Q = 0, no supply</a:t>
            </a:r>
          </a:p>
        </p:txBody>
      </p:sp>
      <p:cxnSp>
        <p:nvCxnSpPr>
          <p:cNvPr id="6" name="Straight Connector 5">
            <a:extLst>
              <a:ext uri="{FF2B5EF4-FFF2-40B4-BE49-F238E27FC236}">
                <a16:creationId xmlns:a16="http://schemas.microsoft.com/office/drawing/2014/main" id="{FC98FDEA-DA0E-0FEE-2FC3-A1C4AD5E1DE0}"/>
              </a:ext>
            </a:extLst>
          </p:cNvPr>
          <p:cNvCxnSpPr/>
          <p:nvPr/>
        </p:nvCxnSpPr>
        <p:spPr>
          <a:xfrm>
            <a:off x="2817845" y="1996751"/>
            <a:ext cx="0" cy="39001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2D92996C-99D8-6D35-0CEC-9BD59CA03054}"/>
              </a:ext>
            </a:extLst>
          </p:cNvPr>
          <p:cNvCxnSpPr/>
          <p:nvPr/>
        </p:nvCxnSpPr>
        <p:spPr>
          <a:xfrm>
            <a:off x="2817845" y="5896947"/>
            <a:ext cx="5803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F0EA1467-D5A0-341F-ACE2-7507909757A6}"/>
              </a:ext>
            </a:extLst>
          </p:cNvPr>
          <p:cNvSpPr txBox="1"/>
          <p:nvPr/>
        </p:nvSpPr>
        <p:spPr>
          <a:xfrm>
            <a:off x="1698171" y="1996751"/>
            <a:ext cx="827471" cy="584775"/>
          </a:xfrm>
          <a:prstGeom prst="rect">
            <a:avLst/>
          </a:prstGeom>
          <a:noFill/>
        </p:spPr>
        <p:txBody>
          <a:bodyPr wrap="none" rtlCol="0">
            <a:spAutoFit/>
          </a:bodyPr>
          <a:lstStyle/>
          <a:p>
            <a:r>
              <a:rPr lang="en-US" sz="3200" dirty="0"/>
              <a:t>€/Q</a:t>
            </a:r>
          </a:p>
        </p:txBody>
      </p:sp>
      <p:sp>
        <p:nvSpPr>
          <p:cNvPr id="10" name="TextBox 9">
            <a:extLst>
              <a:ext uri="{FF2B5EF4-FFF2-40B4-BE49-F238E27FC236}">
                <a16:creationId xmlns:a16="http://schemas.microsoft.com/office/drawing/2014/main" id="{CE5F0C63-EBDB-7898-8F76-A7D2ED2E5C03}"/>
              </a:ext>
            </a:extLst>
          </p:cNvPr>
          <p:cNvSpPr txBox="1"/>
          <p:nvPr/>
        </p:nvSpPr>
        <p:spPr>
          <a:xfrm>
            <a:off x="8397551" y="6123543"/>
            <a:ext cx="2129109" cy="584775"/>
          </a:xfrm>
          <a:prstGeom prst="rect">
            <a:avLst/>
          </a:prstGeom>
          <a:noFill/>
        </p:spPr>
        <p:txBody>
          <a:bodyPr wrap="none" rtlCol="0">
            <a:spAutoFit/>
          </a:bodyPr>
          <a:lstStyle/>
          <a:p>
            <a:r>
              <a:rPr lang="en-US" sz="3200" dirty="0"/>
              <a:t>Q of output</a:t>
            </a:r>
          </a:p>
        </p:txBody>
      </p:sp>
      <p:cxnSp>
        <p:nvCxnSpPr>
          <p:cNvPr id="12" name="Straight Connector 11">
            <a:extLst>
              <a:ext uri="{FF2B5EF4-FFF2-40B4-BE49-F238E27FC236}">
                <a16:creationId xmlns:a16="http://schemas.microsoft.com/office/drawing/2014/main" id="{80423DE6-E90B-9F81-391B-642ED7F283D4}"/>
              </a:ext>
            </a:extLst>
          </p:cNvPr>
          <p:cNvCxnSpPr/>
          <p:nvPr/>
        </p:nvCxnSpPr>
        <p:spPr>
          <a:xfrm>
            <a:off x="2817845" y="4292082"/>
            <a:ext cx="528112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3F24932B-818A-8B39-4506-E6FC8DFE77CE}"/>
              </a:ext>
            </a:extLst>
          </p:cNvPr>
          <p:cNvSpPr txBox="1"/>
          <p:nvPr/>
        </p:nvSpPr>
        <p:spPr>
          <a:xfrm>
            <a:off x="8397551" y="4086808"/>
            <a:ext cx="2212465" cy="584775"/>
          </a:xfrm>
          <a:prstGeom prst="rect">
            <a:avLst/>
          </a:prstGeom>
          <a:noFill/>
        </p:spPr>
        <p:txBody>
          <a:bodyPr wrap="none" rtlCol="0">
            <a:spAutoFit/>
          </a:bodyPr>
          <a:lstStyle/>
          <a:p>
            <a:r>
              <a:rPr lang="en-US" sz="3200"/>
              <a:t>MR = AR = P</a:t>
            </a:r>
            <a:endParaRPr lang="en-US" sz="3200" dirty="0"/>
          </a:p>
        </p:txBody>
      </p:sp>
      <p:sp>
        <p:nvSpPr>
          <p:cNvPr id="14" name="Freeform 13">
            <a:extLst>
              <a:ext uri="{FF2B5EF4-FFF2-40B4-BE49-F238E27FC236}">
                <a16:creationId xmlns:a16="http://schemas.microsoft.com/office/drawing/2014/main" id="{5B115B22-EF27-EF44-4B75-4AC8FCEB6B67}"/>
              </a:ext>
            </a:extLst>
          </p:cNvPr>
          <p:cNvSpPr/>
          <p:nvPr/>
        </p:nvSpPr>
        <p:spPr>
          <a:xfrm>
            <a:off x="3004457" y="2612571"/>
            <a:ext cx="3601616" cy="2747938"/>
          </a:xfrm>
          <a:custGeom>
            <a:avLst/>
            <a:gdLst>
              <a:gd name="connsiteX0" fmla="*/ 0 w 3601616"/>
              <a:gd name="connsiteY0" fmla="*/ 2276670 h 2747938"/>
              <a:gd name="connsiteX1" fmla="*/ 391886 w 3601616"/>
              <a:gd name="connsiteY1" fmla="*/ 2631233 h 2747938"/>
              <a:gd name="connsiteX2" fmla="*/ 989045 w 3601616"/>
              <a:gd name="connsiteY2" fmla="*/ 2743200 h 2747938"/>
              <a:gd name="connsiteX3" fmla="*/ 1586204 w 3601616"/>
              <a:gd name="connsiteY3" fmla="*/ 2500605 h 2747938"/>
              <a:gd name="connsiteX4" fmla="*/ 2071396 w 3601616"/>
              <a:gd name="connsiteY4" fmla="*/ 2127380 h 2747938"/>
              <a:gd name="connsiteX5" fmla="*/ 2369976 w 3601616"/>
              <a:gd name="connsiteY5" fmla="*/ 1772817 h 2747938"/>
              <a:gd name="connsiteX6" fmla="*/ 2761861 w 3601616"/>
              <a:gd name="connsiteY6" fmla="*/ 1250302 h 2747938"/>
              <a:gd name="connsiteX7" fmla="*/ 3153747 w 3601616"/>
              <a:gd name="connsiteY7" fmla="*/ 709127 h 2747938"/>
              <a:gd name="connsiteX8" fmla="*/ 3601616 w 3601616"/>
              <a:gd name="connsiteY8" fmla="*/ 0 h 2747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01616" h="2747938">
                <a:moveTo>
                  <a:pt x="0" y="2276670"/>
                </a:moveTo>
                <a:cubicBezTo>
                  <a:pt x="113522" y="2415074"/>
                  <a:pt x="227045" y="2553478"/>
                  <a:pt x="391886" y="2631233"/>
                </a:cubicBezTo>
                <a:cubicBezTo>
                  <a:pt x="556727" y="2708988"/>
                  <a:pt x="789992" y="2764971"/>
                  <a:pt x="989045" y="2743200"/>
                </a:cubicBezTo>
                <a:cubicBezTo>
                  <a:pt x="1188098" y="2721429"/>
                  <a:pt x="1405812" y="2603242"/>
                  <a:pt x="1586204" y="2500605"/>
                </a:cubicBezTo>
                <a:cubicBezTo>
                  <a:pt x="1766596" y="2397968"/>
                  <a:pt x="1940767" y="2248678"/>
                  <a:pt x="2071396" y="2127380"/>
                </a:cubicBezTo>
                <a:cubicBezTo>
                  <a:pt x="2202025" y="2006082"/>
                  <a:pt x="2254899" y="1918997"/>
                  <a:pt x="2369976" y="1772817"/>
                </a:cubicBezTo>
                <a:cubicBezTo>
                  <a:pt x="2485053" y="1626637"/>
                  <a:pt x="2631233" y="1427584"/>
                  <a:pt x="2761861" y="1250302"/>
                </a:cubicBezTo>
                <a:cubicBezTo>
                  <a:pt x="2892489" y="1073020"/>
                  <a:pt x="3013788" y="917511"/>
                  <a:pt x="3153747" y="709127"/>
                </a:cubicBezTo>
                <a:cubicBezTo>
                  <a:pt x="3293706" y="500743"/>
                  <a:pt x="3447661" y="250371"/>
                  <a:pt x="3601616" y="0"/>
                </a:cubicBezTo>
              </a:path>
            </a:pathLst>
          </a:cu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319A503A-91A6-E221-7C0D-882FB272A1E7}"/>
              </a:ext>
            </a:extLst>
          </p:cNvPr>
          <p:cNvSpPr txBox="1"/>
          <p:nvPr/>
        </p:nvSpPr>
        <p:spPr>
          <a:xfrm>
            <a:off x="6400800" y="1996751"/>
            <a:ext cx="755335" cy="584775"/>
          </a:xfrm>
          <a:prstGeom prst="rect">
            <a:avLst/>
          </a:prstGeom>
          <a:noFill/>
        </p:spPr>
        <p:txBody>
          <a:bodyPr wrap="none" rtlCol="0">
            <a:spAutoFit/>
          </a:bodyPr>
          <a:lstStyle/>
          <a:p>
            <a:r>
              <a:rPr lang="en-US" sz="3200" dirty="0"/>
              <a:t>MC</a:t>
            </a:r>
          </a:p>
        </p:txBody>
      </p:sp>
      <p:sp>
        <p:nvSpPr>
          <p:cNvPr id="5" name="Freeform 4">
            <a:extLst>
              <a:ext uri="{FF2B5EF4-FFF2-40B4-BE49-F238E27FC236}">
                <a16:creationId xmlns:a16="http://schemas.microsoft.com/office/drawing/2014/main" id="{E03B5BA2-FA99-D5CE-2CD3-4A1E2E065733}"/>
              </a:ext>
            </a:extLst>
          </p:cNvPr>
          <p:cNvSpPr/>
          <p:nvPr/>
        </p:nvSpPr>
        <p:spPr>
          <a:xfrm>
            <a:off x="2880523" y="3472527"/>
            <a:ext cx="3849483" cy="1709103"/>
          </a:xfrm>
          <a:custGeom>
            <a:avLst/>
            <a:gdLst>
              <a:gd name="connsiteX0" fmla="*/ 0 w 3849483"/>
              <a:gd name="connsiteY0" fmla="*/ 1130129 h 1709103"/>
              <a:gd name="connsiteX1" fmla="*/ 522515 w 3849483"/>
              <a:gd name="connsiteY1" fmla="*/ 1447370 h 1709103"/>
              <a:gd name="connsiteX2" fmla="*/ 1101013 w 3849483"/>
              <a:gd name="connsiteY2" fmla="*/ 1615321 h 1709103"/>
              <a:gd name="connsiteX3" fmla="*/ 1586204 w 3849483"/>
              <a:gd name="connsiteY3" fmla="*/ 1708627 h 1709103"/>
              <a:gd name="connsiteX4" fmla="*/ 2276670 w 3849483"/>
              <a:gd name="connsiteY4" fmla="*/ 1577998 h 1709103"/>
              <a:gd name="connsiteX5" fmla="*/ 2873829 w 3849483"/>
              <a:gd name="connsiteY5" fmla="*/ 1260757 h 1709103"/>
              <a:gd name="connsiteX6" fmla="*/ 3433666 w 3849483"/>
              <a:gd name="connsiteY6" fmla="*/ 756904 h 1709103"/>
              <a:gd name="connsiteX7" fmla="*/ 3806890 w 3849483"/>
              <a:gd name="connsiteY7" fmla="*/ 66439 h 1709103"/>
              <a:gd name="connsiteX8" fmla="*/ 3825551 w 3849483"/>
              <a:gd name="connsiteY8" fmla="*/ 66439 h 1709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49483" h="1709103">
                <a:moveTo>
                  <a:pt x="0" y="1130129"/>
                </a:moveTo>
                <a:cubicBezTo>
                  <a:pt x="169506" y="1248317"/>
                  <a:pt x="339013" y="1366505"/>
                  <a:pt x="522515" y="1447370"/>
                </a:cubicBezTo>
                <a:cubicBezTo>
                  <a:pt x="706017" y="1528235"/>
                  <a:pt x="923732" y="1571778"/>
                  <a:pt x="1101013" y="1615321"/>
                </a:cubicBezTo>
                <a:cubicBezTo>
                  <a:pt x="1278295" y="1658864"/>
                  <a:pt x="1390261" y="1714847"/>
                  <a:pt x="1586204" y="1708627"/>
                </a:cubicBezTo>
                <a:cubicBezTo>
                  <a:pt x="1782147" y="1702407"/>
                  <a:pt x="2062066" y="1652643"/>
                  <a:pt x="2276670" y="1577998"/>
                </a:cubicBezTo>
                <a:cubicBezTo>
                  <a:pt x="2491274" y="1503353"/>
                  <a:pt x="2680996" y="1397606"/>
                  <a:pt x="2873829" y="1260757"/>
                </a:cubicBezTo>
                <a:cubicBezTo>
                  <a:pt x="3066662" y="1123908"/>
                  <a:pt x="3278156" y="955957"/>
                  <a:pt x="3433666" y="756904"/>
                </a:cubicBezTo>
                <a:cubicBezTo>
                  <a:pt x="3589176" y="557851"/>
                  <a:pt x="3806890" y="66439"/>
                  <a:pt x="3806890" y="66439"/>
                </a:cubicBezTo>
                <a:cubicBezTo>
                  <a:pt x="3872204" y="-48638"/>
                  <a:pt x="3848877" y="8900"/>
                  <a:pt x="3825551" y="66439"/>
                </a:cubicBezTo>
              </a:path>
            </a:pathLst>
          </a:custGeom>
          <a:noFill/>
          <a:ln w="28575">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AF2F2CDE-2EC1-A3A3-ABAD-6E710B5788EF}"/>
              </a:ext>
            </a:extLst>
          </p:cNvPr>
          <p:cNvSpPr txBox="1"/>
          <p:nvPr/>
        </p:nvSpPr>
        <p:spPr>
          <a:xfrm>
            <a:off x="6947246" y="2612571"/>
            <a:ext cx="801438" cy="584775"/>
          </a:xfrm>
          <a:prstGeom prst="rect">
            <a:avLst/>
          </a:prstGeom>
          <a:noFill/>
        </p:spPr>
        <p:txBody>
          <a:bodyPr wrap="none" rtlCol="0">
            <a:spAutoFit/>
          </a:bodyPr>
          <a:lstStyle/>
          <a:p>
            <a:r>
              <a:rPr lang="en-US" sz="3200" dirty="0"/>
              <a:t>ATC</a:t>
            </a:r>
          </a:p>
        </p:txBody>
      </p:sp>
      <p:sp>
        <p:nvSpPr>
          <p:cNvPr id="20" name="TextBox 19">
            <a:extLst>
              <a:ext uri="{FF2B5EF4-FFF2-40B4-BE49-F238E27FC236}">
                <a16:creationId xmlns:a16="http://schemas.microsoft.com/office/drawing/2014/main" id="{91F24AAE-B253-6C7B-2CD1-9E6C6DE1AE41}"/>
              </a:ext>
            </a:extLst>
          </p:cNvPr>
          <p:cNvSpPr txBox="1"/>
          <p:nvPr/>
        </p:nvSpPr>
        <p:spPr>
          <a:xfrm>
            <a:off x="6792683" y="3222115"/>
            <a:ext cx="852541" cy="584775"/>
          </a:xfrm>
          <a:prstGeom prst="rect">
            <a:avLst/>
          </a:prstGeom>
          <a:noFill/>
        </p:spPr>
        <p:txBody>
          <a:bodyPr wrap="none" rtlCol="0">
            <a:spAutoFit/>
          </a:bodyPr>
          <a:lstStyle/>
          <a:p>
            <a:r>
              <a:rPr lang="en-US" sz="3200" dirty="0"/>
              <a:t>AVC</a:t>
            </a:r>
          </a:p>
        </p:txBody>
      </p:sp>
      <p:sp>
        <p:nvSpPr>
          <p:cNvPr id="21" name="Freeform 20">
            <a:extLst>
              <a:ext uri="{FF2B5EF4-FFF2-40B4-BE49-F238E27FC236}">
                <a16:creationId xmlns:a16="http://schemas.microsoft.com/office/drawing/2014/main" id="{79C488DE-4FCB-FA96-2101-339789297405}"/>
              </a:ext>
            </a:extLst>
          </p:cNvPr>
          <p:cNvSpPr/>
          <p:nvPr/>
        </p:nvSpPr>
        <p:spPr>
          <a:xfrm>
            <a:off x="3153747" y="2164702"/>
            <a:ext cx="3806890" cy="2687363"/>
          </a:xfrm>
          <a:custGeom>
            <a:avLst/>
            <a:gdLst>
              <a:gd name="connsiteX0" fmla="*/ 0 w 3806890"/>
              <a:gd name="connsiteY0" fmla="*/ 0 h 2687363"/>
              <a:gd name="connsiteX1" fmla="*/ 149290 w 3806890"/>
              <a:gd name="connsiteY1" fmla="*/ 727788 h 2687363"/>
              <a:gd name="connsiteX2" fmla="*/ 354563 w 3806890"/>
              <a:gd name="connsiteY2" fmla="*/ 1250302 h 2687363"/>
              <a:gd name="connsiteX3" fmla="*/ 578498 w 3806890"/>
              <a:gd name="connsiteY3" fmla="*/ 1660849 h 2687363"/>
              <a:gd name="connsiteX4" fmla="*/ 914400 w 3806890"/>
              <a:gd name="connsiteY4" fmla="*/ 2146041 h 2687363"/>
              <a:gd name="connsiteX5" fmla="*/ 1175657 w 3806890"/>
              <a:gd name="connsiteY5" fmla="*/ 2388637 h 2687363"/>
              <a:gd name="connsiteX6" fmla="*/ 1530220 w 3806890"/>
              <a:gd name="connsiteY6" fmla="*/ 2593910 h 2687363"/>
              <a:gd name="connsiteX7" fmla="*/ 1847461 w 3806890"/>
              <a:gd name="connsiteY7" fmla="*/ 2687216 h 2687363"/>
              <a:gd name="connsiteX8" fmla="*/ 2258008 w 3806890"/>
              <a:gd name="connsiteY8" fmla="*/ 2575249 h 2687363"/>
              <a:gd name="connsiteX9" fmla="*/ 2612571 w 3806890"/>
              <a:gd name="connsiteY9" fmla="*/ 2369976 h 2687363"/>
              <a:gd name="connsiteX10" fmla="*/ 3041780 w 3806890"/>
              <a:gd name="connsiteY10" fmla="*/ 1959429 h 2687363"/>
              <a:gd name="connsiteX11" fmla="*/ 3321698 w 3806890"/>
              <a:gd name="connsiteY11" fmla="*/ 1586204 h 2687363"/>
              <a:gd name="connsiteX12" fmla="*/ 3564294 w 3806890"/>
              <a:gd name="connsiteY12" fmla="*/ 1175657 h 2687363"/>
              <a:gd name="connsiteX13" fmla="*/ 3806890 w 3806890"/>
              <a:gd name="connsiteY13" fmla="*/ 709127 h 2687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06890" h="2687363">
                <a:moveTo>
                  <a:pt x="0" y="0"/>
                </a:moveTo>
                <a:cubicBezTo>
                  <a:pt x="45098" y="259702"/>
                  <a:pt x="90196" y="519404"/>
                  <a:pt x="149290" y="727788"/>
                </a:cubicBezTo>
                <a:cubicBezTo>
                  <a:pt x="208384" y="936172"/>
                  <a:pt x="283028" y="1094792"/>
                  <a:pt x="354563" y="1250302"/>
                </a:cubicBezTo>
                <a:cubicBezTo>
                  <a:pt x="426098" y="1405812"/>
                  <a:pt x="485192" y="1511559"/>
                  <a:pt x="578498" y="1660849"/>
                </a:cubicBezTo>
                <a:cubicBezTo>
                  <a:pt x="671804" y="1810139"/>
                  <a:pt x="814874" y="2024743"/>
                  <a:pt x="914400" y="2146041"/>
                </a:cubicBezTo>
                <a:cubicBezTo>
                  <a:pt x="1013926" y="2267339"/>
                  <a:pt x="1073020" y="2313992"/>
                  <a:pt x="1175657" y="2388637"/>
                </a:cubicBezTo>
                <a:cubicBezTo>
                  <a:pt x="1278294" y="2463282"/>
                  <a:pt x="1418253" y="2544147"/>
                  <a:pt x="1530220" y="2593910"/>
                </a:cubicBezTo>
                <a:cubicBezTo>
                  <a:pt x="1642187" y="2643673"/>
                  <a:pt x="1726163" y="2690326"/>
                  <a:pt x="1847461" y="2687216"/>
                </a:cubicBezTo>
                <a:cubicBezTo>
                  <a:pt x="1968759" y="2684106"/>
                  <a:pt x="2130490" y="2628122"/>
                  <a:pt x="2258008" y="2575249"/>
                </a:cubicBezTo>
                <a:cubicBezTo>
                  <a:pt x="2385526" y="2522376"/>
                  <a:pt x="2481942" y="2472613"/>
                  <a:pt x="2612571" y="2369976"/>
                </a:cubicBezTo>
                <a:cubicBezTo>
                  <a:pt x="2743200" y="2267339"/>
                  <a:pt x="2923592" y="2090058"/>
                  <a:pt x="3041780" y="1959429"/>
                </a:cubicBezTo>
                <a:cubicBezTo>
                  <a:pt x="3159968" y="1828800"/>
                  <a:pt x="3234612" y="1716833"/>
                  <a:pt x="3321698" y="1586204"/>
                </a:cubicBezTo>
                <a:cubicBezTo>
                  <a:pt x="3408784" y="1455575"/>
                  <a:pt x="3483429" y="1321837"/>
                  <a:pt x="3564294" y="1175657"/>
                </a:cubicBezTo>
                <a:cubicBezTo>
                  <a:pt x="3645159" y="1029478"/>
                  <a:pt x="3726024" y="869302"/>
                  <a:pt x="3806890" y="709127"/>
                </a:cubicBezTo>
              </a:path>
            </a:pathLst>
          </a:custGeom>
          <a:noFill/>
          <a:ln w="28575">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p14="http://schemas.microsoft.com/office/powerpoint/2010/main">
        <mc:Choice Requires="p14">
          <p:contentPart p14:bwMode="auto" r:id="rId2">
            <p14:nvContentPartPr>
              <p14:cNvPr id="11" name="Ink 10">
                <a:extLst>
                  <a:ext uri="{FF2B5EF4-FFF2-40B4-BE49-F238E27FC236}">
                    <a16:creationId xmlns:a16="http://schemas.microsoft.com/office/drawing/2014/main" id="{2162AA63-703B-ACDA-9B8E-FC19AB342060}"/>
                  </a:ext>
                </a:extLst>
              </p14:cNvPr>
              <p14:cNvContentPartPr/>
              <p14:nvPr/>
            </p14:nvContentPartPr>
            <p14:xfrm>
              <a:off x="4455264" y="2654405"/>
              <a:ext cx="2029320" cy="2448720"/>
            </p14:xfrm>
          </p:contentPart>
        </mc:Choice>
        <mc:Fallback xmlns="">
          <p:pic>
            <p:nvPicPr>
              <p:cNvPr id="11" name="Ink 10">
                <a:extLst>
                  <a:ext uri="{FF2B5EF4-FFF2-40B4-BE49-F238E27FC236}">
                    <a16:creationId xmlns:a16="http://schemas.microsoft.com/office/drawing/2014/main" id="{2162AA63-703B-ACDA-9B8E-FC19AB342060}"/>
                  </a:ext>
                </a:extLst>
              </p:cNvPr>
              <p:cNvPicPr/>
              <p:nvPr/>
            </p:nvPicPr>
            <p:blipFill>
              <a:blip r:embed="rId3"/>
              <a:stretch>
                <a:fillRect/>
              </a:stretch>
            </p:blipFill>
            <p:spPr>
              <a:xfrm>
                <a:off x="4419264" y="2618765"/>
                <a:ext cx="2100960" cy="2520360"/>
              </a:xfrm>
              <a:prstGeom prst="rect">
                <a:avLst/>
              </a:prstGeom>
            </p:spPr>
          </p:pic>
        </mc:Fallback>
      </mc:AlternateContent>
      <p:sp>
        <p:nvSpPr>
          <p:cNvPr id="23" name="TextBox 22">
            <a:extLst>
              <a:ext uri="{FF2B5EF4-FFF2-40B4-BE49-F238E27FC236}">
                <a16:creationId xmlns:a16="http://schemas.microsoft.com/office/drawing/2014/main" id="{8DBA240A-1CD4-3D9D-FC7B-C0745629852F}"/>
              </a:ext>
            </a:extLst>
          </p:cNvPr>
          <p:cNvSpPr txBox="1"/>
          <p:nvPr/>
        </p:nvSpPr>
        <p:spPr>
          <a:xfrm>
            <a:off x="1052319" y="4912841"/>
            <a:ext cx="1752788" cy="461665"/>
          </a:xfrm>
          <a:prstGeom prst="rect">
            <a:avLst/>
          </a:prstGeom>
          <a:noFill/>
        </p:spPr>
        <p:txBody>
          <a:bodyPr wrap="none" rtlCol="0">
            <a:spAutoFit/>
          </a:bodyPr>
          <a:lstStyle/>
          <a:p>
            <a:r>
              <a:rPr lang="en-US" sz="2400" dirty="0"/>
              <a:t>Shut down P</a:t>
            </a:r>
          </a:p>
        </p:txBody>
      </p:sp>
      <p:cxnSp>
        <p:nvCxnSpPr>
          <p:cNvPr id="3" name="Straight Connector 2">
            <a:extLst>
              <a:ext uri="{FF2B5EF4-FFF2-40B4-BE49-F238E27FC236}">
                <a16:creationId xmlns:a16="http://schemas.microsoft.com/office/drawing/2014/main" id="{018B80A3-3D6B-3984-6EED-3E7F6D1693D3}"/>
              </a:ext>
            </a:extLst>
          </p:cNvPr>
          <p:cNvCxnSpPr>
            <a:stCxn id="23" idx="3"/>
          </p:cNvCxnSpPr>
          <p:nvPr/>
        </p:nvCxnSpPr>
        <p:spPr>
          <a:xfrm>
            <a:off x="2805107" y="5143674"/>
            <a:ext cx="3290893" cy="37956"/>
          </a:xfrm>
          <a:prstGeom prst="line">
            <a:avLst/>
          </a:prstGeom>
          <a:ln w="28575">
            <a:solidFill>
              <a:schemeClr val="accent4">
                <a:lumMod val="75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09192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CEF43-B3C7-CF15-2546-720A9A8024C1}"/>
              </a:ext>
            </a:extLst>
          </p:cNvPr>
          <p:cNvSpPr>
            <a:spLocks noGrp="1"/>
          </p:cNvSpPr>
          <p:nvPr>
            <p:ph type="title"/>
          </p:nvPr>
        </p:nvSpPr>
        <p:spPr/>
        <p:txBody>
          <a:bodyPr/>
          <a:lstStyle/>
          <a:p>
            <a:pPr algn="ctr"/>
            <a:r>
              <a:rPr lang="en-US" dirty="0"/>
              <a:t>We’ve derived a supply curve using the logic of profit maximization</a:t>
            </a:r>
          </a:p>
        </p:txBody>
      </p:sp>
      <p:sp>
        <p:nvSpPr>
          <p:cNvPr id="3" name="Content Placeholder 2">
            <a:extLst>
              <a:ext uri="{FF2B5EF4-FFF2-40B4-BE49-F238E27FC236}">
                <a16:creationId xmlns:a16="http://schemas.microsoft.com/office/drawing/2014/main" id="{8E6829ED-DEF1-2F20-9CD4-BB912D0B96E2}"/>
              </a:ext>
            </a:extLst>
          </p:cNvPr>
          <p:cNvSpPr>
            <a:spLocks noGrp="1"/>
          </p:cNvSpPr>
          <p:nvPr>
            <p:ph idx="1"/>
          </p:nvPr>
        </p:nvSpPr>
        <p:spPr>
          <a:xfrm>
            <a:off x="838200" y="2528047"/>
            <a:ext cx="10515600" cy="3648916"/>
          </a:xfrm>
        </p:spPr>
        <p:txBody>
          <a:bodyPr>
            <a:normAutofit/>
          </a:bodyPr>
          <a:lstStyle/>
          <a:p>
            <a:r>
              <a:rPr lang="en-US" sz="3200" dirty="0"/>
              <a:t>It slopes up when Marginal Cost is rising</a:t>
            </a:r>
          </a:p>
          <a:p>
            <a:r>
              <a:rPr lang="en-US" sz="3200" dirty="0"/>
              <a:t>Marginal cost is assumed to rise (eventually) given that inputs are fixed</a:t>
            </a:r>
          </a:p>
          <a:p>
            <a:r>
              <a:rPr lang="en-US" sz="3200" dirty="0"/>
              <a:t>The firm won’t produce in the early, falling region of MC (if there is one)</a:t>
            </a:r>
          </a:p>
        </p:txBody>
      </p:sp>
    </p:spTree>
    <p:extLst>
      <p:ext uri="{BB962C8B-B14F-4D97-AF65-F5344CB8AC3E}">
        <p14:creationId xmlns:p14="http://schemas.microsoft.com/office/powerpoint/2010/main" val="16675693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AE4C637-B0AD-4F5B-E667-19028895941F}"/>
              </a:ext>
            </a:extLst>
          </p:cNvPr>
          <p:cNvSpPr>
            <a:spLocks noGrp="1"/>
          </p:cNvSpPr>
          <p:nvPr>
            <p:ph type="ftr" sz="quarter" idx="11"/>
          </p:nvPr>
        </p:nvSpPr>
        <p:spPr/>
        <p:txBody>
          <a:bodyPr/>
          <a:lstStyle/>
          <a:p>
            <a:r>
              <a:rPr lang="en-GB" dirty="0"/>
              <a:t>For use with Mankiw and Taylor, Economics 6/e 9781473786981 © Cengage EMEA 2023 </a:t>
            </a:r>
          </a:p>
        </p:txBody>
      </p:sp>
      <p:sp>
        <p:nvSpPr>
          <p:cNvPr id="3" name="TextBox 2">
            <a:extLst>
              <a:ext uri="{FF2B5EF4-FFF2-40B4-BE49-F238E27FC236}">
                <a16:creationId xmlns:a16="http://schemas.microsoft.com/office/drawing/2014/main" id="{3FE80A54-8D65-A06E-719C-45733E28E0A2}"/>
              </a:ext>
            </a:extLst>
          </p:cNvPr>
          <p:cNvSpPr txBox="1"/>
          <p:nvPr/>
        </p:nvSpPr>
        <p:spPr>
          <a:xfrm>
            <a:off x="955963" y="556953"/>
            <a:ext cx="9792901" cy="1077218"/>
          </a:xfrm>
          <a:prstGeom prst="rect">
            <a:avLst/>
          </a:prstGeom>
          <a:noFill/>
        </p:spPr>
        <p:txBody>
          <a:bodyPr wrap="square" rtlCol="0">
            <a:spAutoFit/>
          </a:bodyPr>
          <a:lstStyle/>
          <a:p>
            <a:pPr algn="ctr"/>
            <a:r>
              <a:rPr lang="en-GB" sz="3200" dirty="0">
                <a:latin typeface="Tahoma" panose="020B0604030504040204" pitchFamily="34" charset="0"/>
                <a:ea typeface="Tahoma" panose="020B0604030504040204" pitchFamily="34" charset="0"/>
                <a:cs typeface="Tahoma" panose="020B0604030504040204" pitchFamily="34" charset="0"/>
              </a:rPr>
              <a:t>Total industry supply: sum all the firm supply curves </a:t>
            </a:r>
          </a:p>
          <a:p>
            <a:pPr algn="ctr"/>
            <a:r>
              <a:rPr lang="en-GB" sz="3200" dirty="0">
                <a:latin typeface="Tahoma" panose="020B0604030504040204" pitchFamily="34" charset="0"/>
                <a:ea typeface="Tahoma" panose="020B0604030504040204" pitchFamily="34" charset="0"/>
                <a:cs typeface="Tahoma" panose="020B0604030504040204" pitchFamily="34" charset="0"/>
              </a:rPr>
              <a:t>(MC curves above AVC) horizontally</a:t>
            </a:r>
          </a:p>
        </p:txBody>
      </p:sp>
      <p:pic>
        <p:nvPicPr>
          <p:cNvPr id="6" name="Picture 5">
            <a:extLst>
              <a:ext uri="{FF2B5EF4-FFF2-40B4-BE49-F238E27FC236}">
                <a16:creationId xmlns:a16="http://schemas.microsoft.com/office/drawing/2014/main" id="{2CC7AAAB-BFBA-DFAF-0A75-562A9ED28F58}"/>
              </a:ext>
            </a:extLst>
          </p:cNvPr>
          <p:cNvPicPr>
            <a:picLocks noChangeAspect="1"/>
          </p:cNvPicPr>
          <p:nvPr/>
        </p:nvPicPr>
        <p:blipFill>
          <a:blip r:embed="rId2"/>
          <a:stretch>
            <a:fillRect/>
          </a:stretch>
        </p:blipFill>
        <p:spPr>
          <a:xfrm>
            <a:off x="1275901" y="1856053"/>
            <a:ext cx="9640198" cy="4444994"/>
          </a:xfrm>
          <a:prstGeom prst="rect">
            <a:avLst/>
          </a:prstGeom>
        </p:spPr>
      </p:pic>
    </p:spTree>
    <p:extLst>
      <p:ext uri="{BB962C8B-B14F-4D97-AF65-F5344CB8AC3E}">
        <p14:creationId xmlns:p14="http://schemas.microsoft.com/office/powerpoint/2010/main" val="25830267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975B451-7040-B1D3-2F42-9FA94FB86FC4}"/>
              </a:ext>
            </a:extLst>
          </p:cNvPr>
          <p:cNvSpPr>
            <a:spLocks noGrp="1"/>
          </p:cNvSpPr>
          <p:nvPr>
            <p:ph type="title"/>
          </p:nvPr>
        </p:nvSpPr>
        <p:spPr/>
        <p:txBody>
          <a:bodyPr/>
          <a:lstStyle/>
          <a:p>
            <a:r>
              <a:rPr lang="en-US" b="1" dirty="0">
                <a:solidFill>
                  <a:srgbClr val="FF0000"/>
                </a:solidFill>
              </a:rPr>
              <a:t>The short run and the long run: losses</a:t>
            </a:r>
          </a:p>
        </p:txBody>
      </p:sp>
      <p:sp>
        <p:nvSpPr>
          <p:cNvPr id="4" name="Content Placeholder 3">
            <a:extLst>
              <a:ext uri="{FF2B5EF4-FFF2-40B4-BE49-F238E27FC236}">
                <a16:creationId xmlns:a16="http://schemas.microsoft.com/office/drawing/2014/main" id="{9E9156AD-2CF5-FFBB-A43B-6C90F224891F}"/>
              </a:ext>
            </a:extLst>
          </p:cNvPr>
          <p:cNvSpPr>
            <a:spLocks noGrp="1"/>
          </p:cNvSpPr>
          <p:nvPr>
            <p:ph idx="1"/>
          </p:nvPr>
        </p:nvSpPr>
        <p:spPr>
          <a:xfrm>
            <a:off x="838200" y="1825624"/>
            <a:ext cx="10675776" cy="4873755"/>
          </a:xfrm>
        </p:spPr>
        <p:txBody>
          <a:bodyPr>
            <a:normAutofit/>
          </a:bodyPr>
          <a:lstStyle/>
          <a:p>
            <a:r>
              <a:rPr lang="en-US" sz="3200" dirty="0"/>
              <a:t>We saw that in the short run, firms might continue to produce goods even if they’re losing money, as long as they are more than covering variable costs. In that case, they have some revenue left over to offset fixed costs (not enough, but some)</a:t>
            </a:r>
          </a:p>
          <a:p>
            <a:pPr marL="0" indent="0">
              <a:buNone/>
            </a:pPr>
            <a:endParaRPr lang="en-US" sz="3200" dirty="0"/>
          </a:p>
          <a:p>
            <a:r>
              <a:rPr lang="en-US" sz="3200" dirty="0"/>
              <a:t>But in the long run, if the price stays low compared to costs, firms can exit the market altogether and have zero fixed costs and lose ZERO</a:t>
            </a:r>
          </a:p>
          <a:p>
            <a:endParaRPr lang="en-US" dirty="0"/>
          </a:p>
        </p:txBody>
      </p:sp>
    </p:spTree>
    <p:extLst>
      <p:ext uri="{BB962C8B-B14F-4D97-AF65-F5344CB8AC3E}">
        <p14:creationId xmlns:p14="http://schemas.microsoft.com/office/powerpoint/2010/main" val="42216230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16877-247B-3C0E-C395-710800F30E04}"/>
              </a:ext>
            </a:extLst>
          </p:cNvPr>
          <p:cNvSpPr>
            <a:spLocks noGrp="1"/>
          </p:cNvSpPr>
          <p:nvPr>
            <p:ph type="title"/>
          </p:nvPr>
        </p:nvSpPr>
        <p:spPr/>
        <p:txBody>
          <a:bodyPr/>
          <a:lstStyle/>
          <a:p>
            <a:pPr algn="ctr"/>
            <a:r>
              <a:rPr lang="en-US" dirty="0"/>
              <a:t>Exiting the industry after losses persist</a:t>
            </a:r>
          </a:p>
        </p:txBody>
      </p:sp>
      <p:sp>
        <p:nvSpPr>
          <p:cNvPr id="3" name="Content Placeholder 2">
            <a:extLst>
              <a:ext uri="{FF2B5EF4-FFF2-40B4-BE49-F238E27FC236}">
                <a16:creationId xmlns:a16="http://schemas.microsoft.com/office/drawing/2014/main" id="{75202415-4FAA-A476-92AE-A1186E2A322C}"/>
              </a:ext>
            </a:extLst>
          </p:cNvPr>
          <p:cNvSpPr>
            <a:spLocks noGrp="1"/>
          </p:cNvSpPr>
          <p:nvPr>
            <p:ph idx="1"/>
          </p:nvPr>
        </p:nvSpPr>
        <p:spPr>
          <a:xfrm>
            <a:off x="838200" y="1825624"/>
            <a:ext cx="10515600" cy="4879975"/>
          </a:xfrm>
        </p:spPr>
        <p:txBody>
          <a:bodyPr/>
          <a:lstStyle/>
          <a:p>
            <a:endParaRPr lang="en-US" sz="3200" dirty="0"/>
          </a:p>
          <a:p>
            <a:r>
              <a:rPr lang="en-US" sz="3200" dirty="0"/>
              <a:t>It’s a better outcome than losing $$$ forever</a:t>
            </a:r>
          </a:p>
          <a:p>
            <a:r>
              <a:rPr lang="en-US" sz="3200" dirty="0"/>
              <a:t>So in the long run we expect firms to exit a money-losing industry</a:t>
            </a:r>
          </a:p>
          <a:p>
            <a:r>
              <a:rPr lang="en-US" sz="3200" dirty="0"/>
              <a:t>Example: Motorola makes the first cell phone 1983. Nokia enters the market 1992 and makes $$$ profits. Motorola exits 2008. Apple enters 2007 and eventually Nokia also exits the “premium” phone market. (A condensed history!!!)</a:t>
            </a:r>
          </a:p>
          <a:p>
            <a:endParaRPr lang="en-US" dirty="0"/>
          </a:p>
        </p:txBody>
      </p:sp>
      <p:pic>
        <p:nvPicPr>
          <p:cNvPr id="9" name="Picture 8" descr="A close-up of a phone&#10;&#10;Description automatically generated">
            <a:extLst>
              <a:ext uri="{FF2B5EF4-FFF2-40B4-BE49-F238E27FC236}">
                <a16:creationId xmlns:a16="http://schemas.microsoft.com/office/drawing/2014/main" id="{4F33049C-EEFD-10BB-D9A1-742984AD8640}"/>
              </a:ext>
            </a:extLst>
          </p:cNvPr>
          <p:cNvPicPr>
            <a:picLocks noChangeAspect="1"/>
          </p:cNvPicPr>
          <p:nvPr/>
        </p:nvPicPr>
        <p:blipFill>
          <a:blip r:embed="rId2"/>
          <a:stretch>
            <a:fillRect/>
          </a:stretch>
        </p:blipFill>
        <p:spPr>
          <a:xfrm>
            <a:off x="61826" y="1054111"/>
            <a:ext cx="1582839" cy="1273153"/>
          </a:xfrm>
          <a:prstGeom prst="rect">
            <a:avLst/>
          </a:prstGeom>
        </p:spPr>
      </p:pic>
      <p:pic>
        <p:nvPicPr>
          <p:cNvPr id="11" name="Picture 10" descr="A close-up of a cell phone&#10;&#10;Description automatically generated">
            <a:extLst>
              <a:ext uri="{FF2B5EF4-FFF2-40B4-BE49-F238E27FC236}">
                <a16:creationId xmlns:a16="http://schemas.microsoft.com/office/drawing/2014/main" id="{47051591-7459-A791-89BA-E19C890F0618}"/>
              </a:ext>
            </a:extLst>
          </p:cNvPr>
          <p:cNvPicPr>
            <a:picLocks noChangeAspect="1"/>
          </p:cNvPicPr>
          <p:nvPr/>
        </p:nvPicPr>
        <p:blipFill>
          <a:blip r:embed="rId3"/>
          <a:stretch>
            <a:fillRect/>
          </a:stretch>
        </p:blipFill>
        <p:spPr>
          <a:xfrm>
            <a:off x="10562380" y="1690687"/>
            <a:ext cx="1582839" cy="2382418"/>
          </a:xfrm>
          <a:prstGeom prst="rect">
            <a:avLst/>
          </a:prstGeom>
        </p:spPr>
      </p:pic>
      <p:pic>
        <p:nvPicPr>
          <p:cNvPr id="13" name="Picture 12" descr="A close-up of a cell phone&#10;&#10;Description automatically generated">
            <a:extLst>
              <a:ext uri="{FF2B5EF4-FFF2-40B4-BE49-F238E27FC236}">
                <a16:creationId xmlns:a16="http://schemas.microsoft.com/office/drawing/2014/main" id="{36D73FB1-1B69-A19A-0363-1EF27A6F108C}"/>
              </a:ext>
            </a:extLst>
          </p:cNvPr>
          <p:cNvPicPr>
            <a:picLocks noChangeAspect="1"/>
          </p:cNvPicPr>
          <p:nvPr/>
        </p:nvPicPr>
        <p:blipFill>
          <a:blip r:embed="rId4"/>
          <a:stretch>
            <a:fillRect/>
          </a:stretch>
        </p:blipFill>
        <p:spPr>
          <a:xfrm>
            <a:off x="10273553" y="5476875"/>
            <a:ext cx="1856621" cy="1016000"/>
          </a:xfrm>
          <a:prstGeom prst="rect">
            <a:avLst/>
          </a:prstGeom>
        </p:spPr>
      </p:pic>
    </p:spTree>
    <p:extLst>
      <p:ext uri="{BB962C8B-B14F-4D97-AF65-F5344CB8AC3E}">
        <p14:creationId xmlns:p14="http://schemas.microsoft.com/office/powerpoint/2010/main" val="22626672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37C82-DCE8-DA40-A68D-42BDF8BC8864}"/>
              </a:ext>
            </a:extLst>
          </p:cNvPr>
          <p:cNvSpPr>
            <a:spLocks noGrp="1"/>
          </p:cNvSpPr>
          <p:nvPr>
            <p:ph type="title"/>
          </p:nvPr>
        </p:nvSpPr>
        <p:spPr/>
        <p:txBody>
          <a:bodyPr/>
          <a:lstStyle/>
          <a:p>
            <a:r>
              <a:rPr lang="en-US" dirty="0"/>
              <a:t>What’s the implication of these dynamics?</a:t>
            </a:r>
          </a:p>
        </p:txBody>
      </p:sp>
      <p:sp>
        <p:nvSpPr>
          <p:cNvPr id="3" name="Content Placeholder 2">
            <a:extLst>
              <a:ext uri="{FF2B5EF4-FFF2-40B4-BE49-F238E27FC236}">
                <a16:creationId xmlns:a16="http://schemas.microsoft.com/office/drawing/2014/main" id="{E66BB765-86A9-A167-E8CA-0620837E8681}"/>
              </a:ext>
            </a:extLst>
          </p:cNvPr>
          <p:cNvSpPr>
            <a:spLocks noGrp="1"/>
          </p:cNvSpPr>
          <p:nvPr>
            <p:ph idx="1"/>
          </p:nvPr>
        </p:nvSpPr>
        <p:spPr/>
        <p:txBody>
          <a:bodyPr>
            <a:normAutofit/>
          </a:bodyPr>
          <a:lstStyle/>
          <a:p>
            <a:r>
              <a:rPr lang="en-US" sz="3200" dirty="0"/>
              <a:t>In a competitive industry, firms making profit will expand and new firms will enter</a:t>
            </a:r>
          </a:p>
          <a:p>
            <a:r>
              <a:rPr lang="en-US" sz="3200" dirty="0"/>
              <a:t>That shifts S to the right; price falls!</a:t>
            </a:r>
          </a:p>
          <a:p>
            <a:r>
              <a:rPr lang="en-US" sz="3200" dirty="0"/>
              <a:t>New entry continues and price keeps falling until there are zero profits in the industry</a:t>
            </a:r>
          </a:p>
          <a:p>
            <a:r>
              <a:rPr lang="en-US" sz="3200" dirty="0">
                <a:solidFill>
                  <a:schemeClr val="accent1">
                    <a:lumMod val="75000"/>
                  </a:schemeClr>
                </a:solidFill>
              </a:rPr>
              <a:t>Note that zero economic profit includes a decent rate of return on capital (because we’ve counted opportunity costs)</a:t>
            </a:r>
          </a:p>
          <a:p>
            <a:r>
              <a:rPr lang="en-US" sz="3200" dirty="0"/>
              <a:t>Zero profit occurs at minimum ATC</a:t>
            </a:r>
          </a:p>
          <a:p>
            <a:endParaRPr lang="en-US" sz="3200" dirty="0"/>
          </a:p>
          <a:p>
            <a:endParaRPr lang="en-US" sz="3200" dirty="0"/>
          </a:p>
        </p:txBody>
      </p:sp>
    </p:spTree>
    <p:extLst>
      <p:ext uri="{BB962C8B-B14F-4D97-AF65-F5344CB8AC3E}">
        <p14:creationId xmlns:p14="http://schemas.microsoft.com/office/powerpoint/2010/main" val="32063252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CD143-B414-812D-1231-DCDB8F1D9051}"/>
              </a:ext>
            </a:extLst>
          </p:cNvPr>
          <p:cNvSpPr>
            <a:spLocks noGrp="1"/>
          </p:cNvSpPr>
          <p:nvPr>
            <p:ph type="title"/>
          </p:nvPr>
        </p:nvSpPr>
        <p:spPr/>
        <p:txBody>
          <a:bodyPr/>
          <a:lstStyle/>
          <a:p>
            <a:r>
              <a:rPr lang="en-US" dirty="0"/>
              <a:t>A profitable industry invites new firms to enter and existing firms to expand. Price falls.</a:t>
            </a:r>
          </a:p>
        </p:txBody>
      </p:sp>
      <p:cxnSp>
        <p:nvCxnSpPr>
          <p:cNvPr id="5" name="Straight Connector 4">
            <a:extLst>
              <a:ext uri="{FF2B5EF4-FFF2-40B4-BE49-F238E27FC236}">
                <a16:creationId xmlns:a16="http://schemas.microsoft.com/office/drawing/2014/main" id="{0D23DFC2-07ED-5D2C-7D44-9F400536C108}"/>
              </a:ext>
            </a:extLst>
          </p:cNvPr>
          <p:cNvCxnSpPr/>
          <p:nvPr/>
        </p:nvCxnSpPr>
        <p:spPr>
          <a:xfrm>
            <a:off x="3514165" y="2133600"/>
            <a:ext cx="0" cy="40161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74A00618-93CF-04DC-49D8-95E7CF5E6D57}"/>
              </a:ext>
            </a:extLst>
          </p:cNvPr>
          <p:cNvCxnSpPr/>
          <p:nvPr/>
        </p:nvCxnSpPr>
        <p:spPr>
          <a:xfrm>
            <a:off x="3532094" y="6149788"/>
            <a:ext cx="512781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A5204081-20F1-E9B1-C44C-7E3E2EAE7AE9}"/>
              </a:ext>
            </a:extLst>
          </p:cNvPr>
          <p:cNvCxnSpPr>
            <a:cxnSpLocks/>
          </p:cNvCxnSpPr>
          <p:nvPr/>
        </p:nvCxnSpPr>
        <p:spPr>
          <a:xfrm>
            <a:off x="4249271" y="2259106"/>
            <a:ext cx="3908611" cy="3550023"/>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4740C0E-C422-2A09-E7CA-86EF54E86DE4}"/>
              </a:ext>
            </a:extLst>
          </p:cNvPr>
          <p:cNvCxnSpPr/>
          <p:nvPr/>
        </p:nvCxnSpPr>
        <p:spPr>
          <a:xfrm flipV="1">
            <a:off x="3926541" y="2277035"/>
            <a:ext cx="1828800" cy="315557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CB7EC94C-843B-7D66-6D23-6FC5FFC4A45E}"/>
              </a:ext>
            </a:extLst>
          </p:cNvPr>
          <p:cNvCxnSpPr>
            <a:cxnSpLocks/>
          </p:cNvCxnSpPr>
          <p:nvPr/>
        </p:nvCxnSpPr>
        <p:spPr>
          <a:xfrm flipV="1">
            <a:off x="4249271" y="2814918"/>
            <a:ext cx="2133600" cy="2779058"/>
          </a:xfrm>
          <a:prstGeom prst="line">
            <a:avLst/>
          </a:prstGeom>
          <a:ln w="28575">
            <a:solidFill>
              <a:srgbClr val="CE32FD"/>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933801E-75BA-01AB-DD7B-3BA378DF5378}"/>
              </a:ext>
            </a:extLst>
          </p:cNvPr>
          <p:cNvCxnSpPr/>
          <p:nvPr/>
        </p:nvCxnSpPr>
        <p:spPr>
          <a:xfrm flipV="1">
            <a:off x="4733365" y="3429000"/>
            <a:ext cx="3263153" cy="2164976"/>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3F54AB3E-92F9-AF7E-9A05-8B37E9C6EAB1}"/>
              </a:ext>
            </a:extLst>
          </p:cNvPr>
          <p:cNvSpPr txBox="1"/>
          <p:nvPr/>
        </p:nvSpPr>
        <p:spPr>
          <a:xfrm>
            <a:off x="8157882" y="5432612"/>
            <a:ext cx="373820" cy="461665"/>
          </a:xfrm>
          <a:prstGeom prst="rect">
            <a:avLst/>
          </a:prstGeom>
          <a:noFill/>
        </p:spPr>
        <p:txBody>
          <a:bodyPr wrap="none" rtlCol="0">
            <a:spAutoFit/>
          </a:bodyPr>
          <a:lstStyle/>
          <a:p>
            <a:r>
              <a:rPr lang="en-US" sz="2400" dirty="0"/>
              <a:t>D</a:t>
            </a:r>
          </a:p>
        </p:txBody>
      </p:sp>
      <p:sp>
        <p:nvSpPr>
          <p:cNvPr id="21" name="TextBox 20">
            <a:extLst>
              <a:ext uri="{FF2B5EF4-FFF2-40B4-BE49-F238E27FC236}">
                <a16:creationId xmlns:a16="http://schemas.microsoft.com/office/drawing/2014/main" id="{A4EE1E6B-E9A6-BA2D-D08B-37719B340762}"/>
              </a:ext>
            </a:extLst>
          </p:cNvPr>
          <p:cNvSpPr txBox="1"/>
          <p:nvPr/>
        </p:nvSpPr>
        <p:spPr>
          <a:xfrm>
            <a:off x="5486400" y="1882588"/>
            <a:ext cx="394444" cy="461665"/>
          </a:xfrm>
          <a:prstGeom prst="rect">
            <a:avLst/>
          </a:prstGeom>
          <a:noFill/>
        </p:spPr>
        <p:txBody>
          <a:bodyPr wrap="square" rtlCol="0">
            <a:spAutoFit/>
          </a:bodyPr>
          <a:lstStyle/>
          <a:p>
            <a:r>
              <a:rPr lang="en-US" sz="2400" dirty="0"/>
              <a:t>S</a:t>
            </a:r>
          </a:p>
        </p:txBody>
      </p:sp>
      <p:sp>
        <p:nvSpPr>
          <p:cNvPr id="22" name="TextBox 21">
            <a:extLst>
              <a:ext uri="{FF2B5EF4-FFF2-40B4-BE49-F238E27FC236}">
                <a16:creationId xmlns:a16="http://schemas.microsoft.com/office/drawing/2014/main" id="{9A5A80F7-3EC4-5A9C-619C-F963EA509B9D}"/>
              </a:ext>
            </a:extLst>
          </p:cNvPr>
          <p:cNvSpPr txBox="1"/>
          <p:nvPr/>
        </p:nvSpPr>
        <p:spPr>
          <a:xfrm>
            <a:off x="6382871" y="2304770"/>
            <a:ext cx="400559" cy="461665"/>
          </a:xfrm>
          <a:prstGeom prst="rect">
            <a:avLst/>
          </a:prstGeom>
          <a:noFill/>
        </p:spPr>
        <p:txBody>
          <a:bodyPr wrap="none" rtlCol="0">
            <a:spAutoFit/>
          </a:bodyPr>
          <a:lstStyle/>
          <a:p>
            <a:r>
              <a:rPr lang="en-US" sz="2400" dirty="0"/>
              <a:t>S’</a:t>
            </a:r>
          </a:p>
        </p:txBody>
      </p:sp>
      <p:sp>
        <p:nvSpPr>
          <p:cNvPr id="23" name="TextBox 22">
            <a:extLst>
              <a:ext uri="{FF2B5EF4-FFF2-40B4-BE49-F238E27FC236}">
                <a16:creationId xmlns:a16="http://schemas.microsoft.com/office/drawing/2014/main" id="{6FC3436F-D7AB-5204-BE9D-AE32629ADB63}"/>
              </a:ext>
            </a:extLst>
          </p:cNvPr>
          <p:cNvSpPr txBox="1"/>
          <p:nvPr/>
        </p:nvSpPr>
        <p:spPr>
          <a:xfrm>
            <a:off x="7853078" y="2860582"/>
            <a:ext cx="477503" cy="461665"/>
          </a:xfrm>
          <a:prstGeom prst="rect">
            <a:avLst/>
          </a:prstGeom>
          <a:noFill/>
        </p:spPr>
        <p:txBody>
          <a:bodyPr wrap="none" rtlCol="0">
            <a:spAutoFit/>
          </a:bodyPr>
          <a:lstStyle/>
          <a:p>
            <a:r>
              <a:rPr lang="en-US" sz="2400" dirty="0"/>
              <a:t>S’’</a:t>
            </a:r>
          </a:p>
        </p:txBody>
      </p:sp>
      <mc:AlternateContent xmlns:mc="http://schemas.openxmlformats.org/markup-compatibility/2006" xmlns:p14="http://schemas.microsoft.com/office/powerpoint/2010/main">
        <mc:Choice Requires="p14">
          <p:contentPart p14:bwMode="auto" r:id="rId2">
            <p14:nvContentPartPr>
              <p14:cNvPr id="24" name="Ink 23">
                <a:extLst>
                  <a:ext uri="{FF2B5EF4-FFF2-40B4-BE49-F238E27FC236}">
                    <a16:creationId xmlns:a16="http://schemas.microsoft.com/office/drawing/2014/main" id="{B462CD92-0F06-B2E2-84DE-6F01C162DD69}"/>
                  </a:ext>
                </a:extLst>
              </p14:cNvPr>
              <p14:cNvContentPartPr/>
              <p14:nvPr/>
            </p14:nvContentPartPr>
            <p14:xfrm>
              <a:off x="5488447" y="2914108"/>
              <a:ext cx="661320" cy="228600"/>
            </p14:xfrm>
          </p:contentPart>
        </mc:Choice>
        <mc:Fallback xmlns="">
          <p:pic>
            <p:nvPicPr>
              <p:cNvPr id="24" name="Ink 23">
                <a:extLst>
                  <a:ext uri="{FF2B5EF4-FFF2-40B4-BE49-F238E27FC236}">
                    <a16:creationId xmlns:a16="http://schemas.microsoft.com/office/drawing/2014/main" id="{B462CD92-0F06-B2E2-84DE-6F01C162DD69}"/>
                  </a:ext>
                </a:extLst>
              </p:cNvPr>
              <p:cNvPicPr/>
              <p:nvPr/>
            </p:nvPicPr>
            <p:blipFill>
              <a:blip r:embed="rId3"/>
              <a:stretch>
                <a:fillRect/>
              </a:stretch>
            </p:blipFill>
            <p:spPr>
              <a:xfrm>
                <a:off x="5479447" y="2905468"/>
                <a:ext cx="678960" cy="24624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25" name="Ink 24">
                <a:extLst>
                  <a:ext uri="{FF2B5EF4-FFF2-40B4-BE49-F238E27FC236}">
                    <a16:creationId xmlns:a16="http://schemas.microsoft.com/office/drawing/2014/main" id="{C5A0D33E-0980-208F-FB4B-033A0288A0AF}"/>
                  </a:ext>
                </a:extLst>
              </p14:cNvPr>
              <p14:cNvContentPartPr/>
              <p14:nvPr/>
            </p14:nvContentPartPr>
            <p14:xfrm>
              <a:off x="6094687" y="3408748"/>
              <a:ext cx="1319400" cy="460440"/>
            </p14:xfrm>
          </p:contentPart>
        </mc:Choice>
        <mc:Fallback xmlns="">
          <p:pic>
            <p:nvPicPr>
              <p:cNvPr id="25" name="Ink 24">
                <a:extLst>
                  <a:ext uri="{FF2B5EF4-FFF2-40B4-BE49-F238E27FC236}">
                    <a16:creationId xmlns:a16="http://schemas.microsoft.com/office/drawing/2014/main" id="{C5A0D33E-0980-208F-FB4B-033A0288A0AF}"/>
                  </a:ext>
                </a:extLst>
              </p:cNvPr>
              <p:cNvPicPr/>
              <p:nvPr/>
            </p:nvPicPr>
            <p:blipFill>
              <a:blip r:embed="rId5"/>
              <a:stretch>
                <a:fillRect/>
              </a:stretch>
            </p:blipFill>
            <p:spPr>
              <a:xfrm>
                <a:off x="6086047" y="3399748"/>
                <a:ext cx="1337040" cy="478080"/>
              </a:xfrm>
              <a:prstGeom prst="rect">
                <a:avLst/>
              </a:prstGeom>
            </p:spPr>
          </p:pic>
        </mc:Fallback>
      </mc:AlternateContent>
      <p:sp>
        <p:nvSpPr>
          <p:cNvPr id="26" name="TextBox 25">
            <a:extLst>
              <a:ext uri="{FF2B5EF4-FFF2-40B4-BE49-F238E27FC236}">
                <a16:creationId xmlns:a16="http://schemas.microsoft.com/office/drawing/2014/main" id="{C3AFE95B-49E5-14F7-B6AE-4D555966AC62}"/>
              </a:ext>
            </a:extLst>
          </p:cNvPr>
          <p:cNvSpPr txBox="1"/>
          <p:nvPr/>
        </p:nvSpPr>
        <p:spPr>
          <a:xfrm>
            <a:off x="2904565" y="2766435"/>
            <a:ext cx="343364" cy="461665"/>
          </a:xfrm>
          <a:prstGeom prst="rect">
            <a:avLst/>
          </a:prstGeom>
          <a:noFill/>
        </p:spPr>
        <p:txBody>
          <a:bodyPr wrap="none" rtlCol="0">
            <a:spAutoFit/>
          </a:bodyPr>
          <a:lstStyle/>
          <a:p>
            <a:r>
              <a:rPr lang="en-US" sz="2400" dirty="0"/>
              <a:t>P</a:t>
            </a:r>
          </a:p>
        </p:txBody>
      </p:sp>
      <p:sp>
        <p:nvSpPr>
          <p:cNvPr id="27" name="TextBox 26">
            <a:extLst>
              <a:ext uri="{FF2B5EF4-FFF2-40B4-BE49-F238E27FC236}">
                <a16:creationId xmlns:a16="http://schemas.microsoft.com/office/drawing/2014/main" id="{CB66724F-571D-EAC7-78A1-DC59AEE905A2}"/>
              </a:ext>
            </a:extLst>
          </p:cNvPr>
          <p:cNvSpPr txBox="1"/>
          <p:nvPr/>
        </p:nvSpPr>
        <p:spPr>
          <a:xfrm>
            <a:off x="2904566" y="3322247"/>
            <a:ext cx="427553" cy="461665"/>
          </a:xfrm>
          <a:prstGeom prst="rect">
            <a:avLst/>
          </a:prstGeom>
          <a:noFill/>
        </p:spPr>
        <p:txBody>
          <a:bodyPr wrap="none" rtlCol="0">
            <a:spAutoFit/>
          </a:bodyPr>
          <a:lstStyle/>
          <a:p>
            <a:r>
              <a:rPr lang="en-US" sz="2400" dirty="0"/>
              <a:t>P’</a:t>
            </a:r>
          </a:p>
        </p:txBody>
      </p:sp>
      <p:sp>
        <p:nvSpPr>
          <p:cNvPr id="28" name="TextBox 27">
            <a:extLst>
              <a:ext uri="{FF2B5EF4-FFF2-40B4-BE49-F238E27FC236}">
                <a16:creationId xmlns:a16="http://schemas.microsoft.com/office/drawing/2014/main" id="{7CCBD072-A005-61E0-0F39-429E74497D0F}"/>
              </a:ext>
            </a:extLst>
          </p:cNvPr>
          <p:cNvSpPr txBox="1"/>
          <p:nvPr/>
        </p:nvSpPr>
        <p:spPr>
          <a:xfrm>
            <a:off x="2904565" y="4016188"/>
            <a:ext cx="504497" cy="461665"/>
          </a:xfrm>
          <a:prstGeom prst="rect">
            <a:avLst/>
          </a:prstGeom>
          <a:noFill/>
        </p:spPr>
        <p:txBody>
          <a:bodyPr wrap="none" rtlCol="0">
            <a:spAutoFit/>
          </a:bodyPr>
          <a:lstStyle/>
          <a:p>
            <a:r>
              <a:rPr lang="en-US" sz="2400" dirty="0"/>
              <a:t>P’’</a:t>
            </a:r>
          </a:p>
        </p:txBody>
      </p:sp>
      <p:grpSp>
        <p:nvGrpSpPr>
          <p:cNvPr id="31" name="Group 30">
            <a:extLst>
              <a:ext uri="{FF2B5EF4-FFF2-40B4-BE49-F238E27FC236}">
                <a16:creationId xmlns:a16="http://schemas.microsoft.com/office/drawing/2014/main" id="{7789C0AC-11F9-E0EA-9DA5-6F5D13FEFA1D}"/>
              </a:ext>
            </a:extLst>
          </p:cNvPr>
          <p:cNvGrpSpPr/>
          <p:nvPr/>
        </p:nvGrpSpPr>
        <p:grpSpPr>
          <a:xfrm>
            <a:off x="3318367" y="2940748"/>
            <a:ext cx="297000" cy="1487880"/>
            <a:chOff x="3318367" y="2940748"/>
            <a:chExt cx="297000" cy="1487880"/>
          </a:xfrm>
        </p:grpSpPr>
        <mc:AlternateContent xmlns:mc="http://schemas.openxmlformats.org/markup-compatibility/2006" xmlns:p14="http://schemas.microsoft.com/office/powerpoint/2010/main">
          <mc:Choice Requires="p14">
            <p:contentPart p14:bwMode="auto" r:id="rId6">
              <p14:nvContentPartPr>
                <p14:cNvPr id="29" name="Ink 28">
                  <a:extLst>
                    <a:ext uri="{FF2B5EF4-FFF2-40B4-BE49-F238E27FC236}">
                      <a16:creationId xmlns:a16="http://schemas.microsoft.com/office/drawing/2014/main" id="{13DA093A-A6A1-67D8-BCBE-3D6278649147}"/>
                    </a:ext>
                  </a:extLst>
                </p14:cNvPr>
                <p14:cNvContentPartPr/>
                <p14:nvPr/>
              </p14:nvContentPartPr>
              <p14:xfrm>
                <a:off x="3318367" y="2940748"/>
                <a:ext cx="288360" cy="694800"/>
              </p14:xfrm>
            </p:contentPart>
          </mc:Choice>
          <mc:Fallback xmlns="">
            <p:pic>
              <p:nvPicPr>
                <p:cNvPr id="29" name="Ink 28">
                  <a:extLst>
                    <a:ext uri="{FF2B5EF4-FFF2-40B4-BE49-F238E27FC236}">
                      <a16:creationId xmlns:a16="http://schemas.microsoft.com/office/drawing/2014/main" id="{13DA093A-A6A1-67D8-BCBE-3D6278649147}"/>
                    </a:ext>
                  </a:extLst>
                </p:cNvPr>
                <p:cNvPicPr/>
                <p:nvPr/>
              </p:nvPicPr>
              <p:blipFill>
                <a:blip r:embed="rId7"/>
                <a:stretch>
                  <a:fillRect/>
                </a:stretch>
              </p:blipFill>
              <p:spPr>
                <a:xfrm>
                  <a:off x="3309367" y="2932108"/>
                  <a:ext cx="306000" cy="7124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30" name="Ink 29">
                  <a:extLst>
                    <a:ext uri="{FF2B5EF4-FFF2-40B4-BE49-F238E27FC236}">
                      <a16:creationId xmlns:a16="http://schemas.microsoft.com/office/drawing/2014/main" id="{09A58E61-DB2A-46C6-97A9-29304823593A}"/>
                    </a:ext>
                  </a:extLst>
                </p14:cNvPr>
                <p14:cNvContentPartPr/>
                <p14:nvPr/>
              </p14:nvContentPartPr>
              <p14:xfrm>
                <a:off x="3333487" y="3694948"/>
                <a:ext cx="281880" cy="733680"/>
              </p14:xfrm>
            </p:contentPart>
          </mc:Choice>
          <mc:Fallback xmlns="">
            <p:pic>
              <p:nvPicPr>
                <p:cNvPr id="30" name="Ink 29">
                  <a:extLst>
                    <a:ext uri="{FF2B5EF4-FFF2-40B4-BE49-F238E27FC236}">
                      <a16:creationId xmlns:a16="http://schemas.microsoft.com/office/drawing/2014/main" id="{09A58E61-DB2A-46C6-97A9-29304823593A}"/>
                    </a:ext>
                  </a:extLst>
                </p:cNvPr>
                <p:cNvPicPr/>
                <p:nvPr/>
              </p:nvPicPr>
              <p:blipFill>
                <a:blip r:embed="rId9"/>
                <a:stretch>
                  <a:fillRect/>
                </a:stretch>
              </p:blipFill>
              <p:spPr>
                <a:xfrm>
                  <a:off x="3324847" y="3686308"/>
                  <a:ext cx="299520" cy="751320"/>
                </a:xfrm>
                <a:prstGeom prst="rect">
                  <a:avLst/>
                </a:prstGeom>
              </p:spPr>
            </p:pic>
          </mc:Fallback>
        </mc:AlternateContent>
      </p:grpSp>
      <p:sp>
        <p:nvSpPr>
          <p:cNvPr id="32" name="TextBox 31">
            <a:extLst>
              <a:ext uri="{FF2B5EF4-FFF2-40B4-BE49-F238E27FC236}">
                <a16:creationId xmlns:a16="http://schemas.microsoft.com/office/drawing/2014/main" id="{2B3DB99B-CF30-4E46-659A-F596F9BD762D}"/>
              </a:ext>
            </a:extLst>
          </p:cNvPr>
          <p:cNvSpPr txBox="1"/>
          <p:nvPr/>
        </p:nvSpPr>
        <p:spPr>
          <a:xfrm>
            <a:off x="8531702" y="6149788"/>
            <a:ext cx="391454" cy="461665"/>
          </a:xfrm>
          <a:prstGeom prst="rect">
            <a:avLst/>
          </a:prstGeom>
          <a:noFill/>
        </p:spPr>
        <p:txBody>
          <a:bodyPr wrap="none" rtlCol="0">
            <a:spAutoFit/>
          </a:bodyPr>
          <a:lstStyle/>
          <a:p>
            <a:r>
              <a:rPr lang="en-US" sz="2400" dirty="0"/>
              <a:t>Q</a:t>
            </a:r>
          </a:p>
        </p:txBody>
      </p:sp>
      <p:sp>
        <p:nvSpPr>
          <p:cNvPr id="33" name="TextBox 32">
            <a:extLst>
              <a:ext uri="{FF2B5EF4-FFF2-40B4-BE49-F238E27FC236}">
                <a16:creationId xmlns:a16="http://schemas.microsoft.com/office/drawing/2014/main" id="{C686C68F-885C-0CA3-6E46-DECFB20A7893}"/>
              </a:ext>
            </a:extLst>
          </p:cNvPr>
          <p:cNvSpPr txBox="1"/>
          <p:nvPr/>
        </p:nvSpPr>
        <p:spPr>
          <a:xfrm>
            <a:off x="9412941" y="2344253"/>
            <a:ext cx="2223247" cy="1384995"/>
          </a:xfrm>
          <a:prstGeom prst="rect">
            <a:avLst/>
          </a:prstGeom>
          <a:noFill/>
        </p:spPr>
        <p:txBody>
          <a:bodyPr wrap="square" rtlCol="0">
            <a:spAutoFit/>
          </a:bodyPr>
          <a:lstStyle/>
          <a:p>
            <a:r>
              <a:rPr lang="en-US" sz="2800" dirty="0">
                <a:solidFill>
                  <a:srgbClr val="7030A0"/>
                </a:solidFill>
              </a:rPr>
              <a:t>When does the process stop?</a:t>
            </a:r>
          </a:p>
        </p:txBody>
      </p:sp>
    </p:spTree>
    <p:extLst>
      <p:ext uri="{BB962C8B-B14F-4D97-AF65-F5344CB8AC3E}">
        <p14:creationId xmlns:p14="http://schemas.microsoft.com/office/powerpoint/2010/main" val="2979804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0732B-8BB6-D3BB-26D4-F164F3DE9A40}"/>
              </a:ext>
            </a:extLst>
          </p:cNvPr>
          <p:cNvSpPr>
            <a:spLocks noGrp="1"/>
          </p:cNvSpPr>
          <p:nvPr>
            <p:ph type="title"/>
          </p:nvPr>
        </p:nvSpPr>
        <p:spPr/>
        <p:txBody>
          <a:bodyPr/>
          <a:lstStyle/>
          <a:p>
            <a:r>
              <a:rPr lang="en-US" dirty="0"/>
              <a:t>How to produce a card:</a:t>
            </a:r>
          </a:p>
        </p:txBody>
      </p:sp>
      <p:sp>
        <p:nvSpPr>
          <p:cNvPr id="3" name="Content Placeholder 2">
            <a:extLst>
              <a:ext uri="{FF2B5EF4-FFF2-40B4-BE49-F238E27FC236}">
                <a16:creationId xmlns:a16="http://schemas.microsoft.com/office/drawing/2014/main" id="{A73DF5A8-EF1E-0E23-3B59-F87587168816}"/>
              </a:ext>
            </a:extLst>
          </p:cNvPr>
          <p:cNvSpPr>
            <a:spLocks noGrp="1"/>
          </p:cNvSpPr>
          <p:nvPr>
            <p:ph idx="1"/>
          </p:nvPr>
        </p:nvSpPr>
        <p:spPr/>
        <p:txBody>
          <a:bodyPr/>
          <a:lstStyle/>
          <a:p>
            <a:r>
              <a:rPr lang="en-US" dirty="0"/>
              <a:t>Fold a sheet twice into a card shape</a:t>
            </a:r>
          </a:p>
          <a:p>
            <a:r>
              <a:rPr lang="en-US" dirty="0"/>
              <a:t>Cut out a snowflake and glue it to the front</a:t>
            </a:r>
          </a:p>
          <a:p>
            <a:r>
              <a:rPr lang="en-US" dirty="0"/>
              <a:t>Write HAPPY FEB on the inside</a:t>
            </a:r>
          </a:p>
          <a:p>
            <a:r>
              <a:rPr lang="en-US" dirty="0"/>
              <a:t>Draw the company logo on the back</a:t>
            </a:r>
          </a:p>
          <a:p>
            <a:endParaRPr lang="en-US" dirty="0"/>
          </a:p>
          <a:p>
            <a:r>
              <a:rPr lang="en-US" dirty="0"/>
              <a:t>The card will eventually have to pass</a:t>
            </a:r>
          </a:p>
          <a:p>
            <a:pPr marL="0" indent="0">
              <a:buNone/>
            </a:pPr>
            <a:r>
              <a:rPr lang="en-US" dirty="0"/>
              <a:t>a quality control inspection. Some may be rejected.</a:t>
            </a:r>
          </a:p>
        </p:txBody>
      </p:sp>
      <p:sp>
        <p:nvSpPr>
          <p:cNvPr id="20" name="TextBox 19">
            <a:extLst>
              <a:ext uri="{FF2B5EF4-FFF2-40B4-BE49-F238E27FC236}">
                <a16:creationId xmlns:a16="http://schemas.microsoft.com/office/drawing/2014/main" id="{F7367552-7203-3B25-D01A-246F451605DF}"/>
              </a:ext>
            </a:extLst>
          </p:cNvPr>
          <p:cNvSpPr txBox="1"/>
          <p:nvPr/>
        </p:nvSpPr>
        <p:spPr>
          <a:xfrm>
            <a:off x="8877149" y="994053"/>
            <a:ext cx="990977" cy="369332"/>
          </a:xfrm>
          <a:prstGeom prst="rect">
            <a:avLst/>
          </a:prstGeom>
          <a:noFill/>
        </p:spPr>
        <p:txBody>
          <a:bodyPr wrap="none" rtlCol="0">
            <a:spAutoFit/>
          </a:bodyPr>
          <a:lstStyle/>
          <a:p>
            <a:r>
              <a:rPr lang="en-US" dirty="0"/>
              <a:t>The logo</a:t>
            </a:r>
          </a:p>
        </p:txBody>
      </p:sp>
      <mc:AlternateContent xmlns:mc="http://schemas.openxmlformats.org/markup-compatibility/2006" xmlns:p14="http://schemas.microsoft.com/office/powerpoint/2010/main">
        <mc:Choice Requires="p14">
          <p:contentPart p14:bwMode="auto" r:id="rId2">
            <p14:nvContentPartPr>
              <p14:cNvPr id="33" name="Ink 32">
                <a:extLst>
                  <a:ext uri="{FF2B5EF4-FFF2-40B4-BE49-F238E27FC236}">
                    <a16:creationId xmlns:a16="http://schemas.microsoft.com/office/drawing/2014/main" id="{18610926-E53A-926F-0E39-ED4E684B68F2}"/>
                  </a:ext>
                </a:extLst>
              </p14:cNvPr>
              <p14:cNvContentPartPr/>
              <p14:nvPr/>
            </p14:nvContentPartPr>
            <p14:xfrm>
              <a:off x="8764366" y="1866360"/>
              <a:ext cx="1090800" cy="1141200"/>
            </p14:xfrm>
          </p:contentPart>
        </mc:Choice>
        <mc:Fallback xmlns="">
          <p:pic>
            <p:nvPicPr>
              <p:cNvPr id="33" name="Ink 32">
                <a:extLst>
                  <a:ext uri="{FF2B5EF4-FFF2-40B4-BE49-F238E27FC236}">
                    <a16:creationId xmlns:a16="http://schemas.microsoft.com/office/drawing/2014/main" id="{18610926-E53A-926F-0E39-ED4E684B68F2}"/>
                  </a:ext>
                </a:extLst>
              </p:cNvPr>
              <p:cNvPicPr/>
              <p:nvPr/>
            </p:nvPicPr>
            <p:blipFill>
              <a:blip r:embed="rId3"/>
              <a:stretch>
                <a:fillRect/>
              </a:stretch>
            </p:blipFill>
            <p:spPr>
              <a:xfrm>
                <a:off x="8746726" y="1848360"/>
                <a:ext cx="1126440" cy="117684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4" name="Ink 3">
                <a:extLst>
                  <a:ext uri="{FF2B5EF4-FFF2-40B4-BE49-F238E27FC236}">
                    <a16:creationId xmlns:a16="http://schemas.microsoft.com/office/drawing/2014/main" id="{68B4FEE1-8E45-729A-B829-DC0755849CAF}"/>
                  </a:ext>
                </a:extLst>
              </p14:cNvPr>
              <p14:cNvContentPartPr/>
              <p14:nvPr/>
            </p14:nvContentPartPr>
            <p14:xfrm>
              <a:off x="9126020" y="1369340"/>
              <a:ext cx="370080" cy="398160"/>
            </p14:xfrm>
          </p:contentPart>
        </mc:Choice>
        <mc:Fallback xmlns="">
          <p:pic>
            <p:nvPicPr>
              <p:cNvPr id="4" name="Ink 3">
                <a:extLst>
                  <a:ext uri="{FF2B5EF4-FFF2-40B4-BE49-F238E27FC236}">
                    <a16:creationId xmlns:a16="http://schemas.microsoft.com/office/drawing/2014/main" id="{68B4FEE1-8E45-729A-B829-DC0755849CAF}"/>
                  </a:ext>
                </a:extLst>
              </p:cNvPr>
              <p:cNvPicPr/>
              <p:nvPr/>
            </p:nvPicPr>
            <p:blipFill>
              <a:blip r:embed="rId5"/>
              <a:stretch>
                <a:fillRect/>
              </a:stretch>
            </p:blipFill>
            <p:spPr>
              <a:xfrm>
                <a:off x="9117380" y="1360700"/>
                <a:ext cx="387720" cy="415800"/>
              </a:xfrm>
              <a:prstGeom prst="rect">
                <a:avLst/>
              </a:prstGeom>
            </p:spPr>
          </p:pic>
        </mc:Fallback>
      </mc:AlternateContent>
    </p:spTree>
    <p:extLst>
      <p:ext uri="{BB962C8B-B14F-4D97-AF65-F5344CB8AC3E}">
        <p14:creationId xmlns:p14="http://schemas.microsoft.com/office/powerpoint/2010/main" val="537863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6AEE97-CB7B-77BD-4844-9CE84DC50F38}"/>
              </a:ext>
            </a:extLst>
          </p:cNvPr>
          <p:cNvSpPr>
            <a:spLocks noGrp="1"/>
          </p:cNvSpPr>
          <p:nvPr>
            <p:ph type="title"/>
          </p:nvPr>
        </p:nvSpPr>
        <p:spPr/>
        <p:txBody>
          <a:bodyPr/>
          <a:lstStyle/>
          <a:p>
            <a:pPr algn="ctr"/>
            <a:r>
              <a:rPr lang="en-US" dirty="0"/>
              <a:t>P = ATC, zero profit: long run equilibrium</a:t>
            </a:r>
            <a:br>
              <a:rPr lang="en-US" dirty="0"/>
            </a:br>
            <a:r>
              <a:rPr lang="en-US" dirty="0"/>
              <a:t>No incentive for new entry OR exit</a:t>
            </a:r>
          </a:p>
        </p:txBody>
      </p:sp>
      <p:cxnSp>
        <p:nvCxnSpPr>
          <p:cNvPr id="6" name="Straight Connector 5">
            <a:extLst>
              <a:ext uri="{FF2B5EF4-FFF2-40B4-BE49-F238E27FC236}">
                <a16:creationId xmlns:a16="http://schemas.microsoft.com/office/drawing/2014/main" id="{FC98FDEA-DA0E-0FEE-2FC3-A1C4AD5E1DE0}"/>
              </a:ext>
            </a:extLst>
          </p:cNvPr>
          <p:cNvCxnSpPr/>
          <p:nvPr/>
        </p:nvCxnSpPr>
        <p:spPr>
          <a:xfrm>
            <a:off x="2817845" y="1996751"/>
            <a:ext cx="0" cy="39001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2D92996C-99D8-6D35-0CEC-9BD59CA03054}"/>
              </a:ext>
            </a:extLst>
          </p:cNvPr>
          <p:cNvCxnSpPr/>
          <p:nvPr/>
        </p:nvCxnSpPr>
        <p:spPr>
          <a:xfrm>
            <a:off x="2817845" y="5896947"/>
            <a:ext cx="5803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F0EA1467-D5A0-341F-ACE2-7507909757A6}"/>
              </a:ext>
            </a:extLst>
          </p:cNvPr>
          <p:cNvSpPr txBox="1"/>
          <p:nvPr/>
        </p:nvSpPr>
        <p:spPr>
          <a:xfrm>
            <a:off x="1698171" y="1996751"/>
            <a:ext cx="827471" cy="584775"/>
          </a:xfrm>
          <a:prstGeom prst="rect">
            <a:avLst/>
          </a:prstGeom>
          <a:noFill/>
        </p:spPr>
        <p:txBody>
          <a:bodyPr wrap="none" rtlCol="0">
            <a:spAutoFit/>
          </a:bodyPr>
          <a:lstStyle/>
          <a:p>
            <a:r>
              <a:rPr lang="en-US" sz="3200" dirty="0"/>
              <a:t>€/Q</a:t>
            </a:r>
          </a:p>
        </p:txBody>
      </p:sp>
      <p:sp>
        <p:nvSpPr>
          <p:cNvPr id="10" name="TextBox 9">
            <a:extLst>
              <a:ext uri="{FF2B5EF4-FFF2-40B4-BE49-F238E27FC236}">
                <a16:creationId xmlns:a16="http://schemas.microsoft.com/office/drawing/2014/main" id="{CE5F0C63-EBDB-7898-8F76-A7D2ED2E5C03}"/>
              </a:ext>
            </a:extLst>
          </p:cNvPr>
          <p:cNvSpPr txBox="1"/>
          <p:nvPr/>
        </p:nvSpPr>
        <p:spPr>
          <a:xfrm>
            <a:off x="8397551" y="6123543"/>
            <a:ext cx="2129109" cy="584775"/>
          </a:xfrm>
          <a:prstGeom prst="rect">
            <a:avLst/>
          </a:prstGeom>
          <a:noFill/>
        </p:spPr>
        <p:txBody>
          <a:bodyPr wrap="none" rtlCol="0">
            <a:spAutoFit/>
          </a:bodyPr>
          <a:lstStyle/>
          <a:p>
            <a:r>
              <a:rPr lang="en-US" sz="3200" dirty="0"/>
              <a:t>Q of output</a:t>
            </a:r>
          </a:p>
        </p:txBody>
      </p:sp>
      <p:sp>
        <p:nvSpPr>
          <p:cNvPr id="13" name="TextBox 12">
            <a:extLst>
              <a:ext uri="{FF2B5EF4-FFF2-40B4-BE49-F238E27FC236}">
                <a16:creationId xmlns:a16="http://schemas.microsoft.com/office/drawing/2014/main" id="{3F24932B-818A-8B39-4506-E6FC8DFE77CE}"/>
              </a:ext>
            </a:extLst>
          </p:cNvPr>
          <p:cNvSpPr txBox="1"/>
          <p:nvPr/>
        </p:nvSpPr>
        <p:spPr>
          <a:xfrm>
            <a:off x="8327728" y="4456543"/>
            <a:ext cx="2728247" cy="584775"/>
          </a:xfrm>
          <a:prstGeom prst="rect">
            <a:avLst/>
          </a:prstGeom>
          <a:noFill/>
        </p:spPr>
        <p:txBody>
          <a:bodyPr wrap="none" rtlCol="0">
            <a:spAutoFit/>
          </a:bodyPr>
          <a:lstStyle/>
          <a:p>
            <a:r>
              <a:rPr lang="en-US" sz="3200" dirty="0"/>
              <a:t>MR = MC = ATC</a:t>
            </a:r>
          </a:p>
        </p:txBody>
      </p:sp>
      <p:sp>
        <p:nvSpPr>
          <p:cNvPr id="14" name="Freeform 13">
            <a:extLst>
              <a:ext uri="{FF2B5EF4-FFF2-40B4-BE49-F238E27FC236}">
                <a16:creationId xmlns:a16="http://schemas.microsoft.com/office/drawing/2014/main" id="{5B115B22-EF27-EF44-4B75-4AC8FCEB6B67}"/>
              </a:ext>
            </a:extLst>
          </p:cNvPr>
          <p:cNvSpPr/>
          <p:nvPr/>
        </p:nvSpPr>
        <p:spPr>
          <a:xfrm>
            <a:off x="2878651" y="2780380"/>
            <a:ext cx="3601616" cy="2687359"/>
          </a:xfrm>
          <a:custGeom>
            <a:avLst/>
            <a:gdLst>
              <a:gd name="connsiteX0" fmla="*/ 0 w 3601616"/>
              <a:gd name="connsiteY0" fmla="*/ 2276670 h 2747938"/>
              <a:gd name="connsiteX1" fmla="*/ 391886 w 3601616"/>
              <a:gd name="connsiteY1" fmla="*/ 2631233 h 2747938"/>
              <a:gd name="connsiteX2" fmla="*/ 989045 w 3601616"/>
              <a:gd name="connsiteY2" fmla="*/ 2743200 h 2747938"/>
              <a:gd name="connsiteX3" fmla="*/ 1586204 w 3601616"/>
              <a:gd name="connsiteY3" fmla="*/ 2500605 h 2747938"/>
              <a:gd name="connsiteX4" fmla="*/ 2071396 w 3601616"/>
              <a:gd name="connsiteY4" fmla="*/ 2127380 h 2747938"/>
              <a:gd name="connsiteX5" fmla="*/ 2369976 w 3601616"/>
              <a:gd name="connsiteY5" fmla="*/ 1772817 h 2747938"/>
              <a:gd name="connsiteX6" fmla="*/ 2761861 w 3601616"/>
              <a:gd name="connsiteY6" fmla="*/ 1250302 h 2747938"/>
              <a:gd name="connsiteX7" fmla="*/ 3153747 w 3601616"/>
              <a:gd name="connsiteY7" fmla="*/ 709127 h 2747938"/>
              <a:gd name="connsiteX8" fmla="*/ 3601616 w 3601616"/>
              <a:gd name="connsiteY8" fmla="*/ 0 h 2747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01616" h="2747938">
                <a:moveTo>
                  <a:pt x="0" y="2276670"/>
                </a:moveTo>
                <a:cubicBezTo>
                  <a:pt x="113522" y="2415074"/>
                  <a:pt x="227045" y="2553478"/>
                  <a:pt x="391886" y="2631233"/>
                </a:cubicBezTo>
                <a:cubicBezTo>
                  <a:pt x="556727" y="2708988"/>
                  <a:pt x="789992" y="2764971"/>
                  <a:pt x="989045" y="2743200"/>
                </a:cubicBezTo>
                <a:cubicBezTo>
                  <a:pt x="1188098" y="2721429"/>
                  <a:pt x="1405812" y="2603242"/>
                  <a:pt x="1586204" y="2500605"/>
                </a:cubicBezTo>
                <a:cubicBezTo>
                  <a:pt x="1766596" y="2397968"/>
                  <a:pt x="1940767" y="2248678"/>
                  <a:pt x="2071396" y="2127380"/>
                </a:cubicBezTo>
                <a:cubicBezTo>
                  <a:pt x="2202025" y="2006082"/>
                  <a:pt x="2254899" y="1918997"/>
                  <a:pt x="2369976" y="1772817"/>
                </a:cubicBezTo>
                <a:cubicBezTo>
                  <a:pt x="2485053" y="1626637"/>
                  <a:pt x="2631233" y="1427584"/>
                  <a:pt x="2761861" y="1250302"/>
                </a:cubicBezTo>
                <a:cubicBezTo>
                  <a:pt x="2892489" y="1073020"/>
                  <a:pt x="3013788" y="917511"/>
                  <a:pt x="3153747" y="709127"/>
                </a:cubicBezTo>
                <a:cubicBezTo>
                  <a:pt x="3293706" y="500743"/>
                  <a:pt x="3447661" y="250371"/>
                  <a:pt x="3601616" y="0"/>
                </a:cubicBezTo>
              </a:path>
            </a:pathLst>
          </a:cu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319A503A-91A6-E221-7C0D-882FB272A1E7}"/>
              </a:ext>
            </a:extLst>
          </p:cNvPr>
          <p:cNvSpPr txBox="1"/>
          <p:nvPr/>
        </p:nvSpPr>
        <p:spPr>
          <a:xfrm>
            <a:off x="6400800" y="1996751"/>
            <a:ext cx="755335" cy="584775"/>
          </a:xfrm>
          <a:prstGeom prst="rect">
            <a:avLst/>
          </a:prstGeom>
          <a:noFill/>
        </p:spPr>
        <p:txBody>
          <a:bodyPr wrap="none" rtlCol="0">
            <a:spAutoFit/>
          </a:bodyPr>
          <a:lstStyle/>
          <a:p>
            <a:r>
              <a:rPr lang="en-US" sz="3200" dirty="0"/>
              <a:t>MC</a:t>
            </a:r>
          </a:p>
        </p:txBody>
      </p:sp>
      <p:cxnSp>
        <p:nvCxnSpPr>
          <p:cNvPr id="17" name="Straight Connector 16">
            <a:extLst>
              <a:ext uri="{FF2B5EF4-FFF2-40B4-BE49-F238E27FC236}">
                <a16:creationId xmlns:a16="http://schemas.microsoft.com/office/drawing/2014/main" id="{F56EE4A6-1A72-05E0-2937-65E3274698DD}"/>
              </a:ext>
            </a:extLst>
          </p:cNvPr>
          <p:cNvCxnSpPr>
            <a:cxnSpLocks/>
            <a:stCxn id="21" idx="7"/>
          </p:cNvCxnSpPr>
          <p:nvPr/>
        </p:nvCxnSpPr>
        <p:spPr>
          <a:xfrm>
            <a:off x="5111750" y="4637182"/>
            <a:ext cx="0" cy="1259765"/>
          </a:xfrm>
          <a:prstGeom prst="line">
            <a:avLst/>
          </a:prstGeom>
          <a:ln w="34925">
            <a:prstDash val="sysDot"/>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03EFE345-3980-C342-0266-FBC79414FE12}"/>
              </a:ext>
            </a:extLst>
          </p:cNvPr>
          <p:cNvSpPr txBox="1"/>
          <p:nvPr/>
        </p:nvSpPr>
        <p:spPr>
          <a:xfrm>
            <a:off x="4553340" y="6123543"/>
            <a:ext cx="1356032" cy="584775"/>
          </a:xfrm>
          <a:prstGeom prst="rect">
            <a:avLst/>
          </a:prstGeom>
          <a:noFill/>
        </p:spPr>
        <p:txBody>
          <a:bodyPr wrap="square" rtlCol="0">
            <a:spAutoFit/>
          </a:bodyPr>
          <a:lstStyle/>
          <a:p>
            <a:r>
              <a:rPr lang="en-US" sz="3200" dirty="0"/>
              <a:t>    Q*</a:t>
            </a:r>
          </a:p>
        </p:txBody>
      </p:sp>
      <p:sp>
        <p:nvSpPr>
          <p:cNvPr id="5" name="Freeform 4">
            <a:extLst>
              <a:ext uri="{FF2B5EF4-FFF2-40B4-BE49-F238E27FC236}">
                <a16:creationId xmlns:a16="http://schemas.microsoft.com/office/drawing/2014/main" id="{E03B5BA2-FA99-D5CE-2CD3-4A1E2E065733}"/>
              </a:ext>
            </a:extLst>
          </p:cNvPr>
          <p:cNvSpPr/>
          <p:nvPr/>
        </p:nvSpPr>
        <p:spPr>
          <a:xfrm>
            <a:off x="2880523" y="3472527"/>
            <a:ext cx="3849483" cy="1709103"/>
          </a:xfrm>
          <a:custGeom>
            <a:avLst/>
            <a:gdLst>
              <a:gd name="connsiteX0" fmla="*/ 0 w 3849483"/>
              <a:gd name="connsiteY0" fmla="*/ 1130129 h 1709103"/>
              <a:gd name="connsiteX1" fmla="*/ 522515 w 3849483"/>
              <a:gd name="connsiteY1" fmla="*/ 1447370 h 1709103"/>
              <a:gd name="connsiteX2" fmla="*/ 1101013 w 3849483"/>
              <a:gd name="connsiteY2" fmla="*/ 1615321 h 1709103"/>
              <a:gd name="connsiteX3" fmla="*/ 1586204 w 3849483"/>
              <a:gd name="connsiteY3" fmla="*/ 1708627 h 1709103"/>
              <a:gd name="connsiteX4" fmla="*/ 2276670 w 3849483"/>
              <a:gd name="connsiteY4" fmla="*/ 1577998 h 1709103"/>
              <a:gd name="connsiteX5" fmla="*/ 2873829 w 3849483"/>
              <a:gd name="connsiteY5" fmla="*/ 1260757 h 1709103"/>
              <a:gd name="connsiteX6" fmla="*/ 3433666 w 3849483"/>
              <a:gd name="connsiteY6" fmla="*/ 756904 h 1709103"/>
              <a:gd name="connsiteX7" fmla="*/ 3806890 w 3849483"/>
              <a:gd name="connsiteY7" fmla="*/ 66439 h 1709103"/>
              <a:gd name="connsiteX8" fmla="*/ 3825551 w 3849483"/>
              <a:gd name="connsiteY8" fmla="*/ 66439 h 1709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49483" h="1709103">
                <a:moveTo>
                  <a:pt x="0" y="1130129"/>
                </a:moveTo>
                <a:cubicBezTo>
                  <a:pt x="169506" y="1248317"/>
                  <a:pt x="339013" y="1366505"/>
                  <a:pt x="522515" y="1447370"/>
                </a:cubicBezTo>
                <a:cubicBezTo>
                  <a:pt x="706017" y="1528235"/>
                  <a:pt x="923732" y="1571778"/>
                  <a:pt x="1101013" y="1615321"/>
                </a:cubicBezTo>
                <a:cubicBezTo>
                  <a:pt x="1278295" y="1658864"/>
                  <a:pt x="1390261" y="1714847"/>
                  <a:pt x="1586204" y="1708627"/>
                </a:cubicBezTo>
                <a:cubicBezTo>
                  <a:pt x="1782147" y="1702407"/>
                  <a:pt x="2062066" y="1652643"/>
                  <a:pt x="2276670" y="1577998"/>
                </a:cubicBezTo>
                <a:cubicBezTo>
                  <a:pt x="2491274" y="1503353"/>
                  <a:pt x="2680996" y="1397606"/>
                  <a:pt x="2873829" y="1260757"/>
                </a:cubicBezTo>
                <a:cubicBezTo>
                  <a:pt x="3066662" y="1123908"/>
                  <a:pt x="3278156" y="955957"/>
                  <a:pt x="3433666" y="756904"/>
                </a:cubicBezTo>
                <a:cubicBezTo>
                  <a:pt x="3589176" y="557851"/>
                  <a:pt x="3806890" y="66439"/>
                  <a:pt x="3806890" y="66439"/>
                </a:cubicBezTo>
                <a:cubicBezTo>
                  <a:pt x="3872204" y="-48638"/>
                  <a:pt x="3848877" y="8900"/>
                  <a:pt x="3825551" y="66439"/>
                </a:cubicBezTo>
              </a:path>
            </a:pathLst>
          </a:custGeom>
          <a:noFill/>
          <a:ln w="28575">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AF2F2CDE-2EC1-A3A3-ABAD-6E710B5788EF}"/>
              </a:ext>
            </a:extLst>
          </p:cNvPr>
          <p:cNvSpPr txBox="1"/>
          <p:nvPr/>
        </p:nvSpPr>
        <p:spPr>
          <a:xfrm>
            <a:off x="6947246" y="2612571"/>
            <a:ext cx="801438" cy="584775"/>
          </a:xfrm>
          <a:prstGeom prst="rect">
            <a:avLst/>
          </a:prstGeom>
          <a:noFill/>
        </p:spPr>
        <p:txBody>
          <a:bodyPr wrap="none" rtlCol="0">
            <a:spAutoFit/>
          </a:bodyPr>
          <a:lstStyle/>
          <a:p>
            <a:r>
              <a:rPr lang="en-US" sz="3200" dirty="0"/>
              <a:t>ATC</a:t>
            </a:r>
          </a:p>
        </p:txBody>
      </p:sp>
      <p:sp>
        <p:nvSpPr>
          <p:cNvPr id="20" name="TextBox 19">
            <a:extLst>
              <a:ext uri="{FF2B5EF4-FFF2-40B4-BE49-F238E27FC236}">
                <a16:creationId xmlns:a16="http://schemas.microsoft.com/office/drawing/2014/main" id="{91F24AAE-B253-6C7B-2CD1-9E6C6DE1AE41}"/>
              </a:ext>
            </a:extLst>
          </p:cNvPr>
          <p:cNvSpPr txBox="1"/>
          <p:nvPr/>
        </p:nvSpPr>
        <p:spPr>
          <a:xfrm>
            <a:off x="6792683" y="3222115"/>
            <a:ext cx="852541" cy="584775"/>
          </a:xfrm>
          <a:prstGeom prst="rect">
            <a:avLst/>
          </a:prstGeom>
          <a:noFill/>
        </p:spPr>
        <p:txBody>
          <a:bodyPr wrap="none" rtlCol="0">
            <a:spAutoFit/>
          </a:bodyPr>
          <a:lstStyle/>
          <a:p>
            <a:r>
              <a:rPr lang="en-US" sz="3200" dirty="0"/>
              <a:t>AVC</a:t>
            </a:r>
          </a:p>
        </p:txBody>
      </p:sp>
      <p:sp>
        <p:nvSpPr>
          <p:cNvPr id="21" name="Freeform 20">
            <a:extLst>
              <a:ext uri="{FF2B5EF4-FFF2-40B4-BE49-F238E27FC236}">
                <a16:creationId xmlns:a16="http://schemas.microsoft.com/office/drawing/2014/main" id="{79C488DE-4FCB-FA96-2101-339789297405}"/>
              </a:ext>
            </a:extLst>
          </p:cNvPr>
          <p:cNvSpPr/>
          <p:nvPr/>
        </p:nvSpPr>
        <p:spPr>
          <a:xfrm>
            <a:off x="3264289" y="1949966"/>
            <a:ext cx="3806890" cy="2687363"/>
          </a:xfrm>
          <a:custGeom>
            <a:avLst/>
            <a:gdLst>
              <a:gd name="connsiteX0" fmla="*/ 0 w 3806890"/>
              <a:gd name="connsiteY0" fmla="*/ 0 h 2687363"/>
              <a:gd name="connsiteX1" fmla="*/ 149290 w 3806890"/>
              <a:gd name="connsiteY1" fmla="*/ 727788 h 2687363"/>
              <a:gd name="connsiteX2" fmla="*/ 354563 w 3806890"/>
              <a:gd name="connsiteY2" fmla="*/ 1250302 h 2687363"/>
              <a:gd name="connsiteX3" fmla="*/ 578498 w 3806890"/>
              <a:gd name="connsiteY3" fmla="*/ 1660849 h 2687363"/>
              <a:gd name="connsiteX4" fmla="*/ 914400 w 3806890"/>
              <a:gd name="connsiteY4" fmla="*/ 2146041 h 2687363"/>
              <a:gd name="connsiteX5" fmla="*/ 1175657 w 3806890"/>
              <a:gd name="connsiteY5" fmla="*/ 2388637 h 2687363"/>
              <a:gd name="connsiteX6" fmla="*/ 1530220 w 3806890"/>
              <a:gd name="connsiteY6" fmla="*/ 2593910 h 2687363"/>
              <a:gd name="connsiteX7" fmla="*/ 1847461 w 3806890"/>
              <a:gd name="connsiteY7" fmla="*/ 2687216 h 2687363"/>
              <a:gd name="connsiteX8" fmla="*/ 2258008 w 3806890"/>
              <a:gd name="connsiteY8" fmla="*/ 2575249 h 2687363"/>
              <a:gd name="connsiteX9" fmla="*/ 2612571 w 3806890"/>
              <a:gd name="connsiteY9" fmla="*/ 2369976 h 2687363"/>
              <a:gd name="connsiteX10" fmla="*/ 3041780 w 3806890"/>
              <a:gd name="connsiteY10" fmla="*/ 1959429 h 2687363"/>
              <a:gd name="connsiteX11" fmla="*/ 3321698 w 3806890"/>
              <a:gd name="connsiteY11" fmla="*/ 1586204 h 2687363"/>
              <a:gd name="connsiteX12" fmla="*/ 3564294 w 3806890"/>
              <a:gd name="connsiteY12" fmla="*/ 1175657 h 2687363"/>
              <a:gd name="connsiteX13" fmla="*/ 3806890 w 3806890"/>
              <a:gd name="connsiteY13" fmla="*/ 709127 h 2687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06890" h="2687363">
                <a:moveTo>
                  <a:pt x="0" y="0"/>
                </a:moveTo>
                <a:cubicBezTo>
                  <a:pt x="45098" y="259702"/>
                  <a:pt x="90196" y="519404"/>
                  <a:pt x="149290" y="727788"/>
                </a:cubicBezTo>
                <a:cubicBezTo>
                  <a:pt x="208384" y="936172"/>
                  <a:pt x="283028" y="1094792"/>
                  <a:pt x="354563" y="1250302"/>
                </a:cubicBezTo>
                <a:cubicBezTo>
                  <a:pt x="426098" y="1405812"/>
                  <a:pt x="485192" y="1511559"/>
                  <a:pt x="578498" y="1660849"/>
                </a:cubicBezTo>
                <a:cubicBezTo>
                  <a:pt x="671804" y="1810139"/>
                  <a:pt x="814874" y="2024743"/>
                  <a:pt x="914400" y="2146041"/>
                </a:cubicBezTo>
                <a:cubicBezTo>
                  <a:pt x="1013926" y="2267339"/>
                  <a:pt x="1073020" y="2313992"/>
                  <a:pt x="1175657" y="2388637"/>
                </a:cubicBezTo>
                <a:cubicBezTo>
                  <a:pt x="1278294" y="2463282"/>
                  <a:pt x="1418253" y="2544147"/>
                  <a:pt x="1530220" y="2593910"/>
                </a:cubicBezTo>
                <a:cubicBezTo>
                  <a:pt x="1642187" y="2643673"/>
                  <a:pt x="1726163" y="2690326"/>
                  <a:pt x="1847461" y="2687216"/>
                </a:cubicBezTo>
                <a:cubicBezTo>
                  <a:pt x="1968759" y="2684106"/>
                  <a:pt x="2130490" y="2628122"/>
                  <a:pt x="2258008" y="2575249"/>
                </a:cubicBezTo>
                <a:cubicBezTo>
                  <a:pt x="2385526" y="2522376"/>
                  <a:pt x="2481942" y="2472613"/>
                  <a:pt x="2612571" y="2369976"/>
                </a:cubicBezTo>
                <a:cubicBezTo>
                  <a:pt x="2743200" y="2267339"/>
                  <a:pt x="2923592" y="2090058"/>
                  <a:pt x="3041780" y="1959429"/>
                </a:cubicBezTo>
                <a:cubicBezTo>
                  <a:pt x="3159968" y="1828800"/>
                  <a:pt x="3234612" y="1716833"/>
                  <a:pt x="3321698" y="1586204"/>
                </a:cubicBezTo>
                <a:cubicBezTo>
                  <a:pt x="3408784" y="1455575"/>
                  <a:pt x="3483429" y="1321837"/>
                  <a:pt x="3564294" y="1175657"/>
                </a:cubicBezTo>
                <a:cubicBezTo>
                  <a:pt x="3645159" y="1029478"/>
                  <a:pt x="3726024" y="869302"/>
                  <a:pt x="3806890" y="709127"/>
                </a:cubicBezTo>
              </a:path>
            </a:pathLst>
          </a:custGeom>
          <a:noFill/>
          <a:ln w="28575">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7683C257-ADE5-7E3F-88D8-CDF8C6EAB5A8}"/>
              </a:ext>
            </a:extLst>
          </p:cNvPr>
          <p:cNvCxnSpPr>
            <a:cxnSpLocks/>
          </p:cNvCxnSpPr>
          <p:nvPr/>
        </p:nvCxnSpPr>
        <p:spPr>
          <a:xfrm flipH="1" flipV="1">
            <a:off x="2817845" y="4637181"/>
            <a:ext cx="5232141" cy="40955"/>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E55A285B-C089-3DEC-EC52-DD4E368CD63B}"/>
              </a:ext>
            </a:extLst>
          </p:cNvPr>
          <p:cNvSpPr txBox="1"/>
          <p:nvPr/>
        </p:nvSpPr>
        <p:spPr>
          <a:xfrm>
            <a:off x="2325242" y="4292794"/>
            <a:ext cx="429926" cy="954107"/>
          </a:xfrm>
          <a:prstGeom prst="rect">
            <a:avLst/>
          </a:prstGeom>
          <a:noFill/>
        </p:spPr>
        <p:txBody>
          <a:bodyPr wrap="none" rtlCol="0">
            <a:spAutoFit/>
          </a:bodyPr>
          <a:lstStyle/>
          <a:p>
            <a:r>
              <a:rPr lang="en-US" sz="2800" dirty="0"/>
              <a:t>P</a:t>
            </a:r>
          </a:p>
          <a:p>
            <a:r>
              <a:rPr lang="en-US" sz="2800" dirty="0"/>
              <a:t>   </a:t>
            </a:r>
          </a:p>
        </p:txBody>
      </p:sp>
      <p:sp>
        <p:nvSpPr>
          <p:cNvPr id="2" name="TextBox 1">
            <a:extLst>
              <a:ext uri="{FF2B5EF4-FFF2-40B4-BE49-F238E27FC236}">
                <a16:creationId xmlns:a16="http://schemas.microsoft.com/office/drawing/2014/main" id="{C89351A6-215A-8615-A46F-806DF064303F}"/>
              </a:ext>
            </a:extLst>
          </p:cNvPr>
          <p:cNvSpPr txBox="1"/>
          <p:nvPr/>
        </p:nvSpPr>
        <p:spPr>
          <a:xfrm>
            <a:off x="537882" y="3222115"/>
            <a:ext cx="1938790" cy="1384995"/>
          </a:xfrm>
          <a:prstGeom prst="rect">
            <a:avLst/>
          </a:prstGeom>
          <a:noFill/>
        </p:spPr>
        <p:txBody>
          <a:bodyPr wrap="square" rtlCol="0">
            <a:spAutoFit/>
          </a:bodyPr>
          <a:lstStyle/>
          <a:p>
            <a:r>
              <a:rPr lang="en-US" sz="2800" dirty="0">
                <a:solidFill>
                  <a:srgbClr val="C00000"/>
                </a:solidFill>
              </a:rPr>
              <a:t>There is no profit rectangle!</a:t>
            </a:r>
          </a:p>
        </p:txBody>
      </p: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5C14B7F3-586C-EB1A-8CE5-FA1815302125}"/>
                  </a:ext>
                </a:extLst>
              </p14:cNvPr>
              <p14:cNvContentPartPr/>
              <p14:nvPr/>
            </p14:nvContentPartPr>
            <p14:xfrm>
              <a:off x="8397551" y="3905699"/>
              <a:ext cx="2541600" cy="1562040"/>
            </p14:xfrm>
          </p:contentPart>
        </mc:Choice>
        <mc:Fallback xmlns="">
          <p:pic>
            <p:nvPicPr>
              <p:cNvPr id="3" name="Ink 2">
                <a:extLst>
                  <a:ext uri="{FF2B5EF4-FFF2-40B4-BE49-F238E27FC236}">
                    <a16:creationId xmlns:a16="http://schemas.microsoft.com/office/drawing/2014/main" id="{5C14B7F3-586C-EB1A-8CE5-FA1815302125}"/>
                  </a:ext>
                </a:extLst>
              </p:cNvPr>
              <p:cNvPicPr/>
              <p:nvPr/>
            </p:nvPicPr>
            <p:blipFill>
              <a:blip r:embed="rId3"/>
              <a:stretch>
                <a:fillRect/>
              </a:stretch>
            </p:blipFill>
            <p:spPr>
              <a:xfrm>
                <a:off x="8388551" y="3897059"/>
                <a:ext cx="2559240" cy="1579680"/>
              </a:xfrm>
              <a:prstGeom prst="rect">
                <a:avLst/>
              </a:prstGeom>
            </p:spPr>
          </p:pic>
        </mc:Fallback>
      </mc:AlternateContent>
    </p:spTree>
    <p:extLst>
      <p:ext uri="{BB962C8B-B14F-4D97-AF65-F5344CB8AC3E}">
        <p14:creationId xmlns:p14="http://schemas.microsoft.com/office/powerpoint/2010/main" val="34327041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86FB0-D4FF-C4A9-3BFA-38065338D1CF}"/>
              </a:ext>
            </a:extLst>
          </p:cNvPr>
          <p:cNvSpPr>
            <a:spLocks noGrp="1"/>
          </p:cNvSpPr>
          <p:nvPr>
            <p:ph type="title"/>
          </p:nvPr>
        </p:nvSpPr>
        <p:spPr/>
        <p:txBody>
          <a:bodyPr/>
          <a:lstStyle/>
          <a:p>
            <a:pPr algn="ctr"/>
            <a:r>
              <a:rPr lang="en-US" dirty="0">
                <a:solidFill>
                  <a:srgbClr val="FF005E"/>
                </a:solidFill>
              </a:rPr>
              <a:t>A great outcome!</a:t>
            </a:r>
          </a:p>
        </p:txBody>
      </p:sp>
      <p:sp>
        <p:nvSpPr>
          <p:cNvPr id="3" name="Content Placeholder 2">
            <a:extLst>
              <a:ext uri="{FF2B5EF4-FFF2-40B4-BE49-F238E27FC236}">
                <a16:creationId xmlns:a16="http://schemas.microsoft.com/office/drawing/2014/main" id="{854BE6A2-3BCA-8756-F4F9-FE3179B0F327}"/>
              </a:ext>
            </a:extLst>
          </p:cNvPr>
          <p:cNvSpPr>
            <a:spLocks noGrp="1"/>
          </p:cNvSpPr>
          <p:nvPr>
            <p:ph idx="1"/>
          </p:nvPr>
        </p:nvSpPr>
        <p:spPr>
          <a:xfrm>
            <a:off x="376518" y="1825625"/>
            <a:ext cx="11313458" cy="4351338"/>
          </a:xfrm>
        </p:spPr>
        <p:txBody>
          <a:bodyPr>
            <a:normAutofit lnSpcReduction="10000"/>
          </a:bodyPr>
          <a:lstStyle/>
          <a:p>
            <a:r>
              <a:rPr lang="en-US" sz="4000" dirty="0"/>
              <a:t>For consumers: they get the cheapest possible price: </a:t>
            </a:r>
            <a:r>
              <a:rPr lang="en-US" sz="4000" dirty="0">
                <a:solidFill>
                  <a:srgbClr val="C00000"/>
                </a:solidFill>
              </a:rPr>
              <a:t>just high enough to keep firms in the industry</a:t>
            </a:r>
          </a:p>
          <a:p>
            <a:r>
              <a:rPr lang="en-US" sz="4000" dirty="0"/>
              <a:t>But note: zero profit is the theoretical outcome if firms are all producing </a:t>
            </a:r>
            <a:r>
              <a:rPr lang="en-US" sz="4000" b="1" dirty="0"/>
              <a:t>an identical product</a:t>
            </a:r>
          </a:p>
          <a:p>
            <a:r>
              <a:rPr lang="en-US" sz="4000" dirty="0"/>
              <a:t>This is not the case in cell phones and most other products; you know that many companies make high profits over generations. Firms spend $$$ to make sure they DON’T have an identical product!</a:t>
            </a:r>
          </a:p>
        </p:txBody>
      </p:sp>
    </p:spTree>
    <p:extLst>
      <p:ext uri="{BB962C8B-B14F-4D97-AF65-F5344CB8AC3E}">
        <p14:creationId xmlns:p14="http://schemas.microsoft.com/office/powerpoint/2010/main" val="2072023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4DBAF-D6D5-E409-D1F9-255BF97C1F35}"/>
              </a:ext>
            </a:extLst>
          </p:cNvPr>
          <p:cNvSpPr>
            <a:spLocks noGrp="1"/>
          </p:cNvSpPr>
          <p:nvPr>
            <p:ph type="title"/>
          </p:nvPr>
        </p:nvSpPr>
        <p:spPr/>
        <p:txBody>
          <a:bodyPr/>
          <a:lstStyle/>
          <a:p>
            <a:pPr algn="ctr"/>
            <a:r>
              <a:rPr lang="en-US" dirty="0"/>
              <a:t>We’ve been looking at short-run costs in all these slides, assuming a fixed factor</a:t>
            </a:r>
          </a:p>
        </p:txBody>
      </p:sp>
      <p:sp>
        <p:nvSpPr>
          <p:cNvPr id="3" name="Content Placeholder 2">
            <a:extLst>
              <a:ext uri="{FF2B5EF4-FFF2-40B4-BE49-F238E27FC236}">
                <a16:creationId xmlns:a16="http://schemas.microsoft.com/office/drawing/2014/main" id="{C895CA4B-4589-4A54-0644-0D5CA6D66959}"/>
              </a:ext>
            </a:extLst>
          </p:cNvPr>
          <p:cNvSpPr>
            <a:spLocks noGrp="1"/>
          </p:cNvSpPr>
          <p:nvPr>
            <p:ph idx="1"/>
          </p:nvPr>
        </p:nvSpPr>
        <p:spPr/>
        <p:txBody>
          <a:bodyPr>
            <a:normAutofit/>
          </a:bodyPr>
          <a:lstStyle/>
          <a:p>
            <a:r>
              <a:rPr lang="en-US" sz="4000" dirty="0"/>
              <a:t>Our definition of the long run is NO fixed factors</a:t>
            </a:r>
          </a:p>
          <a:p>
            <a:r>
              <a:rPr lang="en-US" sz="4000" dirty="0"/>
              <a:t>In principle every input can be increased, cut, or eliminated</a:t>
            </a:r>
          </a:p>
          <a:p>
            <a:r>
              <a:rPr lang="en-US" sz="4000" dirty="0"/>
              <a:t>In this situation, what do cost curves look like?</a:t>
            </a:r>
          </a:p>
        </p:txBody>
      </p:sp>
    </p:spTree>
    <p:extLst>
      <p:ext uri="{BB962C8B-B14F-4D97-AF65-F5344CB8AC3E}">
        <p14:creationId xmlns:p14="http://schemas.microsoft.com/office/powerpoint/2010/main" val="28586407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23D9C-8846-9CA5-ECB3-3432E1C4C2A9}"/>
              </a:ext>
            </a:extLst>
          </p:cNvPr>
          <p:cNvSpPr>
            <a:spLocks noGrp="1"/>
          </p:cNvSpPr>
          <p:nvPr>
            <p:ph type="title"/>
          </p:nvPr>
        </p:nvSpPr>
        <p:spPr/>
        <p:txBody>
          <a:bodyPr/>
          <a:lstStyle/>
          <a:p>
            <a:pPr algn="ctr"/>
            <a:r>
              <a:rPr lang="en-US" dirty="0"/>
              <a:t>The short run and the long run: costs</a:t>
            </a:r>
          </a:p>
        </p:txBody>
      </p:sp>
      <p:sp>
        <p:nvSpPr>
          <p:cNvPr id="3" name="Content Placeholder 2">
            <a:extLst>
              <a:ext uri="{FF2B5EF4-FFF2-40B4-BE49-F238E27FC236}">
                <a16:creationId xmlns:a16="http://schemas.microsoft.com/office/drawing/2014/main" id="{BE8F1861-2BAC-08AD-CF7A-D0E31469C613}"/>
              </a:ext>
            </a:extLst>
          </p:cNvPr>
          <p:cNvSpPr>
            <a:spLocks noGrp="1"/>
          </p:cNvSpPr>
          <p:nvPr>
            <p:ph idx="1"/>
          </p:nvPr>
        </p:nvSpPr>
        <p:spPr>
          <a:xfrm>
            <a:off x="838200" y="1825624"/>
            <a:ext cx="10515600" cy="5032375"/>
          </a:xfrm>
        </p:spPr>
        <p:txBody>
          <a:bodyPr>
            <a:normAutofit/>
          </a:bodyPr>
          <a:lstStyle/>
          <a:p>
            <a:r>
              <a:rPr lang="en-US" sz="3200" dirty="0"/>
              <a:t>Since the long run (in economics) is defined as “more flexibility”, costs should never be higher in the LR than the SR</a:t>
            </a:r>
          </a:p>
          <a:p>
            <a:r>
              <a:rPr lang="en-US" sz="3200" dirty="0"/>
              <a:t>In theory, there are 3 possible shapes of the Long Run Average Cost curve </a:t>
            </a:r>
          </a:p>
          <a:p>
            <a:endParaRPr lang="en-US" sz="3200" dirty="0"/>
          </a:p>
          <a:p>
            <a:pPr lvl="1"/>
            <a:r>
              <a:rPr lang="en-US" sz="3200" dirty="0">
                <a:solidFill>
                  <a:srgbClr val="FFB84A"/>
                </a:solidFill>
              </a:rPr>
              <a:t>Constant returns to scale</a:t>
            </a:r>
          </a:p>
          <a:p>
            <a:pPr lvl="1"/>
            <a:r>
              <a:rPr lang="en-US" sz="3200" dirty="0">
                <a:solidFill>
                  <a:srgbClr val="00B050"/>
                </a:solidFill>
              </a:rPr>
              <a:t>Economies of scale or increasing returns to scale</a:t>
            </a:r>
          </a:p>
          <a:p>
            <a:pPr lvl="1"/>
            <a:r>
              <a:rPr lang="en-US" sz="3200" dirty="0">
                <a:solidFill>
                  <a:schemeClr val="accent1"/>
                </a:solidFill>
              </a:rPr>
              <a:t>Diseconomies of scale or decreasing returns to scale</a:t>
            </a:r>
          </a:p>
          <a:p>
            <a:pPr marL="457200" lvl="1" indent="0">
              <a:buNone/>
            </a:pPr>
            <a:endParaRPr lang="en-US" sz="2800" dirty="0">
              <a:solidFill>
                <a:schemeClr val="accent1"/>
              </a:solidFill>
            </a:endParaRPr>
          </a:p>
          <a:p>
            <a:pPr marL="0" indent="0">
              <a:buNone/>
            </a:pPr>
            <a:endParaRPr lang="en-US" dirty="0"/>
          </a:p>
          <a:p>
            <a:endParaRPr lang="en-US" dirty="0"/>
          </a:p>
        </p:txBody>
      </p:sp>
    </p:spTree>
    <p:extLst>
      <p:ext uri="{BB962C8B-B14F-4D97-AF65-F5344CB8AC3E}">
        <p14:creationId xmlns:p14="http://schemas.microsoft.com/office/powerpoint/2010/main" val="34898773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a:extLst>
              <a:ext uri="{FF2B5EF4-FFF2-40B4-BE49-F238E27FC236}">
                <a16:creationId xmlns:a16="http://schemas.microsoft.com/office/drawing/2014/main" id="{33760D12-916E-1614-4321-8839BB02D422}"/>
              </a:ext>
            </a:extLst>
          </p:cNvPr>
          <p:cNvSpPr>
            <a:spLocks noGrp="1"/>
          </p:cNvSpPr>
          <p:nvPr>
            <p:ph type="title"/>
          </p:nvPr>
        </p:nvSpPr>
        <p:spPr/>
        <p:txBody>
          <a:bodyPr/>
          <a:lstStyle/>
          <a:p>
            <a:pPr algn="ctr">
              <a:defRPr/>
            </a:pPr>
            <a:r>
              <a:rPr lang="en-GB" altLang="en-US" sz="3200" dirty="0">
                <a:ea typeface="ＭＳ Ｐゴシック" panose="020B0600070205080204" pitchFamily="34" charset="-128"/>
              </a:rPr>
              <a:t>A firm with all three types of LR costs, depending on the level of production</a:t>
            </a:r>
            <a:endParaRPr lang="en-US" altLang="en-US" sz="3200" dirty="0">
              <a:ea typeface="ＭＳ Ｐゴシック" panose="020B0600070205080204" pitchFamily="34" charset="-128"/>
            </a:endParaRPr>
          </a:p>
        </p:txBody>
      </p:sp>
      <p:pic>
        <p:nvPicPr>
          <p:cNvPr id="66563" name="Picture 3">
            <a:extLst>
              <a:ext uri="{FF2B5EF4-FFF2-40B4-BE49-F238E27FC236}">
                <a16:creationId xmlns:a16="http://schemas.microsoft.com/office/drawing/2014/main" id="{BDE108D2-C741-FAD3-EA4B-73B91DC8EEC7}"/>
              </a:ext>
            </a:extLst>
          </p:cNvPr>
          <p:cNvPicPr>
            <a:picLocks noChangeAspect="1"/>
          </p:cNvPicPr>
          <p:nvPr/>
        </p:nvPicPr>
        <p:blipFill>
          <a:blip r:embed="rId2">
            <a:extLst>
              <a:ext uri="{28A0092B-C50C-407E-A947-70E740481C1C}">
                <a14:useLocalDpi xmlns:a14="http://schemas.microsoft.com/office/drawing/2010/main" val="0"/>
              </a:ext>
            </a:extLst>
          </a:blip>
          <a:srcRect t="2846" b="7474"/>
          <a:stretch>
            <a:fillRect/>
          </a:stretch>
        </p:blipFill>
        <p:spPr bwMode="auto">
          <a:xfrm>
            <a:off x="2438400" y="1658938"/>
            <a:ext cx="7716838" cy="447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a:extLst>
              <a:ext uri="{FF2B5EF4-FFF2-40B4-BE49-F238E27FC236}">
                <a16:creationId xmlns:a16="http://schemas.microsoft.com/office/drawing/2014/main" id="{29D1E155-612E-42A1-A971-D7DCDE89DD7D}"/>
              </a:ext>
            </a:extLst>
          </p:cNvPr>
          <p:cNvSpPr>
            <a:spLocks noGrp="1"/>
          </p:cNvSpPr>
          <p:nvPr>
            <p:ph type="ftr" sz="quarter" idx="11"/>
          </p:nvPr>
        </p:nvSpPr>
        <p:spPr/>
        <p:txBody>
          <a:bodyPr/>
          <a:lstStyle/>
          <a:p>
            <a:pPr>
              <a:defRPr/>
            </a:pPr>
            <a:r>
              <a:rPr lang="en-GB"/>
              <a:t>For use with Mankiw and Taylor, Economics 6</a:t>
            </a:r>
            <a:r>
              <a:rPr lang="en-GB" baseline="30000"/>
              <a:t>th</a:t>
            </a:r>
            <a:r>
              <a:rPr lang="en-GB"/>
              <a:t> edition 9781473786981 © Cengage EMEA 2023</a:t>
            </a:r>
          </a:p>
          <a:p>
            <a:pPr>
              <a:defRPr/>
            </a:pPr>
            <a:endParaRPr lang="en-US"/>
          </a:p>
        </p:txBody>
      </p:sp>
      <mc:AlternateContent xmlns:mc="http://schemas.openxmlformats.org/markup-compatibility/2006" xmlns:p14="http://schemas.microsoft.com/office/powerpoint/2010/main">
        <mc:Choice Requires="p14">
          <p:contentPart p14:bwMode="auto" r:id="rId3">
            <p14:nvContentPartPr>
              <p14:cNvPr id="7" name="Ink 6">
                <a:extLst>
                  <a:ext uri="{FF2B5EF4-FFF2-40B4-BE49-F238E27FC236}">
                    <a16:creationId xmlns:a16="http://schemas.microsoft.com/office/drawing/2014/main" id="{A8CDD7E6-C66F-224A-CBEA-B033BB78C8E9}"/>
                  </a:ext>
                </a:extLst>
              </p14:cNvPr>
              <p14:cNvContentPartPr/>
              <p14:nvPr/>
            </p14:nvContentPartPr>
            <p14:xfrm>
              <a:off x="2793446" y="4410411"/>
              <a:ext cx="1162800" cy="968040"/>
            </p14:xfrm>
          </p:contentPart>
        </mc:Choice>
        <mc:Fallback xmlns="">
          <p:pic>
            <p:nvPicPr>
              <p:cNvPr id="7" name="Ink 6">
                <a:extLst>
                  <a:ext uri="{FF2B5EF4-FFF2-40B4-BE49-F238E27FC236}">
                    <a16:creationId xmlns:a16="http://schemas.microsoft.com/office/drawing/2014/main" id="{A8CDD7E6-C66F-224A-CBEA-B033BB78C8E9}"/>
                  </a:ext>
                </a:extLst>
              </p:cNvPr>
              <p:cNvPicPr/>
              <p:nvPr/>
            </p:nvPicPr>
            <p:blipFill>
              <a:blip r:embed="rId4"/>
              <a:stretch>
                <a:fillRect/>
              </a:stretch>
            </p:blipFill>
            <p:spPr>
              <a:xfrm>
                <a:off x="2775806" y="4392771"/>
                <a:ext cx="1198440" cy="10036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8" name="Ink 7">
                <a:extLst>
                  <a:ext uri="{FF2B5EF4-FFF2-40B4-BE49-F238E27FC236}">
                    <a16:creationId xmlns:a16="http://schemas.microsoft.com/office/drawing/2014/main" id="{8698E398-356C-7748-E957-B9A0C958D5A6}"/>
                  </a:ext>
                </a:extLst>
              </p14:cNvPr>
              <p14:cNvContentPartPr/>
              <p14:nvPr/>
            </p14:nvContentPartPr>
            <p14:xfrm>
              <a:off x="5317766" y="4493571"/>
              <a:ext cx="1126080" cy="947880"/>
            </p14:xfrm>
          </p:contentPart>
        </mc:Choice>
        <mc:Fallback xmlns="">
          <p:pic>
            <p:nvPicPr>
              <p:cNvPr id="8" name="Ink 7">
                <a:extLst>
                  <a:ext uri="{FF2B5EF4-FFF2-40B4-BE49-F238E27FC236}">
                    <a16:creationId xmlns:a16="http://schemas.microsoft.com/office/drawing/2014/main" id="{8698E398-356C-7748-E957-B9A0C958D5A6}"/>
                  </a:ext>
                </a:extLst>
              </p:cNvPr>
              <p:cNvPicPr/>
              <p:nvPr/>
            </p:nvPicPr>
            <p:blipFill>
              <a:blip r:embed="rId6"/>
              <a:stretch>
                <a:fillRect/>
              </a:stretch>
            </p:blipFill>
            <p:spPr>
              <a:xfrm>
                <a:off x="5299766" y="4475571"/>
                <a:ext cx="1161720" cy="9835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9" name="Ink 8">
                <a:extLst>
                  <a:ext uri="{FF2B5EF4-FFF2-40B4-BE49-F238E27FC236}">
                    <a16:creationId xmlns:a16="http://schemas.microsoft.com/office/drawing/2014/main" id="{DB159A36-04F9-CE9D-B667-C670905D4889}"/>
                  </a:ext>
                </a:extLst>
              </p14:cNvPr>
              <p14:cNvContentPartPr/>
              <p14:nvPr/>
            </p14:nvContentPartPr>
            <p14:xfrm>
              <a:off x="6903566" y="4610931"/>
              <a:ext cx="1266840" cy="1252080"/>
            </p14:xfrm>
          </p:contentPart>
        </mc:Choice>
        <mc:Fallback xmlns="">
          <p:pic>
            <p:nvPicPr>
              <p:cNvPr id="9" name="Ink 8">
                <a:extLst>
                  <a:ext uri="{FF2B5EF4-FFF2-40B4-BE49-F238E27FC236}">
                    <a16:creationId xmlns:a16="http://schemas.microsoft.com/office/drawing/2014/main" id="{DB159A36-04F9-CE9D-B667-C670905D4889}"/>
                  </a:ext>
                </a:extLst>
              </p:cNvPr>
              <p:cNvPicPr/>
              <p:nvPr/>
            </p:nvPicPr>
            <p:blipFill>
              <a:blip r:embed="rId8"/>
              <a:stretch>
                <a:fillRect/>
              </a:stretch>
            </p:blipFill>
            <p:spPr>
              <a:xfrm>
                <a:off x="6885566" y="4592931"/>
                <a:ext cx="1302480" cy="1287720"/>
              </a:xfrm>
              <a:prstGeom prst="rect">
                <a:avLst/>
              </a:prstGeom>
            </p:spPr>
          </p:pic>
        </mc:Fallback>
      </mc:AlternateContent>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BD220-4214-7B04-D251-FBAAB0200553}"/>
              </a:ext>
            </a:extLst>
          </p:cNvPr>
          <p:cNvSpPr>
            <a:spLocks noGrp="1"/>
          </p:cNvSpPr>
          <p:nvPr>
            <p:ph type="title"/>
          </p:nvPr>
        </p:nvSpPr>
        <p:spPr>
          <a:xfrm>
            <a:off x="838200" y="365125"/>
            <a:ext cx="10515600" cy="1660899"/>
          </a:xfrm>
        </p:spPr>
        <p:txBody>
          <a:bodyPr>
            <a:normAutofit fontScale="90000"/>
          </a:bodyPr>
          <a:lstStyle/>
          <a:p>
            <a:pPr algn="ctr"/>
            <a:r>
              <a:rPr lang="en-US" b="1" dirty="0">
                <a:solidFill>
                  <a:srgbClr val="F6B04A"/>
                </a:solidFill>
              </a:rPr>
              <a:t>Constant returns to scale</a:t>
            </a:r>
            <a:br>
              <a:rPr lang="en-US" dirty="0"/>
            </a:br>
            <a:r>
              <a:rPr lang="en-US" dirty="0"/>
              <a:t>Firm can duplicate small-scale production</a:t>
            </a:r>
            <a:br>
              <a:rPr lang="en-US" dirty="0"/>
            </a:br>
            <a:r>
              <a:rPr lang="en-US" dirty="0"/>
              <a:t>Double inputs, double the output</a:t>
            </a:r>
          </a:p>
        </p:txBody>
      </p:sp>
      <p:sp>
        <p:nvSpPr>
          <p:cNvPr id="3" name="Content Placeholder 2">
            <a:extLst>
              <a:ext uri="{FF2B5EF4-FFF2-40B4-BE49-F238E27FC236}">
                <a16:creationId xmlns:a16="http://schemas.microsoft.com/office/drawing/2014/main" id="{0F598837-395B-D7A3-3284-7EFCC162AEF9}"/>
              </a:ext>
            </a:extLst>
          </p:cNvPr>
          <p:cNvSpPr>
            <a:spLocks noGrp="1"/>
          </p:cNvSpPr>
          <p:nvPr>
            <p:ph idx="1"/>
          </p:nvPr>
        </p:nvSpPr>
        <p:spPr>
          <a:xfrm>
            <a:off x="838200" y="2474259"/>
            <a:ext cx="10515600" cy="4018616"/>
          </a:xfrm>
        </p:spPr>
        <p:txBody>
          <a:bodyPr>
            <a:normAutofit/>
          </a:bodyPr>
          <a:lstStyle/>
          <a:p>
            <a:pPr marL="0" indent="0">
              <a:buNone/>
            </a:pPr>
            <a:r>
              <a:rPr lang="en-US" dirty="0"/>
              <a:t>$/Q	</a:t>
            </a:r>
          </a:p>
          <a:p>
            <a:pPr marL="0" indent="0">
              <a:buNone/>
            </a:pPr>
            <a:endParaRPr lang="en-US" dirty="0"/>
          </a:p>
          <a:p>
            <a:pPr marL="0" indent="0">
              <a:buNone/>
            </a:pPr>
            <a:endParaRPr lang="en-US" dirty="0"/>
          </a:p>
          <a:p>
            <a:pPr marL="0" indent="0">
              <a:buNone/>
            </a:pPr>
            <a:r>
              <a:rPr lang="en-US" dirty="0"/>
              <a:t>									</a:t>
            </a:r>
            <a:r>
              <a:rPr lang="en-US" sz="3600" dirty="0"/>
              <a:t>LRAC</a:t>
            </a:r>
            <a:endParaRPr lang="en-US" dirty="0"/>
          </a:p>
          <a:p>
            <a:pPr marL="0" indent="0">
              <a:buNone/>
            </a:pPr>
            <a:endParaRPr lang="en-US" dirty="0"/>
          </a:p>
          <a:p>
            <a:pPr marL="0" indent="0">
              <a:buNone/>
            </a:pPr>
            <a:endParaRPr lang="en-US" dirty="0"/>
          </a:p>
          <a:p>
            <a:pPr marL="0" indent="0">
              <a:buNone/>
            </a:pPr>
            <a:r>
              <a:rPr lang="en-US" dirty="0"/>
              <a:t>										Q</a:t>
            </a:r>
          </a:p>
        </p:txBody>
      </p:sp>
      <p:cxnSp>
        <p:nvCxnSpPr>
          <p:cNvPr id="5" name="Straight Connector 4">
            <a:extLst>
              <a:ext uri="{FF2B5EF4-FFF2-40B4-BE49-F238E27FC236}">
                <a16:creationId xmlns:a16="http://schemas.microsoft.com/office/drawing/2014/main" id="{2C670CCE-0387-63F5-4946-14CDB0DDAD25}"/>
              </a:ext>
            </a:extLst>
          </p:cNvPr>
          <p:cNvCxnSpPr>
            <a:cxnSpLocks/>
          </p:cNvCxnSpPr>
          <p:nvPr/>
        </p:nvCxnSpPr>
        <p:spPr>
          <a:xfrm>
            <a:off x="1990165" y="2796988"/>
            <a:ext cx="0" cy="295835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0B830774-B9AC-6C4F-1E4A-E575E5E32F0D}"/>
              </a:ext>
            </a:extLst>
          </p:cNvPr>
          <p:cNvCxnSpPr/>
          <p:nvPr/>
        </p:nvCxnSpPr>
        <p:spPr>
          <a:xfrm>
            <a:off x="2008094" y="5755341"/>
            <a:ext cx="778136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8DA4434E-F0D5-FC1B-B888-503BD5C6181B}"/>
              </a:ext>
            </a:extLst>
          </p:cNvPr>
          <p:cNvCxnSpPr/>
          <p:nvPr/>
        </p:nvCxnSpPr>
        <p:spPr>
          <a:xfrm>
            <a:off x="2008094" y="4607859"/>
            <a:ext cx="7153835" cy="0"/>
          </a:xfrm>
          <a:prstGeom prst="line">
            <a:avLst/>
          </a:prstGeom>
          <a:ln w="28575">
            <a:solidFill>
              <a:srgbClr val="F6B04A"/>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77FFBBC6-1A41-24CE-6213-7A5E4BE3A244}"/>
              </a:ext>
            </a:extLst>
          </p:cNvPr>
          <p:cNvSpPr txBox="1"/>
          <p:nvPr/>
        </p:nvSpPr>
        <p:spPr>
          <a:xfrm>
            <a:off x="9161929" y="2474259"/>
            <a:ext cx="2511393" cy="461665"/>
          </a:xfrm>
          <a:prstGeom prst="rect">
            <a:avLst/>
          </a:prstGeom>
          <a:noFill/>
        </p:spPr>
        <p:txBody>
          <a:bodyPr wrap="none" rtlCol="0">
            <a:spAutoFit/>
          </a:bodyPr>
          <a:lstStyle/>
          <a:p>
            <a:r>
              <a:rPr lang="en-US" sz="2400" dirty="0"/>
              <a:t>Where is LRMC???</a:t>
            </a:r>
          </a:p>
        </p:txBody>
      </p:sp>
    </p:spTree>
    <p:extLst>
      <p:ext uri="{BB962C8B-B14F-4D97-AF65-F5344CB8AC3E}">
        <p14:creationId xmlns:p14="http://schemas.microsoft.com/office/powerpoint/2010/main" val="42184350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254AA0-C71A-BEE6-C333-324830436F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C6FD5C-C4EF-40B5-B9CC-9D3AFA7EA4AD}"/>
              </a:ext>
            </a:extLst>
          </p:cNvPr>
          <p:cNvSpPr>
            <a:spLocks noGrp="1"/>
          </p:cNvSpPr>
          <p:nvPr>
            <p:ph type="title"/>
          </p:nvPr>
        </p:nvSpPr>
        <p:spPr>
          <a:xfrm>
            <a:off x="838200" y="365125"/>
            <a:ext cx="10515600" cy="1660899"/>
          </a:xfrm>
        </p:spPr>
        <p:txBody>
          <a:bodyPr>
            <a:normAutofit fontScale="90000"/>
          </a:bodyPr>
          <a:lstStyle/>
          <a:p>
            <a:pPr algn="ctr"/>
            <a:r>
              <a:rPr lang="en-US" b="1" dirty="0">
                <a:solidFill>
                  <a:schemeClr val="accent6">
                    <a:lumMod val="75000"/>
                  </a:schemeClr>
                </a:solidFill>
              </a:rPr>
              <a:t>Economies of scale or increasing returns to scale</a:t>
            </a:r>
            <a:br>
              <a:rPr lang="en-US" dirty="0"/>
            </a:br>
            <a:r>
              <a:rPr lang="en-US" dirty="0"/>
              <a:t>As production expands, unit costs fall</a:t>
            </a:r>
            <a:br>
              <a:rPr lang="en-US" dirty="0"/>
            </a:br>
            <a:r>
              <a:rPr lang="en-US" dirty="0"/>
              <a:t>An interesting, significant case</a:t>
            </a:r>
          </a:p>
        </p:txBody>
      </p:sp>
      <p:sp>
        <p:nvSpPr>
          <p:cNvPr id="3" name="Content Placeholder 2">
            <a:extLst>
              <a:ext uri="{FF2B5EF4-FFF2-40B4-BE49-F238E27FC236}">
                <a16:creationId xmlns:a16="http://schemas.microsoft.com/office/drawing/2014/main" id="{D477CBDF-85FB-2C1E-86ED-60D749BF1B72}"/>
              </a:ext>
            </a:extLst>
          </p:cNvPr>
          <p:cNvSpPr>
            <a:spLocks noGrp="1"/>
          </p:cNvSpPr>
          <p:nvPr>
            <p:ph idx="1"/>
          </p:nvPr>
        </p:nvSpPr>
        <p:spPr>
          <a:xfrm>
            <a:off x="838200" y="2348753"/>
            <a:ext cx="10515600" cy="4144122"/>
          </a:xfrm>
        </p:spPr>
        <p:txBody>
          <a:bodyPr>
            <a:normAutofit fontScale="55000" lnSpcReduction="20000"/>
          </a:bodyPr>
          <a:lstStyle/>
          <a:p>
            <a:pPr marL="0" indent="0">
              <a:buNone/>
            </a:pPr>
            <a:endParaRPr lang="en-US" dirty="0"/>
          </a:p>
          <a:p>
            <a:pPr marL="0" indent="0">
              <a:buNone/>
            </a:pPr>
            <a:r>
              <a:rPr lang="en-US" dirty="0"/>
              <a:t>       </a:t>
            </a:r>
            <a:r>
              <a:rPr lang="en-US" sz="3200" dirty="0"/>
              <a:t>$/Q</a:t>
            </a:r>
            <a:r>
              <a:rPr lang="en-US" dirty="0"/>
              <a:t>	</a:t>
            </a:r>
          </a:p>
          <a:p>
            <a:pPr marL="0" indent="0">
              <a:buNone/>
            </a:pPr>
            <a:endParaRPr lang="en-US" dirty="0"/>
          </a:p>
          <a:p>
            <a:pPr marL="0" indent="0">
              <a:buNone/>
            </a:pPr>
            <a:endParaRPr lang="en-US" dirty="0"/>
          </a:p>
          <a:p>
            <a:pPr marL="0" indent="0">
              <a:buNone/>
            </a:pPr>
            <a:r>
              <a:rPr lang="en-US" dirty="0"/>
              <a:t>									</a:t>
            </a:r>
          </a:p>
          <a:p>
            <a:pPr marL="0" indent="0">
              <a:buNone/>
            </a:pPr>
            <a:endParaRPr lang="en-US" sz="3600" dirty="0"/>
          </a:p>
          <a:p>
            <a:pPr marL="0" indent="0">
              <a:buNone/>
            </a:pPr>
            <a:endParaRPr lang="en-US" sz="3600" dirty="0"/>
          </a:p>
          <a:p>
            <a:pPr marL="0" indent="0">
              <a:buNone/>
            </a:pPr>
            <a:endParaRPr lang="en-US" sz="3600" dirty="0"/>
          </a:p>
          <a:p>
            <a:pPr marL="0" indent="0">
              <a:buNone/>
            </a:pPr>
            <a:r>
              <a:rPr lang="en-US" sz="3600" dirty="0"/>
              <a:t>									</a:t>
            </a:r>
            <a:r>
              <a:rPr lang="en-US" sz="4600" dirty="0"/>
              <a:t>LRAC</a:t>
            </a:r>
          </a:p>
          <a:p>
            <a:pPr marL="0" indent="0">
              <a:buNone/>
            </a:pPr>
            <a:endParaRPr lang="en-US" dirty="0"/>
          </a:p>
          <a:p>
            <a:pPr marL="0" indent="0">
              <a:buNone/>
            </a:pPr>
            <a:endParaRPr lang="en-US" dirty="0"/>
          </a:p>
          <a:p>
            <a:pPr marL="0" indent="0">
              <a:buNone/>
            </a:pPr>
            <a:r>
              <a:rPr lang="en-US" dirty="0"/>
              <a:t>										</a:t>
            </a:r>
            <a:r>
              <a:rPr lang="en-US" sz="4000" dirty="0"/>
              <a:t>Q</a:t>
            </a:r>
          </a:p>
        </p:txBody>
      </p:sp>
      <p:cxnSp>
        <p:nvCxnSpPr>
          <p:cNvPr id="5" name="Straight Connector 4">
            <a:extLst>
              <a:ext uri="{FF2B5EF4-FFF2-40B4-BE49-F238E27FC236}">
                <a16:creationId xmlns:a16="http://schemas.microsoft.com/office/drawing/2014/main" id="{43D57C0D-851A-3EC4-C453-C6FBBB309A3C}"/>
              </a:ext>
            </a:extLst>
          </p:cNvPr>
          <p:cNvCxnSpPr>
            <a:cxnSpLocks/>
          </p:cNvCxnSpPr>
          <p:nvPr/>
        </p:nvCxnSpPr>
        <p:spPr>
          <a:xfrm>
            <a:off x="1990165" y="2796988"/>
            <a:ext cx="0" cy="295835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5D392718-37C7-5216-9CB0-85EDA27CEA59}"/>
              </a:ext>
            </a:extLst>
          </p:cNvPr>
          <p:cNvCxnSpPr/>
          <p:nvPr/>
        </p:nvCxnSpPr>
        <p:spPr>
          <a:xfrm>
            <a:off x="2008094" y="5755341"/>
            <a:ext cx="778136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 name="Freeform 3">
            <a:extLst>
              <a:ext uri="{FF2B5EF4-FFF2-40B4-BE49-F238E27FC236}">
                <a16:creationId xmlns:a16="http://schemas.microsoft.com/office/drawing/2014/main" id="{D0C3961C-96F9-7052-3621-63CB5A63459E}"/>
              </a:ext>
            </a:extLst>
          </p:cNvPr>
          <p:cNvSpPr/>
          <p:nvPr/>
        </p:nvSpPr>
        <p:spPr>
          <a:xfrm>
            <a:off x="2545976" y="2886635"/>
            <a:ext cx="6795248" cy="2438400"/>
          </a:xfrm>
          <a:custGeom>
            <a:avLst/>
            <a:gdLst>
              <a:gd name="connsiteX0" fmla="*/ 0 w 6795248"/>
              <a:gd name="connsiteY0" fmla="*/ 0 h 2438400"/>
              <a:gd name="connsiteX1" fmla="*/ 699248 w 6795248"/>
              <a:gd name="connsiteY1" fmla="*/ 717177 h 2438400"/>
              <a:gd name="connsiteX2" fmla="*/ 1541930 w 6795248"/>
              <a:gd name="connsiteY2" fmla="*/ 1255059 h 2438400"/>
              <a:gd name="connsiteX3" fmla="*/ 2635624 w 6795248"/>
              <a:gd name="connsiteY3" fmla="*/ 1703294 h 2438400"/>
              <a:gd name="connsiteX4" fmla="*/ 4016189 w 6795248"/>
              <a:gd name="connsiteY4" fmla="*/ 2097741 h 2438400"/>
              <a:gd name="connsiteX5" fmla="*/ 5468471 w 6795248"/>
              <a:gd name="connsiteY5" fmla="*/ 2277036 h 2438400"/>
              <a:gd name="connsiteX6" fmla="*/ 6418730 w 6795248"/>
              <a:gd name="connsiteY6" fmla="*/ 2402541 h 2438400"/>
              <a:gd name="connsiteX7" fmla="*/ 6795248 w 6795248"/>
              <a:gd name="connsiteY7" fmla="*/ 243840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95248" h="2438400">
                <a:moveTo>
                  <a:pt x="0" y="0"/>
                </a:moveTo>
                <a:cubicBezTo>
                  <a:pt x="221130" y="254000"/>
                  <a:pt x="442260" y="508001"/>
                  <a:pt x="699248" y="717177"/>
                </a:cubicBezTo>
                <a:cubicBezTo>
                  <a:pt x="956236" y="926353"/>
                  <a:pt x="1219201" y="1090706"/>
                  <a:pt x="1541930" y="1255059"/>
                </a:cubicBezTo>
                <a:cubicBezTo>
                  <a:pt x="1864659" y="1419412"/>
                  <a:pt x="2223247" y="1562847"/>
                  <a:pt x="2635624" y="1703294"/>
                </a:cubicBezTo>
                <a:cubicBezTo>
                  <a:pt x="3048001" y="1843741"/>
                  <a:pt x="3544048" y="2002117"/>
                  <a:pt x="4016189" y="2097741"/>
                </a:cubicBezTo>
                <a:cubicBezTo>
                  <a:pt x="4488330" y="2193365"/>
                  <a:pt x="5468471" y="2277036"/>
                  <a:pt x="5468471" y="2277036"/>
                </a:cubicBezTo>
                <a:lnTo>
                  <a:pt x="6418730" y="2402541"/>
                </a:lnTo>
                <a:cubicBezTo>
                  <a:pt x="6639860" y="2429435"/>
                  <a:pt x="6717554" y="2433917"/>
                  <a:pt x="6795248" y="2438400"/>
                </a:cubicBezTo>
              </a:path>
            </a:pathLst>
          </a:custGeom>
          <a:noFill/>
          <a:ln w="28575">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561A6D82-9BF9-D652-EC61-9573BACA145C}"/>
              </a:ext>
            </a:extLst>
          </p:cNvPr>
          <p:cNvSpPr txBox="1"/>
          <p:nvPr/>
        </p:nvSpPr>
        <p:spPr>
          <a:xfrm>
            <a:off x="9484659" y="2796988"/>
            <a:ext cx="2226059" cy="461665"/>
          </a:xfrm>
          <a:prstGeom prst="rect">
            <a:avLst/>
          </a:prstGeom>
          <a:noFill/>
        </p:spPr>
        <p:txBody>
          <a:bodyPr wrap="none" rtlCol="0">
            <a:spAutoFit/>
          </a:bodyPr>
          <a:lstStyle/>
          <a:p>
            <a:r>
              <a:rPr lang="en-US" sz="2400" dirty="0"/>
              <a:t>Where is LRMC?</a:t>
            </a:r>
          </a:p>
        </p:txBody>
      </p:sp>
    </p:spTree>
    <p:extLst>
      <p:ext uri="{BB962C8B-B14F-4D97-AF65-F5344CB8AC3E}">
        <p14:creationId xmlns:p14="http://schemas.microsoft.com/office/powerpoint/2010/main" val="946099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FB192A-D61D-4DA0-FC27-754E0DB9AF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47C2BBE-0469-9A43-CA8E-6ED8120E6C62}"/>
              </a:ext>
            </a:extLst>
          </p:cNvPr>
          <p:cNvSpPr>
            <a:spLocks noGrp="1"/>
          </p:cNvSpPr>
          <p:nvPr>
            <p:ph type="title"/>
          </p:nvPr>
        </p:nvSpPr>
        <p:spPr>
          <a:xfrm>
            <a:off x="838200" y="365125"/>
            <a:ext cx="10515600" cy="2229648"/>
          </a:xfrm>
        </p:spPr>
        <p:txBody>
          <a:bodyPr>
            <a:normAutofit fontScale="90000"/>
          </a:bodyPr>
          <a:lstStyle/>
          <a:p>
            <a:pPr algn="ctr"/>
            <a:r>
              <a:rPr lang="en-US" b="1" dirty="0">
                <a:solidFill>
                  <a:srgbClr val="0070C0"/>
                </a:solidFill>
              </a:rPr>
              <a:t>Diseconomies of scale or decreasing</a:t>
            </a:r>
            <a:br>
              <a:rPr lang="en-US" b="1" dirty="0">
                <a:solidFill>
                  <a:srgbClr val="0070C0"/>
                </a:solidFill>
              </a:rPr>
            </a:br>
            <a:r>
              <a:rPr lang="en-US" b="1" dirty="0">
                <a:solidFill>
                  <a:srgbClr val="0070C0"/>
                </a:solidFill>
              </a:rPr>
              <a:t>returns to scale</a:t>
            </a:r>
            <a:br>
              <a:rPr lang="en-US" b="1" dirty="0">
                <a:solidFill>
                  <a:srgbClr val="0070C0"/>
                </a:solidFill>
              </a:rPr>
            </a:br>
            <a:r>
              <a:rPr lang="en-US" dirty="0"/>
              <a:t>As production expands, unit costs rise</a:t>
            </a:r>
            <a:br>
              <a:rPr lang="en-US" dirty="0"/>
            </a:br>
            <a:r>
              <a:rPr lang="en-US" dirty="0"/>
              <a:t>A bit hard to imagine</a:t>
            </a:r>
          </a:p>
        </p:txBody>
      </p:sp>
      <p:sp>
        <p:nvSpPr>
          <p:cNvPr id="3" name="Content Placeholder 2">
            <a:extLst>
              <a:ext uri="{FF2B5EF4-FFF2-40B4-BE49-F238E27FC236}">
                <a16:creationId xmlns:a16="http://schemas.microsoft.com/office/drawing/2014/main" id="{DB8862B0-48D9-DB1B-F542-01A47B9C560C}"/>
              </a:ext>
            </a:extLst>
          </p:cNvPr>
          <p:cNvSpPr>
            <a:spLocks noGrp="1"/>
          </p:cNvSpPr>
          <p:nvPr>
            <p:ph idx="1"/>
          </p:nvPr>
        </p:nvSpPr>
        <p:spPr>
          <a:xfrm>
            <a:off x="838200" y="2348753"/>
            <a:ext cx="10515600" cy="4144122"/>
          </a:xfrm>
        </p:spPr>
        <p:txBody>
          <a:bodyPr>
            <a:normAutofit fontScale="62500" lnSpcReduction="20000"/>
          </a:bodyPr>
          <a:lstStyle/>
          <a:p>
            <a:pPr marL="0" indent="0">
              <a:buNone/>
            </a:pPr>
            <a:endParaRPr lang="en-US" dirty="0"/>
          </a:p>
          <a:p>
            <a:pPr marL="0" indent="0">
              <a:buNone/>
            </a:pPr>
            <a:r>
              <a:rPr lang="en-US" dirty="0"/>
              <a:t>       </a:t>
            </a:r>
            <a:r>
              <a:rPr lang="en-US" sz="3200" dirty="0"/>
              <a:t>$/Q</a:t>
            </a:r>
            <a:r>
              <a:rPr lang="en-US" dirty="0"/>
              <a:t>	</a:t>
            </a:r>
          </a:p>
          <a:p>
            <a:pPr marL="0" indent="0">
              <a:buNone/>
            </a:pPr>
            <a:endParaRPr lang="en-US" dirty="0"/>
          </a:p>
          <a:p>
            <a:pPr marL="0" indent="0">
              <a:buNone/>
            </a:pPr>
            <a:r>
              <a:rPr lang="en-US" dirty="0"/>
              <a:t>									</a:t>
            </a:r>
            <a:r>
              <a:rPr lang="en-US" sz="4600" dirty="0"/>
              <a:t>LRAC</a:t>
            </a:r>
          </a:p>
          <a:p>
            <a:pPr marL="0" indent="0">
              <a:buNone/>
            </a:pPr>
            <a:r>
              <a:rPr lang="en-US" dirty="0"/>
              <a:t>									</a:t>
            </a:r>
          </a:p>
          <a:p>
            <a:pPr marL="0" indent="0">
              <a:buNone/>
            </a:pPr>
            <a:endParaRPr lang="en-US" sz="3600" dirty="0"/>
          </a:p>
          <a:p>
            <a:pPr marL="0" indent="0">
              <a:buNone/>
            </a:pPr>
            <a:endParaRPr lang="en-US" sz="3600" dirty="0"/>
          </a:p>
          <a:p>
            <a:pPr marL="0" indent="0">
              <a:buNone/>
            </a:pPr>
            <a:endParaRPr lang="en-US" sz="3600" dirty="0"/>
          </a:p>
          <a:p>
            <a:pPr marL="0" indent="0">
              <a:buNone/>
            </a:pPr>
            <a:r>
              <a:rPr lang="en-US" sz="3600" dirty="0"/>
              <a:t>								</a:t>
            </a:r>
            <a:endParaRPr lang="en-US" dirty="0"/>
          </a:p>
          <a:p>
            <a:pPr marL="0" indent="0">
              <a:buNone/>
            </a:pPr>
            <a:endParaRPr lang="en-US" dirty="0"/>
          </a:p>
          <a:p>
            <a:pPr marL="0" indent="0">
              <a:buNone/>
            </a:pPr>
            <a:r>
              <a:rPr lang="en-US" dirty="0"/>
              <a:t>										</a:t>
            </a:r>
            <a:r>
              <a:rPr lang="en-US" sz="4000" dirty="0"/>
              <a:t>Q</a:t>
            </a:r>
          </a:p>
        </p:txBody>
      </p:sp>
      <p:cxnSp>
        <p:nvCxnSpPr>
          <p:cNvPr id="5" name="Straight Connector 4">
            <a:extLst>
              <a:ext uri="{FF2B5EF4-FFF2-40B4-BE49-F238E27FC236}">
                <a16:creationId xmlns:a16="http://schemas.microsoft.com/office/drawing/2014/main" id="{4179C78A-9A5D-F6BB-E4B0-8ECCF0050BDF}"/>
              </a:ext>
            </a:extLst>
          </p:cNvPr>
          <p:cNvCxnSpPr>
            <a:cxnSpLocks/>
          </p:cNvCxnSpPr>
          <p:nvPr/>
        </p:nvCxnSpPr>
        <p:spPr>
          <a:xfrm>
            <a:off x="1990165" y="2796988"/>
            <a:ext cx="0" cy="295835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7929C85-FD20-7F02-1797-2B0D34FE28F9}"/>
              </a:ext>
            </a:extLst>
          </p:cNvPr>
          <p:cNvCxnSpPr/>
          <p:nvPr/>
        </p:nvCxnSpPr>
        <p:spPr>
          <a:xfrm>
            <a:off x="2008094" y="5755341"/>
            <a:ext cx="778136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 name="Freeform 5">
            <a:extLst>
              <a:ext uri="{FF2B5EF4-FFF2-40B4-BE49-F238E27FC236}">
                <a16:creationId xmlns:a16="http://schemas.microsoft.com/office/drawing/2014/main" id="{B4FC5FDC-239E-0FBC-A37C-F8E68CC73D89}"/>
              </a:ext>
            </a:extLst>
          </p:cNvPr>
          <p:cNvSpPr/>
          <p:nvPr/>
        </p:nvSpPr>
        <p:spPr>
          <a:xfrm>
            <a:off x="2187387" y="3332310"/>
            <a:ext cx="7171765" cy="1854279"/>
          </a:xfrm>
          <a:custGeom>
            <a:avLst/>
            <a:gdLst>
              <a:gd name="connsiteX0" fmla="*/ 0 w 7171765"/>
              <a:gd name="connsiteY0" fmla="*/ 0 h 1854279"/>
              <a:gd name="connsiteX1" fmla="*/ 1129553 w 7171765"/>
              <a:gd name="connsiteY1" fmla="*/ 932329 h 1854279"/>
              <a:gd name="connsiteX2" fmla="*/ 2438400 w 7171765"/>
              <a:gd name="connsiteY2" fmla="*/ 1577788 h 1854279"/>
              <a:gd name="connsiteX3" fmla="*/ 3693459 w 7171765"/>
              <a:gd name="connsiteY3" fmla="*/ 1846729 h 1854279"/>
              <a:gd name="connsiteX4" fmla="*/ 5253318 w 7171765"/>
              <a:gd name="connsiteY4" fmla="*/ 1703294 h 1854279"/>
              <a:gd name="connsiteX5" fmla="*/ 6562165 w 7171765"/>
              <a:gd name="connsiteY5" fmla="*/ 950259 h 1854279"/>
              <a:gd name="connsiteX6" fmla="*/ 7171765 w 7171765"/>
              <a:gd name="connsiteY6" fmla="*/ 394447 h 1854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71765" h="1854279">
                <a:moveTo>
                  <a:pt x="0" y="0"/>
                </a:moveTo>
                <a:cubicBezTo>
                  <a:pt x="361576" y="334682"/>
                  <a:pt x="723153" y="669364"/>
                  <a:pt x="1129553" y="932329"/>
                </a:cubicBezTo>
                <a:cubicBezTo>
                  <a:pt x="1535953" y="1195294"/>
                  <a:pt x="2011083" y="1425388"/>
                  <a:pt x="2438400" y="1577788"/>
                </a:cubicBezTo>
                <a:cubicBezTo>
                  <a:pt x="2865717" y="1730188"/>
                  <a:pt x="3224306" y="1825811"/>
                  <a:pt x="3693459" y="1846729"/>
                </a:cubicBezTo>
                <a:cubicBezTo>
                  <a:pt x="4162612" y="1867647"/>
                  <a:pt x="4775200" y="1852706"/>
                  <a:pt x="5253318" y="1703294"/>
                </a:cubicBezTo>
                <a:cubicBezTo>
                  <a:pt x="5731436" y="1553882"/>
                  <a:pt x="6242424" y="1168400"/>
                  <a:pt x="6562165" y="950259"/>
                </a:cubicBezTo>
                <a:cubicBezTo>
                  <a:pt x="6881906" y="732118"/>
                  <a:pt x="7026835" y="563282"/>
                  <a:pt x="7171765" y="394447"/>
                </a:cubicBezTo>
              </a:path>
            </a:pathLst>
          </a:custGeom>
          <a:noFill/>
          <a:ln w="34925">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6A06FD86-B05A-E449-B21D-833115B12110}"/>
              </a:ext>
            </a:extLst>
          </p:cNvPr>
          <p:cNvSpPr txBox="1"/>
          <p:nvPr/>
        </p:nvSpPr>
        <p:spPr>
          <a:xfrm>
            <a:off x="9965941" y="4724924"/>
            <a:ext cx="2226059" cy="461665"/>
          </a:xfrm>
          <a:prstGeom prst="rect">
            <a:avLst/>
          </a:prstGeom>
          <a:noFill/>
        </p:spPr>
        <p:txBody>
          <a:bodyPr wrap="none" rtlCol="0">
            <a:spAutoFit/>
          </a:bodyPr>
          <a:lstStyle/>
          <a:p>
            <a:r>
              <a:rPr lang="en-US" sz="2400" dirty="0"/>
              <a:t>Where is LRMC?</a:t>
            </a:r>
          </a:p>
        </p:txBody>
      </p:sp>
    </p:spTree>
    <p:extLst>
      <p:ext uri="{BB962C8B-B14F-4D97-AF65-F5344CB8AC3E}">
        <p14:creationId xmlns:p14="http://schemas.microsoft.com/office/powerpoint/2010/main" val="14877369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589A6-EEED-8D62-5F00-3B93A7DE15F2}"/>
              </a:ext>
            </a:extLst>
          </p:cNvPr>
          <p:cNvSpPr>
            <a:spLocks noGrp="1"/>
          </p:cNvSpPr>
          <p:nvPr>
            <p:ph type="title"/>
          </p:nvPr>
        </p:nvSpPr>
        <p:spPr/>
        <p:txBody>
          <a:bodyPr/>
          <a:lstStyle/>
          <a:p>
            <a:pPr algn="ctr"/>
            <a:r>
              <a:rPr lang="en-US" b="1" dirty="0">
                <a:solidFill>
                  <a:srgbClr val="00AE89"/>
                </a:solidFill>
              </a:rPr>
              <a:t>Economies of scale: Why? </a:t>
            </a:r>
          </a:p>
        </p:txBody>
      </p:sp>
      <p:sp>
        <p:nvSpPr>
          <p:cNvPr id="3" name="Content Placeholder 2">
            <a:extLst>
              <a:ext uri="{FF2B5EF4-FFF2-40B4-BE49-F238E27FC236}">
                <a16:creationId xmlns:a16="http://schemas.microsoft.com/office/drawing/2014/main" id="{ACA92328-7401-11B9-F96F-E5AC0B7A6801}"/>
              </a:ext>
            </a:extLst>
          </p:cNvPr>
          <p:cNvSpPr>
            <a:spLocks noGrp="1"/>
          </p:cNvSpPr>
          <p:nvPr>
            <p:ph idx="1"/>
          </p:nvPr>
        </p:nvSpPr>
        <p:spPr>
          <a:xfrm>
            <a:off x="838199" y="1825624"/>
            <a:ext cx="10810461" cy="4853471"/>
          </a:xfrm>
        </p:spPr>
        <p:txBody>
          <a:bodyPr>
            <a:normAutofit fontScale="92500" lnSpcReduction="10000"/>
          </a:bodyPr>
          <a:lstStyle/>
          <a:p>
            <a:r>
              <a:rPr lang="en-US" dirty="0"/>
              <a:t>Machines (capital) that are specialized and </a:t>
            </a:r>
            <a:r>
              <a:rPr lang="en-US" sz="3200" dirty="0"/>
              <a:t>indivisible</a:t>
            </a:r>
            <a:r>
              <a:rPr lang="en-US" dirty="0"/>
              <a:t>: they can handle huge output and are expensive at a small scale. </a:t>
            </a:r>
          </a:p>
          <a:p>
            <a:pPr lvl="1"/>
            <a:r>
              <a:rPr lang="en-US" dirty="0"/>
              <a:t>Utilities like the electric grid. Auto production. </a:t>
            </a:r>
          </a:p>
          <a:p>
            <a:r>
              <a:rPr lang="en-US" dirty="0"/>
              <a:t>Some firms’ product gets better the larger the network of customers </a:t>
            </a:r>
          </a:p>
          <a:p>
            <a:pPr lvl="1"/>
            <a:r>
              <a:rPr lang="en-US" dirty="0"/>
              <a:t>Facebook &amp; other social media</a:t>
            </a:r>
          </a:p>
          <a:p>
            <a:r>
              <a:rPr lang="en-US" dirty="0"/>
              <a:t>Large firms can negotiate better prices from suppliers and get better deals when they borrow money</a:t>
            </a:r>
          </a:p>
          <a:p>
            <a:pPr lvl="1"/>
            <a:r>
              <a:rPr lang="en-US" dirty="0"/>
              <a:t>Amazon and Wal-Mart</a:t>
            </a:r>
          </a:p>
          <a:p>
            <a:r>
              <a:rPr lang="en-US" dirty="0"/>
              <a:t>Large, diversified firms can handle risks and shocks better</a:t>
            </a:r>
          </a:p>
          <a:p>
            <a:pPr lvl="1"/>
            <a:r>
              <a:rPr lang="en-US" dirty="0"/>
              <a:t>Berkshire-Hathaway (transport, insurance, manufacturing, energy, more)</a:t>
            </a:r>
          </a:p>
          <a:p>
            <a:r>
              <a:rPr lang="en-US" dirty="0"/>
              <a:t>Sometimes clusters of smaller firms can together enjoy economies of scale (which in this case are called “external economies of scale”)</a:t>
            </a:r>
          </a:p>
          <a:p>
            <a:pPr lvl="1"/>
            <a:r>
              <a:rPr lang="en-US" dirty="0"/>
              <a:t>Hollywood, films; Silicon Valley, tech; Helsinki, design      </a:t>
            </a:r>
            <a:r>
              <a:rPr lang="en-US" dirty="0">
                <a:solidFill>
                  <a:srgbClr val="00AE89"/>
                </a:solidFill>
              </a:rPr>
              <a:t>Why is this slide so dense?</a:t>
            </a:r>
            <a:endParaRPr lang="en-US" dirty="0"/>
          </a:p>
          <a:p>
            <a:endParaRPr lang="en-US" dirty="0"/>
          </a:p>
        </p:txBody>
      </p:sp>
    </p:spTree>
    <p:extLst>
      <p:ext uri="{BB962C8B-B14F-4D97-AF65-F5344CB8AC3E}">
        <p14:creationId xmlns:p14="http://schemas.microsoft.com/office/powerpoint/2010/main" val="17456760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179D5-ADAC-8E67-921F-2DE2DC95BC5F}"/>
              </a:ext>
            </a:extLst>
          </p:cNvPr>
          <p:cNvSpPr>
            <a:spLocks noGrp="1"/>
          </p:cNvSpPr>
          <p:nvPr>
            <p:ph type="title"/>
          </p:nvPr>
        </p:nvSpPr>
        <p:spPr/>
        <p:txBody>
          <a:bodyPr/>
          <a:lstStyle/>
          <a:p>
            <a:pPr algn="ctr"/>
            <a:r>
              <a:rPr lang="en-US" dirty="0">
                <a:solidFill>
                  <a:schemeClr val="bg2">
                    <a:lumMod val="50000"/>
                  </a:schemeClr>
                </a:solidFill>
              </a:rPr>
              <a:t>Economies of scale =&gt; Natural monopoly</a:t>
            </a:r>
          </a:p>
        </p:txBody>
      </p:sp>
      <p:sp>
        <p:nvSpPr>
          <p:cNvPr id="3" name="Content Placeholder 2">
            <a:extLst>
              <a:ext uri="{FF2B5EF4-FFF2-40B4-BE49-F238E27FC236}">
                <a16:creationId xmlns:a16="http://schemas.microsoft.com/office/drawing/2014/main" id="{E8806BE8-D837-B9DE-27CB-95CD4CEE5C44}"/>
              </a:ext>
            </a:extLst>
          </p:cNvPr>
          <p:cNvSpPr>
            <a:spLocks noGrp="1"/>
          </p:cNvSpPr>
          <p:nvPr>
            <p:ph idx="1"/>
          </p:nvPr>
        </p:nvSpPr>
        <p:spPr/>
        <p:txBody>
          <a:bodyPr/>
          <a:lstStyle/>
          <a:p>
            <a:r>
              <a:rPr lang="en-US" dirty="0"/>
              <a:t>If large scale means lower costs, big firms can out-compete small firms</a:t>
            </a:r>
          </a:p>
          <a:p>
            <a:r>
              <a:rPr lang="en-US" dirty="0"/>
              <a:t>The long-run outcome could be a single firm</a:t>
            </a:r>
          </a:p>
          <a:p>
            <a:r>
              <a:rPr lang="en-US" dirty="0"/>
              <a:t>Monopolies can raise prices to their captive market of buyers</a:t>
            </a:r>
          </a:p>
          <a:p>
            <a:r>
              <a:rPr lang="en-US" dirty="0"/>
              <a:t>Some nations permit monopolies in areas where they have a technological advantage: utilities like power, transport, water, communications…where capital investment needs to be very large</a:t>
            </a:r>
          </a:p>
          <a:p>
            <a:r>
              <a:rPr lang="en-US" dirty="0"/>
              <a:t>Governments sometimes regulate these firms to protect consumers</a:t>
            </a:r>
          </a:p>
        </p:txBody>
      </p:sp>
    </p:spTree>
    <p:extLst>
      <p:ext uri="{BB962C8B-B14F-4D97-AF65-F5344CB8AC3E}">
        <p14:creationId xmlns:p14="http://schemas.microsoft.com/office/powerpoint/2010/main" val="1489791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E199B-7817-929F-F210-F80070C348EC}"/>
              </a:ext>
            </a:extLst>
          </p:cNvPr>
          <p:cNvSpPr>
            <a:spLocks noGrp="1"/>
          </p:cNvSpPr>
          <p:nvPr>
            <p:ph type="title"/>
          </p:nvPr>
        </p:nvSpPr>
        <p:spPr/>
        <p:txBody>
          <a:bodyPr/>
          <a:lstStyle/>
          <a:p>
            <a:r>
              <a:rPr lang="en-US" dirty="0"/>
              <a:t>The production function</a:t>
            </a:r>
          </a:p>
        </p:txBody>
      </p:sp>
      <p:sp>
        <p:nvSpPr>
          <p:cNvPr id="3" name="Content Placeholder 2">
            <a:extLst>
              <a:ext uri="{FF2B5EF4-FFF2-40B4-BE49-F238E27FC236}">
                <a16:creationId xmlns:a16="http://schemas.microsoft.com/office/drawing/2014/main" id="{88AD006E-3530-FE3E-67AE-5AD2BDA6B4B0}"/>
              </a:ext>
            </a:extLst>
          </p:cNvPr>
          <p:cNvSpPr>
            <a:spLocks noGrp="1"/>
          </p:cNvSpPr>
          <p:nvPr>
            <p:ph idx="1"/>
          </p:nvPr>
        </p:nvSpPr>
        <p:spPr>
          <a:xfrm>
            <a:off x="838200" y="1426029"/>
            <a:ext cx="10515600" cy="4750934"/>
          </a:xfrm>
        </p:spPr>
        <p:txBody>
          <a:bodyPr/>
          <a:lstStyle/>
          <a:p>
            <a:r>
              <a:rPr lang="en-US" dirty="0"/>
              <a:t>Card production requires labor, a workspace, paper, art, glue, scissors, and pen: </a:t>
            </a:r>
            <a:r>
              <a:rPr lang="en-US" sz="3200" dirty="0"/>
              <a:t>INPUTS</a:t>
            </a:r>
          </a:p>
          <a:p>
            <a:r>
              <a:rPr lang="en-US" dirty="0"/>
              <a:t>The function specifies how to put these together</a:t>
            </a:r>
          </a:p>
          <a:p>
            <a:pPr marL="0" indent="0">
              <a:buNone/>
            </a:pPr>
            <a:endParaRPr lang="en-US" dirty="0"/>
          </a:p>
          <a:p>
            <a:r>
              <a:rPr lang="en-US" dirty="0"/>
              <a:t>In microeconomics, we distinguish short-run conditions from long-run conditions</a:t>
            </a:r>
          </a:p>
          <a:p>
            <a:r>
              <a:rPr lang="en-US" dirty="0"/>
              <a:t>The short run: at least one input is fixed in quantity, up and down</a:t>
            </a:r>
          </a:p>
          <a:p>
            <a:r>
              <a:rPr lang="en-US" dirty="0"/>
              <a:t>The long run: all inputs can be varied, including reduced to zero</a:t>
            </a:r>
          </a:p>
          <a:p>
            <a:r>
              <a:rPr lang="en-US" dirty="0"/>
              <a:t>In our factory, which inputs were fixed and which were variable?</a:t>
            </a:r>
          </a:p>
          <a:p>
            <a:endParaRPr lang="en-US" dirty="0"/>
          </a:p>
        </p:txBody>
      </p:sp>
    </p:spTree>
    <p:extLst>
      <p:ext uri="{BB962C8B-B14F-4D97-AF65-F5344CB8AC3E}">
        <p14:creationId xmlns:p14="http://schemas.microsoft.com/office/powerpoint/2010/main" val="159518116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42910-BADE-61A3-D541-7066A6BCA7AC}"/>
              </a:ext>
            </a:extLst>
          </p:cNvPr>
          <p:cNvSpPr>
            <a:spLocks noGrp="1"/>
          </p:cNvSpPr>
          <p:nvPr>
            <p:ph type="title"/>
          </p:nvPr>
        </p:nvSpPr>
        <p:spPr>
          <a:xfrm>
            <a:off x="838200" y="365125"/>
            <a:ext cx="10515600" cy="2116818"/>
          </a:xfrm>
        </p:spPr>
        <p:txBody>
          <a:bodyPr/>
          <a:lstStyle/>
          <a:p>
            <a:pPr algn="ctr"/>
            <a:r>
              <a:rPr lang="en-US" dirty="0"/>
              <a:t>A high degree of competition produces many benefits to society </a:t>
            </a:r>
          </a:p>
        </p:txBody>
      </p:sp>
      <p:sp>
        <p:nvSpPr>
          <p:cNvPr id="3" name="Content Placeholder 2">
            <a:extLst>
              <a:ext uri="{FF2B5EF4-FFF2-40B4-BE49-F238E27FC236}">
                <a16:creationId xmlns:a16="http://schemas.microsoft.com/office/drawing/2014/main" id="{2E403775-FED3-80FD-3CB6-A94B8EB6FAAF}"/>
              </a:ext>
            </a:extLst>
          </p:cNvPr>
          <p:cNvSpPr>
            <a:spLocks noGrp="1"/>
          </p:cNvSpPr>
          <p:nvPr>
            <p:ph idx="1"/>
          </p:nvPr>
        </p:nvSpPr>
        <p:spPr>
          <a:xfrm>
            <a:off x="613955" y="2481943"/>
            <a:ext cx="10959736" cy="3695019"/>
          </a:xfrm>
        </p:spPr>
        <p:txBody>
          <a:bodyPr>
            <a:normAutofit/>
          </a:bodyPr>
          <a:lstStyle/>
          <a:p>
            <a:r>
              <a:rPr lang="en-US" sz="3600" dirty="0"/>
              <a:t>On the other hand, firms never </a:t>
            </a:r>
            <a:r>
              <a:rPr lang="en-US" sz="3600" dirty="0">
                <a:solidFill>
                  <a:srgbClr val="FF005E"/>
                </a:solidFill>
              </a:rPr>
              <a:t>want</a:t>
            </a:r>
            <a:r>
              <a:rPr lang="en-US" sz="3600" dirty="0"/>
              <a:t> to be in competitive situations: they make every effort to avoid that because it tends to push down P and profit</a:t>
            </a:r>
          </a:p>
          <a:p>
            <a:r>
              <a:rPr lang="en-US" sz="3600" dirty="0"/>
              <a:t>In real life, rich economies are dominated by large, imperfectly-competitive firms with high profits</a:t>
            </a:r>
          </a:p>
          <a:p>
            <a:r>
              <a:rPr lang="en-US" sz="3600" dirty="0"/>
              <a:t>U.S.: average &amp; median firm size </a:t>
            </a:r>
            <a:r>
              <a:rPr lang="en-US" sz="3600"/>
              <a:t>tripled just in </a:t>
            </a:r>
            <a:r>
              <a:rPr lang="en-US" sz="3600" dirty="0"/>
              <a:t>the 21</a:t>
            </a:r>
            <a:r>
              <a:rPr lang="en-US" sz="3600" baseline="30000" dirty="0"/>
              <a:t>st</a:t>
            </a:r>
            <a:r>
              <a:rPr lang="en-US" sz="3600" dirty="0"/>
              <a:t> C  </a:t>
            </a:r>
          </a:p>
        </p:txBody>
      </p:sp>
    </p:spTree>
    <p:extLst>
      <p:ext uri="{BB962C8B-B14F-4D97-AF65-F5344CB8AC3E}">
        <p14:creationId xmlns:p14="http://schemas.microsoft.com/office/powerpoint/2010/main" val="391225932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BD972-2A35-FC99-6C95-C3297A4109D2}"/>
              </a:ext>
            </a:extLst>
          </p:cNvPr>
          <p:cNvSpPr>
            <a:spLocks noGrp="1"/>
          </p:cNvSpPr>
          <p:nvPr>
            <p:ph type="title"/>
          </p:nvPr>
        </p:nvSpPr>
        <p:spPr/>
        <p:txBody>
          <a:bodyPr/>
          <a:lstStyle/>
          <a:p>
            <a:r>
              <a:rPr lang="en-US" dirty="0"/>
              <a:t>Profit maximization problem</a:t>
            </a:r>
          </a:p>
        </p:txBody>
      </p:sp>
      <p:sp>
        <p:nvSpPr>
          <p:cNvPr id="3" name="Content Placeholder 2">
            <a:extLst>
              <a:ext uri="{FF2B5EF4-FFF2-40B4-BE49-F238E27FC236}">
                <a16:creationId xmlns:a16="http://schemas.microsoft.com/office/drawing/2014/main" id="{7A7CFE84-8397-AF8F-6049-AD56B6F46928}"/>
              </a:ext>
            </a:extLst>
          </p:cNvPr>
          <p:cNvSpPr>
            <a:spLocks noGrp="1"/>
          </p:cNvSpPr>
          <p:nvPr>
            <p:ph sz="half" idx="1"/>
          </p:nvPr>
        </p:nvSpPr>
        <p:spPr/>
        <p:txBody>
          <a:bodyPr>
            <a:normAutofit lnSpcReduction="10000"/>
          </a:bodyPr>
          <a:lstStyle/>
          <a:p>
            <a:r>
              <a:rPr lang="en-US" dirty="0"/>
              <a:t>Total Fixed costs = 100</a:t>
            </a:r>
          </a:p>
          <a:p>
            <a:r>
              <a:rPr lang="en-US" dirty="0"/>
              <a:t>Total Variable costs = Q</a:t>
            </a:r>
            <a:r>
              <a:rPr lang="en-US" baseline="30000" dirty="0"/>
              <a:t>2</a:t>
            </a:r>
          </a:p>
          <a:p>
            <a:r>
              <a:rPr lang="en-US" dirty="0"/>
              <a:t>Total Costs =</a:t>
            </a:r>
          </a:p>
          <a:p>
            <a:r>
              <a:rPr lang="en-US" dirty="0"/>
              <a:t>MC = 2Q</a:t>
            </a:r>
          </a:p>
          <a:p>
            <a:r>
              <a:rPr lang="en-US" dirty="0"/>
              <a:t>Average Variable Costs =</a:t>
            </a:r>
          </a:p>
          <a:p>
            <a:r>
              <a:rPr lang="en-US" dirty="0"/>
              <a:t>Average Total Costs =</a:t>
            </a:r>
          </a:p>
          <a:p>
            <a:pPr marL="0" indent="0">
              <a:buNone/>
            </a:pPr>
            <a:r>
              <a:rPr lang="en-US" dirty="0"/>
              <a:t> </a:t>
            </a:r>
          </a:p>
          <a:p>
            <a:endParaRPr lang="en-US" dirty="0"/>
          </a:p>
        </p:txBody>
      </p:sp>
      <p:sp>
        <p:nvSpPr>
          <p:cNvPr id="4" name="Content Placeholder 3">
            <a:extLst>
              <a:ext uri="{FF2B5EF4-FFF2-40B4-BE49-F238E27FC236}">
                <a16:creationId xmlns:a16="http://schemas.microsoft.com/office/drawing/2014/main" id="{E47ED680-B009-9D1E-E6C2-DDBBE8E41C56}"/>
              </a:ext>
            </a:extLst>
          </p:cNvPr>
          <p:cNvSpPr>
            <a:spLocks noGrp="1"/>
          </p:cNvSpPr>
          <p:nvPr>
            <p:ph sz="half" idx="2"/>
          </p:nvPr>
        </p:nvSpPr>
        <p:spPr/>
        <p:txBody>
          <a:bodyPr>
            <a:normAutofit lnSpcReduction="10000"/>
          </a:bodyPr>
          <a:lstStyle/>
          <a:p>
            <a:r>
              <a:rPr lang="en-US" dirty="0"/>
              <a:t>Find the profit-maximizing level of Q (Q*) for this firm</a:t>
            </a:r>
          </a:p>
          <a:p>
            <a:r>
              <a:rPr lang="en-US" dirty="0"/>
              <a:t>Check to see if the firm is covering variable costs</a:t>
            </a:r>
          </a:p>
          <a:p>
            <a:r>
              <a:rPr lang="en-US" dirty="0"/>
              <a:t>Calculate profit per unit at Q* and total profit</a:t>
            </a:r>
          </a:p>
          <a:p>
            <a:r>
              <a:rPr lang="en-US" dirty="0"/>
              <a:t>Calculate total profit and Q*+1 and Q*-1</a:t>
            </a:r>
          </a:p>
          <a:p>
            <a:r>
              <a:rPr lang="en-US" dirty="0"/>
              <a:t>Do you believe in </a:t>
            </a:r>
            <a:r>
              <a:rPr lang="en-US"/>
              <a:t>marginal analysis?</a:t>
            </a:r>
            <a:endParaRPr lang="en-US" dirty="0"/>
          </a:p>
        </p:txBody>
      </p:sp>
    </p:spTree>
    <p:extLst>
      <p:ext uri="{BB962C8B-B14F-4D97-AF65-F5344CB8AC3E}">
        <p14:creationId xmlns:p14="http://schemas.microsoft.com/office/powerpoint/2010/main" val="1028116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29859E4-8561-6178-0884-ACDD09331F18}"/>
              </a:ext>
            </a:extLst>
          </p:cNvPr>
          <p:cNvSpPr>
            <a:spLocks noGrp="1"/>
          </p:cNvSpPr>
          <p:nvPr>
            <p:ph type="title"/>
          </p:nvPr>
        </p:nvSpPr>
        <p:spPr/>
        <p:txBody>
          <a:bodyPr/>
          <a:lstStyle/>
          <a:p>
            <a:pPr algn="ctr"/>
            <a:r>
              <a:rPr lang="en-US" dirty="0">
                <a:solidFill>
                  <a:srgbClr val="007405"/>
                </a:solidFill>
              </a:rPr>
              <a:t>A variety of stylized production functions</a:t>
            </a:r>
            <a:br>
              <a:rPr lang="en-US" dirty="0">
                <a:solidFill>
                  <a:srgbClr val="007405"/>
                </a:solidFill>
              </a:rPr>
            </a:br>
            <a:r>
              <a:rPr lang="en-US" sz="3600" dirty="0">
                <a:solidFill>
                  <a:srgbClr val="007405"/>
                </a:solidFill>
              </a:rPr>
              <a:t>Other inputs typically constant; increase labor</a:t>
            </a:r>
          </a:p>
        </p:txBody>
      </p:sp>
      <p:cxnSp>
        <p:nvCxnSpPr>
          <p:cNvPr id="6" name="Straight Connector 5">
            <a:extLst>
              <a:ext uri="{FF2B5EF4-FFF2-40B4-BE49-F238E27FC236}">
                <a16:creationId xmlns:a16="http://schemas.microsoft.com/office/drawing/2014/main" id="{0FC63BCD-B10F-3D93-0149-C4D6630F9193}"/>
              </a:ext>
            </a:extLst>
          </p:cNvPr>
          <p:cNvCxnSpPr/>
          <p:nvPr/>
        </p:nvCxnSpPr>
        <p:spPr>
          <a:xfrm>
            <a:off x="574431" y="2297723"/>
            <a:ext cx="0" cy="28135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3D35D06F-2766-0603-667B-7F5D4409A34E}"/>
              </a:ext>
            </a:extLst>
          </p:cNvPr>
          <p:cNvCxnSpPr/>
          <p:nvPr/>
        </p:nvCxnSpPr>
        <p:spPr>
          <a:xfrm>
            <a:off x="574431" y="5111262"/>
            <a:ext cx="282526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6158BAF-4371-19F7-56C8-5951F7FE6E9F}"/>
              </a:ext>
            </a:extLst>
          </p:cNvPr>
          <p:cNvCxnSpPr/>
          <p:nvPr/>
        </p:nvCxnSpPr>
        <p:spPr>
          <a:xfrm>
            <a:off x="4513385" y="2297723"/>
            <a:ext cx="0" cy="281353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C5A78B9-1AE0-BA7E-5AE7-76AA2FA9BE94}"/>
              </a:ext>
            </a:extLst>
          </p:cNvPr>
          <p:cNvCxnSpPr/>
          <p:nvPr/>
        </p:nvCxnSpPr>
        <p:spPr>
          <a:xfrm>
            <a:off x="4513385" y="5111262"/>
            <a:ext cx="2919046" cy="0"/>
          </a:xfrm>
          <a:prstGeom prst="line">
            <a:avLst/>
          </a:prstGeom>
          <a:ln w="254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5B8C2B53-9923-850A-FC4D-2AA852AD9C8C}"/>
              </a:ext>
            </a:extLst>
          </p:cNvPr>
          <p:cNvCxnSpPr/>
          <p:nvPr/>
        </p:nvCxnSpPr>
        <p:spPr>
          <a:xfrm>
            <a:off x="8440615" y="2297723"/>
            <a:ext cx="0" cy="281353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E73A3B50-A180-62F8-1E23-9B946835BD3D}"/>
              </a:ext>
            </a:extLst>
          </p:cNvPr>
          <p:cNvCxnSpPr/>
          <p:nvPr/>
        </p:nvCxnSpPr>
        <p:spPr>
          <a:xfrm>
            <a:off x="8440615" y="5099538"/>
            <a:ext cx="3012830" cy="1172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89B1464D-2110-2E31-7265-924BD4244B25}"/>
              </a:ext>
            </a:extLst>
          </p:cNvPr>
          <p:cNvSpPr txBox="1"/>
          <p:nvPr/>
        </p:nvSpPr>
        <p:spPr>
          <a:xfrm>
            <a:off x="2992582" y="5419898"/>
            <a:ext cx="1265090" cy="369332"/>
          </a:xfrm>
          <a:prstGeom prst="rect">
            <a:avLst/>
          </a:prstGeom>
          <a:noFill/>
        </p:spPr>
        <p:txBody>
          <a:bodyPr wrap="none" rtlCol="0">
            <a:spAutoFit/>
          </a:bodyPr>
          <a:lstStyle/>
          <a:p>
            <a:r>
              <a:rPr lang="en-US" dirty="0"/>
              <a:t>Labor input</a:t>
            </a:r>
          </a:p>
        </p:txBody>
      </p:sp>
      <p:sp>
        <p:nvSpPr>
          <p:cNvPr id="18" name="TextBox 17">
            <a:extLst>
              <a:ext uri="{FF2B5EF4-FFF2-40B4-BE49-F238E27FC236}">
                <a16:creationId xmlns:a16="http://schemas.microsoft.com/office/drawing/2014/main" id="{1EBDCCDB-9BF1-1462-9865-59A7F5343553}"/>
              </a:ext>
            </a:extLst>
          </p:cNvPr>
          <p:cNvSpPr txBox="1"/>
          <p:nvPr/>
        </p:nvSpPr>
        <p:spPr>
          <a:xfrm>
            <a:off x="6949440" y="5486400"/>
            <a:ext cx="1265090" cy="369332"/>
          </a:xfrm>
          <a:prstGeom prst="rect">
            <a:avLst/>
          </a:prstGeom>
          <a:noFill/>
        </p:spPr>
        <p:txBody>
          <a:bodyPr wrap="none" rtlCol="0">
            <a:spAutoFit/>
          </a:bodyPr>
          <a:lstStyle/>
          <a:p>
            <a:r>
              <a:rPr lang="en-US" dirty="0"/>
              <a:t>Labor input</a:t>
            </a:r>
          </a:p>
        </p:txBody>
      </p:sp>
      <p:sp>
        <p:nvSpPr>
          <p:cNvPr id="19" name="TextBox 18">
            <a:extLst>
              <a:ext uri="{FF2B5EF4-FFF2-40B4-BE49-F238E27FC236}">
                <a16:creationId xmlns:a16="http://schemas.microsoft.com/office/drawing/2014/main" id="{FDBF72F6-45AE-7630-A571-D3034EFAFB6B}"/>
              </a:ext>
            </a:extLst>
          </p:cNvPr>
          <p:cNvSpPr txBox="1"/>
          <p:nvPr/>
        </p:nvSpPr>
        <p:spPr>
          <a:xfrm>
            <a:off x="10773295" y="5419898"/>
            <a:ext cx="1265090" cy="369332"/>
          </a:xfrm>
          <a:prstGeom prst="rect">
            <a:avLst/>
          </a:prstGeom>
          <a:noFill/>
        </p:spPr>
        <p:txBody>
          <a:bodyPr wrap="none" rtlCol="0">
            <a:spAutoFit/>
          </a:bodyPr>
          <a:lstStyle/>
          <a:p>
            <a:r>
              <a:rPr lang="en-US" dirty="0"/>
              <a:t>Labor input</a:t>
            </a:r>
          </a:p>
        </p:txBody>
      </p:sp>
      <p:sp>
        <p:nvSpPr>
          <p:cNvPr id="20" name="TextBox 19">
            <a:extLst>
              <a:ext uri="{FF2B5EF4-FFF2-40B4-BE49-F238E27FC236}">
                <a16:creationId xmlns:a16="http://schemas.microsoft.com/office/drawing/2014/main" id="{DC306F88-E3D4-2A17-98C1-1D2A85D22360}"/>
              </a:ext>
            </a:extLst>
          </p:cNvPr>
          <p:cNvSpPr txBox="1"/>
          <p:nvPr/>
        </p:nvSpPr>
        <p:spPr>
          <a:xfrm>
            <a:off x="399011" y="1758462"/>
            <a:ext cx="856325" cy="369332"/>
          </a:xfrm>
          <a:prstGeom prst="rect">
            <a:avLst/>
          </a:prstGeom>
          <a:noFill/>
        </p:spPr>
        <p:txBody>
          <a:bodyPr wrap="none" rtlCol="0">
            <a:spAutoFit/>
          </a:bodyPr>
          <a:lstStyle/>
          <a:p>
            <a:r>
              <a:rPr lang="en-US" dirty="0"/>
              <a:t>Output</a:t>
            </a:r>
          </a:p>
        </p:txBody>
      </p:sp>
      <p:sp>
        <p:nvSpPr>
          <p:cNvPr id="21" name="TextBox 20">
            <a:extLst>
              <a:ext uri="{FF2B5EF4-FFF2-40B4-BE49-F238E27FC236}">
                <a16:creationId xmlns:a16="http://schemas.microsoft.com/office/drawing/2014/main" id="{B3138FCA-B9D3-4C4E-952D-B454D75B8317}"/>
              </a:ext>
            </a:extLst>
          </p:cNvPr>
          <p:cNvSpPr txBox="1"/>
          <p:nvPr/>
        </p:nvSpPr>
        <p:spPr>
          <a:xfrm>
            <a:off x="4389120" y="1878676"/>
            <a:ext cx="856325" cy="369332"/>
          </a:xfrm>
          <a:prstGeom prst="rect">
            <a:avLst/>
          </a:prstGeom>
          <a:noFill/>
        </p:spPr>
        <p:txBody>
          <a:bodyPr wrap="none" rtlCol="0">
            <a:spAutoFit/>
          </a:bodyPr>
          <a:lstStyle/>
          <a:p>
            <a:r>
              <a:rPr lang="en-US" dirty="0"/>
              <a:t>Output</a:t>
            </a:r>
          </a:p>
        </p:txBody>
      </p:sp>
      <p:sp>
        <p:nvSpPr>
          <p:cNvPr id="22" name="TextBox 21">
            <a:extLst>
              <a:ext uri="{FF2B5EF4-FFF2-40B4-BE49-F238E27FC236}">
                <a16:creationId xmlns:a16="http://schemas.microsoft.com/office/drawing/2014/main" id="{EBB8D7C9-5552-8FCB-8166-11E0FAE67719}"/>
              </a:ext>
            </a:extLst>
          </p:cNvPr>
          <p:cNvSpPr txBox="1"/>
          <p:nvPr/>
        </p:nvSpPr>
        <p:spPr>
          <a:xfrm>
            <a:off x="8214530" y="1758462"/>
            <a:ext cx="856325" cy="369332"/>
          </a:xfrm>
          <a:prstGeom prst="rect">
            <a:avLst/>
          </a:prstGeom>
          <a:noFill/>
        </p:spPr>
        <p:txBody>
          <a:bodyPr wrap="none" rtlCol="0">
            <a:spAutoFit/>
          </a:bodyPr>
          <a:lstStyle/>
          <a:p>
            <a:r>
              <a:rPr lang="en-US" dirty="0"/>
              <a:t>Output</a:t>
            </a:r>
          </a:p>
        </p:txBody>
      </p:sp>
      <p:cxnSp>
        <p:nvCxnSpPr>
          <p:cNvPr id="24" name="Straight Connector 23">
            <a:extLst>
              <a:ext uri="{FF2B5EF4-FFF2-40B4-BE49-F238E27FC236}">
                <a16:creationId xmlns:a16="http://schemas.microsoft.com/office/drawing/2014/main" id="{C101FDAC-3CEE-15FE-7272-662D9E60E852}"/>
              </a:ext>
            </a:extLst>
          </p:cNvPr>
          <p:cNvCxnSpPr>
            <a:cxnSpLocks/>
          </p:cNvCxnSpPr>
          <p:nvPr/>
        </p:nvCxnSpPr>
        <p:spPr>
          <a:xfrm flipV="1">
            <a:off x="574431" y="3042458"/>
            <a:ext cx="2825262" cy="206880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5" name="Freeform 24">
            <a:extLst>
              <a:ext uri="{FF2B5EF4-FFF2-40B4-BE49-F238E27FC236}">
                <a16:creationId xmlns:a16="http://schemas.microsoft.com/office/drawing/2014/main" id="{FDFB8630-4BA1-A688-D9F6-7642AC0E01D8}"/>
              </a:ext>
            </a:extLst>
          </p:cNvPr>
          <p:cNvSpPr/>
          <p:nvPr/>
        </p:nvSpPr>
        <p:spPr>
          <a:xfrm>
            <a:off x="4538749" y="2709949"/>
            <a:ext cx="2726575" cy="2394066"/>
          </a:xfrm>
          <a:custGeom>
            <a:avLst/>
            <a:gdLst>
              <a:gd name="connsiteX0" fmla="*/ 0 w 2726575"/>
              <a:gd name="connsiteY0" fmla="*/ 2394066 h 2394066"/>
              <a:gd name="connsiteX1" fmla="*/ 232756 w 2726575"/>
              <a:gd name="connsiteY1" fmla="*/ 1596044 h 2394066"/>
              <a:gd name="connsiteX2" fmla="*/ 714895 w 2726575"/>
              <a:gd name="connsiteY2" fmla="*/ 847898 h 2394066"/>
              <a:gd name="connsiteX3" fmla="*/ 1446415 w 2726575"/>
              <a:gd name="connsiteY3" fmla="*/ 332509 h 2394066"/>
              <a:gd name="connsiteX4" fmla="*/ 2177935 w 2726575"/>
              <a:gd name="connsiteY4" fmla="*/ 66502 h 2394066"/>
              <a:gd name="connsiteX5" fmla="*/ 2726575 w 2726575"/>
              <a:gd name="connsiteY5" fmla="*/ 0 h 2394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26575" h="2394066">
                <a:moveTo>
                  <a:pt x="0" y="2394066"/>
                </a:moveTo>
                <a:cubicBezTo>
                  <a:pt x="56803" y="2123902"/>
                  <a:pt x="113607" y="1853739"/>
                  <a:pt x="232756" y="1596044"/>
                </a:cubicBezTo>
                <a:cubicBezTo>
                  <a:pt x="351905" y="1338349"/>
                  <a:pt x="512619" y="1058487"/>
                  <a:pt x="714895" y="847898"/>
                </a:cubicBezTo>
                <a:cubicBezTo>
                  <a:pt x="917172" y="637309"/>
                  <a:pt x="1202575" y="462742"/>
                  <a:pt x="1446415" y="332509"/>
                </a:cubicBezTo>
                <a:cubicBezTo>
                  <a:pt x="1690255" y="202276"/>
                  <a:pt x="1964575" y="121920"/>
                  <a:pt x="2177935" y="66502"/>
                </a:cubicBezTo>
                <a:cubicBezTo>
                  <a:pt x="2391295" y="11084"/>
                  <a:pt x="2558935" y="5542"/>
                  <a:pt x="2726575" y="0"/>
                </a:cubicBezTo>
              </a:path>
            </a:pathLst>
          </a:custGeom>
          <a:noFill/>
          <a:ln w="254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a:extLst>
              <a:ext uri="{FF2B5EF4-FFF2-40B4-BE49-F238E27FC236}">
                <a16:creationId xmlns:a16="http://schemas.microsoft.com/office/drawing/2014/main" id="{93D3A039-9127-AB41-9F01-24F5D36D815C}"/>
              </a:ext>
            </a:extLst>
          </p:cNvPr>
          <p:cNvSpPr/>
          <p:nvPr/>
        </p:nvSpPr>
        <p:spPr>
          <a:xfrm>
            <a:off x="8462356" y="2660073"/>
            <a:ext cx="2793077" cy="2410691"/>
          </a:xfrm>
          <a:custGeom>
            <a:avLst/>
            <a:gdLst>
              <a:gd name="connsiteX0" fmla="*/ 0 w 2793077"/>
              <a:gd name="connsiteY0" fmla="*/ 2410691 h 2410691"/>
              <a:gd name="connsiteX1" fmla="*/ 515389 w 2793077"/>
              <a:gd name="connsiteY1" fmla="*/ 2294312 h 2410691"/>
              <a:gd name="connsiteX2" fmla="*/ 980902 w 2793077"/>
              <a:gd name="connsiteY2" fmla="*/ 1961803 h 2410691"/>
              <a:gd name="connsiteX3" fmla="*/ 1246909 w 2793077"/>
              <a:gd name="connsiteY3" fmla="*/ 1529542 h 2410691"/>
              <a:gd name="connsiteX4" fmla="*/ 1463040 w 2793077"/>
              <a:gd name="connsiteY4" fmla="*/ 980902 h 2410691"/>
              <a:gd name="connsiteX5" fmla="*/ 1862051 w 2793077"/>
              <a:gd name="connsiteY5" fmla="*/ 432262 h 2410691"/>
              <a:gd name="connsiteX6" fmla="*/ 2377440 w 2793077"/>
              <a:gd name="connsiteY6" fmla="*/ 83127 h 2410691"/>
              <a:gd name="connsiteX7" fmla="*/ 2793077 w 2793077"/>
              <a:gd name="connsiteY7" fmla="*/ 0 h 24106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93077" h="2410691">
                <a:moveTo>
                  <a:pt x="0" y="2410691"/>
                </a:moveTo>
                <a:cubicBezTo>
                  <a:pt x="175952" y="2389909"/>
                  <a:pt x="351905" y="2369127"/>
                  <a:pt x="515389" y="2294312"/>
                </a:cubicBezTo>
                <a:cubicBezTo>
                  <a:pt x="678873" y="2219497"/>
                  <a:pt x="858982" y="2089265"/>
                  <a:pt x="980902" y="1961803"/>
                </a:cubicBezTo>
                <a:cubicBezTo>
                  <a:pt x="1102822" y="1834341"/>
                  <a:pt x="1166553" y="1693026"/>
                  <a:pt x="1246909" y="1529542"/>
                </a:cubicBezTo>
                <a:cubicBezTo>
                  <a:pt x="1327265" y="1366058"/>
                  <a:pt x="1360516" y="1163782"/>
                  <a:pt x="1463040" y="980902"/>
                </a:cubicBezTo>
                <a:cubicBezTo>
                  <a:pt x="1565564" y="798022"/>
                  <a:pt x="1709651" y="581891"/>
                  <a:pt x="1862051" y="432262"/>
                </a:cubicBezTo>
                <a:cubicBezTo>
                  <a:pt x="2014451" y="282633"/>
                  <a:pt x="2222269" y="155171"/>
                  <a:pt x="2377440" y="83127"/>
                </a:cubicBezTo>
                <a:cubicBezTo>
                  <a:pt x="2532611" y="11083"/>
                  <a:pt x="2662844" y="5541"/>
                  <a:pt x="2793077" y="0"/>
                </a:cubicBezTo>
              </a:path>
            </a:pathLst>
          </a:custGeom>
          <a:noFill/>
          <a:ln w="254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F656F018-B628-C676-EA59-6BE1AE884EA9}"/>
              </a:ext>
            </a:extLst>
          </p:cNvPr>
          <p:cNvSpPr txBox="1"/>
          <p:nvPr/>
        </p:nvSpPr>
        <p:spPr>
          <a:xfrm>
            <a:off x="1404331" y="5895981"/>
            <a:ext cx="9383338" cy="369332"/>
          </a:xfrm>
          <a:prstGeom prst="rect">
            <a:avLst/>
          </a:prstGeom>
          <a:noFill/>
        </p:spPr>
        <p:txBody>
          <a:bodyPr wrap="none" rtlCol="0">
            <a:spAutoFit/>
          </a:bodyPr>
          <a:lstStyle/>
          <a:p>
            <a:r>
              <a:rPr lang="en-US" dirty="0"/>
              <a:t>Constant slope                                    Slope falls throughout                                     Slope rises, then falls</a:t>
            </a:r>
          </a:p>
        </p:txBody>
      </p:sp>
    </p:spTree>
    <p:extLst>
      <p:ext uri="{BB962C8B-B14F-4D97-AF65-F5344CB8AC3E}">
        <p14:creationId xmlns:p14="http://schemas.microsoft.com/office/powerpoint/2010/main" val="3378016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29859E4-8561-6178-0884-ACDD09331F18}"/>
              </a:ext>
            </a:extLst>
          </p:cNvPr>
          <p:cNvSpPr>
            <a:spLocks noGrp="1"/>
          </p:cNvSpPr>
          <p:nvPr>
            <p:ph type="title"/>
          </p:nvPr>
        </p:nvSpPr>
        <p:spPr>
          <a:xfrm>
            <a:off x="838199" y="365125"/>
            <a:ext cx="11148145" cy="999797"/>
          </a:xfrm>
        </p:spPr>
        <p:txBody>
          <a:bodyPr>
            <a:normAutofit fontScale="90000"/>
          </a:bodyPr>
          <a:lstStyle/>
          <a:p>
            <a:pPr algn="ctr"/>
            <a:r>
              <a:rPr lang="en-US" dirty="0">
                <a:solidFill>
                  <a:srgbClr val="007405"/>
                </a:solidFill>
              </a:rPr>
              <a:t>Marginal product of labor = ∆Q/∆L = slope of Prod </a:t>
            </a:r>
            <a:r>
              <a:rPr lang="en-US" dirty="0" err="1">
                <a:solidFill>
                  <a:srgbClr val="007405"/>
                </a:solidFill>
              </a:rPr>
              <a:t>Fn</a:t>
            </a:r>
            <a:br>
              <a:rPr lang="en-US" dirty="0">
                <a:solidFill>
                  <a:srgbClr val="007405"/>
                </a:solidFill>
              </a:rPr>
            </a:br>
            <a:r>
              <a:rPr lang="en-US" sz="3600" b="1" dirty="0">
                <a:solidFill>
                  <a:schemeClr val="accent1">
                    <a:lumMod val="75000"/>
                  </a:schemeClr>
                </a:solidFill>
              </a:rPr>
              <a:t>What one individual worker (e.g. worker #6) can produce</a:t>
            </a:r>
          </a:p>
        </p:txBody>
      </p:sp>
      <p:cxnSp>
        <p:nvCxnSpPr>
          <p:cNvPr id="6" name="Straight Connector 5">
            <a:extLst>
              <a:ext uri="{FF2B5EF4-FFF2-40B4-BE49-F238E27FC236}">
                <a16:creationId xmlns:a16="http://schemas.microsoft.com/office/drawing/2014/main" id="{0FC63BCD-B10F-3D93-0149-C4D6630F9193}"/>
              </a:ext>
            </a:extLst>
          </p:cNvPr>
          <p:cNvCxnSpPr/>
          <p:nvPr/>
        </p:nvCxnSpPr>
        <p:spPr>
          <a:xfrm>
            <a:off x="574431" y="2297723"/>
            <a:ext cx="0" cy="28135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3D35D06F-2766-0603-667B-7F5D4409A34E}"/>
              </a:ext>
            </a:extLst>
          </p:cNvPr>
          <p:cNvCxnSpPr/>
          <p:nvPr/>
        </p:nvCxnSpPr>
        <p:spPr>
          <a:xfrm>
            <a:off x="574431" y="5111262"/>
            <a:ext cx="282526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6158BAF-4371-19F7-56C8-5951F7FE6E9F}"/>
              </a:ext>
            </a:extLst>
          </p:cNvPr>
          <p:cNvCxnSpPr/>
          <p:nvPr/>
        </p:nvCxnSpPr>
        <p:spPr>
          <a:xfrm>
            <a:off x="4513385" y="2297723"/>
            <a:ext cx="0" cy="281353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C5A78B9-1AE0-BA7E-5AE7-76AA2FA9BE94}"/>
              </a:ext>
            </a:extLst>
          </p:cNvPr>
          <p:cNvCxnSpPr/>
          <p:nvPr/>
        </p:nvCxnSpPr>
        <p:spPr>
          <a:xfrm>
            <a:off x="4513385" y="5111262"/>
            <a:ext cx="2919046" cy="0"/>
          </a:xfrm>
          <a:prstGeom prst="line">
            <a:avLst/>
          </a:prstGeom>
          <a:ln w="254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5B8C2B53-9923-850A-FC4D-2AA852AD9C8C}"/>
              </a:ext>
            </a:extLst>
          </p:cNvPr>
          <p:cNvCxnSpPr/>
          <p:nvPr/>
        </p:nvCxnSpPr>
        <p:spPr>
          <a:xfrm>
            <a:off x="8440615" y="2297723"/>
            <a:ext cx="0" cy="281353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E73A3B50-A180-62F8-1E23-9B946835BD3D}"/>
              </a:ext>
            </a:extLst>
          </p:cNvPr>
          <p:cNvCxnSpPr/>
          <p:nvPr/>
        </p:nvCxnSpPr>
        <p:spPr>
          <a:xfrm>
            <a:off x="8440615" y="5099538"/>
            <a:ext cx="3012830" cy="1172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89B1464D-2110-2E31-7265-924BD4244B25}"/>
              </a:ext>
            </a:extLst>
          </p:cNvPr>
          <p:cNvSpPr txBox="1"/>
          <p:nvPr/>
        </p:nvSpPr>
        <p:spPr>
          <a:xfrm>
            <a:off x="2992582" y="5152263"/>
            <a:ext cx="1265090" cy="369332"/>
          </a:xfrm>
          <a:prstGeom prst="rect">
            <a:avLst/>
          </a:prstGeom>
          <a:noFill/>
        </p:spPr>
        <p:txBody>
          <a:bodyPr wrap="none" rtlCol="0">
            <a:spAutoFit/>
          </a:bodyPr>
          <a:lstStyle/>
          <a:p>
            <a:r>
              <a:rPr lang="en-US" dirty="0"/>
              <a:t>Labor input</a:t>
            </a:r>
          </a:p>
        </p:txBody>
      </p:sp>
      <p:sp>
        <p:nvSpPr>
          <p:cNvPr id="18" name="TextBox 17">
            <a:extLst>
              <a:ext uri="{FF2B5EF4-FFF2-40B4-BE49-F238E27FC236}">
                <a16:creationId xmlns:a16="http://schemas.microsoft.com/office/drawing/2014/main" id="{1EBDCCDB-9BF1-1462-9865-59A7F5343553}"/>
              </a:ext>
            </a:extLst>
          </p:cNvPr>
          <p:cNvSpPr txBox="1"/>
          <p:nvPr/>
        </p:nvSpPr>
        <p:spPr>
          <a:xfrm>
            <a:off x="6949440" y="5205637"/>
            <a:ext cx="1265090" cy="369332"/>
          </a:xfrm>
          <a:prstGeom prst="rect">
            <a:avLst/>
          </a:prstGeom>
          <a:noFill/>
        </p:spPr>
        <p:txBody>
          <a:bodyPr wrap="none" rtlCol="0">
            <a:spAutoFit/>
          </a:bodyPr>
          <a:lstStyle/>
          <a:p>
            <a:r>
              <a:rPr lang="en-US" dirty="0"/>
              <a:t>Labor input</a:t>
            </a:r>
          </a:p>
        </p:txBody>
      </p:sp>
      <p:sp>
        <p:nvSpPr>
          <p:cNvPr id="19" name="TextBox 18">
            <a:extLst>
              <a:ext uri="{FF2B5EF4-FFF2-40B4-BE49-F238E27FC236}">
                <a16:creationId xmlns:a16="http://schemas.microsoft.com/office/drawing/2014/main" id="{FDBF72F6-45AE-7630-A571-D3034EFAFB6B}"/>
              </a:ext>
            </a:extLst>
          </p:cNvPr>
          <p:cNvSpPr txBox="1"/>
          <p:nvPr/>
        </p:nvSpPr>
        <p:spPr>
          <a:xfrm>
            <a:off x="10721255" y="5205637"/>
            <a:ext cx="1265090" cy="369332"/>
          </a:xfrm>
          <a:prstGeom prst="rect">
            <a:avLst/>
          </a:prstGeom>
          <a:noFill/>
        </p:spPr>
        <p:txBody>
          <a:bodyPr wrap="none" rtlCol="0">
            <a:spAutoFit/>
          </a:bodyPr>
          <a:lstStyle/>
          <a:p>
            <a:r>
              <a:rPr lang="en-US" dirty="0"/>
              <a:t>Labor input</a:t>
            </a:r>
          </a:p>
        </p:txBody>
      </p:sp>
      <p:sp>
        <p:nvSpPr>
          <p:cNvPr id="20" name="TextBox 19">
            <a:extLst>
              <a:ext uri="{FF2B5EF4-FFF2-40B4-BE49-F238E27FC236}">
                <a16:creationId xmlns:a16="http://schemas.microsoft.com/office/drawing/2014/main" id="{DC306F88-E3D4-2A17-98C1-1D2A85D22360}"/>
              </a:ext>
            </a:extLst>
          </p:cNvPr>
          <p:cNvSpPr txBox="1"/>
          <p:nvPr/>
        </p:nvSpPr>
        <p:spPr>
          <a:xfrm>
            <a:off x="399011" y="1758462"/>
            <a:ext cx="1064715" cy="369332"/>
          </a:xfrm>
          <a:prstGeom prst="rect">
            <a:avLst/>
          </a:prstGeom>
          <a:noFill/>
        </p:spPr>
        <p:txBody>
          <a:bodyPr wrap="none" rtlCol="0">
            <a:spAutoFit/>
          </a:bodyPr>
          <a:lstStyle/>
          <a:p>
            <a:r>
              <a:rPr lang="en-US" dirty="0"/>
              <a:t>Output Q</a:t>
            </a:r>
          </a:p>
        </p:txBody>
      </p:sp>
      <p:sp>
        <p:nvSpPr>
          <p:cNvPr id="21" name="TextBox 20">
            <a:extLst>
              <a:ext uri="{FF2B5EF4-FFF2-40B4-BE49-F238E27FC236}">
                <a16:creationId xmlns:a16="http://schemas.microsoft.com/office/drawing/2014/main" id="{B3138FCA-B9D3-4C4E-952D-B454D75B8317}"/>
              </a:ext>
            </a:extLst>
          </p:cNvPr>
          <p:cNvSpPr txBox="1"/>
          <p:nvPr/>
        </p:nvSpPr>
        <p:spPr>
          <a:xfrm>
            <a:off x="4389120" y="1878676"/>
            <a:ext cx="1064715" cy="369332"/>
          </a:xfrm>
          <a:prstGeom prst="rect">
            <a:avLst/>
          </a:prstGeom>
          <a:noFill/>
        </p:spPr>
        <p:txBody>
          <a:bodyPr wrap="none" rtlCol="0">
            <a:spAutoFit/>
          </a:bodyPr>
          <a:lstStyle/>
          <a:p>
            <a:r>
              <a:rPr lang="en-US" dirty="0"/>
              <a:t>Output Q</a:t>
            </a:r>
          </a:p>
        </p:txBody>
      </p:sp>
      <p:sp>
        <p:nvSpPr>
          <p:cNvPr id="22" name="TextBox 21">
            <a:extLst>
              <a:ext uri="{FF2B5EF4-FFF2-40B4-BE49-F238E27FC236}">
                <a16:creationId xmlns:a16="http://schemas.microsoft.com/office/drawing/2014/main" id="{EBB8D7C9-5552-8FCB-8166-11E0FAE67719}"/>
              </a:ext>
            </a:extLst>
          </p:cNvPr>
          <p:cNvSpPr txBox="1"/>
          <p:nvPr/>
        </p:nvSpPr>
        <p:spPr>
          <a:xfrm>
            <a:off x="8214530" y="1758462"/>
            <a:ext cx="1064715" cy="369332"/>
          </a:xfrm>
          <a:prstGeom prst="rect">
            <a:avLst/>
          </a:prstGeom>
          <a:noFill/>
        </p:spPr>
        <p:txBody>
          <a:bodyPr wrap="none" rtlCol="0">
            <a:spAutoFit/>
          </a:bodyPr>
          <a:lstStyle/>
          <a:p>
            <a:r>
              <a:rPr lang="en-US" dirty="0"/>
              <a:t>Output Q</a:t>
            </a:r>
          </a:p>
        </p:txBody>
      </p:sp>
      <p:cxnSp>
        <p:nvCxnSpPr>
          <p:cNvPr id="24" name="Straight Connector 23">
            <a:extLst>
              <a:ext uri="{FF2B5EF4-FFF2-40B4-BE49-F238E27FC236}">
                <a16:creationId xmlns:a16="http://schemas.microsoft.com/office/drawing/2014/main" id="{C101FDAC-3CEE-15FE-7272-662D9E60E852}"/>
              </a:ext>
            </a:extLst>
          </p:cNvPr>
          <p:cNvCxnSpPr>
            <a:cxnSpLocks/>
          </p:cNvCxnSpPr>
          <p:nvPr/>
        </p:nvCxnSpPr>
        <p:spPr>
          <a:xfrm flipV="1">
            <a:off x="574431" y="3031429"/>
            <a:ext cx="2825262" cy="2079833"/>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5" name="Freeform 24">
            <a:extLst>
              <a:ext uri="{FF2B5EF4-FFF2-40B4-BE49-F238E27FC236}">
                <a16:creationId xmlns:a16="http://schemas.microsoft.com/office/drawing/2014/main" id="{FDFB8630-4BA1-A688-D9F6-7642AC0E01D8}"/>
              </a:ext>
            </a:extLst>
          </p:cNvPr>
          <p:cNvSpPr/>
          <p:nvPr/>
        </p:nvSpPr>
        <p:spPr>
          <a:xfrm>
            <a:off x="4538749" y="2709949"/>
            <a:ext cx="2726575" cy="2394066"/>
          </a:xfrm>
          <a:custGeom>
            <a:avLst/>
            <a:gdLst>
              <a:gd name="connsiteX0" fmla="*/ 0 w 2726575"/>
              <a:gd name="connsiteY0" fmla="*/ 2394066 h 2394066"/>
              <a:gd name="connsiteX1" fmla="*/ 232756 w 2726575"/>
              <a:gd name="connsiteY1" fmla="*/ 1596044 h 2394066"/>
              <a:gd name="connsiteX2" fmla="*/ 714895 w 2726575"/>
              <a:gd name="connsiteY2" fmla="*/ 847898 h 2394066"/>
              <a:gd name="connsiteX3" fmla="*/ 1446415 w 2726575"/>
              <a:gd name="connsiteY3" fmla="*/ 332509 h 2394066"/>
              <a:gd name="connsiteX4" fmla="*/ 2177935 w 2726575"/>
              <a:gd name="connsiteY4" fmla="*/ 66502 h 2394066"/>
              <a:gd name="connsiteX5" fmla="*/ 2726575 w 2726575"/>
              <a:gd name="connsiteY5" fmla="*/ 0 h 2394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26575" h="2394066">
                <a:moveTo>
                  <a:pt x="0" y="2394066"/>
                </a:moveTo>
                <a:cubicBezTo>
                  <a:pt x="56803" y="2123902"/>
                  <a:pt x="113607" y="1853739"/>
                  <a:pt x="232756" y="1596044"/>
                </a:cubicBezTo>
                <a:cubicBezTo>
                  <a:pt x="351905" y="1338349"/>
                  <a:pt x="512619" y="1058487"/>
                  <a:pt x="714895" y="847898"/>
                </a:cubicBezTo>
                <a:cubicBezTo>
                  <a:pt x="917172" y="637309"/>
                  <a:pt x="1202575" y="462742"/>
                  <a:pt x="1446415" y="332509"/>
                </a:cubicBezTo>
                <a:cubicBezTo>
                  <a:pt x="1690255" y="202276"/>
                  <a:pt x="1964575" y="121920"/>
                  <a:pt x="2177935" y="66502"/>
                </a:cubicBezTo>
                <a:cubicBezTo>
                  <a:pt x="2391295" y="11084"/>
                  <a:pt x="2558935" y="5542"/>
                  <a:pt x="2726575" y="0"/>
                </a:cubicBezTo>
              </a:path>
            </a:pathLst>
          </a:custGeom>
          <a:noFill/>
          <a:ln w="254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a:extLst>
              <a:ext uri="{FF2B5EF4-FFF2-40B4-BE49-F238E27FC236}">
                <a16:creationId xmlns:a16="http://schemas.microsoft.com/office/drawing/2014/main" id="{93D3A039-9127-AB41-9F01-24F5D36D815C}"/>
              </a:ext>
            </a:extLst>
          </p:cNvPr>
          <p:cNvSpPr/>
          <p:nvPr/>
        </p:nvSpPr>
        <p:spPr>
          <a:xfrm>
            <a:off x="8462356" y="2660073"/>
            <a:ext cx="2793077" cy="2410691"/>
          </a:xfrm>
          <a:custGeom>
            <a:avLst/>
            <a:gdLst>
              <a:gd name="connsiteX0" fmla="*/ 0 w 2793077"/>
              <a:gd name="connsiteY0" fmla="*/ 2410691 h 2410691"/>
              <a:gd name="connsiteX1" fmla="*/ 515389 w 2793077"/>
              <a:gd name="connsiteY1" fmla="*/ 2294312 h 2410691"/>
              <a:gd name="connsiteX2" fmla="*/ 980902 w 2793077"/>
              <a:gd name="connsiteY2" fmla="*/ 1961803 h 2410691"/>
              <a:gd name="connsiteX3" fmla="*/ 1246909 w 2793077"/>
              <a:gd name="connsiteY3" fmla="*/ 1529542 h 2410691"/>
              <a:gd name="connsiteX4" fmla="*/ 1463040 w 2793077"/>
              <a:gd name="connsiteY4" fmla="*/ 980902 h 2410691"/>
              <a:gd name="connsiteX5" fmla="*/ 1862051 w 2793077"/>
              <a:gd name="connsiteY5" fmla="*/ 432262 h 2410691"/>
              <a:gd name="connsiteX6" fmla="*/ 2377440 w 2793077"/>
              <a:gd name="connsiteY6" fmla="*/ 83127 h 2410691"/>
              <a:gd name="connsiteX7" fmla="*/ 2793077 w 2793077"/>
              <a:gd name="connsiteY7" fmla="*/ 0 h 24106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93077" h="2410691">
                <a:moveTo>
                  <a:pt x="0" y="2410691"/>
                </a:moveTo>
                <a:cubicBezTo>
                  <a:pt x="175952" y="2389909"/>
                  <a:pt x="351905" y="2369127"/>
                  <a:pt x="515389" y="2294312"/>
                </a:cubicBezTo>
                <a:cubicBezTo>
                  <a:pt x="678873" y="2219497"/>
                  <a:pt x="858982" y="2089265"/>
                  <a:pt x="980902" y="1961803"/>
                </a:cubicBezTo>
                <a:cubicBezTo>
                  <a:pt x="1102822" y="1834341"/>
                  <a:pt x="1166553" y="1693026"/>
                  <a:pt x="1246909" y="1529542"/>
                </a:cubicBezTo>
                <a:cubicBezTo>
                  <a:pt x="1327265" y="1366058"/>
                  <a:pt x="1360516" y="1163782"/>
                  <a:pt x="1463040" y="980902"/>
                </a:cubicBezTo>
                <a:cubicBezTo>
                  <a:pt x="1565564" y="798022"/>
                  <a:pt x="1709651" y="581891"/>
                  <a:pt x="1862051" y="432262"/>
                </a:cubicBezTo>
                <a:cubicBezTo>
                  <a:pt x="2014451" y="282633"/>
                  <a:pt x="2222269" y="155171"/>
                  <a:pt x="2377440" y="83127"/>
                </a:cubicBezTo>
                <a:cubicBezTo>
                  <a:pt x="2532611" y="11083"/>
                  <a:pt x="2662844" y="5541"/>
                  <a:pt x="2793077" y="0"/>
                </a:cubicBezTo>
              </a:path>
            </a:pathLst>
          </a:custGeom>
          <a:noFill/>
          <a:ln w="254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F656F018-B628-C676-EA59-6BE1AE884EA9}"/>
              </a:ext>
            </a:extLst>
          </p:cNvPr>
          <p:cNvSpPr txBox="1"/>
          <p:nvPr/>
        </p:nvSpPr>
        <p:spPr>
          <a:xfrm>
            <a:off x="843862" y="5696837"/>
            <a:ext cx="11060400" cy="1200329"/>
          </a:xfrm>
          <a:prstGeom prst="rect">
            <a:avLst/>
          </a:prstGeom>
          <a:noFill/>
        </p:spPr>
        <p:txBody>
          <a:bodyPr wrap="none" rtlCol="0">
            <a:spAutoFit/>
          </a:bodyPr>
          <a:lstStyle/>
          <a:p>
            <a:r>
              <a:rPr lang="en-US" sz="2400" dirty="0"/>
              <a:t>MPL is constant                        Diminishing marginal product             MPL rises, then falls</a:t>
            </a:r>
          </a:p>
          <a:p>
            <a:endParaRPr lang="en-US" sz="2400" dirty="0"/>
          </a:p>
          <a:p>
            <a:pPr algn="ctr"/>
            <a:endParaRPr lang="en-US" sz="2400" dirty="0">
              <a:solidFill>
                <a:srgbClr val="00C6BD"/>
              </a:solidFill>
            </a:endParaRPr>
          </a:p>
        </p:txBody>
      </p: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7CC3CBA7-1E09-E445-13EB-99908260A440}"/>
                  </a:ext>
                </a:extLst>
              </p14:cNvPr>
              <p14:cNvContentPartPr/>
              <p14:nvPr/>
            </p14:nvContentPartPr>
            <p14:xfrm>
              <a:off x="4659087" y="4047349"/>
              <a:ext cx="228960" cy="651960"/>
            </p14:xfrm>
          </p:contentPart>
        </mc:Choice>
        <mc:Fallback xmlns="">
          <p:pic>
            <p:nvPicPr>
              <p:cNvPr id="3" name="Ink 2">
                <a:extLst>
                  <a:ext uri="{FF2B5EF4-FFF2-40B4-BE49-F238E27FC236}">
                    <a16:creationId xmlns:a16="http://schemas.microsoft.com/office/drawing/2014/main" id="{7CC3CBA7-1E09-E445-13EB-99908260A440}"/>
                  </a:ext>
                </a:extLst>
              </p:cNvPr>
              <p:cNvPicPr/>
              <p:nvPr/>
            </p:nvPicPr>
            <p:blipFill>
              <a:blip r:embed="rId3"/>
              <a:stretch>
                <a:fillRect/>
              </a:stretch>
            </p:blipFill>
            <p:spPr>
              <a:xfrm>
                <a:off x="4650087" y="4038349"/>
                <a:ext cx="246600" cy="6696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5" name="Ink 4">
                <a:extLst>
                  <a:ext uri="{FF2B5EF4-FFF2-40B4-BE49-F238E27FC236}">
                    <a16:creationId xmlns:a16="http://schemas.microsoft.com/office/drawing/2014/main" id="{A9DF57B9-EA5B-D6BF-CD1B-8F596E405361}"/>
                  </a:ext>
                </a:extLst>
              </p14:cNvPr>
              <p14:cNvContentPartPr/>
              <p14:nvPr/>
            </p14:nvContentPartPr>
            <p14:xfrm>
              <a:off x="5022687" y="4232749"/>
              <a:ext cx="232920" cy="285480"/>
            </p14:xfrm>
          </p:contentPart>
        </mc:Choice>
        <mc:Fallback xmlns="">
          <p:pic>
            <p:nvPicPr>
              <p:cNvPr id="5" name="Ink 4">
                <a:extLst>
                  <a:ext uri="{FF2B5EF4-FFF2-40B4-BE49-F238E27FC236}">
                    <a16:creationId xmlns:a16="http://schemas.microsoft.com/office/drawing/2014/main" id="{A9DF57B9-EA5B-D6BF-CD1B-8F596E405361}"/>
                  </a:ext>
                </a:extLst>
              </p:cNvPr>
              <p:cNvPicPr/>
              <p:nvPr/>
            </p:nvPicPr>
            <p:blipFill>
              <a:blip r:embed="rId5"/>
              <a:stretch>
                <a:fillRect/>
              </a:stretch>
            </p:blipFill>
            <p:spPr>
              <a:xfrm>
                <a:off x="5014047" y="4223749"/>
                <a:ext cx="250560" cy="3031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7" name="Ink 6">
                <a:extLst>
                  <a:ext uri="{FF2B5EF4-FFF2-40B4-BE49-F238E27FC236}">
                    <a16:creationId xmlns:a16="http://schemas.microsoft.com/office/drawing/2014/main" id="{30F128DD-A104-2A39-7024-55C848FEA81F}"/>
                  </a:ext>
                </a:extLst>
              </p14:cNvPr>
              <p14:cNvContentPartPr/>
              <p14:nvPr/>
            </p14:nvContentPartPr>
            <p14:xfrm>
              <a:off x="5315727" y="3306829"/>
              <a:ext cx="264240" cy="251640"/>
            </p14:xfrm>
          </p:contentPart>
        </mc:Choice>
        <mc:Fallback xmlns="">
          <p:pic>
            <p:nvPicPr>
              <p:cNvPr id="7" name="Ink 6">
                <a:extLst>
                  <a:ext uri="{FF2B5EF4-FFF2-40B4-BE49-F238E27FC236}">
                    <a16:creationId xmlns:a16="http://schemas.microsoft.com/office/drawing/2014/main" id="{30F128DD-A104-2A39-7024-55C848FEA81F}"/>
                  </a:ext>
                </a:extLst>
              </p:cNvPr>
              <p:cNvPicPr/>
              <p:nvPr/>
            </p:nvPicPr>
            <p:blipFill>
              <a:blip r:embed="rId7"/>
              <a:stretch>
                <a:fillRect/>
              </a:stretch>
            </p:blipFill>
            <p:spPr>
              <a:xfrm>
                <a:off x="5307087" y="3297829"/>
                <a:ext cx="281880" cy="269280"/>
              </a:xfrm>
              <a:prstGeom prst="rect">
                <a:avLst/>
              </a:prstGeom>
            </p:spPr>
          </p:pic>
        </mc:Fallback>
      </mc:AlternateContent>
      <p:grpSp>
        <p:nvGrpSpPr>
          <p:cNvPr id="13" name="Group 12">
            <a:extLst>
              <a:ext uri="{FF2B5EF4-FFF2-40B4-BE49-F238E27FC236}">
                <a16:creationId xmlns:a16="http://schemas.microsoft.com/office/drawing/2014/main" id="{21207AD5-9731-95F7-04D5-1D83AFD3B747}"/>
              </a:ext>
            </a:extLst>
          </p:cNvPr>
          <p:cNvGrpSpPr/>
          <p:nvPr/>
        </p:nvGrpSpPr>
        <p:grpSpPr>
          <a:xfrm>
            <a:off x="5803167" y="3237349"/>
            <a:ext cx="142560" cy="330840"/>
            <a:chOff x="5803167" y="3237349"/>
            <a:chExt cx="142560" cy="330840"/>
          </a:xfrm>
        </p:grpSpPr>
        <mc:AlternateContent xmlns:mc="http://schemas.openxmlformats.org/markup-compatibility/2006" xmlns:p14="http://schemas.microsoft.com/office/powerpoint/2010/main">
          <mc:Choice Requires="p14">
            <p:contentPart p14:bwMode="auto" r:id="rId8">
              <p14:nvContentPartPr>
                <p14:cNvPr id="9" name="Ink 8">
                  <a:extLst>
                    <a:ext uri="{FF2B5EF4-FFF2-40B4-BE49-F238E27FC236}">
                      <a16:creationId xmlns:a16="http://schemas.microsoft.com/office/drawing/2014/main" id="{8874EC47-B323-08AA-75AD-BB40A6ACA5A7}"/>
                    </a:ext>
                  </a:extLst>
                </p14:cNvPr>
                <p14:cNvContentPartPr/>
                <p14:nvPr/>
              </p14:nvContentPartPr>
              <p14:xfrm>
                <a:off x="5828007" y="3237349"/>
                <a:ext cx="53640" cy="330840"/>
              </p14:xfrm>
            </p:contentPart>
          </mc:Choice>
          <mc:Fallback xmlns="">
            <p:pic>
              <p:nvPicPr>
                <p:cNvPr id="9" name="Ink 8">
                  <a:extLst>
                    <a:ext uri="{FF2B5EF4-FFF2-40B4-BE49-F238E27FC236}">
                      <a16:creationId xmlns:a16="http://schemas.microsoft.com/office/drawing/2014/main" id="{8874EC47-B323-08AA-75AD-BB40A6ACA5A7}"/>
                    </a:ext>
                  </a:extLst>
                </p:cNvPr>
                <p:cNvPicPr/>
                <p:nvPr/>
              </p:nvPicPr>
              <p:blipFill>
                <a:blip r:embed="rId9"/>
                <a:stretch>
                  <a:fillRect/>
                </a:stretch>
              </p:blipFill>
              <p:spPr>
                <a:xfrm>
                  <a:off x="5819367" y="3228349"/>
                  <a:ext cx="71280" cy="34848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1" name="Ink 10">
                  <a:extLst>
                    <a:ext uri="{FF2B5EF4-FFF2-40B4-BE49-F238E27FC236}">
                      <a16:creationId xmlns:a16="http://schemas.microsoft.com/office/drawing/2014/main" id="{62DD64BE-2F1A-AFB8-E511-36C999A50D0C}"/>
                    </a:ext>
                  </a:extLst>
                </p14:cNvPr>
                <p14:cNvContentPartPr/>
                <p14:nvPr/>
              </p14:nvContentPartPr>
              <p14:xfrm>
                <a:off x="5803167" y="3567829"/>
                <a:ext cx="142560" cy="360"/>
              </p14:xfrm>
            </p:contentPart>
          </mc:Choice>
          <mc:Fallback xmlns="">
            <p:pic>
              <p:nvPicPr>
                <p:cNvPr id="11" name="Ink 10">
                  <a:extLst>
                    <a:ext uri="{FF2B5EF4-FFF2-40B4-BE49-F238E27FC236}">
                      <a16:creationId xmlns:a16="http://schemas.microsoft.com/office/drawing/2014/main" id="{62DD64BE-2F1A-AFB8-E511-36C999A50D0C}"/>
                    </a:ext>
                  </a:extLst>
                </p:cNvPr>
                <p:cNvPicPr/>
                <p:nvPr/>
              </p:nvPicPr>
              <p:blipFill>
                <a:blip r:embed="rId11"/>
                <a:stretch>
                  <a:fillRect/>
                </a:stretch>
              </p:blipFill>
              <p:spPr>
                <a:xfrm>
                  <a:off x="5794167" y="3558829"/>
                  <a:ext cx="160200" cy="18000"/>
                </a:xfrm>
                <a:prstGeom prst="rect">
                  <a:avLst/>
                </a:prstGeom>
              </p:spPr>
            </p:pic>
          </mc:Fallback>
        </mc:AlternateContent>
      </p:grpSp>
      <p:grpSp>
        <p:nvGrpSpPr>
          <p:cNvPr id="32" name="Group 31">
            <a:extLst>
              <a:ext uri="{FF2B5EF4-FFF2-40B4-BE49-F238E27FC236}">
                <a16:creationId xmlns:a16="http://schemas.microsoft.com/office/drawing/2014/main" id="{D453FF78-2DC4-8532-CB4E-3B233EDF212D}"/>
              </a:ext>
            </a:extLst>
          </p:cNvPr>
          <p:cNvGrpSpPr/>
          <p:nvPr/>
        </p:nvGrpSpPr>
        <p:grpSpPr>
          <a:xfrm>
            <a:off x="6593007" y="2714269"/>
            <a:ext cx="867960" cy="723240"/>
            <a:chOff x="6593007" y="2714269"/>
            <a:chExt cx="867960" cy="723240"/>
          </a:xfrm>
        </p:grpSpPr>
        <mc:AlternateContent xmlns:mc="http://schemas.openxmlformats.org/markup-compatibility/2006" xmlns:p14="http://schemas.microsoft.com/office/powerpoint/2010/main">
          <mc:Choice Requires="p14">
            <p:contentPart p14:bwMode="auto" r:id="rId12">
              <p14:nvContentPartPr>
                <p14:cNvPr id="15" name="Ink 14">
                  <a:extLst>
                    <a:ext uri="{FF2B5EF4-FFF2-40B4-BE49-F238E27FC236}">
                      <a16:creationId xmlns:a16="http://schemas.microsoft.com/office/drawing/2014/main" id="{F95FB2AA-30B7-AD78-21A9-18E9C4E8A8A9}"/>
                    </a:ext>
                  </a:extLst>
                </p14:cNvPr>
                <p14:cNvContentPartPr/>
                <p14:nvPr/>
              </p14:nvContentPartPr>
              <p14:xfrm>
                <a:off x="6593007" y="2714269"/>
                <a:ext cx="363960" cy="131760"/>
              </p14:xfrm>
            </p:contentPart>
          </mc:Choice>
          <mc:Fallback xmlns="">
            <p:pic>
              <p:nvPicPr>
                <p:cNvPr id="15" name="Ink 14">
                  <a:extLst>
                    <a:ext uri="{FF2B5EF4-FFF2-40B4-BE49-F238E27FC236}">
                      <a16:creationId xmlns:a16="http://schemas.microsoft.com/office/drawing/2014/main" id="{F95FB2AA-30B7-AD78-21A9-18E9C4E8A8A9}"/>
                    </a:ext>
                  </a:extLst>
                </p:cNvPr>
                <p:cNvPicPr/>
                <p:nvPr/>
              </p:nvPicPr>
              <p:blipFill>
                <a:blip r:embed="rId13"/>
                <a:stretch>
                  <a:fillRect/>
                </a:stretch>
              </p:blipFill>
              <p:spPr>
                <a:xfrm>
                  <a:off x="6584007" y="2705269"/>
                  <a:ext cx="381600" cy="1494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3" name="Ink 22">
                  <a:extLst>
                    <a:ext uri="{FF2B5EF4-FFF2-40B4-BE49-F238E27FC236}">
                      <a16:creationId xmlns:a16="http://schemas.microsoft.com/office/drawing/2014/main" id="{5783F2EF-8424-A2B6-8CDC-ECC34C8EEA9D}"/>
                    </a:ext>
                  </a:extLst>
                </p14:cNvPr>
                <p14:cNvContentPartPr/>
                <p14:nvPr/>
              </p14:nvContentPartPr>
              <p14:xfrm>
                <a:off x="7154967" y="2837749"/>
                <a:ext cx="31320" cy="193680"/>
              </p14:xfrm>
            </p:contentPart>
          </mc:Choice>
          <mc:Fallback xmlns="">
            <p:pic>
              <p:nvPicPr>
                <p:cNvPr id="23" name="Ink 22">
                  <a:extLst>
                    <a:ext uri="{FF2B5EF4-FFF2-40B4-BE49-F238E27FC236}">
                      <a16:creationId xmlns:a16="http://schemas.microsoft.com/office/drawing/2014/main" id="{5783F2EF-8424-A2B6-8CDC-ECC34C8EEA9D}"/>
                    </a:ext>
                  </a:extLst>
                </p:cNvPr>
                <p:cNvPicPr/>
                <p:nvPr/>
              </p:nvPicPr>
              <p:blipFill>
                <a:blip r:embed="rId15"/>
                <a:stretch>
                  <a:fillRect/>
                </a:stretch>
              </p:blipFill>
              <p:spPr>
                <a:xfrm>
                  <a:off x="7146327" y="2829109"/>
                  <a:ext cx="48960" cy="21132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29" name="Ink 28">
                  <a:extLst>
                    <a:ext uri="{FF2B5EF4-FFF2-40B4-BE49-F238E27FC236}">
                      <a16:creationId xmlns:a16="http://schemas.microsoft.com/office/drawing/2014/main" id="{ADB44ACD-7DFF-1875-83A8-7E1572E505C8}"/>
                    </a:ext>
                  </a:extLst>
                </p14:cNvPr>
                <p14:cNvContentPartPr/>
                <p14:nvPr/>
              </p14:nvContentPartPr>
              <p14:xfrm>
                <a:off x="7082247" y="2951149"/>
                <a:ext cx="273600" cy="310320"/>
              </p14:xfrm>
            </p:contentPart>
          </mc:Choice>
          <mc:Fallback xmlns="">
            <p:pic>
              <p:nvPicPr>
                <p:cNvPr id="29" name="Ink 28">
                  <a:extLst>
                    <a:ext uri="{FF2B5EF4-FFF2-40B4-BE49-F238E27FC236}">
                      <a16:creationId xmlns:a16="http://schemas.microsoft.com/office/drawing/2014/main" id="{ADB44ACD-7DFF-1875-83A8-7E1572E505C8}"/>
                    </a:ext>
                  </a:extLst>
                </p:cNvPr>
                <p:cNvPicPr/>
                <p:nvPr/>
              </p:nvPicPr>
              <p:blipFill>
                <a:blip r:embed="rId17"/>
                <a:stretch>
                  <a:fillRect/>
                </a:stretch>
              </p:blipFill>
              <p:spPr>
                <a:xfrm>
                  <a:off x="7073247" y="2942149"/>
                  <a:ext cx="291240" cy="32796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31" name="Ink 30">
                  <a:extLst>
                    <a:ext uri="{FF2B5EF4-FFF2-40B4-BE49-F238E27FC236}">
                      <a16:creationId xmlns:a16="http://schemas.microsoft.com/office/drawing/2014/main" id="{DF01D4DA-7527-3722-52E9-161D1935CF9D}"/>
                    </a:ext>
                  </a:extLst>
                </p14:cNvPr>
                <p14:cNvContentPartPr/>
                <p14:nvPr/>
              </p14:nvContentPartPr>
              <p14:xfrm>
                <a:off x="7232367" y="3137989"/>
                <a:ext cx="228600" cy="299520"/>
              </p14:xfrm>
            </p:contentPart>
          </mc:Choice>
          <mc:Fallback xmlns="">
            <p:pic>
              <p:nvPicPr>
                <p:cNvPr id="31" name="Ink 30">
                  <a:extLst>
                    <a:ext uri="{FF2B5EF4-FFF2-40B4-BE49-F238E27FC236}">
                      <a16:creationId xmlns:a16="http://schemas.microsoft.com/office/drawing/2014/main" id="{DF01D4DA-7527-3722-52E9-161D1935CF9D}"/>
                    </a:ext>
                  </a:extLst>
                </p:cNvPr>
                <p:cNvPicPr/>
                <p:nvPr/>
              </p:nvPicPr>
              <p:blipFill>
                <a:blip r:embed="rId19"/>
                <a:stretch>
                  <a:fillRect/>
                </a:stretch>
              </p:blipFill>
              <p:spPr>
                <a:xfrm>
                  <a:off x="7223727" y="3129349"/>
                  <a:ext cx="246240" cy="3171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0">
            <p14:nvContentPartPr>
              <p14:cNvPr id="33" name="Ink 32">
                <a:extLst>
                  <a:ext uri="{FF2B5EF4-FFF2-40B4-BE49-F238E27FC236}">
                    <a16:creationId xmlns:a16="http://schemas.microsoft.com/office/drawing/2014/main" id="{BB3E0FAA-F0C3-3D68-AAD0-D55836373167}"/>
                  </a:ext>
                </a:extLst>
              </p14:cNvPr>
              <p14:cNvContentPartPr/>
              <p14:nvPr/>
            </p14:nvContentPartPr>
            <p14:xfrm>
              <a:off x="9068727" y="4729189"/>
              <a:ext cx="279720" cy="208440"/>
            </p14:xfrm>
          </p:contentPart>
        </mc:Choice>
        <mc:Fallback xmlns="">
          <p:pic>
            <p:nvPicPr>
              <p:cNvPr id="33" name="Ink 32">
                <a:extLst>
                  <a:ext uri="{FF2B5EF4-FFF2-40B4-BE49-F238E27FC236}">
                    <a16:creationId xmlns:a16="http://schemas.microsoft.com/office/drawing/2014/main" id="{BB3E0FAA-F0C3-3D68-AAD0-D55836373167}"/>
                  </a:ext>
                </a:extLst>
              </p:cNvPr>
              <p:cNvPicPr/>
              <p:nvPr/>
            </p:nvPicPr>
            <p:blipFill>
              <a:blip r:embed="rId21"/>
              <a:stretch>
                <a:fillRect/>
              </a:stretch>
            </p:blipFill>
            <p:spPr>
              <a:xfrm>
                <a:off x="9059727" y="4720189"/>
                <a:ext cx="297360" cy="22608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34" name="Ink 33">
                <a:extLst>
                  <a:ext uri="{FF2B5EF4-FFF2-40B4-BE49-F238E27FC236}">
                    <a16:creationId xmlns:a16="http://schemas.microsoft.com/office/drawing/2014/main" id="{E351BFC2-C5A1-920D-91CD-2332346AFC04}"/>
                  </a:ext>
                </a:extLst>
              </p14:cNvPr>
              <p14:cNvContentPartPr/>
              <p14:nvPr/>
            </p14:nvContentPartPr>
            <p14:xfrm>
              <a:off x="9725367" y="3585469"/>
              <a:ext cx="244800" cy="625320"/>
            </p14:xfrm>
          </p:contentPart>
        </mc:Choice>
        <mc:Fallback xmlns="">
          <p:pic>
            <p:nvPicPr>
              <p:cNvPr id="34" name="Ink 33">
                <a:extLst>
                  <a:ext uri="{FF2B5EF4-FFF2-40B4-BE49-F238E27FC236}">
                    <a16:creationId xmlns:a16="http://schemas.microsoft.com/office/drawing/2014/main" id="{E351BFC2-C5A1-920D-91CD-2332346AFC04}"/>
                  </a:ext>
                </a:extLst>
              </p:cNvPr>
              <p:cNvPicPr/>
              <p:nvPr/>
            </p:nvPicPr>
            <p:blipFill>
              <a:blip r:embed="rId23"/>
              <a:stretch>
                <a:fillRect/>
              </a:stretch>
            </p:blipFill>
            <p:spPr>
              <a:xfrm>
                <a:off x="9716367" y="3576469"/>
                <a:ext cx="262440" cy="64296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35" name="Ink 34">
                <a:extLst>
                  <a:ext uri="{FF2B5EF4-FFF2-40B4-BE49-F238E27FC236}">
                    <a16:creationId xmlns:a16="http://schemas.microsoft.com/office/drawing/2014/main" id="{44C96119-3991-8FE5-14AB-810CCB25FE2D}"/>
                  </a:ext>
                </a:extLst>
              </p14:cNvPr>
              <p14:cNvContentPartPr/>
              <p14:nvPr/>
            </p14:nvContentPartPr>
            <p14:xfrm>
              <a:off x="10571007" y="2749189"/>
              <a:ext cx="298440" cy="187200"/>
            </p14:xfrm>
          </p:contentPart>
        </mc:Choice>
        <mc:Fallback xmlns="">
          <p:pic>
            <p:nvPicPr>
              <p:cNvPr id="35" name="Ink 34">
                <a:extLst>
                  <a:ext uri="{FF2B5EF4-FFF2-40B4-BE49-F238E27FC236}">
                    <a16:creationId xmlns:a16="http://schemas.microsoft.com/office/drawing/2014/main" id="{44C96119-3991-8FE5-14AB-810CCB25FE2D}"/>
                  </a:ext>
                </a:extLst>
              </p:cNvPr>
              <p:cNvPicPr/>
              <p:nvPr/>
            </p:nvPicPr>
            <p:blipFill>
              <a:blip r:embed="rId25"/>
              <a:stretch>
                <a:fillRect/>
              </a:stretch>
            </p:blipFill>
            <p:spPr>
              <a:xfrm>
                <a:off x="10562007" y="2740549"/>
                <a:ext cx="316080" cy="20484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2" name="Ink 1">
                <a:extLst>
                  <a:ext uri="{FF2B5EF4-FFF2-40B4-BE49-F238E27FC236}">
                    <a16:creationId xmlns:a16="http://schemas.microsoft.com/office/drawing/2014/main" id="{56885970-8033-9843-74F4-C1C2B816314F}"/>
                  </a:ext>
                </a:extLst>
              </p14:cNvPr>
              <p14:cNvContentPartPr/>
              <p14:nvPr/>
            </p14:nvContentPartPr>
            <p14:xfrm>
              <a:off x="1086376" y="4541630"/>
              <a:ext cx="279000" cy="231120"/>
            </p14:xfrm>
          </p:contentPart>
        </mc:Choice>
        <mc:Fallback xmlns="">
          <p:pic>
            <p:nvPicPr>
              <p:cNvPr id="2" name="Ink 1">
                <a:extLst>
                  <a:ext uri="{FF2B5EF4-FFF2-40B4-BE49-F238E27FC236}">
                    <a16:creationId xmlns:a16="http://schemas.microsoft.com/office/drawing/2014/main" id="{56885970-8033-9843-74F4-C1C2B816314F}"/>
                  </a:ext>
                </a:extLst>
              </p:cNvPr>
              <p:cNvPicPr/>
              <p:nvPr/>
            </p:nvPicPr>
            <p:blipFill>
              <a:blip r:embed="rId27"/>
              <a:stretch>
                <a:fillRect/>
              </a:stretch>
            </p:blipFill>
            <p:spPr>
              <a:xfrm>
                <a:off x="1077736" y="4532630"/>
                <a:ext cx="296640" cy="24876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28" name="Ink 27">
                <a:extLst>
                  <a:ext uri="{FF2B5EF4-FFF2-40B4-BE49-F238E27FC236}">
                    <a16:creationId xmlns:a16="http://schemas.microsoft.com/office/drawing/2014/main" id="{9CB50865-FC8E-3801-EEDE-75DB94687414}"/>
                  </a:ext>
                </a:extLst>
              </p14:cNvPr>
              <p14:cNvContentPartPr/>
              <p14:nvPr/>
            </p14:nvContentPartPr>
            <p14:xfrm>
              <a:off x="1886296" y="3859430"/>
              <a:ext cx="376560" cy="298800"/>
            </p14:xfrm>
          </p:contentPart>
        </mc:Choice>
        <mc:Fallback xmlns="">
          <p:pic>
            <p:nvPicPr>
              <p:cNvPr id="28" name="Ink 27">
                <a:extLst>
                  <a:ext uri="{FF2B5EF4-FFF2-40B4-BE49-F238E27FC236}">
                    <a16:creationId xmlns:a16="http://schemas.microsoft.com/office/drawing/2014/main" id="{9CB50865-FC8E-3801-EEDE-75DB94687414}"/>
                  </a:ext>
                </a:extLst>
              </p:cNvPr>
              <p:cNvPicPr/>
              <p:nvPr/>
            </p:nvPicPr>
            <p:blipFill>
              <a:blip r:embed="rId29"/>
              <a:stretch>
                <a:fillRect/>
              </a:stretch>
            </p:blipFill>
            <p:spPr>
              <a:xfrm>
                <a:off x="1877296" y="3850430"/>
                <a:ext cx="394200" cy="316440"/>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30" name="Ink 29">
                <a:extLst>
                  <a:ext uri="{FF2B5EF4-FFF2-40B4-BE49-F238E27FC236}">
                    <a16:creationId xmlns:a16="http://schemas.microsoft.com/office/drawing/2014/main" id="{A7D2A8F3-9866-4CC0-6346-C8BA0FFE7E63}"/>
                  </a:ext>
                </a:extLst>
              </p14:cNvPr>
              <p14:cNvContentPartPr/>
              <p14:nvPr/>
            </p14:nvContentPartPr>
            <p14:xfrm>
              <a:off x="2849296" y="3219350"/>
              <a:ext cx="293040" cy="260280"/>
            </p14:xfrm>
          </p:contentPart>
        </mc:Choice>
        <mc:Fallback xmlns="">
          <p:pic>
            <p:nvPicPr>
              <p:cNvPr id="30" name="Ink 29">
                <a:extLst>
                  <a:ext uri="{FF2B5EF4-FFF2-40B4-BE49-F238E27FC236}">
                    <a16:creationId xmlns:a16="http://schemas.microsoft.com/office/drawing/2014/main" id="{A7D2A8F3-9866-4CC0-6346-C8BA0FFE7E63}"/>
                  </a:ext>
                </a:extLst>
              </p:cNvPr>
              <p:cNvPicPr/>
              <p:nvPr/>
            </p:nvPicPr>
            <p:blipFill>
              <a:blip r:embed="rId31"/>
              <a:stretch>
                <a:fillRect/>
              </a:stretch>
            </p:blipFill>
            <p:spPr>
              <a:xfrm>
                <a:off x="2840656" y="3210350"/>
                <a:ext cx="310680" cy="277920"/>
              </a:xfrm>
              <a:prstGeom prst="rect">
                <a:avLst/>
              </a:prstGeom>
            </p:spPr>
          </p:pic>
        </mc:Fallback>
      </mc:AlternateContent>
    </p:spTree>
    <p:extLst>
      <p:ext uri="{BB962C8B-B14F-4D97-AF65-F5344CB8AC3E}">
        <p14:creationId xmlns:p14="http://schemas.microsoft.com/office/powerpoint/2010/main" val="1297623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29859E4-8561-6178-0884-ACDD09331F18}"/>
              </a:ext>
            </a:extLst>
          </p:cNvPr>
          <p:cNvSpPr>
            <a:spLocks noGrp="1"/>
          </p:cNvSpPr>
          <p:nvPr>
            <p:ph type="title"/>
          </p:nvPr>
        </p:nvSpPr>
        <p:spPr>
          <a:xfrm>
            <a:off x="838199" y="365125"/>
            <a:ext cx="11148145" cy="1200329"/>
          </a:xfrm>
        </p:spPr>
        <p:txBody>
          <a:bodyPr>
            <a:normAutofit fontScale="90000"/>
          </a:bodyPr>
          <a:lstStyle/>
          <a:p>
            <a:pPr algn="ctr"/>
            <a:r>
              <a:rPr lang="en-US" dirty="0">
                <a:solidFill>
                  <a:srgbClr val="007405"/>
                </a:solidFill>
              </a:rPr>
              <a:t>Plotting the marginal product of labor as output ↑</a:t>
            </a:r>
            <a:br>
              <a:rPr lang="en-US" dirty="0">
                <a:solidFill>
                  <a:srgbClr val="007405"/>
                </a:solidFill>
              </a:rPr>
            </a:br>
            <a:r>
              <a:rPr lang="en-US" sz="3600" dirty="0">
                <a:solidFill>
                  <a:srgbClr val="007405"/>
                </a:solidFill>
              </a:rPr>
              <a:t>These are basically technology pictures</a:t>
            </a:r>
          </a:p>
        </p:txBody>
      </p:sp>
      <p:cxnSp>
        <p:nvCxnSpPr>
          <p:cNvPr id="6" name="Straight Connector 5">
            <a:extLst>
              <a:ext uri="{FF2B5EF4-FFF2-40B4-BE49-F238E27FC236}">
                <a16:creationId xmlns:a16="http://schemas.microsoft.com/office/drawing/2014/main" id="{0FC63BCD-B10F-3D93-0149-C4D6630F9193}"/>
              </a:ext>
            </a:extLst>
          </p:cNvPr>
          <p:cNvCxnSpPr/>
          <p:nvPr/>
        </p:nvCxnSpPr>
        <p:spPr>
          <a:xfrm>
            <a:off x="574431" y="2297723"/>
            <a:ext cx="0" cy="28135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3D35D06F-2766-0603-667B-7F5D4409A34E}"/>
              </a:ext>
            </a:extLst>
          </p:cNvPr>
          <p:cNvCxnSpPr/>
          <p:nvPr/>
        </p:nvCxnSpPr>
        <p:spPr>
          <a:xfrm>
            <a:off x="574431" y="5111262"/>
            <a:ext cx="282526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6158BAF-4371-19F7-56C8-5951F7FE6E9F}"/>
              </a:ext>
            </a:extLst>
          </p:cNvPr>
          <p:cNvCxnSpPr/>
          <p:nvPr/>
        </p:nvCxnSpPr>
        <p:spPr>
          <a:xfrm>
            <a:off x="4513385" y="2297723"/>
            <a:ext cx="0" cy="281353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C5A78B9-1AE0-BA7E-5AE7-76AA2FA9BE94}"/>
              </a:ext>
            </a:extLst>
          </p:cNvPr>
          <p:cNvCxnSpPr/>
          <p:nvPr/>
        </p:nvCxnSpPr>
        <p:spPr>
          <a:xfrm>
            <a:off x="4513385" y="5111262"/>
            <a:ext cx="2919046" cy="0"/>
          </a:xfrm>
          <a:prstGeom prst="line">
            <a:avLst/>
          </a:prstGeom>
          <a:ln w="254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5B8C2B53-9923-850A-FC4D-2AA852AD9C8C}"/>
              </a:ext>
            </a:extLst>
          </p:cNvPr>
          <p:cNvCxnSpPr/>
          <p:nvPr/>
        </p:nvCxnSpPr>
        <p:spPr>
          <a:xfrm>
            <a:off x="8440615" y="2297723"/>
            <a:ext cx="0" cy="281353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E73A3B50-A180-62F8-1E23-9B946835BD3D}"/>
              </a:ext>
            </a:extLst>
          </p:cNvPr>
          <p:cNvCxnSpPr/>
          <p:nvPr/>
        </p:nvCxnSpPr>
        <p:spPr>
          <a:xfrm>
            <a:off x="8440615" y="5099538"/>
            <a:ext cx="3012830" cy="1172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89B1464D-2110-2E31-7265-924BD4244B25}"/>
              </a:ext>
            </a:extLst>
          </p:cNvPr>
          <p:cNvSpPr txBox="1"/>
          <p:nvPr/>
        </p:nvSpPr>
        <p:spPr>
          <a:xfrm>
            <a:off x="2992582" y="5152263"/>
            <a:ext cx="1064715" cy="369332"/>
          </a:xfrm>
          <a:prstGeom prst="rect">
            <a:avLst/>
          </a:prstGeom>
          <a:noFill/>
        </p:spPr>
        <p:txBody>
          <a:bodyPr wrap="none" rtlCol="0">
            <a:spAutoFit/>
          </a:bodyPr>
          <a:lstStyle/>
          <a:p>
            <a:r>
              <a:rPr lang="en-US" dirty="0"/>
              <a:t>Output Q</a:t>
            </a:r>
          </a:p>
        </p:txBody>
      </p:sp>
      <p:sp>
        <p:nvSpPr>
          <p:cNvPr id="18" name="TextBox 17">
            <a:extLst>
              <a:ext uri="{FF2B5EF4-FFF2-40B4-BE49-F238E27FC236}">
                <a16:creationId xmlns:a16="http://schemas.microsoft.com/office/drawing/2014/main" id="{1EBDCCDB-9BF1-1462-9865-59A7F5343553}"/>
              </a:ext>
            </a:extLst>
          </p:cNvPr>
          <p:cNvSpPr txBox="1"/>
          <p:nvPr/>
        </p:nvSpPr>
        <p:spPr>
          <a:xfrm>
            <a:off x="6949440" y="5205637"/>
            <a:ext cx="1064715" cy="369332"/>
          </a:xfrm>
          <a:prstGeom prst="rect">
            <a:avLst/>
          </a:prstGeom>
          <a:noFill/>
        </p:spPr>
        <p:txBody>
          <a:bodyPr wrap="none" rtlCol="0">
            <a:spAutoFit/>
          </a:bodyPr>
          <a:lstStyle/>
          <a:p>
            <a:r>
              <a:rPr lang="en-US" dirty="0"/>
              <a:t>Output Q</a:t>
            </a:r>
          </a:p>
        </p:txBody>
      </p:sp>
      <p:sp>
        <p:nvSpPr>
          <p:cNvPr id="19" name="TextBox 18">
            <a:extLst>
              <a:ext uri="{FF2B5EF4-FFF2-40B4-BE49-F238E27FC236}">
                <a16:creationId xmlns:a16="http://schemas.microsoft.com/office/drawing/2014/main" id="{FDBF72F6-45AE-7630-A571-D3034EFAFB6B}"/>
              </a:ext>
            </a:extLst>
          </p:cNvPr>
          <p:cNvSpPr txBox="1"/>
          <p:nvPr/>
        </p:nvSpPr>
        <p:spPr>
          <a:xfrm>
            <a:off x="10721255" y="5205637"/>
            <a:ext cx="1064715" cy="369332"/>
          </a:xfrm>
          <a:prstGeom prst="rect">
            <a:avLst/>
          </a:prstGeom>
          <a:noFill/>
        </p:spPr>
        <p:txBody>
          <a:bodyPr wrap="none" rtlCol="0">
            <a:spAutoFit/>
          </a:bodyPr>
          <a:lstStyle/>
          <a:p>
            <a:r>
              <a:rPr lang="en-US" dirty="0"/>
              <a:t>Output Q</a:t>
            </a:r>
          </a:p>
        </p:txBody>
      </p:sp>
      <p:sp>
        <p:nvSpPr>
          <p:cNvPr id="20" name="TextBox 19">
            <a:extLst>
              <a:ext uri="{FF2B5EF4-FFF2-40B4-BE49-F238E27FC236}">
                <a16:creationId xmlns:a16="http://schemas.microsoft.com/office/drawing/2014/main" id="{DC306F88-E3D4-2A17-98C1-1D2A85D22360}"/>
              </a:ext>
            </a:extLst>
          </p:cNvPr>
          <p:cNvSpPr txBox="1"/>
          <p:nvPr/>
        </p:nvSpPr>
        <p:spPr>
          <a:xfrm>
            <a:off x="399011" y="1758462"/>
            <a:ext cx="1062407" cy="369332"/>
          </a:xfrm>
          <a:prstGeom prst="rect">
            <a:avLst/>
          </a:prstGeom>
          <a:noFill/>
        </p:spPr>
        <p:txBody>
          <a:bodyPr wrap="none" rtlCol="0">
            <a:spAutoFit/>
          </a:bodyPr>
          <a:lstStyle/>
          <a:p>
            <a:r>
              <a:rPr lang="en-US" dirty="0"/>
              <a:t>MPL  Q/L</a:t>
            </a:r>
          </a:p>
        </p:txBody>
      </p:sp>
      <p:sp>
        <p:nvSpPr>
          <p:cNvPr id="21" name="TextBox 20">
            <a:extLst>
              <a:ext uri="{FF2B5EF4-FFF2-40B4-BE49-F238E27FC236}">
                <a16:creationId xmlns:a16="http://schemas.microsoft.com/office/drawing/2014/main" id="{B3138FCA-B9D3-4C4E-952D-B454D75B8317}"/>
              </a:ext>
            </a:extLst>
          </p:cNvPr>
          <p:cNvSpPr txBox="1"/>
          <p:nvPr/>
        </p:nvSpPr>
        <p:spPr>
          <a:xfrm>
            <a:off x="4389120" y="1878676"/>
            <a:ext cx="543034" cy="369332"/>
          </a:xfrm>
          <a:prstGeom prst="rect">
            <a:avLst/>
          </a:prstGeom>
          <a:noFill/>
        </p:spPr>
        <p:txBody>
          <a:bodyPr wrap="none" rtlCol="0">
            <a:spAutoFit/>
          </a:bodyPr>
          <a:lstStyle/>
          <a:p>
            <a:r>
              <a:rPr lang="en-US" dirty="0"/>
              <a:t>Q/L</a:t>
            </a:r>
          </a:p>
        </p:txBody>
      </p:sp>
      <p:sp>
        <p:nvSpPr>
          <p:cNvPr id="22" name="TextBox 21">
            <a:extLst>
              <a:ext uri="{FF2B5EF4-FFF2-40B4-BE49-F238E27FC236}">
                <a16:creationId xmlns:a16="http://schemas.microsoft.com/office/drawing/2014/main" id="{EBB8D7C9-5552-8FCB-8166-11E0FAE67719}"/>
              </a:ext>
            </a:extLst>
          </p:cNvPr>
          <p:cNvSpPr txBox="1"/>
          <p:nvPr/>
        </p:nvSpPr>
        <p:spPr>
          <a:xfrm>
            <a:off x="8214530" y="1758462"/>
            <a:ext cx="543034" cy="369332"/>
          </a:xfrm>
          <a:prstGeom prst="rect">
            <a:avLst/>
          </a:prstGeom>
          <a:noFill/>
        </p:spPr>
        <p:txBody>
          <a:bodyPr wrap="none" rtlCol="0">
            <a:spAutoFit/>
          </a:bodyPr>
          <a:lstStyle/>
          <a:p>
            <a:r>
              <a:rPr lang="en-US" dirty="0"/>
              <a:t>Q/L</a:t>
            </a:r>
          </a:p>
        </p:txBody>
      </p:sp>
      <p:sp>
        <p:nvSpPr>
          <p:cNvPr id="27" name="TextBox 26">
            <a:extLst>
              <a:ext uri="{FF2B5EF4-FFF2-40B4-BE49-F238E27FC236}">
                <a16:creationId xmlns:a16="http://schemas.microsoft.com/office/drawing/2014/main" id="{F656F018-B628-C676-EA59-6BE1AE884EA9}"/>
              </a:ext>
            </a:extLst>
          </p:cNvPr>
          <p:cNvSpPr txBox="1"/>
          <p:nvPr/>
        </p:nvSpPr>
        <p:spPr>
          <a:xfrm>
            <a:off x="843862" y="5696837"/>
            <a:ext cx="10853612" cy="830997"/>
          </a:xfrm>
          <a:prstGeom prst="rect">
            <a:avLst/>
          </a:prstGeom>
          <a:noFill/>
        </p:spPr>
        <p:txBody>
          <a:bodyPr wrap="none" rtlCol="0">
            <a:spAutoFit/>
          </a:bodyPr>
          <a:lstStyle/>
          <a:p>
            <a:r>
              <a:rPr lang="en-US" sz="2400" dirty="0"/>
              <a:t>MPL is constant                        Diminishing marginal product             MPL rises, then falls</a:t>
            </a:r>
          </a:p>
          <a:p>
            <a:endParaRPr lang="en-US" sz="2400" dirty="0"/>
          </a:p>
        </p:txBody>
      </p:sp>
      <p:cxnSp>
        <p:nvCxnSpPr>
          <p:cNvPr id="28" name="Straight Connector 27">
            <a:extLst>
              <a:ext uri="{FF2B5EF4-FFF2-40B4-BE49-F238E27FC236}">
                <a16:creationId xmlns:a16="http://schemas.microsoft.com/office/drawing/2014/main" id="{FC6FF8C5-FDCE-194F-0945-7967179AEBB3}"/>
              </a:ext>
            </a:extLst>
          </p:cNvPr>
          <p:cNvCxnSpPr/>
          <p:nvPr/>
        </p:nvCxnSpPr>
        <p:spPr>
          <a:xfrm>
            <a:off x="574431" y="4172989"/>
            <a:ext cx="2418151"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6" name="Freeform 35">
            <a:extLst>
              <a:ext uri="{FF2B5EF4-FFF2-40B4-BE49-F238E27FC236}">
                <a16:creationId xmlns:a16="http://schemas.microsoft.com/office/drawing/2014/main" id="{7F291008-FDA3-EFA4-0E38-E6F15F18F943}"/>
              </a:ext>
            </a:extLst>
          </p:cNvPr>
          <p:cNvSpPr/>
          <p:nvPr/>
        </p:nvSpPr>
        <p:spPr>
          <a:xfrm>
            <a:off x="4721628" y="3358343"/>
            <a:ext cx="2198177" cy="1167346"/>
          </a:xfrm>
          <a:custGeom>
            <a:avLst/>
            <a:gdLst>
              <a:gd name="connsiteX0" fmla="*/ 0 w 1878676"/>
              <a:gd name="connsiteY0" fmla="*/ 0 h 1429789"/>
              <a:gd name="connsiteX1" fmla="*/ 681644 w 1878676"/>
              <a:gd name="connsiteY1" fmla="*/ 66502 h 1429789"/>
              <a:gd name="connsiteX2" fmla="*/ 1313411 w 1878676"/>
              <a:gd name="connsiteY2" fmla="*/ 349134 h 1429789"/>
              <a:gd name="connsiteX3" fmla="*/ 1662546 w 1878676"/>
              <a:gd name="connsiteY3" fmla="*/ 764771 h 1429789"/>
              <a:gd name="connsiteX4" fmla="*/ 1828800 w 1878676"/>
              <a:gd name="connsiteY4" fmla="*/ 1213658 h 1429789"/>
              <a:gd name="connsiteX5" fmla="*/ 1878676 w 1878676"/>
              <a:gd name="connsiteY5" fmla="*/ 1429789 h 1429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78676" h="1429789">
                <a:moveTo>
                  <a:pt x="0" y="0"/>
                </a:moveTo>
                <a:cubicBezTo>
                  <a:pt x="231371" y="4156"/>
                  <a:pt x="462742" y="8313"/>
                  <a:pt x="681644" y="66502"/>
                </a:cubicBezTo>
                <a:cubicBezTo>
                  <a:pt x="900546" y="124691"/>
                  <a:pt x="1149927" y="232756"/>
                  <a:pt x="1313411" y="349134"/>
                </a:cubicBezTo>
                <a:cubicBezTo>
                  <a:pt x="1476895" y="465512"/>
                  <a:pt x="1576648" y="620684"/>
                  <a:pt x="1662546" y="764771"/>
                </a:cubicBezTo>
                <a:cubicBezTo>
                  <a:pt x="1748444" y="908858"/>
                  <a:pt x="1792778" y="1102822"/>
                  <a:pt x="1828800" y="1213658"/>
                </a:cubicBezTo>
                <a:cubicBezTo>
                  <a:pt x="1864822" y="1324494"/>
                  <a:pt x="1871749" y="1377141"/>
                  <a:pt x="1878676" y="1429789"/>
                </a:cubicBezTo>
              </a:path>
            </a:pathLst>
          </a:cu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a:extLst>
              <a:ext uri="{FF2B5EF4-FFF2-40B4-BE49-F238E27FC236}">
                <a16:creationId xmlns:a16="http://schemas.microsoft.com/office/drawing/2014/main" id="{516DC108-C588-6C18-7A20-F60F0395D64E}"/>
              </a:ext>
            </a:extLst>
          </p:cNvPr>
          <p:cNvSpPr/>
          <p:nvPr/>
        </p:nvSpPr>
        <p:spPr>
          <a:xfrm>
            <a:off x="8595360" y="3558432"/>
            <a:ext cx="2676698" cy="1179823"/>
          </a:xfrm>
          <a:custGeom>
            <a:avLst/>
            <a:gdLst>
              <a:gd name="connsiteX0" fmla="*/ 0 w 2676698"/>
              <a:gd name="connsiteY0" fmla="*/ 1179823 h 1179823"/>
              <a:gd name="connsiteX1" fmla="*/ 282633 w 2676698"/>
              <a:gd name="connsiteY1" fmla="*/ 481553 h 1179823"/>
              <a:gd name="connsiteX2" fmla="*/ 964276 w 2676698"/>
              <a:gd name="connsiteY2" fmla="*/ 32666 h 1179823"/>
              <a:gd name="connsiteX3" fmla="*/ 1812175 w 2676698"/>
              <a:gd name="connsiteY3" fmla="*/ 82543 h 1179823"/>
              <a:gd name="connsiteX4" fmla="*/ 2377440 w 2676698"/>
              <a:gd name="connsiteY4" fmla="*/ 464928 h 1179823"/>
              <a:gd name="connsiteX5" fmla="*/ 2676698 w 2676698"/>
              <a:gd name="connsiteY5" fmla="*/ 913815 h 1179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76698" h="1179823">
                <a:moveTo>
                  <a:pt x="0" y="1179823"/>
                </a:moveTo>
                <a:cubicBezTo>
                  <a:pt x="60960" y="926284"/>
                  <a:pt x="121920" y="672746"/>
                  <a:pt x="282633" y="481553"/>
                </a:cubicBezTo>
                <a:cubicBezTo>
                  <a:pt x="443346" y="290360"/>
                  <a:pt x="709352" y="99168"/>
                  <a:pt x="964276" y="32666"/>
                </a:cubicBezTo>
                <a:cubicBezTo>
                  <a:pt x="1219200" y="-33836"/>
                  <a:pt x="1576648" y="10499"/>
                  <a:pt x="1812175" y="82543"/>
                </a:cubicBezTo>
                <a:cubicBezTo>
                  <a:pt x="2047702" y="154587"/>
                  <a:pt x="2233353" y="326383"/>
                  <a:pt x="2377440" y="464928"/>
                </a:cubicBezTo>
                <a:cubicBezTo>
                  <a:pt x="2521527" y="603473"/>
                  <a:pt x="2599112" y="758644"/>
                  <a:pt x="2676698" y="913815"/>
                </a:cubicBezTo>
              </a:path>
            </a:pathLst>
          </a:cu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23467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29859E4-8561-6178-0884-ACDD09331F18}"/>
              </a:ext>
            </a:extLst>
          </p:cNvPr>
          <p:cNvSpPr>
            <a:spLocks noGrp="1"/>
          </p:cNvSpPr>
          <p:nvPr>
            <p:ph type="title"/>
          </p:nvPr>
        </p:nvSpPr>
        <p:spPr>
          <a:xfrm>
            <a:off x="838199" y="365126"/>
            <a:ext cx="11148145" cy="1152268"/>
          </a:xfrm>
        </p:spPr>
        <p:txBody>
          <a:bodyPr>
            <a:normAutofit fontScale="90000"/>
          </a:bodyPr>
          <a:lstStyle/>
          <a:p>
            <a:pPr algn="ctr"/>
            <a:r>
              <a:rPr lang="en-US" dirty="0">
                <a:solidFill>
                  <a:srgbClr val="00AE89"/>
                </a:solidFill>
              </a:rPr>
              <a:t>What would you guess about </a:t>
            </a:r>
            <a:r>
              <a:rPr lang="en-US" b="1" dirty="0">
                <a:solidFill>
                  <a:srgbClr val="00AE89"/>
                </a:solidFill>
              </a:rPr>
              <a:t>how costs per unit behave </a:t>
            </a:r>
            <a:r>
              <a:rPr lang="en-US" dirty="0">
                <a:solidFill>
                  <a:srgbClr val="00AE89"/>
                </a:solidFill>
              </a:rPr>
              <a:t>as output expands—in these cases??? Why?</a:t>
            </a:r>
            <a:endParaRPr lang="en-US" sz="3600" dirty="0">
              <a:solidFill>
                <a:srgbClr val="00AE89"/>
              </a:solidFill>
            </a:endParaRPr>
          </a:p>
        </p:txBody>
      </p:sp>
      <p:cxnSp>
        <p:nvCxnSpPr>
          <p:cNvPr id="6" name="Straight Connector 5">
            <a:extLst>
              <a:ext uri="{FF2B5EF4-FFF2-40B4-BE49-F238E27FC236}">
                <a16:creationId xmlns:a16="http://schemas.microsoft.com/office/drawing/2014/main" id="{0FC63BCD-B10F-3D93-0149-C4D6630F9193}"/>
              </a:ext>
            </a:extLst>
          </p:cNvPr>
          <p:cNvCxnSpPr/>
          <p:nvPr/>
        </p:nvCxnSpPr>
        <p:spPr>
          <a:xfrm>
            <a:off x="574431" y="2297723"/>
            <a:ext cx="0" cy="28135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3D35D06F-2766-0603-667B-7F5D4409A34E}"/>
              </a:ext>
            </a:extLst>
          </p:cNvPr>
          <p:cNvCxnSpPr/>
          <p:nvPr/>
        </p:nvCxnSpPr>
        <p:spPr>
          <a:xfrm>
            <a:off x="574431" y="5111262"/>
            <a:ext cx="282526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6158BAF-4371-19F7-56C8-5951F7FE6E9F}"/>
              </a:ext>
            </a:extLst>
          </p:cNvPr>
          <p:cNvCxnSpPr/>
          <p:nvPr/>
        </p:nvCxnSpPr>
        <p:spPr>
          <a:xfrm>
            <a:off x="4513385" y="2297723"/>
            <a:ext cx="0" cy="281353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C5A78B9-1AE0-BA7E-5AE7-76AA2FA9BE94}"/>
              </a:ext>
            </a:extLst>
          </p:cNvPr>
          <p:cNvCxnSpPr/>
          <p:nvPr/>
        </p:nvCxnSpPr>
        <p:spPr>
          <a:xfrm>
            <a:off x="4513385" y="5111262"/>
            <a:ext cx="2919046" cy="0"/>
          </a:xfrm>
          <a:prstGeom prst="line">
            <a:avLst/>
          </a:prstGeom>
          <a:ln w="254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5B8C2B53-9923-850A-FC4D-2AA852AD9C8C}"/>
              </a:ext>
            </a:extLst>
          </p:cNvPr>
          <p:cNvCxnSpPr/>
          <p:nvPr/>
        </p:nvCxnSpPr>
        <p:spPr>
          <a:xfrm>
            <a:off x="8440615" y="2297723"/>
            <a:ext cx="0" cy="281353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E73A3B50-A180-62F8-1E23-9B946835BD3D}"/>
              </a:ext>
            </a:extLst>
          </p:cNvPr>
          <p:cNvCxnSpPr/>
          <p:nvPr/>
        </p:nvCxnSpPr>
        <p:spPr>
          <a:xfrm>
            <a:off x="8440615" y="5099538"/>
            <a:ext cx="3012830" cy="1172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89B1464D-2110-2E31-7265-924BD4244B25}"/>
              </a:ext>
            </a:extLst>
          </p:cNvPr>
          <p:cNvSpPr txBox="1"/>
          <p:nvPr/>
        </p:nvSpPr>
        <p:spPr>
          <a:xfrm>
            <a:off x="2992582" y="5152263"/>
            <a:ext cx="1064715" cy="369332"/>
          </a:xfrm>
          <a:prstGeom prst="rect">
            <a:avLst/>
          </a:prstGeom>
          <a:noFill/>
        </p:spPr>
        <p:txBody>
          <a:bodyPr wrap="none" rtlCol="0">
            <a:spAutoFit/>
          </a:bodyPr>
          <a:lstStyle/>
          <a:p>
            <a:r>
              <a:rPr lang="en-US" dirty="0"/>
              <a:t>Output Q</a:t>
            </a:r>
          </a:p>
        </p:txBody>
      </p:sp>
      <p:sp>
        <p:nvSpPr>
          <p:cNvPr id="18" name="TextBox 17">
            <a:extLst>
              <a:ext uri="{FF2B5EF4-FFF2-40B4-BE49-F238E27FC236}">
                <a16:creationId xmlns:a16="http://schemas.microsoft.com/office/drawing/2014/main" id="{1EBDCCDB-9BF1-1462-9865-59A7F5343553}"/>
              </a:ext>
            </a:extLst>
          </p:cNvPr>
          <p:cNvSpPr txBox="1"/>
          <p:nvPr/>
        </p:nvSpPr>
        <p:spPr>
          <a:xfrm>
            <a:off x="6949440" y="5205637"/>
            <a:ext cx="1064715" cy="369332"/>
          </a:xfrm>
          <a:prstGeom prst="rect">
            <a:avLst/>
          </a:prstGeom>
          <a:noFill/>
        </p:spPr>
        <p:txBody>
          <a:bodyPr wrap="none" rtlCol="0">
            <a:spAutoFit/>
          </a:bodyPr>
          <a:lstStyle/>
          <a:p>
            <a:r>
              <a:rPr lang="en-US" dirty="0"/>
              <a:t>Output Q</a:t>
            </a:r>
          </a:p>
        </p:txBody>
      </p:sp>
      <p:sp>
        <p:nvSpPr>
          <p:cNvPr id="19" name="TextBox 18">
            <a:extLst>
              <a:ext uri="{FF2B5EF4-FFF2-40B4-BE49-F238E27FC236}">
                <a16:creationId xmlns:a16="http://schemas.microsoft.com/office/drawing/2014/main" id="{FDBF72F6-45AE-7630-A571-D3034EFAFB6B}"/>
              </a:ext>
            </a:extLst>
          </p:cNvPr>
          <p:cNvSpPr txBox="1"/>
          <p:nvPr/>
        </p:nvSpPr>
        <p:spPr>
          <a:xfrm>
            <a:off x="10721255" y="5205637"/>
            <a:ext cx="1064715" cy="369332"/>
          </a:xfrm>
          <a:prstGeom prst="rect">
            <a:avLst/>
          </a:prstGeom>
          <a:noFill/>
        </p:spPr>
        <p:txBody>
          <a:bodyPr wrap="none" rtlCol="0">
            <a:spAutoFit/>
          </a:bodyPr>
          <a:lstStyle/>
          <a:p>
            <a:r>
              <a:rPr lang="en-US" dirty="0"/>
              <a:t>Output Q</a:t>
            </a:r>
          </a:p>
        </p:txBody>
      </p:sp>
      <p:sp>
        <p:nvSpPr>
          <p:cNvPr id="20" name="TextBox 19">
            <a:extLst>
              <a:ext uri="{FF2B5EF4-FFF2-40B4-BE49-F238E27FC236}">
                <a16:creationId xmlns:a16="http://schemas.microsoft.com/office/drawing/2014/main" id="{DC306F88-E3D4-2A17-98C1-1D2A85D22360}"/>
              </a:ext>
            </a:extLst>
          </p:cNvPr>
          <p:cNvSpPr txBox="1"/>
          <p:nvPr/>
        </p:nvSpPr>
        <p:spPr>
          <a:xfrm>
            <a:off x="399011" y="1758462"/>
            <a:ext cx="1062407" cy="369332"/>
          </a:xfrm>
          <a:prstGeom prst="rect">
            <a:avLst/>
          </a:prstGeom>
          <a:noFill/>
        </p:spPr>
        <p:txBody>
          <a:bodyPr wrap="none" rtlCol="0">
            <a:spAutoFit/>
          </a:bodyPr>
          <a:lstStyle/>
          <a:p>
            <a:r>
              <a:rPr lang="en-US" dirty="0"/>
              <a:t>MPL  Q/L</a:t>
            </a:r>
          </a:p>
        </p:txBody>
      </p:sp>
      <p:sp>
        <p:nvSpPr>
          <p:cNvPr id="21" name="TextBox 20">
            <a:extLst>
              <a:ext uri="{FF2B5EF4-FFF2-40B4-BE49-F238E27FC236}">
                <a16:creationId xmlns:a16="http://schemas.microsoft.com/office/drawing/2014/main" id="{B3138FCA-B9D3-4C4E-952D-B454D75B8317}"/>
              </a:ext>
            </a:extLst>
          </p:cNvPr>
          <p:cNvSpPr txBox="1"/>
          <p:nvPr/>
        </p:nvSpPr>
        <p:spPr>
          <a:xfrm>
            <a:off x="4389120" y="1878676"/>
            <a:ext cx="543034" cy="369332"/>
          </a:xfrm>
          <a:prstGeom prst="rect">
            <a:avLst/>
          </a:prstGeom>
          <a:noFill/>
        </p:spPr>
        <p:txBody>
          <a:bodyPr wrap="none" rtlCol="0">
            <a:spAutoFit/>
          </a:bodyPr>
          <a:lstStyle/>
          <a:p>
            <a:r>
              <a:rPr lang="en-US" dirty="0"/>
              <a:t>Q/L</a:t>
            </a:r>
          </a:p>
        </p:txBody>
      </p:sp>
      <p:sp>
        <p:nvSpPr>
          <p:cNvPr id="22" name="TextBox 21">
            <a:extLst>
              <a:ext uri="{FF2B5EF4-FFF2-40B4-BE49-F238E27FC236}">
                <a16:creationId xmlns:a16="http://schemas.microsoft.com/office/drawing/2014/main" id="{EBB8D7C9-5552-8FCB-8166-11E0FAE67719}"/>
              </a:ext>
            </a:extLst>
          </p:cNvPr>
          <p:cNvSpPr txBox="1"/>
          <p:nvPr/>
        </p:nvSpPr>
        <p:spPr>
          <a:xfrm>
            <a:off x="8214530" y="1758462"/>
            <a:ext cx="543034" cy="369332"/>
          </a:xfrm>
          <a:prstGeom prst="rect">
            <a:avLst/>
          </a:prstGeom>
          <a:noFill/>
        </p:spPr>
        <p:txBody>
          <a:bodyPr wrap="none" rtlCol="0">
            <a:spAutoFit/>
          </a:bodyPr>
          <a:lstStyle/>
          <a:p>
            <a:r>
              <a:rPr lang="en-US" dirty="0"/>
              <a:t>Q/L</a:t>
            </a:r>
          </a:p>
        </p:txBody>
      </p:sp>
      <p:sp>
        <p:nvSpPr>
          <p:cNvPr id="27" name="TextBox 26">
            <a:extLst>
              <a:ext uri="{FF2B5EF4-FFF2-40B4-BE49-F238E27FC236}">
                <a16:creationId xmlns:a16="http://schemas.microsoft.com/office/drawing/2014/main" id="{F656F018-B628-C676-EA59-6BE1AE884EA9}"/>
              </a:ext>
            </a:extLst>
          </p:cNvPr>
          <p:cNvSpPr txBox="1"/>
          <p:nvPr/>
        </p:nvSpPr>
        <p:spPr>
          <a:xfrm>
            <a:off x="843862" y="5696837"/>
            <a:ext cx="10853612" cy="830997"/>
          </a:xfrm>
          <a:prstGeom prst="rect">
            <a:avLst/>
          </a:prstGeom>
          <a:noFill/>
        </p:spPr>
        <p:txBody>
          <a:bodyPr wrap="none" rtlCol="0">
            <a:spAutoFit/>
          </a:bodyPr>
          <a:lstStyle/>
          <a:p>
            <a:r>
              <a:rPr lang="en-US" sz="2400" dirty="0"/>
              <a:t>MPL is constant                        Diminishing marginal product             MPL rises, then falls</a:t>
            </a:r>
          </a:p>
          <a:p>
            <a:endParaRPr lang="en-US" sz="2400" dirty="0"/>
          </a:p>
        </p:txBody>
      </p:sp>
      <p:cxnSp>
        <p:nvCxnSpPr>
          <p:cNvPr id="28" name="Straight Connector 27">
            <a:extLst>
              <a:ext uri="{FF2B5EF4-FFF2-40B4-BE49-F238E27FC236}">
                <a16:creationId xmlns:a16="http://schemas.microsoft.com/office/drawing/2014/main" id="{FC6FF8C5-FDCE-194F-0945-7967179AEBB3}"/>
              </a:ext>
            </a:extLst>
          </p:cNvPr>
          <p:cNvCxnSpPr/>
          <p:nvPr/>
        </p:nvCxnSpPr>
        <p:spPr>
          <a:xfrm>
            <a:off x="574431" y="4172989"/>
            <a:ext cx="2418151"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6" name="Freeform 35">
            <a:extLst>
              <a:ext uri="{FF2B5EF4-FFF2-40B4-BE49-F238E27FC236}">
                <a16:creationId xmlns:a16="http://schemas.microsoft.com/office/drawing/2014/main" id="{7F291008-FDA3-EFA4-0E38-E6F15F18F943}"/>
              </a:ext>
            </a:extLst>
          </p:cNvPr>
          <p:cNvSpPr/>
          <p:nvPr/>
        </p:nvSpPr>
        <p:spPr>
          <a:xfrm>
            <a:off x="4721628" y="3358343"/>
            <a:ext cx="2198177" cy="1167346"/>
          </a:xfrm>
          <a:custGeom>
            <a:avLst/>
            <a:gdLst>
              <a:gd name="connsiteX0" fmla="*/ 0 w 1878676"/>
              <a:gd name="connsiteY0" fmla="*/ 0 h 1429789"/>
              <a:gd name="connsiteX1" fmla="*/ 681644 w 1878676"/>
              <a:gd name="connsiteY1" fmla="*/ 66502 h 1429789"/>
              <a:gd name="connsiteX2" fmla="*/ 1313411 w 1878676"/>
              <a:gd name="connsiteY2" fmla="*/ 349134 h 1429789"/>
              <a:gd name="connsiteX3" fmla="*/ 1662546 w 1878676"/>
              <a:gd name="connsiteY3" fmla="*/ 764771 h 1429789"/>
              <a:gd name="connsiteX4" fmla="*/ 1828800 w 1878676"/>
              <a:gd name="connsiteY4" fmla="*/ 1213658 h 1429789"/>
              <a:gd name="connsiteX5" fmla="*/ 1878676 w 1878676"/>
              <a:gd name="connsiteY5" fmla="*/ 1429789 h 1429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78676" h="1429789">
                <a:moveTo>
                  <a:pt x="0" y="0"/>
                </a:moveTo>
                <a:cubicBezTo>
                  <a:pt x="231371" y="4156"/>
                  <a:pt x="462742" y="8313"/>
                  <a:pt x="681644" y="66502"/>
                </a:cubicBezTo>
                <a:cubicBezTo>
                  <a:pt x="900546" y="124691"/>
                  <a:pt x="1149927" y="232756"/>
                  <a:pt x="1313411" y="349134"/>
                </a:cubicBezTo>
                <a:cubicBezTo>
                  <a:pt x="1476895" y="465512"/>
                  <a:pt x="1576648" y="620684"/>
                  <a:pt x="1662546" y="764771"/>
                </a:cubicBezTo>
                <a:cubicBezTo>
                  <a:pt x="1748444" y="908858"/>
                  <a:pt x="1792778" y="1102822"/>
                  <a:pt x="1828800" y="1213658"/>
                </a:cubicBezTo>
                <a:cubicBezTo>
                  <a:pt x="1864822" y="1324494"/>
                  <a:pt x="1871749" y="1377141"/>
                  <a:pt x="1878676" y="1429789"/>
                </a:cubicBezTo>
              </a:path>
            </a:pathLst>
          </a:cu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a:extLst>
              <a:ext uri="{FF2B5EF4-FFF2-40B4-BE49-F238E27FC236}">
                <a16:creationId xmlns:a16="http://schemas.microsoft.com/office/drawing/2014/main" id="{516DC108-C588-6C18-7A20-F60F0395D64E}"/>
              </a:ext>
            </a:extLst>
          </p:cNvPr>
          <p:cNvSpPr/>
          <p:nvPr/>
        </p:nvSpPr>
        <p:spPr>
          <a:xfrm>
            <a:off x="8595360" y="3558432"/>
            <a:ext cx="2676698" cy="1179823"/>
          </a:xfrm>
          <a:custGeom>
            <a:avLst/>
            <a:gdLst>
              <a:gd name="connsiteX0" fmla="*/ 0 w 2676698"/>
              <a:gd name="connsiteY0" fmla="*/ 1179823 h 1179823"/>
              <a:gd name="connsiteX1" fmla="*/ 282633 w 2676698"/>
              <a:gd name="connsiteY1" fmla="*/ 481553 h 1179823"/>
              <a:gd name="connsiteX2" fmla="*/ 964276 w 2676698"/>
              <a:gd name="connsiteY2" fmla="*/ 32666 h 1179823"/>
              <a:gd name="connsiteX3" fmla="*/ 1812175 w 2676698"/>
              <a:gd name="connsiteY3" fmla="*/ 82543 h 1179823"/>
              <a:gd name="connsiteX4" fmla="*/ 2377440 w 2676698"/>
              <a:gd name="connsiteY4" fmla="*/ 464928 h 1179823"/>
              <a:gd name="connsiteX5" fmla="*/ 2676698 w 2676698"/>
              <a:gd name="connsiteY5" fmla="*/ 913815 h 1179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76698" h="1179823">
                <a:moveTo>
                  <a:pt x="0" y="1179823"/>
                </a:moveTo>
                <a:cubicBezTo>
                  <a:pt x="60960" y="926284"/>
                  <a:pt x="121920" y="672746"/>
                  <a:pt x="282633" y="481553"/>
                </a:cubicBezTo>
                <a:cubicBezTo>
                  <a:pt x="443346" y="290360"/>
                  <a:pt x="709352" y="99168"/>
                  <a:pt x="964276" y="32666"/>
                </a:cubicBezTo>
                <a:cubicBezTo>
                  <a:pt x="1219200" y="-33836"/>
                  <a:pt x="1576648" y="10499"/>
                  <a:pt x="1812175" y="82543"/>
                </a:cubicBezTo>
                <a:cubicBezTo>
                  <a:pt x="2047702" y="154587"/>
                  <a:pt x="2233353" y="326383"/>
                  <a:pt x="2377440" y="464928"/>
                </a:cubicBezTo>
                <a:cubicBezTo>
                  <a:pt x="2521527" y="603473"/>
                  <a:pt x="2599112" y="758644"/>
                  <a:pt x="2676698" y="913815"/>
                </a:cubicBezTo>
              </a:path>
            </a:pathLst>
          </a:cu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97191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856</TotalTime>
  <Words>3319</Words>
  <Application>Microsoft Macintosh PowerPoint</Application>
  <PresentationFormat>Widescreen</PresentationFormat>
  <Paragraphs>527</Paragraphs>
  <Slides>51</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51</vt:i4>
      </vt:variant>
    </vt:vector>
  </HeadingPairs>
  <TitlesOfParts>
    <vt:vector size="59" baseType="lpstr">
      <vt:lpstr>ＭＳ Ｐゴシック</vt:lpstr>
      <vt:lpstr>Arial</vt:lpstr>
      <vt:lpstr>Calibri</vt:lpstr>
      <vt:lpstr>Calibri Light</vt:lpstr>
      <vt:lpstr>Courier New</vt:lpstr>
      <vt:lpstr>Tahoma</vt:lpstr>
      <vt:lpstr>Times New Roman</vt:lpstr>
      <vt:lpstr>Office Theme</vt:lpstr>
      <vt:lpstr>Theory of the firm</vt:lpstr>
      <vt:lpstr>Today:</vt:lpstr>
      <vt:lpstr>Here we do the same thing for the supply curve that we did for demand</vt:lpstr>
      <vt:lpstr>How to produce a card:</vt:lpstr>
      <vt:lpstr>The production function</vt:lpstr>
      <vt:lpstr>A variety of stylized production functions Other inputs typically constant; increase labor</vt:lpstr>
      <vt:lpstr>Marginal product of labor = ∆Q/∆L = slope of Prod Fn What one individual worker (e.g. worker #6) can produce</vt:lpstr>
      <vt:lpstr>Plotting the marginal product of labor as output ↑ These are basically technology pictures</vt:lpstr>
      <vt:lpstr>What would you guess about how costs per unit behave as output expands—in these cases??? Why?</vt:lpstr>
      <vt:lpstr>From the production function, we can move on to drawing cost functions They’ll be different in the short run vs. the long run</vt:lpstr>
      <vt:lpstr>A zoo of cost concepts</vt:lpstr>
      <vt:lpstr>A zoo of cost concepts What happens as Q/output rises?</vt:lpstr>
      <vt:lpstr>A numerical example from your textbook Luciano’s Lemonade Stand</vt:lpstr>
      <vt:lpstr>Figure 4. Luciano’s Average Cost and Marginal Cost Curves</vt:lpstr>
      <vt:lpstr>Figure 6. Luciano’s Average Cost and Marginal Cost Curves</vt:lpstr>
      <vt:lpstr>Slightly different cost curves: MC first falls, then rises</vt:lpstr>
      <vt:lpstr>A quick word about “costs” Economists vs. Accountants</vt:lpstr>
      <vt:lpstr>In-class problem: t-shirt production</vt:lpstr>
      <vt:lpstr>On to profit maximization!</vt:lpstr>
      <vt:lpstr>Marginal revenue = P = constant as Q ↑ for a competitive firm And since MR is constant, MR = AR (Average revenue)</vt:lpstr>
      <vt:lpstr>How do we use marginal analysis here to maximize profit?                      </vt:lpstr>
      <vt:lpstr>Profit maximization: the picture</vt:lpstr>
      <vt:lpstr>Back to the * from two slides ago</vt:lpstr>
      <vt:lpstr>Shutting down in the short run: the picture</vt:lpstr>
      <vt:lpstr>Profit max showing all the cost curves This firm should stay open and produce at Q*</vt:lpstr>
      <vt:lpstr>Calculating and seeing profit</vt:lpstr>
      <vt:lpstr>Profit max showing all the cost curves This firm should stay open and produce at Q*</vt:lpstr>
      <vt:lpstr>Loss minimization (same as profit max) </vt:lpstr>
      <vt:lpstr>Notice that fixed costs play no role in deciding profit-maximizing output</vt:lpstr>
      <vt:lpstr>The Sunk Cost Fallacy</vt:lpstr>
      <vt:lpstr>Part two of the practice problem</vt:lpstr>
      <vt:lpstr>A second possible price is included here. Firm  would again choose Q so that MR = MC (Q2)</vt:lpstr>
      <vt:lpstr>The firm’s supply curve is the MC curve  above AVC. Below AVC, Q = 0, no supply</vt:lpstr>
      <vt:lpstr>We’ve derived a supply curve using the logic of profit maximization</vt:lpstr>
      <vt:lpstr>PowerPoint Presentation</vt:lpstr>
      <vt:lpstr>The short run and the long run: losses</vt:lpstr>
      <vt:lpstr>Exiting the industry after losses persist</vt:lpstr>
      <vt:lpstr>What’s the implication of these dynamics?</vt:lpstr>
      <vt:lpstr>A profitable industry invites new firms to enter and existing firms to expand. Price falls.</vt:lpstr>
      <vt:lpstr>P = ATC, zero profit: long run equilibrium No incentive for new entry OR exit</vt:lpstr>
      <vt:lpstr>A great outcome!</vt:lpstr>
      <vt:lpstr>We’ve been looking at short-run costs in all these slides, assuming a fixed factor</vt:lpstr>
      <vt:lpstr>The short run and the long run: costs</vt:lpstr>
      <vt:lpstr>A firm with all three types of LR costs, depending on the level of production</vt:lpstr>
      <vt:lpstr>Constant returns to scale Firm can duplicate small-scale production Double inputs, double the output</vt:lpstr>
      <vt:lpstr>Economies of scale or increasing returns to scale As production expands, unit costs fall An interesting, significant case</vt:lpstr>
      <vt:lpstr>Diseconomies of scale or decreasing returns to scale As production expands, unit costs rise A bit hard to imagine</vt:lpstr>
      <vt:lpstr>Economies of scale: Why? </vt:lpstr>
      <vt:lpstr>Economies of scale =&gt; Natural monopoly</vt:lpstr>
      <vt:lpstr>A high degree of competition produces many benefits to society </vt:lpstr>
      <vt:lpstr>Profit maximization problem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Theory of the firm</dc:title>
  <dc:creator>Craven, Carolyn</dc:creator>
  <cp:lastModifiedBy>Craven, Carolyn</cp:lastModifiedBy>
  <cp:revision>144</cp:revision>
  <dcterms:created xsi:type="dcterms:W3CDTF">2024-01-12T09:42:54Z</dcterms:created>
  <dcterms:modified xsi:type="dcterms:W3CDTF">2024-02-01T10:29:24Z</dcterms:modified>
</cp:coreProperties>
</file>