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</p:sldMasterIdLst>
  <p:notesMasterIdLst>
    <p:notesMasterId r:id="rId10"/>
  </p:notesMasterIdLst>
  <p:sldIdLst>
    <p:sldId id="275" r:id="rId3"/>
    <p:sldId id="276" r:id="rId4"/>
    <p:sldId id="269" r:id="rId5"/>
    <p:sldId id="270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54E23E-6EF9-470F-B26B-4144527F0D7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A88F348-54BE-4579-9626-3E108A2D567A}">
      <dgm:prSet/>
      <dgm:spPr/>
      <dgm:t>
        <a:bodyPr/>
        <a:lstStyle/>
        <a:p>
          <a:pPr rtl="0"/>
          <a:r>
            <a:rPr lang="en-US" b="1" dirty="0" smtClean="0"/>
            <a:t>Slide sets:</a:t>
          </a:r>
          <a:r>
            <a:rPr lang="en-US" dirty="0" smtClean="0"/>
            <a:t> </a:t>
          </a:r>
          <a:r>
            <a:rPr lang="en-US" dirty="0" smtClean="0"/>
            <a:t>7 – 7f, 8</a:t>
          </a:r>
          <a:endParaRPr lang="fi-FI" dirty="0"/>
        </a:p>
      </dgm:t>
    </dgm:pt>
    <dgm:pt modelId="{0BFAC7C8-2D61-4785-8C16-BDC4CE004E23}" type="parTrans" cxnId="{753314ED-11A4-45C9-AED0-0C65A54BF0E5}">
      <dgm:prSet/>
      <dgm:spPr/>
      <dgm:t>
        <a:bodyPr/>
        <a:lstStyle/>
        <a:p>
          <a:endParaRPr lang="fi-FI"/>
        </a:p>
      </dgm:t>
    </dgm:pt>
    <dgm:pt modelId="{3FBB73A1-2C9E-4C23-8F90-5DC9AEB63626}" type="sibTrans" cxnId="{753314ED-11A4-45C9-AED0-0C65A54BF0E5}">
      <dgm:prSet/>
      <dgm:spPr/>
      <dgm:t>
        <a:bodyPr/>
        <a:lstStyle/>
        <a:p>
          <a:endParaRPr lang="fi-FI"/>
        </a:p>
      </dgm:t>
    </dgm:pt>
    <dgm:pt modelId="{92F7D48B-E752-45F9-AD89-1A85CEDA7B72}">
      <dgm:prSet/>
      <dgm:spPr/>
      <dgm:t>
        <a:bodyPr/>
        <a:lstStyle/>
        <a:p>
          <a:pPr rtl="0"/>
          <a:r>
            <a:rPr lang="fi-FI" dirty="0" smtClean="0"/>
            <a:t>(</a:t>
          </a:r>
          <a:r>
            <a:rPr lang="fi-FI" dirty="0" err="1" smtClean="0"/>
            <a:t>Others</a:t>
          </a:r>
          <a:r>
            <a:rPr lang="fi-FI" dirty="0" smtClean="0"/>
            <a:t> to </a:t>
          </a:r>
          <a:r>
            <a:rPr lang="fi-FI" dirty="0" err="1" smtClean="0"/>
            <a:t>be</a:t>
          </a:r>
          <a:r>
            <a:rPr lang="fi-FI" dirty="0" smtClean="0"/>
            <a:t> </a:t>
          </a:r>
          <a:r>
            <a:rPr lang="fi-FI" dirty="0" err="1" smtClean="0"/>
            <a:t>added</a:t>
          </a:r>
          <a:r>
            <a:rPr lang="fi-FI" dirty="0" smtClean="0"/>
            <a:t>)</a:t>
          </a:r>
          <a:endParaRPr lang="fi-FI" dirty="0"/>
        </a:p>
      </dgm:t>
    </dgm:pt>
    <dgm:pt modelId="{16D101AF-D809-4E7C-865F-C102F81941B5}" type="parTrans" cxnId="{91D9959D-882A-428C-B3F7-7501DAB62C0B}">
      <dgm:prSet/>
      <dgm:spPr/>
      <dgm:t>
        <a:bodyPr/>
        <a:lstStyle/>
        <a:p>
          <a:endParaRPr lang="fi-FI"/>
        </a:p>
      </dgm:t>
    </dgm:pt>
    <dgm:pt modelId="{7E15DF00-2FBF-46CC-B9E3-A3BE37D1AE23}" type="sibTrans" cxnId="{91D9959D-882A-428C-B3F7-7501DAB62C0B}">
      <dgm:prSet/>
      <dgm:spPr/>
      <dgm:t>
        <a:bodyPr/>
        <a:lstStyle/>
        <a:p>
          <a:endParaRPr lang="fi-FI"/>
        </a:p>
      </dgm:t>
    </dgm:pt>
    <dgm:pt modelId="{181DD94D-FA86-418E-9F5A-E60F8D805B36}" type="pres">
      <dgm:prSet presAssocID="{1F54E23E-6EF9-470F-B26B-4144527F0D7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2CA8B115-21C1-46C4-8416-165E4F5359C2}" type="pres">
      <dgm:prSet presAssocID="{6A88F348-54BE-4579-9626-3E108A2D567A}" presName="horFlow" presStyleCnt="0"/>
      <dgm:spPr/>
    </dgm:pt>
    <dgm:pt modelId="{13AE78C7-4239-4D98-9609-2A228990A4F6}" type="pres">
      <dgm:prSet presAssocID="{6A88F348-54BE-4579-9626-3E108A2D567A}" presName="bigChev" presStyleLbl="node1" presStyleIdx="0" presStyleCnt="2"/>
      <dgm:spPr/>
      <dgm:t>
        <a:bodyPr/>
        <a:lstStyle/>
        <a:p>
          <a:endParaRPr lang="fi-FI"/>
        </a:p>
      </dgm:t>
    </dgm:pt>
    <dgm:pt modelId="{8B8DAD87-F6AC-4E3A-8FDF-3FB7332D63F1}" type="pres">
      <dgm:prSet presAssocID="{6A88F348-54BE-4579-9626-3E108A2D567A}" presName="vSp" presStyleCnt="0"/>
      <dgm:spPr/>
    </dgm:pt>
    <dgm:pt modelId="{4AE4F5AA-6796-46E9-9051-7B02A6CCEE8F}" type="pres">
      <dgm:prSet presAssocID="{92F7D48B-E752-45F9-AD89-1A85CEDA7B72}" presName="horFlow" presStyleCnt="0"/>
      <dgm:spPr/>
    </dgm:pt>
    <dgm:pt modelId="{7BBB1413-0171-4F4C-A288-2805A52DEB00}" type="pres">
      <dgm:prSet presAssocID="{92F7D48B-E752-45F9-AD89-1A85CEDA7B72}" presName="bigChev" presStyleLbl="node1" presStyleIdx="1" presStyleCnt="2"/>
      <dgm:spPr/>
      <dgm:t>
        <a:bodyPr/>
        <a:lstStyle/>
        <a:p>
          <a:endParaRPr lang="fi-FI"/>
        </a:p>
      </dgm:t>
    </dgm:pt>
  </dgm:ptLst>
  <dgm:cxnLst>
    <dgm:cxn modelId="{91D9959D-882A-428C-B3F7-7501DAB62C0B}" srcId="{1F54E23E-6EF9-470F-B26B-4144527F0D78}" destId="{92F7D48B-E752-45F9-AD89-1A85CEDA7B72}" srcOrd="1" destOrd="0" parTransId="{16D101AF-D809-4E7C-865F-C102F81941B5}" sibTransId="{7E15DF00-2FBF-46CC-B9E3-A3BE37D1AE23}"/>
    <dgm:cxn modelId="{753314ED-11A4-45C9-AED0-0C65A54BF0E5}" srcId="{1F54E23E-6EF9-470F-B26B-4144527F0D78}" destId="{6A88F348-54BE-4579-9626-3E108A2D567A}" srcOrd="0" destOrd="0" parTransId="{0BFAC7C8-2D61-4785-8C16-BDC4CE004E23}" sibTransId="{3FBB73A1-2C9E-4C23-8F90-5DC9AEB63626}"/>
    <dgm:cxn modelId="{6B8D40C7-E2F2-431B-9A20-C64A3D1BF0DE}" type="presOf" srcId="{92F7D48B-E752-45F9-AD89-1A85CEDA7B72}" destId="{7BBB1413-0171-4F4C-A288-2805A52DEB00}" srcOrd="0" destOrd="0" presId="urn:microsoft.com/office/officeart/2005/8/layout/lProcess3"/>
    <dgm:cxn modelId="{87DB237D-098D-4519-95CE-24620EE3958B}" type="presOf" srcId="{6A88F348-54BE-4579-9626-3E108A2D567A}" destId="{13AE78C7-4239-4D98-9609-2A228990A4F6}" srcOrd="0" destOrd="0" presId="urn:microsoft.com/office/officeart/2005/8/layout/lProcess3"/>
    <dgm:cxn modelId="{2C01D2EF-4654-4658-8289-B3EC775D0CC8}" type="presOf" srcId="{1F54E23E-6EF9-470F-B26B-4144527F0D78}" destId="{181DD94D-FA86-418E-9F5A-E60F8D805B36}" srcOrd="0" destOrd="0" presId="urn:microsoft.com/office/officeart/2005/8/layout/lProcess3"/>
    <dgm:cxn modelId="{1B14F89C-EB9E-403B-B40E-16B039D57DD5}" type="presParOf" srcId="{181DD94D-FA86-418E-9F5A-E60F8D805B36}" destId="{2CA8B115-21C1-46C4-8416-165E4F5359C2}" srcOrd="0" destOrd="0" presId="urn:microsoft.com/office/officeart/2005/8/layout/lProcess3"/>
    <dgm:cxn modelId="{C7378C79-5C4D-4552-AAC5-9D6E57FBD505}" type="presParOf" srcId="{2CA8B115-21C1-46C4-8416-165E4F5359C2}" destId="{13AE78C7-4239-4D98-9609-2A228990A4F6}" srcOrd="0" destOrd="0" presId="urn:microsoft.com/office/officeart/2005/8/layout/lProcess3"/>
    <dgm:cxn modelId="{B11490EF-4DBF-4E18-8FA4-8EE3B7718873}" type="presParOf" srcId="{181DD94D-FA86-418E-9F5A-E60F8D805B36}" destId="{8B8DAD87-F6AC-4E3A-8FDF-3FB7332D63F1}" srcOrd="1" destOrd="0" presId="urn:microsoft.com/office/officeart/2005/8/layout/lProcess3"/>
    <dgm:cxn modelId="{44084828-615D-4F4D-9002-7F0B33AC6B87}" type="presParOf" srcId="{181DD94D-FA86-418E-9F5A-E60F8D805B36}" destId="{4AE4F5AA-6796-46E9-9051-7B02A6CCEE8F}" srcOrd="2" destOrd="0" presId="urn:microsoft.com/office/officeart/2005/8/layout/lProcess3"/>
    <dgm:cxn modelId="{05555900-2888-4589-90C3-DAA45FB53A33}" type="presParOf" srcId="{4AE4F5AA-6796-46E9-9051-7B02A6CCEE8F}" destId="{7BBB1413-0171-4F4C-A288-2805A52DEB00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7E770F-076A-402B-AD8A-E90C3A171EB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7D964638-2796-49E0-AC56-3F890BC636A1}">
      <dgm:prSet/>
      <dgm:spPr/>
      <dgm:t>
        <a:bodyPr/>
        <a:lstStyle/>
        <a:p>
          <a:pPr rtl="0"/>
          <a:r>
            <a:rPr lang="fi-FI" smtClean="0"/>
            <a:t>Please account for the: </a:t>
          </a:r>
          <a:endParaRPr lang="fi-FI"/>
        </a:p>
      </dgm:t>
    </dgm:pt>
    <dgm:pt modelId="{7048AEED-247E-4968-8C4C-7B78C98C9078}" type="parTrans" cxnId="{8AD1C195-1978-4ACD-B88E-58EC78F5C67F}">
      <dgm:prSet/>
      <dgm:spPr/>
      <dgm:t>
        <a:bodyPr/>
        <a:lstStyle/>
        <a:p>
          <a:endParaRPr lang="fi-FI"/>
        </a:p>
      </dgm:t>
    </dgm:pt>
    <dgm:pt modelId="{980ABFFF-F708-470D-9390-26D9B8E7E693}" type="sibTrans" cxnId="{8AD1C195-1978-4ACD-B88E-58EC78F5C67F}">
      <dgm:prSet/>
      <dgm:spPr/>
      <dgm:t>
        <a:bodyPr/>
        <a:lstStyle/>
        <a:p>
          <a:endParaRPr lang="fi-FI"/>
        </a:p>
      </dgm:t>
    </dgm:pt>
    <dgm:pt modelId="{03520ED7-61DC-41B6-8A2D-172FD479C2F2}">
      <dgm:prSet/>
      <dgm:spPr/>
      <dgm:t>
        <a:bodyPr/>
        <a:lstStyle/>
        <a:p>
          <a:pPr rtl="0"/>
          <a:r>
            <a:rPr lang="fi-FI" dirty="0" smtClean="0"/>
            <a:t>1.</a:t>
          </a:r>
          <a:r>
            <a:rPr lang="en-US" dirty="0" smtClean="0"/>
            <a:t>Interaction between legal rules (e.g. company law and securities markets law) and self regulation (codes of conduct, standards of business activities) </a:t>
          </a:r>
          <a:endParaRPr lang="fi-FI" dirty="0"/>
        </a:p>
      </dgm:t>
    </dgm:pt>
    <dgm:pt modelId="{88B72331-1EB3-4CA6-9DC5-7F28B32B1860}" type="parTrans" cxnId="{17750A84-4425-4C88-A0C7-BAE28A17D7CF}">
      <dgm:prSet/>
      <dgm:spPr/>
      <dgm:t>
        <a:bodyPr/>
        <a:lstStyle/>
        <a:p>
          <a:endParaRPr lang="fi-FI"/>
        </a:p>
      </dgm:t>
    </dgm:pt>
    <dgm:pt modelId="{5AE9377B-0F10-477A-8910-BC8E198A3AAC}" type="sibTrans" cxnId="{17750A84-4425-4C88-A0C7-BAE28A17D7CF}">
      <dgm:prSet/>
      <dgm:spPr/>
      <dgm:t>
        <a:bodyPr/>
        <a:lstStyle/>
        <a:p>
          <a:endParaRPr lang="fi-FI"/>
        </a:p>
      </dgm:t>
    </dgm:pt>
    <dgm:pt modelId="{55E27A11-D1CD-457C-A157-1FE124433C95}">
      <dgm:prSet/>
      <dgm:spPr/>
      <dgm:t>
        <a:bodyPr/>
        <a:lstStyle/>
        <a:p>
          <a:r>
            <a:rPr lang="fi-FI" dirty="0" smtClean="0"/>
            <a:t>2. </a:t>
          </a:r>
          <a:r>
            <a:rPr lang="en-US" dirty="0" smtClean="0"/>
            <a:t>Soft law vs. mandatory law </a:t>
          </a:r>
          <a:endParaRPr lang="fi-FI" dirty="0" smtClean="0"/>
        </a:p>
      </dgm:t>
    </dgm:pt>
    <dgm:pt modelId="{89D20F20-246D-4B2F-8B0B-22B468973BEB}" type="parTrans" cxnId="{4EE5C14B-AB91-43DF-8F23-F3BEA13964A7}">
      <dgm:prSet/>
      <dgm:spPr/>
      <dgm:t>
        <a:bodyPr/>
        <a:lstStyle/>
        <a:p>
          <a:endParaRPr lang="fi-FI"/>
        </a:p>
      </dgm:t>
    </dgm:pt>
    <dgm:pt modelId="{9373B425-542E-4148-A0DE-DE95DFE94569}" type="sibTrans" cxnId="{4EE5C14B-AB91-43DF-8F23-F3BEA13964A7}">
      <dgm:prSet/>
      <dgm:spPr/>
      <dgm:t>
        <a:bodyPr/>
        <a:lstStyle/>
        <a:p>
          <a:endParaRPr lang="fi-FI"/>
        </a:p>
      </dgm:t>
    </dgm:pt>
    <dgm:pt modelId="{9D456EB8-41DD-4A1B-8D80-6B49C34AEE37}">
      <dgm:prSet/>
      <dgm:spPr/>
      <dgm:t>
        <a:bodyPr/>
        <a:lstStyle/>
        <a:p>
          <a:r>
            <a:rPr lang="en-US" dirty="0" smtClean="0"/>
            <a:t>4. CSR, CG and Risk Management</a:t>
          </a:r>
          <a:endParaRPr lang="fi-FI" dirty="0" smtClean="0"/>
        </a:p>
      </dgm:t>
    </dgm:pt>
    <dgm:pt modelId="{3B972B26-D380-4C59-9E8C-E1A90FB78AFC}" type="parTrans" cxnId="{20F5EA79-5FE0-4556-B6DD-88DB87900D51}">
      <dgm:prSet/>
      <dgm:spPr/>
      <dgm:t>
        <a:bodyPr/>
        <a:lstStyle/>
        <a:p>
          <a:endParaRPr lang="fi-FI"/>
        </a:p>
      </dgm:t>
    </dgm:pt>
    <dgm:pt modelId="{C7D5DD74-00C9-41C8-8BE4-41F9701590CE}" type="sibTrans" cxnId="{20F5EA79-5FE0-4556-B6DD-88DB87900D51}">
      <dgm:prSet/>
      <dgm:spPr/>
      <dgm:t>
        <a:bodyPr/>
        <a:lstStyle/>
        <a:p>
          <a:endParaRPr lang="fi-FI"/>
        </a:p>
      </dgm:t>
    </dgm:pt>
    <dgm:pt modelId="{FA22C7AE-3358-435E-A74E-03F2999C146B}">
      <dgm:prSet/>
      <dgm:spPr/>
      <dgm:t>
        <a:bodyPr/>
        <a:lstStyle/>
        <a:p>
          <a:r>
            <a:rPr lang="fi-FI" dirty="0" smtClean="0"/>
            <a:t>3. </a:t>
          </a:r>
          <a:r>
            <a:rPr lang="fi-FI" dirty="0" err="1" smtClean="0"/>
            <a:t>Compliance</a:t>
          </a:r>
          <a:r>
            <a:rPr lang="fi-FI" dirty="0" smtClean="0"/>
            <a:t> </a:t>
          </a:r>
          <a:r>
            <a:rPr lang="fi-FI" dirty="0" err="1" smtClean="0"/>
            <a:t>regulation</a:t>
          </a:r>
          <a:r>
            <a:rPr lang="fi-FI" dirty="0" smtClean="0"/>
            <a:t> </a:t>
          </a:r>
        </a:p>
      </dgm:t>
    </dgm:pt>
    <dgm:pt modelId="{AAFF43A4-4292-4E02-9D40-A723BFFF7DFE}" type="parTrans" cxnId="{B926929E-B54A-46C7-9EC3-0E435A0940FA}">
      <dgm:prSet/>
      <dgm:spPr/>
      <dgm:t>
        <a:bodyPr/>
        <a:lstStyle/>
        <a:p>
          <a:endParaRPr lang="fi-FI"/>
        </a:p>
      </dgm:t>
    </dgm:pt>
    <dgm:pt modelId="{677BF800-5773-478A-869E-81C971E308D2}" type="sibTrans" cxnId="{B926929E-B54A-46C7-9EC3-0E435A0940FA}">
      <dgm:prSet/>
      <dgm:spPr/>
      <dgm:t>
        <a:bodyPr/>
        <a:lstStyle/>
        <a:p>
          <a:endParaRPr lang="fi-FI"/>
        </a:p>
      </dgm:t>
    </dgm:pt>
    <dgm:pt modelId="{21753E25-E8DB-4C7E-ADC3-B7C381336F73}" type="pres">
      <dgm:prSet presAssocID="{5D7E770F-076A-402B-AD8A-E90C3A171EB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7AA01EF3-5700-4993-8E36-0F4DE09712C0}" type="pres">
      <dgm:prSet presAssocID="{7D964638-2796-49E0-AC56-3F890BC636A1}" presName="thickLine" presStyleLbl="alignNode1" presStyleIdx="0" presStyleCnt="1"/>
      <dgm:spPr/>
    </dgm:pt>
    <dgm:pt modelId="{FAD1EA09-85C5-4161-A705-DFB29FB10A5E}" type="pres">
      <dgm:prSet presAssocID="{7D964638-2796-49E0-AC56-3F890BC636A1}" presName="horz1" presStyleCnt="0"/>
      <dgm:spPr/>
    </dgm:pt>
    <dgm:pt modelId="{4F5D0800-1C71-42C0-9C12-377D4527B890}" type="pres">
      <dgm:prSet presAssocID="{7D964638-2796-49E0-AC56-3F890BC636A1}" presName="tx1" presStyleLbl="revTx" presStyleIdx="0" presStyleCnt="5"/>
      <dgm:spPr/>
      <dgm:t>
        <a:bodyPr/>
        <a:lstStyle/>
        <a:p>
          <a:endParaRPr lang="fi-FI"/>
        </a:p>
      </dgm:t>
    </dgm:pt>
    <dgm:pt modelId="{E69FD855-3625-4C13-BE8F-491936B54F27}" type="pres">
      <dgm:prSet presAssocID="{7D964638-2796-49E0-AC56-3F890BC636A1}" presName="vert1" presStyleCnt="0"/>
      <dgm:spPr/>
    </dgm:pt>
    <dgm:pt modelId="{5D231109-67E9-4254-B9C8-6D3BF141D997}" type="pres">
      <dgm:prSet presAssocID="{03520ED7-61DC-41B6-8A2D-172FD479C2F2}" presName="vertSpace2a" presStyleCnt="0"/>
      <dgm:spPr/>
    </dgm:pt>
    <dgm:pt modelId="{54EE6FE0-EC35-4CD6-97E5-7D78E73A3BC6}" type="pres">
      <dgm:prSet presAssocID="{03520ED7-61DC-41B6-8A2D-172FD479C2F2}" presName="horz2" presStyleCnt="0"/>
      <dgm:spPr/>
    </dgm:pt>
    <dgm:pt modelId="{79573B8C-B1C6-42DB-B9E5-E9C0573A257C}" type="pres">
      <dgm:prSet presAssocID="{03520ED7-61DC-41B6-8A2D-172FD479C2F2}" presName="horzSpace2" presStyleCnt="0"/>
      <dgm:spPr/>
    </dgm:pt>
    <dgm:pt modelId="{568C4584-A203-437F-B24B-D9405112806A}" type="pres">
      <dgm:prSet presAssocID="{03520ED7-61DC-41B6-8A2D-172FD479C2F2}" presName="tx2" presStyleLbl="revTx" presStyleIdx="1" presStyleCnt="5"/>
      <dgm:spPr/>
      <dgm:t>
        <a:bodyPr/>
        <a:lstStyle/>
        <a:p>
          <a:endParaRPr lang="fi-FI"/>
        </a:p>
      </dgm:t>
    </dgm:pt>
    <dgm:pt modelId="{59E7E5B6-E6BB-43DB-AEAC-56193B459307}" type="pres">
      <dgm:prSet presAssocID="{03520ED7-61DC-41B6-8A2D-172FD479C2F2}" presName="vert2" presStyleCnt="0"/>
      <dgm:spPr/>
    </dgm:pt>
    <dgm:pt modelId="{E8CEC519-42B3-43E2-8EC7-E47A141815CE}" type="pres">
      <dgm:prSet presAssocID="{03520ED7-61DC-41B6-8A2D-172FD479C2F2}" presName="thinLine2b" presStyleLbl="callout" presStyleIdx="0" presStyleCnt="4"/>
      <dgm:spPr/>
    </dgm:pt>
    <dgm:pt modelId="{2A097259-F829-4232-9565-5D0CDD3B5ACD}" type="pres">
      <dgm:prSet presAssocID="{03520ED7-61DC-41B6-8A2D-172FD479C2F2}" presName="vertSpace2b" presStyleCnt="0"/>
      <dgm:spPr/>
    </dgm:pt>
    <dgm:pt modelId="{05093918-F996-47C6-92E7-9B4B2B5030A1}" type="pres">
      <dgm:prSet presAssocID="{55E27A11-D1CD-457C-A157-1FE124433C95}" presName="horz2" presStyleCnt="0"/>
      <dgm:spPr/>
    </dgm:pt>
    <dgm:pt modelId="{A50DE4DA-DB77-4DF8-A3C5-0060FAE02882}" type="pres">
      <dgm:prSet presAssocID="{55E27A11-D1CD-457C-A157-1FE124433C95}" presName="horzSpace2" presStyleCnt="0"/>
      <dgm:spPr/>
    </dgm:pt>
    <dgm:pt modelId="{372E675A-3F1D-40AE-9B5B-708270720B90}" type="pres">
      <dgm:prSet presAssocID="{55E27A11-D1CD-457C-A157-1FE124433C95}" presName="tx2" presStyleLbl="revTx" presStyleIdx="2" presStyleCnt="5"/>
      <dgm:spPr/>
      <dgm:t>
        <a:bodyPr/>
        <a:lstStyle/>
        <a:p>
          <a:endParaRPr lang="fi-FI"/>
        </a:p>
      </dgm:t>
    </dgm:pt>
    <dgm:pt modelId="{651DD532-B122-4C84-824F-4299523546AB}" type="pres">
      <dgm:prSet presAssocID="{55E27A11-D1CD-457C-A157-1FE124433C95}" presName="vert2" presStyleCnt="0"/>
      <dgm:spPr/>
    </dgm:pt>
    <dgm:pt modelId="{63CF677B-9731-437C-B13D-52E33E9C8260}" type="pres">
      <dgm:prSet presAssocID="{55E27A11-D1CD-457C-A157-1FE124433C95}" presName="thinLine2b" presStyleLbl="callout" presStyleIdx="1" presStyleCnt="4"/>
      <dgm:spPr/>
    </dgm:pt>
    <dgm:pt modelId="{351F59E6-6BDA-40EE-A592-182E8D9FFE79}" type="pres">
      <dgm:prSet presAssocID="{55E27A11-D1CD-457C-A157-1FE124433C95}" presName="vertSpace2b" presStyleCnt="0"/>
      <dgm:spPr/>
    </dgm:pt>
    <dgm:pt modelId="{7B1CE189-CC6C-407E-80D0-BDEABE8591AA}" type="pres">
      <dgm:prSet presAssocID="{FA22C7AE-3358-435E-A74E-03F2999C146B}" presName="horz2" presStyleCnt="0"/>
      <dgm:spPr/>
    </dgm:pt>
    <dgm:pt modelId="{E2D9E29B-22B7-4663-819E-BB2201D9F150}" type="pres">
      <dgm:prSet presAssocID="{FA22C7AE-3358-435E-A74E-03F2999C146B}" presName="horzSpace2" presStyleCnt="0"/>
      <dgm:spPr/>
    </dgm:pt>
    <dgm:pt modelId="{B3EA779C-7642-4F4D-BFB5-434370BE316A}" type="pres">
      <dgm:prSet presAssocID="{FA22C7AE-3358-435E-A74E-03F2999C146B}" presName="tx2" presStyleLbl="revTx" presStyleIdx="3" presStyleCnt="5"/>
      <dgm:spPr/>
      <dgm:t>
        <a:bodyPr/>
        <a:lstStyle/>
        <a:p>
          <a:endParaRPr lang="fi-FI"/>
        </a:p>
      </dgm:t>
    </dgm:pt>
    <dgm:pt modelId="{39DD31F3-BA3E-4CB0-9B69-72679842A6EB}" type="pres">
      <dgm:prSet presAssocID="{FA22C7AE-3358-435E-A74E-03F2999C146B}" presName="vert2" presStyleCnt="0"/>
      <dgm:spPr/>
    </dgm:pt>
    <dgm:pt modelId="{23194414-2CFA-4511-AF2D-F1C538DE1263}" type="pres">
      <dgm:prSet presAssocID="{FA22C7AE-3358-435E-A74E-03F2999C146B}" presName="thinLine2b" presStyleLbl="callout" presStyleIdx="2" presStyleCnt="4"/>
      <dgm:spPr/>
    </dgm:pt>
    <dgm:pt modelId="{61956DFD-0128-4B0F-BE9B-8BF035FE72A5}" type="pres">
      <dgm:prSet presAssocID="{FA22C7AE-3358-435E-A74E-03F2999C146B}" presName="vertSpace2b" presStyleCnt="0"/>
      <dgm:spPr/>
    </dgm:pt>
    <dgm:pt modelId="{4989E684-38D4-4EA5-8379-8806F2BAA49B}" type="pres">
      <dgm:prSet presAssocID="{9D456EB8-41DD-4A1B-8D80-6B49C34AEE37}" presName="horz2" presStyleCnt="0"/>
      <dgm:spPr/>
    </dgm:pt>
    <dgm:pt modelId="{8FECFC58-0B55-4B83-B2A4-F171FD0EC1A5}" type="pres">
      <dgm:prSet presAssocID="{9D456EB8-41DD-4A1B-8D80-6B49C34AEE37}" presName="horzSpace2" presStyleCnt="0"/>
      <dgm:spPr/>
    </dgm:pt>
    <dgm:pt modelId="{D127EA9F-9AA9-4D02-809D-CA9A234A5C6B}" type="pres">
      <dgm:prSet presAssocID="{9D456EB8-41DD-4A1B-8D80-6B49C34AEE37}" presName="tx2" presStyleLbl="revTx" presStyleIdx="4" presStyleCnt="5"/>
      <dgm:spPr/>
      <dgm:t>
        <a:bodyPr/>
        <a:lstStyle/>
        <a:p>
          <a:endParaRPr lang="fi-FI"/>
        </a:p>
      </dgm:t>
    </dgm:pt>
    <dgm:pt modelId="{8C2530C4-49D7-435C-B33C-C78FD77CAABC}" type="pres">
      <dgm:prSet presAssocID="{9D456EB8-41DD-4A1B-8D80-6B49C34AEE37}" presName="vert2" presStyleCnt="0"/>
      <dgm:spPr/>
    </dgm:pt>
    <dgm:pt modelId="{AD61DD77-6053-4026-859C-8D1604306BDB}" type="pres">
      <dgm:prSet presAssocID="{9D456EB8-41DD-4A1B-8D80-6B49C34AEE37}" presName="thinLine2b" presStyleLbl="callout" presStyleIdx="3" presStyleCnt="4"/>
      <dgm:spPr/>
    </dgm:pt>
    <dgm:pt modelId="{12AE36F2-7326-40A2-B348-96331ACAC93F}" type="pres">
      <dgm:prSet presAssocID="{9D456EB8-41DD-4A1B-8D80-6B49C34AEE37}" presName="vertSpace2b" presStyleCnt="0"/>
      <dgm:spPr/>
    </dgm:pt>
  </dgm:ptLst>
  <dgm:cxnLst>
    <dgm:cxn modelId="{D01E5A1A-A78D-4255-99F3-661C3D37FE85}" type="presOf" srcId="{5D7E770F-076A-402B-AD8A-E90C3A171EBA}" destId="{21753E25-E8DB-4C7E-ADC3-B7C381336F73}" srcOrd="0" destOrd="0" presId="urn:microsoft.com/office/officeart/2008/layout/LinedList"/>
    <dgm:cxn modelId="{17750A84-4425-4C88-A0C7-BAE28A17D7CF}" srcId="{7D964638-2796-49E0-AC56-3F890BC636A1}" destId="{03520ED7-61DC-41B6-8A2D-172FD479C2F2}" srcOrd="0" destOrd="0" parTransId="{88B72331-1EB3-4CA6-9DC5-7F28B32B1860}" sibTransId="{5AE9377B-0F10-477A-8910-BC8E198A3AAC}"/>
    <dgm:cxn modelId="{8AD1C195-1978-4ACD-B88E-58EC78F5C67F}" srcId="{5D7E770F-076A-402B-AD8A-E90C3A171EBA}" destId="{7D964638-2796-49E0-AC56-3F890BC636A1}" srcOrd="0" destOrd="0" parTransId="{7048AEED-247E-4968-8C4C-7B78C98C9078}" sibTransId="{980ABFFF-F708-470D-9390-26D9B8E7E693}"/>
    <dgm:cxn modelId="{903BEBD5-3A28-4926-9F52-51FFE2F80B1B}" type="presOf" srcId="{7D964638-2796-49E0-AC56-3F890BC636A1}" destId="{4F5D0800-1C71-42C0-9C12-377D4527B890}" srcOrd="0" destOrd="0" presId="urn:microsoft.com/office/officeart/2008/layout/LinedList"/>
    <dgm:cxn modelId="{2CDF0F1D-942C-4FD4-8BCA-1597DF392DCF}" type="presOf" srcId="{9D456EB8-41DD-4A1B-8D80-6B49C34AEE37}" destId="{D127EA9F-9AA9-4D02-809D-CA9A234A5C6B}" srcOrd="0" destOrd="0" presId="urn:microsoft.com/office/officeart/2008/layout/LinedList"/>
    <dgm:cxn modelId="{A1C9A070-FB48-4386-ADC8-CCF913F30460}" type="presOf" srcId="{55E27A11-D1CD-457C-A157-1FE124433C95}" destId="{372E675A-3F1D-40AE-9B5B-708270720B90}" srcOrd="0" destOrd="0" presId="urn:microsoft.com/office/officeart/2008/layout/LinedList"/>
    <dgm:cxn modelId="{B926929E-B54A-46C7-9EC3-0E435A0940FA}" srcId="{7D964638-2796-49E0-AC56-3F890BC636A1}" destId="{FA22C7AE-3358-435E-A74E-03F2999C146B}" srcOrd="2" destOrd="0" parTransId="{AAFF43A4-4292-4E02-9D40-A723BFFF7DFE}" sibTransId="{677BF800-5773-478A-869E-81C971E308D2}"/>
    <dgm:cxn modelId="{4EE5C14B-AB91-43DF-8F23-F3BEA13964A7}" srcId="{7D964638-2796-49E0-AC56-3F890BC636A1}" destId="{55E27A11-D1CD-457C-A157-1FE124433C95}" srcOrd="1" destOrd="0" parTransId="{89D20F20-246D-4B2F-8B0B-22B468973BEB}" sibTransId="{9373B425-542E-4148-A0DE-DE95DFE94569}"/>
    <dgm:cxn modelId="{20F5EA79-5FE0-4556-B6DD-88DB87900D51}" srcId="{7D964638-2796-49E0-AC56-3F890BC636A1}" destId="{9D456EB8-41DD-4A1B-8D80-6B49C34AEE37}" srcOrd="3" destOrd="0" parTransId="{3B972B26-D380-4C59-9E8C-E1A90FB78AFC}" sibTransId="{C7D5DD74-00C9-41C8-8BE4-41F9701590CE}"/>
    <dgm:cxn modelId="{6D965156-B443-4CF2-A668-8E2F48477BF5}" type="presOf" srcId="{FA22C7AE-3358-435E-A74E-03F2999C146B}" destId="{B3EA779C-7642-4F4D-BFB5-434370BE316A}" srcOrd="0" destOrd="0" presId="urn:microsoft.com/office/officeart/2008/layout/LinedList"/>
    <dgm:cxn modelId="{72131C5C-7BCE-4D32-819B-C37CE164A1BC}" type="presOf" srcId="{03520ED7-61DC-41B6-8A2D-172FD479C2F2}" destId="{568C4584-A203-437F-B24B-D9405112806A}" srcOrd="0" destOrd="0" presId="urn:microsoft.com/office/officeart/2008/layout/LinedList"/>
    <dgm:cxn modelId="{3CB17869-4936-40CC-9420-89DDC2770793}" type="presParOf" srcId="{21753E25-E8DB-4C7E-ADC3-B7C381336F73}" destId="{7AA01EF3-5700-4993-8E36-0F4DE09712C0}" srcOrd="0" destOrd="0" presId="urn:microsoft.com/office/officeart/2008/layout/LinedList"/>
    <dgm:cxn modelId="{14111BDA-128B-4911-8378-44B3C106E8B2}" type="presParOf" srcId="{21753E25-E8DB-4C7E-ADC3-B7C381336F73}" destId="{FAD1EA09-85C5-4161-A705-DFB29FB10A5E}" srcOrd="1" destOrd="0" presId="urn:microsoft.com/office/officeart/2008/layout/LinedList"/>
    <dgm:cxn modelId="{404BB5F0-CC40-4C5C-BC8B-DBD78CBC84AC}" type="presParOf" srcId="{FAD1EA09-85C5-4161-A705-DFB29FB10A5E}" destId="{4F5D0800-1C71-42C0-9C12-377D4527B890}" srcOrd="0" destOrd="0" presId="urn:microsoft.com/office/officeart/2008/layout/LinedList"/>
    <dgm:cxn modelId="{346AC6E6-B1BF-452C-B3AC-F87F9C94D746}" type="presParOf" srcId="{FAD1EA09-85C5-4161-A705-DFB29FB10A5E}" destId="{E69FD855-3625-4C13-BE8F-491936B54F27}" srcOrd="1" destOrd="0" presId="urn:microsoft.com/office/officeart/2008/layout/LinedList"/>
    <dgm:cxn modelId="{1C787F94-306D-4D4C-B9D4-508520213214}" type="presParOf" srcId="{E69FD855-3625-4C13-BE8F-491936B54F27}" destId="{5D231109-67E9-4254-B9C8-6D3BF141D997}" srcOrd="0" destOrd="0" presId="urn:microsoft.com/office/officeart/2008/layout/LinedList"/>
    <dgm:cxn modelId="{8AE36FD5-7CDE-4982-8E86-E3C2B31943B9}" type="presParOf" srcId="{E69FD855-3625-4C13-BE8F-491936B54F27}" destId="{54EE6FE0-EC35-4CD6-97E5-7D78E73A3BC6}" srcOrd="1" destOrd="0" presId="urn:microsoft.com/office/officeart/2008/layout/LinedList"/>
    <dgm:cxn modelId="{4AD5A354-0850-4A87-BBEF-67C11D237F42}" type="presParOf" srcId="{54EE6FE0-EC35-4CD6-97E5-7D78E73A3BC6}" destId="{79573B8C-B1C6-42DB-B9E5-E9C0573A257C}" srcOrd="0" destOrd="0" presId="urn:microsoft.com/office/officeart/2008/layout/LinedList"/>
    <dgm:cxn modelId="{C01C9F69-71A1-4BDF-BFC7-02B083975EE6}" type="presParOf" srcId="{54EE6FE0-EC35-4CD6-97E5-7D78E73A3BC6}" destId="{568C4584-A203-437F-B24B-D9405112806A}" srcOrd="1" destOrd="0" presId="urn:microsoft.com/office/officeart/2008/layout/LinedList"/>
    <dgm:cxn modelId="{6E5FD7BB-B638-4448-A5FF-160594F1F18E}" type="presParOf" srcId="{54EE6FE0-EC35-4CD6-97E5-7D78E73A3BC6}" destId="{59E7E5B6-E6BB-43DB-AEAC-56193B459307}" srcOrd="2" destOrd="0" presId="urn:microsoft.com/office/officeart/2008/layout/LinedList"/>
    <dgm:cxn modelId="{81471329-B9E0-42AF-9396-28E22D85AD9F}" type="presParOf" srcId="{E69FD855-3625-4C13-BE8F-491936B54F27}" destId="{E8CEC519-42B3-43E2-8EC7-E47A141815CE}" srcOrd="2" destOrd="0" presId="urn:microsoft.com/office/officeart/2008/layout/LinedList"/>
    <dgm:cxn modelId="{24A871E9-D5DE-4795-98CF-512E36F50B5A}" type="presParOf" srcId="{E69FD855-3625-4C13-BE8F-491936B54F27}" destId="{2A097259-F829-4232-9565-5D0CDD3B5ACD}" srcOrd="3" destOrd="0" presId="urn:microsoft.com/office/officeart/2008/layout/LinedList"/>
    <dgm:cxn modelId="{9DB9145B-082E-415B-81E4-4631B919835D}" type="presParOf" srcId="{E69FD855-3625-4C13-BE8F-491936B54F27}" destId="{05093918-F996-47C6-92E7-9B4B2B5030A1}" srcOrd="4" destOrd="0" presId="urn:microsoft.com/office/officeart/2008/layout/LinedList"/>
    <dgm:cxn modelId="{6C2B1C74-715D-474C-8753-D4393E9D8D3E}" type="presParOf" srcId="{05093918-F996-47C6-92E7-9B4B2B5030A1}" destId="{A50DE4DA-DB77-4DF8-A3C5-0060FAE02882}" srcOrd="0" destOrd="0" presId="urn:microsoft.com/office/officeart/2008/layout/LinedList"/>
    <dgm:cxn modelId="{90A0CE1B-4121-4904-8FFD-4C10EB3BC456}" type="presParOf" srcId="{05093918-F996-47C6-92E7-9B4B2B5030A1}" destId="{372E675A-3F1D-40AE-9B5B-708270720B90}" srcOrd="1" destOrd="0" presId="urn:microsoft.com/office/officeart/2008/layout/LinedList"/>
    <dgm:cxn modelId="{93D9606A-BA6E-4703-96FA-68BC4B397579}" type="presParOf" srcId="{05093918-F996-47C6-92E7-9B4B2B5030A1}" destId="{651DD532-B122-4C84-824F-4299523546AB}" srcOrd="2" destOrd="0" presId="urn:microsoft.com/office/officeart/2008/layout/LinedList"/>
    <dgm:cxn modelId="{7FD65779-92AE-4EEC-A510-43F818901997}" type="presParOf" srcId="{E69FD855-3625-4C13-BE8F-491936B54F27}" destId="{63CF677B-9731-437C-B13D-52E33E9C8260}" srcOrd="5" destOrd="0" presId="urn:microsoft.com/office/officeart/2008/layout/LinedList"/>
    <dgm:cxn modelId="{5757FA96-ED05-45EA-B63B-E43982CA4534}" type="presParOf" srcId="{E69FD855-3625-4C13-BE8F-491936B54F27}" destId="{351F59E6-6BDA-40EE-A592-182E8D9FFE79}" srcOrd="6" destOrd="0" presId="urn:microsoft.com/office/officeart/2008/layout/LinedList"/>
    <dgm:cxn modelId="{A9CEA628-A96C-440D-AAEE-71EC9BCB7273}" type="presParOf" srcId="{E69FD855-3625-4C13-BE8F-491936B54F27}" destId="{7B1CE189-CC6C-407E-80D0-BDEABE8591AA}" srcOrd="7" destOrd="0" presId="urn:microsoft.com/office/officeart/2008/layout/LinedList"/>
    <dgm:cxn modelId="{321369F9-CF1C-4522-85CC-F42FC0F9668D}" type="presParOf" srcId="{7B1CE189-CC6C-407E-80D0-BDEABE8591AA}" destId="{E2D9E29B-22B7-4663-819E-BB2201D9F150}" srcOrd="0" destOrd="0" presId="urn:microsoft.com/office/officeart/2008/layout/LinedList"/>
    <dgm:cxn modelId="{BA63C62A-FC8C-46BC-B90C-334F41BF670D}" type="presParOf" srcId="{7B1CE189-CC6C-407E-80D0-BDEABE8591AA}" destId="{B3EA779C-7642-4F4D-BFB5-434370BE316A}" srcOrd="1" destOrd="0" presId="urn:microsoft.com/office/officeart/2008/layout/LinedList"/>
    <dgm:cxn modelId="{EA6D7356-20B6-4F80-803A-5C5044AA1DD2}" type="presParOf" srcId="{7B1CE189-CC6C-407E-80D0-BDEABE8591AA}" destId="{39DD31F3-BA3E-4CB0-9B69-72679842A6EB}" srcOrd="2" destOrd="0" presId="urn:microsoft.com/office/officeart/2008/layout/LinedList"/>
    <dgm:cxn modelId="{FC716701-B96A-4A9B-88C1-03AB52D57275}" type="presParOf" srcId="{E69FD855-3625-4C13-BE8F-491936B54F27}" destId="{23194414-2CFA-4511-AF2D-F1C538DE1263}" srcOrd="8" destOrd="0" presId="urn:microsoft.com/office/officeart/2008/layout/LinedList"/>
    <dgm:cxn modelId="{E4D205DE-4226-4506-9F6E-884977A61DA4}" type="presParOf" srcId="{E69FD855-3625-4C13-BE8F-491936B54F27}" destId="{61956DFD-0128-4B0F-BE9B-8BF035FE72A5}" srcOrd="9" destOrd="0" presId="urn:microsoft.com/office/officeart/2008/layout/LinedList"/>
    <dgm:cxn modelId="{60C9B82C-B70C-4FFA-9D18-4E377B487588}" type="presParOf" srcId="{E69FD855-3625-4C13-BE8F-491936B54F27}" destId="{4989E684-38D4-4EA5-8379-8806F2BAA49B}" srcOrd="10" destOrd="0" presId="urn:microsoft.com/office/officeart/2008/layout/LinedList"/>
    <dgm:cxn modelId="{65FC8691-7200-424D-85FE-75D569733952}" type="presParOf" srcId="{4989E684-38D4-4EA5-8379-8806F2BAA49B}" destId="{8FECFC58-0B55-4B83-B2A4-F171FD0EC1A5}" srcOrd="0" destOrd="0" presId="urn:microsoft.com/office/officeart/2008/layout/LinedList"/>
    <dgm:cxn modelId="{AE57132D-0E2C-4893-94C6-B3BC00B431CD}" type="presParOf" srcId="{4989E684-38D4-4EA5-8379-8806F2BAA49B}" destId="{D127EA9F-9AA9-4D02-809D-CA9A234A5C6B}" srcOrd="1" destOrd="0" presId="urn:microsoft.com/office/officeart/2008/layout/LinedList"/>
    <dgm:cxn modelId="{23386B6E-19E3-427F-B56F-B17F44B216EE}" type="presParOf" srcId="{4989E684-38D4-4EA5-8379-8806F2BAA49B}" destId="{8C2530C4-49D7-435C-B33C-C78FD77CAABC}" srcOrd="2" destOrd="0" presId="urn:microsoft.com/office/officeart/2008/layout/LinedList"/>
    <dgm:cxn modelId="{4AF70B4D-4AE2-4284-8749-C9288C4AC7DD}" type="presParOf" srcId="{E69FD855-3625-4C13-BE8F-491936B54F27}" destId="{AD61DD77-6053-4026-859C-8D1604306BDB}" srcOrd="11" destOrd="0" presId="urn:microsoft.com/office/officeart/2008/layout/LinedList"/>
    <dgm:cxn modelId="{8EA833EF-5F66-4F40-8903-4F927F6DD8DD}" type="presParOf" srcId="{E69FD855-3625-4C13-BE8F-491936B54F27}" destId="{12AE36F2-7326-40A2-B348-96331ACAC93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1A3674-D1B9-48AF-8FC1-1CF075F160A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945BABF-547D-419E-AA8E-2AC7E74CA88C}">
      <dgm:prSet/>
      <dgm:spPr/>
      <dgm:t>
        <a:bodyPr/>
        <a:lstStyle/>
        <a:p>
          <a:pPr rtl="0"/>
          <a:r>
            <a:rPr lang="fi-FI" dirty="0" err="1" smtClean="0"/>
            <a:t>Interaction</a:t>
          </a:r>
          <a:r>
            <a:rPr lang="fi-FI" dirty="0" smtClean="0"/>
            <a:t> of </a:t>
          </a:r>
          <a:r>
            <a:rPr lang="fi-FI" dirty="0" err="1" smtClean="0"/>
            <a:t>Various</a:t>
          </a:r>
          <a:r>
            <a:rPr lang="fi-FI" dirty="0" smtClean="0"/>
            <a:t> </a:t>
          </a:r>
          <a:r>
            <a:rPr lang="fi-FI" dirty="0" err="1" smtClean="0"/>
            <a:t>Types</a:t>
          </a:r>
          <a:r>
            <a:rPr lang="fi-FI" dirty="0" smtClean="0"/>
            <a:t> and </a:t>
          </a:r>
          <a:r>
            <a:rPr lang="fi-FI" dirty="0" err="1" smtClean="0"/>
            <a:t>Fields</a:t>
          </a:r>
          <a:r>
            <a:rPr lang="fi-FI" dirty="0" smtClean="0"/>
            <a:t> of </a:t>
          </a:r>
          <a:r>
            <a:rPr lang="fi-FI" dirty="0" err="1" smtClean="0"/>
            <a:t>Regulation</a:t>
          </a:r>
          <a:endParaRPr lang="fi-FI" dirty="0"/>
        </a:p>
      </dgm:t>
    </dgm:pt>
    <dgm:pt modelId="{6DC59891-2A60-497D-BF1A-5C0E66F2E580}" type="parTrans" cxnId="{0AD8FB5B-557D-4F1A-8BC5-36EAC0B07CAB}">
      <dgm:prSet/>
      <dgm:spPr/>
      <dgm:t>
        <a:bodyPr/>
        <a:lstStyle/>
        <a:p>
          <a:endParaRPr lang="fi-FI"/>
        </a:p>
      </dgm:t>
    </dgm:pt>
    <dgm:pt modelId="{8BD11AB5-E23E-4D47-8CA9-1C6300E7334E}" type="sibTrans" cxnId="{0AD8FB5B-557D-4F1A-8BC5-36EAC0B07CAB}">
      <dgm:prSet/>
      <dgm:spPr/>
      <dgm:t>
        <a:bodyPr/>
        <a:lstStyle/>
        <a:p>
          <a:endParaRPr lang="fi-FI"/>
        </a:p>
      </dgm:t>
    </dgm:pt>
    <dgm:pt modelId="{101456AE-E985-4649-A5AA-E651007C022C}">
      <dgm:prSet/>
      <dgm:spPr/>
      <dgm:t>
        <a:bodyPr/>
        <a:lstStyle/>
        <a:p>
          <a:pPr rtl="0"/>
          <a:r>
            <a:rPr lang="fi-FI" dirty="0" smtClean="0"/>
            <a:t>CRS, CG and </a:t>
          </a:r>
          <a:r>
            <a:rPr lang="fi-FI" dirty="0" err="1" smtClean="0"/>
            <a:t>Risk</a:t>
          </a:r>
          <a:r>
            <a:rPr lang="fi-FI" dirty="0" smtClean="0"/>
            <a:t> Management </a:t>
          </a:r>
          <a:endParaRPr lang="fi-FI" dirty="0"/>
        </a:p>
      </dgm:t>
    </dgm:pt>
    <dgm:pt modelId="{9054EB6D-2266-4B72-BAF7-850DB2FB82C8}" type="parTrans" cxnId="{A9FA58EB-66C5-4FAD-91A0-553EBF81EE8B}">
      <dgm:prSet/>
      <dgm:spPr/>
      <dgm:t>
        <a:bodyPr/>
        <a:lstStyle/>
        <a:p>
          <a:endParaRPr lang="fi-FI"/>
        </a:p>
      </dgm:t>
    </dgm:pt>
    <dgm:pt modelId="{EA838EF1-B462-48A2-9569-CC5FA5ECBC43}" type="sibTrans" cxnId="{A9FA58EB-66C5-4FAD-91A0-553EBF81EE8B}">
      <dgm:prSet/>
      <dgm:spPr/>
      <dgm:t>
        <a:bodyPr/>
        <a:lstStyle/>
        <a:p>
          <a:endParaRPr lang="fi-FI"/>
        </a:p>
      </dgm:t>
    </dgm:pt>
    <dgm:pt modelId="{96926E1E-392D-4EA5-8B39-68C46822EFD6}">
      <dgm:prSet/>
      <dgm:spPr/>
      <dgm:t>
        <a:bodyPr/>
        <a:lstStyle/>
        <a:p>
          <a:pPr rtl="0"/>
          <a:r>
            <a:rPr lang="fi-FI" dirty="0" smtClean="0"/>
            <a:t>CSR and </a:t>
          </a:r>
          <a:r>
            <a:rPr lang="fi-FI" dirty="0" err="1" smtClean="0"/>
            <a:t>company</a:t>
          </a:r>
          <a:r>
            <a:rPr lang="fi-FI" dirty="0" smtClean="0"/>
            <a:t> </a:t>
          </a:r>
          <a:r>
            <a:rPr lang="fi-FI" dirty="0" err="1" smtClean="0"/>
            <a:t>law</a:t>
          </a:r>
          <a:endParaRPr lang="fi-FI" dirty="0"/>
        </a:p>
      </dgm:t>
    </dgm:pt>
    <dgm:pt modelId="{F5918505-E118-4590-88D9-C6FD693ED862}" type="parTrans" cxnId="{AD6E35BD-C333-4E45-B0E6-5EEFEF837158}">
      <dgm:prSet/>
      <dgm:spPr/>
      <dgm:t>
        <a:bodyPr/>
        <a:lstStyle/>
        <a:p>
          <a:endParaRPr lang="fi-FI"/>
        </a:p>
      </dgm:t>
    </dgm:pt>
    <dgm:pt modelId="{019C06E5-2762-407E-8899-5833056EB656}" type="sibTrans" cxnId="{AD6E35BD-C333-4E45-B0E6-5EEFEF837158}">
      <dgm:prSet/>
      <dgm:spPr/>
      <dgm:t>
        <a:bodyPr/>
        <a:lstStyle/>
        <a:p>
          <a:endParaRPr lang="fi-FI"/>
        </a:p>
      </dgm:t>
    </dgm:pt>
    <dgm:pt modelId="{4C3AD254-5E61-4642-9F35-47DA35A5DB09}">
      <dgm:prSet/>
      <dgm:spPr/>
      <dgm:t>
        <a:bodyPr/>
        <a:lstStyle/>
        <a:p>
          <a:pPr rtl="0"/>
          <a:r>
            <a:rPr lang="fi-FI" dirty="0" err="1" smtClean="0"/>
            <a:t>Compliance</a:t>
          </a:r>
          <a:r>
            <a:rPr lang="fi-FI" dirty="0" smtClean="0"/>
            <a:t> </a:t>
          </a:r>
          <a:r>
            <a:rPr lang="fi-FI" dirty="0" err="1" smtClean="0"/>
            <a:t>Regulation</a:t>
          </a:r>
          <a:endParaRPr lang="fi-FI" dirty="0"/>
        </a:p>
      </dgm:t>
    </dgm:pt>
    <dgm:pt modelId="{B7F5360B-35AB-4AF4-B2DE-72DA93F3CCDC}" type="parTrans" cxnId="{488DA853-3EE1-47FA-A94C-F6F59869A65F}">
      <dgm:prSet/>
      <dgm:spPr/>
      <dgm:t>
        <a:bodyPr/>
        <a:lstStyle/>
        <a:p>
          <a:endParaRPr lang="fi-FI"/>
        </a:p>
      </dgm:t>
    </dgm:pt>
    <dgm:pt modelId="{F411B501-245B-41E3-B075-DE35543CC0C4}" type="sibTrans" cxnId="{488DA853-3EE1-47FA-A94C-F6F59869A65F}">
      <dgm:prSet/>
      <dgm:spPr/>
      <dgm:t>
        <a:bodyPr/>
        <a:lstStyle/>
        <a:p>
          <a:endParaRPr lang="fi-FI"/>
        </a:p>
      </dgm:t>
    </dgm:pt>
    <dgm:pt modelId="{D36CE0EA-467B-4D9A-863B-000DB8941599}">
      <dgm:prSet/>
      <dgm:spPr/>
      <dgm:t>
        <a:bodyPr/>
        <a:lstStyle/>
        <a:p>
          <a:pPr rtl="0"/>
          <a:r>
            <a:rPr lang="fi-FI" dirty="0" smtClean="0"/>
            <a:t>Compatibility with </a:t>
          </a:r>
          <a:r>
            <a:rPr lang="fi-FI" dirty="0" err="1" smtClean="0"/>
            <a:t>Finnish</a:t>
          </a:r>
          <a:r>
            <a:rPr lang="fi-FI" dirty="0" smtClean="0"/>
            <a:t> </a:t>
          </a:r>
          <a:r>
            <a:rPr lang="fi-FI" dirty="0" err="1" smtClean="0"/>
            <a:t>regulation</a:t>
          </a:r>
          <a:r>
            <a:rPr lang="fi-FI" dirty="0" smtClean="0"/>
            <a:t> </a:t>
          </a:r>
          <a:r>
            <a:rPr lang="fi-FI" dirty="0" err="1" smtClean="0"/>
            <a:t>traditions</a:t>
          </a:r>
          <a:r>
            <a:rPr lang="fi-FI" dirty="0" smtClean="0"/>
            <a:t> and </a:t>
          </a:r>
          <a:r>
            <a:rPr lang="fi-FI" dirty="0" err="1" smtClean="0"/>
            <a:t>framework</a:t>
          </a:r>
          <a:r>
            <a:rPr lang="fi-FI" dirty="0" smtClean="0"/>
            <a:t> </a:t>
          </a:r>
          <a:endParaRPr lang="fi-FI" dirty="0"/>
        </a:p>
      </dgm:t>
    </dgm:pt>
    <dgm:pt modelId="{D3A7B5BA-FFA8-4E4B-B10E-47AEE8AD39A0}" type="parTrans" cxnId="{FD415A0E-1A3C-476E-8881-EE2CCF07BC60}">
      <dgm:prSet/>
      <dgm:spPr/>
      <dgm:t>
        <a:bodyPr/>
        <a:lstStyle/>
        <a:p>
          <a:endParaRPr lang="fi-FI"/>
        </a:p>
      </dgm:t>
    </dgm:pt>
    <dgm:pt modelId="{993055AA-BFEA-4835-B36F-3D1624FC51D6}" type="sibTrans" cxnId="{FD415A0E-1A3C-476E-8881-EE2CCF07BC60}">
      <dgm:prSet/>
      <dgm:spPr/>
      <dgm:t>
        <a:bodyPr/>
        <a:lstStyle/>
        <a:p>
          <a:endParaRPr lang="fi-FI"/>
        </a:p>
      </dgm:t>
    </dgm:pt>
    <dgm:pt modelId="{818CB02E-A7D5-4E42-8CBE-190BF053D4BA}">
      <dgm:prSet/>
      <dgm:spPr/>
      <dgm:t>
        <a:bodyPr/>
        <a:lstStyle/>
        <a:p>
          <a:pPr rtl="0"/>
          <a:r>
            <a:rPr lang="fi-FI" dirty="0" err="1" smtClean="0"/>
            <a:t>Official</a:t>
          </a:r>
          <a:r>
            <a:rPr lang="fi-FI" dirty="0" smtClean="0"/>
            <a:t> </a:t>
          </a:r>
          <a:r>
            <a:rPr lang="fi-FI" dirty="0" err="1" smtClean="0"/>
            <a:t>rules</a:t>
          </a:r>
          <a:r>
            <a:rPr lang="fi-FI" dirty="0" smtClean="0"/>
            <a:t> / </a:t>
          </a:r>
          <a:r>
            <a:rPr lang="fi-FI" dirty="0" err="1" smtClean="0"/>
            <a:t>self</a:t>
          </a:r>
          <a:r>
            <a:rPr lang="fi-FI" dirty="0" smtClean="0"/>
            <a:t> </a:t>
          </a:r>
          <a:r>
            <a:rPr lang="fi-FI" dirty="0" err="1" smtClean="0"/>
            <a:t>regulation</a:t>
          </a:r>
          <a:r>
            <a:rPr lang="fi-FI" dirty="0" smtClean="0"/>
            <a:t> </a:t>
          </a:r>
          <a:endParaRPr lang="fi-FI" dirty="0"/>
        </a:p>
      </dgm:t>
    </dgm:pt>
    <dgm:pt modelId="{185419D6-9FAB-4A52-BF9F-D0C2868DF3F7}" type="parTrans" cxnId="{FB730C58-7F50-44ED-ACD4-C401A2B110EC}">
      <dgm:prSet/>
      <dgm:spPr/>
      <dgm:t>
        <a:bodyPr/>
        <a:lstStyle/>
        <a:p>
          <a:endParaRPr lang="fi-FI"/>
        </a:p>
      </dgm:t>
    </dgm:pt>
    <dgm:pt modelId="{B5714B80-4B19-428D-83EB-7926E11CF3A4}" type="sibTrans" cxnId="{FB730C58-7F50-44ED-ACD4-C401A2B110EC}">
      <dgm:prSet/>
      <dgm:spPr/>
      <dgm:t>
        <a:bodyPr/>
        <a:lstStyle/>
        <a:p>
          <a:endParaRPr lang="fi-FI"/>
        </a:p>
      </dgm:t>
    </dgm:pt>
    <dgm:pt modelId="{E11E82CC-6381-44EF-8CFB-9856B646753C}">
      <dgm:prSet/>
      <dgm:spPr/>
      <dgm:t>
        <a:bodyPr/>
        <a:lstStyle/>
        <a:p>
          <a:pPr rtl="0"/>
          <a:endParaRPr lang="fi-FI" dirty="0"/>
        </a:p>
      </dgm:t>
    </dgm:pt>
    <dgm:pt modelId="{4D328998-DCBF-4E06-A9E8-96D64391CB12}" type="parTrans" cxnId="{9A8257E2-CC1A-4C00-AD53-AB2CD1DD4CA4}">
      <dgm:prSet/>
      <dgm:spPr/>
      <dgm:t>
        <a:bodyPr/>
        <a:lstStyle/>
        <a:p>
          <a:endParaRPr lang="fi-FI"/>
        </a:p>
      </dgm:t>
    </dgm:pt>
    <dgm:pt modelId="{0E037C82-4274-40DD-9EF5-292CB5361519}" type="sibTrans" cxnId="{9A8257E2-CC1A-4C00-AD53-AB2CD1DD4CA4}">
      <dgm:prSet/>
      <dgm:spPr/>
      <dgm:t>
        <a:bodyPr/>
        <a:lstStyle/>
        <a:p>
          <a:endParaRPr lang="fi-FI"/>
        </a:p>
      </dgm:t>
    </dgm:pt>
    <dgm:pt modelId="{A11DD4B0-616C-411C-A546-1C3AAC77A21B}">
      <dgm:prSet/>
      <dgm:spPr/>
      <dgm:t>
        <a:bodyPr/>
        <a:lstStyle/>
        <a:p>
          <a:pPr rtl="0"/>
          <a:r>
            <a:rPr lang="fi-FI" dirty="0" smtClean="0"/>
            <a:t>Soft </a:t>
          </a:r>
          <a:r>
            <a:rPr lang="fi-FI" dirty="0" err="1" smtClean="0"/>
            <a:t>law</a:t>
          </a:r>
          <a:r>
            <a:rPr lang="fi-FI" dirty="0" smtClean="0"/>
            <a:t> / </a:t>
          </a:r>
          <a:r>
            <a:rPr lang="fi-FI" dirty="0" err="1" smtClean="0"/>
            <a:t>mandatory</a:t>
          </a:r>
          <a:r>
            <a:rPr lang="fi-FI" dirty="0" smtClean="0"/>
            <a:t> </a:t>
          </a:r>
          <a:r>
            <a:rPr lang="fi-FI" dirty="0" err="1" smtClean="0"/>
            <a:t>law</a:t>
          </a:r>
          <a:r>
            <a:rPr lang="fi-FI" dirty="0" smtClean="0"/>
            <a:t> </a:t>
          </a:r>
          <a:endParaRPr lang="fi-FI" dirty="0"/>
        </a:p>
      </dgm:t>
    </dgm:pt>
    <dgm:pt modelId="{DAA47706-ABF0-4E7E-9DA3-7CE21A72C43D}" type="parTrans" cxnId="{8C3382DE-BFB2-44F8-8394-E6529121CEE7}">
      <dgm:prSet/>
      <dgm:spPr/>
      <dgm:t>
        <a:bodyPr/>
        <a:lstStyle/>
        <a:p>
          <a:endParaRPr lang="fi-FI"/>
        </a:p>
      </dgm:t>
    </dgm:pt>
    <dgm:pt modelId="{61BBF403-26AB-472C-9C0F-248127D375FF}" type="sibTrans" cxnId="{8C3382DE-BFB2-44F8-8394-E6529121CEE7}">
      <dgm:prSet/>
      <dgm:spPr/>
      <dgm:t>
        <a:bodyPr/>
        <a:lstStyle/>
        <a:p>
          <a:endParaRPr lang="fi-FI"/>
        </a:p>
      </dgm:t>
    </dgm:pt>
    <dgm:pt modelId="{F9DAA9DE-6872-48A5-A84E-D434073FD25F}">
      <dgm:prSet/>
      <dgm:spPr/>
      <dgm:t>
        <a:bodyPr/>
        <a:lstStyle/>
        <a:p>
          <a:pPr rtl="0"/>
          <a:r>
            <a:rPr lang="fi-FI" dirty="0" smtClean="0"/>
            <a:t>Company </a:t>
          </a:r>
          <a:r>
            <a:rPr lang="fi-FI" dirty="0" err="1" smtClean="0"/>
            <a:t>law</a:t>
          </a:r>
          <a:r>
            <a:rPr lang="fi-FI" dirty="0" smtClean="0"/>
            <a:t> and </a:t>
          </a:r>
          <a:r>
            <a:rPr lang="fi-FI" dirty="0" err="1" smtClean="0"/>
            <a:t>securities</a:t>
          </a:r>
          <a:r>
            <a:rPr lang="fi-FI" dirty="0" smtClean="0"/>
            <a:t> (</a:t>
          </a:r>
          <a:r>
            <a:rPr lang="fi-FI" dirty="0" err="1" smtClean="0"/>
            <a:t>markets</a:t>
          </a:r>
          <a:r>
            <a:rPr lang="fi-FI" dirty="0" smtClean="0"/>
            <a:t>) </a:t>
          </a:r>
          <a:r>
            <a:rPr lang="fi-FI" dirty="0" err="1" smtClean="0"/>
            <a:t>law</a:t>
          </a:r>
          <a:r>
            <a:rPr lang="fi-FI" dirty="0" smtClean="0"/>
            <a:t> </a:t>
          </a:r>
          <a:endParaRPr lang="fi-FI" dirty="0"/>
        </a:p>
      </dgm:t>
    </dgm:pt>
    <dgm:pt modelId="{5AF215F4-BBFC-4BEC-9760-00192A974C2E}" type="parTrans" cxnId="{C6A97E3C-CBD0-4B04-8A14-E0100BFA82CC}">
      <dgm:prSet/>
      <dgm:spPr/>
      <dgm:t>
        <a:bodyPr/>
        <a:lstStyle/>
        <a:p>
          <a:endParaRPr lang="fi-FI"/>
        </a:p>
      </dgm:t>
    </dgm:pt>
    <dgm:pt modelId="{11EC4185-AECE-47A1-AE40-25205043058A}" type="sibTrans" cxnId="{C6A97E3C-CBD0-4B04-8A14-E0100BFA82CC}">
      <dgm:prSet/>
      <dgm:spPr/>
      <dgm:t>
        <a:bodyPr/>
        <a:lstStyle/>
        <a:p>
          <a:endParaRPr lang="fi-FI"/>
        </a:p>
      </dgm:t>
    </dgm:pt>
    <dgm:pt modelId="{17141496-2E76-488B-B0CC-CA0F91BDB86C}">
      <dgm:prSet/>
      <dgm:spPr/>
      <dgm:t>
        <a:bodyPr/>
        <a:lstStyle/>
        <a:p>
          <a:pPr rtl="0"/>
          <a:r>
            <a:rPr lang="fi-FI" dirty="0" err="1" smtClean="0"/>
            <a:t>Other</a:t>
          </a:r>
          <a:r>
            <a:rPr lang="fi-FI" dirty="0" smtClean="0"/>
            <a:t> </a:t>
          </a:r>
          <a:r>
            <a:rPr lang="fi-FI" dirty="0" err="1" smtClean="0"/>
            <a:t>fields</a:t>
          </a:r>
          <a:r>
            <a:rPr lang="fi-FI" dirty="0" smtClean="0"/>
            <a:t> of </a:t>
          </a:r>
          <a:r>
            <a:rPr lang="fi-FI" dirty="0" err="1" smtClean="0"/>
            <a:t>law</a:t>
          </a:r>
          <a:r>
            <a:rPr lang="fi-FI" dirty="0" smtClean="0"/>
            <a:t> </a:t>
          </a:r>
          <a:r>
            <a:rPr lang="fi-FI" dirty="0" err="1" smtClean="0"/>
            <a:t>regulating</a:t>
          </a:r>
          <a:r>
            <a:rPr lang="fi-FI" dirty="0" smtClean="0"/>
            <a:t> the </a:t>
          </a:r>
          <a:r>
            <a:rPr lang="fi-FI" dirty="0" err="1" smtClean="0"/>
            <a:t>topic</a:t>
          </a:r>
          <a:endParaRPr lang="fi-FI" dirty="0"/>
        </a:p>
      </dgm:t>
    </dgm:pt>
    <dgm:pt modelId="{36771750-13D2-4D15-8932-AD86E69DDE5C}" type="parTrans" cxnId="{77CA4E93-544F-4F54-938B-FE270B8D5DFF}">
      <dgm:prSet/>
      <dgm:spPr/>
      <dgm:t>
        <a:bodyPr/>
        <a:lstStyle/>
        <a:p>
          <a:endParaRPr lang="fi-FI"/>
        </a:p>
      </dgm:t>
    </dgm:pt>
    <dgm:pt modelId="{374A0CA0-2335-4BDA-9329-1ABCF81F0F8C}" type="sibTrans" cxnId="{77CA4E93-544F-4F54-938B-FE270B8D5DFF}">
      <dgm:prSet/>
      <dgm:spPr/>
      <dgm:t>
        <a:bodyPr/>
        <a:lstStyle/>
        <a:p>
          <a:endParaRPr lang="fi-FI"/>
        </a:p>
      </dgm:t>
    </dgm:pt>
    <dgm:pt modelId="{91032060-13C4-4035-8452-CB9732C0D44F}">
      <dgm:prSet/>
      <dgm:spPr/>
      <dgm:t>
        <a:bodyPr/>
        <a:lstStyle/>
        <a:p>
          <a:pPr rtl="0"/>
          <a:r>
            <a:rPr lang="fi-FI" dirty="0" err="1" smtClean="0"/>
            <a:t>Practicality</a:t>
          </a:r>
          <a:r>
            <a:rPr lang="fi-FI" dirty="0" smtClean="0"/>
            <a:t> </a:t>
          </a:r>
          <a:endParaRPr lang="fi-FI" dirty="0"/>
        </a:p>
      </dgm:t>
    </dgm:pt>
    <dgm:pt modelId="{F715BC2E-3846-48B5-B49A-CDF58E55A727}" type="parTrans" cxnId="{61CA5CE2-ADAB-4CEF-9092-92D7179E575A}">
      <dgm:prSet/>
      <dgm:spPr/>
      <dgm:t>
        <a:bodyPr/>
        <a:lstStyle/>
        <a:p>
          <a:endParaRPr lang="fi-FI"/>
        </a:p>
      </dgm:t>
    </dgm:pt>
    <dgm:pt modelId="{ADFC0ED4-8D7C-46D8-BE85-E489CF36554C}" type="sibTrans" cxnId="{61CA5CE2-ADAB-4CEF-9092-92D7179E575A}">
      <dgm:prSet/>
      <dgm:spPr/>
      <dgm:t>
        <a:bodyPr/>
        <a:lstStyle/>
        <a:p>
          <a:endParaRPr lang="fi-FI"/>
        </a:p>
      </dgm:t>
    </dgm:pt>
    <dgm:pt modelId="{5A343F19-D601-4F7B-B9C3-8FBAFE800B92}">
      <dgm:prSet/>
      <dgm:spPr/>
      <dgm:t>
        <a:bodyPr/>
        <a:lstStyle/>
        <a:p>
          <a:pPr rtl="0"/>
          <a:r>
            <a:rPr lang="fi-FI" dirty="0" err="1" smtClean="0"/>
            <a:t>Profit</a:t>
          </a:r>
          <a:r>
            <a:rPr lang="fi-FI" dirty="0" smtClean="0"/>
            <a:t> </a:t>
          </a:r>
          <a:r>
            <a:rPr lang="fi-FI" dirty="0" err="1" smtClean="0"/>
            <a:t>generating</a:t>
          </a:r>
          <a:r>
            <a:rPr lang="fi-FI" dirty="0" smtClean="0"/>
            <a:t> </a:t>
          </a:r>
          <a:r>
            <a:rPr lang="fi-FI" dirty="0" err="1" smtClean="0"/>
            <a:t>purpose</a:t>
          </a:r>
          <a:endParaRPr lang="fi-FI" dirty="0"/>
        </a:p>
      </dgm:t>
    </dgm:pt>
    <dgm:pt modelId="{7823F409-8652-4B4E-A896-D4B1E0E123CC}" type="parTrans" cxnId="{ED514943-9C64-4F09-AF9E-A63554D2A348}">
      <dgm:prSet/>
      <dgm:spPr/>
      <dgm:t>
        <a:bodyPr/>
        <a:lstStyle/>
        <a:p>
          <a:endParaRPr lang="fi-FI"/>
        </a:p>
      </dgm:t>
    </dgm:pt>
    <dgm:pt modelId="{CD09C802-C796-48CA-8DBE-1433D7D45D62}" type="sibTrans" cxnId="{ED514943-9C64-4F09-AF9E-A63554D2A348}">
      <dgm:prSet/>
      <dgm:spPr/>
      <dgm:t>
        <a:bodyPr/>
        <a:lstStyle/>
        <a:p>
          <a:endParaRPr lang="fi-FI"/>
        </a:p>
      </dgm:t>
    </dgm:pt>
    <dgm:pt modelId="{5B4B19A9-B4A2-4344-AB76-561B830D3225}">
      <dgm:prSet/>
      <dgm:spPr/>
      <dgm:t>
        <a:bodyPr/>
        <a:lstStyle/>
        <a:p>
          <a:pPr rtl="0"/>
          <a:r>
            <a:rPr lang="fi-FI" dirty="0" err="1" smtClean="0"/>
            <a:t>Liability</a:t>
          </a:r>
          <a:r>
            <a:rPr lang="fi-FI" dirty="0" smtClean="0"/>
            <a:t> of management</a:t>
          </a:r>
          <a:endParaRPr lang="fi-FI" dirty="0"/>
        </a:p>
      </dgm:t>
    </dgm:pt>
    <dgm:pt modelId="{DC0E1032-9F91-45F2-B3B3-31A1BBE8FBCE}" type="parTrans" cxnId="{50223AD9-5A20-4847-B91B-C230289067B6}">
      <dgm:prSet/>
      <dgm:spPr/>
      <dgm:t>
        <a:bodyPr/>
        <a:lstStyle/>
        <a:p>
          <a:endParaRPr lang="fi-FI"/>
        </a:p>
      </dgm:t>
    </dgm:pt>
    <dgm:pt modelId="{E7A7FE5B-F50B-49F3-8ACC-1BD193151EEB}" type="sibTrans" cxnId="{50223AD9-5A20-4847-B91B-C230289067B6}">
      <dgm:prSet/>
      <dgm:spPr/>
      <dgm:t>
        <a:bodyPr/>
        <a:lstStyle/>
        <a:p>
          <a:endParaRPr lang="fi-FI"/>
        </a:p>
      </dgm:t>
    </dgm:pt>
    <dgm:pt modelId="{9595BC2E-B5B7-4F7C-A664-7183FA12B88B}">
      <dgm:prSet/>
      <dgm:spPr/>
      <dgm:t>
        <a:bodyPr/>
        <a:lstStyle/>
        <a:p>
          <a:pPr rtl="0"/>
          <a:r>
            <a:rPr lang="fi-FI" dirty="0" err="1" smtClean="0"/>
            <a:t>Corporate</a:t>
          </a:r>
          <a:r>
            <a:rPr lang="fi-FI" dirty="0" smtClean="0"/>
            <a:t> </a:t>
          </a:r>
          <a:r>
            <a:rPr lang="fi-FI" dirty="0" err="1" smtClean="0"/>
            <a:t>Governance</a:t>
          </a:r>
          <a:r>
            <a:rPr lang="fi-FI" dirty="0" smtClean="0"/>
            <a:t> </a:t>
          </a:r>
          <a:endParaRPr lang="fi-FI" dirty="0"/>
        </a:p>
      </dgm:t>
    </dgm:pt>
    <dgm:pt modelId="{D4D12760-523E-4ADA-BE67-99098EF6BB88}" type="parTrans" cxnId="{289EF9EA-9C95-4D93-AA93-25479325CE0D}">
      <dgm:prSet/>
      <dgm:spPr/>
      <dgm:t>
        <a:bodyPr/>
        <a:lstStyle/>
        <a:p>
          <a:endParaRPr lang="fi-FI"/>
        </a:p>
      </dgm:t>
    </dgm:pt>
    <dgm:pt modelId="{A0199C93-6827-4596-A662-1135ACD94944}" type="sibTrans" cxnId="{289EF9EA-9C95-4D93-AA93-25479325CE0D}">
      <dgm:prSet/>
      <dgm:spPr/>
      <dgm:t>
        <a:bodyPr/>
        <a:lstStyle/>
        <a:p>
          <a:endParaRPr lang="fi-FI"/>
        </a:p>
      </dgm:t>
    </dgm:pt>
    <dgm:pt modelId="{9FA3ED22-23B3-41C9-91E6-D72F3E07242F}">
      <dgm:prSet/>
      <dgm:spPr/>
      <dgm:t>
        <a:bodyPr/>
        <a:lstStyle/>
        <a:p>
          <a:pPr rtl="0"/>
          <a:r>
            <a:rPr lang="fi-FI" dirty="0" err="1" smtClean="0"/>
            <a:t>Risk</a:t>
          </a:r>
          <a:r>
            <a:rPr lang="fi-FI" dirty="0" smtClean="0"/>
            <a:t> management in </a:t>
          </a:r>
          <a:r>
            <a:rPr lang="fi-FI" dirty="0" err="1" smtClean="0"/>
            <a:t>companies</a:t>
          </a:r>
          <a:r>
            <a:rPr lang="fi-FI" dirty="0" smtClean="0"/>
            <a:t> </a:t>
          </a:r>
          <a:endParaRPr lang="fi-FI" dirty="0"/>
        </a:p>
      </dgm:t>
    </dgm:pt>
    <dgm:pt modelId="{367BCF37-22E9-4724-8410-292C55F7720C}" type="parTrans" cxnId="{9F1D0E3E-ED42-483C-83AB-46DECCD8CDED}">
      <dgm:prSet/>
      <dgm:spPr/>
      <dgm:t>
        <a:bodyPr/>
        <a:lstStyle/>
        <a:p>
          <a:endParaRPr lang="fi-FI"/>
        </a:p>
      </dgm:t>
    </dgm:pt>
    <dgm:pt modelId="{9650EBEE-0484-40AB-9140-595C81145AF1}" type="sibTrans" cxnId="{9F1D0E3E-ED42-483C-83AB-46DECCD8CDED}">
      <dgm:prSet/>
      <dgm:spPr/>
      <dgm:t>
        <a:bodyPr/>
        <a:lstStyle/>
        <a:p>
          <a:endParaRPr lang="fi-FI"/>
        </a:p>
      </dgm:t>
    </dgm:pt>
    <dgm:pt modelId="{AAE2B3C4-1AD7-4BF3-B90D-192C19C6F0CA}">
      <dgm:prSet/>
      <dgm:spPr/>
      <dgm:t>
        <a:bodyPr/>
        <a:lstStyle/>
        <a:p>
          <a:pPr rtl="0"/>
          <a:r>
            <a:rPr lang="fi-FI" dirty="0" smtClean="0"/>
            <a:t>Legal and </a:t>
          </a:r>
          <a:r>
            <a:rPr lang="fi-FI" dirty="0" err="1" smtClean="0"/>
            <a:t>other</a:t>
          </a:r>
          <a:r>
            <a:rPr lang="fi-FI" dirty="0" smtClean="0"/>
            <a:t> </a:t>
          </a:r>
          <a:r>
            <a:rPr lang="fi-FI" dirty="0" err="1" smtClean="0"/>
            <a:t>risks</a:t>
          </a:r>
          <a:r>
            <a:rPr lang="fi-FI" dirty="0" smtClean="0"/>
            <a:t> </a:t>
          </a:r>
          <a:endParaRPr lang="fi-FI" dirty="0"/>
        </a:p>
      </dgm:t>
    </dgm:pt>
    <dgm:pt modelId="{0B5A2B3D-234D-4422-A8F2-8346914C1047}" type="parTrans" cxnId="{33ACEE68-A671-4224-BF9B-5DBC992B984F}">
      <dgm:prSet/>
      <dgm:spPr/>
      <dgm:t>
        <a:bodyPr/>
        <a:lstStyle/>
        <a:p>
          <a:endParaRPr lang="fi-FI"/>
        </a:p>
      </dgm:t>
    </dgm:pt>
    <dgm:pt modelId="{7E5DFF5A-E0DA-4A2C-944B-14D1B567A181}" type="sibTrans" cxnId="{33ACEE68-A671-4224-BF9B-5DBC992B984F}">
      <dgm:prSet/>
      <dgm:spPr/>
      <dgm:t>
        <a:bodyPr/>
        <a:lstStyle/>
        <a:p>
          <a:endParaRPr lang="fi-FI"/>
        </a:p>
      </dgm:t>
    </dgm:pt>
    <dgm:pt modelId="{8E47D225-8D1D-4AD5-B2F5-C9A1BF1FD1C6}" type="pres">
      <dgm:prSet presAssocID="{EA1A3674-D1B9-48AF-8FC1-1CF075F160A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8DB0740B-C132-45D2-AC97-AB89E477517D}" type="pres">
      <dgm:prSet presAssocID="{2945BABF-547D-419E-AA8E-2AC7E74CA88C}" presName="thickLine" presStyleLbl="alignNode1" presStyleIdx="0" presStyleCnt="3"/>
      <dgm:spPr/>
    </dgm:pt>
    <dgm:pt modelId="{C671FD4A-C5C3-4DB0-B449-810771B6E10C}" type="pres">
      <dgm:prSet presAssocID="{2945BABF-547D-419E-AA8E-2AC7E74CA88C}" presName="horz1" presStyleCnt="0"/>
      <dgm:spPr/>
    </dgm:pt>
    <dgm:pt modelId="{F1891737-7532-4FDE-8EDE-F1992DBDA1C6}" type="pres">
      <dgm:prSet presAssocID="{2945BABF-547D-419E-AA8E-2AC7E74CA88C}" presName="tx1" presStyleLbl="revTx" presStyleIdx="0" presStyleCnt="16"/>
      <dgm:spPr/>
      <dgm:t>
        <a:bodyPr/>
        <a:lstStyle/>
        <a:p>
          <a:endParaRPr lang="fi-FI"/>
        </a:p>
      </dgm:t>
    </dgm:pt>
    <dgm:pt modelId="{90CAFD7F-D77E-4F7E-91AE-DC8D49BD2DAE}" type="pres">
      <dgm:prSet presAssocID="{2945BABF-547D-419E-AA8E-2AC7E74CA88C}" presName="vert1" presStyleCnt="0"/>
      <dgm:spPr/>
    </dgm:pt>
    <dgm:pt modelId="{1EF35AE2-F3BF-470E-BB9B-398F27FAAECD}" type="pres">
      <dgm:prSet presAssocID="{818CB02E-A7D5-4E42-8CBE-190BF053D4BA}" presName="vertSpace2a" presStyleCnt="0"/>
      <dgm:spPr/>
    </dgm:pt>
    <dgm:pt modelId="{C624F60C-05BE-42B2-B6B3-E90E43C93EF0}" type="pres">
      <dgm:prSet presAssocID="{818CB02E-A7D5-4E42-8CBE-190BF053D4BA}" presName="horz2" presStyleCnt="0"/>
      <dgm:spPr/>
    </dgm:pt>
    <dgm:pt modelId="{34BB8A93-C482-4E47-899C-6FF8C53FBE4C}" type="pres">
      <dgm:prSet presAssocID="{818CB02E-A7D5-4E42-8CBE-190BF053D4BA}" presName="horzSpace2" presStyleCnt="0"/>
      <dgm:spPr/>
    </dgm:pt>
    <dgm:pt modelId="{9E30790E-1B76-4853-B648-6FA65AB44995}" type="pres">
      <dgm:prSet presAssocID="{818CB02E-A7D5-4E42-8CBE-190BF053D4BA}" presName="tx2" presStyleLbl="revTx" presStyleIdx="1" presStyleCnt="16"/>
      <dgm:spPr/>
      <dgm:t>
        <a:bodyPr/>
        <a:lstStyle/>
        <a:p>
          <a:endParaRPr lang="fi-FI"/>
        </a:p>
      </dgm:t>
    </dgm:pt>
    <dgm:pt modelId="{11962C4F-A3FC-4DEA-A52C-A85378E3D4DB}" type="pres">
      <dgm:prSet presAssocID="{818CB02E-A7D5-4E42-8CBE-190BF053D4BA}" presName="vert2" presStyleCnt="0"/>
      <dgm:spPr/>
    </dgm:pt>
    <dgm:pt modelId="{04B3B47B-03AB-4334-A5FE-F1AA95124A5C}" type="pres">
      <dgm:prSet presAssocID="{818CB02E-A7D5-4E42-8CBE-190BF053D4BA}" presName="thinLine2b" presStyleLbl="callout" presStyleIdx="0" presStyleCnt="11"/>
      <dgm:spPr/>
    </dgm:pt>
    <dgm:pt modelId="{F1B92893-5C0B-47B2-97F5-77A9C62D495E}" type="pres">
      <dgm:prSet presAssocID="{818CB02E-A7D5-4E42-8CBE-190BF053D4BA}" presName="vertSpace2b" presStyleCnt="0"/>
      <dgm:spPr/>
    </dgm:pt>
    <dgm:pt modelId="{DC940758-AC67-4B0D-A8F3-D5E07647221D}" type="pres">
      <dgm:prSet presAssocID="{A11DD4B0-616C-411C-A546-1C3AAC77A21B}" presName="horz2" presStyleCnt="0"/>
      <dgm:spPr/>
    </dgm:pt>
    <dgm:pt modelId="{07C71E68-424A-4833-B263-51ED47754B85}" type="pres">
      <dgm:prSet presAssocID="{A11DD4B0-616C-411C-A546-1C3AAC77A21B}" presName="horzSpace2" presStyleCnt="0"/>
      <dgm:spPr/>
    </dgm:pt>
    <dgm:pt modelId="{935C800D-C8C7-4D96-9B5A-43B5282A2563}" type="pres">
      <dgm:prSet presAssocID="{A11DD4B0-616C-411C-A546-1C3AAC77A21B}" presName="tx2" presStyleLbl="revTx" presStyleIdx="2" presStyleCnt="16"/>
      <dgm:spPr/>
      <dgm:t>
        <a:bodyPr/>
        <a:lstStyle/>
        <a:p>
          <a:endParaRPr lang="fi-FI"/>
        </a:p>
      </dgm:t>
    </dgm:pt>
    <dgm:pt modelId="{3677F70F-B19E-4E33-A4FD-C1F1F271C776}" type="pres">
      <dgm:prSet presAssocID="{A11DD4B0-616C-411C-A546-1C3AAC77A21B}" presName="vert2" presStyleCnt="0"/>
      <dgm:spPr/>
    </dgm:pt>
    <dgm:pt modelId="{6A7CBF1D-F10A-4EAB-9F2D-6613388D3798}" type="pres">
      <dgm:prSet presAssocID="{A11DD4B0-616C-411C-A546-1C3AAC77A21B}" presName="thinLine2b" presStyleLbl="callout" presStyleIdx="1" presStyleCnt="11"/>
      <dgm:spPr/>
    </dgm:pt>
    <dgm:pt modelId="{8FFA90FF-6526-40E0-A523-D2E464993355}" type="pres">
      <dgm:prSet presAssocID="{A11DD4B0-616C-411C-A546-1C3AAC77A21B}" presName="vertSpace2b" presStyleCnt="0"/>
      <dgm:spPr/>
    </dgm:pt>
    <dgm:pt modelId="{C760FC6D-DBA4-4914-B7D5-2608D3045FBA}" type="pres">
      <dgm:prSet presAssocID="{F9DAA9DE-6872-48A5-A84E-D434073FD25F}" presName="horz2" presStyleCnt="0"/>
      <dgm:spPr/>
    </dgm:pt>
    <dgm:pt modelId="{402DDA74-7610-497F-90EC-648FC0E115F7}" type="pres">
      <dgm:prSet presAssocID="{F9DAA9DE-6872-48A5-A84E-D434073FD25F}" presName="horzSpace2" presStyleCnt="0"/>
      <dgm:spPr/>
    </dgm:pt>
    <dgm:pt modelId="{2CF4D734-C770-4D2F-8740-ECA7202EA3EC}" type="pres">
      <dgm:prSet presAssocID="{F9DAA9DE-6872-48A5-A84E-D434073FD25F}" presName="tx2" presStyleLbl="revTx" presStyleIdx="3" presStyleCnt="16"/>
      <dgm:spPr/>
      <dgm:t>
        <a:bodyPr/>
        <a:lstStyle/>
        <a:p>
          <a:endParaRPr lang="fi-FI"/>
        </a:p>
      </dgm:t>
    </dgm:pt>
    <dgm:pt modelId="{95CA36CC-58B4-4FE0-9245-3E9DE70B1BAA}" type="pres">
      <dgm:prSet presAssocID="{F9DAA9DE-6872-48A5-A84E-D434073FD25F}" presName="vert2" presStyleCnt="0"/>
      <dgm:spPr/>
    </dgm:pt>
    <dgm:pt modelId="{2606CDB3-FBB9-4242-ADC8-077716AA7EB0}" type="pres">
      <dgm:prSet presAssocID="{F9DAA9DE-6872-48A5-A84E-D434073FD25F}" presName="thinLine2b" presStyleLbl="callout" presStyleIdx="2" presStyleCnt="11"/>
      <dgm:spPr/>
    </dgm:pt>
    <dgm:pt modelId="{AEBFAC82-B747-4351-B122-80ABBB47331A}" type="pres">
      <dgm:prSet presAssocID="{F9DAA9DE-6872-48A5-A84E-D434073FD25F}" presName="vertSpace2b" presStyleCnt="0"/>
      <dgm:spPr/>
    </dgm:pt>
    <dgm:pt modelId="{373718F9-9E6D-4786-8A90-54FF4D0D12E3}" type="pres">
      <dgm:prSet presAssocID="{17141496-2E76-488B-B0CC-CA0F91BDB86C}" presName="horz2" presStyleCnt="0"/>
      <dgm:spPr/>
    </dgm:pt>
    <dgm:pt modelId="{5896F6A8-36E4-47EB-B813-94AFC85C0798}" type="pres">
      <dgm:prSet presAssocID="{17141496-2E76-488B-B0CC-CA0F91BDB86C}" presName="horzSpace2" presStyleCnt="0"/>
      <dgm:spPr/>
    </dgm:pt>
    <dgm:pt modelId="{C7B82357-BFF7-4104-A4B5-1F619E0F4C2C}" type="pres">
      <dgm:prSet presAssocID="{17141496-2E76-488B-B0CC-CA0F91BDB86C}" presName="tx2" presStyleLbl="revTx" presStyleIdx="4" presStyleCnt="16"/>
      <dgm:spPr/>
      <dgm:t>
        <a:bodyPr/>
        <a:lstStyle/>
        <a:p>
          <a:endParaRPr lang="fi-FI"/>
        </a:p>
      </dgm:t>
    </dgm:pt>
    <dgm:pt modelId="{FCC84060-C120-43DD-9CFB-649FAC21585F}" type="pres">
      <dgm:prSet presAssocID="{17141496-2E76-488B-B0CC-CA0F91BDB86C}" presName="vert2" presStyleCnt="0"/>
      <dgm:spPr/>
    </dgm:pt>
    <dgm:pt modelId="{70F43BB3-D513-4AE2-8F0E-BD0EEAFAD7F2}" type="pres">
      <dgm:prSet presAssocID="{17141496-2E76-488B-B0CC-CA0F91BDB86C}" presName="thinLine2b" presStyleLbl="callout" presStyleIdx="3" presStyleCnt="11"/>
      <dgm:spPr/>
    </dgm:pt>
    <dgm:pt modelId="{6F63D388-F1A9-42B2-B422-76C49D191AE2}" type="pres">
      <dgm:prSet presAssocID="{17141496-2E76-488B-B0CC-CA0F91BDB86C}" presName="vertSpace2b" presStyleCnt="0"/>
      <dgm:spPr/>
    </dgm:pt>
    <dgm:pt modelId="{170EC45E-A648-49C1-A27C-5EAFA4AFB99D}" type="pres">
      <dgm:prSet presAssocID="{E11E82CC-6381-44EF-8CFB-9856B646753C}" presName="horz2" presStyleCnt="0"/>
      <dgm:spPr/>
    </dgm:pt>
    <dgm:pt modelId="{5B47238A-0C15-4463-98E5-A1DB1CE60466}" type="pres">
      <dgm:prSet presAssocID="{E11E82CC-6381-44EF-8CFB-9856B646753C}" presName="horzSpace2" presStyleCnt="0"/>
      <dgm:spPr/>
    </dgm:pt>
    <dgm:pt modelId="{F3FFBA62-67E7-4DBB-8961-46D0AD66A7A3}" type="pres">
      <dgm:prSet presAssocID="{E11E82CC-6381-44EF-8CFB-9856B646753C}" presName="tx2" presStyleLbl="revTx" presStyleIdx="5" presStyleCnt="16"/>
      <dgm:spPr/>
      <dgm:t>
        <a:bodyPr/>
        <a:lstStyle/>
        <a:p>
          <a:endParaRPr lang="fi-FI"/>
        </a:p>
      </dgm:t>
    </dgm:pt>
    <dgm:pt modelId="{C0160441-FF05-4151-8658-85F5B11EB372}" type="pres">
      <dgm:prSet presAssocID="{E11E82CC-6381-44EF-8CFB-9856B646753C}" presName="vert2" presStyleCnt="0"/>
      <dgm:spPr/>
    </dgm:pt>
    <dgm:pt modelId="{DF765D60-0B41-4E07-B96A-03398B181D63}" type="pres">
      <dgm:prSet presAssocID="{E11E82CC-6381-44EF-8CFB-9856B646753C}" presName="thinLine2b" presStyleLbl="callout" presStyleIdx="4" presStyleCnt="11"/>
      <dgm:spPr/>
    </dgm:pt>
    <dgm:pt modelId="{D37C99E5-EE72-4CBE-B681-A22D12332481}" type="pres">
      <dgm:prSet presAssocID="{E11E82CC-6381-44EF-8CFB-9856B646753C}" presName="vertSpace2b" presStyleCnt="0"/>
      <dgm:spPr/>
    </dgm:pt>
    <dgm:pt modelId="{DC75105F-F406-46E0-A703-C8A6A28E0826}" type="pres">
      <dgm:prSet presAssocID="{4C3AD254-5E61-4642-9F35-47DA35A5DB09}" presName="thickLine" presStyleLbl="alignNode1" presStyleIdx="1" presStyleCnt="3"/>
      <dgm:spPr/>
    </dgm:pt>
    <dgm:pt modelId="{FE9B2040-7351-496A-8018-559467F2811A}" type="pres">
      <dgm:prSet presAssocID="{4C3AD254-5E61-4642-9F35-47DA35A5DB09}" presName="horz1" presStyleCnt="0"/>
      <dgm:spPr/>
    </dgm:pt>
    <dgm:pt modelId="{0516EE74-BCC7-4BC4-84D6-8EDEBF2969B1}" type="pres">
      <dgm:prSet presAssocID="{4C3AD254-5E61-4642-9F35-47DA35A5DB09}" presName="tx1" presStyleLbl="revTx" presStyleIdx="6" presStyleCnt="16"/>
      <dgm:spPr/>
      <dgm:t>
        <a:bodyPr/>
        <a:lstStyle/>
        <a:p>
          <a:endParaRPr lang="fi-FI"/>
        </a:p>
      </dgm:t>
    </dgm:pt>
    <dgm:pt modelId="{E6F14618-4A94-46E6-8287-11574F4FD027}" type="pres">
      <dgm:prSet presAssocID="{4C3AD254-5E61-4642-9F35-47DA35A5DB09}" presName="vert1" presStyleCnt="0"/>
      <dgm:spPr/>
    </dgm:pt>
    <dgm:pt modelId="{8FA1535D-A17F-4162-82A4-0916AD4986AB}" type="pres">
      <dgm:prSet presAssocID="{D36CE0EA-467B-4D9A-863B-000DB8941599}" presName="vertSpace2a" presStyleCnt="0"/>
      <dgm:spPr/>
    </dgm:pt>
    <dgm:pt modelId="{D1D31D57-3ADF-4DDB-B52C-32AFB00B46EF}" type="pres">
      <dgm:prSet presAssocID="{D36CE0EA-467B-4D9A-863B-000DB8941599}" presName="horz2" presStyleCnt="0"/>
      <dgm:spPr/>
    </dgm:pt>
    <dgm:pt modelId="{9DBEC781-C6C5-467B-AF1C-32EDBE44E91C}" type="pres">
      <dgm:prSet presAssocID="{D36CE0EA-467B-4D9A-863B-000DB8941599}" presName="horzSpace2" presStyleCnt="0"/>
      <dgm:spPr/>
    </dgm:pt>
    <dgm:pt modelId="{A7870EFC-3E85-481F-9073-C260AA45D970}" type="pres">
      <dgm:prSet presAssocID="{D36CE0EA-467B-4D9A-863B-000DB8941599}" presName="tx2" presStyleLbl="revTx" presStyleIdx="7" presStyleCnt="16"/>
      <dgm:spPr/>
      <dgm:t>
        <a:bodyPr/>
        <a:lstStyle/>
        <a:p>
          <a:endParaRPr lang="fi-FI"/>
        </a:p>
      </dgm:t>
    </dgm:pt>
    <dgm:pt modelId="{06E0D8F2-CAD9-47C4-BB3D-0FBBA37EAA05}" type="pres">
      <dgm:prSet presAssocID="{D36CE0EA-467B-4D9A-863B-000DB8941599}" presName="vert2" presStyleCnt="0"/>
      <dgm:spPr/>
    </dgm:pt>
    <dgm:pt modelId="{C1A64600-A498-494A-AF12-549F7C6DDDF0}" type="pres">
      <dgm:prSet presAssocID="{D36CE0EA-467B-4D9A-863B-000DB8941599}" presName="thinLine2b" presStyleLbl="callout" presStyleIdx="5" presStyleCnt="11"/>
      <dgm:spPr/>
    </dgm:pt>
    <dgm:pt modelId="{AF605777-C611-4A61-8730-A0FC03E1DDD2}" type="pres">
      <dgm:prSet presAssocID="{D36CE0EA-467B-4D9A-863B-000DB8941599}" presName="vertSpace2b" presStyleCnt="0"/>
      <dgm:spPr/>
    </dgm:pt>
    <dgm:pt modelId="{362AECC2-EF65-4F1E-A609-011D5AA940C1}" type="pres">
      <dgm:prSet presAssocID="{91032060-13C4-4035-8452-CB9732C0D44F}" presName="horz2" presStyleCnt="0"/>
      <dgm:spPr/>
    </dgm:pt>
    <dgm:pt modelId="{244C7B31-ECBD-431F-ACAF-79B29EF368AE}" type="pres">
      <dgm:prSet presAssocID="{91032060-13C4-4035-8452-CB9732C0D44F}" presName="horzSpace2" presStyleCnt="0"/>
      <dgm:spPr/>
    </dgm:pt>
    <dgm:pt modelId="{82175E0A-E0DE-4E26-AC6C-75BF513CCFE8}" type="pres">
      <dgm:prSet presAssocID="{91032060-13C4-4035-8452-CB9732C0D44F}" presName="tx2" presStyleLbl="revTx" presStyleIdx="8" presStyleCnt="16"/>
      <dgm:spPr/>
      <dgm:t>
        <a:bodyPr/>
        <a:lstStyle/>
        <a:p>
          <a:endParaRPr lang="fi-FI"/>
        </a:p>
      </dgm:t>
    </dgm:pt>
    <dgm:pt modelId="{61DA4BC4-13E0-4441-AEF8-2AD4715DC0F4}" type="pres">
      <dgm:prSet presAssocID="{91032060-13C4-4035-8452-CB9732C0D44F}" presName="vert2" presStyleCnt="0"/>
      <dgm:spPr/>
    </dgm:pt>
    <dgm:pt modelId="{1DB5786D-CB6C-496F-BDFB-2E9F11AB2ED6}" type="pres">
      <dgm:prSet presAssocID="{91032060-13C4-4035-8452-CB9732C0D44F}" presName="thinLine2b" presStyleLbl="callout" presStyleIdx="6" presStyleCnt="11"/>
      <dgm:spPr/>
    </dgm:pt>
    <dgm:pt modelId="{449B9F70-977F-4B59-802D-D6D19A645401}" type="pres">
      <dgm:prSet presAssocID="{91032060-13C4-4035-8452-CB9732C0D44F}" presName="vertSpace2b" presStyleCnt="0"/>
      <dgm:spPr/>
    </dgm:pt>
    <dgm:pt modelId="{D16B9E21-1596-406D-A65D-9FB17645F7DE}" type="pres">
      <dgm:prSet presAssocID="{101456AE-E985-4649-A5AA-E651007C022C}" presName="thickLine" presStyleLbl="alignNode1" presStyleIdx="2" presStyleCnt="3"/>
      <dgm:spPr/>
    </dgm:pt>
    <dgm:pt modelId="{50428E77-74AE-42B6-8F66-D6BB11B83AC9}" type="pres">
      <dgm:prSet presAssocID="{101456AE-E985-4649-A5AA-E651007C022C}" presName="horz1" presStyleCnt="0"/>
      <dgm:spPr/>
    </dgm:pt>
    <dgm:pt modelId="{2DC80E00-3568-43FC-B504-FED1D9F96303}" type="pres">
      <dgm:prSet presAssocID="{101456AE-E985-4649-A5AA-E651007C022C}" presName="tx1" presStyleLbl="revTx" presStyleIdx="9" presStyleCnt="16"/>
      <dgm:spPr/>
      <dgm:t>
        <a:bodyPr/>
        <a:lstStyle/>
        <a:p>
          <a:endParaRPr lang="fi-FI"/>
        </a:p>
      </dgm:t>
    </dgm:pt>
    <dgm:pt modelId="{F8BC94B7-5F75-4485-AD34-EBE2721A63EB}" type="pres">
      <dgm:prSet presAssocID="{101456AE-E985-4649-A5AA-E651007C022C}" presName="vert1" presStyleCnt="0"/>
      <dgm:spPr/>
    </dgm:pt>
    <dgm:pt modelId="{420ED81F-12FA-4747-805D-3262BC97E890}" type="pres">
      <dgm:prSet presAssocID="{96926E1E-392D-4EA5-8B39-68C46822EFD6}" presName="vertSpace2a" presStyleCnt="0"/>
      <dgm:spPr/>
    </dgm:pt>
    <dgm:pt modelId="{DC0760B8-F9D5-4C53-A43C-661B4EC292EF}" type="pres">
      <dgm:prSet presAssocID="{96926E1E-392D-4EA5-8B39-68C46822EFD6}" presName="horz2" presStyleCnt="0"/>
      <dgm:spPr/>
    </dgm:pt>
    <dgm:pt modelId="{81CD59C0-A765-43DE-B407-0C143E21F48B}" type="pres">
      <dgm:prSet presAssocID="{96926E1E-392D-4EA5-8B39-68C46822EFD6}" presName="horzSpace2" presStyleCnt="0"/>
      <dgm:spPr/>
    </dgm:pt>
    <dgm:pt modelId="{DD5D0491-2B31-4BC6-9024-B35307B631EF}" type="pres">
      <dgm:prSet presAssocID="{96926E1E-392D-4EA5-8B39-68C46822EFD6}" presName="tx2" presStyleLbl="revTx" presStyleIdx="10" presStyleCnt="16"/>
      <dgm:spPr/>
      <dgm:t>
        <a:bodyPr/>
        <a:lstStyle/>
        <a:p>
          <a:endParaRPr lang="fi-FI"/>
        </a:p>
      </dgm:t>
    </dgm:pt>
    <dgm:pt modelId="{BECB90A0-B131-4C7F-8C6A-FB9F2E8AE5A5}" type="pres">
      <dgm:prSet presAssocID="{96926E1E-392D-4EA5-8B39-68C46822EFD6}" presName="vert2" presStyleCnt="0"/>
      <dgm:spPr/>
    </dgm:pt>
    <dgm:pt modelId="{757EED10-D270-4974-9A3E-EE77460A1487}" type="pres">
      <dgm:prSet presAssocID="{5A343F19-D601-4F7B-B9C3-8FBAFE800B92}" presName="horz3" presStyleCnt="0"/>
      <dgm:spPr/>
    </dgm:pt>
    <dgm:pt modelId="{4227C415-8ED9-4D6B-AA63-D3FA773CCFC9}" type="pres">
      <dgm:prSet presAssocID="{5A343F19-D601-4F7B-B9C3-8FBAFE800B92}" presName="horzSpace3" presStyleCnt="0"/>
      <dgm:spPr/>
    </dgm:pt>
    <dgm:pt modelId="{31AB9B03-326A-423A-A8F5-CF24499F0687}" type="pres">
      <dgm:prSet presAssocID="{5A343F19-D601-4F7B-B9C3-8FBAFE800B92}" presName="tx3" presStyleLbl="revTx" presStyleIdx="11" presStyleCnt="16"/>
      <dgm:spPr/>
      <dgm:t>
        <a:bodyPr/>
        <a:lstStyle/>
        <a:p>
          <a:endParaRPr lang="fi-FI"/>
        </a:p>
      </dgm:t>
    </dgm:pt>
    <dgm:pt modelId="{46B213C3-FDC4-45B2-B1AF-65647CB636D2}" type="pres">
      <dgm:prSet presAssocID="{5A343F19-D601-4F7B-B9C3-8FBAFE800B92}" presName="vert3" presStyleCnt="0"/>
      <dgm:spPr/>
    </dgm:pt>
    <dgm:pt modelId="{8D803AA4-C6BD-4D42-B595-CAB6C2A8CEBD}" type="pres">
      <dgm:prSet presAssocID="{CD09C802-C796-48CA-8DBE-1433D7D45D62}" presName="thinLine3" presStyleLbl="callout" presStyleIdx="7" presStyleCnt="11"/>
      <dgm:spPr/>
    </dgm:pt>
    <dgm:pt modelId="{5213190B-ADFD-4C4C-BA03-1F387720EDD8}" type="pres">
      <dgm:prSet presAssocID="{5B4B19A9-B4A2-4344-AB76-561B830D3225}" presName="horz3" presStyleCnt="0"/>
      <dgm:spPr/>
    </dgm:pt>
    <dgm:pt modelId="{04E4C72A-D687-4611-BD4F-F54C741151BA}" type="pres">
      <dgm:prSet presAssocID="{5B4B19A9-B4A2-4344-AB76-561B830D3225}" presName="horzSpace3" presStyleCnt="0"/>
      <dgm:spPr/>
    </dgm:pt>
    <dgm:pt modelId="{0BCBAEE3-D62F-443D-AB13-81EE844BE52B}" type="pres">
      <dgm:prSet presAssocID="{5B4B19A9-B4A2-4344-AB76-561B830D3225}" presName="tx3" presStyleLbl="revTx" presStyleIdx="12" presStyleCnt="16"/>
      <dgm:spPr/>
      <dgm:t>
        <a:bodyPr/>
        <a:lstStyle/>
        <a:p>
          <a:endParaRPr lang="fi-FI"/>
        </a:p>
      </dgm:t>
    </dgm:pt>
    <dgm:pt modelId="{52805B6E-7400-4D9D-9EA5-681C220EE873}" type="pres">
      <dgm:prSet presAssocID="{5B4B19A9-B4A2-4344-AB76-561B830D3225}" presName="vert3" presStyleCnt="0"/>
      <dgm:spPr/>
    </dgm:pt>
    <dgm:pt modelId="{A5BE25D4-CE26-4231-8254-A0E13D0E5A1B}" type="pres">
      <dgm:prSet presAssocID="{96926E1E-392D-4EA5-8B39-68C46822EFD6}" presName="thinLine2b" presStyleLbl="callout" presStyleIdx="8" presStyleCnt="11"/>
      <dgm:spPr/>
    </dgm:pt>
    <dgm:pt modelId="{3E69C929-A1FB-4D68-BCAE-521DA17CD7C9}" type="pres">
      <dgm:prSet presAssocID="{96926E1E-392D-4EA5-8B39-68C46822EFD6}" presName="vertSpace2b" presStyleCnt="0"/>
      <dgm:spPr/>
    </dgm:pt>
    <dgm:pt modelId="{0D453A07-E24A-4831-8F12-5FFC18921E7F}" type="pres">
      <dgm:prSet presAssocID="{9595BC2E-B5B7-4F7C-A664-7183FA12B88B}" presName="horz2" presStyleCnt="0"/>
      <dgm:spPr/>
    </dgm:pt>
    <dgm:pt modelId="{4F9723A8-98A7-411E-AC42-0C02D69838EE}" type="pres">
      <dgm:prSet presAssocID="{9595BC2E-B5B7-4F7C-A664-7183FA12B88B}" presName="horzSpace2" presStyleCnt="0"/>
      <dgm:spPr/>
    </dgm:pt>
    <dgm:pt modelId="{0BF31A8D-97C6-436C-9EA2-DF9006DAB322}" type="pres">
      <dgm:prSet presAssocID="{9595BC2E-B5B7-4F7C-A664-7183FA12B88B}" presName="tx2" presStyleLbl="revTx" presStyleIdx="13" presStyleCnt="16"/>
      <dgm:spPr/>
      <dgm:t>
        <a:bodyPr/>
        <a:lstStyle/>
        <a:p>
          <a:endParaRPr lang="fi-FI"/>
        </a:p>
      </dgm:t>
    </dgm:pt>
    <dgm:pt modelId="{86947C6C-5C28-40B0-8586-9CB8812A0F05}" type="pres">
      <dgm:prSet presAssocID="{9595BC2E-B5B7-4F7C-A664-7183FA12B88B}" presName="vert2" presStyleCnt="0"/>
      <dgm:spPr/>
    </dgm:pt>
    <dgm:pt modelId="{E84359AA-C339-4233-932A-9ED69435BD7B}" type="pres">
      <dgm:prSet presAssocID="{9595BC2E-B5B7-4F7C-A664-7183FA12B88B}" presName="thinLine2b" presStyleLbl="callout" presStyleIdx="9" presStyleCnt="11"/>
      <dgm:spPr/>
    </dgm:pt>
    <dgm:pt modelId="{C759504F-3B2A-40F1-9D13-3045CC1FBF6B}" type="pres">
      <dgm:prSet presAssocID="{9595BC2E-B5B7-4F7C-A664-7183FA12B88B}" presName="vertSpace2b" presStyleCnt="0"/>
      <dgm:spPr/>
    </dgm:pt>
    <dgm:pt modelId="{8BBCA45C-6C8A-4E8C-920E-C5B4C7780184}" type="pres">
      <dgm:prSet presAssocID="{9FA3ED22-23B3-41C9-91E6-D72F3E07242F}" presName="horz2" presStyleCnt="0"/>
      <dgm:spPr/>
    </dgm:pt>
    <dgm:pt modelId="{8FE5A3A8-7D78-4371-81FF-4353F87FB26A}" type="pres">
      <dgm:prSet presAssocID="{9FA3ED22-23B3-41C9-91E6-D72F3E07242F}" presName="horzSpace2" presStyleCnt="0"/>
      <dgm:spPr/>
    </dgm:pt>
    <dgm:pt modelId="{6FAC38C4-544B-4374-AB12-035E7766FAD7}" type="pres">
      <dgm:prSet presAssocID="{9FA3ED22-23B3-41C9-91E6-D72F3E07242F}" presName="tx2" presStyleLbl="revTx" presStyleIdx="14" presStyleCnt="16"/>
      <dgm:spPr/>
      <dgm:t>
        <a:bodyPr/>
        <a:lstStyle/>
        <a:p>
          <a:endParaRPr lang="fi-FI"/>
        </a:p>
      </dgm:t>
    </dgm:pt>
    <dgm:pt modelId="{B9A90420-F89C-4FE9-A5C3-5EDB1817AE32}" type="pres">
      <dgm:prSet presAssocID="{9FA3ED22-23B3-41C9-91E6-D72F3E07242F}" presName="vert2" presStyleCnt="0"/>
      <dgm:spPr/>
    </dgm:pt>
    <dgm:pt modelId="{B195ED25-98DD-48AC-B6ED-3B2198B313D6}" type="pres">
      <dgm:prSet presAssocID="{AAE2B3C4-1AD7-4BF3-B90D-192C19C6F0CA}" presName="horz3" presStyleCnt="0"/>
      <dgm:spPr/>
    </dgm:pt>
    <dgm:pt modelId="{66764E38-2062-4AD7-AE04-B0A97CFEBDC3}" type="pres">
      <dgm:prSet presAssocID="{AAE2B3C4-1AD7-4BF3-B90D-192C19C6F0CA}" presName="horzSpace3" presStyleCnt="0"/>
      <dgm:spPr/>
    </dgm:pt>
    <dgm:pt modelId="{C76B8586-D9FB-4718-9195-6203D1AABF32}" type="pres">
      <dgm:prSet presAssocID="{AAE2B3C4-1AD7-4BF3-B90D-192C19C6F0CA}" presName="tx3" presStyleLbl="revTx" presStyleIdx="15" presStyleCnt="16"/>
      <dgm:spPr/>
      <dgm:t>
        <a:bodyPr/>
        <a:lstStyle/>
        <a:p>
          <a:endParaRPr lang="fi-FI"/>
        </a:p>
      </dgm:t>
    </dgm:pt>
    <dgm:pt modelId="{B22A40AC-B3E6-49FF-835F-B85F731634E4}" type="pres">
      <dgm:prSet presAssocID="{AAE2B3C4-1AD7-4BF3-B90D-192C19C6F0CA}" presName="vert3" presStyleCnt="0"/>
      <dgm:spPr/>
    </dgm:pt>
    <dgm:pt modelId="{DC2EE6D5-DA18-4297-835D-D3022BE58025}" type="pres">
      <dgm:prSet presAssocID="{9FA3ED22-23B3-41C9-91E6-D72F3E07242F}" presName="thinLine2b" presStyleLbl="callout" presStyleIdx="10" presStyleCnt="11"/>
      <dgm:spPr/>
    </dgm:pt>
    <dgm:pt modelId="{F09018EC-CF22-4B3D-904D-299CD584FF40}" type="pres">
      <dgm:prSet presAssocID="{9FA3ED22-23B3-41C9-91E6-D72F3E07242F}" presName="vertSpace2b" presStyleCnt="0"/>
      <dgm:spPr/>
    </dgm:pt>
  </dgm:ptLst>
  <dgm:cxnLst>
    <dgm:cxn modelId="{61CA5CE2-ADAB-4CEF-9092-92D7179E575A}" srcId="{4C3AD254-5E61-4642-9F35-47DA35A5DB09}" destId="{91032060-13C4-4035-8452-CB9732C0D44F}" srcOrd="1" destOrd="0" parTransId="{F715BC2E-3846-48B5-B49A-CDF58E55A727}" sibTransId="{ADFC0ED4-8D7C-46D8-BE85-E489CF36554C}"/>
    <dgm:cxn modelId="{81BD5E76-AAD0-4B29-8B5E-637C5ECA5551}" type="presOf" srcId="{91032060-13C4-4035-8452-CB9732C0D44F}" destId="{82175E0A-E0DE-4E26-AC6C-75BF513CCFE8}" srcOrd="0" destOrd="0" presId="urn:microsoft.com/office/officeart/2008/layout/LinedList"/>
    <dgm:cxn modelId="{A9FA58EB-66C5-4FAD-91A0-553EBF81EE8B}" srcId="{EA1A3674-D1B9-48AF-8FC1-1CF075F160AA}" destId="{101456AE-E985-4649-A5AA-E651007C022C}" srcOrd="2" destOrd="0" parTransId="{9054EB6D-2266-4B72-BAF7-850DB2FB82C8}" sibTransId="{EA838EF1-B462-48A2-9569-CC5FA5ECBC43}"/>
    <dgm:cxn modelId="{AD6E35BD-C333-4E45-B0E6-5EEFEF837158}" srcId="{101456AE-E985-4649-A5AA-E651007C022C}" destId="{96926E1E-392D-4EA5-8B39-68C46822EFD6}" srcOrd="0" destOrd="0" parTransId="{F5918505-E118-4590-88D9-C6FD693ED862}" sibTransId="{019C06E5-2762-407E-8899-5833056EB656}"/>
    <dgm:cxn modelId="{6F629912-488B-4BDB-9A69-BE8D05697757}" type="presOf" srcId="{D36CE0EA-467B-4D9A-863B-000DB8941599}" destId="{A7870EFC-3E85-481F-9073-C260AA45D970}" srcOrd="0" destOrd="0" presId="urn:microsoft.com/office/officeart/2008/layout/LinedList"/>
    <dgm:cxn modelId="{5F7B201B-A195-420E-8C7F-7FEEF26E6E88}" type="presOf" srcId="{2945BABF-547D-419E-AA8E-2AC7E74CA88C}" destId="{F1891737-7532-4FDE-8EDE-F1992DBDA1C6}" srcOrd="0" destOrd="0" presId="urn:microsoft.com/office/officeart/2008/layout/LinedList"/>
    <dgm:cxn modelId="{238A24FF-2C6A-4F93-8166-FDC10580C792}" type="presOf" srcId="{F9DAA9DE-6872-48A5-A84E-D434073FD25F}" destId="{2CF4D734-C770-4D2F-8740-ECA7202EA3EC}" srcOrd="0" destOrd="0" presId="urn:microsoft.com/office/officeart/2008/layout/LinedList"/>
    <dgm:cxn modelId="{73A14065-D70D-4B10-AF21-AAFB11F9DFC2}" type="presOf" srcId="{5B4B19A9-B4A2-4344-AB76-561B830D3225}" destId="{0BCBAEE3-D62F-443D-AB13-81EE844BE52B}" srcOrd="0" destOrd="0" presId="urn:microsoft.com/office/officeart/2008/layout/LinedList"/>
    <dgm:cxn modelId="{8C3382DE-BFB2-44F8-8394-E6529121CEE7}" srcId="{2945BABF-547D-419E-AA8E-2AC7E74CA88C}" destId="{A11DD4B0-616C-411C-A546-1C3AAC77A21B}" srcOrd="1" destOrd="0" parTransId="{DAA47706-ABF0-4E7E-9DA3-7CE21A72C43D}" sibTransId="{61BBF403-26AB-472C-9C0F-248127D375FF}"/>
    <dgm:cxn modelId="{C0912BD7-0EF4-4CC1-8E0B-7247C306EBBE}" type="presOf" srcId="{818CB02E-A7D5-4E42-8CBE-190BF053D4BA}" destId="{9E30790E-1B76-4853-B648-6FA65AB44995}" srcOrd="0" destOrd="0" presId="urn:microsoft.com/office/officeart/2008/layout/LinedList"/>
    <dgm:cxn modelId="{4510D46E-DD83-4D5F-A522-9B1E89635B84}" type="presOf" srcId="{5A343F19-D601-4F7B-B9C3-8FBAFE800B92}" destId="{31AB9B03-326A-423A-A8F5-CF24499F0687}" srcOrd="0" destOrd="0" presId="urn:microsoft.com/office/officeart/2008/layout/LinedList"/>
    <dgm:cxn modelId="{488DA853-3EE1-47FA-A94C-F6F59869A65F}" srcId="{EA1A3674-D1B9-48AF-8FC1-1CF075F160AA}" destId="{4C3AD254-5E61-4642-9F35-47DA35A5DB09}" srcOrd="1" destOrd="0" parTransId="{B7F5360B-35AB-4AF4-B2DE-72DA93F3CCDC}" sibTransId="{F411B501-245B-41E3-B075-DE35543CC0C4}"/>
    <dgm:cxn modelId="{77CA4E93-544F-4F54-938B-FE270B8D5DFF}" srcId="{2945BABF-547D-419E-AA8E-2AC7E74CA88C}" destId="{17141496-2E76-488B-B0CC-CA0F91BDB86C}" srcOrd="3" destOrd="0" parTransId="{36771750-13D2-4D15-8932-AD86E69DDE5C}" sibTransId="{374A0CA0-2335-4BDA-9329-1ABCF81F0F8C}"/>
    <dgm:cxn modelId="{FD415A0E-1A3C-476E-8881-EE2CCF07BC60}" srcId="{4C3AD254-5E61-4642-9F35-47DA35A5DB09}" destId="{D36CE0EA-467B-4D9A-863B-000DB8941599}" srcOrd="0" destOrd="0" parTransId="{D3A7B5BA-FFA8-4E4B-B10E-47AEE8AD39A0}" sibTransId="{993055AA-BFEA-4835-B36F-3D1624FC51D6}"/>
    <dgm:cxn modelId="{88B4333D-5530-47E3-A830-53348C434616}" type="presOf" srcId="{96926E1E-392D-4EA5-8B39-68C46822EFD6}" destId="{DD5D0491-2B31-4BC6-9024-B35307B631EF}" srcOrd="0" destOrd="0" presId="urn:microsoft.com/office/officeart/2008/layout/LinedList"/>
    <dgm:cxn modelId="{33ACEE68-A671-4224-BF9B-5DBC992B984F}" srcId="{9FA3ED22-23B3-41C9-91E6-D72F3E07242F}" destId="{AAE2B3C4-1AD7-4BF3-B90D-192C19C6F0CA}" srcOrd="0" destOrd="0" parTransId="{0B5A2B3D-234D-4422-A8F2-8346914C1047}" sibTransId="{7E5DFF5A-E0DA-4A2C-944B-14D1B567A181}"/>
    <dgm:cxn modelId="{5FFEEBE2-6FDE-4C2E-A79E-19EA0B8E0929}" type="presOf" srcId="{101456AE-E985-4649-A5AA-E651007C022C}" destId="{2DC80E00-3568-43FC-B504-FED1D9F96303}" srcOrd="0" destOrd="0" presId="urn:microsoft.com/office/officeart/2008/layout/LinedList"/>
    <dgm:cxn modelId="{7B06324C-614F-4420-96D3-CA4626164CF6}" type="presOf" srcId="{E11E82CC-6381-44EF-8CFB-9856B646753C}" destId="{F3FFBA62-67E7-4DBB-8961-46D0AD66A7A3}" srcOrd="0" destOrd="0" presId="urn:microsoft.com/office/officeart/2008/layout/LinedList"/>
    <dgm:cxn modelId="{289EF9EA-9C95-4D93-AA93-25479325CE0D}" srcId="{101456AE-E985-4649-A5AA-E651007C022C}" destId="{9595BC2E-B5B7-4F7C-A664-7183FA12B88B}" srcOrd="1" destOrd="0" parTransId="{D4D12760-523E-4ADA-BE67-99098EF6BB88}" sibTransId="{A0199C93-6827-4596-A662-1135ACD94944}"/>
    <dgm:cxn modelId="{50223AD9-5A20-4847-B91B-C230289067B6}" srcId="{96926E1E-392D-4EA5-8B39-68C46822EFD6}" destId="{5B4B19A9-B4A2-4344-AB76-561B830D3225}" srcOrd="1" destOrd="0" parTransId="{DC0E1032-9F91-45F2-B3B3-31A1BBE8FBCE}" sibTransId="{E7A7FE5B-F50B-49F3-8ACC-1BD193151EEB}"/>
    <dgm:cxn modelId="{FB730C58-7F50-44ED-ACD4-C401A2B110EC}" srcId="{2945BABF-547D-419E-AA8E-2AC7E74CA88C}" destId="{818CB02E-A7D5-4E42-8CBE-190BF053D4BA}" srcOrd="0" destOrd="0" parTransId="{185419D6-9FAB-4A52-BF9F-D0C2868DF3F7}" sibTransId="{B5714B80-4B19-428D-83EB-7926E11CF3A4}"/>
    <dgm:cxn modelId="{39EA5D4A-9A4F-432B-89FF-5C4D46CD6E12}" type="presOf" srcId="{AAE2B3C4-1AD7-4BF3-B90D-192C19C6F0CA}" destId="{C76B8586-D9FB-4718-9195-6203D1AABF32}" srcOrd="0" destOrd="0" presId="urn:microsoft.com/office/officeart/2008/layout/LinedList"/>
    <dgm:cxn modelId="{C6A97E3C-CBD0-4B04-8A14-E0100BFA82CC}" srcId="{2945BABF-547D-419E-AA8E-2AC7E74CA88C}" destId="{F9DAA9DE-6872-48A5-A84E-D434073FD25F}" srcOrd="2" destOrd="0" parTransId="{5AF215F4-BBFC-4BEC-9760-00192A974C2E}" sibTransId="{11EC4185-AECE-47A1-AE40-25205043058A}"/>
    <dgm:cxn modelId="{9F1D0E3E-ED42-483C-83AB-46DECCD8CDED}" srcId="{101456AE-E985-4649-A5AA-E651007C022C}" destId="{9FA3ED22-23B3-41C9-91E6-D72F3E07242F}" srcOrd="2" destOrd="0" parTransId="{367BCF37-22E9-4724-8410-292C55F7720C}" sibTransId="{9650EBEE-0484-40AB-9140-595C81145AF1}"/>
    <dgm:cxn modelId="{2B473B86-0F81-4718-8344-CFA85058D8B6}" type="presOf" srcId="{4C3AD254-5E61-4642-9F35-47DA35A5DB09}" destId="{0516EE74-BCC7-4BC4-84D6-8EDEBF2969B1}" srcOrd="0" destOrd="0" presId="urn:microsoft.com/office/officeart/2008/layout/LinedList"/>
    <dgm:cxn modelId="{91FD83F4-6AFE-4656-BBC6-BD6AFDEF52E8}" type="presOf" srcId="{17141496-2E76-488B-B0CC-CA0F91BDB86C}" destId="{C7B82357-BFF7-4104-A4B5-1F619E0F4C2C}" srcOrd="0" destOrd="0" presId="urn:microsoft.com/office/officeart/2008/layout/LinedList"/>
    <dgm:cxn modelId="{F1E9B573-A744-48BC-81F7-B8C9CE8E7723}" type="presOf" srcId="{9595BC2E-B5B7-4F7C-A664-7183FA12B88B}" destId="{0BF31A8D-97C6-436C-9EA2-DF9006DAB322}" srcOrd="0" destOrd="0" presId="urn:microsoft.com/office/officeart/2008/layout/LinedList"/>
    <dgm:cxn modelId="{ED514943-9C64-4F09-AF9E-A63554D2A348}" srcId="{96926E1E-392D-4EA5-8B39-68C46822EFD6}" destId="{5A343F19-D601-4F7B-B9C3-8FBAFE800B92}" srcOrd="0" destOrd="0" parTransId="{7823F409-8652-4B4E-A896-D4B1E0E123CC}" sibTransId="{CD09C802-C796-48CA-8DBE-1433D7D45D62}"/>
    <dgm:cxn modelId="{68B96006-B28A-4D37-9867-5288434EC19F}" type="presOf" srcId="{9FA3ED22-23B3-41C9-91E6-D72F3E07242F}" destId="{6FAC38C4-544B-4374-AB12-035E7766FAD7}" srcOrd="0" destOrd="0" presId="urn:microsoft.com/office/officeart/2008/layout/LinedList"/>
    <dgm:cxn modelId="{9A8257E2-CC1A-4C00-AD53-AB2CD1DD4CA4}" srcId="{2945BABF-547D-419E-AA8E-2AC7E74CA88C}" destId="{E11E82CC-6381-44EF-8CFB-9856B646753C}" srcOrd="4" destOrd="0" parTransId="{4D328998-DCBF-4E06-A9E8-96D64391CB12}" sibTransId="{0E037C82-4274-40DD-9EF5-292CB5361519}"/>
    <dgm:cxn modelId="{A79EE10E-ED90-482C-A8B4-95FC006B3C34}" type="presOf" srcId="{EA1A3674-D1B9-48AF-8FC1-1CF075F160AA}" destId="{8E47D225-8D1D-4AD5-B2F5-C9A1BF1FD1C6}" srcOrd="0" destOrd="0" presId="urn:microsoft.com/office/officeart/2008/layout/LinedList"/>
    <dgm:cxn modelId="{0AD8FB5B-557D-4F1A-8BC5-36EAC0B07CAB}" srcId="{EA1A3674-D1B9-48AF-8FC1-1CF075F160AA}" destId="{2945BABF-547D-419E-AA8E-2AC7E74CA88C}" srcOrd="0" destOrd="0" parTransId="{6DC59891-2A60-497D-BF1A-5C0E66F2E580}" sibTransId="{8BD11AB5-E23E-4D47-8CA9-1C6300E7334E}"/>
    <dgm:cxn modelId="{F85864C6-A480-4861-99CB-154ED7330DD7}" type="presOf" srcId="{A11DD4B0-616C-411C-A546-1C3AAC77A21B}" destId="{935C800D-C8C7-4D96-9B5A-43B5282A2563}" srcOrd="0" destOrd="0" presId="urn:microsoft.com/office/officeart/2008/layout/LinedList"/>
    <dgm:cxn modelId="{0107437B-713A-4A2D-B864-42C9EDBC2B52}" type="presParOf" srcId="{8E47D225-8D1D-4AD5-B2F5-C9A1BF1FD1C6}" destId="{8DB0740B-C132-45D2-AC97-AB89E477517D}" srcOrd="0" destOrd="0" presId="urn:microsoft.com/office/officeart/2008/layout/LinedList"/>
    <dgm:cxn modelId="{0B0A12CC-925D-439C-8D6F-CB169B7F0E24}" type="presParOf" srcId="{8E47D225-8D1D-4AD5-B2F5-C9A1BF1FD1C6}" destId="{C671FD4A-C5C3-4DB0-B449-810771B6E10C}" srcOrd="1" destOrd="0" presId="urn:microsoft.com/office/officeart/2008/layout/LinedList"/>
    <dgm:cxn modelId="{4A8A045F-BC3E-46E2-9BA6-55DD9932B20B}" type="presParOf" srcId="{C671FD4A-C5C3-4DB0-B449-810771B6E10C}" destId="{F1891737-7532-4FDE-8EDE-F1992DBDA1C6}" srcOrd="0" destOrd="0" presId="urn:microsoft.com/office/officeart/2008/layout/LinedList"/>
    <dgm:cxn modelId="{11B4458F-B26F-4ADF-B6B1-5F4DDFB3C443}" type="presParOf" srcId="{C671FD4A-C5C3-4DB0-B449-810771B6E10C}" destId="{90CAFD7F-D77E-4F7E-91AE-DC8D49BD2DAE}" srcOrd="1" destOrd="0" presId="urn:microsoft.com/office/officeart/2008/layout/LinedList"/>
    <dgm:cxn modelId="{4AD9142C-677F-4A64-BE71-37B618001BEF}" type="presParOf" srcId="{90CAFD7F-D77E-4F7E-91AE-DC8D49BD2DAE}" destId="{1EF35AE2-F3BF-470E-BB9B-398F27FAAECD}" srcOrd="0" destOrd="0" presId="urn:microsoft.com/office/officeart/2008/layout/LinedList"/>
    <dgm:cxn modelId="{698A9507-74A4-466F-A6C6-BFEC7AA2D8BA}" type="presParOf" srcId="{90CAFD7F-D77E-4F7E-91AE-DC8D49BD2DAE}" destId="{C624F60C-05BE-42B2-B6B3-E90E43C93EF0}" srcOrd="1" destOrd="0" presId="urn:microsoft.com/office/officeart/2008/layout/LinedList"/>
    <dgm:cxn modelId="{C022E533-C94E-4FAF-8BC2-451DEC83CCEA}" type="presParOf" srcId="{C624F60C-05BE-42B2-B6B3-E90E43C93EF0}" destId="{34BB8A93-C482-4E47-899C-6FF8C53FBE4C}" srcOrd="0" destOrd="0" presId="urn:microsoft.com/office/officeart/2008/layout/LinedList"/>
    <dgm:cxn modelId="{2ED06CD4-E59E-4AE2-91C0-0476A984B4FE}" type="presParOf" srcId="{C624F60C-05BE-42B2-B6B3-E90E43C93EF0}" destId="{9E30790E-1B76-4853-B648-6FA65AB44995}" srcOrd="1" destOrd="0" presId="urn:microsoft.com/office/officeart/2008/layout/LinedList"/>
    <dgm:cxn modelId="{7C76D26E-E7E3-4C24-AE0A-F482AFFAAC80}" type="presParOf" srcId="{C624F60C-05BE-42B2-B6B3-E90E43C93EF0}" destId="{11962C4F-A3FC-4DEA-A52C-A85378E3D4DB}" srcOrd="2" destOrd="0" presId="urn:microsoft.com/office/officeart/2008/layout/LinedList"/>
    <dgm:cxn modelId="{8A7D1605-3CA8-4C43-99E3-36C727B94460}" type="presParOf" srcId="{90CAFD7F-D77E-4F7E-91AE-DC8D49BD2DAE}" destId="{04B3B47B-03AB-4334-A5FE-F1AA95124A5C}" srcOrd="2" destOrd="0" presId="urn:microsoft.com/office/officeart/2008/layout/LinedList"/>
    <dgm:cxn modelId="{D77827D5-96A7-4AF2-8774-BEB5E418E429}" type="presParOf" srcId="{90CAFD7F-D77E-4F7E-91AE-DC8D49BD2DAE}" destId="{F1B92893-5C0B-47B2-97F5-77A9C62D495E}" srcOrd="3" destOrd="0" presId="urn:microsoft.com/office/officeart/2008/layout/LinedList"/>
    <dgm:cxn modelId="{7A1927F6-5C01-40B5-A846-C3914B61A367}" type="presParOf" srcId="{90CAFD7F-D77E-4F7E-91AE-DC8D49BD2DAE}" destId="{DC940758-AC67-4B0D-A8F3-D5E07647221D}" srcOrd="4" destOrd="0" presId="urn:microsoft.com/office/officeart/2008/layout/LinedList"/>
    <dgm:cxn modelId="{11BD5AB9-440A-4BE7-8A95-28BD4B35038F}" type="presParOf" srcId="{DC940758-AC67-4B0D-A8F3-D5E07647221D}" destId="{07C71E68-424A-4833-B263-51ED47754B85}" srcOrd="0" destOrd="0" presId="urn:microsoft.com/office/officeart/2008/layout/LinedList"/>
    <dgm:cxn modelId="{C365C298-35D2-4768-9649-A4AAFF9D2E33}" type="presParOf" srcId="{DC940758-AC67-4B0D-A8F3-D5E07647221D}" destId="{935C800D-C8C7-4D96-9B5A-43B5282A2563}" srcOrd="1" destOrd="0" presId="urn:microsoft.com/office/officeart/2008/layout/LinedList"/>
    <dgm:cxn modelId="{9833220C-EA3F-4E59-8D26-88CF91966967}" type="presParOf" srcId="{DC940758-AC67-4B0D-A8F3-D5E07647221D}" destId="{3677F70F-B19E-4E33-A4FD-C1F1F271C776}" srcOrd="2" destOrd="0" presId="urn:microsoft.com/office/officeart/2008/layout/LinedList"/>
    <dgm:cxn modelId="{93E90C86-B327-442C-9173-262D6A3BDC6E}" type="presParOf" srcId="{90CAFD7F-D77E-4F7E-91AE-DC8D49BD2DAE}" destId="{6A7CBF1D-F10A-4EAB-9F2D-6613388D3798}" srcOrd="5" destOrd="0" presId="urn:microsoft.com/office/officeart/2008/layout/LinedList"/>
    <dgm:cxn modelId="{D4248BC3-131E-470D-9258-4743AB733E62}" type="presParOf" srcId="{90CAFD7F-D77E-4F7E-91AE-DC8D49BD2DAE}" destId="{8FFA90FF-6526-40E0-A523-D2E464993355}" srcOrd="6" destOrd="0" presId="urn:microsoft.com/office/officeart/2008/layout/LinedList"/>
    <dgm:cxn modelId="{44C7129F-541E-4E7D-B0B0-80CAA973CFBE}" type="presParOf" srcId="{90CAFD7F-D77E-4F7E-91AE-DC8D49BD2DAE}" destId="{C760FC6D-DBA4-4914-B7D5-2608D3045FBA}" srcOrd="7" destOrd="0" presId="urn:microsoft.com/office/officeart/2008/layout/LinedList"/>
    <dgm:cxn modelId="{4F6CDACD-5808-49A0-9A23-E45280075CBA}" type="presParOf" srcId="{C760FC6D-DBA4-4914-B7D5-2608D3045FBA}" destId="{402DDA74-7610-497F-90EC-648FC0E115F7}" srcOrd="0" destOrd="0" presId="urn:microsoft.com/office/officeart/2008/layout/LinedList"/>
    <dgm:cxn modelId="{B9B78996-86C5-44B3-AB73-6B3A1AD92A83}" type="presParOf" srcId="{C760FC6D-DBA4-4914-B7D5-2608D3045FBA}" destId="{2CF4D734-C770-4D2F-8740-ECA7202EA3EC}" srcOrd="1" destOrd="0" presId="urn:microsoft.com/office/officeart/2008/layout/LinedList"/>
    <dgm:cxn modelId="{5D4CFB69-43FD-4607-9C94-EC7ED2C9555E}" type="presParOf" srcId="{C760FC6D-DBA4-4914-B7D5-2608D3045FBA}" destId="{95CA36CC-58B4-4FE0-9245-3E9DE70B1BAA}" srcOrd="2" destOrd="0" presId="urn:microsoft.com/office/officeart/2008/layout/LinedList"/>
    <dgm:cxn modelId="{EC981707-D406-4769-BAEB-587E796C39B6}" type="presParOf" srcId="{90CAFD7F-D77E-4F7E-91AE-DC8D49BD2DAE}" destId="{2606CDB3-FBB9-4242-ADC8-077716AA7EB0}" srcOrd="8" destOrd="0" presId="urn:microsoft.com/office/officeart/2008/layout/LinedList"/>
    <dgm:cxn modelId="{5960094F-3A58-475B-8A63-27AFB26CD992}" type="presParOf" srcId="{90CAFD7F-D77E-4F7E-91AE-DC8D49BD2DAE}" destId="{AEBFAC82-B747-4351-B122-80ABBB47331A}" srcOrd="9" destOrd="0" presId="urn:microsoft.com/office/officeart/2008/layout/LinedList"/>
    <dgm:cxn modelId="{53662E56-6EB9-4291-977E-3A1396F41940}" type="presParOf" srcId="{90CAFD7F-D77E-4F7E-91AE-DC8D49BD2DAE}" destId="{373718F9-9E6D-4786-8A90-54FF4D0D12E3}" srcOrd="10" destOrd="0" presId="urn:microsoft.com/office/officeart/2008/layout/LinedList"/>
    <dgm:cxn modelId="{A3CB4CA3-0142-4A95-9650-97DD8FA7EAA9}" type="presParOf" srcId="{373718F9-9E6D-4786-8A90-54FF4D0D12E3}" destId="{5896F6A8-36E4-47EB-B813-94AFC85C0798}" srcOrd="0" destOrd="0" presId="urn:microsoft.com/office/officeart/2008/layout/LinedList"/>
    <dgm:cxn modelId="{4E2D2908-5770-4C80-BF3C-51E35DF9A31F}" type="presParOf" srcId="{373718F9-9E6D-4786-8A90-54FF4D0D12E3}" destId="{C7B82357-BFF7-4104-A4B5-1F619E0F4C2C}" srcOrd="1" destOrd="0" presId="urn:microsoft.com/office/officeart/2008/layout/LinedList"/>
    <dgm:cxn modelId="{5F3F7634-DB3B-461D-85D3-CF2B079F4B69}" type="presParOf" srcId="{373718F9-9E6D-4786-8A90-54FF4D0D12E3}" destId="{FCC84060-C120-43DD-9CFB-649FAC21585F}" srcOrd="2" destOrd="0" presId="urn:microsoft.com/office/officeart/2008/layout/LinedList"/>
    <dgm:cxn modelId="{4FDE172A-68AA-404E-8C22-E4E355D7278A}" type="presParOf" srcId="{90CAFD7F-D77E-4F7E-91AE-DC8D49BD2DAE}" destId="{70F43BB3-D513-4AE2-8F0E-BD0EEAFAD7F2}" srcOrd="11" destOrd="0" presId="urn:microsoft.com/office/officeart/2008/layout/LinedList"/>
    <dgm:cxn modelId="{BFA87F0F-946B-4C94-9081-A8E228B70EB0}" type="presParOf" srcId="{90CAFD7F-D77E-4F7E-91AE-DC8D49BD2DAE}" destId="{6F63D388-F1A9-42B2-B422-76C49D191AE2}" srcOrd="12" destOrd="0" presId="urn:microsoft.com/office/officeart/2008/layout/LinedList"/>
    <dgm:cxn modelId="{CD9AFD9C-6948-4517-BDB2-461BC05D35D9}" type="presParOf" srcId="{90CAFD7F-D77E-4F7E-91AE-DC8D49BD2DAE}" destId="{170EC45E-A648-49C1-A27C-5EAFA4AFB99D}" srcOrd="13" destOrd="0" presId="urn:microsoft.com/office/officeart/2008/layout/LinedList"/>
    <dgm:cxn modelId="{35CD0EE1-FDE8-4FB5-B52F-2043ED23EED4}" type="presParOf" srcId="{170EC45E-A648-49C1-A27C-5EAFA4AFB99D}" destId="{5B47238A-0C15-4463-98E5-A1DB1CE60466}" srcOrd="0" destOrd="0" presId="urn:microsoft.com/office/officeart/2008/layout/LinedList"/>
    <dgm:cxn modelId="{CA8A4087-91A7-46E4-9DF5-2ABB918B3A29}" type="presParOf" srcId="{170EC45E-A648-49C1-A27C-5EAFA4AFB99D}" destId="{F3FFBA62-67E7-4DBB-8961-46D0AD66A7A3}" srcOrd="1" destOrd="0" presId="urn:microsoft.com/office/officeart/2008/layout/LinedList"/>
    <dgm:cxn modelId="{1F87C853-1E6A-4741-A34A-D7DE74097114}" type="presParOf" srcId="{170EC45E-A648-49C1-A27C-5EAFA4AFB99D}" destId="{C0160441-FF05-4151-8658-85F5B11EB372}" srcOrd="2" destOrd="0" presId="urn:microsoft.com/office/officeart/2008/layout/LinedList"/>
    <dgm:cxn modelId="{A06CD331-6214-480D-8AE0-9ED3D96777C8}" type="presParOf" srcId="{90CAFD7F-D77E-4F7E-91AE-DC8D49BD2DAE}" destId="{DF765D60-0B41-4E07-B96A-03398B181D63}" srcOrd="14" destOrd="0" presId="urn:microsoft.com/office/officeart/2008/layout/LinedList"/>
    <dgm:cxn modelId="{1CCC7DF5-6D9E-4C6A-AB5E-CDDDCEEC5B1D}" type="presParOf" srcId="{90CAFD7F-D77E-4F7E-91AE-DC8D49BD2DAE}" destId="{D37C99E5-EE72-4CBE-B681-A22D12332481}" srcOrd="15" destOrd="0" presId="urn:microsoft.com/office/officeart/2008/layout/LinedList"/>
    <dgm:cxn modelId="{A8096A2E-1E43-42E4-9438-A365E09D2CB8}" type="presParOf" srcId="{8E47D225-8D1D-4AD5-B2F5-C9A1BF1FD1C6}" destId="{DC75105F-F406-46E0-A703-C8A6A28E0826}" srcOrd="2" destOrd="0" presId="urn:microsoft.com/office/officeart/2008/layout/LinedList"/>
    <dgm:cxn modelId="{362C780D-077F-40A8-A2A9-2454D4C16FFF}" type="presParOf" srcId="{8E47D225-8D1D-4AD5-B2F5-C9A1BF1FD1C6}" destId="{FE9B2040-7351-496A-8018-559467F2811A}" srcOrd="3" destOrd="0" presId="urn:microsoft.com/office/officeart/2008/layout/LinedList"/>
    <dgm:cxn modelId="{F60A5AFA-99A3-4C80-B3C8-C58C740CD4A0}" type="presParOf" srcId="{FE9B2040-7351-496A-8018-559467F2811A}" destId="{0516EE74-BCC7-4BC4-84D6-8EDEBF2969B1}" srcOrd="0" destOrd="0" presId="urn:microsoft.com/office/officeart/2008/layout/LinedList"/>
    <dgm:cxn modelId="{7CDDEDAA-A26A-4E8B-A7E3-4E2111A9FDFA}" type="presParOf" srcId="{FE9B2040-7351-496A-8018-559467F2811A}" destId="{E6F14618-4A94-46E6-8287-11574F4FD027}" srcOrd="1" destOrd="0" presId="urn:microsoft.com/office/officeart/2008/layout/LinedList"/>
    <dgm:cxn modelId="{F30D0155-0720-4593-94BA-514B9D13F4AF}" type="presParOf" srcId="{E6F14618-4A94-46E6-8287-11574F4FD027}" destId="{8FA1535D-A17F-4162-82A4-0916AD4986AB}" srcOrd="0" destOrd="0" presId="urn:microsoft.com/office/officeart/2008/layout/LinedList"/>
    <dgm:cxn modelId="{5DCA45DE-CB17-4917-9F99-A93EA5C76AE9}" type="presParOf" srcId="{E6F14618-4A94-46E6-8287-11574F4FD027}" destId="{D1D31D57-3ADF-4DDB-B52C-32AFB00B46EF}" srcOrd="1" destOrd="0" presId="urn:microsoft.com/office/officeart/2008/layout/LinedList"/>
    <dgm:cxn modelId="{F0509730-A0F4-4152-9640-A9D4DDADC551}" type="presParOf" srcId="{D1D31D57-3ADF-4DDB-B52C-32AFB00B46EF}" destId="{9DBEC781-C6C5-467B-AF1C-32EDBE44E91C}" srcOrd="0" destOrd="0" presId="urn:microsoft.com/office/officeart/2008/layout/LinedList"/>
    <dgm:cxn modelId="{F724ED6D-13CA-4C1D-9525-C4B8721E33A7}" type="presParOf" srcId="{D1D31D57-3ADF-4DDB-B52C-32AFB00B46EF}" destId="{A7870EFC-3E85-481F-9073-C260AA45D970}" srcOrd="1" destOrd="0" presId="urn:microsoft.com/office/officeart/2008/layout/LinedList"/>
    <dgm:cxn modelId="{76B0AAF2-B73C-4BB5-A79A-82749BA87949}" type="presParOf" srcId="{D1D31D57-3ADF-4DDB-B52C-32AFB00B46EF}" destId="{06E0D8F2-CAD9-47C4-BB3D-0FBBA37EAA05}" srcOrd="2" destOrd="0" presId="urn:microsoft.com/office/officeart/2008/layout/LinedList"/>
    <dgm:cxn modelId="{DB4556CB-507A-442A-80D7-46EAFE54DEEF}" type="presParOf" srcId="{E6F14618-4A94-46E6-8287-11574F4FD027}" destId="{C1A64600-A498-494A-AF12-549F7C6DDDF0}" srcOrd="2" destOrd="0" presId="urn:microsoft.com/office/officeart/2008/layout/LinedList"/>
    <dgm:cxn modelId="{E2811A3B-921C-41EE-9A9A-FAC9CC42CAA6}" type="presParOf" srcId="{E6F14618-4A94-46E6-8287-11574F4FD027}" destId="{AF605777-C611-4A61-8730-A0FC03E1DDD2}" srcOrd="3" destOrd="0" presId="urn:microsoft.com/office/officeart/2008/layout/LinedList"/>
    <dgm:cxn modelId="{82130464-F3F2-4BC9-AEB1-6403F5F729EE}" type="presParOf" srcId="{E6F14618-4A94-46E6-8287-11574F4FD027}" destId="{362AECC2-EF65-4F1E-A609-011D5AA940C1}" srcOrd="4" destOrd="0" presId="urn:microsoft.com/office/officeart/2008/layout/LinedList"/>
    <dgm:cxn modelId="{0B5B4685-18DD-48BE-8978-70E694D545B4}" type="presParOf" srcId="{362AECC2-EF65-4F1E-A609-011D5AA940C1}" destId="{244C7B31-ECBD-431F-ACAF-79B29EF368AE}" srcOrd="0" destOrd="0" presId="urn:microsoft.com/office/officeart/2008/layout/LinedList"/>
    <dgm:cxn modelId="{24275224-8093-43FC-AE3D-ECFC4CBBDCE9}" type="presParOf" srcId="{362AECC2-EF65-4F1E-A609-011D5AA940C1}" destId="{82175E0A-E0DE-4E26-AC6C-75BF513CCFE8}" srcOrd="1" destOrd="0" presId="urn:microsoft.com/office/officeart/2008/layout/LinedList"/>
    <dgm:cxn modelId="{0E813821-0225-4F62-92B5-2167FAFDFFBE}" type="presParOf" srcId="{362AECC2-EF65-4F1E-A609-011D5AA940C1}" destId="{61DA4BC4-13E0-4441-AEF8-2AD4715DC0F4}" srcOrd="2" destOrd="0" presId="urn:microsoft.com/office/officeart/2008/layout/LinedList"/>
    <dgm:cxn modelId="{723ACAC8-E595-4C55-8BD3-EEFCB949D937}" type="presParOf" srcId="{E6F14618-4A94-46E6-8287-11574F4FD027}" destId="{1DB5786D-CB6C-496F-BDFB-2E9F11AB2ED6}" srcOrd="5" destOrd="0" presId="urn:microsoft.com/office/officeart/2008/layout/LinedList"/>
    <dgm:cxn modelId="{7FFFADC8-95DC-4B39-B4BD-C00CA3CDA3A3}" type="presParOf" srcId="{E6F14618-4A94-46E6-8287-11574F4FD027}" destId="{449B9F70-977F-4B59-802D-D6D19A645401}" srcOrd="6" destOrd="0" presId="urn:microsoft.com/office/officeart/2008/layout/LinedList"/>
    <dgm:cxn modelId="{2C41C416-4815-4D07-9843-775B624B39D6}" type="presParOf" srcId="{8E47D225-8D1D-4AD5-B2F5-C9A1BF1FD1C6}" destId="{D16B9E21-1596-406D-A65D-9FB17645F7DE}" srcOrd="4" destOrd="0" presId="urn:microsoft.com/office/officeart/2008/layout/LinedList"/>
    <dgm:cxn modelId="{35877C55-F575-464F-990C-528F0885759D}" type="presParOf" srcId="{8E47D225-8D1D-4AD5-B2F5-C9A1BF1FD1C6}" destId="{50428E77-74AE-42B6-8F66-D6BB11B83AC9}" srcOrd="5" destOrd="0" presId="urn:microsoft.com/office/officeart/2008/layout/LinedList"/>
    <dgm:cxn modelId="{5BBE57CD-6346-4FDE-A382-60DB009F411F}" type="presParOf" srcId="{50428E77-74AE-42B6-8F66-D6BB11B83AC9}" destId="{2DC80E00-3568-43FC-B504-FED1D9F96303}" srcOrd="0" destOrd="0" presId="urn:microsoft.com/office/officeart/2008/layout/LinedList"/>
    <dgm:cxn modelId="{8FE9B1E6-95FD-42D0-8D2E-77ABDE2F1510}" type="presParOf" srcId="{50428E77-74AE-42B6-8F66-D6BB11B83AC9}" destId="{F8BC94B7-5F75-4485-AD34-EBE2721A63EB}" srcOrd="1" destOrd="0" presId="urn:microsoft.com/office/officeart/2008/layout/LinedList"/>
    <dgm:cxn modelId="{1CCE42D4-9456-45B9-BE4E-9860320EA698}" type="presParOf" srcId="{F8BC94B7-5F75-4485-AD34-EBE2721A63EB}" destId="{420ED81F-12FA-4747-805D-3262BC97E890}" srcOrd="0" destOrd="0" presId="urn:microsoft.com/office/officeart/2008/layout/LinedList"/>
    <dgm:cxn modelId="{B1F0090C-6CA4-48A8-BB6E-7AFC1A5B3093}" type="presParOf" srcId="{F8BC94B7-5F75-4485-AD34-EBE2721A63EB}" destId="{DC0760B8-F9D5-4C53-A43C-661B4EC292EF}" srcOrd="1" destOrd="0" presId="urn:microsoft.com/office/officeart/2008/layout/LinedList"/>
    <dgm:cxn modelId="{B40B5AD0-1F09-445D-837E-9FCC00D76A2B}" type="presParOf" srcId="{DC0760B8-F9D5-4C53-A43C-661B4EC292EF}" destId="{81CD59C0-A765-43DE-B407-0C143E21F48B}" srcOrd="0" destOrd="0" presId="urn:microsoft.com/office/officeart/2008/layout/LinedList"/>
    <dgm:cxn modelId="{26F1121F-DE65-4D99-B63D-408B689AC5D5}" type="presParOf" srcId="{DC0760B8-F9D5-4C53-A43C-661B4EC292EF}" destId="{DD5D0491-2B31-4BC6-9024-B35307B631EF}" srcOrd="1" destOrd="0" presId="urn:microsoft.com/office/officeart/2008/layout/LinedList"/>
    <dgm:cxn modelId="{F2511E38-23DD-4E9B-8FCF-A7FB8DD98BBA}" type="presParOf" srcId="{DC0760B8-F9D5-4C53-A43C-661B4EC292EF}" destId="{BECB90A0-B131-4C7F-8C6A-FB9F2E8AE5A5}" srcOrd="2" destOrd="0" presId="urn:microsoft.com/office/officeart/2008/layout/LinedList"/>
    <dgm:cxn modelId="{7DC2B919-60E9-41BB-B482-5550878D96B5}" type="presParOf" srcId="{BECB90A0-B131-4C7F-8C6A-FB9F2E8AE5A5}" destId="{757EED10-D270-4974-9A3E-EE77460A1487}" srcOrd="0" destOrd="0" presId="urn:microsoft.com/office/officeart/2008/layout/LinedList"/>
    <dgm:cxn modelId="{BF73EAD6-75B2-46E4-8647-99BCCC741B4B}" type="presParOf" srcId="{757EED10-D270-4974-9A3E-EE77460A1487}" destId="{4227C415-8ED9-4D6B-AA63-D3FA773CCFC9}" srcOrd="0" destOrd="0" presId="urn:microsoft.com/office/officeart/2008/layout/LinedList"/>
    <dgm:cxn modelId="{48DF73D8-3E48-4760-80DE-FD14E1A2A2DC}" type="presParOf" srcId="{757EED10-D270-4974-9A3E-EE77460A1487}" destId="{31AB9B03-326A-423A-A8F5-CF24499F0687}" srcOrd="1" destOrd="0" presId="urn:microsoft.com/office/officeart/2008/layout/LinedList"/>
    <dgm:cxn modelId="{9AE35165-2A00-4A94-A97A-2E99010F1E24}" type="presParOf" srcId="{757EED10-D270-4974-9A3E-EE77460A1487}" destId="{46B213C3-FDC4-45B2-B1AF-65647CB636D2}" srcOrd="2" destOrd="0" presId="urn:microsoft.com/office/officeart/2008/layout/LinedList"/>
    <dgm:cxn modelId="{D403437C-24C6-4FE6-A000-7B0E32C47534}" type="presParOf" srcId="{BECB90A0-B131-4C7F-8C6A-FB9F2E8AE5A5}" destId="{8D803AA4-C6BD-4D42-B595-CAB6C2A8CEBD}" srcOrd="1" destOrd="0" presId="urn:microsoft.com/office/officeart/2008/layout/LinedList"/>
    <dgm:cxn modelId="{51C30699-6AE4-416D-94AA-AF2745EDFCAD}" type="presParOf" srcId="{BECB90A0-B131-4C7F-8C6A-FB9F2E8AE5A5}" destId="{5213190B-ADFD-4C4C-BA03-1F387720EDD8}" srcOrd="2" destOrd="0" presId="urn:microsoft.com/office/officeart/2008/layout/LinedList"/>
    <dgm:cxn modelId="{617CC19A-12FC-4F8A-BC09-600432EDF0C3}" type="presParOf" srcId="{5213190B-ADFD-4C4C-BA03-1F387720EDD8}" destId="{04E4C72A-D687-4611-BD4F-F54C741151BA}" srcOrd="0" destOrd="0" presId="urn:microsoft.com/office/officeart/2008/layout/LinedList"/>
    <dgm:cxn modelId="{50C0647A-D986-4167-A1DD-96CB7027A064}" type="presParOf" srcId="{5213190B-ADFD-4C4C-BA03-1F387720EDD8}" destId="{0BCBAEE3-D62F-443D-AB13-81EE844BE52B}" srcOrd="1" destOrd="0" presId="urn:microsoft.com/office/officeart/2008/layout/LinedList"/>
    <dgm:cxn modelId="{3DEA3274-7381-4AAB-B24B-76AA98F3C34B}" type="presParOf" srcId="{5213190B-ADFD-4C4C-BA03-1F387720EDD8}" destId="{52805B6E-7400-4D9D-9EA5-681C220EE873}" srcOrd="2" destOrd="0" presId="urn:microsoft.com/office/officeart/2008/layout/LinedList"/>
    <dgm:cxn modelId="{75314B3E-1A31-42B7-A0F7-33E1C172A964}" type="presParOf" srcId="{F8BC94B7-5F75-4485-AD34-EBE2721A63EB}" destId="{A5BE25D4-CE26-4231-8254-A0E13D0E5A1B}" srcOrd="2" destOrd="0" presId="urn:microsoft.com/office/officeart/2008/layout/LinedList"/>
    <dgm:cxn modelId="{7F12E3F0-B9CB-4DD7-AAF8-237F2D5B0751}" type="presParOf" srcId="{F8BC94B7-5F75-4485-AD34-EBE2721A63EB}" destId="{3E69C929-A1FB-4D68-BCAE-521DA17CD7C9}" srcOrd="3" destOrd="0" presId="urn:microsoft.com/office/officeart/2008/layout/LinedList"/>
    <dgm:cxn modelId="{5DC8AD23-E4BD-4C70-BE68-01B25120F6D7}" type="presParOf" srcId="{F8BC94B7-5F75-4485-AD34-EBE2721A63EB}" destId="{0D453A07-E24A-4831-8F12-5FFC18921E7F}" srcOrd="4" destOrd="0" presId="urn:microsoft.com/office/officeart/2008/layout/LinedList"/>
    <dgm:cxn modelId="{FDCCCE6B-42D4-49C5-9DDD-635275FF19E3}" type="presParOf" srcId="{0D453A07-E24A-4831-8F12-5FFC18921E7F}" destId="{4F9723A8-98A7-411E-AC42-0C02D69838EE}" srcOrd="0" destOrd="0" presId="urn:microsoft.com/office/officeart/2008/layout/LinedList"/>
    <dgm:cxn modelId="{A3EBB1FC-0213-4E1E-9472-9C200576753C}" type="presParOf" srcId="{0D453A07-E24A-4831-8F12-5FFC18921E7F}" destId="{0BF31A8D-97C6-436C-9EA2-DF9006DAB322}" srcOrd="1" destOrd="0" presId="urn:microsoft.com/office/officeart/2008/layout/LinedList"/>
    <dgm:cxn modelId="{9F036C67-4FC0-4542-ADE8-9F082967A120}" type="presParOf" srcId="{0D453A07-E24A-4831-8F12-5FFC18921E7F}" destId="{86947C6C-5C28-40B0-8586-9CB8812A0F05}" srcOrd="2" destOrd="0" presId="urn:microsoft.com/office/officeart/2008/layout/LinedList"/>
    <dgm:cxn modelId="{6EC1C5D0-4E46-447A-9413-C83BCE1E511C}" type="presParOf" srcId="{F8BC94B7-5F75-4485-AD34-EBE2721A63EB}" destId="{E84359AA-C339-4233-932A-9ED69435BD7B}" srcOrd="5" destOrd="0" presId="urn:microsoft.com/office/officeart/2008/layout/LinedList"/>
    <dgm:cxn modelId="{9BFF9D87-6F65-4326-ADDA-261CA92DD1E5}" type="presParOf" srcId="{F8BC94B7-5F75-4485-AD34-EBE2721A63EB}" destId="{C759504F-3B2A-40F1-9D13-3045CC1FBF6B}" srcOrd="6" destOrd="0" presId="urn:microsoft.com/office/officeart/2008/layout/LinedList"/>
    <dgm:cxn modelId="{EDE256A0-09EA-4C41-868F-5F142672FC42}" type="presParOf" srcId="{F8BC94B7-5F75-4485-AD34-EBE2721A63EB}" destId="{8BBCA45C-6C8A-4E8C-920E-C5B4C7780184}" srcOrd="7" destOrd="0" presId="urn:microsoft.com/office/officeart/2008/layout/LinedList"/>
    <dgm:cxn modelId="{EEF27F56-4F2E-44FB-99B8-39C8A9BAE6F2}" type="presParOf" srcId="{8BBCA45C-6C8A-4E8C-920E-C5B4C7780184}" destId="{8FE5A3A8-7D78-4371-81FF-4353F87FB26A}" srcOrd="0" destOrd="0" presId="urn:microsoft.com/office/officeart/2008/layout/LinedList"/>
    <dgm:cxn modelId="{8B683E96-0B2D-4BF7-AE75-183A13F489E6}" type="presParOf" srcId="{8BBCA45C-6C8A-4E8C-920E-C5B4C7780184}" destId="{6FAC38C4-544B-4374-AB12-035E7766FAD7}" srcOrd="1" destOrd="0" presId="urn:microsoft.com/office/officeart/2008/layout/LinedList"/>
    <dgm:cxn modelId="{F81BBF78-0DE7-45AF-B0C1-BF5F9F876F2D}" type="presParOf" srcId="{8BBCA45C-6C8A-4E8C-920E-C5B4C7780184}" destId="{B9A90420-F89C-4FE9-A5C3-5EDB1817AE32}" srcOrd="2" destOrd="0" presId="urn:microsoft.com/office/officeart/2008/layout/LinedList"/>
    <dgm:cxn modelId="{02EB6B96-5329-4368-BA79-E107C6747479}" type="presParOf" srcId="{B9A90420-F89C-4FE9-A5C3-5EDB1817AE32}" destId="{B195ED25-98DD-48AC-B6ED-3B2198B313D6}" srcOrd="0" destOrd="0" presId="urn:microsoft.com/office/officeart/2008/layout/LinedList"/>
    <dgm:cxn modelId="{E60F4907-AB40-4E16-B02C-08D02D252CA4}" type="presParOf" srcId="{B195ED25-98DD-48AC-B6ED-3B2198B313D6}" destId="{66764E38-2062-4AD7-AE04-B0A97CFEBDC3}" srcOrd="0" destOrd="0" presId="urn:microsoft.com/office/officeart/2008/layout/LinedList"/>
    <dgm:cxn modelId="{C70A7483-24E9-4AC1-82DE-2990F6C6183C}" type="presParOf" srcId="{B195ED25-98DD-48AC-B6ED-3B2198B313D6}" destId="{C76B8586-D9FB-4718-9195-6203D1AABF32}" srcOrd="1" destOrd="0" presId="urn:microsoft.com/office/officeart/2008/layout/LinedList"/>
    <dgm:cxn modelId="{D283B46F-8D85-4D44-96F3-A856C0413DFD}" type="presParOf" srcId="{B195ED25-98DD-48AC-B6ED-3B2198B313D6}" destId="{B22A40AC-B3E6-49FF-835F-B85F731634E4}" srcOrd="2" destOrd="0" presId="urn:microsoft.com/office/officeart/2008/layout/LinedList"/>
    <dgm:cxn modelId="{D8E31DF7-F687-4D59-AF31-1F96256EC833}" type="presParOf" srcId="{F8BC94B7-5F75-4485-AD34-EBE2721A63EB}" destId="{DC2EE6D5-DA18-4297-835D-D3022BE58025}" srcOrd="8" destOrd="0" presId="urn:microsoft.com/office/officeart/2008/layout/LinedList"/>
    <dgm:cxn modelId="{85F79C28-C8A3-42E9-B144-E41B3336A4B5}" type="presParOf" srcId="{F8BC94B7-5F75-4485-AD34-EBE2721A63EB}" destId="{F09018EC-CF22-4B3D-904D-299CD584FF4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E78C7-4239-4D98-9609-2A228990A4F6}">
      <dsp:nvSpPr>
        <dsp:cNvPr id="0" name=""/>
        <dsp:cNvSpPr/>
      </dsp:nvSpPr>
      <dsp:spPr>
        <a:xfrm>
          <a:off x="1808102" y="2615"/>
          <a:ext cx="4468933" cy="17875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27305" rIns="0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b="1" kern="1200" dirty="0" smtClean="0"/>
            <a:t>Slide sets:</a:t>
          </a:r>
          <a:r>
            <a:rPr lang="en-US" sz="4300" kern="1200" dirty="0" smtClean="0"/>
            <a:t> </a:t>
          </a:r>
          <a:r>
            <a:rPr lang="en-US" sz="4300" kern="1200" dirty="0" smtClean="0"/>
            <a:t>7 – 7f, 8</a:t>
          </a:r>
          <a:endParaRPr lang="fi-FI" sz="4300" kern="1200" dirty="0"/>
        </a:p>
      </dsp:txBody>
      <dsp:txXfrm>
        <a:off x="2701889" y="2615"/>
        <a:ext cx="2681360" cy="1787573"/>
      </dsp:txXfrm>
    </dsp:sp>
    <dsp:sp modelId="{7BBB1413-0171-4F4C-A288-2805A52DEB00}">
      <dsp:nvSpPr>
        <dsp:cNvPr id="0" name=""/>
        <dsp:cNvSpPr/>
      </dsp:nvSpPr>
      <dsp:spPr>
        <a:xfrm>
          <a:off x="1808102" y="2040449"/>
          <a:ext cx="4468933" cy="17875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27305" rIns="0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300" kern="1200" dirty="0" smtClean="0"/>
            <a:t>(</a:t>
          </a:r>
          <a:r>
            <a:rPr lang="fi-FI" sz="4300" kern="1200" dirty="0" err="1" smtClean="0"/>
            <a:t>Others</a:t>
          </a:r>
          <a:r>
            <a:rPr lang="fi-FI" sz="4300" kern="1200" dirty="0" smtClean="0"/>
            <a:t> to </a:t>
          </a:r>
          <a:r>
            <a:rPr lang="fi-FI" sz="4300" kern="1200" dirty="0" err="1" smtClean="0"/>
            <a:t>be</a:t>
          </a:r>
          <a:r>
            <a:rPr lang="fi-FI" sz="4300" kern="1200" dirty="0" smtClean="0"/>
            <a:t> </a:t>
          </a:r>
          <a:r>
            <a:rPr lang="fi-FI" sz="4300" kern="1200" dirty="0" err="1" smtClean="0"/>
            <a:t>added</a:t>
          </a:r>
          <a:r>
            <a:rPr lang="fi-FI" sz="4300" kern="1200" dirty="0" smtClean="0"/>
            <a:t>)</a:t>
          </a:r>
          <a:endParaRPr lang="fi-FI" sz="4300" kern="1200" dirty="0"/>
        </a:p>
      </dsp:txBody>
      <dsp:txXfrm>
        <a:off x="2701889" y="2040449"/>
        <a:ext cx="2681360" cy="17875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01EF3-5700-4993-8E36-0F4DE09712C0}">
      <dsp:nvSpPr>
        <dsp:cNvPr id="0" name=""/>
        <dsp:cNvSpPr/>
      </dsp:nvSpPr>
      <dsp:spPr>
        <a:xfrm>
          <a:off x="0" y="0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5D0800-1C71-42C0-9C12-377D4527B890}">
      <dsp:nvSpPr>
        <dsp:cNvPr id="0" name=""/>
        <dsp:cNvSpPr/>
      </dsp:nvSpPr>
      <dsp:spPr>
        <a:xfrm>
          <a:off x="0" y="0"/>
          <a:ext cx="1617027" cy="38306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100" kern="1200" smtClean="0"/>
            <a:t>Please account for the: </a:t>
          </a:r>
          <a:endParaRPr lang="fi-FI" sz="3100" kern="1200"/>
        </a:p>
      </dsp:txBody>
      <dsp:txXfrm>
        <a:off x="0" y="0"/>
        <a:ext cx="1617027" cy="3830638"/>
      </dsp:txXfrm>
    </dsp:sp>
    <dsp:sp modelId="{568C4584-A203-437F-B24B-D9405112806A}">
      <dsp:nvSpPr>
        <dsp:cNvPr id="0" name=""/>
        <dsp:cNvSpPr/>
      </dsp:nvSpPr>
      <dsp:spPr>
        <a:xfrm>
          <a:off x="1738304" y="45030"/>
          <a:ext cx="6346833" cy="900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1.</a:t>
          </a:r>
          <a:r>
            <a:rPr lang="en-US" sz="1900" kern="1200" dirty="0" smtClean="0"/>
            <a:t>Interaction between legal rules (e.g. company law and securities markets law) and self regulation (codes of conduct, standards of business activities) </a:t>
          </a:r>
          <a:endParaRPr lang="fi-FI" sz="1900" kern="1200" dirty="0"/>
        </a:p>
      </dsp:txBody>
      <dsp:txXfrm>
        <a:off x="1738304" y="45030"/>
        <a:ext cx="6346833" cy="900611"/>
      </dsp:txXfrm>
    </dsp:sp>
    <dsp:sp modelId="{E8CEC519-42B3-43E2-8EC7-E47A141815CE}">
      <dsp:nvSpPr>
        <dsp:cNvPr id="0" name=""/>
        <dsp:cNvSpPr/>
      </dsp:nvSpPr>
      <dsp:spPr>
        <a:xfrm>
          <a:off x="1617027" y="945641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2E675A-3F1D-40AE-9B5B-708270720B90}">
      <dsp:nvSpPr>
        <dsp:cNvPr id="0" name=""/>
        <dsp:cNvSpPr/>
      </dsp:nvSpPr>
      <dsp:spPr>
        <a:xfrm>
          <a:off x="1738304" y="990672"/>
          <a:ext cx="6346833" cy="900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2. </a:t>
          </a:r>
          <a:r>
            <a:rPr lang="en-US" sz="1900" kern="1200" dirty="0" smtClean="0"/>
            <a:t>Soft law vs. mandatory law </a:t>
          </a:r>
          <a:endParaRPr lang="fi-FI" sz="1900" kern="1200" dirty="0" smtClean="0"/>
        </a:p>
      </dsp:txBody>
      <dsp:txXfrm>
        <a:off x="1738304" y="990672"/>
        <a:ext cx="6346833" cy="900611"/>
      </dsp:txXfrm>
    </dsp:sp>
    <dsp:sp modelId="{63CF677B-9731-437C-B13D-52E33E9C8260}">
      <dsp:nvSpPr>
        <dsp:cNvPr id="0" name=""/>
        <dsp:cNvSpPr/>
      </dsp:nvSpPr>
      <dsp:spPr>
        <a:xfrm>
          <a:off x="1617027" y="1891283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EA779C-7642-4F4D-BFB5-434370BE316A}">
      <dsp:nvSpPr>
        <dsp:cNvPr id="0" name=""/>
        <dsp:cNvSpPr/>
      </dsp:nvSpPr>
      <dsp:spPr>
        <a:xfrm>
          <a:off x="1738304" y="1936314"/>
          <a:ext cx="6346833" cy="900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3. </a:t>
          </a:r>
          <a:r>
            <a:rPr lang="fi-FI" sz="1900" kern="1200" dirty="0" err="1" smtClean="0"/>
            <a:t>Compliance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regulation</a:t>
          </a:r>
          <a:r>
            <a:rPr lang="fi-FI" sz="1900" kern="1200" dirty="0" smtClean="0"/>
            <a:t> </a:t>
          </a:r>
        </a:p>
      </dsp:txBody>
      <dsp:txXfrm>
        <a:off x="1738304" y="1936314"/>
        <a:ext cx="6346833" cy="900611"/>
      </dsp:txXfrm>
    </dsp:sp>
    <dsp:sp modelId="{23194414-2CFA-4511-AF2D-F1C538DE1263}">
      <dsp:nvSpPr>
        <dsp:cNvPr id="0" name=""/>
        <dsp:cNvSpPr/>
      </dsp:nvSpPr>
      <dsp:spPr>
        <a:xfrm>
          <a:off x="1617027" y="2836925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27EA9F-9AA9-4D02-809D-CA9A234A5C6B}">
      <dsp:nvSpPr>
        <dsp:cNvPr id="0" name=""/>
        <dsp:cNvSpPr/>
      </dsp:nvSpPr>
      <dsp:spPr>
        <a:xfrm>
          <a:off x="1738304" y="2881956"/>
          <a:ext cx="6346833" cy="900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4. CSR, CG and Risk Management</a:t>
          </a:r>
          <a:endParaRPr lang="fi-FI" sz="1900" kern="1200" dirty="0" smtClean="0"/>
        </a:p>
      </dsp:txBody>
      <dsp:txXfrm>
        <a:off x="1738304" y="2881956"/>
        <a:ext cx="6346833" cy="900611"/>
      </dsp:txXfrm>
    </dsp:sp>
    <dsp:sp modelId="{AD61DD77-6053-4026-859C-8D1604306BDB}">
      <dsp:nvSpPr>
        <dsp:cNvPr id="0" name=""/>
        <dsp:cNvSpPr/>
      </dsp:nvSpPr>
      <dsp:spPr>
        <a:xfrm>
          <a:off x="1617027" y="3782567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0740B-C132-45D2-AC97-AB89E477517D}">
      <dsp:nvSpPr>
        <dsp:cNvPr id="0" name=""/>
        <dsp:cNvSpPr/>
      </dsp:nvSpPr>
      <dsp:spPr>
        <a:xfrm>
          <a:off x="0" y="1870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91737-7532-4FDE-8EDE-F1992DBDA1C6}">
      <dsp:nvSpPr>
        <dsp:cNvPr id="0" name=""/>
        <dsp:cNvSpPr/>
      </dsp:nvSpPr>
      <dsp:spPr>
        <a:xfrm>
          <a:off x="0" y="1870"/>
          <a:ext cx="1617027" cy="127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Interaction</a:t>
          </a:r>
          <a:r>
            <a:rPr lang="fi-FI" sz="1800" kern="1200" dirty="0" smtClean="0"/>
            <a:t> of </a:t>
          </a:r>
          <a:r>
            <a:rPr lang="fi-FI" sz="1800" kern="1200" dirty="0" err="1" smtClean="0"/>
            <a:t>Various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Types</a:t>
          </a:r>
          <a:r>
            <a:rPr lang="fi-FI" sz="1800" kern="1200" dirty="0" smtClean="0"/>
            <a:t> and </a:t>
          </a:r>
          <a:r>
            <a:rPr lang="fi-FI" sz="1800" kern="1200" dirty="0" err="1" smtClean="0"/>
            <a:t>Fields</a:t>
          </a:r>
          <a:r>
            <a:rPr lang="fi-FI" sz="1800" kern="1200" dirty="0" smtClean="0"/>
            <a:t> of </a:t>
          </a:r>
          <a:r>
            <a:rPr lang="fi-FI" sz="1800" kern="1200" dirty="0" err="1" smtClean="0"/>
            <a:t>Regulation</a:t>
          </a:r>
          <a:endParaRPr lang="fi-FI" sz="1800" kern="1200" dirty="0"/>
        </a:p>
      </dsp:txBody>
      <dsp:txXfrm>
        <a:off x="0" y="1870"/>
        <a:ext cx="1617027" cy="1275632"/>
      </dsp:txXfrm>
    </dsp:sp>
    <dsp:sp modelId="{9E30790E-1B76-4853-B648-6FA65AB44995}">
      <dsp:nvSpPr>
        <dsp:cNvPr id="0" name=""/>
        <dsp:cNvSpPr/>
      </dsp:nvSpPr>
      <dsp:spPr>
        <a:xfrm>
          <a:off x="1738304" y="13891"/>
          <a:ext cx="3112778" cy="240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err="1" smtClean="0"/>
            <a:t>Official</a:t>
          </a:r>
          <a:r>
            <a:rPr lang="fi-FI" sz="1100" kern="1200" dirty="0" smtClean="0"/>
            <a:t> </a:t>
          </a:r>
          <a:r>
            <a:rPr lang="fi-FI" sz="1100" kern="1200" dirty="0" err="1" smtClean="0"/>
            <a:t>rules</a:t>
          </a:r>
          <a:r>
            <a:rPr lang="fi-FI" sz="1100" kern="1200" dirty="0" smtClean="0"/>
            <a:t> / </a:t>
          </a:r>
          <a:r>
            <a:rPr lang="fi-FI" sz="1100" kern="1200" dirty="0" err="1" smtClean="0"/>
            <a:t>self</a:t>
          </a:r>
          <a:r>
            <a:rPr lang="fi-FI" sz="1100" kern="1200" dirty="0" smtClean="0"/>
            <a:t> </a:t>
          </a:r>
          <a:r>
            <a:rPr lang="fi-FI" sz="1100" kern="1200" dirty="0" err="1" smtClean="0"/>
            <a:t>regulation</a:t>
          </a:r>
          <a:r>
            <a:rPr lang="fi-FI" sz="1100" kern="1200" dirty="0" smtClean="0"/>
            <a:t> </a:t>
          </a:r>
          <a:endParaRPr lang="fi-FI" sz="1100" kern="1200" dirty="0"/>
        </a:p>
      </dsp:txBody>
      <dsp:txXfrm>
        <a:off x="1738304" y="13891"/>
        <a:ext cx="3112778" cy="240426"/>
      </dsp:txXfrm>
    </dsp:sp>
    <dsp:sp modelId="{04B3B47B-03AB-4334-A5FE-F1AA95124A5C}">
      <dsp:nvSpPr>
        <dsp:cNvPr id="0" name=""/>
        <dsp:cNvSpPr/>
      </dsp:nvSpPr>
      <dsp:spPr>
        <a:xfrm>
          <a:off x="1617027" y="254318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5C800D-C8C7-4D96-9B5A-43B5282A2563}">
      <dsp:nvSpPr>
        <dsp:cNvPr id="0" name=""/>
        <dsp:cNvSpPr/>
      </dsp:nvSpPr>
      <dsp:spPr>
        <a:xfrm>
          <a:off x="1738304" y="266339"/>
          <a:ext cx="3112778" cy="240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Soft </a:t>
          </a:r>
          <a:r>
            <a:rPr lang="fi-FI" sz="1100" kern="1200" dirty="0" err="1" smtClean="0"/>
            <a:t>law</a:t>
          </a:r>
          <a:r>
            <a:rPr lang="fi-FI" sz="1100" kern="1200" dirty="0" smtClean="0"/>
            <a:t> / </a:t>
          </a:r>
          <a:r>
            <a:rPr lang="fi-FI" sz="1100" kern="1200" dirty="0" err="1" smtClean="0"/>
            <a:t>mandatory</a:t>
          </a:r>
          <a:r>
            <a:rPr lang="fi-FI" sz="1100" kern="1200" dirty="0" smtClean="0"/>
            <a:t> </a:t>
          </a:r>
          <a:r>
            <a:rPr lang="fi-FI" sz="1100" kern="1200" dirty="0" err="1" smtClean="0"/>
            <a:t>law</a:t>
          </a:r>
          <a:r>
            <a:rPr lang="fi-FI" sz="1100" kern="1200" dirty="0" smtClean="0"/>
            <a:t> </a:t>
          </a:r>
          <a:endParaRPr lang="fi-FI" sz="1100" kern="1200" dirty="0"/>
        </a:p>
      </dsp:txBody>
      <dsp:txXfrm>
        <a:off x="1738304" y="266339"/>
        <a:ext cx="3112778" cy="240426"/>
      </dsp:txXfrm>
    </dsp:sp>
    <dsp:sp modelId="{6A7CBF1D-F10A-4EAB-9F2D-6613388D3798}">
      <dsp:nvSpPr>
        <dsp:cNvPr id="0" name=""/>
        <dsp:cNvSpPr/>
      </dsp:nvSpPr>
      <dsp:spPr>
        <a:xfrm>
          <a:off x="1617027" y="506766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F4D734-C770-4D2F-8740-ECA7202EA3EC}">
      <dsp:nvSpPr>
        <dsp:cNvPr id="0" name=""/>
        <dsp:cNvSpPr/>
      </dsp:nvSpPr>
      <dsp:spPr>
        <a:xfrm>
          <a:off x="1738304" y="518788"/>
          <a:ext cx="3112778" cy="240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Company </a:t>
          </a:r>
          <a:r>
            <a:rPr lang="fi-FI" sz="1100" kern="1200" dirty="0" err="1" smtClean="0"/>
            <a:t>law</a:t>
          </a:r>
          <a:r>
            <a:rPr lang="fi-FI" sz="1100" kern="1200" dirty="0" smtClean="0"/>
            <a:t> and </a:t>
          </a:r>
          <a:r>
            <a:rPr lang="fi-FI" sz="1100" kern="1200" dirty="0" err="1" smtClean="0"/>
            <a:t>securities</a:t>
          </a:r>
          <a:r>
            <a:rPr lang="fi-FI" sz="1100" kern="1200" dirty="0" smtClean="0"/>
            <a:t> (</a:t>
          </a:r>
          <a:r>
            <a:rPr lang="fi-FI" sz="1100" kern="1200" dirty="0" err="1" smtClean="0"/>
            <a:t>markets</a:t>
          </a:r>
          <a:r>
            <a:rPr lang="fi-FI" sz="1100" kern="1200" dirty="0" smtClean="0"/>
            <a:t>) </a:t>
          </a:r>
          <a:r>
            <a:rPr lang="fi-FI" sz="1100" kern="1200" dirty="0" err="1" smtClean="0"/>
            <a:t>law</a:t>
          </a:r>
          <a:r>
            <a:rPr lang="fi-FI" sz="1100" kern="1200" dirty="0" smtClean="0"/>
            <a:t> </a:t>
          </a:r>
          <a:endParaRPr lang="fi-FI" sz="1100" kern="1200" dirty="0"/>
        </a:p>
      </dsp:txBody>
      <dsp:txXfrm>
        <a:off x="1738304" y="518788"/>
        <a:ext cx="3112778" cy="240426"/>
      </dsp:txXfrm>
    </dsp:sp>
    <dsp:sp modelId="{2606CDB3-FBB9-4242-ADC8-077716AA7EB0}">
      <dsp:nvSpPr>
        <dsp:cNvPr id="0" name=""/>
        <dsp:cNvSpPr/>
      </dsp:nvSpPr>
      <dsp:spPr>
        <a:xfrm>
          <a:off x="1617027" y="759214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B82357-BFF7-4104-A4B5-1F619E0F4C2C}">
      <dsp:nvSpPr>
        <dsp:cNvPr id="0" name=""/>
        <dsp:cNvSpPr/>
      </dsp:nvSpPr>
      <dsp:spPr>
        <a:xfrm>
          <a:off x="1738304" y="771236"/>
          <a:ext cx="3112778" cy="240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err="1" smtClean="0"/>
            <a:t>Other</a:t>
          </a:r>
          <a:r>
            <a:rPr lang="fi-FI" sz="1100" kern="1200" dirty="0" smtClean="0"/>
            <a:t> </a:t>
          </a:r>
          <a:r>
            <a:rPr lang="fi-FI" sz="1100" kern="1200" dirty="0" err="1" smtClean="0"/>
            <a:t>fields</a:t>
          </a:r>
          <a:r>
            <a:rPr lang="fi-FI" sz="1100" kern="1200" dirty="0" smtClean="0"/>
            <a:t> of </a:t>
          </a:r>
          <a:r>
            <a:rPr lang="fi-FI" sz="1100" kern="1200" dirty="0" err="1" smtClean="0"/>
            <a:t>law</a:t>
          </a:r>
          <a:r>
            <a:rPr lang="fi-FI" sz="1100" kern="1200" dirty="0" smtClean="0"/>
            <a:t> </a:t>
          </a:r>
          <a:r>
            <a:rPr lang="fi-FI" sz="1100" kern="1200" dirty="0" err="1" smtClean="0"/>
            <a:t>regulating</a:t>
          </a:r>
          <a:r>
            <a:rPr lang="fi-FI" sz="1100" kern="1200" dirty="0" smtClean="0"/>
            <a:t> the </a:t>
          </a:r>
          <a:r>
            <a:rPr lang="fi-FI" sz="1100" kern="1200" dirty="0" err="1" smtClean="0"/>
            <a:t>topic</a:t>
          </a:r>
          <a:endParaRPr lang="fi-FI" sz="1100" kern="1200" dirty="0"/>
        </a:p>
      </dsp:txBody>
      <dsp:txXfrm>
        <a:off x="1738304" y="771236"/>
        <a:ext cx="3112778" cy="240426"/>
      </dsp:txXfrm>
    </dsp:sp>
    <dsp:sp modelId="{70F43BB3-D513-4AE2-8F0E-BD0EEAFAD7F2}">
      <dsp:nvSpPr>
        <dsp:cNvPr id="0" name=""/>
        <dsp:cNvSpPr/>
      </dsp:nvSpPr>
      <dsp:spPr>
        <a:xfrm>
          <a:off x="1617027" y="1011663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FBA62-67E7-4DBB-8961-46D0AD66A7A3}">
      <dsp:nvSpPr>
        <dsp:cNvPr id="0" name=""/>
        <dsp:cNvSpPr/>
      </dsp:nvSpPr>
      <dsp:spPr>
        <a:xfrm>
          <a:off x="1738304" y="1023684"/>
          <a:ext cx="3112778" cy="240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100" kern="1200" dirty="0"/>
        </a:p>
      </dsp:txBody>
      <dsp:txXfrm>
        <a:off x="1738304" y="1023684"/>
        <a:ext cx="3112778" cy="240426"/>
      </dsp:txXfrm>
    </dsp:sp>
    <dsp:sp modelId="{DF765D60-0B41-4E07-B96A-03398B181D63}">
      <dsp:nvSpPr>
        <dsp:cNvPr id="0" name=""/>
        <dsp:cNvSpPr/>
      </dsp:nvSpPr>
      <dsp:spPr>
        <a:xfrm>
          <a:off x="1617027" y="1264111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75105F-F406-46E0-A703-C8A6A28E0826}">
      <dsp:nvSpPr>
        <dsp:cNvPr id="0" name=""/>
        <dsp:cNvSpPr/>
      </dsp:nvSpPr>
      <dsp:spPr>
        <a:xfrm>
          <a:off x="0" y="1277502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16EE74-BCC7-4BC4-84D6-8EDEBF2969B1}">
      <dsp:nvSpPr>
        <dsp:cNvPr id="0" name=""/>
        <dsp:cNvSpPr/>
      </dsp:nvSpPr>
      <dsp:spPr>
        <a:xfrm>
          <a:off x="0" y="1277502"/>
          <a:ext cx="1617027" cy="127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 smtClean="0"/>
            <a:t>Compliance</a:t>
          </a:r>
          <a:r>
            <a:rPr lang="fi-FI" sz="1800" kern="1200" dirty="0" smtClean="0"/>
            <a:t> </a:t>
          </a:r>
          <a:r>
            <a:rPr lang="fi-FI" sz="1800" kern="1200" dirty="0" err="1" smtClean="0"/>
            <a:t>Regulation</a:t>
          </a:r>
          <a:endParaRPr lang="fi-FI" sz="1800" kern="1200" dirty="0"/>
        </a:p>
      </dsp:txBody>
      <dsp:txXfrm>
        <a:off x="0" y="1277502"/>
        <a:ext cx="1617027" cy="1275632"/>
      </dsp:txXfrm>
    </dsp:sp>
    <dsp:sp modelId="{A7870EFC-3E85-481F-9073-C260AA45D970}">
      <dsp:nvSpPr>
        <dsp:cNvPr id="0" name=""/>
        <dsp:cNvSpPr/>
      </dsp:nvSpPr>
      <dsp:spPr>
        <a:xfrm>
          <a:off x="1738304" y="1307151"/>
          <a:ext cx="3112778" cy="592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Compatibility with </a:t>
          </a:r>
          <a:r>
            <a:rPr lang="fi-FI" sz="1100" kern="1200" dirty="0" err="1" smtClean="0"/>
            <a:t>Finnish</a:t>
          </a:r>
          <a:r>
            <a:rPr lang="fi-FI" sz="1100" kern="1200" dirty="0" smtClean="0"/>
            <a:t> </a:t>
          </a:r>
          <a:r>
            <a:rPr lang="fi-FI" sz="1100" kern="1200" dirty="0" err="1" smtClean="0"/>
            <a:t>regulation</a:t>
          </a:r>
          <a:r>
            <a:rPr lang="fi-FI" sz="1100" kern="1200" dirty="0" smtClean="0"/>
            <a:t> </a:t>
          </a:r>
          <a:r>
            <a:rPr lang="fi-FI" sz="1100" kern="1200" dirty="0" err="1" smtClean="0"/>
            <a:t>traditions</a:t>
          </a:r>
          <a:r>
            <a:rPr lang="fi-FI" sz="1100" kern="1200" dirty="0" smtClean="0"/>
            <a:t> and </a:t>
          </a:r>
          <a:r>
            <a:rPr lang="fi-FI" sz="1100" kern="1200" dirty="0" err="1" smtClean="0"/>
            <a:t>framework</a:t>
          </a:r>
          <a:r>
            <a:rPr lang="fi-FI" sz="1100" kern="1200" dirty="0" smtClean="0"/>
            <a:t> </a:t>
          </a:r>
          <a:endParaRPr lang="fi-FI" sz="1100" kern="1200" dirty="0"/>
        </a:p>
      </dsp:txBody>
      <dsp:txXfrm>
        <a:off x="1738304" y="1307151"/>
        <a:ext cx="3112778" cy="592969"/>
      </dsp:txXfrm>
    </dsp:sp>
    <dsp:sp modelId="{C1A64600-A498-494A-AF12-549F7C6DDDF0}">
      <dsp:nvSpPr>
        <dsp:cNvPr id="0" name=""/>
        <dsp:cNvSpPr/>
      </dsp:nvSpPr>
      <dsp:spPr>
        <a:xfrm>
          <a:off x="1617027" y="1900121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75E0A-E0DE-4E26-AC6C-75BF513CCFE8}">
      <dsp:nvSpPr>
        <dsp:cNvPr id="0" name=""/>
        <dsp:cNvSpPr/>
      </dsp:nvSpPr>
      <dsp:spPr>
        <a:xfrm>
          <a:off x="1738304" y="1929769"/>
          <a:ext cx="3112778" cy="592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err="1" smtClean="0"/>
            <a:t>Practicality</a:t>
          </a:r>
          <a:r>
            <a:rPr lang="fi-FI" sz="1100" kern="1200" dirty="0" smtClean="0"/>
            <a:t> </a:t>
          </a:r>
          <a:endParaRPr lang="fi-FI" sz="1100" kern="1200" dirty="0"/>
        </a:p>
      </dsp:txBody>
      <dsp:txXfrm>
        <a:off x="1738304" y="1929769"/>
        <a:ext cx="3112778" cy="592969"/>
      </dsp:txXfrm>
    </dsp:sp>
    <dsp:sp modelId="{1DB5786D-CB6C-496F-BDFB-2E9F11AB2ED6}">
      <dsp:nvSpPr>
        <dsp:cNvPr id="0" name=""/>
        <dsp:cNvSpPr/>
      </dsp:nvSpPr>
      <dsp:spPr>
        <a:xfrm>
          <a:off x="1617027" y="2522739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9E21-1596-406D-A65D-9FB17645F7DE}">
      <dsp:nvSpPr>
        <dsp:cNvPr id="0" name=""/>
        <dsp:cNvSpPr/>
      </dsp:nvSpPr>
      <dsp:spPr>
        <a:xfrm>
          <a:off x="0" y="2553135"/>
          <a:ext cx="80851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C80E00-3568-43FC-B504-FED1D9F96303}">
      <dsp:nvSpPr>
        <dsp:cNvPr id="0" name=""/>
        <dsp:cNvSpPr/>
      </dsp:nvSpPr>
      <dsp:spPr>
        <a:xfrm>
          <a:off x="0" y="2553135"/>
          <a:ext cx="1617027" cy="127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CRS, CG and </a:t>
          </a:r>
          <a:r>
            <a:rPr lang="fi-FI" sz="1800" kern="1200" dirty="0" err="1" smtClean="0"/>
            <a:t>Risk</a:t>
          </a:r>
          <a:r>
            <a:rPr lang="fi-FI" sz="1800" kern="1200" dirty="0" smtClean="0"/>
            <a:t> Management </a:t>
          </a:r>
          <a:endParaRPr lang="fi-FI" sz="1800" kern="1200" dirty="0"/>
        </a:p>
      </dsp:txBody>
      <dsp:txXfrm>
        <a:off x="0" y="2553135"/>
        <a:ext cx="1617027" cy="1275632"/>
      </dsp:txXfrm>
    </dsp:sp>
    <dsp:sp modelId="{DD5D0491-2B31-4BC6-9024-B35307B631EF}">
      <dsp:nvSpPr>
        <dsp:cNvPr id="0" name=""/>
        <dsp:cNvSpPr/>
      </dsp:nvSpPr>
      <dsp:spPr>
        <a:xfrm>
          <a:off x="1738304" y="2573066"/>
          <a:ext cx="3112778" cy="398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CSR and </a:t>
          </a:r>
          <a:r>
            <a:rPr lang="fi-FI" sz="1100" kern="1200" dirty="0" err="1" smtClean="0"/>
            <a:t>company</a:t>
          </a:r>
          <a:r>
            <a:rPr lang="fi-FI" sz="1100" kern="1200" dirty="0" smtClean="0"/>
            <a:t> </a:t>
          </a:r>
          <a:r>
            <a:rPr lang="fi-FI" sz="1100" kern="1200" dirty="0" err="1" smtClean="0"/>
            <a:t>law</a:t>
          </a:r>
          <a:endParaRPr lang="fi-FI" sz="1100" kern="1200" dirty="0"/>
        </a:p>
      </dsp:txBody>
      <dsp:txXfrm>
        <a:off x="1738304" y="2573066"/>
        <a:ext cx="3112778" cy="398635"/>
      </dsp:txXfrm>
    </dsp:sp>
    <dsp:sp modelId="{31AB9B03-326A-423A-A8F5-CF24499F0687}">
      <dsp:nvSpPr>
        <dsp:cNvPr id="0" name=""/>
        <dsp:cNvSpPr/>
      </dsp:nvSpPr>
      <dsp:spPr>
        <a:xfrm>
          <a:off x="4972359" y="2573066"/>
          <a:ext cx="3112778" cy="199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err="1" smtClean="0"/>
            <a:t>Profit</a:t>
          </a:r>
          <a:r>
            <a:rPr lang="fi-FI" sz="900" kern="1200" dirty="0" smtClean="0"/>
            <a:t> </a:t>
          </a:r>
          <a:r>
            <a:rPr lang="fi-FI" sz="900" kern="1200" dirty="0" err="1" smtClean="0"/>
            <a:t>generating</a:t>
          </a:r>
          <a:r>
            <a:rPr lang="fi-FI" sz="900" kern="1200" dirty="0" smtClean="0"/>
            <a:t> </a:t>
          </a:r>
          <a:r>
            <a:rPr lang="fi-FI" sz="900" kern="1200" dirty="0" err="1" smtClean="0"/>
            <a:t>purpose</a:t>
          </a:r>
          <a:endParaRPr lang="fi-FI" sz="900" kern="1200" dirty="0"/>
        </a:p>
      </dsp:txBody>
      <dsp:txXfrm>
        <a:off x="4972359" y="2573066"/>
        <a:ext cx="3112778" cy="199317"/>
      </dsp:txXfrm>
    </dsp:sp>
    <dsp:sp modelId="{8D803AA4-C6BD-4D42-B595-CAB6C2A8CEBD}">
      <dsp:nvSpPr>
        <dsp:cNvPr id="0" name=""/>
        <dsp:cNvSpPr/>
      </dsp:nvSpPr>
      <dsp:spPr>
        <a:xfrm>
          <a:off x="4851082" y="2772384"/>
          <a:ext cx="31127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CBAEE3-D62F-443D-AB13-81EE844BE52B}">
      <dsp:nvSpPr>
        <dsp:cNvPr id="0" name=""/>
        <dsp:cNvSpPr/>
      </dsp:nvSpPr>
      <dsp:spPr>
        <a:xfrm>
          <a:off x="4972359" y="2772384"/>
          <a:ext cx="3112778" cy="199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err="1" smtClean="0"/>
            <a:t>Liability</a:t>
          </a:r>
          <a:r>
            <a:rPr lang="fi-FI" sz="900" kern="1200" dirty="0" smtClean="0"/>
            <a:t> of management</a:t>
          </a:r>
          <a:endParaRPr lang="fi-FI" sz="900" kern="1200" dirty="0"/>
        </a:p>
      </dsp:txBody>
      <dsp:txXfrm>
        <a:off x="4972359" y="2772384"/>
        <a:ext cx="3112778" cy="199317"/>
      </dsp:txXfrm>
    </dsp:sp>
    <dsp:sp modelId="{A5BE25D4-CE26-4231-8254-A0E13D0E5A1B}">
      <dsp:nvSpPr>
        <dsp:cNvPr id="0" name=""/>
        <dsp:cNvSpPr/>
      </dsp:nvSpPr>
      <dsp:spPr>
        <a:xfrm>
          <a:off x="1617027" y="2971702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31A8D-97C6-436C-9EA2-DF9006DAB322}">
      <dsp:nvSpPr>
        <dsp:cNvPr id="0" name=""/>
        <dsp:cNvSpPr/>
      </dsp:nvSpPr>
      <dsp:spPr>
        <a:xfrm>
          <a:off x="1738304" y="2991633"/>
          <a:ext cx="3112778" cy="398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err="1" smtClean="0"/>
            <a:t>Corporate</a:t>
          </a:r>
          <a:r>
            <a:rPr lang="fi-FI" sz="1100" kern="1200" dirty="0" smtClean="0"/>
            <a:t> </a:t>
          </a:r>
          <a:r>
            <a:rPr lang="fi-FI" sz="1100" kern="1200" dirty="0" err="1" smtClean="0"/>
            <a:t>Governance</a:t>
          </a:r>
          <a:r>
            <a:rPr lang="fi-FI" sz="1100" kern="1200" dirty="0" smtClean="0"/>
            <a:t> </a:t>
          </a:r>
          <a:endParaRPr lang="fi-FI" sz="1100" kern="1200" dirty="0"/>
        </a:p>
      </dsp:txBody>
      <dsp:txXfrm>
        <a:off x="1738304" y="2991633"/>
        <a:ext cx="3112778" cy="398635"/>
      </dsp:txXfrm>
    </dsp:sp>
    <dsp:sp modelId="{E84359AA-C339-4233-932A-9ED69435BD7B}">
      <dsp:nvSpPr>
        <dsp:cNvPr id="0" name=""/>
        <dsp:cNvSpPr/>
      </dsp:nvSpPr>
      <dsp:spPr>
        <a:xfrm>
          <a:off x="1617027" y="3390268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AC38C4-544B-4374-AB12-035E7766FAD7}">
      <dsp:nvSpPr>
        <dsp:cNvPr id="0" name=""/>
        <dsp:cNvSpPr/>
      </dsp:nvSpPr>
      <dsp:spPr>
        <a:xfrm>
          <a:off x="1738304" y="3410200"/>
          <a:ext cx="3112778" cy="398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err="1" smtClean="0"/>
            <a:t>Risk</a:t>
          </a:r>
          <a:r>
            <a:rPr lang="fi-FI" sz="1100" kern="1200" dirty="0" smtClean="0"/>
            <a:t> management in </a:t>
          </a:r>
          <a:r>
            <a:rPr lang="fi-FI" sz="1100" kern="1200" dirty="0" err="1" smtClean="0"/>
            <a:t>companies</a:t>
          </a:r>
          <a:r>
            <a:rPr lang="fi-FI" sz="1100" kern="1200" dirty="0" smtClean="0"/>
            <a:t> </a:t>
          </a:r>
          <a:endParaRPr lang="fi-FI" sz="1100" kern="1200" dirty="0"/>
        </a:p>
      </dsp:txBody>
      <dsp:txXfrm>
        <a:off x="1738304" y="3410200"/>
        <a:ext cx="3112778" cy="398635"/>
      </dsp:txXfrm>
    </dsp:sp>
    <dsp:sp modelId="{C76B8586-D9FB-4718-9195-6203D1AABF32}">
      <dsp:nvSpPr>
        <dsp:cNvPr id="0" name=""/>
        <dsp:cNvSpPr/>
      </dsp:nvSpPr>
      <dsp:spPr>
        <a:xfrm>
          <a:off x="4972359" y="3410200"/>
          <a:ext cx="3112778" cy="398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900" kern="1200" dirty="0" smtClean="0"/>
            <a:t>Legal and </a:t>
          </a:r>
          <a:r>
            <a:rPr lang="fi-FI" sz="900" kern="1200" dirty="0" err="1" smtClean="0"/>
            <a:t>other</a:t>
          </a:r>
          <a:r>
            <a:rPr lang="fi-FI" sz="900" kern="1200" dirty="0" smtClean="0"/>
            <a:t> </a:t>
          </a:r>
          <a:r>
            <a:rPr lang="fi-FI" sz="900" kern="1200" dirty="0" err="1" smtClean="0"/>
            <a:t>risks</a:t>
          </a:r>
          <a:r>
            <a:rPr lang="fi-FI" sz="900" kern="1200" dirty="0" smtClean="0"/>
            <a:t> </a:t>
          </a:r>
          <a:endParaRPr lang="fi-FI" sz="900" kern="1200" dirty="0"/>
        </a:p>
      </dsp:txBody>
      <dsp:txXfrm>
        <a:off x="4972359" y="3410200"/>
        <a:ext cx="3112778" cy="398635"/>
      </dsp:txXfrm>
    </dsp:sp>
    <dsp:sp modelId="{DC2EE6D5-DA18-4297-835D-D3022BE58025}">
      <dsp:nvSpPr>
        <dsp:cNvPr id="0" name=""/>
        <dsp:cNvSpPr/>
      </dsp:nvSpPr>
      <dsp:spPr>
        <a:xfrm>
          <a:off x="1617027" y="3808835"/>
          <a:ext cx="64681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B1A9C-54CF-4DB7-B746-7ED4D0F5E842}" type="datetimeFigureOut">
              <a:rPr lang="fi-FI" smtClean="0"/>
              <a:t>16.1.2018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7DF36-C06C-4009-AAC2-CFFF2E6D36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0756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DF36-C06C-4009-AAC2-CFFF2E6D36FF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7310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mtClean="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2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8E9564-FABD-43F8-97EF-6462AE199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0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4E0A4F-5660-4408-96C8-DF1D6F848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03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i-FI" noProof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19B86B-5EC9-45C2-8A11-E9BF295CD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71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052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598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453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70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3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4780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6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576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6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6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51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4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115318-B184-4D96-8B12-AEF30C0C8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2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2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BD3956-B28E-498E-B1FC-030A16B57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1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55807F-5274-428D-A4B1-17364F317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ED0E83-65B2-4A6D-9710-CE05D101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4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05DAD0-B55E-4760-9A82-D872D199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7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BDC196-98CA-46B3-B060-2F8AF4278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0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A1C212-E281-4095-9C8D-343556E33E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mtClean="0">
              <a:solidFill>
                <a:srgbClr val="000000"/>
              </a:solidFill>
            </a:endParaRPr>
          </a:p>
        </p:txBody>
      </p:sp>
      <p:pic>
        <p:nvPicPr>
          <p:cNvPr id="1032" name="Picture 10" descr="aalto_HSE_eng_alakulm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1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Markkinoiden juridinen toimintaympäristö Luento 6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56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lex.fi/fi/laki/kaannokset/2006/en20060624.pdf" TargetMode="External"/><Relationship Id="rId2" Type="http://schemas.openxmlformats.org/officeDocument/2006/relationships/hyperlink" Target="https://www.edilex.fi/lainsaadanto/20060624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eur-lex.europa.eu/collection/eu-law/legislation/recent.html" TargetMode="External"/><Relationship Id="rId5" Type="http://schemas.openxmlformats.org/officeDocument/2006/relationships/hyperlink" Target="http://www.finlex.fi/en/laki/kaannokset/haku/?search%5btype%5d=pika&amp;search%5bpika%5d=Act+on+Investment+Firms&amp;submit=Search" TargetMode="External"/><Relationship Id="rId4" Type="http://schemas.openxmlformats.org/officeDocument/2006/relationships/hyperlink" Target="http://www.nasdaqomx.com/digitalAssets/71/71589_finnish_cg_code_2010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oppa.aalto.fi/noppa/kurssi/32e28000/materiaali?state:CourseDynamic=BrO0ABXcgAAAAAgAAGWVkaXRVc2VyV2FudHNUb0NoYW5nZUZpbGVzcgARamF2YS5sYW5nLkJvb2xlYW7NIHKA1Zz67gIAAVoABXZhbHVleHAAdxoAABdhZGRNYXRlcmlhbERpYWxvZ0hpZGRlbnNxAH4AAAE%3D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Case 3 </a:t>
            </a:r>
          </a:p>
          <a:p>
            <a:pPr eaLnBrk="1" hangingPunct="1"/>
            <a:r>
              <a:rPr lang="fi-FI" altLang="fi-FI" dirty="0" smtClean="0"/>
              <a:t>Matti Rudanko</a:t>
            </a: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Markkinoiden juridinen toimintaympäristö </a:t>
            </a:r>
            <a:br>
              <a:rPr lang="fi-FI" altLang="fi-FI" dirty="0" smtClean="0"/>
            </a:br>
            <a:r>
              <a:rPr lang="fi-FI" altLang="fi-FI" smtClean="0"/>
              <a:t>Luento </a:t>
            </a:r>
            <a:r>
              <a:rPr lang="fi-FI" altLang="fi-FI" dirty="0"/>
              <a:t>4</a:t>
            </a:r>
            <a:endParaRPr lang="en-US" altLang="fi-FI" dirty="0" smtClean="0"/>
          </a:p>
        </p:txBody>
      </p:sp>
    </p:spTree>
    <p:extLst>
      <p:ext uri="{BB962C8B-B14F-4D97-AF65-F5344CB8AC3E}">
        <p14:creationId xmlns:p14="http://schemas.microsoft.com/office/powerpoint/2010/main" val="24751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i-FI" b="1" dirty="0" smtClean="0"/>
              <a:t>Tehtävät: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 smtClean="0"/>
              <a:t>-Sääntelyjärjestelmien vuorovaikutus </a:t>
            </a:r>
            <a:r>
              <a:rPr lang="en-US" b="1" dirty="0" smtClean="0"/>
              <a:t>(</a:t>
            </a:r>
            <a:r>
              <a:rPr lang="en-US" b="1" dirty="0" err="1" smtClean="0"/>
              <a:t>esim</a:t>
            </a:r>
            <a:r>
              <a:rPr lang="en-US" b="1" dirty="0" smtClean="0"/>
              <a:t>. </a:t>
            </a:r>
            <a:r>
              <a:rPr lang="en-US" b="1" dirty="0" err="1"/>
              <a:t>y</a:t>
            </a:r>
            <a:r>
              <a:rPr lang="en-US" b="1" dirty="0" err="1" smtClean="0"/>
              <a:t>htiöoikeus</a:t>
            </a:r>
            <a:r>
              <a:rPr lang="en-US" b="1" dirty="0" smtClean="0"/>
              <a:t> ja </a:t>
            </a:r>
            <a:r>
              <a:rPr lang="en-US" b="1" dirty="0" err="1" smtClean="0"/>
              <a:t>arvopaperimarkkinaoikeus</a:t>
            </a:r>
            <a:r>
              <a:rPr lang="en-US" b="1" dirty="0" smtClean="0"/>
              <a:t>) </a:t>
            </a:r>
            <a:r>
              <a:rPr lang="en-US" b="1" dirty="0" err="1" smtClean="0"/>
              <a:t>sekä</a:t>
            </a:r>
            <a:r>
              <a:rPr lang="en-US" b="1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 smtClean="0"/>
              <a:t>itsesääntely</a:t>
            </a:r>
            <a:r>
              <a:rPr lang="en-US" b="1" dirty="0" smtClean="0"/>
              <a:t> (</a:t>
            </a:r>
            <a:r>
              <a:rPr lang="en-US" b="1" dirty="0" err="1" smtClean="0"/>
              <a:t>menettelytapanormistot</a:t>
            </a:r>
            <a:r>
              <a:rPr lang="en-US" b="1" dirty="0" smtClean="0"/>
              <a:t> ja </a:t>
            </a:r>
            <a:r>
              <a:rPr lang="en-US" b="1" dirty="0" err="1" smtClean="0"/>
              <a:t>liiketoimninnan</a:t>
            </a:r>
            <a:r>
              <a:rPr lang="en-US" b="1" dirty="0" smtClean="0"/>
              <a:t> </a:t>
            </a:r>
            <a:r>
              <a:rPr lang="en-US" b="1" dirty="0" err="1" smtClean="0"/>
              <a:t>standardit</a:t>
            </a:r>
            <a:r>
              <a:rPr lang="en-US" b="1" dirty="0" smtClean="0"/>
              <a:t>) 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- Compliance –</a:t>
            </a:r>
            <a:r>
              <a:rPr lang="en-US" b="1" dirty="0" err="1" smtClean="0"/>
              <a:t>sääntely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- Soft </a:t>
            </a:r>
            <a:r>
              <a:rPr lang="en-US" b="1" dirty="0"/>
              <a:t>law </a:t>
            </a:r>
            <a:r>
              <a:rPr lang="en-US" b="1" dirty="0" smtClean="0"/>
              <a:t>–</a:t>
            </a:r>
            <a:r>
              <a:rPr lang="en-US" b="1" dirty="0" err="1" smtClean="0"/>
              <a:t>tyyppinen</a:t>
            </a:r>
            <a:r>
              <a:rPr lang="en-US" b="1" dirty="0" smtClean="0"/>
              <a:t> </a:t>
            </a:r>
            <a:r>
              <a:rPr lang="en-US" b="1" dirty="0" err="1" smtClean="0"/>
              <a:t>sääntely</a:t>
            </a:r>
            <a:r>
              <a:rPr lang="en-US" b="1" dirty="0" smtClean="0"/>
              <a:t> </a:t>
            </a: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b="1" dirty="0" smtClean="0"/>
              <a:t>CSR</a:t>
            </a:r>
            <a:r>
              <a:rPr lang="en-US" b="1" dirty="0"/>
              <a:t>, CG </a:t>
            </a:r>
            <a:r>
              <a:rPr lang="en-US" b="1" dirty="0" smtClean="0"/>
              <a:t>ja </a:t>
            </a:r>
            <a:r>
              <a:rPr lang="en-US" b="1" dirty="0" err="1" smtClean="0"/>
              <a:t>riskienhallinta</a:t>
            </a:r>
            <a:r>
              <a:rPr lang="en-US" b="1" smtClean="0"/>
              <a:t> </a:t>
            </a:r>
            <a:endParaRPr lang="en-US" b="1" dirty="0" smtClean="0"/>
          </a:p>
          <a:p>
            <a:r>
              <a:rPr lang="en-US" b="1" dirty="0" err="1" smtClean="0"/>
              <a:t>Matti</a:t>
            </a:r>
            <a:r>
              <a:rPr lang="en-US" b="1" dirty="0" smtClean="0"/>
              <a:t> </a:t>
            </a:r>
            <a:r>
              <a:rPr lang="en-US" b="1" dirty="0" err="1" smtClean="0"/>
              <a:t>Rudanko</a:t>
            </a:r>
            <a:r>
              <a:rPr lang="en-US" b="1" dirty="0" smtClean="0"/>
              <a:t> </a:t>
            </a:r>
            <a:endParaRPr lang="en-US" b="1" dirty="0"/>
          </a:p>
          <a:p>
            <a:endParaRPr lang="fi-FI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 dirty="0" smtClean="0"/>
              <a:t>Case 3:</a:t>
            </a:r>
            <a:r>
              <a:rPr lang="en-US" altLang="fi-FI" sz="3600" kern="0" cap="small" spc="0" dirty="0" smtClean="0">
                <a:ea typeface="+mj-ea"/>
                <a:cs typeface="+mj-cs"/>
              </a:rPr>
              <a:t> </a:t>
            </a:r>
            <a:r>
              <a:rPr lang="en-US" sz="3600" kern="0" cap="small" spc="0" dirty="0" err="1" smtClean="0">
                <a:ea typeface="+mj-ea"/>
                <a:cs typeface="+mj-cs"/>
              </a:rPr>
              <a:t>yritysvastuu</a:t>
            </a:r>
            <a:r>
              <a:rPr lang="en-US" sz="3600" kern="0" cap="small" spc="0" dirty="0" smtClean="0">
                <a:ea typeface="+mj-ea"/>
                <a:cs typeface="+mj-cs"/>
              </a:rPr>
              <a:t> (CSR), </a:t>
            </a:r>
            <a:r>
              <a:rPr lang="en-US" sz="3600" kern="0" cap="small" spc="0" dirty="0">
                <a:ea typeface="+mj-ea"/>
                <a:cs typeface="+mj-cs"/>
              </a:rPr>
              <a:t>Corporate Governance </a:t>
            </a:r>
            <a:r>
              <a:rPr lang="en-US" sz="3600" kern="0" cap="small" spc="0" dirty="0" smtClean="0">
                <a:ea typeface="+mj-ea"/>
                <a:cs typeface="+mj-cs"/>
              </a:rPr>
              <a:t>ja </a:t>
            </a:r>
            <a:r>
              <a:rPr lang="en-US" sz="3600" kern="0" cap="small" spc="0" dirty="0" err="1" smtClean="0">
                <a:ea typeface="+mj-ea"/>
                <a:cs typeface="+mj-cs"/>
              </a:rPr>
              <a:t>riskienhallinta</a:t>
            </a:r>
            <a:r>
              <a:rPr lang="en-US" sz="3600" kern="0" cap="small" spc="0" dirty="0" smtClean="0">
                <a:ea typeface="+mj-ea"/>
                <a:cs typeface="+mj-cs"/>
              </a:rPr>
              <a:t> </a:t>
            </a:r>
            <a:r>
              <a:rPr lang="en-US" sz="3600" kern="0" cap="small" spc="0" dirty="0" err="1" smtClean="0">
                <a:ea typeface="+mj-ea"/>
                <a:cs typeface="+mj-cs"/>
              </a:rPr>
              <a:t>osakeyhtiöissä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00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 dirty="0" err="1" smtClean="0"/>
              <a:t>Lecture</a:t>
            </a:r>
            <a:r>
              <a:rPr lang="fi-FI" altLang="fi-FI" dirty="0" smtClean="0"/>
              <a:t> </a:t>
            </a:r>
            <a:r>
              <a:rPr lang="fi-FI" altLang="fi-FI" dirty="0"/>
              <a:t>6</a:t>
            </a:r>
            <a:r>
              <a:rPr lang="fi-FI" altLang="fi-FI" dirty="0" smtClean="0"/>
              <a:t>: </a:t>
            </a:r>
            <a:r>
              <a:rPr lang="fi-FI" altLang="fi-FI" dirty="0" err="1" smtClean="0"/>
              <a:t>Slides</a:t>
            </a:r>
            <a:r>
              <a:rPr lang="fi-FI" altLang="fi-FI" dirty="0" smtClean="0"/>
              <a:t> </a:t>
            </a:r>
            <a:r>
              <a:rPr lang="fi-FI" dirty="0" smtClean="0"/>
              <a:t> 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525082905"/>
              </p:ext>
            </p:extLst>
          </p:nvPr>
        </p:nvGraphicFramePr>
        <p:xfrm>
          <a:off x="539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7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Search</a:t>
            </a:r>
            <a:r>
              <a:rPr lang="fi-FI" dirty="0" smtClean="0"/>
              <a:t> of </a:t>
            </a:r>
            <a:r>
              <a:rPr lang="fi-FI" dirty="0" err="1" smtClean="0"/>
              <a:t>Regulation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sz="1800" dirty="0"/>
              <a:t>Osakeyhtiölaki: </a:t>
            </a:r>
            <a:r>
              <a:rPr lang="fi-FI" sz="1800" dirty="0">
                <a:hlinkClick r:id="rId2"/>
              </a:rPr>
              <a:t>https://</a:t>
            </a:r>
            <a:r>
              <a:rPr lang="fi-FI" sz="1800" dirty="0" smtClean="0">
                <a:hlinkClick r:id="rId2"/>
              </a:rPr>
              <a:t>www.edilex.fi/lainsaadanto/20060624</a:t>
            </a:r>
            <a:r>
              <a:rPr lang="fi-FI" sz="1800" dirty="0" smtClean="0"/>
              <a:t>  </a:t>
            </a:r>
            <a:endParaRPr lang="fi-FI" sz="1800" dirty="0"/>
          </a:p>
          <a:p>
            <a:r>
              <a:rPr lang="fi-FI" sz="1800" dirty="0" err="1" smtClean="0"/>
              <a:t>Finnish</a:t>
            </a:r>
            <a:r>
              <a:rPr lang="fi-FI" sz="1800" dirty="0" smtClean="0"/>
              <a:t> </a:t>
            </a:r>
            <a:r>
              <a:rPr lang="fi-FI" sz="1800" dirty="0" err="1" smtClean="0"/>
              <a:t>Companies</a:t>
            </a:r>
            <a:r>
              <a:rPr lang="fi-FI" sz="1800" dirty="0" smtClean="0"/>
              <a:t> Act</a:t>
            </a:r>
            <a:r>
              <a:rPr lang="fi-FI" sz="1800" dirty="0"/>
              <a:t>: </a:t>
            </a:r>
            <a:r>
              <a:rPr lang="fi-FI" sz="1800" dirty="0">
                <a:hlinkClick r:id="rId3"/>
              </a:rPr>
              <a:t>http://</a:t>
            </a:r>
            <a:r>
              <a:rPr lang="fi-FI" sz="1800" dirty="0" smtClean="0">
                <a:hlinkClick r:id="rId3"/>
              </a:rPr>
              <a:t>www.finlex.fi/fi/laki/kaannokset/2006/en20060624.pdf</a:t>
            </a:r>
            <a:r>
              <a:rPr lang="fi-FI" sz="1800" dirty="0" smtClean="0"/>
              <a:t> </a:t>
            </a:r>
          </a:p>
          <a:p>
            <a:r>
              <a:rPr lang="fi-FI" sz="1800" dirty="0" err="1" smtClean="0"/>
              <a:t>Finnish</a:t>
            </a:r>
            <a:r>
              <a:rPr lang="fi-FI" sz="1800" dirty="0" smtClean="0"/>
              <a:t> </a:t>
            </a:r>
            <a:r>
              <a:rPr lang="fi-FI" sz="1800" dirty="0" err="1" smtClean="0"/>
              <a:t>Corporate</a:t>
            </a:r>
            <a:r>
              <a:rPr lang="fi-FI" sz="1800" dirty="0" smtClean="0"/>
              <a:t> </a:t>
            </a:r>
            <a:r>
              <a:rPr lang="fi-FI" sz="1800" dirty="0" err="1" smtClean="0"/>
              <a:t>Governance</a:t>
            </a:r>
            <a:r>
              <a:rPr lang="fi-FI" sz="1800" dirty="0" smtClean="0"/>
              <a:t> </a:t>
            </a:r>
            <a:r>
              <a:rPr lang="fi-FI" sz="1800" dirty="0" err="1" smtClean="0"/>
              <a:t>Code</a:t>
            </a:r>
            <a:r>
              <a:rPr lang="fi-FI" sz="1800" dirty="0"/>
              <a:t> 2010: </a:t>
            </a:r>
            <a:r>
              <a:rPr lang="fi-FI" sz="1800" dirty="0">
                <a:hlinkClick r:id="rId4"/>
              </a:rPr>
              <a:t>http://</a:t>
            </a:r>
            <a:r>
              <a:rPr lang="fi-FI" sz="1800" dirty="0" smtClean="0">
                <a:hlinkClick r:id="rId4"/>
              </a:rPr>
              <a:t>www.nasdaqomx.com/digitalAssets/71/71589_finnish_cg_code_2010.pdf</a:t>
            </a:r>
            <a:r>
              <a:rPr lang="fi-FI" sz="1800" dirty="0" smtClean="0"/>
              <a:t> </a:t>
            </a:r>
          </a:p>
          <a:p>
            <a:r>
              <a:rPr lang="en-US" sz="1800" dirty="0"/>
              <a:t>Links to Finnish legislation translations : </a:t>
            </a:r>
            <a:r>
              <a:rPr lang="en-US" sz="1800" dirty="0">
                <a:hlinkClick r:id="rId5"/>
              </a:rPr>
              <a:t>http://www.finlex.fi/en/laki/kaannokset/haku/?</a:t>
            </a:r>
            <a:r>
              <a:rPr lang="en-US" sz="1800" dirty="0" smtClean="0">
                <a:hlinkClick r:id="rId5"/>
              </a:rPr>
              <a:t>search%5Btype%5D=pika&amp;search%5Bpika%5D=Act+on+Investment+Firms&amp;submit=Search</a:t>
            </a:r>
            <a:r>
              <a:rPr lang="en-US" sz="1800" dirty="0" smtClean="0"/>
              <a:t> </a:t>
            </a:r>
            <a:endParaRPr lang="fi-FI" sz="1800" dirty="0" smtClean="0"/>
          </a:p>
          <a:p>
            <a:r>
              <a:rPr lang="en-US" sz="1800" dirty="0" smtClean="0"/>
              <a:t>Links </a:t>
            </a:r>
            <a:r>
              <a:rPr lang="en-US" sz="1800" dirty="0"/>
              <a:t>to EU legislation: </a:t>
            </a:r>
            <a:r>
              <a:rPr lang="en-US" sz="1800" dirty="0">
                <a:hlinkClick r:id="rId6"/>
              </a:rPr>
              <a:t>http://</a:t>
            </a:r>
            <a:r>
              <a:rPr lang="en-US" sz="1800" dirty="0" smtClean="0">
                <a:hlinkClick r:id="rId6"/>
              </a:rPr>
              <a:t>eur-lex.europa.eu/collection/eu-law/legislation/recent.html</a:t>
            </a:r>
            <a:r>
              <a:rPr lang="en-US" sz="1800" dirty="0" smtClean="0"/>
              <a:t> (by </a:t>
            </a:r>
            <a:r>
              <a:rPr lang="en-US" sz="1800" dirty="0"/>
              <a:t>indicated search keys, e.g. document </a:t>
            </a:r>
            <a:r>
              <a:rPr lang="en-US" sz="1800" dirty="0" smtClean="0"/>
              <a:t>number) </a:t>
            </a:r>
            <a:endParaRPr lang="fi-FI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3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fi-FI" dirty="0" smtClean="0"/>
              <a:t>Other Material and Further Reading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sz="quarter" idx="14"/>
          </p:nvPr>
        </p:nvSpPr>
        <p:spPr/>
        <p:txBody>
          <a:bodyPr/>
          <a:lstStyle/>
          <a:p>
            <a:pPr eaLnBrk="1" hangingPunct="1"/>
            <a:r>
              <a:rPr lang="en-US" altLang="fi-FI" sz="1800" b="1" dirty="0"/>
              <a:t>Peter Fleming  (Queen Mary's University) - Marc T Jones  (</a:t>
            </a:r>
            <a:r>
              <a:rPr lang="en-US" altLang="fi-FI" sz="1800" b="1" dirty="0" err="1"/>
              <a:t>Ashridge</a:t>
            </a:r>
            <a:r>
              <a:rPr lang="en-US" altLang="fi-FI" sz="1800" b="1" dirty="0"/>
              <a:t> Business School): The End of Corporate Social Responsibility. Crisis and Critique (SAGE Publications Ltd 2013, 144 pages) </a:t>
            </a:r>
          </a:p>
          <a:p>
            <a:pPr eaLnBrk="1" hangingPunct="1"/>
            <a:r>
              <a:rPr lang="en-US" altLang="fi-FI" sz="1800" b="1" dirty="0"/>
              <a:t>http://www.uk.sagepub.com/books/Book234489 </a:t>
            </a:r>
          </a:p>
          <a:p>
            <a:pPr eaLnBrk="1" hangingPunct="1"/>
            <a:r>
              <a:rPr lang="en-US" altLang="fi-FI" sz="1800" b="1" dirty="0"/>
              <a:t>Exam textbook: Bagley, Constance E., </a:t>
            </a:r>
            <a:r>
              <a:rPr lang="en-US" altLang="fi-FI" sz="1800" b="1" dirty="0" err="1"/>
              <a:t>Dauchy</a:t>
            </a:r>
            <a:r>
              <a:rPr lang="en-US" altLang="fi-FI" sz="1800" b="1" dirty="0"/>
              <a:t> Craig E. (2012) The Entrepreneur's Guide to Business Law (4th ed., Cengage Learning) </a:t>
            </a:r>
          </a:p>
          <a:p>
            <a:pPr eaLnBrk="1" hangingPunct="1"/>
            <a:r>
              <a:rPr lang="en-US" altLang="fi-FI" sz="1800" b="1" dirty="0"/>
              <a:t>On CSR, corporate governance, risk management etc.: </a:t>
            </a:r>
            <a:r>
              <a:rPr lang="en-US" altLang="fi-FI" sz="1800" b="1" dirty="0">
                <a:hlinkClick r:id="rId2"/>
              </a:rPr>
              <a:t>https://</a:t>
            </a:r>
            <a:r>
              <a:rPr lang="en-US" altLang="fi-FI" sz="1800" b="1" dirty="0" smtClean="0">
                <a:hlinkClick r:id="rId2"/>
              </a:rPr>
              <a:t>noppa.aalto.fi/noppa/kurssi/32e28000/materiaali?state:CourseDynamic=BrO0ABXcgAAAAAgAAGWVkaXRVc2VyV2FudHNUb0NoYW5nZUZpbGVzcgARamF2YS5sYW5nLkJvb2xlYW7NIHKA1Zz67gIAAVoABXZhbHVleHAAdxoAABdhZGRNYXRlcmlhbERpYWxvZ0hpZGRlbnNxAH4AAAE%3D</a:t>
            </a:r>
            <a:r>
              <a:rPr lang="en-US" altLang="fi-FI" sz="1800" b="1" dirty="0" smtClean="0"/>
              <a:t> </a:t>
            </a:r>
            <a:endParaRPr lang="en-US" altLang="fi-FI" b="1" dirty="0" smtClean="0"/>
          </a:p>
          <a:p>
            <a:pPr eaLnBrk="1" hangingPunct="1"/>
            <a:r>
              <a:rPr lang="en-US" altLang="fi-FI" sz="2000" b="1" dirty="0" smtClean="0">
                <a:solidFill>
                  <a:srgbClr val="FF0000"/>
                </a:solidFill>
              </a:rPr>
              <a:t>Please make use of your knowledge of IB, Accounting, Finance, Logistics, and other business economic or legal know how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Possible</a:t>
            </a:r>
            <a:r>
              <a:rPr lang="fi-FI" dirty="0" smtClean="0"/>
              <a:t> </a:t>
            </a:r>
            <a:r>
              <a:rPr lang="fi-FI" dirty="0" err="1" smtClean="0"/>
              <a:t>Tasks</a:t>
            </a:r>
            <a:r>
              <a:rPr lang="fi-FI" dirty="0"/>
              <a:t> </a:t>
            </a:r>
            <a:r>
              <a:rPr lang="fi-FI" dirty="0" smtClean="0"/>
              <a:t>and </a:t>
            </a:r>
            <a:r>
              <a:rPr lang="fi-FI" dirty="0" err="1" smtClean="0"/>
              <a:t>Questions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39075742"/>
              </p:ext>
            </p:extLst>
          </p:nvPr>
        </p:nvGraphicFramePr>
        <p:xfrm>
          <a:off x="539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6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A01EF3-5700-4993-8E36-0F4DE0971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5D0800-1C71-42C0-9C12-377D4527B8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CEC519-42B3-43E2-8EC7-E47A141815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8C4584-A203-437F-B24B-D940511280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CF677B-9731-437C-B13D-52E33E9C82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2E675A-3F1D-40AE-9B5B-708270720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194414-2CFA-4511-AF2D-F1C538DE12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EA779C-7642-4F4D-BFB5-434370BE31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61DD77-6053-4026-859C-8D1604306B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27EA9F-9AA9-4D02-809D-CA9A234A5C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fi-FI" dirty="0"/>
              <a:t>Topics and Issues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2739834"/>
              </p:ext>
            </p:extLst>
          </p:nvPr>
        </p:nvGraphicFramePr>
        <p:xfrm>
          <a:off x="539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2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B0740B-C132-45D2-AC97-AB89E4775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891737-7532-4FDE-8EDE-F1992DBDA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B3B47B-03AB-4334-A5FE-F1AA95124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30790E-1B76-4853-B648-6FA65AB44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7CBF1D-F10A-4EAB-9F2D-6613388D37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5C800D-C8C7-4D96-9B5A-43B5282A25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06CDB3-FBB9-4242-ADC8-077716AA7E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F4D734-C770-4D2F-8740-ECA7202EA3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F43BB3-D513-4AE2-8F0E-BD0EEAFAD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B82357-BFF7-4104-A4B5-1F619E0F4C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F765D60-0B41-4E07-B96A-03398B181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FFBA62-67E7-4DBB-8961-46D0AD66A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75105F-F406-46E0-A703-C8A6A28E08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16EE74-BCC7-4BC4-84D6-8EDEBF2969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A64600-A498-494A-AF12-549F7C6DDD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870EFC-3E85-481F-9073-C260AA45D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B5786D-CB6C-496F-BDFB-2E9F11AB2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175E0A-E0DE-4E26-AC6C-75BF513CCF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6B9E21-1596-406D-A65D-9FB17645F7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C80E00-3568-43FC-B504-FED1D9F96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5BE25D4-CE26-4231-8254-A0E13D0E5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5D0491-2B31-4BC6-9024-B35307B631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1AB9B03-326A-423A-A8F5-CF24499F06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803AA4-C6BD-4D42-B595-CAB6C2A8CE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CBAEE3-D62F-443D-AB13-81EE844BE5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4359AA-C339-4233-932A-9ED69435BD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F31A8D-97C6-436C-9EA2-DF9006DAB3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2EE6D5-DA18-4297-835D-D3022BE58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AC38C4-544B-4374-AB12-035E7766F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6B8586-D9FB-4718-9195-6203D1AABF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alto_economics">
  <a:themeElements>
    <a:clrScheme name="aalto_economics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econom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_economics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396</Words>
  <Application>Microsoft Office PowerPoint</Application>
  <PresentationFormat>Näytössä katseltava diaesitys (4:3)</PresentationFormat>
  <Paragraphs>59</Paragraphs>
  <Slides>7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7</vt:i4>
      </vt:variant>
    </vt:vector>
  </HeadingPairs>
  <TitlesOfParts>
    <vt:vector size="9" baseType="lpstr">
      <vt:lpstr>aalto_economics</vt:lpstr>
      <vt:lpstr>Aalto_BIZ_121031</vt:lpstr>
      <vt:lpstr>Markkinoiden juridinen toimintaympäristö  Luento 4</vt:lpstr>
      <vt:lpstr>Case 3: yritysvastuu (CSR), Corporate Governance ja riskienhallinta osakeyhtiöissä</vt:lpstr>
      <vt:lpstr>Lecture 6: Slides  </vt:lpstr>
      <vt:lpstr>Search of Regulation Material </vt:lpstr>
      <vt:lpstr>Other Material and Further Reading </vt:lpstr>
      <vt:lpstr>Possible Tasks and Questions</vt:lpstr>
      <vt:lpstr>Topics and Issues</vt:lpstr>
    </vt:vector>
  </TitlesOfParts>
  <Company>Aalto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FINANCE Lecture 2</dc:title>
  <dc:creator>rudanko</dc:creator>
  <cp:lastModifiedBy>matti</cp:lastModifiedBy>
  <cp:revision>38</cp:revision>
  <dcterms:created xsi:type="dcterms:W3CDTF">2013-08-23T12:31:39Z</dcterms:created>
  <dcterms:modified xsi:type="dcterms:W3CDTF">2018-01-16T20:32:40Z</dcterms:modified>
</cp:coreProperties>
</file>