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54"/>
  </p:notesMasterIdLst>
  <p:handoutMasterIdLst>
    <p:handoutMasterId r:id="rId55"/>
  </p:handoutMasterIdLst>
  <p:sldIdLst>
    <p:sldId id="256" r:id="rId2"/>
    <p:sldId id="272" r:id="rId3"/>
    <p:sldId id="274" r:id="rId4"/>
    <p:sldId id="275" r:id="rId5"/>
    <p:sldId id="276" r:id="rId6"/>
    <p:sldId id="292" r:id="rId7"/>
    <p:sldId id="315" r:id="rId8"/>
    <p:sldId id="323" r:id="rId9"/>
    <p:sldId id="293" r:id="rId10"/>
    <p:sldId id="294" r:id="rId11"/>
    <p:sldId id="316" r:id="rId12"/>
    <p:sldId id="324" r:id="rId13"/>
    <p:sldId id="317" r:id="rId14"/>
    <p:sldId id="318" r:id="rId15"/>
    <p:sldId id="319" r:id="rId16"/>
    <p:sldId id="320" r:id="rId17"/>
    <p:sldId id="321" r:id="rId18"/>
    <p:sldId id="322" r:id="rId19"/>
    <p:sldId id="277" r:id="rId20"/>
    <p:sldId id="278" r:id="rId21"/>
    <p:sldId id="279" r:id="rId22"/>
    <p:sldId id="280" r:id="rId23"/>
    <p:sldId id="281" r:id="rId24"/>
    <p:sldId id="307" r:id="rId25"/>
    <p:sldId id="308" r:id="rId26"/>
    <p:sldId id="309" r:id="rId27"/>
    <p:sldId id="310" r:id="rId28"/>
    <p:sldId id="282" r:id="rId29"/>
    <p:sldId id="283" r:id="rId30"/>
    <p:sldId id="311" r:id="rId31"/>
    <p:sldId id="312" r:id="rId32"/>
    <p:sldId id="313" r:id="rId33"/>
    <p:sldId id="314" r:id="rId34"/>
    <p:sldId id="284" r:id="rId35"/>
    <p:sldId id="285" r:id="rId36"/>
    <p:sldId id="286" r:id="rId37"/>
    <p:sldId id="287" r:id="rId38"/>
    <p:sldId id="291" r:id="rId39"/>
    <p:sldId id="288" r:id="rId40"/>
    <p:sldId id="289" r:id="rId41"/>
    <p:sldId id="290" r:id="rId42"/>
    <p:sldId id="295" r:id="rId43"/>
    <p:sldId id="296" r:id="rId44"/>
    <p:sldId id="297" r:id="rId45"/>
    <p:sldId id="298" r:id="rId46"/>
    <p:sldId id="299" r:id="rId47"/>
    <p:sldId id="300" r:id="rId48"/>
    <p:sldId id="301" r:id="rId49"/>
    <p:sldId id="302" r:id="rId50"/>
    <p:sldId id="303" r:id="rId51"/>
    <p:sldId id="304" r:id="rId52"/>
    <p:sldId id="305" r:id="rId53"/>
  </p:sldIdLst>
  <p:sldSz cx="9144000" cy="6858000" type="screen4x3"/>
  <p:notesSz cx="6735763" cy="9866313"/>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8" autoAdjust="0"/>
    <p:restoredTop sz="96327" autoAdjust="0"/>
  </p:normalViewPr>
  <p:slideViewPr>
    <p:cSldViewPr>
      <p:cViewPr varScale="1">
        <p:scale>
          <a:sx n="128" d="100"/>
          <a:sy n="128" d="100"/>
        </p:scale>
        <p:origin x="384" y="17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_rels/viewProps.xml.rels><?xml version="1.0" encoding="UTF-8" standalone="yes"?>
<Relationships xmlns="http://schemas.openxmlformats.org/package/2006/relationships"><Relationship Id="rId1" Type="http://schemas.openxmlformats.org/officeDocument/2006/relationships/slide" Target="slides/slide29.xml"/></Relationships>
</file>

<file path=ppt/charts/_rels/chart1.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vmlahtii\AppData\Local\Microsoft\Windows\Temporary%20Internet%20Files\Content.Outlook\ZUY95NZU\Ilkan%20k&#228;ppyr&#228;t%20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vmlahtii\AppData\Local\Microsoft\Windows\Temporary%20Internet%20Files\Content.Outlook\ZUY95NZU\Ilkan%20k&#228;ppyr&#228;t%20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vmlahtii\AppData\Local\Microsoft\Windows\Temporary%20Internet%20Files\Content.Outlook\ZUY95NZU\Ilkan%20k&#228;ppyr&#228;t%20201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vmlahtii\AppData\Local\Microsoft\Windows\Temporary%20Internet%20Files\Content.Outlook\ZUY95NZU\Ilkan%20k&#228;ppyr&#228;t%20201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vmlahtii\AppData\Local\Microsoft\Windows\Temporary%20Internet%20Files\Content.Outlook\ZUY95NZU\Ilkan%20k&#228;ppyr&#228;t%20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vn-data01\tuja\APOT%20harjoituksia\Budjetti\Macedonia\Tax%20rate%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Palkansaajamaksut</a:t>
            </a:r>
          </a:p>
        </c:rich>
      </c:tx>
      <c:overlay val="0"/>
    </c:title>
    <c:autoTitleDeleted val="0"/>
    <c:plotArea>
      <c:layout/>
      <c:lineChart>
        <c:grouping val="standard"/>
        <c:varyColors val="0"/>
        <c:ser>
          <c:idx val="0"/>
          <c:order val="0"/>
          <c:tx>
            <c:strRef>
              <c:f>Taul5!$B$3</c:f>
              <c:strCache>
                <c:ptCount val="1"/>
                <c:pt idx="0">
                  <c:v>Tax rate - SSC</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Taul5!$B$4:$B$754</c:f>
              <c:numCache>
                <c:formatCode>General</c:formatCode>
                <c:ptCount val="751"/>
                <c:pt idx="0">
                  <c:v>0</c:v>
                </c:pt>
                <c:pt idx="1">
                  <c:v>8.3600000000000048</c:v>
                </c:pt>
                <c:pt idx="2">
                  <c:v>8.3600000000000048</c:v>
                </c:pt>
                <c:pt idx="3">
                  <c:v>8.3600000000000048</c:v>
                </c:pt>
                <c:pt idx="4">
                  <c:v>8.3600000000000048</c:v>
                </c:pt>
                <c:pt idx="5">
                  <c:v>8.3600000000000048</c:v>
                </c:pt>
                <c:pt idx="6">
                  <c:v>8.3600000000000048</c:v>
                </c:pt>
                <c:pt idx="7">
                  <c:v>8.3600000000000048</c:v>
                </c:pt>
                <c:pt idx="8">
                  <c:v>8.3600000000000048</c:v>
                </c:pt>
                <c:pt idx="9">
                  <c:v>8.3600000000000048</c:v>
                </c:pt>
                <c:pt idx="10">
                  <c:v>8.3600000000000048</c:v>
                </c:pt>
                <c:pt idx="11">
                  <c:v>8.3600000000000048</c:v>
                </c:pt>
                <c:pt idx="12">
                  <c:v>8.3600000000000048</c:v>
                </c:pt>
                <c:pt idx="13">
                  <c:v>8.3600000000000048</c:v>
                </c:pt>
                <c:pt idx="14">
                  <c:v>8.3600000000000048</c:v>
                </c:pt>
                <c:pt idx="15">
                  <c:v>8.3600000000000048</c:v>
                </c:pt>
                <c:pt idx="16">
                  <c:v>8.3600000000000048</c:v>
                </c:pt>
                <c:pt idx="17">
                  <c:v>8.3600000000000048</c:v>
                </c:pt>
                <c:pt idx="18">
                  <c:v>8.3600000000000048</c:v>
                </c:pt>
                <c:pt idx="19">
                  <c:v>8.3600000000000048</c:v>
                </c:pt>
                <c:pt idx="20">
                  <c:v>8.3600000000000048</c:v>
                </c:pt>
                <c:pt idx="21">
                  <c:v>8.3600000000000048</c:v>
                </c:pt>
                <c:pt idx="22">
                  <c:v>8.3600000000000048</c:v>
                </c:pt>
                <c:pt idx="23">
                  <c:v>8.3600000000000048</c:v>
                </c:pt>
                <c:pt idx="24">
                  <c:v>8.3600000000000048</c:v>
                </c:pt>
                <c:pt idx="25">
                  <c:v>8.3600000000000048</c:v>
                </c:pt>
                <c:pt idx="26">
                  <c:v>8.3600000000000048</c:v>
                </c:pt>
                <c:pt idx="27">
                  <c:v>8.3600000000000048</c:v>
                </c:pt>
                <c:pt idx="28">
                  <c:v>8.3600000000000048</c:v>
                </c:pt>
                <c:pt idx="29">
                  <c:v>8.3600000000000048</c:v>
                </c:pt>
                <c:pt idx="30">
                  <c:v>8.3600000000000048</c:v>
                </c:pt>
                <c:pt idx="31">
                  <c:v>8.3600000000000048</c:v>
                </c:pt>
                <c:pt idx="32">
                  <c:v>8.3600000000000048</c:v>
                </c:pt>
                <c:pt idx="33">
                  <c:v>8.3600000000000048</c:v>
                </c:pt>
                <c:pt idx="34">
                  <c:v>8.3600000000000048</c:v>
                </c:pt>
                <c:pt idx="35">
                  <c:v>8.3600000000000048</c:v>
                </c:pt>
                <c:pt idx="36">
                  <c:v>8.3600000000000048</c:v>
                </c:pt>
                <c:pt idx="37">
                  <c:v>8.3600000000000048</c:v>
                </c:pt>
                <c:pt idx="38">
                  <c:v>8.3600000000000048</c:v>
                </c:pt>
                <c:pt idx="39">
                  <c:v>8.3600000000000048</c:v>
                </c:pt>
                <c:pt idx="40">
                  <c:v>8.3600000000000048</c:v>
                </c:pt>
                <c:pt idx="41">
                  <c:v>8.3600000000000048</c:v>
                </c:pt>
                <c:pt idx="42">
                  <c:v>8.3600000000000048</c:v>
                </c:pt>
                <c:pt idx="43">
                  <c:v>8.3600000000000048</c:v>
                </c:pt>
                <c:pt idx="44">
                  <c:v>8.3600000000000048</c:v>
                </c:pt>
                <c:pt idx="45">
                  <c:v>8.3600000000000048</c:v>
                </c:pt>
                <c:pt idx="46">
                  <c:v>8.3600000000000048</c:v>
                </c:pt>
                <c:pt idx="47">
                  <c:v>8.3600000000000048</c:v>
                </c:pt>
                <c:pt idx="48">
                  <c:v>8.3600000000000048</c:v>
                </c:pt>
                <c:pt idx="49">
                  <c:v>8.3600000000000048</c:v>
                </c:pt>
                <c:pt idx="50">
                  <c:v>8.3600000000000048</c:v>
                </c:pt>
                <c:pt idx="51">
                  <c:v>8.3600000000000048</c:v>
                </c:pt>
                <c:pt idx="52">
                  <c:v>8.3600000000000048</c:v>
                </c:pt>
                <c:pt idx="53">
                  <c:v>8.3600000000000048</c:v>
                </c:pt>
                <c:pt idx="54">
                  <c:v>8.3600000000000048</c:v>
                </c:pt>
                <c:pt idx="55">
                  <c:v>8.3600000000000048</c:v>
                </c:pt>
                <c:pt idx="56">
                  <c:v>8.3600000000000048</c:v>
                </c:pt>
                <c:pt idx="57">
                  <c:v>8.3600000000000048</c:v>
                </c:pt>
                <c:pt idx="58">
                  <c:v>8.3600000000000048</c:v>
                </c:pt>
                <c:pt idx="59">
                  <c:v>8.3600000000000048</c:v>
                </c:pt>
                <c:pt idx="60">
                  <c:v>8.3600000000000048</c:v>
                </c:pt>
                <c:pt idx="61">
                  <c:v>8.3600000000000048</c:v>
                </c:pt>
                <c:pt idx="62">
                  <c:v>8.3600000000000048</c:v>
                </c:pt>
                <c:pt idx="63">
                  <c:v>8.3600000000000048</c:v>
                </c:pt>
                <c:pt idx="64">
                  <c:v>8.3600000000000048</c:v>
                </c:pt>
                <c:pt idx="65">
                  <c:v>8.3600000000000048</c:v>
                </c:pt>
                <c:pt idx="66">
                  <c:v>8.3600000000000048</c:v>
                </c:pt>
                <c:pt idx="67">
                  <c:v>8.3600000000000048</c:v>
                </c:pt>
                <c:pt idx="68">
                  <c:v>8.3600000000000048</c:v>
                </c:pt>
                <c:pt idx="69">
                  <c:v>8.3600000000000048</c:v>
                </c:pt>
                <c:pt idx="70">
                  <c:v>8.3600000000000048</c:v>
                </c:pt>
                <c:pt idx="71">
                  <c:v>8.3600000000000048</c:v>
                </c:pt>
                <c:pt idx="72">
                  <c:v>8.3600000000000048</c:v>
                </c:pt>
                <c:pt idx="73">
                  <c:v>8.3600000000000048</c:v>
                </c:pt>
                <c:pt idx="74">
                  <c:v>8.3600000000000048</c:v>
                </c:pt>
                <c:pt idx="75">
                  <c:v>8.3600000000000048</c:v>
                </c:pt>
                <c:pt idx="76">
                  <c:v>8.3600000000000048</c:v>
                </c:pt>
                <c:pt idx="77">
                  <c:v>8.3600000000000048</c:v>
                </c:pt>
                <c:pt idx="78">
                  <c:v>8.3600000000000048</c:v>
                </c:pt>
                <c:pt idx="79">
                  <c:v>8.3600000000000048</c:v>
                </c:pt>
                <c:pt idx="80">
                  <c:v>8.3600000000000048</c:v>
                </c:pt>
                <c:pt idx="81">
                  <c:v>8.3600000000000048</c:v>
                </c:pt>
                <c:pt idx="82">
                  <c:v>8.3600000000000048</c:v>
                </c:pt>
                <c:pt idx="83">
                  <c:v>8.3600000000000048</c:v>
                </c:pt>
                <c:pt idx="84">
                  <c:v>8.3600000000000048</c:v>
                </c:pt>
                <c:pt idx="85">
                  <c:v>8.3600000000000048</c:v>
                </c:pt>
                <c:pt idx="86">
                  <c:v>8.3600000000000048</c:v>
                </c:pt>
                <c:pt idx="87">
                  <c:v>8.3600000000000048</c:v>
                </c:pt>
                <c:pt idx="88">
                  <c:v>8.3600000000000048</c:v>
                </c:pt>
                <c:pt idx="89">
                  <c:v>8.4</c:v>
                </c:pt>
                <c:pt idx="90">
                  <c:v>8.4</c:v>
                </c:pt>
                <c:pt idx="91">
                  <c:v>8.4</c:v>
                </c:pt>
                <c:pt idx="92">
                  <c:v>8.4</c:v>
                </c:pt>
                <c:pt idx="93">
                  <c:v>8.4</c:v>
                </c:pt>
                <c:pt idx="94">
                  <c:v>8.4</c:v>
                </c:pt>
                <c:pt idx="95">
                  <c:v>8.4</c:v>
                </c:pt>
                <c:pt idx="96">
                  <c:v>8.4</c:v>
                </c:pt>
                <c:pt idx="97">
                  <c:v>8.4</c:v>
                </c:pt>
                <c:pt idx="98">
                  <c:v>8.4</c:v>
                </c:pt>
                <c:pt idx="99">
                  <c:v>8.4</c:v>
                </c:pt>
                <c:pt idx="100">
                  <c:v>8.4</c:v>
                </c:pt>
                <c:pt idx="101">
                  <c:v>8.4</c:v>
                </c:pt>
                <c:pt idx="102">
                  <c:v>8.4</c:v>
                </c:pt>
                <c:pt idx="103">
                  <c:v>8.39</c:v>
                </c:pt>
                <c:pt idx="104">
                  <c:v>8.39</c:v>
                </c:pt>
                <c:pt idx="105">
                  <c:v>8.39</c:v>
                </c:pt>
                <c:pt idx="106">
                  <c:v>8.39</c:v>
                </c:pt>
                <c:pt idx="107">
                  <c:v>8.39</c:v>
                </c:pt>
                <c:pt idx="108">
                  <c:v>8.39</c:v>
                </c:pt>
                <c:pt idx="109">
                  <c:v>8.39</c:v>
                </c:pt>
                <c:pt idx="110">
                  <c:v>8.39</c:v>
                </c:pt>
                <c:pt idx="111">
                  <c:v>8.39</c:v>
                </c:pt>
                <c:pt idx="112">
                  <c:v>8.39</c:v>
                </c:pt>
                <c:pt idx="113">
                  <c:v>8.39</c:v>
                </c:pt>
                <c:pt idx="114">
                  <c:v>8.39</c:v>
                </c:pt>
                <c:pt idx="115">
                  <c:v>8.39</c:v>
                </c:pt>
                <c:pt idx="116">
                  <c:v>8.39</c:v>
                </c:pt>
                <c:pt idx="117">
                  <c:v>8.39</c:v>
                </c:pt>
                <c:pt idx="118">
                  <c:v>8.39</c:v>
                </c:pt>
                <c:pt idx="119">
                  <c:v>8.39</c:v>
                </c:pt>
                <c:pt idx="120">
                  <c:v>8.39</c:v>
                </c:pt>
                <c:pt idx="121">
                  <c:v>8.39</c:v>
                </c:pt>
                <c:pt idx="122">
                  <c:v>8.39</c:v>
                </c:pt>
                <c:pt idx="123">
                  <c:v>8.39</c:v>
                </c:pt>
                <c:pt idx="124">
                  <c:v>8.39</c:v>
                </c:pt>
                <c:pt idx="125">
                  <c:v>8.39</c:v>
                </c:pt>
                <c:pt idx="126">
                  <c:v>8.39</c:v>
                </c:pt>
                <c:pt idx="127">
                  <c:v>8.39</c:v>
                </c:pt>
                <c:pt idx="128">
                  <c:v>8.39</c:v>
                </c:pt>
                <c:pt idx="129">
                  <c:v>8.39</c:v>
                </c:pt>
                <c:pt idx="130">
                  <c:v>8.39</c:v>
                </c:pt>
                <c:pt idx="131">
                  <c:v>8.39</c:v>
                </c:pt>
                <c:pt idx="132">
                  <c:v>8.39</c:v>
                </c:pt>
                <c:pt idx="133">
                  <c:v>8.39</c:v>
                </c:pt>
                <c:pt idx="134">
                  <c:v>8.39</c:v>
                </c:pt>
                <c:pt idx="135">
                  <c:v>8.39</c:v>
                </c:pt>
                <c:pt idx="136">
                  <c:v>8.39</c:v>
                </c:pt>
                <c:pt idx="137">
                  <c:v>8.39</c:v>
                </c:pt>
                <c:pt idx="138">
                  <c:v>8.3800000000000008</c:v>
                </c:pt>
                <c:pt idx="139">
                  <c:v>8.3800000000000008</c:v>
                </c:pt>
                <c:pt idx="140">
                  <c:v>8.3800000000000008</c:v>
                </c:pt>
                <c:pt idx="141">
                  <c:v>8.3800000000000008</c:v>
                </c:pt>
                <c:pt idx="142">
                  <c:v>8.3800000000000008</c:v>
                </c:pt>
                <c:pt idx="143">
                  <c:v>8.3800000000000008</c:v>
                </c:pt>
                <c:pt idx="144">
                  <c:v>8.3800000000000008</c:v>
                </c:pt>
                <c:pt idx="145">
                  <c:v>8.3800000000000008</c:v>
                </c:pt>
                <c:pt idx="146">
                  <c:v>8.3800000000000008</c:v>
                </c:pt>
                <c:pt idx="147">
                  <c:v>8.3800000000000008</c:v>
                </c:pt>
                <c:pt idx="148">
                  <c:v>8.3800000000000008</c:v>
                </c:pt>
                <c:pt idx="149">
                  <c:v>8.3800000000000008</c:v>
                </c:pt>
                <c:pt idx="150">
                  <c:v>8.3800000000000008</c:v>
                </c:pt>
                <c:pt idx="151">
                  <c:v>8.3800000000000008</c:v>
                </c:pt>
                <c:pt idx="152">
                  <c:v>8.3800000000000008</c:v>
                </c:pt>
                <c:pt idx="153">
                  <c:v>8.3800000000000008</c:v>
                </c:pt>
                <c:pt idx="154">
                  <c:v>8.3800000000000008</c:v>
                </c:pt>
                <c:pt idx="155">
                  <c:v>8.3800000000000008</c:v>
                </c:pt>
                <c:pt idx="156">
                  <c:v>8.3800000000000008</c:v>
                </c:pt>
                <c:pt idx="157">
                  <c:v>8.3800000000000008</c:v>
                </c:pt>
                <c:pt idx="158">
                  <c:v>8.3800000000000008</c:v>
                </c:pt>
                <c:pt idx="159">
                  <c:v>8.3800000000000008</c:v>
                </c:pt>
                <c:pt idx="160">
                  <c:v>8.3800000000000008</c:v>
                </c:pt>
                <c:pt idx="161">
                  <c:v>8.3800000000000008</c:v>
                </c:pt>
                <c:pt idx="162">
                  <c:v>8.3800000000000008</c:v>
                </c:pt>
                <c:pt idx="163">
                  <c:v>8.3800000000000008</c:v>
                </c:pt>
                <c:pt idx="164">
                  <c:v>8.3800000000000008</c:v>
                </c:pt>
                <c:pt idx="165">
                  <c:v>8.3800000000000008</c:v>
                </c:pt>
                <c:pt idx="166">
                  <c:v>8.3800000000000008</c:v>
                </c:pt>
                <c:pt idx="167">
                  <c:v>8.3800000000000008</c:v>
                </c:pt>
                <c:pt idx="168">
                  <c:v>8.3800000000000008</c:v>
                </c:pt>
                <c:pt idx="169">
                  <c:v>8.3800000000000008</c:v>
                </c:pt>
                <c:pt idx="170">
                  <c:v>8.3800000000000008</c:v>
                </c:pt>
                <c:pt idx="171">
                  <c:v>8.3800000000000008</c:v>
                </c:pt>
                <c:pt idx="172">
                  <c:v>8.3800000000000008</c:v>
                </c:pt>
                <c:pt idx="173">
                  <c:v>8.3800000000000008</c:v>
                </c:pt>
                <c:pt idx="174">
                  <c:v>8.3800000000000008</c:v>
                </c:pt>
                <c:pt idx="175">
                  <c:v>8.3800000000000008</c:v>
                </c:pt>
                <c:pt idx="176">
                  <c:v>8.3800000000000008</c:v>
                </c:pt>
                <c:pt idx="177">
                  <c:v>8.3800000000000008</c:v>
                </c:pt>
                <c:pt idx="178">
                  <c:v>8.3800000000000008</c:v>
                </c:pt>
                <c:pt idx="179">
                  <c:v>8.3800000000000008</c:v>
                </c:pt>
                <c:pt idx="180">
                  <c:v>8.3800000000000008</c:v>
                </c:pt>
                <c:pt idx="181">
                  <c:v>8.3800000000000008</c:v>
                </c:pt>
                <c:pt idx="182">
                  <c:v>8.3800000000000008</c:v>
                </c:pt>
                <c:pt idx="183">
                  <c:v>8.3800000000000008</c:v>
                </c:pt>
                <c:pt idx="184">
                  <c:v>8.3800000000000008</c:v>
                </c:pt>
                <c:pt idx="185">
                  <c:v>8.3800000000000008</c:v>
                </c:pt>
                <c:pt idx="186">
                  <c:v>8.3800000000000008</c:v>
                </c:pt>
                <c:pt idx="187">
                  <c:v>8.3800000000000008</c:v>
                </c:pt>
                <c:pt idx="188">
                  <c:v>8.3800000000000008</c:v>
                </c:pt>
                <c:pt idx="189">
                  <c:v>8.3800000000000008</c:v>
                </c:pt>
                <c:pt idx="190">
                  <c:v>8.3800000000000008</c:v>
                </c:pt>
                <c:pt idx="191">
                  <c:v>8.3800000000000008</c:v>
                </c:pt>
                <c:pt idx="192">
                  <c:v>8.3800000000000008</c:v>
                </c:pt>
                <c:pt idx="193">
                  <c:v>8.3800000000000008</c:v>
                </c:pt>
                <c:pt idx="194">
                  <c:v>8.3800000000000008</c:v>
                </c:pt>
                <c:pt idx="195">
                  <c:v>8.3800000000000008</c:v>
                </c:pt>
                <c:pt idx="196">
                  <c:v>8.3800000000000008</c:v>
                </c:pt>
                <c:pt idx="197">
                  <c:v>8.3800000000000008</c:v>
                </c:pt>
                <c:pt idx="198">
                  <c:v>8.3800000000000008</c:v>
                </c:pt>
                <c:pt idx="199">
                  <c:v>8.3800000000000008</c:v>
                </c:pt>
                <c:pt idx="200">
                  <c:v>8.3800000000000008</c:v>
                </c:pt>
                <c:pt idx="201">
                  <c:v>8.3800000000000008</c:v>
                </c:pt>
                <c:pt idx="202">
                  <c:v>8.3800000000000008</c:v>
                </c:pt>
                <c:pt idx="203">
                  <c:v>8.3800000000000008</c:v>
                </c:pt>
                <c:pt idx="204">
                  <c:v>8.3800000000000008</c:v>
                </c:pt>
                <c:pt idx="205">
                  <c:v>8.3800000000000008</c:v>
                </c:pt>
                <c:pt idx="206">
                  <c:v>8.3800000000000008</c:v>
                </c:pt>
                <c:pt idx="207">
                  <c:v>8.3800000000000008</c:v>
                </c:pt>
                <c:pt idx="208">
                  <c:v>8.3800000000000008</c:v>
                </c:pt>
                <c:pt idx="209">
                  <c:v>8.3800000000000008</c:v>
                </c:pt>
                <c:pt idx="210">
                  <c:v>8.3700000000000028</c:v>
                </c:pt>
                <c:pt idx="211">
                  <c:v>8.3700000000000028</c:v>
                </c:pt>
                <c:pt idx="212">
                  <c:v>8.3700000000000028</c:v>
                </c:pt>
                <c:pt idx="213">
                  <c:v>8.3700000000000028</c:v>
                </c:pt>
                <c:pt idx="214">
                  <c:v>8.3700000000000028</c:v>
                </c:pt>
                <c:pt idx="215">
                  <c:v>8.3700000000000028</c:v>
                </c:pt>
                <c:pt idx="216">
                  <c:v>8.3700000000000028</c:v>
                </c:pt>
                <c:pt idx="217">
                  <c:v>8.3700000000000028</c:v>
                </c:pt>
                <c:pt idx="218">
                  <c:v>8.3700000000000028</c:v>
                </c:pt>
                <c:pt idx="219">
                  <c:v>8.3700000000000028</c:v>
                </c:pt>
                <c:pt idx="220">
                  <c:v>8.3700000000000028</c:v>
                </c:pt>
                <c:pt idx="221">
                  <c:v>8.3700000000000028</c:v>
                </c:pt>
                <c:pt idx="222">
                  <c:v>8.3700000000000028</c:v>
                </c:pt>
                <c:pt idx="223">
                  <c:v>8.3700000000000028</c:v>
                </c:pt>
                <c:pt idx="224">
                  <c:v>8.3700000000000028</c:v>
                </c:pt>
                <c:pt idx="225">
                  <c:v>8.3700000000000028</c:v>
                </c:pt>
                <c:pt idx="226">
                  <c:v>8.3700000000000028</c:v>
                </c:pt>
                <c:pt idx="227">
                  <c:v>8.3700000000000028</c:v>
                </c:pt>
                <c:pt idx="228">
                  <c:v>8.3700000000000028</c:v>
                </c:pt>
                <c:pt idx="229">
                  <c:v>8.3700000000000028</c:v>
                </c:pt>
                <c:pt idx="230">
                  <c:v>8.3700000000000028</c:v>
                </c:pt>
                <c:pt idx="231">
                  <c:v>8.3700000000000028</c:v>
                </c:pt>
                <c:pt idx="232">
                  <c:v>8.3700000000000028</c:v>
                </c:pt>
                <c:pt idx="233">
                  <c:v>8.3700000000000028</c:v>
                </c:pt>
                <c:pt idx="234">
                  <c:v>8.3700000000000028</c:v>
                </c:pt>
                <c:pt idx="235">
                  <c:v>8.3700000000000028</c:v>
                </c:pt>
                <c:pt idx="236">
                  <c:v>8.3700000000000028</c:v>
                </c:pt>
                <c:pt idx="237">
                  <c:v>8.3700000000000028</c:v>
                </c:pt>
                <c:pt idx="238">
                  <c:v>8.3700000000000028</c:v>
                </c:pt>
                <c:pt idx="239">
                  <c:v>8.3700000000000028</c:v>
                </c:pt>
                <c:pt idx="240">
                  <c:v>8.3700000000000028</c:v>
                </c:pt>
                <c:pt idx="241">
                  <c:v>8.3700000000000028</c:v>
                </c:pt>
                <c:pt idx="242">
                  <c:v>8.3700000000000028</c:v>
                </c:pt>
                <c:pt idx="243">
                  <c:v>8.3700000000000028</c:v>
                </c:pt>
                <c:pt idx="244">
                  <c:v>8.3700000000000028</c:v>
                </c:pt>
                <c:pt idx="245">
                  <c:v>8.3700000000000028</c:v>
                </c:pt>
                <c:pt idx="246">
                  <c:v>8.3700000000000028</c:v>
                </c:pt>
                <c:pt idx="247">
                  <c:v>8.3700000000000028</c:v>
                </c:pt>
                <c:pt idx="248">
                  <c:v>8.3700000000000028</c:v>
                </c:pt>
                <c:pt idx="249">
                  <c:v>8.3700000000000028</c:v>
                </c:pt>
                <c:pt idx="250">
                  <c:v>8.3700000000000028</c:v>
                </c:pt>
                <c:pt idx="251">
                  <c:v>8.3700000000000028</c:v>
                </c:pt>
                <c:pt idx="252">
                  <c:v>8.3700000000000028</c:v>
                </c:pt>
                <c:pt idx="253">
                  <c:v>8.3700000000000028</c:v>
                </c:pt>
                <c:pt idx="254">
                  <c:v>8.3700000000000028</c:v>
                </c:pt>
                <c:pt idx="255">
                  <c:v>8.3700000000000028</c:v>
                </c:pt>
                <c:pt idx="256">
                  <c:v>8.3700000000000028</c:v>
                </c:pt>
                <c:pt idx="257">
                  <c:v>8.3700000000000028</c:v>
                </c:pt>
                <c:pt idx="258">
                  <c:v>8.3700000000000028</c:v>
                </c:pt>
                <c:pt idx="259">
                  <c:v>8.3700000000000028</c:v>
                </c:pt>
                <c:pt idx="260">
                  <c:v>8.3700000000000028</c:v>
                </c:pt>
                <c:pt idx="261">
                  <c:v>8.3700000000000028</c:v>
                </c:pt>
                <c:pt idx="262">
                  <c:v>8.3700000000000028</c:v>
                </c:pt>
                <c:pt idx="263">
                  <c:v>8.3700000000000028</c:v>
                </c:pt>
                <c:pt idx="264">
                  <c:v>8.3700000000000028</c:v>
                </c:pt>
                <c:pt idx="265">
                  <c:v>8.3700000000000028</c:v>
                </c:pt>
                <c:pt idx="266">
                  <c:v>8.3700000000000028</c:v>
                </c:pt>
                <c:pt idx="267">
                  <c:v>8.3700000000000028</c:v>
                </c:pt>
                <c:pt idx="268">
                  <c:v>8.3700000000000028</c:v>
                </c:pt>
                <c:pt idx="269">
                  <c:v>8.3700000000000028</c:v>
                </c:pt>
                <c:pt idx="270">
                  <c:v>8.3700000000000028</c:v>
                </c:pt>
                <c:pt idx="271">
                  <c:v>8.3700000000000028</c:v>
                </c:pt>
                <c:pt idx="272">
                  <c:v>8.3700000000000028</c:v>
                </c:pt>
                <c:pt idx="273">
                  <c:v>8.3700000000000028</c:v>
                </c:pt>
                <c:pt idx="274">
                  <c:v>8.3700000000000028</c:v>
                </c:pt>
                <c:pt idx="275">
                  <c:v>8.3700000000000028</c:v>
                </c:pt>
                <c:pt idx="276">
                  <c:v>8.3700000000000028</c:v>
                </c:pt>
                <c:pt idx="277">
                  <c:v>8.3700000000000028</c:v>
                </c:pt>
                <c:pt idx="278">
                  <c:v>8.3700000000000028</c:v>
                </c:pt>
                <c:pt idx="279">
                  <c:v>8.3700000000000028</c:v>
                </c:pt>
                <c:pt idx="280">
                  <c:v>8.3700000000000028</c:v>
                </c:pt>
                <c:pt idx="281">
                  <c:v>8.3700000000000028</c:v>
                </c:pt>
                <c:pt idx="282">
                  <c:v>8.3700000000000028</c:v>
                </c:pt>
                <c:pt idx="283">
                  <c:v>8.3700000000000028</c:v>
                </c:pt>
                <c:pt idx="284">
                  <c:v>8.3700000000000028</c:v>
                </c:pt>
                <c:pt idx="285">
                  <c:v>8.3700000000000028</c:v>
                </c:pt>
                <c:pt idx="286">
                  <c:v>8.3700000000000028</c:v>
                </c:pt>
                <c:pt idx="287">
                  <c:v>8.3700000000000028</c:v>
                </c:pt>
                <c:pt idx="288">
                  <c:v>8.3700000000000028</c:v>
                </c:pt>
                <c:pt idx="289">
                  <c:v>8.3700000000000028</c:v>
                </c:pt>
                <c:pt idx="290">
                  <c:v>8.3700000000000028</c:v>
                </c:pt>
                <c:pt idx="291">
                  <c:v>8.3700000000000028</c:v>
                </c:pt>
                <c:pt idx="292">
                  <c:v>8.3700000000000028</c:v>
                </c:pt>
                <c:pt idx="293">
                  <c:v>8.3700000000000028</c:v>
                </c:pt>
                <c:pt idx="294">
                  <c:v>8.3700000000000028</c:v>
                </c:pt>
                <c:pt idx="295">
                  <c:v>8.3700000000000028</c:v>
                </c:pt>
                <c:pt idx="296">
                  <c:v>8.3700000000000028</c:v>
                </c:pt>
                <c:pt idx="297">
                  <c:v>8.3700000000000028</c:v>
                </c:pt>
                <c:pt idx="298">
                  <c:v>8.3700000000000028</c:v>
                </c:pt>
                <c:pt idx="299">
                  <c:v>8.3700000000000028</c:v>
                </c:pt>
                <c:pt idx="300">
                  <c:v>8.3700000000000028</c:v>
                </c:pt>
                <c:pt idx="301">
                  <c:v>8.3700000000000028</c:v>
                </c:pt>
                <c:pt idx="302">
                  <c:v>8.3700000000000028</c:v>
                </c:pt>
                <c:pt idx="303">
                  <c:v>8.3700000000000028</c:v>
                </c:pt>
                <c:pt idx="304">
                  <c:v>8.3700000000000028</c:v>
                </c:pt>
                <c:pt idx="305">
                  <c:v>8.3700000000000028</c:v>
                </c:pt>
                <c:pt idx="306">
                  <c:v>8.3700000000000028</c:v>
                </c:pt>
                <c:pt idx="307">
                  <c:v>8.3700000000000028</c:v>
                </c:pt>
                <c:pt idx="308">
                  <c:v>8.3700000000000028</c:v>
                </c:pt>
                <c:pt idx="309">
                  <c:v>8.3700000000000028</c:v>
                </c:pt>
                <c:pt idx="310">
                  <c:v>8.3700000000000028</c:v>
                </c:pt>
                <c:pt idx="311">
                  <c:v>8.3700000000000028</c:v>
                </c:pt>
                <c:pt idx="312">
                  <c:v>8.3700000000000028</c:v>
                </c:pt>
                <c:pt idx="313">
                  <c:v>8.3700000000000028</c:v>
                </c:pt>
                <c:pt idx="314">
                  <c:v>8.3700000000000028</c:v>
                </c:pt>
                <c:pt idx="315">
                  <c:v>8.3700000000000028</c:v>
                </c:pt>
                <c:pt idx="316">
                  <c:v>8.3700000000000028</c:v>
                </c:pt>
                <c:pt idx="317">
                  <c:v>8.3700000000000028</c:v>
                </c:pt>
                <c:pt idx="318">
                  <c:v>8.3700000000000028</c:v>
                </c:pt>
                <c:pt idx="319">
                  <c:v>8.3700000000000028</c:v>
                </c:pt>
                <c:pt idx="320">
                  <c:v>8.3700000000000028</c:v>
                </c:pt>
                <c:pt idx="321">
                  <c:v>8.3700000000000028</c:v>
                </c:pt>
                <c:pt idx="322">
                  <c:v>8.3700000000000028</c:v>
                </c:pt>
                <c:pt idx="323">
                  <c:v>8.3700000000000028</c:v>
                </c:pt>
                <c:pt idx="324">
                  <c:v>8.3700000000000028</c:v>
                </c:pt>
                <c:pt idx="325">
                  <c:v>8.3700000000000028</c:v>
                </c:pt>
                <c:pt idx="326">
                  <c:v>8.3700000000000028</c:v>
                </c:pt>
                <c:pt idx="327">
                  <c:v>8.3700000000000028</c:v>
                </c:pt>
                <c:pt idx="328">
                  <c:v>8.3700000000000028</c:v>
                </c:pt>
                <c:pt idx="329">
                  <c:v>8.3700000000000028</c:v>
                </c:pt>
                <c:pt idx="330">
                  <c:v>8.3700000000000028</c:v>
                </c:pt>
                <c:pt idx="331">
                  <c:v>8.3700000000000028</c:v>
                </c:pt>
                <c:pt idx="332">
                  <c:v>8.3700000000000028</c:v>
                </c:pt>
                <c:pt idx="333">
                  <c:v>8.3700000000000028</c:v>
                </c:pt>
                <c:pt idx="334">
                  <c:v>8.3700000000000028</c:v>
                </c:pt>
                <c:pt idx="335">
                  <c:v>8.3700000000000028</c:v>
                </c:pt>
                <c:pt idx="336">
                  <c:v>8.3700000000000028</c:v>
                </c:pt>
                <c:pt idx="337">
                  <c:v>8.3700000000000028</c:v>
                </c:pt>
                <c:pt idx="338">
                  <c:v>8.3700000000000028</c:v>
                </c:pt>
                <c:pt idx="339">
                  <c:v>8.3700000000000028</c:v>
                </c:pt>
                <c:pt idx="340">
                  <c:v>8.3700000000000028</c:v>
                </c:pt>
                <c:pt idx="341">
                  <c:v>8.3700000000000028</c:v>
                </c:pt>
                <c:pt idx="342">
                  <c:v>8.3700000000000028</c:v>
                </c:pt>
                <c:pt idx="343">
                  <c:v>8.3700000000000028</c:v>
                </c:pt>
                <c:pt idx="344">
                  <c:v>8.3700000000000028</c:v>
                </c:pt>
                <c:pt idx="345">
                  <c:v>8.3700000000000028</c:v>
                </c:pt>
                <c:pt idx="346">
                  <c:v>8.3700000000000028</c:v>
                </c:pt>
                <c:pt idx="347">
                  <c:v>8.3700000000000028</c:v>
                </c:pt>
                <c:pt idx="348">
                  <c:v>8.3700000000000028</c:v>
                </c:pt>
                <c:pt idx="349">
                  <c:v>8.3700000000000028</c:v>
                </c:pt>
                <c:pt idx="350">
                  <c:v>8.3700000000000028</c:v>
                </c:pt>
                <c:pt idx="351">
                  <c:v>8.3700000000000028</c:v>
                </c:pt>
                <c:pt idx="352">
                  <c:v>8.3700000000000028</c:v>
                </c:pt>
                <c:pt idx="353">
                  <c:v>8.3700000000000028</c:v>
                </c:pt>
                <c:pt idx="354">
                  <c:v>8.3700000000000028</c:v>
                </c:pt>
                <c:pt idx="355">
                  <c:v>8.3700000000000028</c:v>
                </c:pt>
                <c:pt idx="356">
                  <c:v>8.3700000000000028</c:v>
                </c:pt>
                <c:pt idx="357">
                  <c:v>8.3700000000000028</c:v>
                </c:pt>
                <c:pt idx="358">
                  <c:v>8.3700000000000028</c:v>
                </c:pt>
                <c:pt idx="359">
                  <c:v>8.3700000000000028</c:v>
                </c:pt>
                <c:pt idx="360">
                  <c:v>8.3700000000000028</c:v>
                </c:pt>
                <c:pt idx="361">
                  <c:v>8.3700000000000028</c:v>
                </c:pt>
                <c:pt idx="362">
                  <c:v>8.3700000000000028</c:v>
                </c:pt>
                <c:pt idx="363">
                  <c:v>8.3700000000000028</c:v>
                </c:pt>
                <c:pt idx="364">
                  <c:v>8.3700000000000028</c:v>
                </c:pt>
                <c:pt idx="365">
                  <c:v>8.3700000000000028</c:v>
                </c:pt>
                <c:pt idx="366">
                  <c:v>8.3700000000000028</c:v>
                </c:pt>
                <c:pt idx="367">
                  <c:v>8.3700000000000028</c:v>
                </c:pt>
                <c:pt idx="368">
                  <c:v>8.3700000000000028</c:v>
                </c:pt>
                <c:pt idx="369">
                  <c:v>8.3700000000000028</c:v>
                </c:pt>
                <c:pt idx="370">
                  <c:v>8.3700000000000028</c:v>
                </c:pt>
                <c:pt idx="371">
                  <c:v>8.3700000000000028</c:v>
                </c:pt>
                <c:pt idx="372">
                  <c:v>8.3700000000000028</c:v>
                </c:pt>
                <c:pt idx="373">
                  <c:v>8.3700000000000028</c:v>
                </c:pt>
                <c:pt idx="374">
                  <c:v>8.3700000000000028</c:v>
                </c:pt>
                <c:pt idx="375">
                  <c:v>8.3700000000000028</c:v>
                </c:pt>
                <c:pt idx="376">
                  <c:v>8.3700000000000028</c:v>
                </c:pt>
                <c:pt idx="377">
                  <c:v>8.3700000000000028</c:v>
                </c:pt>
                <c:pt idx="378">
                  <c:v>8.3700000000000028</c:v>
                </c:pt>
                <c:pt idx="379">
                  <c:v>8.3700000000000028</c:v>
                </c:pt>
                <c:pt idx="380">
                  <c:v>8.3700000000000028</c:v>
                </c:pt>
                <c:pt idx="381">
                  <c:v>8.3700000000000028</c:v>
                </c:pt>
                <c:pt idx="382">
                  <c:v>8.3700000000000028</c:v>
                </c:pt>
                <c:pt idx="383">
                  <c:v>8.3700000000000028</c:v>
                </c:pt>
                <c:pt idx="384">
                  <c:v>8.3700000000000028</c:v>
                </c:pt>
                <c:pt idx="385">
                  <c:v>8.3700000000000028</c:v>
                </c:pt>
                <c:pt idx="386">
                  <c:v>8.3700000000000028</c:v>
                </c:pt>
                <c:pt idx="387">
                  <c:v>8.3700000000000028</c:v>
                </c:pt>
                <c:pt idx="388">
                  <c:v>8.3700000000000028</c:v>
                </c:pt>
                <c:pt idx="389">
                  <c:v>8.3700000000000028</c:v>
                </c:pt>
                <c:pt idx="390">
                  <c:v>8.3700000000000028</c:v>
                </c:pt>
                <c:pt idx="391">
                  <c:v>8.3700000000000028</c:v>
                </c:pt>
                <c:pt idx="392">
                  <c:v>8.3700000000000028</c:v>
                </c:pt>
                <c:pt idx="393">
                  <c:v>8.3700000000000028</c:v>
                </c:pt>
                <c:pt idx="394">
                  <c:v>8.3700000000000028</c:v>
                </c:pt>
                <c:pt idx="395">
                  <c:v>8.3700000000000028</c:v>
                </c:pt>
                <c:pt idx="396">
                  <c:v>8.3700000000000028</c:v>
                </c:pt>
                <c:pt idx="397">
                  <c:v>8.3700000000000028</c:v>
                </c:pt>
                <c:pt idx="398">
                  <c:v>8.3700000000000028</c:v>
                </c:pt>
                <c:pt idx="399">
                  <c:v>8.3700000000000028</c:v>
                </c:pt>
                <c:pt idx="400">
                  <c:v>8.3700000000000028</c:v>
                </c:pt>
                <c:pt idx="401">
                  <c:v>8.3700000000000028</c:v>
                </c:pt>
                <c:pt idx="402">
                  <c:v>8.3700000000000028</c:v>
                </c:pt>
                <c:pt idx="403">
                  <c:v>8.3700000000000028</c:v>
                </c:pt>
                <c:pt idx="404">
                  <c:v>8.3700000000000028</c:v>
                </c:pt>
                <c:pt idx="405">
                  <c:v>8.3700000000000028</c:v>
                </c:pt>
                <c:pt idx="406">
                  <c:v>8.3700000000000028</c:v>
                </c:pt>
                <c:pt idx="407">
                  <c:v>8.3700000000000028</c:v>
                </c:pt>
                <c:pt idx="408">
                  <c:v>8.3700000000000028</c:v>
                </c:pt>
                <c:pt idx="409">
                  <c:v>8.3700000000000028</c:v>
                </c:pt>
                <c:pt idx="410">
                  <c:v>8.3700000000000028</c:v>
                </c:pt>
                <c:pt idx="411">
                  <c:v>8.3700000000000028</c:v>
                </c:pt>
                <c:pt idx="412">
                  <c:v>8.3700000000000028</c:v>
                </c:pt>
                <c:pt idx="413">
                  <c:v>8.3700000000000028</c:v>
                </c:pt>
                <c:pt idx="414">
                  <c:v>8.3700000000000028</c:v>
                </c:pt>
                <c:pt idx="415">
                  <c:v>8.3700000000000028</c:v>
                </c:pt>
                <c:pt idx="416">
                  <c:v>8.3700000000000028</c:v>
                </c:pt>
                <c:pt idx="417">
                  <c:v>8.3700000000000028</c:v>
                </c:pt>
                <c:pt idx="418">
                  <c:v>8.3700000000000028</c:v>
                </c:pt>
                <c:pt idx="419">
                  <c:v>8.3700000000000028</c:v>
                </c:pt>
                <c:pt idx="420">
                  <c:v>8.3700000000000028</c:v>
                </c:pt>
                <c:pt idx="421">
                  <c:v>8.3700000000000028</c:v>
                </c:pt>
                <c:pt idx="422">
                  <c:v>8.3700000000000028</c:v>
                </c:pt>
                <c:pt idx="423">
                  <c:v>8.3700000000000028</c:v>
                </c:pt>
                <c:pt idx="424">
                  <c:v>8.3700000000000028</c:v>
                </c:pt>
                <c:pt idx="425">
                  <c:v>8.3700000000000028</c:v>
                </c:pt>
                <c:pt idx="426">
                  <c:v>8.3700000000000028</c:v>
                </c:pt>
                <c:pt idx="427">
                  <c:v>8.3700000000000028</c:v>
                </c:pt>
                <c:pt idx="428">
                  <c:v>8.3700000000000028</c:v>
                </c:pt>
                <c:pt idx="429">
                  <c:v>8.3700000000000028</c:v>
                </c:pt>
                <c:pt idx="430">
                  <c:v>8.3700000000000028</c:v>
                </c:pt>
                <c:pt idx="431">
                  <c:v>8.3700000000000028</c:v>
                </c:pt>
                <c:pt idx="432">
                  <c:v>8.3700000000000028</c:v>
                </c:pt>
                <c:pt idx="433">
                  <c:v>8.3700000000000028</c:v>
                </c:pt>
                <c:pt idx="434">
                  <c:v>8.3700000000000028</c:v>
                </c:pt>
                <c:pt idx="435">
                  <c:v>8.3700000000000028</c:v>
                </c:pt>
                <c:pt idx="436">
                  <c:v>8.3700000000000028</c:v>
                </c:pt>
                <c:pt idx="437">
                  <c:v>8.3700000000000028</c:v>
                </c:pt>
                <c:pt idx="438">
                  <c:v>8.3700000000000028</c:v>
                </c:pt>
                <c:pt idx="439">
                  <c:v>8.3600000000000048</c:v>
                </c:pt>
                <c:pt idx="440">
                  <c:v>8.3600000000000048</c:v>
                </c:pt>
                <c:pt idx="441">
                  <c:v>8.3600000000000048</c:v>
                </c:pt>
                <c:pt idx="442">
                  <c:v>8.3600000000000048</c:v>
                </c:pt>
                <c:pt idx="443">
                  <c:v>8.3600000000000048</c:v>
                </c:pt>
                <c:pt idx="444">
                  <c:v>8.3600000000000048</c:v>
                </c:pt>
                <c:pt idx="445">
                  <c:v>8.3600000000000048</c:v>
                </c:pt>
                <c:pt idx="446">
                  <c:v>8.3600000000000048</c:v>
                </c:pt>
                <c:pt idx="447">
                  <c:v>8.3600000000000048</c:v>
                </c:pt>
                <c:pt idx="448">
                  <c:v>8.3600000000000048</c:v>
                </c:pt>
                <c:pt idx="449">
                  <c:v>8.3600000000000048</c:v>
                </c:pt>
                <c:pt idx="450">
                  <c:v>8.3600000000000048</c:v>
                </c:pt>
                <c:pt idx="451">
                  <c:v>8.3600000000000048</c:v>
                </c:pt>
                <c:pt idx="452">
                  <c:v>8.3600000000000048</c:v>
                </c:pt>
                <c:pt idx="453">
                  <c:v>8.3600000000000048</c:v>
                </c:pt>
                <c:pt idx="454">
                  <c:v>8.3600000000000048</c:v>
                </c:pt>
                <c:pt idx="455">
                  <c:v>8.3600000000000048</c:v>
                </c:pt>
                <c:pt idx="456">
                  <c:v>8.3600000000000048</c:v>
                </c:pt>
                <c:pt idx="457">
                  <c:v>8.3600000000000048</c:v>
                </c:pt>
                <c:pt idx="458">
                  <c:v>8.3600000000000048</c:v>
                </c:pt>
                <c:pt idx="459">
                  <c:v>8.3600000000000048</c:v>
                </c:pt>
                <c:pt idx="460">
                  <c:v>8.3600000000000048</c:v>
                </c:pt>
                <c:pt idx="461">
                  <c:v>8.3600000000000048</c:v>
                </c:pt>
                <c:pt idx="462">
                  <c:v>8.3600000000000048</c:v>
                </c:pt>
                <c:pt idx="463">
                  <c:v>8.3600000000000048</c:v>
                </c:pt>
                <c:pt idx="464">
                  <c:v>8.3600000000000048</c:v>
                </c:pt>
                <c:pt idx="465">
                  <c:v>8.3600000000000048</c:v>
                </c:pt>
                <c:pt idx="466">
                  <c:v>8.3600000000000048</c:v>
                </c:pt>
                <c:pt idx="467">
                  <c:v>8.3600000000000048</c:v>
                </c:pt>
                <c:pt idx="468">
                  <c:v>8.3600000000000048</c:v>
                </c:pt>
                <c:pt idx="469">
                  <c:v>8.3600000000000048</c:v>
                </c:pt>
                <c:pt idx="470">
                  <c:v>8.3600000000000048</c:v>
                </c:pt>
                <c:pt idx="471">
                  <c:v>8.3600000000000048</c:v>
                </c:pt>
                <c:pt idx="472">
                  <c:v>8.3600000000000048</c:v>
                </c:pt>
                <c:pt idx="473">
                  <c:v>8.3600000000000048</c:v>
                </c:pt>
                <c:pt idx="474">
                  <c:v>8.3600000000000048</c:v>
                </c:pt>
                <c:pt idx="475">
                  <c:v>8.3600000000000048</c:v>
                </c:pt>
                <c:pt idx="476">
                  <c:v>8.3600000000000048</c:v>
                </c:pt>
                <c:pt idx="477">
                  <c:v>8.3600000000000048</c:v>
                </c:pt>
                <c:pt idx="478">
                  <c:v>8.3600000000000048</c:v>
                </c:pt>
                <c:pt idx="479">
                  <c:v>8.3600000000000048</c:v>
                </c:pt>
                <c:pt idx="480">
                  <c:v>8.3600000000000048</c:v>
                </c:pt>
                <c:pt idx="481">
                  <c:v>8.3600000000000048</c:v>
                </c:pt>
                <c:pt idx="482">
                  <c:v>8.3600000000000048</c:v>
                </c:pt>
                <c:pt idx="483">
                  <c:v>8.3600000000000048</c:v>
                </c:pt>
                <c:pt idx="484">
                  <c:v>8.3600000000000048</c:v>
                </c:pt>
                <c:pt idx="485">
                  <c:v>8.3600000000000048</c:v>
                </c:pt>
                <c:pt idx="486">
                  <c:v>8.3600000000000048</c:v>
                </c:pt>
                <c:pt idx="487">
                  <c:v>8.3600000000000048</c:v>
                </c:pt>
                <c:pt idx="488">
                  <c:v>8.3600000000000048</c:v>
                </c:pt>
                <c:pt idx="489">
                  <c:v>8.3600000000000048</c:v>
                </c:pt>
                <c:pt idx="490">
                  <c:v>8.3600000000000048</c:v>
                </c:pt>
                <c:pt idx="491">
                  <c:v>8.3600000000000048</c:v>
                </c:pt>
                <c:pt idx="492">
                  <c:v>8.3600000000000048</c:v>
                </c:pt>
                <c:pt idx="493">
                  <c:v>8.3600000000000048</c:v>
                </c:pt>
                <c:pt idx="494">
                  <c:v>8.3600000000000048</c:v>
                </c:pt>
                <c:pt idx="495">
                  <c:v>8.3600000000000048</c:v>
                </c:pt>
                <c:pt idx="496">
                  <c:v>8.3600000000000048</c:v>
                </c:pt>
                <c:pt idx="497">
                  <c:v>8.3600000000000048</c:v>
                </c:pt>
                <c:pt idx="498">
                  <c:v>8.3600000000000048</c:v>
                </c:pt>
                <c:pt idx="499">
                  <c:v>8.3600000000000048</c:v>
                </c:pt>
                <c:pt idx="500">
                  <c:v>8.3600000000000048</c:v>
                </c:pt>
                <c:pt idx="501">
                  <c:v>8.3600000000000048</c:v>
                </c:pt>
                <c:pt idx="502">
                  <c:v>8.3600000000000048</c:v>
                </c:pt>
                <c:pt idx="503">
                  <c:v>8.3600000000000048</c:v>
                </c:pt>
                <c:pt idx="504">
                  <c:v>8.3600000000000048</c:v>
                </c:pt>
                <c:pt idx="505">
                  <c:v>8.3600000000000048</c:v>
                </c:pt>
                <c:pt idx="506">
                  <c:v>8.3600000000000048</c:v>
                </c:pt>
                <c:pt idx="507">
                  <c:v>8.3600000000000048</c:v>
                </c:pt>
                <c:pt idx="508">
                  <c:v>8.3600000000000048</c:v>
                </c:pt>
                <c:pt idx="509">
                  <c:v>8.3600000000000048</c:v>
                </c:pt>
                <c:pt idx="510">
                  <c:v>8.3600000000000048</c:v>
                </c:pt>
                <c:pt idx="511">
                  <c:v>8.3600000000000048</c:v>
                </c:pt>
                <c:pt idx="512">
                  <c:v>8.3600000000000048</c:v>
                </c:pt>
                <c:pt idx="513">
                  <c:v>8.3600000000000048</c:v>
                </c:pt>
                <c:pt idx="514">
                  <c:v>8.3600000000000048</c:v>
                </c:pt>
                <c:pt idx="515">
                  <c:v>8.3600000000000048</c:v>
                </c:pt>
                <c:pt idx="516">
                  <c:v>8.3600000000000048</c:v>
                </c:pt>
                <c:pt idx="517">
                  <c:v>8.3600000000000048</c:v>
                </c:pt>
                <c:pt idx="518">
                  <c:v>8.3600000000000048</c:v>
                </c:pt>
                <c:pt idx="519">
                  <c:v>8.3600000000000048</c:v>
                </c:pt>
                <c:pt idx="520">
                  <c:v>8.3600000000000048</c:v>
                </c:pt>
                <c:pt idx="521">
                  <c:v>8.3600000000000048</c:v>
                </c:pt>
                <c:pt idx="522">
                  <c:v>8.3600000000000048</c:v>
                </c:pt>
                <c:pt idx="523">
                  <c:v>8.3600000000000048</c:v>
                </c:pt>
                <c:pt idx="524">
                  <c:v>8.3600000000000048</c:v>
                </c:pt>
                <c:pt idx="525">
                  <c:v>8.3600000000000048</c:v>
                </c:pt>
                <c:pt idx="526">
                  <c:v>8.3600000000000048</c:v>
                </c:pt>
                <c:pt idx="527">
                  <c:v>8.3600000000000048</c:v>
                </c:pt>
                <c:pt idx="528">
                  <c:v>8.3600000000000048</c:v>
                </c:pt>
                <c:pt idx="529">
                  <c:v>8.3600000000000048</c:v>
                </c:pt>
                <c:pt idx="530">
                  <c:v>8.3600000000000048</c:v>
                </c:pt>
                <c:pt idx="531">
                  <c:v>8.3600000000000048</c:v>
                </c:pt>
                <c:pt idx="532">
                  <c:v>8.3600000000000048</c:v>
                </c:pt>
                <c:pt idx="533">
                  <c:v>8.3600000000000048</c:v>
                </c:pt>
                <c:pt idx="534">
                  <c:v>8.3600000000000048</c:v>
                </c:pt>
                <c:pt idx="535">
                  <c:v>8.3600000000000048</c:v>
                </c:pt>
                <c:pt idx="536">
                  <c:v>8.3600000000000048</c:v>
                </c:pt>
                <c:pt idx="537">
                  <c:v>8.3600000000000048</c:v>
                </c:pt>
                <c:pt idx="538">
                  <c:v>8.3600000000000048</c:v>
                </c:pt>
                <c:pt idx="539">
                  <c:v>8.3600000000000048</c:v>
                </c:pt>
                <c:pt idx="540">
                  <c:v>8.3600000000000048</c:v>
                </c:pt>
                <c:pt idx="541">
                  <c:v>8.3600000000000048</c:v>
                </c:pt>
                <c:pt idx="542">
                  <c:v>8.3600000000000048</c:v>
                </c:pt>
                <c:pt idx="543">
                  <c:v>8.3600000000000048</c:v>
                </c:pt>
                <c:pt idx="544">
                  <c:v>8.3600000000000048</c:v>
                </c:pt>
                <c:pt idx="545">
                  <c:v>8.3600000000000048</c:v>
                </c:pt>
                <c:pt idx="546">
                  <c:v>8.3600000000000048</c:v>
                </c:pt>
                <c:pt idx="547">
                  <c:v>8.3600000000000048</c:v>
                </c:pt>
                <c:pt idx="548">
                  <c:v>8.3600000000000048</c:v>
                </c:pt>
                <c:pt idx="549">
                  <c:v>8.3600000000000048</c:v>
                </c:pt>
                <c:pt idx="550">
                  <c:v>8.3600000000000048</c:v>
                </c:pt>
                <c:pt idx="551">
                  <c:v>8.3600000000000048</c:v>
                </c:pt>
                <c:pt idx="552">
                  <c:v>8.3600000000000048</c:v>
                </c:pt>
                <c:pt idx="553">
                  <c:v>8.3600000000000048</c:v>
                </c:pt>
                <c:pt idx="554">
                  <c:v>8.3600000000000048</c:v>
                </c:pt>
                <c:pt idx="555">
                  <c:v>8.3600000000000048</c:v>
                </c:pt>
                <c:pt idx="556">
                  <c:v>8.3600000000000048</c:v>
                </c:pt>
                <c:pt idx="557">
                  <c:v>8.3600000000000048</c:v>
                </c:pt>
                <c:pt idx="558">
                  <c:v>8.3600000000000048</c:v>
                </c:pt>
                <c:pt idx="559">
                  <c:v>8.3600000000000048</c:v>
                </c:pt>
                <c:pt idx="560">
                  <c:v>8.3600000000000048</c:v>
                </c:pt>
                <c:pt idx="561">
                  <c:v>8.3600000000000048</c:v>
                </c:pt>
                <c:pt idx="562">
                  <c:v>8.3600000000000048</c:v>
                </c:pt>
                <c:pt idx="563">
                  <c:v>8.3600000000000048</c:v>
                </c:pt>
                <c:pt idx="564">
                  <c:v>8.3600000000000048</c:v>
                </c:pt>
                <c:pt idx="565">
                  <c:v>8.3600000000000048</c:v>
                </c:pt>
                <c:pt idx="566">
                  <c:v>8.3600000000000048</c:v>
                </c:pt>
                <c:pt idx="567">
                  <c:v>8.3600000000000048</c:v>
                </c:pt>
                <c:pt idx="568">
                  <c:v>8.3600000000000048</c:v>
                </c:pt>
                <c:pt idx="569">
                  <c:v>8.3600000000000048</c:v>
                </c:pt>
                <c:pt idx="570">
                  <c:v>8.3600000000000048</c:v>
                </c:pt>
                <c:pt idx="571">
                  <c:v>8.3600000000000048</c:v>
                </c:pt>
                <c:pt idx="572">
                  <c:v>8.3600000000000048</c:v>
                </c:pt>
                <c:pt idx="573">
                  <c:v>8.3600000000000048</c:v>
                </c:pt>
                <c:pt idx="574">
                  <c:v>8.3600000000000048</c:v>
                </c:pt>
                <c:pt idx="575">
                  <c:v>8.3600000000000048</c:v>
                </c:pt>
                <c:pt idx="576">
                  <c:v>8.3600000000000048</c:v>
                </c:pt>
                <c:pt idx="577">
                  <c:v>8.3600000000000048</c:v>
                </c:pt>
                <c:pt idx="578">
                  <c:v>8.3600000000000048</c:v>
                </c:pt>
                <c:pt idx="579">
                  <c:v>8.3600000000000048</c:v>
                </c:pt>
                <c:pt idx="580">
                  <c:v>8.3600000000000048</c:v>
                </c:pt>
                <c:pt idx="581">
                  <c:v>8.3600000000000048</c:v>
                </c:pt>
                <c:pt idx="582">
                  <c:v>8.3600000000000048</c:v>
                </c:pt>
                <c:pt idx="583">
                  <c:v>8.3600000000000048</c:v>
                </c:pt>
                <c:pt idx="584">
                  <c:v>8.3600000000000048</c:v>
                </c:pt>
                <c:pt idx="585">
                  <c:v>8.3600000000000048</c:v>
                </c:pt>
                <c:pt idx="586">
                  <c:v>8.3600000000000048</c:v>
                </c:pt>
                <c:pt idx="587">
                  <c:v>8.3600000000000048</c:v>
                </c:pt>
                <c:pt idx="588">
                  <c:v>8.3600000000000048</c:v>
                </c:pt>
                <c:pt idx="589">
                  <c:v>8.3600000000000048</c:v>
                </c:pt>
                <c:pt idx="590">
                  <c:v>8.3600000000000048</c:v>
                </c:pt>
                <c:pt idx="591">
                  <c:v>8.3600000000000048</c:v>
                </c:pt>
                <c:pt idx="592">
                  <c:v>8.3600000000000048</c:v>
                </c:pt>
                <c:pt idx="593">
                  <c:v>8.3600000000000048</c:v>
                </c:pt>
                <c:pt idx="594">
                  <c:v>8.3600000000000048</c:v>
                </c:pt>
                <c:pt idx="595">
                  <c:v>8.3600000000000048</c:v>
                </c:pt>
                <c:pt idx="596">
                  <c:v>8.3600000000000048</c:v>
                </c:pt>
                <c:pt idx="597">
                  <c:v>8.3600000000000048</c:v>
                </c:pt>
                <c:pt idx="598">
                  <c:v>8.3600000000000048</c:v>
                </c:pt>
                <c:pt idx="599">
                  <c:v>8.3600000000000048</c:v>
                </c:pt>
                <c:pt idx="600">
                  <c:v>8.3600000000000048</c:v>
                </c:pt>
                <c:pt idx="601">
                  <c:v>8.3600000000000048</c:v>
                </c:pt>
                <c:pt idx="602">
                  <c:v>8.3600000000000048</c:v>
                </c:pt>
                <c:pt idx="603">
                  <c:v>8.3600000000000048</c:v>
                </c:pt>
                <c:pt idx="604">
                  <c:v>8.3600000000000048</c:v>
                </c:pt>
                <c:pt idx="605">
                  <c:v>8.3600000000000048</c:v>
                </c:pt>
                <c:pt idx="606">
                  <c:v>8.3600000000000048</c:v>
                </c:pt>
                <c:pt idx="607">
                  <c:v>8.3600000000000048</c:v>
                </c:pt>
                <c:pt idx="608">
                  <c:v>8.3600000000000048</c:v>
                </c:pt>
                <c:pt idx="609">
                  <c:v>8.3600000000000048</c:v>
                </c:pt>
                <c:pt idx="610">
                  <c:v>8.3600000000000048</c:v>
                </c:pt>
                <c:pt idx="611">
                  <c:v>8.3600000000000048</c:v>
                </c:pt>
                <c:pt idx="612">
                  <c:v>8.3600000000000048</c:v>
                </c:pt>
                <c:pt idx="613">
                  <c:v>8.3600000000000048</c:v>
                </c:pt>
                <c:pt idx="614">
                  <c:v>8.3600000000000048</c:v>
                </c:pt>
                <c:pt idx="615">
                  <c:v>8.3600000000000048</c:v>
                </c:pt>
                <c:pt idx="616">
                  <c:v>8.3600000000000048</c:v>
                </c:pt>
                <c:pt idx="617">
                  <c:v>8.3600000000000048</c:v>
                </c:pt>
                <c:pt idx="618">
                  <c:v>8.3600000000000048</c:v>
                </c:pt>
                <c:pt idx="619">
                  <c:v>8.3600000000000048</c:v>
                </c:pt>
                <c:pt idx="620">
                  <c:v>8.3600000000000048</c:v>
                </c:pt>
                <c:pt idx="621">
                  <c:v>8.3600000000000048</c:v>
                </c:pt>
                <c:pt idx="622">
                  <c:v>8.3600000000000048</c:v>
                </c:pt>
                <c:pt idx="623">
                  <c:v>8.3600000000000048</c:v>
                </c:pt>
                <c:pt idx="624">
                  <c:v>8.3600000000000048</c:v>
                </c:pt>
                <c:pt idx="625">
                  <c:v>8.3600000000000048</c:v>
                </c:pt>
                <c:pt idx="626">
                  <c:v>8.3600000000000048</c:v>
                </c:pt>
                <c:pt idx="627">
                  <c:v>8.3600000000000048</c:v>
                </c:pt>
                <c:pt idx="628">
                  <c:v>8.3600000000000048</c:v>
                </c:pt>
                <c:pt idx="629">
                  <c:v>8.3600000000000048</c:v>
                </c:pt>
                <c:pt idx="630">
                  <c:v>8.3600000000000048</c:v>
                </c:pt>
                <c:pt idx="631">
                  <c:v>8.3600000000000048</c:v>
                </c:pt>
                <c:pt idx="632">
                  <c:v>8.3600000000000048</c:v>
                </c:pt>
                <c:pt idx="633">
                  <c:v>8.3600000000000048</c:v>
                </c:pt>
                <c:pt idx="634">
                  <c:v>8.3600000000000048</c:v>
                </c:pt>
                <c:pt idx="635">
                  <c:v>8.3600000000000048</c:v>
                </c:pt>
                <c:pt idx="636">
                  <c:v>8.3600000000000048</c:v>
                </c:pt>
                <c:pt idx="637">
                  <c:v>8.3600000000000048</c:v>
                </c:pt>
                <c:pt idx="638">
                  <c:v>8.3600000000000048</c:v>
                </c:pt>
                <c:pt idx="639">
                  <c:v>8.3600000000000048</c:v>
                </c:pt>
                <c:pt idx="640">
                  <c:v>8.3600000000000048</c:v>
                </c:pt>
                <c:pt idx="641">
                  <c:v>8.3600000000000048</c:v>
                </c:pt>
                <c:pt idx="642">
                  <c:v>8.3600000000000048</c:v>
                </c:pt>
                <c:pt idx="643">
                  <c:v>8.3600000000000048</c:v>
                </c:pt>
                <c:pt idx="644">
                  <c:v>8.3600000000000048</c:v>
                </c:pt>
                <c:pt idx="645">
                  <c:v>8.3600000000000048</c:v>
                </c:pt>
                <c:pt idx="646">
                  <c:v>8.3600000000000048</c:v>
                </c:pt>
                <c:pt idx="647">
                  <c:v>8.3600000000000048</c:v>
                </c:pt>
                <c:pt idx="648">
                  <c:v>8.3600000000000048</c:v>
                </c:pt>
                <c:pt idx="649">
                  <c:v>8.3600000000000048</c:v>
                </c:pt>
                <c:pt idx="650">
                  <c:v>8.3600000000000048</c:v>
                </c:pt>
                <c:pt idx="651">
                  <c:v>8.3600000000000048</c:v>
                </c:pt>
                <c:pt idx="652">
                  <c:v>8.3600000000000048</c:v>
                </c:pt>
                <c:pt idx="653">
                  <c:v>8.3600000000000048</c:v>
                </c:pt>
                <c:pt idx="654">
                  <c:v>8.3600000000000048</c:v>
                </c:pt>
                <c:pt idx="655">
                  <c:v>8.3600000000000048</c:v>
                </c:pt>
                <c:pt idx="656">
                  <c:v>8.3600000000000048</c:v>
                </c:pt>
                <c:pt idx="657">
                  <c:v>8.3600000000000048</c:v>
                </c:pt>
                <c:pt idx="658">
                  <c:v>8.3600000000000048</c:v>
                </c:pt>
                <c:pt idx="659">
                  <c:v>8.3600000000000048</c:v>
                </c:pt>
                <c:pt idx="660">
                  <c:v>8.3600000000000048</c:v>
                </c:pt>
                <c:pt idx="661">
                  <c:v>8.3600000000000048</c:v>
                </c:pt>
                <c:pt idx="662">
                  <c:v>8.3600000000000048</c:v>
                </c:pt>
                <c:pt idx="663">
                  <c:v>8.3600000000000048</c:v>
                </c:pt>
                <c:pt idx="664">
                  <c:v>8.3600000000000048</c:v>
                </c:pt>
                <c:pt idx="665">
                  <c:v>8.3600000000000048</c:v>
                </c:pt>
                <c:pt idx="666">
                  <c:v>8.3600000000000048</c:v>
                </c:pt>
                <c:pt idx="667">
                  <c:v>8.3600000000000048</c:v>
                </c:pt>
                <c:pt idx="668">
                  <c:v>8.3600000000000048</c:v>
                </c:pt>
                <c:pt idx="669">
                  <c:v>8.3600000000000048</c:v>
                </c:pt>
                <c:pt idx="670">
                  <c:v>8.3600000000000048</c:v>
                </c:pt>
                <c:pt idx="671">
                  <c:v>8.3600000000000048</c:v>
                </c:pt>
                <c:pt idx="672">
                  <c:v>8.3600000000000048</c:v>
                </c:pt>
                <c:pt idx="673">
                  <c:v>8.3600000000000048</c:v>
                </c:pt>
                <c:pt idx="674">
                  <c:v>8.3600000000000048</c:v>
                </c:pt>
                <c:pt idx="675">
                  <c:v>8.3600000000000048</c:v>
                </c:pt>
                <c:pt idx="676">
                  <c:v>8.3600000000000048</c:v>
                </c:pt>
                <c:pt idx="677">
                  <c:v>8.3600000000000048</c:v>
                </c:pt>
                <c:pt idx="678">
                  <c:v>8.3600000000000048</c:v>
                </c:pt>
                <c:pt idx="679">
                  <c:v>8.3600000000000048</c:v>
                </c:pt>
                <c:pt idx="680">
                  <c:v>8.3600000000000048</c:v>
                </c:pt>
                <c:pt idx="681">
                  <c:v>8.3600000000000048</c:v>
                </c:pt>
                <c:pt idx="682">
                  <c:v>8.3600000000000048</c:v>
                </c:pt>
                <c:pt idx="683">
                  <c:v>8.3600000000000048</c:v>
                </c:pt>
                <c:pt idx="684">
                  <c:v>8.3600000000000048</c:v>
                </c:pt>
                <c:pt idx="685">
                  <c:v>8.3600000000000048</c:v>
                </c:pt>
                <c:pt idx="686">
                  <c:v>8.3600000000000048</c:v>
                </c:pt>
                <c:pt idx="687">
                  <c:v>8.3600000000000048</c:v>
                </c:pt>
                <c:pt idx="688">
                  <c:v>8.3600000000000048</c:v>
                </c:pt>
                <c:pt idx="689">
                  <c:v>8.3600000000000048</c:v>
                </c:pt>
                <c:pt idx="690">
                  <c:v>8.3600000000000048</c:v>
                </c:pt>
                <c:pt idx="691">
                  <c:v>8.3600000000000048</c:v>
                </c:pt>
                <c:pt idx="692">
                  <c:v>8.3600000000000048</c:v>
                </c:pt>
                <c:pt idx="693">
                  <c:v>8.3600000000000048</c:v>
                </c:pt>
                <c:pt idx="694">
                  <c:v>8.3600000000000048</c:v>
                </c:pt>
                <c:pt idx="695">
                  <c:v>8.3600000000000048</c:v>
                </c:pt>
                <c:pt idx="696">
                  <c:v>8.3600000000000048</c:v>
                </c:pt>
                <c:pt idx="697">
                  <c:v>8.3600000000000048</c:v>
                </c:pt>
                <c:pt idx="698">
                  <c:v>8.3600000000000048</c:v>
                </c:pt>
                <c:pt idx="699">
                  <c:v>8.3600000000000048</c:v>
                </c:pt>
                <c:pt idx="700">
                  <c:v>8.3600000000000048</c:v>
                </c:pt>
                <c:pt idx="701">
                  <c:v>8.3600000000000048</c:v>
                </c:pt>
                <c:pt idx="702">
                  <c:v>8.3600000000000048</c:v>
                </c:pt>
                <c:pt idx="703">
                  <c:v>8.3600000000000048</c:v>
                </c:pt>
                <c:pt idx="704">
                  <c:v>8.3600000000000048</c:v>
                </c:pt>
                <c:pt idx="705">
                  <c:v>8.3600000000000048</c:v>
                </c:pt>
                <c:pt idx="706">
                  <c:v>8.3600000000000048</c:v>
                </c:pt>
                <c:pt idx="707">
                  <c:v>8.3600000000000048</c:v>
                </c:pt>
                <c:pt idx="708">
                  <c:v>8.3600000000000048</c:v>
                </c:pt>
                <c:pt idx="709">
                  <c:v>8.3600000000000048</c:v>
                </c:pt>
                <c:pt idx="710">
                  <c:v>8.3600000000000048</c:v>
                </c:pt>
                <c:pt idx="711">
                  <c:v>8.3600000000000048</c:v>
                </c:pt>
                <c:pt idx="712">
                  <c:v>8.3600000000000048</c:v>
                </c:pt>
                <c:pt idx="713">
                  <c:v>8.3600000000000048</c:v>
                </c:pt>
                <c:pt idx="714">
                  <c:v>8.3600000000000048</c:v>
                </c:pt>
                <c:pt idx="715">
                  <c:v>8.3600000000000048</c:v>
                </c:pt>
                <c:pt idx="716">
                  <c:v>8.3600000000000048</c:v>
                </c:pt>
                <c:pt idx="717">
                  <c:v>8.3600000000000048</c:v>
                </c:pt>
                <c:pt idx="718">
                  <c:v>8.3600000000000048</c:v>
                </c:pt>
                <c:pt idx="719">
                  <c:v>8.3600000000000048</c:v>
                </c:pt>
                <c:pt idx="720">
                  <c:v>8.3600000000000048</c:v>
                </c:pt>
                <c:pt idx="721">
                  <c:v>8.3600000000000048</c:v>
                </c:pt>
                <c:pt idx="722">
                  <c:v>8.3600000000000048</c:v>
                </c:pt>
                <c:pt idx="723">
                  <c:v>8.3600000000000048</c:v>
                </c:pt>
                <c:pt idx="724">
                  <c:v>8.3600000000000048</c:v>
                </c:pt>
                <c:pt idx="725">
                  <c:v>8.3600000000000048</c:v>
                </c:pt>
                <c:pt idx="726">
                  <c:v>8.3600000000000048</c:v>
                </c:pt>
                <c:pt idx="727">
                  <c:v>8.3600000000000048</c:v>
                </c:pt>
                <c:pt idx="728">
                  <c:v>8.3600000000000048</c:v>
                </c:pt>
                <c:pt idx="729">
                  <c:v>8.3600000000000048</c:v>
                </c:pt>
                <c:pt idx="730">
                  <c:v>8.3600000000000048</c:v>
                </c:pt>
                <c:pt idx="731">
                  <c:v>8.3600000000000048</c:v>
                </c:pt>
                <c:pt idx="732">
                  <c:v>8.3600000000000048</c:v>
                </c:pt>
                <c:pt idx="733">
                  <c:v>8.3600000000000048</c:v>
                </c:pt>
                <c:pt idx="734">
                  <c:v>8.3600000000000048</c:v>
                </c:pt>
                <c:pt idx="735">
                  <c:v>8.3600000000000048</c:v>
                </c:pt>
                <c:pt idx="736">
                  <c:v>8.3600000000000048</c:v>
                </c:pt>
                <c:pt idx="737">
                  <c:v>8.3600000000000048</c:v>
                </c:pt>
                <c:pt idx="738">
                  <c:v>8.3600000000000048</c:v>
                </c:pt>
                <c:pt idx="739">
                  <c:v>8.3600000000000048</c:v>
                </c:pt>
                <c:pt idx="740">
                  <c:v>8.3600000000000048</c:v>
                </c:pt>
                <c:pt idx="741">
                  <c:v>8.3600000000000048</c:v>
                </c:pt>
                <c:pt idx="742">
                  <c:v>8.3600000000000048</c:v>
                </c:pt>
                <c:pt idx="743">
                  <c:v>8.3600000000000048</c:v>
                </c:pt>
                <c:pt idx="744">
                  <c:v>8.3600000000000048</c:v>
                </c:pt>
                <c:pt idx="745">
                  <c:v>8.3600000000000048</c:v>
                </c:pt>
                <c:pt idx="746">
                  <c:v>8.3600000000000048</c:v>
                </c:pt>
                <c:pt idx="747">
                  <c:v>8.3600000000000048</c:v>
                </c:pt>
                <c:pt idx="748">
                  <c:v>8.3600000000000048</c:v>
                </c:pt>
                <c:pt idx="749">
                  <c:v>8.3600000000000048</c:v>
                </c:pt>
                <c:pt idx="750">
                  <c:v>8.3600000000000048</c:v>
                </c:pt>
              </c:numCache>
            </c:numRef>
          </c:val>
          <c:smooth val="0"/>
          <c:extLst>
            <c:ext xmlns:c16="http://schemas.microsoft.com/office/drawing/2014/chart" uri="{C3380CC4-5D6E-409C-BE32-E72D297353CC}">
              <c16:uniqueId val="{00000000-D51F-4A4D-9A96-2BA0206643FA}"/>
            </c:ext>
          </c:extLst>
        </c:ser>
        <c:dLbls>
          <c:showLegendKey val="0"/>
          <c:showVal val="0"/>
          <c:showCatName val="0"/>
          <c:showSerName val="0"/>
          <c:showPercent val="0"/>
          <c:showBubbleSize val="0"/>
        </c:dLbls>
        <c:smooth val="0"/>
        <c:axId val="109218816"/>
        <c:axId val="116663040"/>
      </c:lineChart>
      <c:catAx>
        <c:axId val="109218816"/>
        <c:scaling>
          <c:orientation val="minMax"/>
        </c:scaling>
        <c:delete val="0"/>
        <c:axPos val="b"/>
        <c:numFmt formatCode="General" sourceLinked="0"/>
        <c:majorTickMark val="out"/>
        <c:minorTickMark val="none"/>
        <c:tickLblPos val="nextTo"/>
        <c:crossAx val="116663040"/>
        <c:crosses val="autoZero"/>
        <c:auto val="1"/>
        <c:lblAlgn val="ctr"/>
        <c:lblOffset val="100"/>
        <c:tickLblSkip val="25"/>
        <c:tickMarkSkip val="25"/>
        <c:noMultiLvlLbl val="0"/>
      </c:catAx>
      <c:valAx>
        <c:axId val="116663040"/>
        <c:scaling>
          <c:orientation val="minMax"/>
          <c:max val="50"/>
        </c:scaling>
        <c:delete val="0"/>
        <c:axPos val="l"/>
        <c:majorGridlines/>
        <c:numFmt formatCode="General" sourceLinked="1"/>
        <c:majorTickMark val="out"/>
        <c:minorTickMark val="none"/>
        <c:tickLblPos val="nextTo"/>
        <c:crossAx val="109218816"/>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t>
            </a:r>
            <a:r>
              <a:rPr lang="en-US" baseline="0" dirty="0"/>
              <a:t> </a:t>
            </a:r>
            <a:r>
              <a:rPr lang="en-US" baseline="0" dirty="0" err="1"/>
              <a:t>valtion</a:t>
            </a:r>
            <a:r>
              <a:rPr lang="en-US" baseline="0" dirty="0"/>
              <a:t> </a:t>
            </a:r>
            <a:r>
              <a:rPr lang="en-US" baseline="0" dirty="0" err="1"/>
              <a:t>tulovero</a:t>
            </a:r>
            <a:endParaRPr lang="en-US" dirty="0"/>
          </a:p>
        </c:rich>
      </c:tx>
      <c:overlay val="0"/>
    </c:title>
    <c:autoTitleDeleted val="0"/>
    <c:plotArea>
      <c:layout/>
      <c:lineChart>
        <c:grouping val="standard"/>
        <c:varyColors val="0"/>
        <c:ser>
          <c:idx val="3"/>
          <c:order val="0"/>
          <c:tx>
            <c:strRef>
              <c:f>Taul5!$E$3</c:f>
              <c:strCache>
                <c:ptCount val="1"/>
                <c:pt idx="0">
                  <c:v>Tax rate - Progressive tax scales</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Taul5!$E$4:$E$754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28.110000000000031</c:v>
                </c:pt>
                <c:pt idx="39">
                  <c:v>28.110000000000031</c:v>
                </c:pt>
                <c:pt idx="40">
                  <c:v>28.110000000000031</c:v>
                </c:pt>
                <c:pt idx="41">
                  <c:v>28.110000000000031</c:v>
                </c:pt>
                <c:pt idx="42">
                  <c:v>28.110000000000031</c:v>
                </c:pt>
                <c:pt idx="43">
                  <c:v>28.110000000000031</c:v>
                </c:pt>
                <c:pt idx="44">
                  <c:v>28.110000000000031</c:v>
                </c:pt>
                <c:pt idx="45">
                  <c:v>28.110000000000031</c:v>
                </c:pt>
                <c:pt idx="46">
                  <c:v>28.110000000000031</c:v>
                </c:pt>
                <c:pt idx="47">
                  <c:v>28.110000000000031</c:v>
                </c:pt>
                <c:pt idx="48">
                  <c:v>28.110000000000031</c:v>
                </c:pt>
                <c:pt idx="49">
                  <c:v>28.110000000000031</c:v>
                </c:pt>
                <c:pt idx="50">
                  <c:v>28.110000000000031</c:v>
                </c:pt>
                <c:pt idx="51">
                  <c:v>28.110000000000031</c:v>
                </c:pt>
                <c:pt idx="52">
                  <c:v>28.110000000000031</c:v>
                </c:pt>
                <c:pt idx="53">
                  <c:v>28.110000000000031</c:v>
                </c:pt>
                <c:pt idx="54">
                  <c:v>28.110000000000031</c:v>
                </c:pt>
                <c:pt idx="55">
                  <c:v>28.110000000000031</c:v>
                </c:pt>
                <c:pt idx="56">
                  <c:v>28.110000000000031</c:v>
                </c:pt>
                <c:pt idx="57">
                  <c:v>28.110000000000031</c:v>
                </c:pt>
                <c:pt idx="58">
                  <c:v>28.110000000000031</c:v>
                </c:pt>
                <c:pt idx="59">
                  <c:v>28.110000000000031</c:v>
                </c:pt>
                <c:pt idx="60">
                  <c:v>28.110000000000031</c:v>
                </c:pt>
                <c:pt idx="61">
                  <c:v>28.110000000000031</c:v>
                </c:pt>
                <c:pt idx="62">
                  <c:v>28.110000000000031</c:v>
                </c:pt>
                <c:pt idx="63">
                  <c:v>28.110000000000031</c:v>
                </c:pt>
                <c:pt idx="64">
                  <c:v>28.110000000000031</c:v>
                </c:pt>
                <c:pt idx="65">
                  <c:v>28.110000000000031</c:v>
                </c:pt>
                <c:pt idx="66">
                  <c:v>28.110000000000031</c:v>
                </c:pt>
                <c:pt idx="67">
                  <c:v>28.110000000000031</c:v>
                </c:pt>
                <c:pt idx="68">
                  <c:v>28.110000000000031</c:v>
                </c:pt>
                <c:pt idx="69">
                  <c:v>28.110000000000031</c:v>
                </c:pt>
                <c:pt idx="70">
                  <c:v>28.110000000000031</c:v>
                </c:pt>
                <c:pt idx="71">
                  <c:v>28.110000000000031</c:v>
                </c:pt>
                <c:pt idx="72">
                  <c:v>28.110000000000031</c:v>
                </c:pt>
                <c:pt idx="73">
                  <c:v>28.110000000000031</c:v>
                </c:pt>
                <c:pt idx="74">
                  <c:v>28.110000000000031</c:v>
                </c:pt>
                <c:pt idx="75">
                  <c:v>28.110000000000031</c:v>
                </c:pt>
                <c:pt idx="76">
                  <c:v>28.110000000000031</c:v>
                </c:pt>
                <c:pt idx="77">
                  <c:v>28.110000000000031</c:v>
                </c:pt>
                <c:pt idx="78">
                  <c:v>28.110000000000031</c:v>
                </c:pt>
                <c:pt idx="79">
                  <c:v>28.110000000000031</c:v>
                </c:pt>
                <c:pt idx="80">
                  <c:v>28.110000000000031</c:v>
                </c:pt>
                <c:pt idx="81">
                  <c:v>28.110000000000031</c:v>
                </c:pt>
                <c:pt idx="82">
                  <c:v>28.110000000000031</c:v>
                </c:pt>
                <c:pt idx="83">
                  <c:v>28.110000000000031</c:v>
                </c:pt>
                <c:pt idx="84">
                  <c:v>28.110000000000031</c:v>
                </c:pt>
                <c:pt idx="85">
                  <c:v>28.110000000000031</c:v>
                </c:pt>
                <c:pt idx="86">
                  <c:v>28.110000000000031</c:v>
                </c:pt>
                <c:pt idx="87">
                  <c:v>28.110000000000031</c:v>
                </c:pt>
                <c:pt idx="88">
                  <c:v>28.110000000000031</c:v>
                </c:pt>
                <c:pt idx="89">
                  <c:v>28.17</c:v>
                </c:pt>
                <c:pt idx="90">
                  <c:v>28.23</c:v>
                </c:pt>
                <c:pt idx="91">
                  <c:v>28.3</c:v>
                </c:pt>
                <c:pt idx="92">
                  <c:v>28.36</c:v>
                </c:pt>
                <c:pt idx="93">
                  <c:v>28.419999999999987</c:v>
                </c:pt>
                <c:pt idx="94">
                  <c:v>28.479999999999986</c:v>
                </c:pt>
                <c:pt idx="95">
                  <c:v>28.54</c:v>
                </c:pt>
                <c:pt idx="96">
                  <c:v>28.6</c:v>
                </c:pt>
                <c:pt idx="97">
                  <c:v>28.66</c:v>
                </c:pt>
                <c:pt idx="98">
                  <c:v>28.71</c:v>
                </c:pt>
                <c:pt idx="99">
                  <c:v>28.77</c:v>
                </c:pt>
                <c:pt idx="100">
                  <c:v>28.82</c:v>
                </c:pt>
                <c:pt idx="101">
                  <c:v>28.88</c:v>
                </c:pt>
                <c:pt idx="102">
                  <c:v>28.93</c:v>
                </c:pt>
                <c:pt idx="103">
                  <c:v>28.979999999999986</c:v>
                </c:pt>
                <c:pt idx="104">
                  <c:v>29.03</c:v>
                </c:pt>
                <c:pt idx="105">
                  <c:v>29.080000000000002</c:v>
                </c:pt>
                <c:pt idx="106">
                  <c:v>29.12</c:v>
                </c:pt>
                <c:pt idx="107">
                  <c:v>29.17</c:v>
                </c:pt>
                <c:pt idx="108">
                  <c:v>29.22</c:v>
                </c:pt>
                <c:pt idx="109">
                  <c:v>29.259999999999987</c:v>
                </c:pt>
                <c:pt idx="110">
                  <c:v>29.310000000000031</c:v>
                </c:pt>
                <c:pt idx="111">
                  <c:v>29.35</c:v>
                </c:pt>
                <c:pt idx="112">
                  <c:v>29.39</c:v>
                </c:pt>
                <c:pt idx="113">
                  <c:v>29.439999999999987</c:v>
                </c:pt>
                <c:pt idx="114">
                  <c:v>29.479999999999986</c:v>
                </c:pt>
                <c:pt idx="115">
                  <c:v>29.52</c:v>
                </c:pt>
                <c:pt idx="116">
                  <c:v>29.560000000000002</c:v>
                </c:pt>
                <c:pt idx="117">
                  <c:v>29.6</c:v>
                </c:pt>
                <c:pt idx="118">
                  <c:v>29.64</c:v>
                </c:pt>
                <c:pt idx="119">
                  <c:v>29.67</c:v>
                </c:pt>
                <c:pt idx="120">
                  <c:v>29.71</c:v>
                </c:pt>
                <c:pt idx="121">
                  <c:v>29.75</c:v>
                </c:pt>
                <c:pt idx="122">
                  <c:v>29.779999999999987</c:v>
                </c:pt>
                <c:pt idx="123">
                  <c:v>29.82</c:v>
                </c:pt>
                <c:pt idx="124">
                  <c:v>29.85</c:v>
                </c:pt>
                <c:pt idx="125">
                  <c:v>29.89</c:v>
                </c:pt>
                <c:pt idx="126">
                  <c:v>29.919999999999987</c:v>
                </c:pt>
                <c:pt idx="127">
                  <c:v>29.95</c:v>
                </c:pt>
                <c:pt idx="128">
                  <c:v>29.990000000000002</c:v>
                </c:pt>
                <c:pt idx="129">
                  <c:v>30.02</c:v>
                </c:pt>
                <c:pt idx="130">
                  <c:v>30.05</c:v>
                </c:pt>
                <c:pt idx="131">
                  <c:v>30.080000000000002</c:v>
                </c:pt>
                <c:pt idx="132">
                  <c:v>30.110000000000031</c:v>
                </c:pt>
                <c:pt idx="133">
                  <c:v>30.150000000000031</c:v>
                </c:pt>
                <c:pt idx="134">
                  <c:v>30.25</c:v>
                </c:pt>
                <c:pt idx="135">
                  <c:v>30.36</c:v>
                </c:pt>
                <c:pt idx="136">
                  <c:v>30.459999999999987</c:v>
                </c:pt>
                <c:pt idx="137">
                  <c:v>30.560000000000002</c:v>
                </c:pt>
                <c:pt idx="138">
                  <c:v>30.66</c:v>
                </c:pt>
                <c:pt idx="139">
                  <c:v>30.759999999999987</c:v>
                </c:pt>
                <c:pt idx="140">
                  <c:v>30.86</c:v>
                </c:pt>
                <c:pt idx="141">
                  <c:v>30.95</c:v>
                </c:pt>
                <c:pt idx="142">
                  <c:v>31.05</c:v>
                </c:pt>
                <c:pt idx="143">
                  <c:v>31.14</c:v>
                </c:pt>
                <c:pt idx="144">
                  <c:v>31.23</c:v>
                </c:pt>
                <c:pt idx="145">
                  <c:v>31.32</c:v>
                </c:pt>
                <c:pt idx="146">
                  <c:v>31.41</c:v>
                </c:pt>
                <c:pt idx="147">
                  <c:v>31.5</c:v>
                </c:pt>
                <c:pt idx="148">
                  <c:v>31.59</c:v>
                </c:pt>
                <c:pt idx="149">
                  <c:v>31.67</c:v>
                </c:pt>
                <c:pt idx="150">
                  <c:v>31.759999999999987</c:v>
                </c:pt>
                <c:pt idx="151">
                  <c:v>31.84</c:v>
                </c:pt>
                <c:pt idx="152">
                  <c:v>31.919999999999987</c:v>
                </c:pt>
                <c:pt idx="153">
                  <c:v>32</c:v>
                </c:pt>
                <c:pt idx="154">
                  <c:v>32.08</c:v>
                </c:pt>
                <c:pt idx="155">
                  <c:v>32.160000000000011</c:v>
                </c:pt>
                <c:pt idx="156">
                  <c:v>32.24</c:v>
                </c:pt>
                <c:pt idx="157">
                  <c:v>32.32</c:v>
                </c:pt>
                <c:pt idx="158">
                  <c:v>32.39</c:v>
                </c:pt>
                <c:pt idx="159">
                  <c:v>32.47</c:v>
                </c:pt>
                <c:pt idx="160">
                  <c:v>32.54</c:v>
                </c:pt>
                <c:pt idx="161">
                  <c:v>32.620000000000012</c:v>
                </c:pt>
                <c:pt idx="162">
                  <c:v>32.690000000000012</c:v>
                </c:pt>
                <c:pt idx="163">
                  <c:v>32.760000000000012</c:v>
                </c:pt>
                <c:pt idx="164">
                  <c:v>32.83</c:v>
                </c:pt>
                <c:pt idx="165">
                  <c:v>32.9</c:v>
                </c:pt>
                <c:pt idx="166">
                  <c:v>32.97</c:v>
                </c:pt>
                <c:pt idx="167">
                  <c:v>33.04</c:v>
                </c:pt>
                <c:pt idx="168">
                  <c:v>33.11</c:v>
                </c:pt>
                <c:pt idx="169">
                  <c:v>33.17</c:v>
                </c:pt>
                <c:pt idx="170">
                  <c:v>33.24</c:v>
                </c:pt>
                <c:pt idx="171">
                  <c:v>33.300000000000004</c:v>
                </c:pt>
                <c:pt idx="172">
                  <c:v>33.370000000000005</c:v>
                </c:pt>
                <c:pt idx="173">
                  <c:v>33.43</c:v>
                </c:pt>
                <c:pt idx="174">
                  <c:v>33.5</c:v>
                </c:pt>
                <c:pt idx="175">
                  <c:v>33.56</c:v>
                </c:pt>
                <c:pt idx="176">
                  <c:v>33.620000000000012</c:v>
                </c:pt>
                <c:pt idx="177">
                  <c:v>33.68</c:v>
                </c:pt>
                <c:pt idx="178">
                  <c:v>33.74</c:v>
                </c:pt>
                <c:pt idx="179">
                  <c:v>33.800000000000004</c:v>
                </c:pt>
                <c:pt idx="180">
                  <c:v>33.86</c:v>
                </c:pt>
                <c:pt idx="181">
                  <c:v>33.92</c:v>
                </c:pt>
                <c:pt idx="182">
                  <c:v>33.97</c:v>
                </c:pt>
                <c:pt idx="183">
                  <c:v>34.03</c:v>
                </c:pt>
                <c:pt idx="184">
                  <c:v>34.090000000000003</c:v>
                </c:pt>
                <c:pt idx="185">
                  <c:v>34.14</c:v>
                </c:pt>
                <c:pt idx="186">
                  <c:v>34.200000000000003</c:v>
                </c:pt>
                <c:pt idx="187">
                  <c:v>34.25</c:v>
                </c:pt>
                <c:pt idx="188">
                  <c:v>34.300000000000004</c:v>
                </c:pt>
                <c:pt idx="189">
                  <c:v>34.36</c:v>
                </c:pt>
                <c:pt idx="190">
                  <c:v>34.410000000000004</c:v>
                </c:pt>
                <c:pt idx="191">
                  <c:v>34.46</c:v>
                </c:pt>
                <c:pt idx="192">
                  <c:v>34.51</c:v>
                </c:pt>
                <c:pt idx="193">
                  <c:v>34.56</c:v>
                </c:pt>
                <c:pt idx="194">
                  <c:v>34.620000000000012</c:v>
                </c:pt>
                <c:pt idx="195">
                  <c:v>34.67</c:v>
                </c:pt>
                <c:pt idx="196">
                  <c:v>34.71</c:v>
                </c:pt>
                <c:pt idx="197">
                  <c:v>34.760000000000012</c:v>
                </c:pt>
                <c:pt idx="198">
                  <c:v>34.809999999999995</c:v>
                </c:pt>
                <c:pt idx="199">
                  <c:v>34.86</c:v>
                </c:pt>
                <c:pt idx="200">
                  <c:v>34.910000000000004</c:v>
                </c:pt>
                <c:pt idx="201">
                  <c:v>34.949999999999996</c:v>
                </c:pt>
                <c:pt idx="202">
                  <c:v>35</c:v>
                </c:pt>
                <c:pt idx="203">
                  <c:v>35.050000000000004</c:v>
                </c:pt>
                <c:pt idx="204">
                  <c:v>35.090000000000003</c:v>
                </c:pt>
                <c:pt idx="205">
                  <c:v>35.14</c:v>
                </c:pt>
                <c:pt idx="206">
                  <c:v>35.18</c:v>
                </c:pt>
                <c:pt idx="207">
                  <c:v>35.230000000000011</c:v>
                </c:pt>
                <c:pt idx="208">
                  <c:v>35.270000000000003</c:v>
                </c:pt>
                <c:pt idx="209">
                  <c:v>35.309999999999995</c:v>
                </c:pt>
                <c:pt idx="210">
                  <c:v>35.36</c:v>
                </c:pt>
                <c:pt idx="211">
                  <c:v>35.4</c:v>
                </c:pt>
                <c:pt idx="212">
                  <c:v>35.44</c:v>
                </c:pt>
                <c:pt idx="213">
                  <c:v>35.480000000000004</c:v>
                </c:pt>
                <c:pt idx="214">
                  <c:v>35.53</c:v>
                </c:pt>
                <c:pt idx="215">
                  <c:v>35.57</c:v>
                </c:pt>
                <c:pt idx="216">
                  <c:v>35.61</c:v>
                </c:pt>
                <c:pt idx="217">
                  <c:v>35.65</c:v>
                </c:pt>
                <c:pt idx="218">
                  <c:v>35.71</c:v>
                </c:pt>
                <c:pt idx="219">
                  <c:v>35.760000000000012</c:v>
                </c:pt>
                <c:pt idx="220">
                  <c:v>35.82</c:v>
                </c:pt>
                <c:pt idx="221">
                  <c:v>35.870000000000005</c:v>
                </c:pt>
                <c:pt idx="222">
                  <c:v>35.93</c:v>
                </c:pt>
                <c:pt idx="223">
                  <c:v>35.980000000000004</c:v>
                </c:pt>
                <c:pt idx="224">
                  <c:v>36.04</c:v>
                </c:pt>
                <c:pt idx="225">
                  <c:v>36.090000000000003</c:v>
                </c:pt>
                <c:pt idx="226">
                  <c:v>36.14</c:v>
                </c:pt>
                <c:pt idx="227">
                  <c:v>36.200000000000003</c:v>
                </c:pt>
                <c:pt idx="228">
                  <c:v>36.25</c:v>
                </c:pt>
                <c:pt idx="229">
                  <c:v>36.300000000000004</c:v>
                </c:pt>
                <c:pt idx="230">
                  <c:v>36.349999999999994</c:v>
                </c:pt>
                <c:pt idx="231">
                  <c:v>36.4</c:v>
                </c:pt>
                <c:pt idx="232">
                  <c:v>36.449999999999996</c:v>
                </c:pt>
                <c:pt idx="233">
                  <c:v>36.5</c:v>
                </c:pt>
                <c:pt idx="234">
                  <c:v>36.550000000000004</c:v>
                </c:pt>
                <c:pt idx="235">
                  <c:v>36.6</c:v>
                </c:pt>
                <c:pt idx="236">
                  <c:v>36.65</c:v>
                </c:pt>
                <c:pt idx="237">
                  <c:v>36.700000000000003</c:v>
                </c:pt>
                <c:pt idx="238">
                  <c:v>36.75</c:v>
                </c:pt>
                <c:pt idx="239">
                  <c:v>36.790000000000013</c:v>
                </c:pt>
                <c:pt idx="240">
                  <c:v>36.839999999999996</c:v>
                </c:pt>
                <c:pt idx="241">
                  <c:v>36.89</c:v>
                </c:pt>
                <c:pt idx="242">
                  <c:v>36.93</c:v>
                </c:pt>
                <c:pt idx="243">
                  <c:v>36.980000000000004</c:v>
                </c:pt>
                <c:pt idx="244">
                  <c:v>37.020000000000003</c:v>
                </c:pt>
                <c:pt idx="245">
                  <c:v>37.07</c:v>
                </c:pt>
                <c:pt idx="246">
                  <c:v>37.11</c:v>
                </c:pt>
                <c:pt idx="247">
                  <c:v>37.160000000000011</c:v>
                </c:pt>
                <c:pt idx="248">
                  <c:v>37.200000000000003</c:v>
                </c:pt>
                <c:pt idx="249">
                  <c:v>37.25</c:v>
                </c:pt>
                <c:pt idx="250">
                  <c:v>37.290000000000013</c:v>
                </c:pt>
                <c:pt idx="251">
                  <c:v>37.33</c:v>
                </c:pt>
                <c:pt idx="252">
                  <c:v>37.370000000000005</c:v>
                </c:pt>
                <c:pt idx="253">
                  <c:v>37.42</c:v>
                </c:pt>
                <c:pt idx="254">
                  <c:v>37.46</c:v>
                </c:pt>
                <c:pt idx="255">
                  <c:v>37.5</c:v>
                </c:pt>
                <c:pt idx="256">
                  <c:v>37.54</c:v>
                </c:pt>
                <c:pt idx="257">
                  <c:v>37.58</c:v>
                </c:pt>
                <c:pt idx="258">
                  <c:v>37.620000000000012</c:v>
                </c:pt>
                <c:pt idx="259">
                  <c:v>37.660000000000011</c:v>
                </c:pt>
                <c:pt idx="260">
                  <c:v>37.700000000000003</c:v>
                </c:pt>
                <c:pt idx="261">
                  <c:v>37.74</c:v>
                </c:pt>
                <c:pt idx="262">
                  <c:v>37.78</c:v>
                </c:pt>
                <c:pt idx="263">
                  <c:v>37.82</c:v>
                </c:pt>
                <c:pt idx="264">
                  <c:v>37.86</c:v>
                </c:pt>
                <c:pt idx="265">
                  <c:v>37.9</c:v>
                </c:pt>
                <c:pt idx="266">
                  <c:v>37.94</c:v>
                </c:pt>
                <c:pt idx="267">
                  <c:v>37.980000000000004</c:v>
                </c:pt>
                <c:pt idx="268">
                  <c:v>38.01</c:v>
                </c:pt>
                <c:pt idx="269">
                  <c:v>38.050000000000004</c:v>
                </c:pt>
                <c:pt idx="270">
                  <c:v>38.090000000000003</c:v>
                </c:pt>
                <c:pt idx="271">
                  <c:v>38.130000000000003</c:v>
                </c:pt>
                <c:pt idx="272">
                  <c:v>38.160000000000011</c:v>
                </c:pt>
                <c:pt idx="273">
                  <c:v>38.200000000000003</c:v>
                </c:pt>
                <c:pt idx="274">
                  <c:v>38.230000000000011</c:v>
                </c:pt>
                <c:pt idx="275">
                  <c:v>38.270000000000003</c:v>
                </c:pt>
                <c:pt idx="276">
                  <c:v>38.309999999999995</c:v>
                </c:pt>
                <c:pt idx="277">
                  <c:v>38.339999999999996</c:v>
                </c:pt>
                <c:pt idx="278">
                  <c:v>38.379999999999995</c:v>
                </c:pt>
                <c:pt idx="279">
                  <c:v>38.410000000000004</c:v>
                </c:pt>
                <c:pt idx="280">
                  <c:v>38.449999999999996</c:v>
                </c:pt>
                <c:pt idx="281">
                  <c:v>38.480000000000004</c:v>
                </c:pt>
                <c:pt idx="282">
                  <c:v>38.51</c:v>
                </c:pt>
                <c:pt idx="283">
                  <c:v>38.550000000000004</c:v>
                </c:pt>
                <c:pt idx="284">
                  <c:v>38.58</c:v>
                </c:pt>
                <c:pt idx="285">
                  <c:v>38.61</c:v>
                </c:pt>
                <c:pt idx="286">
                  <c:v>38.65</c:v>
                </c:pt>
                <c:pt idx="287">
                  <c:v>38.68</c:v>
                </c:pt>
                <c:pt idx="288">
                  <c:v>38.71</c:v>
                </c:pt>
                <c:pt idx="289">
                  <c:v>38.75</c:v>
                </c:pt>
                <c:pt idx="290">
                  <c:v>38.78</c:v>
                </c:pt>
                <c:pt idx="291">
                  <c:v>38.809999999999995</c:v>
                </c:pt>
                <c:pt idx="292">
                  <c:v>38.839999999999996</c:v>
                </c:pt>
                <c:pt idx="293">
                  <c:v>38.870000000000005</c:v>
                </c:pt>
                <c:pt idx="294">
                  <c:v>38.9</c:v>
                </c:pt>
                <c:pt idx="295">
                  <c:v>38.93</c:v>
                </c:pt>
                <c:pt idx="296">
                  <c:v>38.97</c:v>
                </c:pt>
                <c:pt idx="297">
                  <c:v>39</c:v>
                </c:pt>
                <c:pt idx="298">
                  <c:v>39.03</c:v>
                </c:pt>
                <c:pt idx="299">
                  <c:v>39.06</c:v>
                </c:pt>
                <c:pt idx="300">
                  <c:v>39.090000000000003</c:v>
                </c:pt>
                <c:pt idx="301">
                  <c:v>39.120000000000012</c:v>
                </c:pt>
                <c:pt idx="302">
                  <c:v>39.15</c:v>
                </c:pt>
                <c:pt idx="303">
                  <c:v>39.18</c:v>
                </c:pt>
                <c:pt idx="304">
                  <c:v>39.21</c:v>
                </c:pt>
                <c:pt idx="305">
                  <c:v>39.230000000000011</c:v>
                </c:pt>
                <c:pt idx="306">
                  <c:v>39.260000000000012</c:v>
                </c:pt>
                <c:pt idx="307">
                  <c:v>39.290000000000013</c:v>
                </c:pt>
                <c:pt idx="308">
                  <c:v>39.32</c:v>
                </c:pt>
                <c:pt idx="309">
                  <c:v>39.349999999999994</c:v>
                </c:pt>
                <c:pt idx="310">
                  <c:v>39.379999999999995</c:v>
                </c:pt>
                <c:pt idx="311">
                  <c:v>39.410000000000004</c:v>
                </c:pt>
                <c:pt idx="312">
                  <c:v>39.43</c:v>
                </c:pt>
                <c:pt idx="313">
                  <c:v>39.46</c:v>
                </c:pt>
                <c:pt idx="314">
                  <c:v>39.49</c:v>
                </c:pt>
                <c:pt idx="315">
                  <c:v>39.520000000000003</c:v>
                </c:pt>
                <c:pt idx="316">
                  <c:v>39.54</c:v>
                </c:pt>
                <c:pt idx="317">
                  <c:v>39.57</c:v>
                </c:pt>
                <c:pt idx="318">
                  <c:v>39.6</c:v>
                </c:pt>
                <c:pt idx="319">
                  <c:v>39.620000000000012</c:v>
                </c:pt>
                <c:pt idx="320">
                  <c:v>39.65</c:v>
                </c:pt>
                <c:pt idx="321">
                  <c:v>39.68</c:v>
                </c:pt>
                <c:pt idx="322">
                  <c:v>39.700000000000003</c:v>
                </c:pt>
                <c:pt idx="323">
                  <c:v>39.730000000000011</c:v>
                </c:pt>
                <c:pt idx="324">
                  <c:v>39.75</c:v>
                </c:pt>
                <c:pt idx="325">
                  <c:v>39.78</c:v>
                </c:pt>
                <c:pt idx="326">
                  <c:v>39.800000000000004</c:v>
                </c:pt>
                <c:pt idx="327">
                  <c:v>39.83</c:v>
                </c:pt>
                <c:pt idx="328">
                  <c:v>39.849999999999994</c:v>
                </c:pt>
                <c:pt idx="329">
                  <c:v>39.879999999999995</c:v>
                </c:pt>
                <c:pt idx="330">
                  <c:v>39.9</c:v>
                </c:pt>
                <c:pt idx="331">
                  <c:v>39.93</c:v>
                </c:pt>
                <c:pt idx="332">
                  <c:v>39.949999999999996</c:v>
                </c:pt>
                <c:pt idx="333">
                  <c:v>39.980000000000004</c:v>
                </c:pt>
                <c:pt idx="334">
                  <c:v>40</c:v>
                </c:pt>
                <c:pt idx="335">
                  <c:v>40.03</c:v>
                </c:pt>
                <c:pt idx="336">
                  <c:v>40.050000000000004</c:v>
                </c:pt>
                <c:pt idx="337">
                  <c:v>40.07</c:v>
                </c:pt>
                <c:pt idx="338">
                  <c:v>40.1</c:v>
                </c:pt>
                <c:pt idx="339">
                  <c:v>40.120000000000012</c:v>
                </c:pt>
                <c:pt idx="340">
                  <c:v>40.14</c:v>
                </c:pt>
                <c:pt idx="341">
                  <c:v>40.17</c:v>
                </c:pt>
                <c:pt idx="342">
                  <c:v>40.190000000000012</c:v>
                </c:pt>
                <c:pt idx="343">
                  <c:v>40.21</c:v>
                </c:pt>
                <c:pt idx="344">
                  <c:v>40.24</c:v>
                </c:pt>
                <c:pt idx="345">
                  <c:v>40.260000000000012</c:v>
                </c:pt>
                <c:pt idx="346">
                  <c:v>40.28</c:v>
                </c:pt>
                <c:pt idx="347">
                  <c:v>40.300000000000004</c:v>
                </c:pt>
                <c:pt idx="348">
                  <c:v>40.33</c:v>
                </c:pt>
                <c:pt idx="349">
                  <c:v>40.349999999999994</c:v>
                </c:pt>
                <c:pt idx="350">
                  <c:v>40.370000000000005</c:v>
                </c:pt>
                <c:pt idx="351">
                  <c:v>40.39</c:v>
                </c:pt>
                <c:pt idx="352">
                  <c:v>40.42</c:v>
                </c:pt>
                <c:pt idx="353">
                  <c:v>40.44</c:v>
                </c:pt>
                <c:pt idx="354">
                  <c:v>40.46</c:v>
                </c:pt>
                <c:pt idx="355">
                  <c:v>40.480000000000004</c:v>
                </c:pt>
                <c:pt idx="356">
                  <c:v>40.5</c:v>
                </c:pt>
                <c:pt idx="357">
                  <c:v>40.520000000000003</c:v>
                </c:pt>
                <c:pt idx="358">
                  <c:v>40.54</c:v>
                </c:pt>
                <c:pt idx="359">
                  <c:v>40.56</c:v>
                </c:pt>
                <c:pt idx="360">
                  <c:v>40.590000000000003</c:v>
                </c:pt>
                <c:pt idx="361">
                  <c:v>40.61</c:v>
                </c:pt>
                <c:pt idx="362">
                  <c:v>40.630000000000003</c:v>
                </c:pt>
                <c:pt idx="363">
                  <c:v>40.65</c:v>
                </c:pt>
                <c:pt idx="364">
                  <c:v>40.67</c:v>
                </c:pt>
                <c:pt idx="365">
                  <c:v>40.690000000000012</c:v>
                </c:pt>
                <c:pt idx="366">
                  <c:v>40.71</c:v>
                </c:pt>
                <c:pt idx="367">
                  <c:v>40.730000000000011</c:v>
                </c:pt>
                <c:pt idx="368">
                  <c:v>40.75</c:v>
                </c:pt>
                <c:pt idx="369">
                  <c:v>40.770000000000003</c:v>
                </c:pt>
                <c:pt idx="370">
                  <c:v>40.790000000000013</c:v>
                </c:pt>
                <c:pt idx="371">
                  <c:v>40.809999999999995</c:v>
                </c:pt>
                <c:pt idx="372">
                  <c:v>40.83</c:v>
                </c:pt>
                <c:pt idx="373">
                  <c:v>40.849999999999994</c:v>
                </c:pt>
                <c:pt idx="374">
                  <c:v>40.870000000000005</c:v>
                </c:pt>
                <c:pt idx="375">
                  <c:v>40.89</c:v>
                </c:pt>
                <c:pt idx="376">
                  <c:v>40.9</c:v>
                </c:pt>
                <c:pt idx="377">
                  <c:v>40.92</c:v>
                </c:pt>
                <c:pt idx="378">
                  <c:v>40.94</c:v>
                </c:pt>
                <c:pt idx="379">
                  <c:v>40.96</c:v>
                </c:pt>
                <c:pt idx="380">
                  <c:v>40.980000000000004</c:v>
                </c:pt>
                <c:pt idx="381">
                  <c:v>41</c:v>
                </c:pt>
                <c:pt idx="382">
                  <c:v>41.02</c:v>
                </c:pt>
                <c:pt idx="383">
                  <c:v>41.04</c:v>
                </c:pt>
                <c:pt idx="384">
                  <c:v>41.050000000000004</c:v>
                </c:pt>
                <c:pt idx="385">
                  <c:v>41.08</c:v>
                </c:pt>
                <c:pt idx="386">
                  <c:v>41.120000000000012</c:v>
                </c:pt>
                <c:pt idx="387">
                  <c:v>41.160000000000011</c:v>
                </c:pt>
                <c:pt idx="388">
                  <c:v>41.2</c:v>
                </c:pt>
                <c:pt idx="389">
                  <c:v>41.230000000000011</c:v>
                </c:pt>
                <c:pt idx="390">
                  <c:v>41.27</c:v>
                </c:pt>
                <c:pt idx="391">
                  <c:v>41.309999999999995</c:v>
                </c:pt>
                <c:pt idx="392">
                  <c:v>41.349999999999994</c:v>
                </c:pt>
                <c:pt idx="393">
                  <c:v>41.379999999999995</c:v>
                </c:pt>
                <c:pt idx="394">
                  <c:v>41.42</c:v>
                </c:pt>
                <c:pt idx="395">
                  <c:v>41.449999999999996</c:v>
                </c:pt>
                <c:pt idx="396">
                  <c:v>41.49</c:v>
                </c:pt>
                <c:pt idx="397">
                  <c:v>41.53</c:v>
                </c:pt>
                <c:pt idx="398">
                  <c:v>41.56</c:v>
                </c:pt>
                <c:pt idx="399">
                  <c:v>41.6</c:v>
                </c:pt>
                <c:pt idx="400">
                  <c:v>41.63</c:v>
                </c:pt>
                <c:pt idx="401">
                  <c:v>41.67</c:v>
                </c:pt>
                <c:pt idx="402">
                  <c:v>41.7</c:v>
                </c:pt>
                <c:pt idx="403">
                  <c:v>41.74</c:v>
                </c:pt>
                <c:pt idx="404">
                  <c:v>41.77</c:v>
                </c:pt>
                <c:pt idx="405">
                  <c:v>41.809999999999995</c:v>
                </c:pt>
                <c:pt idx="406">
                  <c:v>41.839999999999996</c:v>
                </c:pt>
                <c:pt idx="407">
                  <c:v>41.879999999999995</c:v>
                </c:pt>
                <c:pt idx="408">
                  <c:v>41.910000000000004</c:v>
                </c:pt>
                <c:pt idx="409">
                  <c:v>41.94</c:v>
                </c:pt>
                <c:pt idx="410">
                  <c:v>41.980000000000004</c:v>
                </c:pt>
                <c:pt idx="411">
                  <c:v>42.01</c:v>
                </c:pt>
                <c:pt idx="412">
                  <c:v>42.04</c:v>
                </c:pt>
                <c:pt idx="413">
                  <c:v>42.08</c:v>
                </c:pt>
                <c:pt idx="414">
                  <c:v>42.11</c:v>
                </c:pt>
                <c:pt idx="415">
                  <c:v>42.14</c:v>
                </c:pt>
                <c:pt idx="416">
                  <c:v>42.18</c:v>
                </c:pt>
                <c:pt idx="417">
                  <c:v>42.21</c:v>
                </c:pt>
                <c:pt idx="418">
                  <c:v>42.24</c:v>
                </c:pt>
                <c:pt idx="419">
                  <c:v>42.27</c:v>
                </c:pt>
                <c:pt idx="420">
                  <c:v>42.300000000000004</c:v>
                </c:pt>
                <c:pt idx="421">
                  <c:v>42.339999999999996</c:v>
                </c:pt>
                <c:pt idx="422">
                  <c:v>42.37</c:v>
                </c:pt>
                <c:pt idx="423">
                  <c:v>42.4</c:v>
                </c:pt>
                <c:pt idx="424">
                  <c:v>42.43</c:v>
                </c:pt>
                <c:pt idx="425">
                  <c:v>42.46</c:v>
                </c:pt>
                <c:pt idx="426">
                  <c:v>42.49</c:v>
                </c:pt>
                <c:pt idx="427">
                  <c:v>42.53</c:v>
                </c:pt>
                <c:pt idx="428">
                  <c:v>42.56</c:v>
                </c:pt>
                <c:pt idx="429">
                  <c:v>42.59</c:v>
                </c:pt>
                <c:pt idx="430">
                  <c:v>42.620000000000012</c:v>
                </c:pt>
                <c:pt idx="431">
                  <c:v>42.65</c:v>
                </c:pt>
                <c:pt idx="432">
                  <c:v>42.68</c:v>
                </c:pt>
                <c:pt idx="433">
                  <c:v>42.71</c:v>
                </c:pt>
                <c:pt idx="434">
                  <c:v>42.74</c:v>
                </c:pt>
                <c:pt idx="435">
                  <c:v>42.77</c:v>
                </c:pt>
                <c:pt idx="436">
                  <c:v>42.800000000000004</c:v>
                </c:pt>
                <c:pt idx="437">
                  <c:v>42.83</c:v>
                </c:pt>
                <c:pt idx="438">
                  <c:v>42.86</c:v>
                </c:pt>
                <c:pt idx="439">
                  <c:v>42.89</c:v>
                </c:pt>
                <c:pt idx="440">
                  <c:v>42.92</c:v>
                </c:pt>
                <c:pt idx="441">
                  <c:v>42.94</c:v>
                </c:pt>
                <c:pt idx="442">
                  <c:v>42.97</c:v>
                </c:pt>
                <c:pt idx="443">
                  <c:v>43</c:v>
                </c:pt>
                <c:pt idx="444">
                  <c:v>43.03</c:v>
                </c:pt>
                <c:pt idx="445">
                  <c:v>43.06</c:v>
                </c:pt>
                <c:pt idx="446">
                  <c:v>43.09</c:v>
                </c:pt>
                <c:pt idx="447">
                  <c:v>43.120000000000012</c:v>
                </c:pt>
                <c:pt idx="448">
                  <c:v>43.14</c:v>
                </c:pt>
                <c:pt idx="449">
                  <c:v>43.17</c:v>
                </c:pt>
                <c:pt idx="450">
                  <c:v>43.2</c:v>
                </c:pt>
                <c:pt idx="451">
                  <c:v>43.230000000000011</c:v>
                </c:pt>
                <c:pt idx="452">
                  <c:v>43.260000000000012</c:v>
                </c:pt>
                <c:pt idx="453">
                  <c:v>43.28</c:v>
                </c:pt>
                <c:pt idx="454">
                  <c:v>43.309999999999995</c:v>
                </c:pt>
                <c:pt idx="455">
                  <c:v>43.339999999999996</c:v>
                </c:pt>
                <c:pt idx="456">
                  <c:v>43.37</c:v>
                </c:pt>
                <c:pt idx="457">
                  <c:v>43.39</c:v>
                </c:pt>
                <c:pt idx="458">
                  <c:v>43.42</c:v>
                </c:pt>
                <c:pt idx="459">
                  <c:v>43.449999999999996</c:v>
                </c:pt>
                <c:pt idx="460">
                  <c:v>43.47</c:v>
                </c:pt>
                <c:pt idx="461">
                  <c:v>43.5</c:v>
                </c:pt>
                <c:pt idx="462">
                  <c:v>43.53</c:v>
                </c:pt>
                <c:pt idx="463">
                  <c:v>43.550000000000004</c:v>
                </c:pt>
                <c:pt idx="464">
                  <c:v>43.58</c:v>
                </c:pt>
                <c:pt idx="465">
                  <c:v>43.6</c:v>
                </c:pt>
                <c:pt idx="466">
                  <c:v>43.63</c:v>
                </c:pt>
                <c:pt idx="467">
                  <c:v>43.660000000000011</c:v>
                </c:pt>
                <c:pt idx="468">
                  <c:v>43.68</c:v>
                </c:pt>
                <c:pt idx="469">
                  <c:v>43.71</c:v>
                </c:pt>
                <c:pt idx="470">
                  <c:v>43.730000000000011</c:v>
                </c:pt>
                <c:pt idx="471">
                  <c:v>43.760000000000012</c:v>
                </c:pt>
                <c:pt idx="472">
                  <c:v>43.78</c:v>
                </c:pt>
                <c:pt idx="473">
                  <c:v>43.809999999999995</c:v>
                </c:pt>
                <c:pt idx="474">
                  <c:v>43.839999999999996</c:v>
                </c:pt>
                <c:pt idx="475">
                  <c:v>43.86</c:v>
                </c:pt>
                <c:pt idx="476">
                  <c:v>43.89</c:v>
                </c:pt>
                <c:pt idx="477">
                  <c:v>43.910000000000004</c:v>
                </c:pt>
                <c:pt idx="478">
                  <c:v>43.93</c:v>
                </c:pt>
                <c:pt idx="479">
                  <c:v>43.96</c:v>
                </c:pt>
                <c:pt idx="480">
                  <c:v>43.980000000000004</c:v>
                </c:pt>
                <c:pt idx="481">
                  <c:v>44.01</c:v>
                </c:pt>
                <c:pt idx="482">
                  <c:v>44.03</c:v>
                </c:pt>
                <c:pt idx="483">
                  <c:v>44.06</c:v>
                </c:pt>
                <c:pt idx="484">
                  <c:v>44.08</c:v>
                </c:pt>
                <c:pt idx="485">
                  <c:v>44.11</c:v>
                </c:pt>
                <c:pt idx="486">
                  <c:v>44.13</c:v>
                </c:pt>
                <c:pt idx="487">
                  <c:v>44.160000000000011</c:v>
                </c:pt>
                <c:pt idx="488">
                  <c:v>44.190000000000012</c:v>
                </c:pt>
                <c:pt idx="489">
                  <c:v>44.220000000000013</c:v>
                </c:pt>
                <c:pt idx="490">
                  <c:v>44.24</c:v>
                </c:pt>
                <c:pt idx="491">
                  <c:v>44.27</c:v>
                </c:pt>
                <c:pt idx="492">
                  <c:v>44.300000000000004</c:v>
                </c:pt>
                <c:pt idx="493">
                  <c:v>44.33</c:v>
                </c:pt>
                <c:pt idx="494">
                  <c:v>44.349999999999994</c:v>
                </c:pt>
                <c:pt idx="495">
                  <c:v>44.379999999999995</c:v>
                </c:pt>
                <c:pt idx="496">
                  <c:v>44.410000000000004</c:v>
                </c:pt>
                <c:pt idx="497">
                  <c:v>44.43</c:v>
                </c:pt>
                <c:pt idx="498">
                  <c:v>44.46</c:v>
                </c:pt>
                <c:pt idx="499">
                  <c:v>44.49</c:v>
                </c:pt>
                <c:pt idx="500">
                  <c:v>44.51</c:v>
                </c:pt>
                <c:pt idx="501">
                  <c:v>44.54</c:v>
                </c:pt>
                <c:pt idx="502">
                  <c:v>44.56</c:v>
                </c:pt>
                <c:pt idx="503">
                  <c:v>44.59</c:v>
                </c:pt>
                <c:pt idx="504">
                  <c:v>44.620000000000012</c:v>
                </c:pt>
                <c:pt idx="505">
                  <c:v>44.64</c:v>
                </c:pt>
                <c:pt idx="506">
                  <c:v>44.67</c:v>
                </c:pt>
                <c:pt idx="507">
                  <c:v>44.690000000000012</c:v>
                </c:pt>
                <c:pt idx="508">
                  <c:v>44.720000000000013</c:v>
                </c:pt>
                <c:pt idx="509">
                  <c:v>44.74</c:v>
                </c:pt>
                <c:pt idx="510">
                  <c:v>44.77</c:v>
                </c:pt>
                <c:pt idx="511">
                  <c:v>44.790000000000013</c:v>
                </c:pt>
                <c:pt idx="512">
                  <c:v>44.82</c:v>
                </c:pt>
                <c:pt idx="513">
                  <c:v>44.839999999999996</c:v>
                </c:pt>
                <c:pt idx="514">
                  <c:v>44.87</c:v>
                </c:pt>
                <c:pt idx="515">
                  <c:v>44.89</c:v>
                </c:pt>
                <c:pt idx="516">
                  <c:v>44.92</c:v>
                </c:pt>
                <c:pt idx="517">
                  <c:v>44.94</c:v>
                </c:pt>
                <c:pt idx="518">
                  <c:v>44.97</c:v>
                </c:pt>
                <c:pt idx="519">
                  <c:v>44.99</c:v>
                </c:pt>
                <c:pt idx="520">
                  <c:v>45.01</c:v>
                </c:pt>
                <c:pt idx="521">
                  <c:v>45.04</c:v>
                </c:pt>
                <c:pt idx="522">
                  <c:v>45.06</c:v>
                </c:pt>
                <c:pt idx="523">
                  <c:v>45.09</c:v>
                </c:pt>
                <c:pt idx="524">
                  <c:v>45.11</c:v>
                </c:pt>
                <c:pt idx="525">
                  <c:v>45.13</c:v>
                </c:pt>
                <c:pt idx="526">
                  <c:v>45.160000000000011</c:v>
                </c:pt>
                <c:pt idx="527">
                  <c:v>45.18</c:v>
                </c:pt>
                <c:pt idx="528">
                  <c:v>45.21</c:v>
                </c:pt>
                <c:pt idx="529">
                  <c:v>45.230000000000011</c:v>
                </c:pt>
                <c:pt idx="530">
                  <c:v>45.25</c:v>
                </c:pt>
                <c:pt idx="531">
                  <c:v>45.28</c:v>
                </c:pt>
                <c:pt idx="532">
                  <c:v>45.300000000000004</c:v>
                </c:pt>
                <c:pt idx="533">
                  <c:v>45.32</c:v>
                </c:pt>
                <c:pt idx="534">
                  <c:v>45.339999999999996</c:v>
                </c:pt>
                <c:pt idx="535">
                  <c:v>45.37</c:v>
                </c:pt>
                <c:pt idx="536">
                  <c:v>45.39</c:v>
                </c:pt>
                <c:pt idx="537">
                  <c:v>45.410000000000004</c:v>
                </c:pt>
                <c:pt idx="538">
                  <c:v>45.44</c:v>
                </c:pt>
                <c:pt idx="539">
                  <c:v>45.46</c:v>
                </c:pt>
                <c:pt idx="540">
                  <c:v>45.480000000000004</c:v>
                </c:pt>
                <c:pt idx="541">
                  <c:v>45.5</c:v>
                </c:pt>
                <c:pt idx="542">
                  <c:v>45.53</c:v>
                </c:pt>
                <c:pt idx="543">
                  <c:v>45.550000000000004</c:v>
                </c:pt>
                <c:pt idx="544">
                  <c:v>45.57</c:v>
                </c:pt>
                <c:pt idx="545">
                  <c:v>45.59</c:v>
                </c:pt>
                <c:pt idx="546">
                  <c:v>45.61</c:v>
                </c:pt>
                <c:pt idx="547">
                  <c:v>45.64</c:v>
                </c:pt>
                <c:pt idx="548">
                  <c:v>45.660000000000011</c:v>
                </c:pt>
                <c:pt idx="549">
                  <c:v>45.68</c:v>
                </c:pt>
                <c:pt idx="550">
                  <c:v>45.7</c:v>
                </c:pt>
                <c:pt idx="551">
                  <c:v>45.720000000000013</c:v>
                </c:pt>
                <c:pt idx="552">
                  <c:v>45.74</c:v>
                </c:pt>
                <c:pt idx="553">
                  <c:v>45.77</c:v>
                </c:pt>
                <c:pt idx="554">
                  <c:v>45.790000000000013</c:v>
                </c:pt>
                <c:pt idx="555">
                  <c:v>45.809999999999995</c:v>
                </c:pt>
                <c:pt idx="556">
                  <c:v>45.83</c:v>
                </c:pt>
                <c:pt idx="557">
                  <c:v>45.849999999999994</c:v>
                </c:pt>
                <c:pt idx="558">
                  <c:v>45.87</c:v>
                </c:pt>
                <c:pt idx="559">
                  <c:v>45.89</c:v>
                </c:pt>
                <c:pt idx="560">
                  <c:v>45.910000000000004</c:v>
                </c:pt>
                <c:pt idx="561">
                  <c:v>45.93</c:v>
                </c:pt>
                <c:pt idx="562">
                  <c:v>45.949999999999996</c:v>
                </c:pt>
                <c:pt idx="563">
                  <c:v>45.980000000000004</c:v>
                </c:pt>
                <c:pt idx="564">
                  <c:v>46</c:v>
                </c:pt>
                <c:pt idx="565">
                  <c:v>46.02</c:v>
                </c:pt>
                <c:pt idx="566">
                  <c:v>46.04</c:v>
                </c:pt>
                <c:pt idx="567">
                  <c:v>46.06</c:v>
                </c:pt>
                <c:pt idx="568">
                  <c:v>46.08</c:v>
                </c:pt>
                <c:pt idx="569">
                  <c:v>46.1</c:v>
                </c:pt>
                <c:pt idx="570">
                  <c:v>46.120000000000012</c:v>
                </c:pt>
                <c:pt idx="571">
                  <c:v>46.14</c:v>
                </c:pt>
                <c:pt idx="572">
                  <c:v>46.160000000000011</c:v>
                </c:pt>
                <c:pt idx="573">
                  <c:v>46.18</c:v>
                </c:pt>
                <c:pt idx="574">
                  <c:v>46.2</c:v>
                </c:pt>
                <c:pt idx="575">
                  <c:v>46.220000000000013</c:v>
                </c:pt>
                <c:pt idx="576">
                  <c:v>46.24</c:v>
                </c:pt>
                <c:pt idx="577">
                  <c:v>46.260000000000012</c:v>
                </c:pt>
                <c:pt idx="578">
                  <c:v>46.28</c:v>
                </c:pt>
                <c:pt idx="579">
                  <c:v>46.300000000000004</c:v>
                </c:pt>
                <c:pt idx="580">
                  <c:v>46.32</c:v>
                </c:pt>
                <c:pt idx="581">
                  <c:v>46.339999999999996</c:v>
                </c:pt>
                <c:pt idx="582">
                  <c:v>46.349999999999994</c:v>
                </c:pt>
                <c:pt idx="583">
                  <c:v>46.37</c:v>
                </c:pt>
                <c:pt idx="584">
                  <c:v>46.39</c:v>
                </c:pt>
                <c:pt idx="585">
                  <c:v>46.410000000000004</c:v>
                </c:pt>
                <c:pt idx="586">
                  <c:v>46.43</c:v>
                </c:pt>
                <c:pt idx="587">
                  <c:v>46.449999999999996</c:v>
                </c:pt>
                <c:pt idx="588">
                  <c:v>46.47</c:v>
                </c:pt>
                <c:pt idx="589">
                  <c:v>46.49</c:v>
                </c:pt>
                <c:pt idx="590">
                  <c:v>46.51</c:v>
                </c:pt>
                <c:pt idx="591">
                  <c:v>46.53</c:v>
                </c:pt>
                <c:pt idx="592">
                  <c:v>46.54</c:v>
                </c:pt>
                <c:pt idx="593">
                  <c:v>46.56</c:v>
                </c:pt>
                <c:pt idx="594">
                  <c:v>46.58</c:v>
                </c:pt>
                <c:pt idx="595">
                  <c:v>46.6</c:v>
                </c:pt>
                <c:pt idx="596">
                  <c:v>46.620000000000012</c:v>
                </c:pt>
                <c:pt idx="597">
                  <c:v>46.64</c:v>
                </c:pt>
                <c:pt idx="598">
                  <c:v>46.660000000000011</c:v>
                </c:pt>
                <c:pt idx="599">
                  <c:v>46.67</c:v>
                </c:pt>
                <c:pt idx="600">
                  <c:v>46.690000000000012</c:v>
                </c:pt>
                <c:pt idx="601">
                  <c:v>46.71</c:v>
                </c:pt>
                <c:pt idx="602">
                  <c:v>46.730000000000011</c:v>
                </c:pt>
                <c:pt idx="603">
                  <c:v>46.75</c:v>
                </c:pt>
                <c:pt idx="604">
                  <c:v>46.760000000000012</c:v>
                </c:pt>
                <c:pt idx="605">
                  <c:v>46.78</c:v>
                </c:pt>
                <c:pt idx="606">
                  <c:v>46.800000000000004</c:v>
                </c:pt>
                <c:pt idx="607">
                  <c:v>46.82</c:v>
                </c:pt>
                <c:pt idx="608">
                  <c:v>46.839999999999996</c:v>
                </c:pt>
                <c:pt idx="609">
                  <c:v>46.849999999999994</c:v>
                </c:pt>
                <c:pt idx="610">
                  <c:v>46.87</c:v>
                </c:pt>
                <c:pt idx="611">
                  <c:v>46.89</c:v>
                </c:pt>
                <c:pt idx="612">
                  <c:v>46.910000000000004</c:v>
                </c:pt>
                <c:pt idx="613">
                  <c:v>46.92</c:v>
                </c:pt>
                <c:pt idx="614">
                  <c:v>46.94</c:v>
                </c:pt>
                <c:pt idx="615">
                  <c:v>46.96</c:v>
                </c:pt>
                <c:pt idx="616">
                  <c:v>46.980000000000004</c:v>
                </c:pt>
                <c:pt idx="617">
                  <c:v>46.99</c:v>
                </c:pt>
                <c:pt idx="618">
                  <c:v>47.01</c:v>
                </c:pt>
                <c:pt idx="619">
                  <c:v>47.03</c:v>
                </c:pt>
                <c:pt idx="620">
                  <c:v>47.04</c:v>
                </c:pt>
                <c:pt idx="621">
                  <c:v>47.06</c:v>
                </c:pt>
                <c:pt idx="622">
                  <c:v>47.08</c:v>
                </c:pt>
                <c:pt idx="623">
                  <c:v>47.09</c:v>
                </c:pt>
                <c:pt idx="624">
                  <c:v>47.11</c:v>
                </c:pt>
                <c:pt idx="625">
                  <c:v>47.13</c:v>
                </c:pt>
                <c:pt idx="626">
                  <c:v>47.15</c:v>
                </c:pt>
                <c:pt idx="627">
                  <c:v>47.160000000000011</c:v>
                </c:pt>
                <c:pt idx="628">
                  <c:v>47.18</c:v>
                </c:pt>
                <c:pt idx="629">
                  <c:v>47.190000000000012</c:v>
                </c:pt>
                <c:pt idx="630">
                  <c:v>47.21</c:v>
                </c:pt>
                <c:pt idx="631">
                  <c:v>47.230000000000011</c:v>
                </c:pt>
                <c:pt idx="632">
                  <c:v>47.24</c:v>
                </c:pt>
                <c:pt idx="633">
                  <c:v>47.260000000000012</c:v>
                </c:pt>
                <c:pt idx="634">
                  <c:v>47.28</c:v>
                </c:pt>
                <c:pt idx="635">
                  <c:v>47.290000000000013</c:v>
                </c:pt>
                <c:pt idx="636">
                  <c:v>47.309999999999995</c:v>
                </c:pt>
                <c:pt idx="637">
                  <c:v>47.33</c:v>
                </c:pt>
                <c:pt idx="638">
                  <c:v>47.339999999999996</c:v>
                </c:pt>
                <c:pt idx="639">
                  <c:v>47.36</c:v>
                </c:pt>
                <c:pt idx="640">
                  <c:v>47.37</c:v>
                </c:pt>
                <c:pt idx="641">
                  <c:v>47.39</c:v>
                </c:pt>
                <c:pt idx="642">
                  <c:v>47.410000000000004</c:v>
                </c:pt>
                <c:pt idx="643">
                  <c:v>47.42</c:v>
                </c:pt>
                <c:pt idx="644">
                  <c:v>47.44</c:v>
                </c:pt>
                <c:pt idx="645">
                  <c:v>47.449999999999996</c:v>
                </c:pt>
                <c:pt idx="646">
                  <c:v>47.47</c:v>
                </c:pt>
                <c:pt idx="647">
                  <c:v>47.480000000000004</c:v>
                </c:pt>
                <c:pt idx="648">
                  <c:v>47.5</c:v>
                </c:pt>
                <c:pt idx="649">
                  <c:v>47.52</c:v>
                </c:pt>
                <c:pt idx="650">
                  <c:v>47.53</c:v>
                </c:pt>
                <c:pt idx="651">
                  <c:v>47.550000000000004</c:v>
                </c:pt>
                <c:pt idx="652">
                  <c:v>47.56</c:v>
                </c:pt>
                <c:pt idx="653">
                  <c:v>47.58</c:v>
                </c:pt>
                <c:pt idx="654">
                  <c:v>47.59</c:v>
                </c:pt>
                <c:pt idx="655">
                  <c:v>47.61</c:v>
                </c:pt>
                <c:pt idx="656">
                  <c:v>47.620000000000012</c:v>
                </c:pt>
                <c:pt idx="657">
                  <c:v>47.64</c:v>
                </c:pt>
                <c:pt idx="658">
                  <c:v>47.65</c:v>
                </c:pt>
                <c:pt idx="659">
                  <c:v>47.67</c:v>
                </c:pt>
                <c:pt idx="660">
                  <c:v>47.68</c:v>
                </c:pt>
                <c:pt idx="661">
                  <c:v>47.7</c:v>
                </c:pt>
                <c:pt idx="662">
                  <c:v>47.71</c:v>
                </c:pt>
                <c:pt idx="663">
                  <c:v>47.730000000000011</c:v>
                </c:pt>
                <c:pt idx="664">
                  <c:v>47.74</c:v>
                </c:pt>
                <c:pt idx="665">
                  <c:v>47.760000000000012</c:v>
                </c:pt>
                <c:pt idx="666">
                  <c:v>47.77</c:v>
                </c:pt>
                <c:pt idx="667">
                  <c:v>47.790000000000013</c:v>
                </c:pt>
                <c:pt idx="668">
                  <c:v>47.800000000000004</c:v>
                </c:pt>
                <c:pt idx="669">
                  <c:v>47.82</c:v>
                </c:pt>
                <c:pt idx="670">
                  <c:v>47.83</c:v>
                </c:pt>
                <c:pt idx="671">
                  <c:v>47.849999999999994</c:v>
                </c:pt>
                <c:pt idx="672">
                  <c:v>47.86</c:v>
                </c:pt>
                <c:pt idx="673">
                  <c:v>47.870000000000005</c:v>
                </c:pt>
                <c:pt idx="674">
                  <c:v>47.89</c:v>
                </c:pt>
                <c:pt idx="675">
                  <c:v>47.9</c:v>
                </c:pt>
                <c:pt idx="676">
                  <c:v>47.92</c:v>
                </c:pt>
                <c:pt idx="677">
                  <c:v>47.93</c:v>
                </c:pt>
                <c:pt idx="678">
                  <c:v>47.949999999999996</c:v>
                </c:pt>
                <c:pt idx="679">
                  <c:v>47.96</c:v>
                </c:pt>
                <c:pt idx="680">
                  <c:v>47.97</c:v>
                </c:pt>
                <c:pt idx="681">
                  <c:v>47.99</c:v>
                </c:pt>
                <c:pt idx="682">
                  <c:v>48</c:v>
                </c:pt>
                <c:pt idx="683">
                  <c:v>48.02</c:v>
                </c:pt>
                <c:pt idx="684">
                  <c:v>48.03</c:v>
                </c:pt>
                <c:pt idx="685">
                  <c:v>48.050000000000004</c:v>
                </c:pt>
                <c:pt idx="686">
                  <c:v>48.06</c:v>
                </c:pt>
                <c:pt idx="687">
                  <c:v>48.07</c:v>
                </c:pt>
                <c:pt idx="688">
                  <c:v>48.09</c:v>
                </c:pt>
                <c:pt idx="689">
                  <c:v>48.1</c:v>
                </c:pt>
                <c:pt idx="690">
                  <c:v>48.11</c:v>
                </c:pt>
                <c:pt idx="691">
                  <c:v>48.13</c:v>
                </c:pt>
                <c:pt idx="692">
                  <c:v>48.14</c:v>
                </c:pt>
                <c:pt idx="693">
                  <c:v>48.160000000000011</c:v>
                </c:pt>
                <c:pt idx="694">
                  <c:v>48.17</c:v>
                </c:pt>
                <c:pt idx="695">
                  <c:v>48.18</c:v>
                </c:pt>
                <c:pt idx="696">
                  <c:v>48.2</c:v>
                </c:pt>
                <c:pt idx="697">
                  <c:v>48.21</c:v>
                </c:pt>
                <c:pt idx="698">
                  <c:v>48.220000000000013</c:v>
                </c:pt>
                <c:pt idx="699">
                  <c:v>48.24</c:v>
                </c:pt>
                <c:pt idx="700">
                  <c:v>48.25</c:v>
                </c:pt>
                <c:pt idx="701">
                  <c:v>48.260000000000012</c:v>
                </c:pt>
                <c:pt idx="702">
                  <c:v>48.28</c:v>
                </c:pt>
                <c:pt idx="703">
                  <c:v>48.290000000000013</c:v>
                </c:pt>
                <c:pt idx="704">
                  <c:v>48.300000000000004</c:v>
                </c:pt>
                <c:pt idx="705">
                  <c:v>48.32</c:v>
                </c:pt>
                <c:pt idx="706">
                  <c:v>48.33</c:v>
                </c:pt>
                <c:pt idx="707">
                  <c:v>48.339999999999996</c:v>
                </c:pt>
                <c:pt idx="708">
                  <c:v>48.36</c:v>
                </c:pt>
                <c:pt idx="709">
                  <c:v>48.370000000000005</c:v>
                </c:pt>
                <c:pt idx="710">
                  <c:v>48.379999999999995</c:v>
                </c:pt>
                <c:pt idx="711">
                  <c:v>48.39</c:v>
                </c:pt>
                <c:pt idx="712">
                  <c:v>48.410000000000004</c:v>
                </c:pt>
                <c:pt idx="713">
                  <c:v>48.42</c:v>
                </c:pt>
                <c:pt idx="714">
                  <c:v>48.43</c:v>
                </c:pt>
                <c:pt idx="715">
                  <c:v>48.449999999999996</c:v>
                </c:pt>
                <c:pt idx="716">
                  <c:v>48.46</c:v>
                </c:pt>
                <c:pt idx="717">
                  <c:v>48.47</c:v>
                </c:pt>
                <c:pt idx="718">
                  <c:v>48.480000000000004</c:v>
                </c:pt>
                <c:pt idx="719">
                  <c:v>48.5</c:v>
                </c:pt>
                <c:pt idx="720">
                  <c:v>48.51</c:v>
                </c:pt>
                <c:pt idx="721">
                  <c:v>48.52</c:v>
                </c:pt>
                <c:pt idx="722">
                  <c:v>48.53</c:v>
                </c:pt>
                <c:pt idx="723">
                  <c:v>48.550000000000004</c:v>
                </c:pt>
                <c:pt idx="724">
                  <c:v>48.56</c:v>
                </c:pt>
                <c:pt idx="725">
                  <c:v>48.57</c:v>
                </c:pt>
                <c:pt idx="726">
                  <c:v>48.58</c:v>
                </c:pt>
                <c:pt idx="727">
                  <c:v>48.6</c:v>
                </c:pt>
                <c:pt idx="728">
                  <c:v>48.61</c:v>
                </c:pt>
                <c:pt idx="729">
                  <c:v>48.620000000000012</c:v>
                </c:pt>
                <c:pt idx="730">
                  <c:v>48.63</c:v>
                </c:pt>
                <c:pt idx="731">
                  <c:v>48.65</c:v>
                </c:pt>
                <c:pt idx="732">
                  <c:v>48.660000000000011</c:v>
                </c:pt>
                <c:pt idx="733">
                  <c:v>48.67</c:v>
                </c:pt>
                <c:pt idx="734">
                  <c:v>48.68</c:v>
                </c:pt>
                <c:pt idx="735">
                  <c:v>48.690000000000012</c:v>
                </c:pt>
                <c:pt idx="736">
                  <c:v>48.71</c:v>
                </c:pt>
                <c:pt idx="737">
                  <c:v>48.720000000000013</c:v>
                </c:pt>
                <c:pt idx="738">
                  <c:v>48.730000000000011</c:v>
                </c:pt>
                <c:pt idx="739">
                  <c:v>48.74</c:v>
                </c:pt>
                <c:pt idx="740">
                  <c:v>48.760000000000012</c:v>
                </c:pt>
                <c:pt idx="741">
                  <c:v>48.77</c:v>
                </c:pt>
                <c:pt idx="742">
                  <c:v>48.78</c:v>
                </c:pt>
                <c:pt idx="743">
                  <c:v>48.790000000000013</c:v>
                </c:pt>
                <c:pt idx="744">
                  <c:v>48.800000000000004</c:v>
                </c:pt>
                <c:pt idx="745">
                  <c:v>48.809999999999995</c:v>
                </c:pt>
                <c:pt idx="746">
                  <c:v>48.83</c:v>
                </c:pt>
                <c:pt idx="747">
                  <c:v>48.839999999999996</c:v>
                </c:pt>
                <c:pt idx="748">
                  <c:v>48.849999999999994</c:v>
                </c:pt>
                <c:pt idx="749">
                  <c:v>48.86</c:v>
                </c:pt>
                <c:pt idx="750">
                  <c:v>48.870000000000005</c:v>
                </c:pt>
              </c:numCache>
            </c:numRef>
          </c:val>
          <c:smooth val="0"/>
          <c:extLst>
            <c:ext xmlns:c16="http://schemas.microsoft.com/office/drawing/2014/chart" uri="{C3380CC4-5D6E-409C-BE32-E72D297353CC}">
              <c16:uniqueId val="{00000000-7C7B-40ED-ACEF-5FCEFE81319B}"/>
            </c:ext>
          </c:extLst>
        </c:ser>
        <c:dLbls>
          <c:showLegendKey val="0"/>
          <c:showVal val="0"/>
          <c:showCatName val="0"/>
          <c:showSerName val="0"/>
          <c:showPercent val="0"/>
          <c:showBubbleSize val="0"/>
        </c:dLbls>
        <c:smooth val="0"/>
        <c:axId val="116988928"/>
        <c:axId val="117019392"/>
      </c:lineChart>
      <c:catAx>
        <c:axId val="116988928"/>
        <c:scaling>
          <c:orientation val="minMax"/>
        </c:scaling>
        <c:delete val="0"/>
        <c:axPos val="b"/>
        <c:numFmt formatCode="General" sourceLinked="0"/>
        <c:majorTickMark val="out"/>
        <c:minorTickMark val="none"/>
        <c:tickLblPos val="nextTo"/>
        <c:crossAx val="117019392"/>
        <c:crosses val="autoZero"/>
        <c:auto val="1"/>
        <c:lblAlgn val="ctr"/>
        <c:lblOffset val="100"/>
        <c:tickLblSkip val="25"/>
        <c:tickMarkSkip val="25"/>
        <c:noMultiLvlLbl val="0"/>
      </c:catAx>
      <c:valAx>
        <c:axId val="117019392"/>
        <c:scaling>
          <c:orientation val="minMax"/>
          <c:max val="50"/>
        </c:scaling>
        <c:delete val="0"/>
        <c:axPos val="l"/>
        <c:majorGridlines/>
        <c:numFmt formatCode="General" sourceLinked="1"/>
        <c:majorTickMark val="out"/>
        <c:minorTickMark val="none"/>
        <c:tickLblPos val="nextTo"/>
        <c:crossAx val="11698892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a:t>
            </a:r>
            <a:r>
              <a:rPr lang="fi-FI" baseline="0" dirty="0" err="1"/>
              <a:t>YLE-vero</a:t>
            </a:r>
            <a:endParaRPr lang="fi-FI" dirty="0"/>
          </a:p>
        </c:rich>
      </c:tx>
      <c:overlay val="0"/>
    </c:title>
    <c:autoTitleDeleted val="0"/>
    <c:plotArea>
      <c:layout/>
      <c:lineChart>
        <c:grouping val="standard"/>
        <c:varyColors val="0"/>
        <c:ser>
          <c:idx val="4"/>
          <c:order val="0"/>
          <c:tx>
            <c:strRef>
              <c:f>Taul5!$F$3</c:f>
              <c:strCache>
                <c:ptCount val="1"/>
                <c:pt idx="0">
                  <c:v>Tax rate - YLE</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Taul5!$F$4:$F$754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28.779999999999987</c:v>
                </c:pt>
                <c:pt idx="39">
                  <c:v>28.79</c:v>
                </c:pt>
                <c:pt idx="40">
                  <c:v>28.779999999999987</c:v>
                </c:pt>
                <c:pt idx="41">
                  <c:v>28.779999999999987</c:v>
                </c:pt>
                <c:pt idx="42">
                  <c:v>28.79</c:v>
                </c:pt>
                <c:pt idx="43">
                  <c:v>28.779999999999987</c:v>
                </c:pt>
                <c:pt idx="44">
                  <c:v>28.779999999999987</c:v>
                </c:pt>
                <c:pt idx="45">
                  <c:v>28.79</c:v>
                </c:pt>
                <c:pt idx="46">
                  <c:v>28.779999999999987</c:v>
                </c:pt>
                <c:pt idx="47">
                  <c:v>28.779999999999987</c:v>
                </c:pt>
                <c:pt idx="48">
                  <c:v>28.79</c:v>
                </c:pt>
                <c:pt idx="49">
                  <c:v>28.779999999999987</c:v>
                </c:pt>
                <c:pt idx="50">
                  <c:v>28.79</c:v>
                </c:pt>
                <c:pt idx="51">
                  <c:v>28.79</c:v>
                </c:pt>
                <c:pt idx="52">
                  <c:v>28.779999999999987</c:v>
                </c:pt>
                <c:pt idx="53">
                  <c:v>28.79</c:v>
                </c:pt>
                <c:pt idx="54">
                  <c:v>28.79</c:v>
                </c:pt>
                <c:pt idx="55">
                  <c:v>28.779999999999987</c:v>
                </c:pt>
                <c:pt idx="56">
                  <c:v>28.79</c:v>
                </c:pt>
                <c:pt idx="57">
                  <c:v>28.779999999999987</c:v>
                </c:pt>
                <c:pt idx="58">
                  <c:v>28.779999999999987</c:v>
                </c:pt>
                <c:pt idx="59">
                  <c:v>28.79</c:v>
                </c:pt>
                <c:pt idx="60">
                  <c:v>28.779999999999987</c:v>
                </c:pt>
                <c:pt idx="61">
                  <c:v>28.779999999999987</c:v>
                </c:pt>
                <c:pt idx="62">
                  <c:v>28.79</c:v>
                </c:pt>
                <c:pt idx="63">
                  <c:v>28.779999999999987</c:v>
                </c:pt>
                <c:pt idx="64">
                  <c:v>28.79</c:v>
                </c:pt>
                <c:pt idx="65">
                  <c:v>28.79</c:v>
                </c:pt>
                <c:pt idx="66">
                  <c:v>28.779999999999987</c:v>
                </c:pt>
                <c:pt idx="67">
                  <c:v>28.79</c:v>
                </c:pt>
                <c:pt idx="68">
                  <c:v>28.79</c:v>
                </c:pt>
                <c:pt idx="69">
                  <c:v>28.779999999999987</c:v>
                </c:pt>
                <c:pt idx="70">
                  <c:v>28.79</c:v>
                </c:pt>
                <c:pt idx="71">
                  <c:v>28.79</c:v>
                </c:pt>
                <c:pt idx="72">
                  <c:v>28.779999999999987</c:v>
                </c:pt>
                <c:pt idx="73">
                  <c:v>28.79</c:v>
                </c:pt>
                <c:pt idx="74">
                  <c:v>28.79</c:v>
                </c:pt>
                <c:pt idx="75">
                  <c:v>28.79</c:v>
                </c:pt>
                <c:pt idx="76">
                  <c:v>28.79</c:v>
                </c:pt>
                <c:pt idx="77">
                  <c:v>28.779999999999987</c:v>
                </c:pt>
                <c:pt idx="78">
                  <c:v>28.79</c:v>
                </c:pt>
                <c:pt idx="79">
                  <c:v>28.79</c:v>
                </c:pt>
                <c:pt idx="80">
                  <c:v>28.779999999999987</c:v>
                </c:pt>
                <c:pt idx="81">
                  <c:v>28.79</c:v>
                </c:pt>
                <c:pt idx="82">
                  <c:v>28.79</c:v>
                </c:pt>
                <c:pt idx="83">
                  <c:v>28.779999999999987</c:v>
                </c:pt>
                <c:pt idx="84">
                  <c:v>28.79</c:v>
                </c:pt>
                <c:pt idx="85">
                  <c:v>28.79</c:v>
                </c:pt>
                <c:pt idx="86">
                  <c:v>28.779999999999987</c:v>
                </c:pt>
                <c:pt idx="87">
                  <c:v>28.79</c:v>
                </c:pt>
                <c:pt idx="88">
                  <c:v>28.79</c:v>
                </c:pt>
                <c:pt idx="89">
                  <c:v>28.85</c:v>
                </c:pt>
                <c:pt idx="90">
                  <c:v>28.91</c:v>
                </c:pt>
                <c:pt idx="91">
                  <c:v>28.97</c:v>
                </c:pt>
                <c:pt idx="92">
                  <c:v>29.04</c:v>
                </c:pt>
                <c:pt idx="93">
                  <c:v>29.1</c:v>
                </c:pt>
                <c:pt idx="94">
                  <c:v>29.16</c:v>
                </c:pt>
                <c:pt idx="95">
                  <c:v>29.22</c:v>
                </c:pt>
                <c:pt idx="96">
                  <c:v>29.279999999999987</c:v>
                </c:pt>
                <c:pt idx="97">
                  <c:v>29.330000000000005</c:v>
                </c:pt>
                <c:pt idx="98">
                  <c:v>29.39</c:v>
                </c:pt>
                <c:pt idx="99">
                  <c:v>29.45</c:v>
                </c:pt>
                <c:pt idx="100">
                  <c:v>29.5</c:v>
                </c:pt>
                <c:pt idx="101">
                  <c:v>29.55</c:v>
                </c:pt>
                <c:pt idx="102">
                  <c:v>29.6</c:v>
                </c:pt>
                <c:pt idx="103">
                  <c:v>29.66</c:v>
                </c:pt>
                <c:pt idx="104">
                  <c:v>29.71</c:v>
                </c:pt>
                <c:pt idx="105">
                  <c:v>29.75</c:v>
                </c:pt>
                <c:pt idx="106">
                  <c:v>29.8</c:v>
                </c:pt>
                <c:pt idx="107">
                  <c:v>29.84</c:v>
                </c:pt>
                <c:pt idx="108">
                  <c:v>29.88</c:v>
                </c:pt>
                <c:pt idx="109">
                  <c:v>29.919999999999987</c:v>
                </c:pt>
                <c:pt idx="110">
                  <c:v>29.959999999999987</c:v>
                </c:pt>
                <c:pt idx="111">
                  <c:v>29.990000000000002</c:v>
                </c:pt>
                <c:pt idx="112">
                  <c:v>30.03</c:v>
                </c:pt>
                <c:pt idx="113">
                  <c:v>30.07</c:v>
                </c:pt>
                <c:pt idx="114">
                  <c:v>30.1</c:v>
                </c:pt>
                <c:pt idx="115">
                  <c:v>30.14</c:v>
                </c:pt>
                <c:pt idx="116">
                  <c:v>30.17</c:v>
                </c:pt>
                <c:pt idx="117">
                  <c:v>30.21</c:v>
                </c:pt>
                <c:pt idx="118">
                  <c:v>30.240000000000002</c:v>
                </c:pt>
                <c:pt idx="119">
                  <c:v>30.27</c:v>
                </c:pt>
                <c:pt idx="120">
                  <c:v>30.310000000000031</c:v>
                </c:pt>
                <c:pt idx="121">
                  <c:v>30.34</c:v>
                </c:pt>
                <c:pt idx="122">
                  <c:v>30.37</c:v>
                </c:pt>
                <c:pt idx="123">
                  <c:v>30.400000000000002</c:v>
                </c:pt>
                <c:pt idx="124">
                  <c:v>30.43</c:v>
                </c:pt>
                <c:pt idx="125">
                  <c:v>30.459999999999987</c:v>
                </c:pt>
                <c:pt idx="126">
                  <c:v>30.490000000000002</c:v>
                </c:pt>
                <c:pt idx="127">
                  <c:v>30.52</c:v>
                </c:pt>
                <c:pt idx="128">
                  <c:v>30.55</c:v>
                </c:pt>
                <c:pt idx="129">
                  <c:v>30.57</c:v>
                </c:pt>
                <c:pt idx="130">
                  <c:v>30.6</c:v>
                </c:pt>
                <c:pt idx="131">
                  <c:v>30.630000000000031</c:v>
                </c:pt>
                <c:pt idx="132">
                  <c:v>30.66</c:v>
                </c:pt>
                <c:pt idx="133">
                  <c:v>30.68</c:v>
                </c:pt>
                <c:pt idx="134">
                  <c:v>30.79</c:v>
                </c:pt>
                <c:pt idx="135">
                  <c:v>30.89</c:v>
                </c:pt>
                <c:pt idx="136">
                  <c:v>30.979999999999986</c:v>
                </c:pt>
                <c:pt idx="137">
                  <c:v>31.080000000000002</c:v>
                </c:pt>
                <c:pt idx="138">
                  <c:v>31.18</c:v>
                </c:pt>
                <c:pt idx="139">
                  <c:v>31.27</c:v>
                </c:pt>
                <c:pt idx="140">
                  <c:v>31.37</c:v>
                </c:pt>
                <c:pt idx="141">
                  <c:v>31.459999999999987</c:v>
                </c:pt>
                <c:pt idx="142">
                  <c:v>31.55</c:v>
                </c:pt>
                <c:pt idx="143">
                  <c:v>31.64</c:v>
                </c:pt>
                <c:pt idx="144">
                  <c:v>31.73</c:v>
                </c:pt>
                <c:pt idx="145">
                  <c:v>31.810000000000031</c:v>
                </c:pt>
                <c:pt idx="146">
                  <c:v>31.900000000000002</c:v>
                </c:pt>
                <c:pt idx="147">
                  <c:v>31.990000000000002</c:v>
                </c:pt>
                <c:pt idx="148">
                  <c:v>32.07</c:v>
                </c:pt>
                <c:pt idx="149">
                  <c:v>32.15</c:v>
                </c:pt>
                <c:pt idx="150">
                  <c:v>32.230000000000011</c:v>
                </c:pt>
                <c:pt idx="151">
                  <c:v>32.309999999999995</c:v>
                </c:pt>
                <c:pt idx="152">
                  <c:v>32.39</c:v>
                </c:pt>
                <c:pt idx="153">
                  <c:v>32.47</c:v>
                </c:pt>
                <c:pt idx="154">
                  <c:v>32.550000000000004</c:v>
                </c:pt>
                <c:pt idx="155">
                  <c:v>32.620000000000012</c:v>
                </c:pt>
                <c:pt idx="156">
                  <c:v>32.700000000000003</c:v>
                </c:pt>
                <c:pt idx="157">
                  <c:v>32.770000000000003</c:v>
                </c:pt>
                <c:pt idx="158">
                  <c:v>32.849999999999994</c:v>
                </c:pt>
                <c:pt idx="159">
                  <c:v>32.92</c:v>
                </c:pt>
                <c:pt idx="160">
                  <c:v>32.99</c:v>
                </c:pt>
                <c:pt idx="161">
                  <c:v>33.06</c:v>
                </c:pt>
                <c:pt idx="162">
                  <c:v>33.130000000000003</c:v>
                </c:pt>
                <c:pt idx="163">
                  <c:v>33.200000000000003</c:v>
                </c:pt>
                <c:pt idx="164">
                  <c:v>33.270000000000003</c:v>
                </c:pt>
                <c:pt idx="165">
                  <c:v>33.339999999999996</c:v>
                </c:pt>
                <c:pt idx="166">
                  <c:v>33.4</c:v>
                </c:pt>
                <c:pt idx="167">
                  <c:v>33.47</c:v>
                </c:pt>
                <c:pt idx="168">
                  <c:v>33.53</c:v>
                </c:pt>
                <c:pt idx="169">
                  <c:v>33.6</c:v>
                </c:pt>
                <c:pt idx="170">
                  <c:v>33.660000000000011</c:v>
                </c:pt>
                <c:pt idx="171">
                  <c:v>33.720000000000013</c:v>
                </c:pt>
                <c:pt idx="172">
                  <c:v>33.78</c:v>
                </c:pt>
                <c:pt idx="173">
                  <c:v>33.849999999999994</c:v>
                </c:pt>
                <c:pt idx="174">
                  <c:v>33.910000000000004</c:v>
                </c:pt>
                <c:pt idx="175">
                  <c:v>33.97</c:v>
                </c:pt>
                <c:pt idx="176">
                  <c:v>34.020000000000003</c:v>
                </c:pt>
                <c:pt idx="177">
                  <c:v>34.08</c:v>
                </c:pt>
                <c:pt idx="178">
                  <c:v>34.14</c:v>
                </c:pt>
                <c:pt idx="179">
                  <c:v>34.200000000000003</c:v>
                </c:pt>
                <c:pt idx="180">
                  <c:v>34.25</c:v>
                </c:pt>
                <c:pt idx="181">
                  <c:v>34.309999999999995</c:v>
                </c:pt>
                <c:pt idx="182">
                  <c:v>34.370000000000005</c:v>
                </c:pt>
                <c:pt idx="183">
                  <c:v>34.42</c:v>
                </c:pt>
                <c:pt idx="184">
                  <c:v>34.47</c:v>
                </c:pt>
                <c:pt idx="185">
                  <c:v>34.53</c:v>
                </c:pt>
                <c:pt idx="186">
                  <c:v>34.58</c:v>
                </c:pt>
                <c:pt idx="187">
                  <c:v>34.630000000000003</c:v>
                </c:pt>
                <c:pt idx="188">
                  <c:v>34.68</c:v>
                </c:pt>
                <c:pt idx="189">
                  <c:v>34.74</c:v>
                </c:pt>
                <c:pt idx="190">
                  <c:v>34.790000000000013</c:v>
                </c:pt>
                <c:pt idx="191">
                  <c:v>34.839999999999996</c:v>
                </c:pt>
                <c:pt idx="192">
                  <c:v>34.89</c:v>
                </c:pt>
                <c:pt idx="193">
                  <c:v>34.94</c:v>
                </c:pt>
                <c:pt idx="194">
                  <c:v>34.980000000000004</c:v>
                </c:pt>
                <c:pt idx="195">
                  <c:v>35.03</c:v>
                </c:pt>
                <c:pt idx="196">
                  <c:v>35.08</c:v>
                </c:pt>
                <c:pt idx="197">
                  <c:v>35.130000000000003</c:v>
                </c:pt>
                <c:pt idx="198">
                  <c:v>35.17</c:v>
                </c:pt>
                <c:pt idx="199">
                  <c:v>35.220000000000013</c:v>
                </c:pt>
                <c:pt idx="200">
                  <c:v>35.270000000000003</c:v>
                </c:pt>
                <c:pt idx="201">
                  <c:v>35.309999999999995</c:v>
                </c:pt>
                <c:pt idx="202">
                  <c:v>35.36</c:v>
                </c:pt>
                <c:pt idx="203">
                  <c:v>35.4</c:v>
                </c:pt>
                <c:pt idx="204">
                  <c:v>35.44</c:v>
                </c:pt>
                <c:pt idx="205">
                  <c:v>35.49</c:v>
                </c:pt>
                <c:pt idx="206">
                  <c:v>35.53</c:v>
                </c:pt>
                <c:pt idx="207">
                  <c:v>35.57</c:v>
                </c:pt>
                <c:pt idx="208">
                  <c:v>35.620000000000012</c:v>
                </c:pt>
                <c:pt idx="209">
                  <c:v>35.660000000000011</c:v>
                </c:pt>
                <c:pt idx="210">
                  <c:v>35.700000000000003</c:v>
                </c:pt>
                <c:pt idx="211">
                  <c:v>35.74</c:v>
                </c:pt>
                <c:pt idx="212">
                  <c:v>35.78</c:v>
                </c:pt>
                <c:pt idx="213">
                  <c:v>35.82</c:v>
                </c:pt>
                <c:pt idx="214">
                  <c:v>35.86</c:v>
                </c:pt>
                <c:pt idx="215">
                  <c:v>35.9</c:v>
                </c:pt>
                <c:pt idx="216">
                  <c:v>35.94</c:v>
                </c:pt>
                <c:pt idx="217">
                  <c:v>35.980000000000004</c:v>
                </c:pt>
                <c:pt idx="218">
                  <c:v>36.03</c:v>
                </c:pt>
                <c:pt idx="219">
                  <c:v>36.090000000000003</c:v>
                </c:pt>
                <c:pt idx="220">
                  <c:v>36.14</c:v>
                </c:pt>
                <c:pt idx="221">
                  <c:v>36.200000000000003</c:v>
                </c:pt>
                <c:pt idx="222">
                  <c:v>36.25</c:v>
                </c:pt>
                <c:pt idx="223">
                  <c:v>36.300000000000004</c:v>
                </c:pt>
                <c:pt idx="224">
                  <c:v>36.36</c:v>
                </c:pt>
                <c:pt idx="225">
                  <c:v>36.410000000000004</c:v>
                </c:pt>
                <c:pt idx="226">
                  <c:v>36.46</c:v>
                </c:pt>
                <c:pt idx="227">
                  <c:v>36.51</c:v>
                </c:pt>
                <c:pt idx="228">
                  <c:v>36.56</c:v>
                </c:pt>
                <c:pt idx="229">
                  <c:v>36.61</c:v>
                </c:pt>
                <c:pt idx="230">
                  <c:v>36.660000000000011</c:v>
                </c:pt>
                <c:pt idx="231">
                  <c:v>36.71</c:v>
                </c:pt>
                <c:pt idx="232">
                  <c:v>36.760000000000012</c:v>
                </c:pt>
                <c:pt idx="233">
                  <c:v>36.809999999999995</c:v>
                </c:pt>
                <c:pt idx="234">
                  <c:v>36.86</c:v>
                </c:pt>
                <c:pt idx="235">
                  <c:v>36.910000000000004</c:v>
                </c:pt>
                <c:pt idx="236">
                  <c:v>36.949999999999996</c:v>
                </c:pt>
                <c:pt idx="237">
                  <c:v>37</c:v>
                </c:pt>
                <c:pt idx="238">
                  <c:v>37.050000000000004</c:v>
                </c:pt>
                <c:pt idx="239">
                  <c:v>37.090000000000003</c:v>
                </c:pt>
                <c:pt idx="240">
                  <c:v>37.14</c:v>
                </c:pt>
                <c:pt idx="241">
                  <c:v>37.18</c:v>
                </c:pt>
                <c:pt idx="242">
                  <c:v>37.230000000000011</c:v>
                </c:pt>
                <c:pt idx="243">
                  <c:v>37.270000000000003</c:v>
                </c:pt>
                <c:pt idx="244">
                  <c:v>37.32</c:v>
                </c:pt>
                <c:pt idx="245">
                  <c:v>37.36</c:v>
                </c:pt>
                <c:pt idx="246">
                  <c:v>37.4</c:v>
                </c:pt>
                <c:pt idx="247">
                  <c:v>37.449999999999996</c:v>
                </c:pt>
                <c:pt idx="248">
                  <c:v>37.49</c:v>
                </c:pt>
                <c:pt idx="249">
                  <c:v>37.53</c:v>
                </c:pt>
                <c:pt idx="250">
                  <c:v>37.58</c:v>
                </c:pt>
                <c:pt idx="251">
                  <c:v>37.620000000000012</c:v>
                </c:pt>
                <c:pt idx="252">
                  <c:v>37.660000000000011</c:v>
                </c:pt>
                <c:pt idx="253">
                  <c:v>37.700000000000003</c:v>
                </c:pt>
                <c:pt idx="254">
                  <c:v>37.74</c:v>
                </c:pt>
                <c:pt idx="255">
                  <c:v>37.78</c:v>
                </c:pt>
                <c:pt idx="256">
                  <c:v>37.82</c:v>
                </c:pt>
                <c:pt idx="257">
                  <c:v>37.86</c:v>
                </c:pt>
                <c:pt idx="258">
                  <c:v>37.9</c:v>
                </c:pt>
                <c:pt idx="259">
                  <c:v>37.94</c:v>
                </c:pt>
                <c:pt idx="260">
                  <c:v>37.980000000000004</c:v>
                </c:pt>
                <c:pt idx="261">
                  <c:v>38.020000000000003</c:v>
                </c:pt>
                <c:pt idx="262">
                  <c:v>38.06</c:v>
                </c:pt>
                <c:pt idx="263">
                  <c:v>38.090000000000003</c:v>
                </c:pt>
                <c:pt idx="264">
                  <c:v>38.130000000000003</c:v>
                </c:pt>
                <c:pt idx="265">
                  <c:v>38.17</c:v>
                </c:pt>
                <c:pt idx="266">
                  <c:v>38.21</c:v>
                </c:pt>
                <c:pt idx="267">
                  <c:v>38.24</c:v>
                </c:pt>
                <c:pt idx="268">
                  <c:v>38.28</c:v>
                </c:pt>
                <c:pt idx="269">
                  <c:v>38.32</c:v>
                </c:pt>
                <c:pt idx="270">
                  <c:v>38.349999999999994</c:v>
                </c:pt>
                <c:pt idx="271">
                  <c:v>38.39</c:v>
                </c:pt>
                <c:pt idx="272">
                  <c:v>38.42</c:v>
                </c:pt>
                <c:pt idx="273">
                  <c:v>38.46</c:v>
                </c:pt>
                <c:pt idx="274">
                  <c:v>38.5</c:v>
                </c:pt>
                <c:pt idx="275">
                  <c:v>38.53</c:v>
                </c:pt>
                <c:pt idx="276">
                  <c:v>38.56</c:v>
                </c:pt>
                <c:pt idx="277">
                  <c:v>38.6</c:v>
                </c:pt>
                <c:pt idx="278">
                  <c:v>38.630000000000003</c:v>
                </c:pt>
                <c:pt idx="279">
                  <c:v>38.67</c:v>
                </c:pt>
                <c:pt idx="280">
                  <c:v>38.700000000000003</c:v>
                </c:pt>
                <c:pt idx="281">
                  <c:v>38.730000000000011</c:v>
                </c:pt>
                <c:pt idx="282">
                  <c:v>38.770000000000003</c:v>
                </c:pt>
                <c:pt idx="283">
                  <c:v>38.800000000000004</c:v>
                </c:pt>
                <c:pt idx="284">
                  <c:v>38.83</c:v>
                </c:pt>
                <c:pt idx="285">
                  <c:v>38.86</c:v>
                </c:pt>
                <c:pt idx="286">
                  <c:v>38.9</c:v>
                </c:pt>
                <c:pt idx="287">
                  <c:v>38.93</c:v>
                </c:pt>
                <c:pt idx="288">
                  <c:v>38.96</c:v>
                </c:pt>
                <c:pt idx="289">
                  <c:v>38.99</c:v>
                </c:pt>
                <c:pt idx="290">
                  <c:v>39.020000000000003</c:v>
                </c:pt>
                <c:pt idx="291">
                  <c:v>39.050000000000004</c:v>
                </c:pt>
                <c:pt idx="292">
                  <c:v>39.090000000000003</c:v>
                </c:pt>
                <c:pt idx="293">
                  <c:v>39.120000000000012</c:v>
                </c:pt>
                <c:pt idx="294">
                  <c:v>39.15</c:v>
                </c:pt>
                <c:pt idx="295">
                  <c:v>39.18</c:v>
                </c:pt>
                <c:pt idx="296">
                  <c:v>39.21</c:v>
                </c:pt>
                <c:pt idx="297">
                  <c:v>39.24</c:v>
                </c:pt>
                <c:pt idx="298">
                  <c:v>39.270000000000003</c:v>
                </c:pt>
                <c:pt idx="299">
                  <c:v>39.300000000000004</c:v>
                </c:pt>
                <c:pt idx="300">
                  <c:v>39.33</c:v>
                </c:pt>
                <c:pt idx="301">
                  <c:v>39.349999999999994</c:v>
                </c:pt>
                <c:pt idx="302">
                  <c:v>39.379999999999995</c:v>
                </c:pt>
                <c:pt idx="303">
                  <c:v>39.410000000000004</c:v>
                </c:pt>
                <c:pt idx="304">
                  <c:v>39.44</c:v>
                </c:pt>
                <c:pt idx="305">
                  <c:v>39.47</c:v>
                </c:pt>
                <c:pt idx="306">
                  <c:v>39.5</c:v>
                </c:pt>
                <c:pt idx="307">
                  <c:v>39.53</c:v>
                </c:pt>
                <c:pt idx="308">
                  <c:v>39.550000000000004</c:v>
                </c:pt>
                <c:pt idx="309">
                  <c:v>39.58</c:v>
                </c:pt>
                <c:pt idx="310">
                  <c:v>39.61</c:v>
                </c:pt>
                <c:pt idx="311">
                  <c:v>39.64</c:v>
                </c:pt>
                <c:pt idx="312">
                  <c:v>39.660000000000011</c:v>
                </c:pt>
                <c:pt idx="313">
                  <c:v>39.690000000000012</c:v>
                </c:pt>
                <c:pt idx="314">
                  <c:v>39.720000000000013</c:v>
                </c:pt>
                <c:pt idx="315">
                  <c:v>39.74</c:v>
                </c:pt>
                <c:pt idx="316">
                  <c:v>39.770000000000003</c:v>
                </c:pt>
                <c:pt idx="317">
                  <c:v>39.790000000000013</c:v>
                </c:pt>
                <c:pt idx="318">
                  <c:v>39.82</c:v>
                </c:pt>
                <c:pt idx="319">
                  <c:v>39.849999999999994</c:v>
                </c:pt>
                <c:pt idx="320">
                  <c:v>39.870000000000005</c:v>
                </c:pt>
                <c:pt idx="321">
                  <c:v>39.9</c:v>
                </c:pt>
                <c:pt idx="322">
                  <c:v>39.92</c:v>
                </c:pt>
                <c:pt idx="323">
                  <c:v>39.949999999999996</c:v>
                </c:pt>
                <c:pt idx="324">
                  <c:v>39.97</c:v>
                </c:pt>
                <c:pt idx="325">
                  <c:v>40</c:v>
                </c:pt>
                <c:pt idx="326">
                  <c:v>40.020000000000003</c:v>
                </c:pt>
                <c:pt idx="327">
                  <c:v>40.050000000000004</c:v>
                </c:pt>
                <c:pt idx="328">
                  <c:v>40.07</c:v>
                </c:pt>
                <c:pt idx="329">
                  <c:v>40.1</c:v>
                </c:pt>
                <c:pt idx="330">
                  <c:v>40.120000000000012</c:v>
                </c:pt>
                <c:pt idx="331">
                  <c:v>40.15</c:v>
                </c:pt>
                <c:pt idx="332">
                  <c:v>40.17</c:v>
                </c:pt>
                <c:pt idx="333">
                  <c:v>40.190000000000012</c:v>
                </c:pt>
                <c:pt idx="334">
                  <c:v>40.220000000000013</c:v>
                </c:pt>
                <c:pt idx="335">
                  <c:v>40.24</c:v>
                </c:pt>
                <c:pt idx="336">
                  <c:v>40.260000000000012</c:v>
                </c:pt>
                <c:pt idx="337">
                  <c:v>40.290000000000013</c:v>
                </c:pt>
                <c:pt idx="338">
                  <c:v>40.309999999999995</c:v>
                </c:pt>
                <c:pt idx="339">
                  <c:v>40.33</c:v>
                </c:pt>
                <c:pt idx="340">
                  <c:v>40.36</c:v>
                </c:pt>
                <c:pt idx="341">
                  <c:v>40.379999999999995</c:v>
                </c:pt>
                <c:pt idx="342">
                  <c:v>40.4</c:v>
                </c:pt>
                <c:pt idx="343">
                  <c:v>40.42</c:v>
                </c:pt>
                <c:pt idx="344">
                  <c:v>40.44</c:v>
                </c:pt>
                <c:pt idx="345">
                  <c:v>40.47</c:v>
                </c:pt>
                <c:pt idx="346">
                  <c:v>40.49</c:v>
                </c:pt>
                <c:pt idx="347">
                  <c:v>40.51</c:v>
                </c:pt>
                <c:pt idx="348">
                  <c:v>40.53</c:v>
                </c:pt>
                <c:pt idx="349">
                  <c:v>40.550000000000004</c:v>
                </c:pt>
                <c:pt idx="350">
                  <c:v>40.58</c:v>
                </c:pt>
                <c:pt idx="351">
                  <c:v>40.6</c:v>
                </c:pt>
                <c:pt idx="352">
                  <c:v>40.620000000000012</c:v>
                </c:pt>
                <c:pt idx="353">
                  <c:v>40.64</c:v>
                </c:pt>
                <c:pt idx="354">
                  <c:v>40.660000000000011</c:v>
                </c:pt>
                <c:pt idx="355">
                  <c:v>40.68</c:v>
                </c:pt>
                <c:pt idx="356">
                  <c:v>40.700000000000003</c:v>
                </c:pt>
                <c:pt idx="357">
                  <c:v>40.720000000000013</c:v>
                </c:pt>
                <c:pt idx="358">
                  <c:v>40.74</c:v>
                </c:pt>
                <c:pt idx="359">
                  <c:v>40.760000000000012</c:v>
                </c:pt>
                <c:pt idx="360">
                  <c:v>40.78</c:v>
                </c:pt>
                <c:pt idx="361">
                  <c:v>40.800000000000004</c:v>
                </c:pt>
                <c:pt idx="362">
                  <c:v>40.82</c:v>
                </c:pt>
                <c:pt idx="363">
                  <c:v>40.839999999999996</c:v>
                </c:pt>
                <c:pt idx="364">
                  <c:v>40.86</c:v>
                </c:pt>
                <c:pt idx="365">
                  <c:v>40.879999999999995</c:v>
                </c:pt>
                <c:pt idx="366">
                  <c:v>40.9</c:v>
                </c:pt>
                <c:pt idx="367">
                  <c:v>40.92</c:v>
                </c:pt>
                <c:pt idx="368">
                  <c:v>40.94</c:v>
                </c:pt>
                <c:pt idx="369">
                  <c:v>40.96</c:v>
                </c:pt>
                <c:pt idx="370">
                  <c:v>40.980000000000004</c:v>
                </c:pt>
                <c:pt idx="371">
                  <c:v>41</c:v>
                </c:pt>
                <c:pt idx="372">
                  <c:v>41.02</c:v>
                </c:pt>
                <c:pt idx="373">
                  <c:v>41.04</c:v>
                </c:pt>
                <c:pt idx="374">
                  <c:v>41.06</c:v>
                </c:pt>
                <c:pt idx="375">
                  <c:v>41.08</c:v>
                </c:pt>
                <c:pt idx="376">
                  <c:v>41.09</c:v>
                </c:pt>
                <c:pt idx="377">
                  <c:v>41.11</c:v>
                </c:pt>
                <c:pt idx="378">
                  <c:v>41.13</c:v>
                </c:pt>
                <c:pt idx="379">
                  <c:v>41.15</c:v>
                </c:pt>
                <c:pt idx="380">
                  <c:v>41.17</c:v>
                </c:pt>
                <c:pt idx="381">
                  <c:v>41.190000000000012</c:v>
                </c:pt>
                <c:pt idx="382">
                  <c:v>41.2</c:v>
                </c:pt>
                <c:pt idx="383">
                  <c:v>41.220000000000013</c:v>
                </c:pt>
                <c:pt idx="384">
                  <c:v>41.24</c:v>
                </c:pt>
                <c:pt idx="385">
                  <c:v>41.27</c:v>
                </c:pt>
                <c:pt idx="386">
                  <c:v>41.309999999999995</c:v>
                </c:pt>
                <c:pt idx="387">
                  <c:v>41.339999999999996</c:v>
                </c:pt>
                <c:pt idx="388">
                  <c:v>41.379999999999995</c:v>
                </c:pt>
                <c:pt idx="389">
                  <c:v>41.42</c:v>
                </c:pt>
                <c:pt idx="390">
                  <c:v>41.449999999999996</c:v>
                </c:pt>
                <c:pt idx="391">
                  <c:v>41.49</c:v>
                </c:pt>
                <c:pt idx="392">
                  <c:v>41.53</c:v>
                </c:pt>
                <c:pt idx="393">
                  <c:v>41.56</c:v>
                </c:pt>
                <c:pt idx="394">
                  <c:v>41.6</c:v>
                </c:pt>
                <c:pt idx="395">
                  <c:v>41.64</c:v>
                </c:pt>
                <c:pt idx="396">
                  <c:v>41.67</c:v>
                </c:pt>
                <c:pt idx="397">
                  <c:v>41.71</c:v>
                </c:pt>
                <c:pt idx="398">
                  <c:v>41.74</c:v>
                </c:pt>
                <c:pt idx="399">
                  <c:v>41.78</c:v>
                </c:pt>
                <c:pt idx="400">
                  <c:v>41.809999999999995</c:v>
                </c:pt>
                <c:pt idx="401">
                  <c:v>41.849999999999994</c:v>
                </c:pt>
                <c:pt idx="402">
                  <c:v>41.879999999999995</c:v>
                </c:pt>
                <c:pt idx="403">
                  <c:v>41.92</c:v>
                </c:pt>
                <c:pt idx="404">
                  <c:v>41.949999999999996</c:v>
                </c:pt>
                <c:pt idx="405">
                  <c:v>41.980000000000004</c:v>
                </c:pt>
                <c:pt idx="406">
                  <c:v>42.02</c:v>
                </c:pt>
                <c:pt idx="407">
                  <c:v>42.050000000000004</c:v>
                </c:pt>
                <c:pt idx="408">
                  <c:v>42.08</c:v>
                </c:pt>
                <c:pt idx="409">
                  <c:v>42.120000000000012</c:v>
                </c:pt>
                <c:pt idx="410">
                  <c:v>42.15</c:v>
                </c:pt>
                <c:pt idx="411">
                  <c:v>42.18</c:v>
                </c:pt>
                <c:pt idx="412">
                  <c:v>42.220000000000013</c:v>
                </c:pt>
                <c:pt idx="413">
                  <c:v>42.25</c:v>
                </c:pt>
                <c:pt idx="414">
                  <c:v>42.28</c:v>
                </c:pt>
                <c:pt idx="415">
                  <c:v>42.32</c:v>
                </c:pt>
                <c:pt idx="416">
                  <c:v>42.349999999999994</c:v>
                </c:pt>
                <c:pt idx="417">
                  <c:v>42.379999999999995</c:v>
                </c:pt>
                <c:pt idx="418">
                  <c:v>42.410000000000004</c:v>
                </c:pt>
                <c:pt idx="419">
                  <c:v>42.44</c:v>
                </c:pt>
                <c:pt idx="420">
                  <c:v>42.480000000000004</c:v>
                </c:pt>
                <c:pt idx="421">
                  <c:v>42.51</c:v>
                </c:pt>
                <c:pt idx="422">
                  <c:v>42.54</c:v>
                </c:pt>
                <c:pt idx="423">
                  <c:v>42.57</c:v>
                </c:pt>
                <c:pt idx="424">
                  <c:v>42.6</c:v>
                </c:pt>
                <c:pt idx="425">
                  <c:v>42.63</c:v>
                </c:pt>
                <c:pt idx="426">
                  <c:v>42.660000000000011</c:v>
                </c:pt>
                <c:pt idx="427">
                  <c:v>42.690000000000012</c:v>
                </c:pt>
                <c:pt idx="428">
                  <c:v>42.720000000000013</c:v>
                </c:pt>
                <c:pt idx="429">
                  <c:v>42.75</c:v>
                </c:pt>
                <c:pt idx="430">
                  <c:v>42.78</c:v>
                </c:pt>
                <c:pt idx="431">
                  <c:v>42.809999999999995</c:v>
                </c:pt>
                <c:pt idx="432">
                  <c:v>42.839999999999996</c:v>
                </c:pt>
                <c:pt idx="433">
                  <c:v>42.87</c:v>
                </c:pt>
                <c:pt idx="434">
                  <c:v>42.9</c:v>
                </c:pt>
                <c:pt idx="435">
                  <c:v>42.93</c:v>
                </c:pt>
                <c:pt idx="436">
                  <c:v>42.96</c:v>
                </c:pt>
                <c:pt idx="437">
                  <c:v>42.99</c:v>
                </c:pt>
                <c:pt idx="438">
                  <c:v>43.02</c:v>
                </c:pt>
                <c:pt idx="439">
                  <c:v>43.050000000000004</c:v>
                </c:pt>
                <c:pt idx="440">
                  <c:v>43.08</c:v>
                </c:pt>
                <c:pt idx="441">
                  <c:v>43.11</c:v>
                </c:pt>
                <c:pt idx="442">
                  <c:v>43.14</c:v>
                </c:pt>
                <c:pt idx="443">
                  <c:v>43.160000000000011</c:v>
                </c:pt>
                <c:pt idx="444">
                  <c:v>43.190000000000012</c:v>
                </c:pt>
                <c:pt idx="445">
                  <c:v>43.220000000000013</c:v>
                </c:pt>
                <c:pt idx="446">
                  <c:v>43.25</c:v>
                </c:pt>
                <c:pt idx="447">
                  <c:v>43.28</c:v>
                </c:pt>
                <c:pt idx="448">
                  <c:v>43.300000000000004</c:v>
                </c:pt>
                <c:pt idx="449">
                  <c:v>43.33</c:v>
                </c:pt>
                <c:pt idx="450">
                  <c:v>43.36</c:v>
                </c:pt>
                <c:pt idx="451">
                  <c:v>43.39</c:v>
                </c:pt>
                <c:pt idx="452">
                  <c:v>43.410000000000004</c:v>
                </c:pt>
                <c:pt idx="453">
                  <c:v>43.44</c:v>
                </c:pt>
                <c:pt idx="454">
                  <c:v>43.47</c:v>
                </c:pt>
                <c:pt idx="455">
                  <c:v>43.5</c:v>
                </c:pt>
                <c:pt idx="456">
                  <c:v>43.52</c:v>
                </c:pt>
                <c:pt idx="457">
                  <c:v>43.550000000000004</c:v>
                </c:pt>
                <c:pt idx="458">
                  <c:v>43.58</c:v>
                </c:pt>
                <c:pt idx="459">
                  <c:v>43.6</c:v>
                </c:pt>
                <c:pt idx="460">
                  <c:v>43.63</c:v>
                </c:pt>
                <c:pt idx="461">
                  <c:v>43.65</c:v>
                </c:pt>
                <c:pt idx="462">
                  <c:v>43.68</c:v>
                </c:pt>
                <c:pt idx="463">
                  <c:v>43.71</c:v>
                </c:pt>
                <c:pt idx="464">
                  <c:v>43.730000000000011</c:v>
                </c:pt>
                <c:pt idx="465">
                  <c:v>43.760000000000012</c:v>
                </c:pt>
                <c:pt idx="466">
                  <c:v>43.78</c:v>
                </c:pt>
                <c:pt idx="467">
                  <c:v>43.809999999999995</c:v>
                </c:pt>
                <c:pt idx="468">
                  <c:v>43.839999999999996</c:v>
                </c:pt>
                <c:pt idx="469">
                  <c:v>43.86</c:v>
                </c:pt>
                <c:pt idx="470">
                  <c:v>43.89</c:v>
                </c:pt>
                <c:pt idx="471">
                  <c:v>43.910000000000004</c:v>
                </c:pt>
                <c:pt idx="472">
                  <c:v>43.94</c:v>
                </c:pt>
                <c:pt idx="473">
                  <c:v>43.96</c:v>
                </c:pt>
                <c:pt idx="474">
                  <c:v>43.99</c:v>
                </c:pt>
                <c:pt idx="475">
                  <c:v>44.01</c:v>
                </c:pt>
                <c:pt idx="476">
                  <c:v>44.04</c:v>
                </c:pt>
                <c:pt idx="477">
                  <c:v>44.06</c:v>
                </c:pt>
                <c:pt idx="478">
                  <c:v>44.08</c:v>
                </c:pt>
                <c:pt idx="479">
                  <c:v>44.11</c:v>
                </c:pt>
                <c:pt idx="480">
                  <c:v>44.13</c:v>
                </c:pt>
                <c:pt idx="481">
                  <c:v>44.160000000000011</c:v>
                </c:pt>
                <c:pt idx="482">
                  <c:v>44.18</c:v>
                </c:pt>
                <c:pt idx="483">
                  <c:v>44.21</c:v>
                </c:pt>
                <c:pt idx="484">
                  <c:v>44.230000000000011</c:v>
                </c:pt>
                <c:pt idx="485">
                  <c:v>44.25</c:v>
                </c:pt>
                <c:pt idx="486">
                  <c:v>44.28</c:v>
                </c:pt>
                <c:pt idx="487">
                  <c:v>44.309999999999995</c:v>
                </c:pt>
                <c:pt idx="488">
                  <c:v>44.339999999999996</c:v>
                </c:pt>
                <c:pt idx="489">
                  <c:v>44.36</c:v>
                </c:pt>
                <c:pt idx="490">
                  <c:v>44.39</c:v>
                </c:pt>
                <c:pt idx="491">
                  <c:v>44.42</c:v>
                </c:pt>
                <c:pt idx="492">
                  <c:v>44.44</c:v>
                </c:pt>
                <c:pt idx="493">
                  <c:v>44.47</c:v>
                </c:pt>
                <c:pt idx="494">
                  <c:v>44.5</c:v>
                </c:pt>
                <c:pt idx="495">
                  <c:v>44.52</c:v>
                </c:pt>
                <c:pt idx="496">
                  <c:v>44.550000000000004</c:v>
                </c:pt>
                <c:pt idx="497">
                  <c:v>44.58</c:v>
                </c:pt>
                <c:pt idx="498">
                  <c:v>44.6</c:v>
                </c:pt>
                <c:pt idx="499">
                  <c:v>44.63</c:v>
                </c:pt>
                <c:pt idx="500">
                  <c:v>44.65</c:v>
                </c:pt>
                <c:pt idx="501">
                  <c:v>44.68</c:v>
                </c:pt>
                <c:pt idx="502">
                  <c:v>44.71</c:v>
                </c:pt>
                <c:pt idx="503">
                  <c:v>44.730000000000011</c:v>
                </c:pt>
                <c:pt idx="504">
                  <c:v>44.760000000000012</c:v>
                </c:pt>
                <c:pt idx="505">
                  <c:v>44.78</c:v>
                </c:pt>
                <c:pt idx="506">
                  <c:v>44.809999999999995</c:v>
                </c:pt>
                <c:pt idx="507">
                  <c:v>44.83</c:v>
                </c:pt>
                <c:pt idx="508">
                  <c:v>44.86</c:v>
                </c:pt>
                <c:pt idx="509">
                  <c:v>44.879999999999995</c:v>
                </c:pt>
                <c:pt idx="510">
                  <c:v>44.910000000000004</c:v>
                </c:pt>
                <c:pt idx="511">
                  <c:v>44.93</c:v>
                </c:pt>
                <c:pt idx="512">
                  <c:v>44.96</c:v>
                </c:pt>
                <c:pt idx="513">
                  <c:v>44.980000000000004</c:v>
                </c:pt>
                <c:pt idx="514">
                  <c:v>45.01</c:v>
                </c:pt>
                <c:pt idx="515">
                  <c:v>45.03</c:v>
                </c:pt>
                <c:pt idx="516">
                  <c:v>45.06</c:v>
                </c:pt>
                <c:pt idx="517">
                  <c:v>45.08</c:v>
                </c:pt>
                <c:pt idx="518">
                  <c:v>45.1</c:v>
                </c:pt>
                <c:pt idx="519">
                  <c:v>45.13</c:v>
                </c:pt>
                <c:pt idx="520">
                  <c:v>45.15</c:v>
                </c:pt>
                <c:pt idx="521">
                  <c:v>45.18</c:v>
                </c:pt>
                <c:pt idx="522">
                  <c:v>45.2</c:v>
                </c:pt>
                <c:pt idx="523">
                  <c:v>45.220000000000013</c:v>
                </c:pt>
                <c:pt idx="524">
                  <c:v>45.25</c:v>
                </c:pt>
                <c:pt idx="525">
                  <c:v>45.27</c:v>
                </c:pt>
                <c:pt idx="526">
                  <c:v>45.290000000000013</c:v>
                </c:pt>
                <c:pt idx="527">
                  <c:v>45.32</c:v>
                </c:pt>
                <c:pt idx="528">
                  <c:v>45.339999999999996</c:v>
                </c:pt>
                <c:pt idx="529">
                  <c:v>45.36</c:v>
                </c:pt>
                <c:pt idx="530">
                  <c:v>45.39</c:v>
                </c:pt>
                <c:pt idx="531">
                  <c:v>45.410000000000004</c:v>
                </c:pt>
                <c:pt idx="532">
                  <c:v>45.43</c:v>
                </c:pt>
                <c:pt idx="533">
                  <c:v>45.46</c:v>
                </c:pt>
                <c:pt idx="534">
                  <c:v>45.480000000000004</c:v>
                </c:pt>
                <c:pt idx="535">
                  <c:v>45.5</c:v>
                </c:pt>
                <c:pt idx="536">
                  <c:v>45.52</c:v>
                </c:pt>
                <c:pt idx="537">
                  <c:v>45.550000000000004</c:v>
                </c:pt>
                <c:pt idx="538">
                  <c:v>45.57</c:v>
                </c:pt>
                <c:pt idx="539">
                  <c:v>45.59</c:v>
                </c:pt>
                <c:pt idx="540">
                  <c:v>45.61</c:v>
                </c:pt>
                <c:pt idx="541">
                  <c:v>45.64</c:v>
                </c:pt>
                <c:pt idx="542">
                  <c:v>45.660000000000011</c:v>
                </c:pt>
                <c:pt idx="543">
                  <c:v>45.68</c:v>
                </c:pt>
                <c:pt idx="544">
                  <c:v>45.7</c:v>
                </c:pt>
                <c:pt idx="545">
                  <c:v>45.720000000000013</c:v>
                </c:pt>
                <c:pt idx="546">
                  <c:v>45.74</c:v>
                </c:pt>
                <c:pt idx="547">
                  <c:v>45.77</c:v>
                </c:pt>
                <c:pt idx="548">
                  <c:v>45.790000000000013</c:v>
                </c:pt>
                <c:pt idx="549">
                  <c:v>45.809999999999995</c:v>
                </c:pt>
                <c:pt idx="550">
                  <c:v>45.83</c:v>
                </c:pt>
                <c:pt idx="551">
                  <c:v>45.849999999999994</c:v>
                </c:pt>
                <c:pt idx="552">
                  <c:v>45.87</c:v>
                </c:pt>
                <c:pt idx="553">
                  <c:v>45.89</c:v>
                </c:pt>
                <c:pt idx="554">
                  <c:v>45.92</c:v>
                </c:pt>
                <c:pt idx="555">
                  <c:v>45.94</c:v>
                </c:pt>
                <c:pt idx="556">
                  <c:v>45.96</c:v>
                </c:pt>
                <c:pt idx="557">
                  <c:v>45.980000000000004</c:v>
                </c:pt>
                <c:pt idx="558">
                  <c:v>46</c:v>
                </c:pt>
                <c:pt idx="559">
                  <c:v>46.02</c:v>
                </c:pt>
                <c:pt idx="560">
                  <c:v>46.04</c:v>
                </c:pt>
                <c:pt idx="561">
                  <c:v>46.06</c:v>
                </c:pt>
                <c:pt idx="562">
                  <c:v>46.08</c:v>
                </c:pt>
                <c:pt idx="563">
                  <c:v>46.1</c:v>
                </c:pt>
                <c:pt idx="564">
                  <c:v>46.120000000000012</c:v>
                </c:pt>
                <c:pt idx="565">
                  <c:v>46.14</c:v>
                </c:pt>
                <c:pt idx="566">
                  <c:v>46.160000000000011</c:v>
                </c:pt>
                <c:pt idx="567">
                  <c:v>46.18</c:v>
                </c:pt>
                <c:pt idx="568">
                  <c:v>46.2</c:v>
                </c:pt>
                <c:pt idx="569">
                  <c:v>46.220000000000013</c:v>
                </c:pt>
                <c:pt idx="570">
                  <c:v>46.24</c:v>
                </c:pt>
                <c:pt idx="571">
                  <c:v>46.260000000000012</c:v>
                </c:pt>
                <c:pt idx="572">
                  <c:v>46.28</c:v>
                </c:pt>
                <c:pt idx="573">
                  <c:v>46.300000000000004</c:v>
                </c:pt>
                <c:pt idx="574">
                  <c:v>46.32</c:v>
                </c:pt>
                <c:pt idx="575">
                  <c:v>46.339999999999996</c:v>
                </c:pt>
                <c:pt idx="576">
                  <c:v>46.36</c:v>
                </c:pt>
                <c:pt idx="577">
                  <c:v>46.379999999999995</c:v>
                </c:pt>
                <c:pt idx="578">
                  <c:v>46.4</c:v>
                </c:pt>
                <c:pt idx="579">
                  <c:v>46.42</c:v>
                </c:pt>
                <c:pt idx="580">
                  <c:v>46.44</c:v>
                </c:pt>
                <c:pt idx="581">
                  <c:v>46.46</c:v>
                </c:pt>
                <c:pt idx="582">
                  <c:v>46.480000000000004</c:v>
                </c:pt>
                <c:pt idx="583">
                  <c:v>46.5</c:v>
                </c:pt>
                <c:pt idx="584">
                  <c:v>46.52</c:v>
                </c:pt>
                <c:pt idx="585">
                  <c:v>46.53</c:v>
                </c:pt>
                <c:pt idx="586">
                  <c:v>46.550000000000004</c:v>
                </c:pt>
                <c:pt idx="587">
                  <c:v>46.57</c:v>
                </c:pt>
                <c:pt idx="588">
                  <c:v>46.59</c:v>
                </c:pt>
                <c:pt idx="589">
                  <c:v>46.61</c:v>
                </c:pt>
                <c:pt idx="590">
                  <c:v>46.63</c:v>
                </c:pt>
                <c:pt idx="591">
                  <c:v>46.65</c:v>
                </c:pt>
                <c:pt idx="592">
                  <c:v>46.67</c:v>
                </c:pt>
                <c:pt idx="593">
                  <c:v>46.68</c:v>
                </c:pt>
                <c:pt idx="594">
                  <c:v>46.7</c:v>
                </c:pt>
                <c:pt idx="595">
                  <c:v>46.720000000000013</c:v>
                </c:pt>
                <c:pt idx="596">
                  <c:v>46.74</c:v>
                </c:pt>
                <c:pt idx="597">
                  <c:v>46.760000000000012</c:v>
                </c:pt>
                <c:pt idx="598">
                  <c:v>46.78</c:v>
                </c:pt>
                <c:pt idx="599">
                  <c:v>46.790000000000013</c:v>
                </c:pt>
                <c:pt idx="600">
                  <c:v>46.809999999999995</c:v>
                </c:pt>
                <c:pt idx="601">
                  <c:v>46.83</c:v>
                </c:pt>
                <c:pt idx="602">
                  <c:v>46.849999999999994</c:v>
                </c:pt>
                <c:pt idx="603">
                  <c:v>46.87</c:v>
                </c:pt>
                <c:pt idx="604">
                  <c:v>46.879999999999995</c:v>
                </c:pt>
                <c:pt idx="605">
                  <c:v>46.9</c:v>
                </c:pt>
                <c:pt idx="606">
                  <c:v>46.92</c:v>
                </c:pt>
                <c:pt idx="607">
                  <c:v>46.94</c:v>
                </c:pt>
                <c:pt idx="608">
                  <c:v>46.949999999999996</c:v>
                </c:pt>
                <c:pt idx="609">
                  <c:v>46.97</c:v>
                </c:pt>
                <c:pt idx="610">
                  <c:v>46.99</c:v>
                </c:pt>
                <c:pt idx="611">
                  <c:v>47.01</c:v>
                </c:pt>
                <c:pt idx="612">
                  <c:v>47.02</c:v>
                </c:pt>
                <c:pt idx="613">
                  <c:v>47.04</c:v>
                </c:pt>
                <c:pt idx="614">
                  <c:v>47.06</c:v>
                </c:pt>
                <c:pt idx="615">
                  <c:v>47.07</c:v>
                </c:pt>
                <c:pt idx="616">
                  <c:v>47.09</c:v>
                </c:pt>
                <c:pt idx="617">
                  <c:v>47.11</c:v>
                </c:pt>
                <c:pt idx="618">
                  <c:v>47.13</c:v>
                </c:pt>
                <c:pt idx="619">
                  <c:v>47.14</c:v>
                </c:pt>
                <c:pt idx="620">
                  <c:v>47.160000000000011</c:v>
                </c:pt>
                <c:pt idx="621">
                  <c:v>47.18</c:v>
                </c:pt>
                <c:pt idx="622">
                  <c:v>47.190000000000012</c:v>
                </c:pt>
                <c:pt idx="623">
                  <c:v>47.21</c:v>
                </c:pt>
                <c:pt idx="624">
                  <c:v>47.230000000000011</c:v>
                </c:pt>
                <c:pt idx="625">
                  <c:v>47.24</c:v>
                </c:pt>
                <c:pt idx="626">
                  <c:v>47.260000000000012</c:v>
                </c:pt>
                <c:pt idx="627">
                  <c:v>47.28</c:v>
                </c:pt>
                <c:pt idx="628">
                  <c:v>47.290000000000013</c:v>
                </c:pt>
                <c:pt idx="629">
                  <c:v>47.309999999999995</c:v>
                </c:pt>
                <c:pt idx="630">
                  <c:v>47.32</c:v>
                </c:pt>
                <c:pt idx="631">
                  <c:v>47.339999999999996</c:v>
                </c:pt>
                <c:pt idx="632">
                  <c:v>47.36</c:v>
                </c:pt>
                <c:pt idx="633">
                  <c:v>47.37</c:v>
                </c:pt>
                <c:pt idx="634">
                  <c:v>47.39</c:v>
                </c:pt>
                <c:pt idx="635">
                  <c:v>47.410000000000004</c:v>
                </c:pt>
                <c:pt idx="636">
                  <c:v>47.42</c:v>
                </c:pt>
                <c:pt idx="637">
                  <c:v>47.44</c:v>
                </c:pt>
                <c:pt idx="638">
                  <c:v>47.449999999999996</c:v>
                </c:pt>
                <c:pt idx="639">
                  <c:v>47.47</c:v>
                </c:pt>
                <c:pt idx="640">
                  <c:v>47.49</c:v>
                </c:pt>
                <c:pt idx="641">
                  <c:v>47.5</c:v>
                </c:pt>
                <c:pt idx="642">
                  <c:v>47.52</c:v>
                </c:pt>
                <c:pt idx="643">
                  <c:v>47.53</c:v>
                </c:pt>
                <c:pt idx="644">
                  <c:v>47.550000000000004</c:v>
                </c:pt>
                <c:pt idx="645">
                  <c:v>47.56</c:v>
                </c:pt>
                <c:pt idx="646">
                  <c:v>47.58</c:v>
                </c:pt>
                <c:pt idx="647">
                  <c:v>47.59</c:v>
                </c:pt>
                <c:pt idx="648">
                  <c:v>47.61</c:v>
                </c:pt>
                <c:pt idx="649">
                  <c:v>47.63</c:v>
                </c:pt>
                <c:pt idx="650">
                  <c:v>47.64</c:v>
                </c:pt>
                <c:pt idx="651">
                  <c:v>47.660000000000011</c:v>
                </c:pt>
                <c:pt idx="652">
                  <c:v>47.67</c:v>
                </c:pt>
                <c:pt idx="653">
                  <c:v>47.690000000000012</c:v>
                </c:pt>
                <c:pt idx="654">
                  <c:v>47.7</c:v>
                </c:pt>
                <c:pt idx="655">
                  <c:v>47.720000000000013</c:v>
                </c:pt>
                <c:pt idx="656">
                  <c:v>47.730000000000011</c:v>
                </c:pt>
                <c:pt idx="657">
                  <c:v>47.75</c:v>
                </c:pt>
                <c:pt idx="658">
                  <c:v>47.760000000000012</c:v>
                </c:pt>
                <c:pt idx="659">
                  <c:v>47.78</c:v>
                </c:pt>
                <c:pt idx="660">
                  <c:v>47.790000000000013</c:v>
                </c:pt>
                <c:pt idx="661">
                  <c:v>47.809999999999995</c:v>
                </c:pt>
                <c:pt idx="662">
                  <c:v>47.82</c:v>
                </c:pt>
                <c:pt idx="663">
                  <c:v>47.839999999999996</c:v>
                </c:pt>
                <c:pt idx="664">
                  <c:v>47.849999999999994</c:v>
                </c:pt>
                <c:pt idx="665">
                  <c:v>47.870000000000005</c:v>
                </c:pt>
                <c:pt idx="666">
                  <c:v>47.879999999999995</c:v>
                </c:pt>
                <c:pt idx="667">
                  <c:v>47.89</c:v>
                </c:pt>
                <c:pt idx="668">
                  <c:v>47.910000000000004</c:v>
                </c:pt>
                <c:pt idx="669">
                  <c:v>47.92</c:v>
                </c:pt>
                <c:pt idx="670">
                  <c:v>47.94</c:v>
                </c:pt>
                <c:pt idx="671">
                  <c:v>47.949999999999996</c:v>
                </c:pt>
                <c:pt idx="672">
                  <c:v>47.97</c:v>
                </c:pt>
                <c:pt idx="673">
                  <c:v>47.980000000000004</c:v>
                </c:pt>
                <c:pt idx="674">
                  <c:v>48</c:v>
                </c:pt>
                <c:pt idx="675">
                  <c:v>48.01</c:v>
                </c:pt>
                <c:pt idx="676">
                  <c:v>48.02</c:v>
                </c:pt>
                <c:pt idx="677">
                  <c:v>48.04</c:v>
                </c:pt>
                <c:pt idx="678">
                  <c:v>48.050000000000004</c:v>
                </c:pt>
                <c:pt idx="679">
                  <c:v>48.07</c:v>
                </c:pt>
                <c:pt idx="680">
                  <c:v>48.08</c:v>
                </c:pt>
                <c:pt idx="681">
                  <c:v>48.09</c:v>
                </c:pt>
                <c:pt idx="682">
                  <c:v>48.11</c:v>
                </c:pt>
                <c:pt idx="683">
                  <c:v>48.120000000000012</c:v>
                </c:pt>
                <c:pt idx="684">
                  <c:v>48.14</c:v>
                </c:pt>
                <c:pt idx="685">
                  <c:v>48.15</c:v>
                </c:pt>
                <c:pt idx="686">
                  <c:v>48.160000000000011</c:v>
                </c:pt>
                <c:pt idx="687">
                  <c:v>48.18</c:v>
                </c:pt>
                <c:pt idx="688">
                  <c:v>48.190000000000012</c:v>
                </c:pt>
                <c:pt idx="689">
                  <c:v>48.2</c:v>
                </c:pt>
                <c:pt idx="690">
                  <c:v>48.220000000000013</c:v>
                </c:pt>
                <c:pt idx="691">
                  <c:v>48.230000000000011</c:v>
                </c:pt>
                <c:pt idx="692">
                  <c:v>48.25</c:v>
                </c:pt>
                <c:pt idx="693">
                  <c:v>48.260000000000012</c:v>
                </c:pt>
                <c:pt idx="694">
                  <c:v>48.27</c:v>
                </c:pt>
                <c:pt idx="695">
                  <c:v>48.290000000000013</c:v>
                </c:pt>
                <c:pt idx="696">
                  <c:v>48.300000000000004</c:v>
                </c:pt>
                <c:pt idx="697">
                  <c:v>48.309999999999995</c:v>
                </c:pt>
                <c:pt idx="698">
                  <c:v>48.33</c:v>
                </c:pt>
                <c:pt idx="699">
                  <c:v>48.339999999999996</c:v>
                </c:pt>
                <c:pt idx="700">
                  <c:v>48.349999999999994</c:v>
                </c:pt>
                <c:pt idx="701">
                  <c:v>48.370000000000005</c:v>
                </c:pt>
                <c:pt idx="702">
                  <c:v>48.379999999999995</c:v>
                </c:pt>
                <c:pt idx="703">
                  <c:v>48.39</c:v>
                </c:pt>
                <c:pt idx="704">
                  <c:v>48.4</c:v>
                </c:pt>
                <c:pt idx="705">
                  <c:v>48.42</c:v>
                </c:pt>
                <c:pt idx="706">
                  <c:v>48.43</c:v>
                </c:pt>
                <c:pt idx="707">
                  <c:v>48.44</c:v>
                </c:pt>
                <c:pt idx="708">
                  <c:v>48.46</c:v>
                </c:pt>
                <c:pt idx="709">
                  <c:v>48.47</c:v>
                </c:pt>
                <c:pt idx="710">
                  <c:v>48.480000000000004</c:v>
                </c:pt>
                <c:pt idx="711">
                  <c:v>48.49</c:v>
                </c:pt>
                <c:pt idx="712">
                  <c:v>48.51</c:v>
                </c:pt>
                <c:pt idx="713">
                  <c:v>48.52</c:v>
                </c:pt>
                <c:pt idx="714">
                  <c:v>48.53</c:v>
                </c:pt>
                <c:pt idx="715">
                  <c:v>48.550000000000004</c:v>
                </c:pt>
                <c:pt idx="716">
                  <c:v>48.56</c:v>
                </c:pt>
                <c:pt idx="717">
                  <c:v>48.57</c:v>
                </c:pt>
                <c:pt idx="718">
                  <c:v>48.58</c:v>
                </c:pt>
                <c:pt idx="719">
                  <c:v>48.6</c:v>
                </c:pt>
                <c:pt idx="720">
                  <c:v>48.61</c:v>
                </c:pt>
                <c:pt idx="721">
                  <c:v>48.620000000000012</c:v>
                </c:pt>
                <c:pt idx="722">
                  <c:v>48.63</c:v>
                </c:pt>
                <c:pt idx="723">
                  <c:v>48.65</c:v>
                </c:pt>
                <c:pt idx="724">
                  <c:v>48.660000000000011</c:v>
                </c:pt>
                <c:pt idx="725">
                  <c:v>48.67</c:v>
                </c:pt>
                <c:pt idx="726">
                  <c:v>48.68</c:v>
                </c:pt>
                <c:pt idx="727">
                  <c:v>48.7</c:v>
                </c:pt>
                <c:pt idx="728">
                  <c:v>48.71</c:v>
                </c:pt>
                <c:pt idx="729">
                  <c:v>48.720000000000013</c:v>
                </c:pt>
                <c:pt idx="730">
                  <c:v>48.730000000000011</c:v>
                </c:pt>
                <c:pt idx="731">
                  <c:v>48.74</c:v>
                </c:pt>
                <c:pt idx="732">
                  <c:v>48.760000000000012</c:v>
                </c:pt>
                <c:pt idx="733">
                  <c:v>48.77</c:v>
                </c:pt>
                <c:pt idx="734">
                  <c:v>48.78</c:v>
                </c:pt>
                <c:pt idx="735">
                  <c:v>48.790000000000013</c:v>
                </c:pt>
                <c:pt idx="736">
                  <c:v>48.800000000000004</c:v>
                </c:pt>
                <c:pt idx="737">
                  <c:v>48.82</c:v>
                </c:pt>
                <c:pt idx="738">
                  <c:v>48.83</c:v>
                </c:pt>
                <c:pt idx="739">
                  <c:v>48.839999999999996</c:v>
                </c:pt>
                <c:pt idx="740">
                  <c:v>48.849999999999994</c:v>
                </c:pt>
                <c:pt idx="741">
                  <c:v>48.86</c:v>
                </c:pt>
                <c:pt idx="742">
                  <c:v>48.879999999999995</c:v>
                </c:pt>
                <c:pt idx="743">
                  <c:v>48.89</c:v>
                </c:pt>
                <c:pt idx="744">
                  <c:v>48.9</c:v>
                </c:pt>
                <c:pt idx="745">
                  <c:v>48.910000000000004</c:v>
                </c:pt>
                <c:pt idx="746">
                  <c:v>48.92</c:v>
                </c:pt>
                <c:pt idx="747">
                  <c:v>48.93</c:v>
                </c:pt>
                <c:pt idx="748">
                  <c:v>48.949999999999996</c:v>
                </c:pt>
                <c:pt idx="749">
                  <c:v>48.96</c:v>
                </c:pt>
                <c:pt idx="750">
                  <c:v>48.97</c:v>
                </c:pt>
              </c:numCache>
            </c:numRef>
          </c:val>
          <c:smooth val="0"/>
          <c:extLst>
            <c:ext xmlns:c16="http://schemas.microsoft.com/office/drawing/2014/chart" uri="{C3380CC4-5D6E-409C-BE32-E72D297353CC}">
              <c16:uniqueId val="{00000000-FB35-4EFE-8BB3-0E072A2B137B}"/>
            </c:ext>
          </c:extLst>
        </c:ser>
        <c:dLbls>
          <c:showLegendKey val="0"/>
          <c:showVal val="0"/>
          <c:showCatName val="0"/>
          <c:showSerName val="0"/>
          <c:showPercent val="0"/>
          <c:showBubbleSize val="0"/>
        </c:dLbls>
        <c:smooth val="0"/>
        <c:axId val="117389568"/>
        <c:axId val="117399552"/>
      </c:lineChart>
      <c:catAx>
        <c:axId val="117389568"/>
        <c:scaling>
          <c:orientation val="minMax"/>
        </c:scaling>
        <c:delete val="0"/>
        <c:axPos val="b"/>
        <c:numFmt formatCode="General" sourceLinked="0"/>
        <c:majorTickMark val="out"/>
        <c:minorTickMark val="none"/>
        <c:tickLblPos val="nextTo"/>
        <c:crossAx val="117399552"/>
        <c:crosses val="autoZero"/>
        <c:auto val="1"/>
        <c:lblAlgn val="ctr"/>
        <c:lblOffset val="100"/>
        <c:tickLblSkip val="25"/>
        <c:tickMarkSkip val="25"/>
        <c:noMultiLvlLbl val="0"/>
      </c:catAx>
      <c:valAx>
        <c:axId val="117399552"/>
        <c:scaling>
          <c:orientation val="minMax"/>
          <c:max val="50"/>
        </c:scaling>
        <c:delete val="0"/>
        <c:axPos val="l"/>
        <c:majorGridlines/>
        <c:numFmt formatCode="General" sourceLinked="1"/>
        <c:majorTickMark val="out"/>
        <c:minorTickMark val="none"/>
        <c:tickLblPos val="nextTo"/>
        <c:crossAx val="11738956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veroaste</a:t>
            </a:r>
            <a:r>
              <a:rPr lang="fi-FI" baseline="0" dirty="0"/>
              <a:t> vähennysten jälkeen</a:t>
            </a:r>
            <a:endParaRPr lang="fi-FI" dirty="0"/>
          </a:p>
        </c:rich>
      </c:tx>
      <c:overlay val="0"/>
    </c:title>
    <c:autoTitleDeleted val="0"/>
    <c:plotArea>
      <c:layout/>
      <c:lineChart>
        <c:grouping val="standard"/>
        <c:varyColors val="0"/>
        <c:ser>
          <c:idx val="5"/>
          <c:order val="0"/>
          <c:tx>
            <c:strRef>
              <c:f>Taul5!$G$3</c:f>
              <c:strCache>
                <c:ptCount val="1"/>
                <c:pt idx="0">
                  <c:v>Tax rate - Final</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Taul5!$G$4:$G$754</c:f>
              <c:numCache>
                <c:formatCode>General</c:formatCode>
                <c:ptCount val="751"/>
                <c:pt idx="0">
                  <c:v>0</c:v>
                </c:pt>
                <c:pt idx="1">
                  <c:v>7.13</c:v>
                </c:pt>
                <c:pt idx="2">
                  <c:v>7.13</c:v>
                </c:pt>
                <c:pt idx="3">
                  <c:v>7.13</c:v>
                </c:pt>
                <c:pt idx="4">
                  <c:v>7.13</c:v>
                </c:pt>
                <c:pt idx="5">
                  <c:v>7.13</c:v>
                </c:pt>
                <c:pt idx="6">
                  <c:v>7.13</c:v>
                </c:pt>
                <c:pt idx="7">
                  <c:v>7.13</c:v>
                </c:pt>
                <c:pt idx="8">
                  <c:v>7.13</c:v>
                </c:pt>
                <c:pt idx="9">
                  <c:v>7.13</c:v>
                </c:pt>
                <c:pt idx="10">
                  <c:v>7.13</c:v>
                </c:pt>
                <c:pt idx="11">
                  <c:v>7.13</c:v>
                </c:pt>
                <c:pt idx="12">
                  <c:v>7.13</c:v>
                </c:pt>
                <c:pt idx="13">
                  <c:v>7.13</c:v>
                </c:pt>
                <c:pt idx="14">
                  <c:v>7.13</c:v>
                </c:pt>
                <c:pt idx="15">
                  <c:v>7.13</c:v>
                </c:pt>
                <c:pt idx="16">
                  <c:v>7.13</c:v>
                </c:pt>
                <c:pt idx="17">
                  <c:v>7.13</c:v>
                </c:pt>
                <c:pt idx="18">
                  <c:v>7.13</c:v>
                </c:pt>
                <c:pt idx="19">
                  <c:v>7.13</c:v>
                </c:pt>
                <c:pt idx="20">
                  <c:v>7.13</c:v>
                </c:pt>
                <c:pt idx="21">
                  <c:v>7.13</c:v>
                </c:pt>
                <c:pt idx="22">
                  <c:v>7.13</c:v>
                </c:pt>
                <c:pt idx="23">
                  <c:v>7.13</c:v>
                </c:pt>
                <c:pt idx="24">
                  <c:v>7.13</c:v>
                </c:pt>
                <c:pt idx="25">
                  <c:v>7.13</c:v>
                </c:pt>
                <c:pt idx="26">
                  <c:v>7.13</c:v>
                </c:pt>
                <c:pt idx="27">
                  <c:v>7.13</c:v>
                </c:pt>
                <c:pt idx="28">
                  <c:v>7.13</c:v>
                </c:pt>
                <c:pt idx="29">
                  <c:v>7.13</c:v>
                </c:pt>
                <c:pt idx="30">
                  <c:v>7.13</c:v>
                </c:pt>
                <c:pt idx="31">
                  <c:v>7.13</c:v>
                </c:pt>
                <c:pt idx="32">
                  <c:v>7.13</c:v>
                </c:pt>
                <c:pt idx="33">
                  <c:v>7.13</c:v>
                </c:pt>
                <c:pt idx="34">
                  <c:v>7.13</c:v>
                </c:pt>
                <c:pt idx="35">
                  <c:v>7.13</c:v>
                </c:pt>
                <c:pt idx="36">
                  <c:v>7.13</c:v>
                </c:pt>
                <c:pt idx="37">
                  <c:v>7.13</c:v>
                </c:pt>
                <c:pt idx="38">
                  <c:v>7.13</c:v>
                </c:pt>
                <c:pt idx="39">
                  <c:v>7.13</c:v>
                </c:pt>
                <c:pt idx="40">
                  <c:v>7.13</c:v>
                </c:pt>
                <c:pt idx="41">
                  <c:v>7.75</c:v>
                </c:pt>
                <c:pt idx="42">
                  <c:v>7.75</c:v>
                </c:pt>
                <c:pt idx="43">
                  <c:v>7.76</c:v>
                </c:pt>
                <c:pt idx="44">
                  <c:v>7.75</c:v>
                </c:pt>
                <c:pt idx="45">
                  <c:v>7.75</c:v>
                </c:pt>
                <c:pt idx="46">
                  <c:v>7.76</c:v>
                </c:pt>
                <c:pt idx="47">
                  <c:v>7.76</c:v>
                </c:pt>
                <c:pt idx="48">
                  <c:v>7.7700000000000014</c:v>
                </c:pt>
                <c:pt idx="49">
                  <c:v>7.83</c:v>
                </c:pt>
                <c:pt idx="50">
                  <c:v>8</c:v>
                </c:pt>
                <c:pt idx="51">
                  <c:v>8.17</c:v>
                </c:pt>
                <c:pt idx="52">
                  <c:v>8.33</c:v>
                </c:pt>
                <c:pt idx="53">
                  <c:v>8.48</c:v>
                </c:pt>
                <c:pt idx="54">
                  <c:v>8.629999999999999</c:v>
                </c:pt>
                <c:pt idx="55">
                  <c:v>8.77</c:v>
                </c:pt>
                <c:pt idx="56">
                  <c:v>8.91</c:v>
                </c:pt>
                <c:pt idx="57">
                  <c:v>9.07</c:v>
                </c:pt>
                <c:pt idx="58">
                  <c:v>9.32</c:v>
                </c:pt>
                <c:pt idx="59">
                  <c:v>9.58</c:v>
                </c:pt>
                <c:pt idx="60">
                  <c:v>9.81</c:v>
                </c:pt>
                <c:pt idx="61">
                  <c:v>10.040000000000001</c:v>
                </c:pt>
                <c:pt idx="62">
                  <c:v>10.27</c:v>
                </c:pt>
                <c:pt idx="63">
                  <c:v>10.49</c:v>
                </c:pt>
                <c:pt idx="64">
                  <c:v>10.69</c:v>
                </c:pt>
                <c:pt idx="65">
                  <c:v>10.9</c:v>
                </c:pt>
                <c:pt idx="66">
                  <c:v>11.1</c:v>
                </c:pt>
                <c:pt idx="67">
                  <c:v>11.290000000000001</c:v>
                </c:pt>
                <c:pt idx="68">
                  <c:v>11.48</c:v>
                </c:pt>
                <c:pt idx="69">
                  <c:v>11.66</c:v>
                </c:pt>
                <c:pt idx="70">
                  <c:v>11.83</c:v>
                </c:pt>
                <c:pt idx="71">
                  <c:v>12.01</c:v>
                </c:pt>
                <c:pt idx="72">
                  <c:v>12.17</c:v>
                </c:pt>
                <c:pt idx="73">
                  <c:v>12.44</c:v>
                </c:pt>
                <c:pt idx="74">
                  <c:v>12.729999999999999</c:v>
                </c:pt>
                <c:pt idx="75">
                  <c:v>13.01</c:v>
                </c:pt>
                <c:pt idx="76">
                  <c:v>13.280000000000001</c:v>
                </c:pt>
                <c:pt idx="77">
                  <c:v>13.55</c:v>
                </c:pt>
                <c:pt idx="78">
                  <c:v>13.8</c:v>
                </c:pt>
                <c:pt idx="79">
                  <c:v>14.06</c:v>
                </c:pt>
                <c:pt idx="80">
                  <c:v>14.3</c:v>
                </c:pt>
                <c:pt idx="81">
                  <c:v>14.540000000000001</c:v>
                </c:pt>
                <c:pt idx="82">
                  <c:v>14.780000000000001</c:v>
                </c:pt>
                <c:pt idx="83">
                  <c:v>15.01</c:v>
                </c:pt>
                <c:pt idx="84">
                  <c:v>15.229999999999999</c:v>
                </c:pt>
                <c:pt idx="85">
                  <c:v>15.450000000000006</c:v>
                </c:pt>
                <c:pt idx="86">
                  <c:v>15.66</c:v>
                </c:pt>
                <c:pt idx="87">
                  <c:v>15.870000000000006</c:v>
                </c:pt>
                <c:pt idx="88">
                  <c:v>16.07</c:v>
                </c:pt>
                <c:pt idx="89">
                  <c:v>16.27</c:v>
                </c:pt>
                <c:pt idx="90">
                  <c:v>16.47</c:v>
                </c:pt>
                <c:pt idx="91">
                  <c:v>16.66</c:v>
                </c:pt>
                <c:pt idx="92">
                  <c:v>16.84</c:v>
                </c:pt>
                <c:pt idx="93">
                  <c:v>17.12</c:v>
                </c:pt>
                <c:pt idx="94">
                  <c:v>17.36</c:v>
                </c:pt>
                <c:pt idx="95">
                  <c:v>17.600000000000001</c:v>
                </c:pt>
                <c:pt idx="96">
                  <c:v>17.830000000000005</c:v>
                </c:pt>
                <c:pt idx="97">
                  <c:v>18.059999999999999</c:v>
                </c:pt>
                <c:pt idx="98">
                  <c:v>18.279999999999987</c:v>
                </c:pt>
                <c:pt idx="99">
                  <c:v>18.5</c:v>
                </c:pt>
                <c:pt idx="100">
                  <c:v>18.71</c:v>
                </c:pt>
                <c:pt idx="101">
                  <c:v>18.920000000000002</c:v>
                </c:pt>
                <c:pt idx="102">
                  <c:v>19.12</c:v>
                </c:pt>
                <c:pt idx="103">
                  <c:v>19.32</c:v>
                </c:pt>
                <c:pt idx="104">
                  <c:v>19.52</c:v>
                </c:pt>
                <c:pt idx="105">
                  <c:v>19.71</c:v>
                </c:pt>
                <c:pt idx="106">
                  <c:v>19.900000000000002</c:v>
                </c:pt>
                <c:pt idx="107">
                  <c:v>20.09</c:v>
                </c:pt>
                <c:pt idx="108">
                  <c:v>20.27</c:v>
                </c:pt>
                <c:pt idx="109">
                  <c:v>20.45</c:v>
                </c:pt>
                <c:pt idx="110">
                  <c:v>20.62</c:v>
                </c:pt>
                <c:pt idx="111">
                  <c:v>20.779999999999987</c:v>
                </c:pt>
                <c:pt idx="112">
                  <c:v>20.95</c:v>
                </c:pt>
                <c:pt idx="113">
                  <c:v>21.110000000000031</c:v>
                </c:pt>
                <c:pt idx="114">
                  <c:v>21.27</c:v>
                </c:pt>
                <c:pt idx="115">
                  <c:v>21.419999999999987</c:v>
                </c:pt>
                <c:pt idx="116">
                  <c:v>21.580000000000002</c:v>
                </c:pt>
                <c:pt idx="117">
                  <c:v>21.73</c:v>
                </c:pt>
                <c:pt idx="118">
                  <c:v>21.87</c:v>
                </c:pt>
                <c:pt idx="119">
                  <c:v>22.02</c:v>
                </c:pt>
                <c:pt idx="120">
                  <c:v>22.16</c:v>
                </c:pt>
                <c:pt idx="121">
                  <c:v>22.3</c:v>
                </c:pt>
                <c:pt idx="122">
                  <c:v>22.439999999999987</c:v>
                </c:pt>
                <c:pt idx="123">
                  <c:v>22.57</c:v>
                </c:pt>
                <c:pt idx="124">
                  <c:v>22.71</c:v>
                </c:pt>
                <c:pt idx="125">
                  <c:v>22.830000000000005</c:v>
                </c:pt>
                <c:pt idx="126">
                  <c:v>22.93</c:v>
                </c:pt>
                <c:pt idx="127">
                  <c:v>23.03</c:v>
                </c:pt>
                <c:pt idx="128">
                  <c:v>23.12</c:v>
                </c:pt>
                <c:pt idx="129">
                  <c:v>23.22</c:v>
                </c:pt>
                <c:pt idx="130">
                  <c:v>23.310000000000031</c:v>
                </c:pt>
                <c:pt idx="131">
                  <c:v>23.400000000000002</c:v>
                </c:pt>
                <c:pt idx="132">
                  <c:v>23.490000000000002</c:v>
                </c:pt>
                <c:pt idx="133">
                  <c:v>23.580000000000002</c:v>
                </c:pt>
                <c:pt idx="134">
                  <c:v>23.66</c:v>
                </c:pt>
                <c:pt idx="135">
                  <c:v>23.75</c:v>
                </c:pt>
                <c:pt idx="136">
                  <c:v>23.830000000000005</c:v>
                </c:pt>
                <c:pt idx="137">
                  <c:v>23.97</c:v>
                </c:pt>
                <c:pt idx="138">
                  <c:v>24.12</c:v>
                </c:pt>
                <c:pt idx="139">
                  <c:v>24.27</c:v>
                </c:pt>
                <c:pt idx="140">
                  <c:v>24.419999999999987</c:v>
                </c:pt>
                <c:pt idx="141">
                  <c:v>24.57</c:v>
                </c:pt>
                <c:pt idx="142">
                  <c:v>24.72</c:v>
                </c:pt>
                <c:pt idx="143">
                  <c:v>24.86</c:v>
                </c:pt>
                <c:pt idx="144">
                  <c:v>25.01</c:v>
                </c:pt>
                <c:pt idx="145">
                  <c:v>25.150000000000031</c:v>
                </c:pt>
                <c:pt idx="146">
                  <c:v>25.29</c:v>
                </c:pt>
                <c:pt idx="147">
                  <c:v>25.419999999999987</c:v>
                </c:pt>
                <c:pt idx="148">
                  <c:v>25.560000000000002</c:v>
                </c:pt>
                <c:pt idx="149">
                  <c:v>25.69</c:v>
                </c:pt>
                <c:pt idx="150">
                  <c:v>25.82</c:v>
                </c:pt>
                <c:pt idx="151">
                  <c:v>25.95</c:v>
                </c:pt>
                <c:pt idx="152">
                  <c:v>26.080000000000002</c:v>
                </c:pt>
                <c:pt idx="153">
                  <c:v>26.2</c:v>
                </c:pt>
                <c:pt idx="154">
                  <c:v>26.330000000000005</c:v>
                </c:pt>
                <c:pt idx="155">
                  <c:v>26.45</c:v>
                </c:pt>
                <c:pt idx="156">
                  <c:v>26.57</c:v>
                </c:pt>
                <c:pt idx="157">
                  <c:v>26.69</c:v>
                </c:pt>
                <c:pt idx="158">
                  <c:v>26.810000000000031</c:v>
                </c:pt>
                <c:pt idx="159">
                  <c:v>26.93</c:v>
                </c:pt>
                <c:pt idx="160">
                  <c:v>27.04</c:v>
                </c:pt>
                <c:pt idx="161">
                  <c:v>27.16</c:v>
                </c:pt>
                <c:pt idx="162">
                  <c:v>27.27</c:v>
                </c:pt>
                <c:pt idx="163">
                  <c:v>27.38</c:v>
                </c:pt>
                <c:pt idx="164">
                  <c:v>27.490000000000002</c:v>
                </c:pt>
                <c:pt idx="165">
                  <c:v>27.6</c:v>
                </c:pt>
                <c:pt idx="166">
                  <c:v>27.71</c:v>
                </c:pt>
                <c:pt idx="167">
                  <c:v>27.810000000000031</c:v>
                </c:pt>
                <c:pt idx="168">
                  <c:v>27.919999999999987</c:v>
                </c:pt>
                <c:pt idx="169">
                  <c:v>28.03</c:v>
                </c:pt>
                <c:pt idx="170">
                  <c:v>28.14</c:v>
                </c:pt>
                <c:pt idx="171">
                  <c:v>28.240000000000002</c:v>
                </c:pt>
                <c:pt idx="172">
                  <c:v>28.35</c:v>
                </c:pt>
                <c:pt idx="173">
                  <c:v>28.459999999999987</c:v>
                </c:pt>
                <c:pt idx="174">
                  <c:v>28.560000000000002</c:v>
                </c:pt>
                <c:pt idx="175">
                  <c:v>28.66</c:v>
                </c:pt>
                <c:pt idx="176">
                  <c:v>28.759999999999987</c:v>
                </c:pt>
                <c:pt idx="177">
                  <c:v>28.86</c:v>
                </c:pt>
                <c:pt idx="178">
                  <c:v>28.959999999999987</c:v>
                </c:pt>
                <c:pt idx="179">
                  <c:v>29.060000000000002</c:v>
                </c:pt>
                <c:pt idx="180">
                  <c:v>29.16</c:v>
                </c:pt>
                <c:pt idx="181">
                  <c:v>29.259999999999987</c:v>
                </c:pt>
                <c:pt idx="182">
                  <c:v>29.35</c:v>
                </c:pt>
                <c:pt idx="183">
                  <c:v>29.45</c:v>
                </c:pt>
                <c:pt idx="184">
                  <c:v>29.54</c:v>
                </c:pt>
                <c:pt idx="185">
                  <c:v>29.630000000000031</c:v>
                </c:pt>
                <c:pt idx="186">
                  <c:v>29.72</c:v>
                </c:pt>
                <c:pt idx="187">
                  <c:v>29.810000000000031</c:v>
                </c:pt>
                <c:pt idx="188">
                  <c:v>29.900000000000002</c:v>
                </c:pt>
                <c:pt idx="189">
                  <c:v>29.990000000000002</c:v>
                </c:pt>
                <c:pt idx="190">
                  <c:v>30.080000000000002</c:v>
                </c:pt>
                <c:pt idx="191">
                  <c:v>30.16</c:v>
                </c:pt>
                <c:pt idx="192">
                  <c:v>30.25</c:v>
                </c:pt>
                <c:pt idx="193">
                  <c:v>30.330000000000005</c:v>
                </c:pt>
                <c:pt idx="194">
                  <c:v>30.419999999999987</c:v>
                </c:pt>
                <c:pt idx="195">
                  <c:v>30.5</c:v>
                </c:pt>
                <c:pt idx="196">
                  <c:v>30.580000000000002</c:v>
                </c:pt>
                <c:pt idx="197">
                  <c:v>30.66</c:v>
                </c:pt>
                <c:pt idx="198">
                  <c:v>30.740000000000002</c:v>
                </c:pt>
                <c:pt idx="199">
                  <c:v>30.82</c:v>
                </c:pt>
                <c:pt idx="200">
                  <c:v>30.900000000000002</c:v>
                </c:pt>
                <c:pt idx="201">
                  <c:v>30.979999999999986</c:v>
                </c:pt>
                <c:pt idx="202">
                  <c:v>31.060000000000002</c:v>
                </c:pt>
                <c:pt idx="203">
                  <c:v>31.130000000000031</c:v>
                </c:pt>
                <c:pt idx="204">
                  <c:v>31.21</c:v>
                </c:pt>
                <c:pt idx="205">
                  <c:v>31.279999999999987</c:v>
                </c:pt>
                <c:pt idx="206">
                  <c:v>31.36</c:v>
                </c:pt>
                <c:pt idx="207">
                  <c:v>31.43</c:v>
                </c:pt>
                <c:pt idx="208">
                  <c:v>31.5</c:v>
                </c:pt>
                <c:pt idx="209">
                  <c:v>31.580000000000002</c:v>
                </c:pt>
                <c:pt idx="210">
                  <c:v>31.650000000000031</c:v>
                </c:pt>
                <c:pt idx="211">
                  <c:v>31.720000000000002</c:v>
                </c:pt>
                <c:pt idx="212">
                  <c:v>31.79</c:v>
                </c:pt>
                <c:pt idx="213">
                  <c:v>31.86</c:v>
                </c:pt>
                <c:pt idx="214">
                  <c:v>31.93</c:v>
                </c:pt>
                <c:pt idx="215">
                  <c:v>32</c:v>
                </c:pt>
                <c:pt idx="216">
                  <c:v>32.06</c:v>
                </c:pt>
                <c:pt idx="217">
                  <c:v>32.130000000000003</c:v>
                </c:pt>
                <c:pt idx="218">
                  <c:v>32.200000000000003</c:v>
                </c:pt>
                <c:pt idx="219">
                  <c:v>32.260000000000012</c:v>
                </c:pt>
                <c:pt idx="220">
                  <c:v>32.33</c:v>
                </c:pt>
                <c:pt idx="221">
                  <c:v>32.4</c:v>
                </c:pt>
                <c:pt idx="222">
                  <c:v>32.480000000000004</c:v>
                </c:pt>
                <c:pt idx="223">
                  <c:v>32.56</c:v>
                </c:pt>
                <c:pt idx="224">
                  <c:v>32.64</c:v>
                </c:pt>
                <c:pt idx="225">
                  <c:v>32.720000000000013</c:v>
                </c:pt>
                <c:pt idx="226">
                  <c:v>32.800000000000004</c:v>
                </c:pt>
                <c:pt idx="227">
                  <c:v>32.879999999999995</c:v>
                </c:pt>
                <c:pt idx="228">
                  <c:v>32.949999999999996</c:v>
                </c:pt>
                <c:pt idx="229">
                  <c:v>33.03</c:v>
                </c:pt>
                <c:pt idx="230">
                  <c:v>33.1</c:v>
                </c:pt>
                <c:pt idx="231">
                  <c:v>33.18</c:v>
                </c:pt>
                <c:pt idx="232">
                  <c:v>33.25</c:v>
                </c:pt>
                <c:pt idx="233">
                  <c:v>33.32</c:v>
                </c:pt>
                <c:pt idx="234">
                  <c:v>33.4</c:v>
                </c:pt>
                <c:pt idx="235">
                  <c:v>33.47</c:v>
                </c:pt>
                <c:pt idx="236">
                  <c:v>33.54</c:v>
                </c:pt>
                <c:pt idx="237">
                  <c:v>33.61</c:v>
                </c:pt>
                <c:pt idx="238">
                  <c:v>33.68</c:v>
                </c:pt>
                <c:pt idx="239">
                  <c:v>33.75</c:v>
                </c:pt>
                <c:pt idx="240">
                  <c:v>33.82</c:v>
                </c:pt>
                <c:pt idx="241">
                  <c:v>33.89</c:v>
                </c:pt>
                <c:pt idx="242">
                  <c:v>33.96</c:v>
                </c:pt>
                <c:pt idx="243">
                  <c:v>34.020000000000003</c:v>
                </c:pt>
                <c:pt idx="244">
                  <c:v>34.090000000000003</c:v>
                </c:pt>
                <c:pt idx="245">
                  <c:v>34.160000000000011</c:v>
                </c:pt>
                <c:pt idx="246">
                  <c:v>34.220000000000013</c:v>
                </c:pt>
                <c:pt idx="247">
                  <c:v>34.290000000000013</c:v>
                </c:pt>
                <c:pt idx="248">
                  <c:v>34.349999999999994</c:v>
                </c:pt>
                <c:pt idx="249">
                  <c:v>34.410000000000004</c:v>
                </c:pt>
                <c:pt idx="250">
                  <c:v>34.480000000000004</c:v>
                </c:pt>
                <c:pt idx="251">
                  <c:v>34.54</c:v>
                </c:pt>
                <c:pt idx="252">
                  <c:v>34.6</c:v>
                </c:pt>
                <c:pt idx="253">
                  <c:v>34.67</c:v>
                </c:pt>
                <c:pt idx="254">
                  <c:v>34.730000000000011</c:v>
                </c:pt>
                <c:pt idx="255">
                  <c:v>34.790000000000013</c:v>
                </c:pt>
                <c:pt idx="256">
                  <c:v>34.849999999999994</c:v>
                </c:pt>
                <c:pt idx="257">
                  <c:v>34.910000000000004</c:v>
                </c:pt>
                <c:pt idx="258">
                  <c:v>34.97</c:v>
                </c:pt>
                <c:pt idx="259">
                  <c:v>35.03</c:v>
                </c:pt>
                <c:pt idx="260">
                  <c:v>35.090000000000003</c:v>
                </c:pt>
                <c:pt idx="261">
                  <c:v>35.14</c:v>
                </c:pt>
                <c:pt idx="262">
                  <c:v>35.200000000000003</c:v>
                </c:pt>
                <c:pt idx="263">
                  <c:v>35.260000000000012</c:v>
                </c:pt>
                <c:pt idx="264">
                  <c:v>35.32</c:v>
                </c:pt>
                <c:pt idx="265">
                  <c:v>35.370000000000005</c:v>
                </c:pt>
                <c:pt idx="266">
                  <c:v>35.43</c:v>
                </c:pt>
                <c:pt idx="267">
                  <c:v>35.49</c:v>
                </c:pt>
                <c:pt idx="268">
                  <c:v>35.54</c:v>
                </c:pt>
                <c:pt idx="269">
                  <c:v>35.6</c:v>
                </c:pt>
                <c:pt idx="270">
                  <c:v>35.65</c:v>
                </c:pt>
                <c:pt idx="271">
                  <c:v>35.700000000000003</c:v>
                </c:pt>
                <c:pt idx="272">
                  <c:v>35.760000000000012</c:v>
                </c:pt>
                <c:pt idx="273">
                  <c:v>35.809999999999995</c:v>
                </c:pt>
                <c:pt idx="274">
                  <c:v>35.86</c:v>
                </c:pt>
                <c:pt idx="275">
                  <c:v>35.92</c:v>
                </c:pt>
                <c:pt idx="276">
                  <c:v>35.97</c:v>
                </c:pt>
                <c:pt idx="277">
                  <c:v>36.020000000000003</c:v>
                </c:pt>
                <c:pt idx="278">
                  <c:v>36.07</c:v>
                </c:pt>
                <c:pt idx="279">
                  <c:v>36.120000000000012</c:v>
                </c:pt>
                <c:pt idx="280">
                  <c:v>36.17</c:v>
                </c:pt>
                <c:pt idx="281">
                  <c:v>36.220000000000013</c:v>
                </c:pt>
                <c:pt idx="282">
                  <c:v>36.270000000000003</c:v>
                </c:pt>
                <c:pt idx="283">
                  <c:v>36.32</c:v>
                </c:pt>
                <c:pt idx="284">
                  <c:v>36.370000000000005</c:v>
                </c:pt>
                <c:pt idx="285">
                  <c:v>36.42</c:v>
                </c:pt>
                <c:pt idx="286">
                  <c:v>36.47</c:v>
                </c:pt>
                <c:pt idx="287">
                  <c:v>36.520000000000003</c:v>
                </c:pt>
                <c:pt idx="288">
                  <c:v>36.56</c:v>
                </c:pt>
                <c:pt idx="289">
                  <c:v>36.61</c:v>
                </c:pt>
                <c:pt idx="290">
                  <c:v>36.660000000000011</c:v>
                </c:pt>
                <c:pt idx="291">
                  <c:v>36.71</c:v>
                </c:pt>
                <c:pt idx="292">
                  <c:v>36.75</c:v>
                </c:pt>
                <c:pt idx="293">
                  <c:v>36.800000000000004</c:v>
                </c:pt>
                <c:pt idx="294">
                  <c:v>36.839999999999996</c:v>
                </c:pt>
                <c:pt idx="295">
                  <c:v>36.89</c:v>
                </c:pt>
                <c:pt idx="296">
                  <c:v>36.94</c:v>
                </c:pt>
                <c:pt idx="297">
                  <c:v>36.980000000000004</c:v>
                </c:pt>
                <c:pt idx="298">
                  <c:v>37.03</c:v>
                </c:pt>
                <c:pt idx="299">
                  <c:v>37.07</c:v>
                </c:pt>
                <c:pt idx="300">
                  <c:v>37.11</c:v>
                </c:pt>
                <c:pt idx="301">
                  <c:v>37.160000000000011</c:v>
                </c:pt>
                <c:pt idx="302">
                  <c:v>37.200000000000003</c:v>
                </c:pt>
                <c:pt idx="303">
                  <c:v>37.24</c:v>
                </c:pt>
                <c:pt idx="304">
                  <c:v>37.290000000000013</c:v>
                </c:pt>
                <c:pt idx="305">
                  <c:v>37.33</c:v>
                </c:pt>
                <c:pt idx="306">
                  <c:v>37.370000000000005</c:v>
                </c:pt>
                <c:pt idx="307">
                  <c:v>37.410000000000004</c:v>
                </c:pt>
                <c:pt idx="308">
                  <c:v>37.46</c:v>
                </c:pt>
                <c:pt idx="309">
                  <c:v>37.5</c:v>
                </c:pt>
                <c:pt idx="310">
                  <c:v>37.54</c:v>
                </c:pt>
                <c:pt idx="311">
                  <c:v>37.58</c:v>
                </c:pt>
                <c:pt idx="312">
                  <c:v>37.620000000000012</c:v>
                </c:pt>
                <c:pt idx="313">
                  <c:v>37.660000000000011</c:v>
                </c:pt>
                <c:pt idx="314">
                  <c:v>37.700000000000003</c:v>
                </c:pt>
                <c:pt idx="315">
                  <c:v>37.74</c:v>
                </c:pt>
                <c:pt idx="316">
                  <c:v>37.78</c:v>
                </c:pt>
                <c:pt idx="317">
                  <c:v>37.82</c:v>
                </c:pt>
                <c:pt idx="318">
                  <c:v>37.86</c:v>
                </c:pt>
                <c:pt idx="319">
                  <c:v>37.9</c:v>
                </c:pt>
                <c:pt idx="320">
                  <c:v>37.94</c:v>
                </c:pt>
                <c:pt idx="321">
                  <c:v>37.980000000000004</c:v>
                </c:pt>
                <c:pt idx="322">
                  <c:v>38.01</c:v>
                </c:pt>
                <c:pt idx="323">
                  <c:v>38.050000000000004</c:v>
                </c:pt>
                <c:pt idx="324">
                  <c:v>38.090000000000003</c:v>
                </c:pt>
                <c:pt idx="325">
                  <c:v>38.130000000000003</c:v>
                </c:pt>
                <c:pt idx="326">
                  <c:v>38.17</c:v>
                </c:pt>
                <c:pt idx="327">
                  <c:v>38.200000000000003</c:v>
                </c:pt>
                <c:pt idx="328">
                  <c:v>38.24</c:v>
                </c:pt>
                <c:pt idx="329">
                  <c:v>38.28</c:v>
                </c:pt>
                <c:pt idx="330">
                  <c:v>38.309999999999995</c:v>
                </c:pt>
                <c:pt idx="331">
                  <c:v>38.349999999999994</c:v>
                </c:pt>
                <c:pt idx="332">
                  <c:v>38.379999999999995</c:v>
                </c:pt>
                <c:pt idx="333">
                  <c:v>38.42</c:v>
                </c:pt>
                <c:pt idx="334">
                  <c:v>38.46</c:v>
                </c:pt>
                <c:pt idx="335">
                  <c:v>38.49</c:v>
                </c:pt>
                <c:pt idx="336">
                  <c:v>38.53</c:v>
                </c:pt>
                <c:pt idx="337">
                  <c:v>38.56</c:v>
                </c:pt>
                <c:pt idx="338">
                  <c:v>38.6</c:v>
                </c:pt>
                <c:pt idx="339">
                  <c:v>38.630000000000003</c:v>
                </c:pt>
                <c:pt idx="340">
                  <c:v>38.660000000000011</c:v>
                </c:pt>
                <c:pt idx="341">
                  <c:v>38.700000000000003</c:v>
                </c:pt>
                <c:pt idx="342">
                  <c:v>38.730000000000011</c:v>
                </c:pt>
                <c:pt idx="343">
                  <c:v>38.770000000000003</c:v>
                </c:pt>
                <c:pt idx="344">
                  <c:v>38.800000000000004</c:v>
                </c:pt>
                <c:pt idx="345">
                  <c:v>38.83</c:v>
                </c:pt>
                <c:pt idx="346">
                  <c:v>38.870000000000005</c:v>
                </c:pt>
                <c:pt idx="347">
                  <c:v>38.9</c:v>
                </c:pt>
                <c:pt idx="348">
                  <c:v>38.93</c:v>
                </c:pt>
                <c:pt idx="349">
                  <c:v>38.96</c:v>
                </c:pt>
                <c:pt idx="350">
                  <c:v>39</c:v>
                </c:pt>
                <c:pt idx="351">
                  <c:v>39.03</c:v>
                </c:pt>
                <c:pt idx="352">
                  <c:v>39.06</c:v>
                </c:pt>
                <c:pt idx="353">
                  <c:v>39.090000000000003</c:v>
                </c:pt>
                <c:pt idx="354">
                  <c:v>39.120000000000012</c:v>
                </c:pt>
                <c:pt idx="355">
                  <c:v>39.160000000000011</c:v>
                </c:pt>
                <c:pt idx="356">
                  <c:v>39.190000000000012</c:v>
                </c:pt>
                <c:pt idx="357">
                  <c:v>39.220000000000013</c:v>
                </c:pt>
                <c:pt idx="358">
                  <c:v>39.25</c:v>
                </c:pt>
                <c:pt idx="359">
                  <c:v>39.28</c:v>
                </c:pt>
                <c:pt idx="360">
                  <c:v>39.309999999999995</c:v>
                </c:pt>
                <c:pt idx="361">
                  <c:v>39.339999999999996</c:v>
                </c:pt>
                <c:pt idx="362">
                  <c:v>39.370000000000005</c:v>
                </c:pt>
                <c:pt idx="363">
                  <c:v>39.4</c:v>
                </c:pt>
                <c:pt idx="364">
                  <c:v>39.43</c:v>
                </c:pt>
                <c:pt idx="365">
                  <c:v>39.46</c:v>
                </c:pt>
                <c:pt idx="366">
                  <c:v>39.49</c:v>
                </c:pt>
                <c:pt idx="367">
                  <c:v>39.520000000000003</c:v>
                </c:pt>
                <c:pt idx="368">
                  <c:v>39.550000000000004</c:v>
                </c:pt>
                <c:pt idx="369">
                  <c:v>39.58</c:v>
                </c:pt>
                <c:pt idx="370">
                  <c:v>39.61</c:v>
                </c:pt>
                <c:pt idx="371">
                  <c:v>39.64</c:v>
                </c:pt>
                <c:pt idx="372">
                  <c:v>39.660000000000011</c:v>
                </c:pt>
                <c:pt idx="373">
                  <c:v>39.690000000000012</c:v>
                </c:pt>
                <c:pt idx="374">
                  <c:v>39.720000000000013</c:v>
                </c:pt>
                <c:pt idx="375">
                  <c:v>39.75</c:v>
                </c:pt>
                <c:pt idx="376">
                  <c:v>39.78</c:v>
                </c:pt>
                <c:pt idx="377">
                  <c:v>39.809999999999995</c:v>
                </c:pt>
                <c:pt idx="378">
                  <c:v>39.83</c:v>
                </c:pt>
                <c:pt idx="379">
                  <c:v>39.86</c:v>
                </c:pt>
                <c:pt idx="380">
                  <c:v>39.89</c:v>
                </c:pt>
                <c:pt idx="381">
                  <c:v>39.92</c:v>
                </c:pt>
                <c:pt idx="382">
                  <c:v>39.94</c:v>
                </c:pt>
                <c:pt idx="383">
                  <c:v>39.97</c:v>
                </c:pt>
                <c:pt idx="384">
                  <c:v>40</c:v>
                </c:pt>
                <c:pt idx="385">
                  <c:v>40.020000000000003</c:v>
                </c:pt>
                <c:pt idx="386">
                  <c:v>40.050000000000004</c:v>
                </c:pt>
                <c:pt idx="387">
                  <c:v>40.08</c:v>
                </c:pt>
                <c:pt idx="388">
                  <c:v>40.11</c:v>
                </c:pt>
                <c:pt idx="389">
                  <c:v>40.15</c:v>
                </c:pt>
                <c:pt idx="390">
                  <c:v>40.200000000000003</c:v>
                </c:pt>
                <c:pt idx="391">
                  <c:v>40.24</c:v>
                </c:pt>
                <c:pt idx="392">
                  <c:v>40.290000000000013</c:v>
                </c:pt>
                <c:pt idx="393">
                  <c:v>40.339999999999996</c:v>
                </c:pt>
                <c:pt idx="394">
                  <c:v>40.379999999999995</c:v>
                </c:pt>
                <c:pt idx="395">
                  <c:v>40.42</c:v>
                </c:pt>
                <c:pt idx="396">
                  <c:v>40.47</c:v>
                </c:pt>
                <c:pt idx="397">
                  <c:v>40.51</c:v>
                </c:pt>
                <c:pt idx="398">
                  <c:v>40.56</c:v>
                </c:pt>
                <c:pt idx="399">
                  <c:v>40.6</c:v>
                </c:pt>
                <c:pt idx="400">
                  <c:v>40.64</c:v>
                </c:pt>
                <c:pt idx="401">
                  <c:v>40.690000000000012</c:v>
                </c:pt>
                <c:pt idx="402">
                  <c:v>40.730000000000011</c:v>
                </c:pt>
                <c:pt idx="403">
                  <c:v>40.770000000000003</c:v>
                </c:pt>
                <c:pt idx="404">
                  <c:v>40.809999999999995</c:v>
                </c:pt>
                <c:pt idx="405">
                  <c:v>40.86</c:v>
                </c:pt>
                <c:pt idx="406">
                  <c:v>40.9</c:v>
                </c:pt>
                <c:pt idx="407">
                  <c:v>40.94</c:v>
                </c:pt>
                <c:pt idx="408">
                  <c:v>40.980000000000004</c:v>
                </c:pt>
                <c:pt idx="409">
                  <c:v>41.02</c:v>
                </c:pt>
                <c:pt idx="410">
                  <c:v>41.07</c:v>
                </c:pt>
                <c:pt idx="411">
                  <c:v>41.11</c:v>
                </c:pt>
                <c:pt idx="412">
                  <c:v>41.15</c:v>
                </c:pt>
                <c:pt idx="413">
                  <c:v>41.190000000000012</c:v>
                </c:pt>
                <c:pt idx="414">
                  <c:v>41.230000000000011</c:v>
                </c:pt>
                <c:pt idx="415">
                  <c:v>41.27</c:v>
                </c:pt>
                <c:pt idx="416">
                  <c:v>41.309999999999995</c:v>
                </c:pt>
                <c:pt idx="417">
                  <c:v>41.349999999999994</c:v>
                </c:pt>
                <c:pt idx="418">
                  <c:v>41.39</c:v>
                </c:pt>
                <c:pt idx="419">
                  <c:v>41.43</c:v>
                </c:pt>
                <c:pt idx="420">
                  <c:v>41.47</c:v>
                </c:pt>
                <c:pt idx="421">
                  <c:v>41.51</c:v>
                </c:pt>
                <c:pt idx="422">
                  <c:v>41.550000000000004</c:v>
                </c:pt>
                <c:pt idx="423">
                  <c:v>41.58</c:v>
                </c:pt>
                <c:pt idx="424">
                  <c:v>41.620000000000012</c:v>
                </c:pt>
                <c:pt idx="425">
                  <c:v>41.660000000000011</c:v>
                </c:pt>
                <c:pt idx="426">
                  <c:v>41.7</c:v>
                </c:pt>
                <c:pt idx="427">
                  <c:v>41.74</c:v>
                </c:pt>
                <c:pt idx="428">
                  <c:v>41.78</c:v>
                </c:pt>
                <c:pt idx="429">
                  <c:v>41.809999999999995</c:v>
                </c:pt>
                <c:pt idx="430">
                  <c:v>41.849999999999994</c:v>
                </c:pt>
                <c:pt idx="431">
                  <c:v>41.89</c:v>
                </c:pt>
                <c:pt idx="432">
                  <c:v>41.93</c:v>
                </c:pt>
                <c:pt idx="433">
                  <c:v>41.96</c:v>
                </c:pt>
                <c:pt idx="434">
                  <c:v>42</c:v>
                </c:pt>
                <c:pt idx="435">
                  <c:v>42.04</c:v>
                </c:pt>
                <c:pt idx="436">
                  <c:v>42.07</c:v>
                </c:pt>
                <c:pt idx="437">
                  <c:v>42.11</c:v>
                </c:pt>
                <c:pt idx="438">
                  <c:v>42.15</c:v>
                </c:pt>
                <c:pt idx="439">
                  <c:v>42.18</c:v>
                </c:pt>
                <c:pt idx="440">
                  <c:v>42.220000000000013</c:v>
                </c:pt>
                <c:pt idx="441">
                  <c:v>42.25</c:v>
                </c:pt>
                <c:pt idx="442">
                  <c:v>42.290000000000013</c:v>
                </c:pt>
                <c:pt idx="443">
                  <c:v>42.32</c:v>
                </c:pt>
                <c:pt idx="444">
                  <c:v>42.36</c:v>
                </c:pt>
                <c:pt idx="445">
                  <c:v>42.39</c:v>
                </c:pt>
                <c:pt idx="446">
                  <c:v>42.43</c:v>
                </c:pt>
                <c:pt idx="447">
                  <c:v>42.46</c:v>
                </c:pt>
                <c:pt idx="448">
                  <c:v>42.5</c:v>
                </c:pt>
                <c:pt idx="449">
                  <c:v>42.53</c:v>
                </c:pt>
                <c:pt idx="450">
                  <c:v>42.57</c:v>
                </c:pt>
                <c:pt idx="451">
                  <c:v>42.6</c:v>
                </c:pt>
                <c:pt idx="452">
                  <c:v>42.63</c:v>
                </c:pt>
                <c:pt idx="453">
                  <c:v>42.67</c:v>
                </c:pt>
                <c:pt idx="454">
                  <c:v>42.7</c:v>
                </c:pt>
                <c:pt idx="455">
                  <c:v>42.74</c:v>
                </c:pt>
                <c:pt idx="456">
                  <c:v>42.77</c:v>
                </c:pt>
                <c:pt idx="457">
                  <c:v>42.800000000000004</c:v>
                </c:pt>
                <c:pt idx="458">
                  <c:v>42.839999999999996</c:v>
                </c:pt>
                <c:pt idx="459">
                  <c:v>42.87</c:v>
                </c:pt>
                <c:pt idx="460">
                  <c:v>42.9</c:v>
                </c:pt>
                <c:pt idx="461">
                  <c:v>42.93</c:v>
                </c:pt>
                <c:pt idx="462">
                  <c:v>42.97</c:v>
                </c:pt>
                <c:pt idx="463">
                  <c:v>43</c:v>
                </c:pt>
                <c:pt idx="464">
                  <c:v>43.03</c:v>
                </c:pt>
                <c:pt idx="465">
                  <c:v>43.06</c:v>
                </c:pt>
                <c:pt idx="466">
                  <c:v>43.1</c:v>
                </c:pt>
                <c:pt idx="467">
                  <c:v>43.13</c:v>
                </c:pt>
                <c:pt idx="468">
                  <c:v>43.160000000000011</c:v>
                </c:pt>
                <c:pt idx="469">
                  <c:v>43.190000000000012</c:v>
                </c:pt>
                <c:pt idx="470">
                  <c:v>43.220000000000013</c:v>
                </c:pt>
                <c:pt idx="471">
                  <c:v>43.25</c:v>
                </c:pt>
                <c:pt idx="472">
                  <c:v>43.28</c:v>
                </c:pt>
                <c:pt idx="473">
                  <c:v>43.309999999999995</c:v>
                </c:pt>
                <c:pt idx="474">
                  <c:v>43.339999999999996</c:v>
                </c:pt>
                <c:pt idx="475">
                  <c:v>43.37</c:v>
                </c:pt>
                <c:pt idx="476">
                  <c:v>43.39</c:v>
                </c:pt>
                <c:pt idx="477">
                  <c:v>43.42</c:v>
                </c:pt>
                <c:pt idx="478">
                  <c:v>43.449999999999996</c:v>
                </c:pt>
                <c:pt idx="479">
                  <c:v>43.480000000000004</c:v>
                </c:pt>
                <c:pt idx="480">
                  <c:v>43.51</c:v>
                </c:pt>
                <c:pt idx="481">
                  <c:v>43.53</c:v>
                </c:pt>
                <c:pt idx="482">
                  <c:v>43.56</c:v>
                </c:pt>
                <c:pt idx="483">
                  <c:v>43.59</c:v>
                </c:pt>
                <c:pt idx="484">
                  <c:v>43.620000000000012</c:v>
                </c:pt>
                <c:pt idx="485">
                  <c:v>43.65</c:v>
                </c:pt>
                <c:pt idx="486">
                  <c:v>43.67</c:v>
                </c:pt>
                <c:pt idx="487">
                  <c:v>43.7</c:v>
                </c:pt>
                <c:pt idx="488">
                  <c:v>43.730000000000011</c:v>
                </c:pt>
                <c:pt idx="489">
                  <c:v>43.760000000000012</c:v>
                </c:pt>
                <c:pt idx="490">
                  <c:v>43.790000000000013</c:v>
                </c:pt>
                <c:pt idx="491">
                  <c:v>43.82</c:v>
                </c:pt>
                <c:pt idx="492">
                  <c:v>43.849999999999994</c:v>
                </c:pt>
                <c:pt idx="493">
                  <c:v>43.879999999999995</c:v>
                </c:pt>
                <c:pt idx="494">
                  <c:v>43.910000000000004</c:v>
                </c:pt>
                <c:pt idx="495">
                  <c:v>43.94</c:v>
                </c:pt>
                <c:pt idx="496">
                  <c:v>43.97</c:v>
                </c:pt>
                <c:pt idx="497">
                  <c:v>44</c:v>
                </c:pt>
                <c:pt idx="498">
                  <c:v>44.03</c:v>
                </c:pt>
                <c:pt idx="499">
                  <c:v>44.06</c:v>
                </c:pt>
                <c:pt idx="500">
                  <c:v>44.09</c:v>
                </c:pt>
                <c:pt idx="501">
                  <c:v>44.120000000000012</c:v>
                </c:pt>
                <c:pt idx="502">
                  <c:v>44.15</c:v>
                </c:pt>
                <c:pt idx="503">
                  <c:v>44.18</c:v>
                </c:pt>
                <c:pt idx="504">
                  <c:v>44.21</c:v>
                </c:pt>
                <c:pt idx="505">
                  <c:v>44.230000000000011</c:v>
                </c:pt>
                <c:pt idx="506">
                  <c:v>44.260000000000012</c:v>
                </c:pt>
                <c:pt idx="507">
                  <c:v>44.290000000000013</c:v>
                </c:pt>
                <c:pt idx="508">
                  <c:v>44.32</c:v>
                </c:pt>
                <c:pt idx="509">
                  <c:v>44.349999999999994</c:v>
                </c:pt>
                <c:pt idx="510">
                  <c:v>44.379999999999995</c:v>
                </c:pt>
                <c:pt idx="511">
                  <c:v>44.410000000000004</c:v>
                </c:pt>
                <c:pt idx="512">
                  <c:v>44.43</c:v>
                </c:pt>
                <c:pt idx="513">
                  <c:v>44.46</c:v>
                </c:pt>
                <c:pt idx="514">
                  <c:v>44.49</c:v>
                </c:pt>
                <c:pt idx="515">
                  <c:v>44.52</c:v>
                </c:pt>
                <c:pt idx="516">
                  <c:v>44.550000000000004</c:v>
                </c:pt>
                <c:pt idx="517">
                  <c:v>44.57</c:v>
                </c:pt>
                <c:pt idx="518">
                  <c:v>44.6</c:v>
                </c:pt>
                <c:pt idx="519">
                  <c:v>44.63</c:v>
                </c:pt>
                <c:pt idx="520">
                  <c:v>44.65</c:v>
                </c:pt>
                <c:pt idx="521">
                  <c:v>44.68</c:v>
                </c:pt>
                <c:pt idx="522">
                  <c:v>44.71</c:v>
                </c:pt>
                <c:pt idx="523">
                  <c:v>44.74</c:v>
                </c:pt>
                <c:pt idx="524">
                  <c:v>44.760000000000012</c:v>
                </c:pt>
                <c:pt idx="525">
                  <c:v>44.790000000000013</c:v>
                </c:pt>
                <c:pt idx="526">
                  <c:v>44.82</c:v>
                </c:pt>
                <c:pt idx="527">
                  <c:v>44.839999999999996</c:v>
                </c:pt>
                <c:pt idx="528">
                  <c:v>44.87</c:v>
                </c:pt>
                <c:pt idx="529">
                  <c:v>44.9</c:v>
                </c:pt>
                <c:pt idx="530">
                  <c:v>44.92</c:v>
                </c:pt>
                <c:pt idx="531">
                  <c:v>44.949999999999996</c:v>
                </c:pt>
                <c:pt idx="532">
                  <c:v>44.97</c:v>
                </c:pt>
                <c:pt idx="533">
                  <c:v>45</c:v>
                </c:pt>
                <c:pt idx="534">
                  <c:v>45.03</c:v>
                </c:pt>
                <c:pt idx="535">
                  <c:v>45.050000000000004</c:v>
                </c:pt>
                <c:pt idx="536">
                  <c:v>45.08</c:v>
                </c:pt>
                <c:pt idx="537">
                  <c:v>45.1</c:v>
                </c:pt>
                <c:pt idx="538">
                  <c:v>45.13</c:v>
                </c:pt>
                <c:pt idx="539">
                  <c:v>45.15</c:v>
                </c:pt>
                <c:pt idx="540">
                  <c:v>45.18</c:v>
                </c:pt>
                <c:pt idx="541">
                  <c:v>45.2</c:v>
                </c:pt>
                <c:pt idx="542">
                  <c:v>45.230000000000011</c:v>
                </c:pt>
                <c:pt idx="543">
                  <c:v>45.25</c:v>
                </c:pt>
                <c:pt idx="544">
                  <c:v>45.28</c:v>
                </c:pt>
                <c:pt idx="545">
                  <c:v>45.300000000000004</c:v>
                </c:pt>
                <c:pt idx="546">
                  <c:v>45.33</c:v>
                </c:pt>
                <c:pt idx="547">
                  <c:v>45.349999999999994</c:v>
                </c:pt>
                <c:pt idx="548">
                  <c:v>45.379999999999995</c:v>
                </c:pt>
                <c:pt idx="549">
                  <c:v>45.4</c:v>
                </c:pt>
                <c:pt idx="550">
                  <c:v>45.43</c:v>
                </c:pt>
                <c:pt idx="551">
                  <c:v>45.449999999999996</c:v>
                </c:pt>
                <c:pt idx="552">
                  <c:v>45.47</c:v>
                </c:pt>
                <c:pt idx="553">
                  <c:v>45.5</c:v>
                </c:pt>
                <c:pt idx="554">
                  <c:v>45.52</c:v>
                </c:pt>
                <c:pt idx="555">
                  <c:v>45.550000000000004</c:v>
                </c:pt>
                <c:pt idx="556">
                  <c:v>45.57</c:v>
                </c:pt>
                <c:pt idx="557">
                  <c:v>45.59</c:v>
                </c:pt>
                <c:pt idx="558">
                  <c:v>45.620000000000012</c:v>
                </c:pt>
                <c:pt idx="559">
                  <c:v>45.64</c:v>
                </c:pt>
                <c:pt idx="560">
                  <c:v>45.660000000000011</c:v>
                </c:pt>
                <c:pt idx="561">
                  <c:v>45.690000000000012</c:v>
                </c:pt>
                <c:pt idx="562">
                  <c:v>45.71</c:v>
                </c:pt>
                <c:pt idx="563">
                  <c:v>45.730000000000011</c:v>
                </c:pt>
                <c:pt idx="564">
                  <c:v>45.760000000000012</c:v>
                </c:pt>
                <c:pt idx="565">
                  <c:v>45.78</c:v>
                </c:pt>
                <c:pt idx="566">
                  <c:v>45.800000000000004</c:v>
                </c:pt>
                <c:pt idx="567">
                  <c:v>45.83</c:v>
                </c:pt>
                <c:pt idx="568">
                  <c:v>45.849999999999994</c:v>
                </c:pt>
                <c:pt idx="569">
                  <c:v>45.87</c:v>
                </c:pt>
                <c:pt idx="570">
                  <c:v>45.9</c:v>
                </c:pt>
                <c:pt idx="571">
                  <c:v>45.92</c:v>
                </c:pt>
                <c:pt idx="572">
                  <c:v>45.94</c:v>
                </c:pt>
                <c:pt idx="573">
                  <c:v>45.96</c:v>
                </c:pt>
                <c:pt idx="574">
                  <c:v>45.99</c:v>
                </c:pt>
                <c:pt idx="575">
                  <c:v>46.01</c:v>
                </c:pt>
                <c:pt idx="576">
                  <c:v>46.03</c:v>
                </c:pt>
                <c:pt idx="577">
                  <c:v>46.050000000000004</c:v>
                </c:pt>
                <c:pt idx="578">
                  <c:v>46.07</c:v>
                </c:pt>
                <c:pt idx="579">
                  <c:v>46.1</c:v>
                </c:pt>
                <c:pt idx="580">
                  <c:v>46.120000000000012</c:v>
                </c:pt>
                <c:pt idx="581">
                  <c:v>46.14</c:v>
                </c:pt>
                <c:pt idx="582">
                  <c:v>46.160000000000011</c:v>
                </c:pt>
                <c:pt idx="583">
                  <c:v>46.18</c:v>
                </c:pt>
                <c:pt idx="584">
                  <c:v>46.2</c:v>
                </c:pt>
                <c:pt idx="585">
                  <c:v>46.230000000000011</c:v>
                </c:pt>
                <c:pt idx="586">
                  <c:v>46.25</c:v>
                </c:pt>
                <c:pt idx="587">
                  <c:v>46.27</c:v>
                </c:pt>
                <c:pt idx="588">
                  <c:v>46.290000000000013</c:v>
                </c:pt>
                <c:pt idx="589">
                  <c:v>46.309999999999995</c:v>
                </c:pt>
                <c:pt idx="590">
                  <c:v>46.33</c:v>
                </c:pt>
                <c:pt idx="591">
                  <c:v>46.349999999999994</c:v>
                </c:pt>
                <c:pt idx="592">
                  <c:v>46.37</c:v>
                </c:pt>
                <c:pt idx="593">
                  <c:v>46.4</c:v>
                </c:pt>
                <c:pt idx="594">
                  <c:v>46.42</c:v>
                </c:pt>
                <c:pt idx="595">
                  <c:v>46.44</c:v>
                </c:pt>
                <c:pt idx="596">
                  <c:v>46.46</c:v>
                </c:pt>
                <c:pt idx="597">
                  <c:v>46.480000000000004</c:v>
                </c:pt>
                <c:pt idx="598">
                  <c:v>46.49</c:v>
                </c:pt>
                <c:pt idx="599">
                  <c:v>46.51</c:v>
                </c:pt>
                <c:pt idx="600">
                  <c:v>46.53</c:v>
                </c:pt>
                <c:pt idx="601">
                  <c:v>46.550000000000004</c:v>
                </c:pt>
                <c:pt idx="602">
                  <c:v>46.57</c:v>
                </c:pt>
                <c:pt idx="603">
                  <c:v>46.59</c:v>
                </c:pt>
                <c:pt idx="604">
                  <c:v>46.6</c:v>
                </c:pt>
                <c:pt idx="605">
                  <c:v>46.620000000000012</c:v>
                </c:pt>
                <c:pt idx="606">
                  <c:v>46.64</c:v>
                </c:pt>
                <c:pt idx="607">
                  <c:v>46.660000000000011</c:v>
                </c:pt>
                <c:pt idx="608">
                  <c:v>46.68</c:v>
                </c:pt>
                <c:pt idx="609">
                  <c:v>46.690000000000012</c:v>
                </c:pt>
                <c:pt idx="610">
                  <c:v>46.71</c:v>
                </c:pt>
                <c:pt idx="611">
                  <c:v>46.730000000000011</c:v>
                </c:pt>
                <c:pt idx="612">
                  <c:v>46.75</c:v>
                </c:pt>
                <c:pt idx="613">
                  <c:v>46.77</c:v>
                </c:pt>
                <c:pt idx="614">
                  <c:v>46.78</c:v>
                </c:pt>
                <c:pt idx="615">
                  <c:v>46.800000000000004</c:v>
                </c:pt>
                <c:pt idx="616">
                  <c:v>46.82</c:v>
                </c:pt>
                <c:pt idx="617">
                  <c:v>46.839999999999996</c:v>
                </c:pt>
                <c:pt idx="618">
                  <c:v>46.849999999999994</c:v>
                </c:pt>
                <c:pt idx="619">
                  <c:v>46.87</c:v>
                </c:pt>
                <c:pt idx="620">
                  <c:v>46.89</c:v>
                </c:pt>
                <c:pt idx="621">
                  <c:v>46.9</c:v>
                </c:pt>
                <c:pt idx="622">
                  <c:v>46.92</c:v>
                </c:pt>
                <c:pt idx="623">
                  <c:v>46.94</c:v>
                </c:pt>
                <c:pt idx="624">
                  <c:v>46.96</c:v>
                </c:pt>
                <c:pt idx="625">
                  <c:v>46.97</c:v>
                </c:pt>
                <c:pt idx="626">
                  <c:v>46.99</c:v>
                </c:pt>
                <c:pt idx="627">
                  <c:v>47.01</c:v>
                </c:pt>
                <c:pt idx="628">
                  <c:v>47.02</c:v>
                </c:pt>
                <c:pt idx="629">
                  <c:v>47.04</c:v>
                </c:pt>
                <c:pt idx="630">
                  <c:v>47.06</c:v>
                </c:pt>
                <c:pt idx="631">
                  <c:v>47.07</c:v>
                </c:pt>
                <c:pt idx="632">
                  <c:v>47.09</c:v>
                </c:pt>
                <c:pt idx="633">
                  <c:v>47.11</c:v>
                </c:pt>
                <c:pt idx="634">
                  <c:v>47.120000000000012</c:v>
                </c:pt>
                <c:pt idx="635">
                  <c:v>47.14</c:v>
                </c:pt>
                <c:pt idx="636">
                  <c:v>47.160000000000011</c:v>
                </c:pt>
                <c:pt idx="637">
                  <c:v>47.17</c:v>
                </c:pt>
                <c:pt idx="638">
                  <c:v>47.190000000000012</c:v>
                </c:pt>
                <c:pt idx="639">
                  <c:v>47.21</c:v>
                </c:pt>
                <c:pt idx="640">
                  <c:v>47.220000000000013</c:v>
                </c:pt>
                <c:pt idx="641">
                  <c:v>47.24</c:v>
                </c:pt>
                <c:pt idx="642">
                  <c:v>47.25</c:v>
                </c:pt>
                <c:pt idx="643">
                  <c:v>47.27</c:v>
                </c:pt>
                <c:pt idx="644">
                  <c:v>47.290000000000013</c:v>
                </c:pt>
                <c:pt idx="645">
                  <c:v>47.300000000000004</c:v>
                </c:pt>
                <c:pt idx="646">
                  <c:v>47.32</c:v>
                </c:pt>
                <c:pt idx="647">
                  <c:v>47.33</c:v>
                </c:pt>
                <c:pt idx="648">
                  <c:v>47.349999999999994</c:v>
                </c:pt>
                <c:pt idx="649">
                  <c:v>47.37</c:v>
                </c:pt>
                <c:pt idx="650">
                  <c:v>47.379999999999995</c:v>
                </c:pt>
                <c:pt idx="651">
                  <c:v>47.4</c:v>
                </c:pt>
                <c:pt idx="652">
                  <c:v>47.410000000000004</c:v>
                </c:pt>
                <c:pt idx="653">
                  <c:v>47.43</c:v>
                </c:pt>
                <c:pt idx="654">
                  <c:v>47.44</c:v>
                </c:pt>
                <c:pt idx="655">
                  <c:v>47.46</c:v>
                </c:pt>
                <c:pt idx="656">
                  <c:v>47.480000000000004</c:v>
                </c:pt>
                <c:pt idx="657">
                  <c:v>47.49</c:v>
                </c:pt>
                <c:pt idx="658">
                  <c:v>47.51</c:v>
                </c:pt>
                <c:pt idx="659">
                  <c:v>47.52</c:v>
                </c:pt>
                <c:pt idx="660">
                  <c:v>47.54</c:v>
                </c:pt>
                <c:pt idx="661">
                  <c:v>47.550000000000004</c:v>
                </c:pt>
                <c:pt idx="662">
                  <c:v>47.57</c:v>
                </c:pt>
                <c:pt idx="663">
                  <c:v>47.58</c:v>
                </c:pt>
                <c:pt idx="664">
                  <c:v>47.6</c:v>
                </c:pt>
                <c:pt idx="665">
                  <c:v>47.61</c:v>
                </c:pt>
                <c:pt idx="666">
                  <c:v>47.63</c:v>
                </c:pt>
                <c:pt idx="667">
                  <c:v>47.64</c:v>
                </c:pt>
                <c:pt idx="668">
                  <c:v>47.660000000000011</c:v>
                </c:pt>
                <c:pt idx="669">
                  <c:v>47.67</c:v>
                </c:pt>
                <c:pt idx="670">
                  <c:v>47.690000000000012</c:v>
                </c:pt>
                <c:pt idx="671">
                  <c:v>47.7</c:v>
                </c:pt>
                <c:pt idx="672">
                  <c:v>47.720000000000013</c:v>
                </c:pt>
                <c:pt idx="673">
                  <c:v>47.730000000000011</c:v>
                </c:pt>
                <c:pt idx="674">
                  <c:v>47.75</c:v>
                </c:pt>
                <c:pt idx="675">
                  <c:v>47.760000000000012</c:v>
                </c:pt>
                <c:pt idx="676">
                  <c:v>47.77</c:v>
                </c:pt>
                <c:pt idx="677">
                  <c:v>47.790000000000013</c:v>
                </c:pt>
                <c:pt idx="678">
                  <c:v>47.800000000000004</c:v>
                </c:pt>
                <c:pt idx="679">
                  <c:v>47.82</c:v>
                </c:pt>
                <c:pt idx="680">
                  <c:v>47.83</c:v>
                </c:pt>
                <c:pt idx="681">
                  <c:v>47.849999999999994</c:v>
                </c:pt>
                <c:pt idx="682">
                  <c:v>47.86</c:v>
                </c:pt>
                <c:pt idx="683">
                  <c:v>47.879999999999995</c:v>
                </c:pt>
                <c:pt idx="684">
                  <c:v>47.89</c:v>
                </c:pt>
                <c:pt idx="685">
                  <c:v>47.9</c:v>
                </c:pt>
                <c:pt idx="686">
                  <c:v>47.92</c:v>
                </c:pt>
                <c:pt idx="687">
                  <c:v>47.93</c:v>
                </c:pt>
                <c:pt idx="688">
                  <c:v>47.949999999999996</c:v>
                </c:pt>
                <c:pt idx="689">
                  <c:v>47.96</c:v>
                </c:pt>
                <c:pt idx="690">
                  <c:v>47.97</c:v>
                </c:pt>
                <c:pt idx="691">
                  <c:v>47.99</c:v>
                </c:pt>
                <c:pt idx="692">
                  <c:v>48</c:v>
                </c:pt>
                <c:pt idx="693">
                  <c:v>48.02</c:v>
                </c:pt>
                <c:pt idx="694">
                  <c:v>48.03</c:v>
                </c:pt>
                <c:pt idx="695">
                  <c:v>48.04</c:v>
                </c:pt>
                <c:pt idx="696">
                  <c:v>48.06</c:v>
                </c:pt>
                <c:pt idx="697">
                  <c:v>48.07</c:v>
                </c:pt>
                <c:pt idx="698">
                  <c:v>48.08</c:v>
                </c:pt>
                <c:pt idx="699">
                  <c:v>48.1</c:v>
                </c:pt>
                <c:pt idx="700">
                  <c:v>48.11</c:v>
                </c:pt>
                <c:pt idx="701">
                  <c:v>48.120000000000012</c:v>
                </c:pt>
                <c:pt idx="702">
                  <c:v>48.14</c:v>
                </c:pt>
                <c:pt idx="703">
                  <c:v>48.15</c:v>
                </c:pt>
                <c:pt idx="704">
                  <c:v>48.17</c:v>
                </c:pt>
                <c:pt idx="705">
                  <c:v>48.18</c:v>
                </c:pt>
                <c:pt idx="706">
                  <c:v>48.190000000000012</c:v>
                </c:pt>
                <c:pt idx="707">
                  <c:v>48.21</c:v>
                </c:pt>
                <c:pt idx="708">
                  <c:v>48.220000000000013</c:v>
                </c:pt>
                <c:pt idx="709">
                  <c:v>48.230000000000011</c:v>
                </c:pt>
                <c:pt idx="710">
                  <c:v>48.24</c:v>
                </c:pt>
                <c:pt idx="711">
                  <c:v>48.260000000000012</c:v>
                </c:pt>
                <c:pt idx="712">
                  <c:v>48.27</c:v>
                </c:pt>
                <c:pt idx="713">
                  <c:v>48.28</c:v>
                </c:pt>
                <c:pt idx="714">
                  <c:v>48.300000000000004</c:v>
                </c:pt>
                <c:pt idx="715">
                  <c:v>48.309999999999995</c:v>
                </c:pt>
                <c:pt idx="716">
                  <c:v>48.32</c:v>
                </c:pt>
                <c:pt idx="717">
                  <c:v>48.339999999999996</c:v>
                </c:pt>
                <c:pt idx="718">
                  <c:v>48.349999999999994</c:v>
                </c:pt>
                <c:pt idx="719">
                  <c:v>48.36</c:v>
                </c:pt>
                <c:pt idx="720">
                  <c:v>48.370000000000005</c:v>
                </c:pt>
                <c:pt idx="721">
                  <c:v>48.39</c:v>
                </c:pt>
                <c:pt idx="722">
                  <c:v>48.4</c:v>
                </c:pt>
                <c:pt idx="723">
                  <c:v>48.410000000000004</c:v>
                </c:pt>
                <c:pt idx="724">
                  <c:v>48.43</c:v>
                </c:pt>
                <c:pt idx="725">
                  <c:v>48.44</c:v>
                </c:pt>
                <c:pt idx="726">
                  <c:v>48.449999999999996</c:v>
                </c:pt>
                <c:pt idx="727">
                  <c:v>48.46</c:v>
                </c:pt>
                <c:pt idx="728">
                  <c:v>48.480000000000004</c:v>
                </c:pt>
                <c:pt idx="729">
                  <c:v>48.49</c:v>
                </c:pt>
                <c:pt idx="730">
                  <c:v>48.5</c:v>
                </c:pt>
                <c:pt idx="731">
                  <c:v>48.51</c:v>
                </c:pt>
                <c:pt idx="732">
                  <c:v>48.53</c:v>
                </c:pt>
                <c:pt idx="733">
                  <c:v>48.54</c:v>
                </c:pt>
                <c:pt idx="734">
                  <c:v>48.550000000000004</c:v>
                </c:pt>
                <c:pt idx="735">
                  <c:v>48.56</c:v>
                </c:pt>
                <c:pt idx="736">
                  <c:v>48.58</c:v>
                </c:pt>
                <c:pt idx="737">
                  <c:v>48.59</c:v>
                </c:pt>
                <c:pt idx="738">
                  <c:v>48.6</c:v>
                </c:pt>
                <c:pt idx="739">
                  <c:v>48.61</c:v>
                </c:pt>
                <c:pt idx="740">
                  <c:v>48.620000000000012</c:v>
                </c:pt>
                <c:pt idx="741">
                  <c:v>48.64</c:v>
                </c:pt>
                <c:pt idx="742">
                  <c:v>48.65</c:v>
                </c:pt>
                <c:pt idx="743">
                  <c:v>48.660000000000011</c:v>
                </c:pt>
                <c:pt idx="744">
                  <c:v>48.67</c:v>
                </c:pt>
                <c:pt idx="745">
                  <c:v>48.68</c:v>
                </c:pt>
                <c:pt idx="746">
                  <c:v>48.7</c:v>
                </c:pt>
                <c:pt idx="747">
                  <c:v>48.71</c:v>
                </c:pt>
                <c:pt idx="748">
                  <c:v>48.720000000000013</c:v>
                </c:pt>
                <c:pt idx="749">
                  <c:v>48.730000000000011</c:v>
                </c:pt>
                <c:pt idx="750">
                  <c:v>48.74</c:v>
                </c:pt>
              </c:numCache>
            </c:numRef>
          </c:val>
          <c:smooth val="0"/>
          <c:extLst>
            <c:ext xmlns:c16="http://schemas.microsoft.com/office/drawing/2014/chart" uri="{C3380CC4-5D6E-409C-BE32-E72D297353CC}">
              <c16:uniqueId val="{00000000-B919-4A3F-BD86-E9A447E65CA4}"/>
            </c:ext>
          </c:extLst>
        </c:ser>
        <c:dLbls>
          <c:showLegendKey val="0"/>
          <c:showVal val="0"/>
          <c:showCatName val="0"/>
          <c:showSerName val="0"/>
          <c:showPercent val="0"/>
          <c:showBubbleSize val="0"/>
        </c:dLbls>
        <c:smooth val="0"/>
        <c:axId val="119607680"/>
        <c:axId val="119609216"/>
      </c:lineChart>
      <c:catAx>
        <c:axId val="119607680"/>
        <c:scaling>
          <c:orientation val="minMax"/>
        </c:scaling>
        <c:delete val="0"/>
        <c:axPos val="b"/>
        <c:numFmt formatCode="General" sourceLinked="0"/>
        <c:majorTickMark val="out"/>
        <c:minorTickMark val="none"/>
        <c:tickLblPos val="nextTo"/>
        <c:crossAx val="119609216"/>
        <c:crosses val="autoZero"/>
        <c:auto val="1"/>
        <c:lblAlgn val="ctr"/>
        <c:lblOffset val="100"/>
        <c:tickLblSkip val="25"/>
        <c:tickMarkSkip val="25"/>
        <c:noMultiLvlLbl val="0"/>
      </c:catAx>
      <c:valAx>
        <c:axId val="119609216"/>
        <c:scaling>
          <c:orientation val="minMax"/>
          <c:max val="50"/>
        </c:scaling>
        <c:delete val="0"/>
        <c:axPos val="l"/>
        <c:majorGridlines/>
        <c:numFmt formatCode="General" sourceLinked="1"/>
        <c:majorTickMark val="out"/>
        <c:minorTickMark val="none"/>
        <c:tickLblPos val="nextTo"/>
        <c:crossAx val="119607680"/>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Palkansaajan efektiivinen veroaste yhteensä ja eriteltynä v. 2015</a:t>
            </a:r>
          </a:p>
        </c:rich>
      </c:tx>
      <c:overlay val="0"/>
    </c:title>
    <c:autoTitleDeleted val="0"/>
    <c:plotArea>
      <c:layout/>
      <c:lineChart>
        <c:grouping val="standard"/>
        <c:varyColors val="0"/>
        <c:ser>
          <c:idx val="31"/>
          <c:order val="0"/>
          <c:tx>
            <c:strRef>
              <c:f>'Data - Veroasteet 2015'!$AG$3</c:f>
              <c:strCache>
                <c:ptCount val="1"/>
                <c:pt idx="0">
                  <c:v>Kaikki tuloverot yhteensä</c:v>
                </c:pt>
              </c:strCache>
            </c:strRef>
          </c:tx>
          <c:spPr>
            <a:ln w="25400">
              <a:solidFill>
                <a:schemeClr val="accent1"/>
              </a:solidFill>
              <a:prstDash val="solid"/>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2015'!$AG$4:$AG$629</c:f>
              <c:numCache>
                <c:formatCode>0.00%</c:formatCode>
                <c:ptCount val="626"/>
                <c:pt idx="0">
                  <c:v>0</c:v>
                </c:pt>
                <c:pt idx="1">
                  <c:v>7.1300000000000002E-2</c:v>
                </c:pt>
                <c:pt idx="2">
                  <c:v>7.1300000000000002E-2</c:v>
                </c:pt>
                <c:pt idx="3">
                  <c:v>7.1300000000000002E-2</c:v>
                </c:pt>
                <c:pt idx="4">
                  <c:v>7.1300000000000002E-2</c:v>
                </c:pt>
                <c:pt idx="5">
                  <c:v>7.1300000000000002E-2</c:v>
                </c:pt>
                <c:pt idx="6">
                  <c:v>7.1300000000000002E-2</c:v>
                </c:pt>
                <c:pt idx="7">
                  <c:v>7.1300000000000002E-2</c:v>
                </c:pt>
                <c:pt idx="8">
                  <c:v>7.1300000000000002E-2</c:v>
                </c:pt>
                <c:pt idx="9">
                  <c:v>7.1300000000000002E-2</c:v>
                </c:pt>
                <c:pt idx="10">
                  <c:v>7.1300000000000002E-2</c:v>
                </c:pt>
                <c:pt idx="11">
                  <c:v>7.1300000000000002E-2</c:v>
                </c:pt>
                <c:pt idx="12">
                  <c:v>7.1300000000000002E-2</c:v>
                </c:pt>
                <c:pt idx="13">
                  <c:v>7.1300000000000002E-2</c:v>
                </c:pt>
                <c:pt idx="14">
                  <c:v>7.1300000000000002E-2</c:v>
                </c:pt>
                <c:pt idx="15">
                  <c:v>7.1300000000000002E-2</c:v>
                </c:pt>
                <c:pt idx="16">
                  <c:v>7.1300000000000002E-2</c:v>
                </c:pt>
                <c:pt idx="17">
                  <c:v>7.1300000000000002E-2</c:v>
                </c:pt>
                <c:pt idx="18">
                  <c:v>7.1300000000000002E-2</c:v>
                </c:pt>
                <c:pt idx="19">
                  <c:v>7.1300000000000002E-2</c:v>
                </c:pt>
                <c:pt idx="20">
                  <c:v>7.1300000000000002E-2</c:v>
                </c:pt>
                <c:pt idx="21">
                  <c:v>7.1299999999999988E-2</c:v>
                </c:pt>
                <c:pt idx="22">
                  <c:v>7.1300000000000002E-2</c:v>
                </c:pt>
                <c:pt idx="23">
                  <c:v>7.1300000000000002E-2</c:v>
                </c:pt>
                <c:pt idx="24">
                  <c:v>7.1300000000000002E-2</c:v>
                </c:pt>
                <c:pt idx="25">
                  <c:v>7.1300000000000002E-2</c:v>
                </c:pt>
                <c:pt idx="26">
                  <c:v>7.1300000000000002E-2</c:v>
                </c:pt>
                <c:pt idx="27">
                  <c:v>7.1300000000000002E-2</c:v>
                </c:pt>
                <c:pt idx="28">
                  <c:v>7.1300000000000002E-2</c:v>
                </c:pt>
                <c:pt idx="29">
                  <c:v>7.1300000000000002E-2</c:v>
                </c:pt>
                <c:pt idx="30">
                  <c:v>7.1300000000000002E-2</c:v>
                </c:pt>
                <c:pt idx="31">
                  <c:v>7.1300000000000002E-2</c:v>
                </c:pt>
                <c:pt idx="32">
                  <c:v>7.1300000000000002E-2</c:v>
                </c:pt>
                <c:pt idx="33">
                  <c:v>7.1300000000000002E-2</c:v>
                </c:pt>
                <c:pt idx="34">
                  <c:v>7.1300000000000002E-2</c:v>
                </c:pt>
                <c:pt idx="35">
                  <c:v>7.1300000000000002E-2</c:v>
                </c:pt>
                <c:pt idx="36">
                  <c:v>7.1300000000000002E-2</c:v>
                </c:pt>
                <c:pt idx="37">
                  <c:v>7.1300000000000002E-2</c:v>
                </c:pt>
                <c:pt idx="38">
                  <c:v>7.1300000000000002E-2</c:v>
                </c:pt>
                <c:pt idx="39">
                  <c:v>7.1300000000000002E-2</c:v>
                </c:pt>
                <c:pt idx="40">
                  <c:v>7.1300000000000002E-2</c:v>
                </c:pt>
                <c:pt idx="41">
                  <c:v>7.7518292682926856E-2</c:v>
                </c:pt>
                <c:pt idx="42">
                  <c:v>7.7490476190476207E-2</c:v>
                </c:pt>
                <c:pt idx="43">
                  <c:v>7.7579069767441874E-2</c:v>
                </c:pt>
                <c:pt idx="44">
                  <c:v>7.7548863636363638E-2</c:v>
                </c:pt>
                <c:pt idx="45">
                  <c:v>7.7522222222222256E-2</c:v>
                </c:pt>
                <c:pt idx="46">
                  <c:v>7.7604347826086995E-2</c:v>
                </c:pt>
                <c:pt idx="47">
                  <c:v>7.7576595744680871E-2</c:v>
                </c:pt>
                <c:pt idx="48">
                  <c:v>7.7654166666666663E-2</c:v>
                </c:pt>
                <c:pt idx="49">
                  <c:v>7.8280612244897962E-2</c:v>
                </c:pt>
                <c:pt idx="50">
                  <c:v>7.9981000000000024E-2</c:v>
                </c:pt>
                <c:pt idx="51">
                  <c:v>8.1709803921568638E-2</c:v>
                </c:pt>
                <c:pt idx="52">
                  <c:v>8.3276923076923137E-2</c:v>
                </c:pt>
                <c:pt idx="53">
                  <c:v>8.4785849056603815E-2</c:v>
                </c:pt>
                <c:pt idx="54">
                  <c:v>8.6330555555555549E-2</c:v>
                </c:pt>
                <c:pt idx="55">
                  <c:v>8.7730000000000002E-2</c:v>
                </c:pt>
                <c:pt idx="56">
                  <c:v>8.9076785714285706E-2</c:v>
                </c:pt>
                <c:pt idx="57">
                  <c:v>9.0697368421052749E-2</c:v>
                </c:pt>
                <c:pt idx="58">
                  <c:v>9.3234482758620771E-2</c:v>
                </c:pt>
                <c:pt idx="59">
                  <c:v>9.5770338983050901E-2</c:v>
                </c:pt>
                <c:pt idx="60">
                  <c:v>9.8139166666666722E-2</c:v>
                </c:pt>
                <c:pt idx="61">
                  <c:v>0.10042868852459017</c:v>
                </c:pt>
                <c:pt idx="62">
                  <c:v>0.10272661290322589</c:v>
                </c:pt>
                <c:pt idx="63">
                  <c:v>0.10487063492063498</c:v>
                </c:pt>
                <c:pt idx="64">
                  <c:v>0.10694921875000002</c:v>
                </c:pt>
                <c:pt idx="65">
                  <c:v>0.1090392307692308</c:v>
                </c:pt>
                <c:pt idx="66">
                  <c:v>0.11099166666666666</c:v>
                </c:pt>
                <c:pt idx="67">
                  <c:v>0.11288582089552238</c:v>
                </c:pt>
                <c:pt idx="68">
                  <c:v>0.1147963235294118</c:v>
                </c:pt>
                <c:pt idx="69">
                  <c:v>0.1165804347826087</c:v>
                </c:pt>
                <c:pt idx="70">
                  <c:v>0.11831285714285712</c:v>
                </c:pt>
                <c:pt idx="71">
                  <c:v>0.12006690140845076</c:v>
                </c:pt>
                <c:pt idx="72">
                  <c:v>0.12170208333333338</c:v>
                </c:pt>
                <c:pt idx="73">
                  <c:v>0.12443013698630143</c:v>
                </c:pt>
                <c:pt idx="74">
                  <c:v>0.1272709459459459</c:v>
                </c:pt>
                <c:pt idx="75">
                  <c:v>0.130052</c:v>
                </c:pt>
                <c:pt idx="76">
                  <c:v>0.13282631578947371</c:v>
                </c:pt>
                <c:pt idx="77">
                  <c:v>0.13546298701298706</c:v>
                </c:pt>
                <c:pt idx="78">
                  <c:v>0.13803205128205129</c:v>
                </c:pt>
                <c:pt idx="79">
                  <c:v>0.1405987341772153</c:v>
                </c:pt>
                <c:pt idx="80">
                  <c:v>0.14304000000000006</c:v>
                </c:pt>
                <c:pt idx="81">
                  <c:v>0.14542037037037045</c:v>
                </c:pt>
                <c:pt idx="82">
                  <c:v>0.14780304878048789</c:v>
                </c:pt>
                <c:pt idx="83">
                  <c:v>0.15006927710843379</c:v>
                </c:pt>
                <c:pt idx="84">
                  <c:v>0.15233988095238102</c:v>
                </c:pt>
                <c:pt idx="85">
                  <c:v>0.15449882352941188</c:v>
                </c:pt>
                <c:pt idx="86">
                  <c:v>0.15660872093023256</c:v>
                </c:pt>
                <c:pt idx="87">
                  <c:v>0.15872586206896558</c:v>
                </c:pt>
                <c:pt idx="88">
                  <c:v>0.16073863636363636</c:v>
                </c:pt>
                <c:pt idx="89">
                  <c:v>0.16270561797752808</c:v>
                </c:pt>
                <c:pt idx="90">
                  <c:v>0.1646855555555555</c:v>
                </c:pt>
                <c:pt idx="91">
                  <c:v>0.16656648351648365</c:v>
                </c:pt>
                <c:pt idx="92">
                  <c:v>0.16840597826086956</c:v>
                </c:pt>
                <c:pt idx="93">
                  <c:v>0.17122849462365589</c:v>
                </c:pt>
                <c:pt idx="94">
                  <c:v>0.1736218085106383</c:v>
                </c:pt>
                <c:pt idx="95">
                  <c:v>0.17596473684210537</c:v>
                </c:pt>
                <c:pt idx="96">
                  <c:v>0.17831145833333342</c:v>
                </c:pt>
                <c:pt idx="97">
                  <c:v>0.18055824742268045</c:v>
                </c:pt>
                <c:pt idx="98">
                  <c:v>0.18280918367346946</c:v>
                </c:pt>
                <c:pt idx="99">
                  <c:v>0.18496565656565664</c:v>
                </c:pt>
                <c:pt idx="100">
                  <c:v>0.18707750000000001</c:v>
                </c:pt>
                <c:pt idx="101">
                  <c:v>0.18919801980198026</c:v>
                </c:pt>
                <c:pt idx="102">
                  <c:v>0.19122745098039223</c:v>
                </c:pt>
                <c:pt idx="103">
                  <c:v>0.19321747572815534</c:v>
                </c:pt>
                <c:pt idx="104">
                  <c:v>0.19521682692307687</c:v>
                </c:pt>
                <c:pt idx="105">
                  <c:v>0.19713190476190479</c:v>
                </c:pt>
                <c:pt idx="106">
                  <c:v>0.19900990566037741</c:v>
                </c:pt>
                <c:pt idx="107">
                  <c:v>0.20089953271028041</c:v>
                </c:pt>
                <c:pt idx="108">
                  <c:v>0.20270879629629643</c:v>
                </c:pt>
                <c:pt idx="109">
                  <c:v>0.20448348623853216</c:v>
                </c:pt>
                <c:pt idx="110">
                  <c:v>0.20618136363636369</c:v>
                </c:pt>
                <c:pt idx="111">
                  <c:v>0.20784864864864863</c:v>
                </c:pt>
                <c:pt idx="112">
                  <c:v>0.20948526785714294</c:v>
                </c:pt>
                <c:pt idx="113">
                  <c:v>0.21109380530973451</c:v>
                </c:pt>
                <c:pt idx="114">
                  <c:v>0.21267368421052632</c:v>
                </c:pt>
                <c:pt idx="115">
                  <c:v>0.21422565217391309</c:v>
                </c:pt>
                <c:pt idx="116">
                  <c:v>0.21575215517241389</c:v>
                </c:pt>
                <c:pt idx="117">
                  <c:v>0.21725170940170943</c:v>
                </c:pt>
                <c:pt idx="118">
                  <c:v>0.21872627118644081</c:v>
                </c:pt>
                <c:pt idx="119">
                  <c:v>0.22017563025210085</c:v>
                </c:pt>
                <c:pt idx="120">
                  <c:v>0.22160125</c:v>
                </c:pt>
                <c:pt idx="121">
                  <c:v>0.22300289256198352</c:v>
                </c:pt>
                <c:pt idx="122">
                  <c:v>0.22438114754098368</c:v>
                </c:pt>
                <c:pt idx="123">
                  <c:v>0.22573821138211386</c:v>
                </c:pt>
                <c:pt idx="124">
                  <c:v>0.22707258064516131</c:v>
                </c:pt>
                <c:pt idx="125">
                  <c:v>0.22834560000000001</c:v>
                </c:pt>
                <c:pt idx="126">
                  <c:v>0.22932341269841269</c:v>
                </c:pt>
                <c:pt idx="127">
                  <c:v>0.2302866141732284</c:v>
                </c:pt>
                <c:pt idx="128">
                  <c:v>0.23123476562499998</c:v>
                </c:pt>
                <c:pt idx="129">
                  <c:v>0.23216821705426363</c:v>
                </c:pt>
                <c:pt idx="130">
                  <c:v>0.23308769230769236</c:v>
                </c:pt>
                <c:pt idx="131">
                  <c:v>0.23399198473282454</c:v>
                </c:pt>
                <c:pt idx="132">
                  <c:v>0.23488333333333339</c:v>
                </c:pt>
                <c:pt idx="133">
                  <c:v>0.23576090225563909</c:v>
                </c:pt>
                <c:pt idx="134">
                  <c:v>0.23662537313432841</c:v>
                </c:pt>
                <c:pt idx="135">
                  <c:v>0.23747740740740747</c:v>
                </c:pt>
                <c:pt idx="136">
                  <c:v>0.23831654411764711</c:v>
                </c:pt>
                <c:pt idx="137">
                  <c:v>0.23965145985401459</c:v>
                </c:pt>
                <c:pt idx="138">
                  <c:v>0.24120289855072474</c:v>
                </c:pt>
                <c:pt idx="139">
                  <c:v>0.24273129496402887</c:v>
                </c:pt>
                <c:pt idx="140">
                  <c:v>0.24423928571428577</c:v>
                </c:pt>
                <c:pt idx="141">
                  <c:v>0.24572553191489369</c:v>
                </c:pt>
                <c:pt idx="142">
                  <c:v>0.24719049295774653</c:v>
                </c:pt>
                <c:pt idx="143">
                  <c:v>0.24863496503496504</c:v>
                </c:pt>
                <c:pt idx="144">
                  <c:v>0.25006006944444464</c:v>
                </c:pt>
                <c:pt idx="145">
                  <c:v>0.25146517241379296</c:v>
                </c:pt>
                <c:pt idx="146">
                  <c:v>0.25285136986301382</c:v>
                </c:pt>
                <c:pt idx="147">
                  <c:v>0.2542173469387754</c:v>
                </c:pt>
                <c:pt idx="148">
                  <c:v>0.25556621621621622</c:v>
                </c:pt>
                <c:pt idx="149">
                  <c:v>0.25689664429530201</c:v>
                </c:pt>
                <c:pt idx="150">
                  <c:v>0.25820933333333329</c:v>
                </c:pt>
                <c:pt idx="151">
                  <c:v>0.25950397350993382</c:v>
                </c:pt>
                <c:pt idx="152">
                  <c:v>0.26078289473684235</c:v>
                </c:pt>
                <c:pt idx="153">
                  <c:v>0.26204379084967333</c:v>
                </c:pt>
                <c:pt idx="154">
                  <c:v>0.26328928571428589</c:v>
                </c:pt>
                <c:pt idx="155">
                  <c:v>0.26451806451612903</c:v>
                </c:pt>
                <c:pt idx="156">
                  <c:v>0.26573141025641023</c:v>
                </c:pt>
                <c:pt idx="157">
                  <c:v>0.2669289808917199</c:v>
                </c:pt>
                <c:pt idx="158">
                  <c:v>0.26811202531645589</c:v>
                </c:pt>
                <c:pt idx="159">
                  <c:v>0.26927924528301889</c:v>
                </c:pt>
                <c:pt idx="160">
                  <c:v>0.27043281250000001</c:v>
                </c:pt>
                <c:pt idx="161">
                  <c:v>0.27157111801242234</c:v>
                </c:pt>
                <c:pt idx="162">
                  <c:v>0.27269567901234582</c:v>
                </c:pt>
                <c:pt idx="163">
                  <c:v>0.27380736196319033</c:v>
                </c:pt>
                <c:pt idx="164">
                  <c:v>0.27490426829268316</c:v>
                </c:pt>
                <c:pt idx="165">
                  <c:v>0.27598878787878811</c:v>
                </c:pt>
                <c:pt idx="166">
                  <c:v>0.27705963855421689</c:v>
                </c:pt>
                <c:pt idx="167">
                  <c:v>0.27811796407185646</c:v>
                </c:pt>
                <c:pt idx="168">
                  <c:v>0.27916339285714287</c:v>
                </c:pt>
                <c:pt idx="169">
                  <c:v>0.28026094674556212</c:v>
                </c:pt>
                <c:pt idx="170">
                  <c:v>0.28135176470588247</c:v>
                </c:pt>
                <c:pt idx="171">
                  <c:v>0.28243040935672525</c:v>
                </c:pt>
                <c:pt idx="172">
                  <c:v>0.28349651162790712</c:v>
                </c:pt>
                <c:pt idx="173">
                  <c:v>0.28455000000000008</c:v>
                </c:pt>
                <c:pt idx="174">
                  <c:v>0.2855916666666668</c:v>
                </c:pt>
                <c:pt idx="175">
                  <c:v>0.28662114285714285</c:v>
                </c:pt>
                <c:pt idx="176">
                  <c:v>0.28763920454545455</c:v>
                </c:pt>
                <c:pt idx="177">
                  <c:v>0.28864576271186437</c:v>
                </c:pt>
                <c:pt idx="178">
                  <c:v>0.28964073033707877</c:v>
                </c:pt>
                <c:pt idx="179">
                  <c:v>0.29062486033519574</c:v>
                </c:pt>
                <c:pt idx="180">
                  <c:v>0.29159805555555557</c:v>
                </c:pt>
                <c:pt idx="181">
                  <c:v>0.29256049723756927</c:v>
                </c:pt>
                <c:pt idx="182">
                  <c:v>0.29351208791208816</c:v>
                </c:pt>
                <c:pt idx="183">
                  <c:v>0.29445382513661211</c:v>
                </c:pt>
                <c:pt idx="184">
                  <c:v>0.29538451086956546</c:v>
                </c:pt>
                <c:pt idx="185">
                  <c:v>0.29630567567567589</c:v>
                </c:pt>
                <c:pt idx="186">
                  <c:v>0.29721693548387107</c:v>
                </c:pt>
                <c:pt idx="187">
                  <c:v>0.29811818181818195</c:v>
                </c:pt>
                <c:pt idx="188">
                  <c:v>0.29901010638297892</c:v>
                </c:pt>
                <c:pt idx="189">
                  <c:v>0.29989232804232807</c:v>
                </c:pt>
                <c:pt idx="190">
                  <c:v>0.30076552631578946</c:v>
                </c:pt>
                <c:pt idx="191">
                  <c:v>0.30162931937172782</c:v>
                </c:pt>
                <c:pt idx="192">
                  <c:v>0.30248437500000019</c:v>
                </c:pt>
                <c:pt idx="193">
                  <c:v>0.30333031088082918</c:v>
                </c:pt>
                <c:pt idx="194">
                  <c:v>0.30416804123711338</c:v>
                </c:pt>
                <c:pt idx="195">
                  <c:v>0.30499641025641039</c:v>
                </c:pt>
                <c:pt idx="196">
                  <c:v>0.30581709183673483</c:v>
                </c:pt>
                <c:pt idx="197">
                  <c:v>0.30662893401015245</c:v>
                </c:pt>
                <c:pt idx="198">
                  <c:v>0.30743308080808085</c:v>
                </c:pt>
                <c:pt idx="199">
                  <c:v>0.30822864321608051</c:v>
                </c:pt>
                <c:pt idx="200">
                  <c:v>0.30901650000000014</c:v>
                </c:pt>
                <c:pt idx="201">
                  <c:v>0.30979626865671639</c:v>
                </c:pt>
                <c:pt idx="202">
                  <c:v>0.31056856435643587</c:v>
                </c:pt>
                <c:pt idx="203">
                  <c:v>0.31133300492610833</c:v>
                </c:pt>
                <c:pt idx="204">
                  <c:v>0.31209019607843141</c:v>
                </c:pt>
                <c:pt idx="205">
                  <c:v>0.31284000000000012</c:v>
                </c:pt>
                <c:pt idx="206">
                  <c:v>0.31358228155339818</c:v>
                </c:pt>
                <c:pt idx="207">
                  <c:v>0.31431763285024178</c:v>
                </c:pt>
                <c:pt idx="208">
                  <c:v>0.31504567307692316</c:v>
                </c:pt>
                <c:pt idx="209">
                  <c:v>0.31576698564593325</c:v>
                </c:pt>
                <c:pt idx="210">
                  <c:v>0.3164811904761905</c:v>
                </c:pt>
                <c:pt idx="211">
                  <c:v>0.31718886255924206</c:v>
                </c:pt>
                <c:pt idx="212">
                  <c:v>0.31788962264150955</c:v>
                </c:pt>
                <c:pt idx="213">
                  <c:v>0.31858403755868564</c:v>
                </c:pt>
                <c:pt idx="214">
                  <c:v>0.31927172897196271</c:v>
                </c:pt>
                <c:pt idx="215">
                  <c:v>0.31995325581395362</c:v>
                </c:pt>
                <c:pt idx="216">
                  <c:v>0.32062870370370394</c:v>
                </c:pt>
                <c:pt idx="217">
                  <c:v>0.32129746543778814</c:v>
                </c:pt>
                <c:pt idx="218">
                  <c:v>0.32196032110091766</c:v>
                </c:pt>
                <c:pt idx="219">
                  <c:v>0.3226171232876715</c:v>
                </c:pt>
                <c:pt idx="220">
                  <c:v>0.32326772727272746</c:v>
                </c:pt>
                <c:pt idx="221">
                  <c:v>0.32402895927601832</c:v>
                </c:pt>
                <c:pt idx="222">
                  <c:v>0.32483490990991026</c:v>
                </c:pt>
                <c:pt idx="223">
                  <c:v>0.3256334080717489</c:v>
                </c:pt>
                <c:pt idx="224">
                  <c:v>0.32642477678571452</c:v>
                </c:pt>
                <c:pt idx="225">
                  <c:v>0.3272095555555557</c:v>
                </c:pt>
                <c:pt idx="226">
                  <c:v>0.32798672566371706</c:v>
                </c:pt>
                <c:pt idx="227">
                  <c:v>0.32875770925110132</c:v>
                </c:pt>
                <c:pt idx="228">
                  <c:v>0.32952127192982489</c:v>
                </c:pt>
                <c:pt idx="229">
                  <c:v>0.33027860262008746</c:v>
                </c:pt>
                <c:pt idx="230">
                  <c:v>0.33102934782608706</c:v>
                </c:pt>
                <c:pt idx="231">
                  <c:v>0.33177316017316028</c:v>
                </c:pt>
                <c:pt idx="232">
                  <c:v>0.33251120689655189</c:v>
                </c:pt>
                <c:pt idx="233">
                  <c:v>0.33324270386266119</c:v>
                </c:pt>
                <c:pt idx="234">
                  <c:v>0.33396773504273525</c:v>
                </c:pt>
                <c:pt idx="235">
                  <c:v>0.33468680851063842</c:v>
                </c:pt>
                <c:pt idx="236">
                  <c:v>0.3353997881355934</c:v>
                </c:pt>
                <c:pt idx="237">
                  <c:v>0.33610654008438839</c:v>
                </c:pt>
                <c:pt idx="238">
                  <c:v>0.33680756302521042</c:v>
                </c:pt>
                <c:pt idx="239">
                  <c:v>0.33750251046025126</c:v>
                </c:pt>
                <c:pt idx="240">
                  <c:v>0.33819187500000025</c:v>
                </c:pt>
                <c:pt idx="241">
                  <c:v>0.33887531120331976</c:v>
                </c:pt>
                <c:pt idx="242">
                  <c:v>0.3395533057851241</c:v>
                </c:pt>
                <c:pt idx="243">
                  <c:v>0.34022551440329213</c:v>
                </c:pt>
                <c:pt idx="244">
                  <c:v>0.34089262295081985</c:v>
                </c:pt>
                <c:pt idx="245">
                  <c:v>0.34155367346938781</c:v>
                </c:pt>
                <c:pt idx="246">
                  <c:v>0.34220975609756099</c:v>
                </c:pt>
                <c:pt idx="247">
                  <c:v>0.34286052631578962</c:v>
                </c:pt>
                <c:pt idx="248">
                  <c:v>0.34350584677419355</c:v>
                </c:pt>
                <c:pt idx="249">
                  <c:v>0.34414618473895581</c:v>
                </c:pt>
                <c:pt idx="250">
                  <c:v>0.34478140000000002</c:v>
                </c:pt>
                <c:pt idx="251">
                  <c:v>0.34541135458167327</c:v>
                </c:pt>
                <c:pt idx="252">
                  <c:v>0.34603670634920647</c:v>
                </c:pt>
                <c:pt idx="253">
                  <c:v>0.34665652173913042</c:v>
                </c:pt>
                <c:pt idx="254">
                  <c:v>0.34727185039370084</c:v>
                </c:pt>
                <c:pt idx="255">
                  <c:v>0.34788235294117648</c:v>
                </c:pt>
                <c:pt idx="256">
                  <c:v>0.34848769531250023</c:v>
                </c:pt>
                <c:pt idx="257">
                  <c:v>0.34908891050583674</c:v>
                </c:pt>
                <c:pt idx="258">
                  <c:v>0.34968507751937988</c:v>
                </c:pt>
                <c:pt idx="259">
                  <c:v>0.35027683397683407</c:v>
                </c:pt>
                <c:pt idx="260">
                  <c:v>0.35086384615384636</c:v>
                </c:pt>
                <c:pt idx="261">
                  <c:v>0.35144674329501935</c:v>
                </c:pt>
                <c:pt idx="262">
                  <c:v>0.35202461832061094</c:v>
                </c:pt>
                <c:pt idx="263">
                  <c:v>0.35259847908745268</c:v>
                </c:pt>
                <c:pt idx="264">
                  <c:v>0.35316799242424252</c:v>
                </c:pt>
                <c:pt idx="265">
                  <c:v>0.35373301886792446</c:v>
                </c:pt>
                <c:pt idx="266">
                  <c:v>0.35429398496240611</c:v>
                </c:pt>
                <c:pt idx="267">
                  <c:v>0.35485056179775309</c:v>
                </c:pt>
                <c:pt idx="268">
                  <c:v>0.3554029850746272</c:v>
                </c:pt>
                <c:pt idx="269">
                  <c:v>0.35595185873605945</c:v>
                </c:pt>
                <c:pt idx="270">
                  <c:v>0.35649592592592588</c:v>
                </c:pt>
                <c:pt idx="271">
                  <c:v>0.35703653136531377</c:v>
                </c:pt>
                <c:pt idx="272">
                  <c:v>0.35757279411764736</c:v>
                </c:pt>
                <c:pt idx="273">
                  <c:v>0.35810512820512824</c:v>
                </c:pt>
                <c:pt idx="274">
                  <c:v>0.35863375912408768</c:v>
                </c:pt>
                <c:pt idx="275">
                  <c:v>0.35915854545454556</c:v>
                </c:pt>
                <c:pt idx="276">
                  <c:v>0.35967934782608696</c:v>
                </c:pt>
                <c:pt idx="277">
                  <c:v>0.36019638989169689</c:v>
                </c:pt>
                <c:pt idx="278">
                  <c:v>0.36070989208633086</c:v>
                </c:pt>
                <c:pt idx="279">
                  <c:v>0.3612195340501792</c:v>
                </c:pt>
                <c:pt idx="280">
                  <c:v>0.36172571428571432</c:v>
                </c:pt>
                <c:pt idx="281">
                  <c:v>0.36222811387900378</c:v>
                </c:pt>
                <c:pt idx="282">
                  <c:v>0.3627271276595746</c:v>
                </c:pt>
                <c:pt idx="283">
                  <c:v>0.36322261484098955</c:v>
                </c:pt>
                <c:pt idx="284">
                  <c:v>0.36371443661971831</c:v>
                </c:pt>
                <c:pt idx="285">
                  <c:v>0.36420280701754404</c:v>
                </c:pt>
                <c:pt idx="286">
                  <c:v>0.3646882867132869</c:v>
                </c:pt>
                <c:pt idx="287">
                  <c:v>0.36516968641114983</c:v>
                </c:pt>
                <c:pt idx="288">
                  <c:v>0.36564826388888905</c:v>
                </c:pt>
                <c:pt idx="289">
                  <c:v>0.36612318339100364</c:v>
                </c:pt>
                <c:pt idx="290">
                  <c:v>0.36659482758620687</c:v>
                </c:pt>
                <c:pt idx="291">
                  <c:v>0.36706340206185584</c:v>
                </c:pt>
                <c:pt idx="292">
                  <c:v>0.36752876712328797</c:v>
                </c:pt>
                <c:pt idx="293">
                  <c:v>0.36799078498293536</c:v>
                </c:pt>
                <c:pt idx="294">
                  <c:v>0.36844982993197295</c:v>
                </c:pt>
                <c:pt idx="295">
                  <c:v>0.36890542372881374</c:v>
                </c:pt>
                <c:pt idx="296">
                  <c:v>0.36935844594594619</c:v>
                </c:pt>
                <c:pt idx="297">
                  <c:v>0.36980808080808097</c:v>
                </c:pt>
                <c:pt idx="298">
                  <c:v>0.37025486577181227</c:v>
                </c:pt>
                <c:pt idx="299">
                  <c:v>0.37069849498327773</c:v>
                </c:pt>
                <c:pt idx="300">
                  <c:v>0.37113933333333327</c:v>
                </c:pt>
                <c:pt idx="301">
                  <c:v>0.37157707641196025</c:v>
                </c:pt>
                <c:pt idx="302">
                  <c:v>0.37201192052980142</c:v>
                </c:pt>
                <c:pt idx="303">
                  <c:v>0.3724442244224424</c:v>
                </c:pt>
                <c:pt idx="304">
                  <c:v>0.37287335526315801</c:v>
                </c:pt>
                <c:pt idx="305">
                  <c:v>0.37330000000000008</c:v>
                </c:pt>
                <c:pt idx="306">
                  <c:v>0.37372336601307188</c:v>
                </c:pt>
                <c:pt idx="307">
                  <c:v>0.37414429967426732</c:v>
                </c:pt>
                <c:pt idx="308">
                  <c:v>0.37456250000000013</c:v>
                </c:pt>
                <c:pt idx="309">
                  <c:v>0.37497783171521054</c:v>
                </c:pt>
                <c:pt idx="310">
                  <c:v>0.37539064516129045</c:v>
                </c:pt>
                <c:pt idx="311">
                  <c:v>0.37580080385852116</c:v>
                </c:pt>
                <c:pt idx="312">
                  <c:v>0.37620801282051286</c:v>
                </c:pt>
                <c:pt idx="313">
                  <c:v>0.37661309904153356</c:v>
                </c:pt>
                <c:pt idx="314">
                  <c:v>0.37701528662420397</c:v>
                </c:pt>
                <c:pt idx="315">
                  <c:v>0.37741507936507962</c:v>
                </c:pt>
                <c:pt idx="316">
                  <c:v>0.37781218354430407</c:v>
                </c:pt>
                <c:pt idx="317">
                  <c:v>0.37820694006309147</c:v>
                </c:pt>
                <c:pt idx="318">
                  <c:v>0.37859905660377363</c:v>
                </c:pt>
                <c:pt idx="319">
                  <c:v>0.37898887147335453</c:v>
                </c:pt>
                <c:pt idx="320">
                  <c:v>0.37937609375000025</c:v>
                </c:pt>
                <c:pt idx="321">
                  <c:v>0.37976121495327114</c:v>
                </c:pt>
                <c:pt idx="322">
                  <c:v>0.38014378881987593</c:v>
                </c:pt>
                <c:pt idx="323">
                  <c:v>0.38052368421052646</c:v>
                </c:pt>
                <c:pt idx="324">
                  <c:v>0.38090154320987679</c:v>
                </c:pt>
                <c:pt idx="325">
                  <c:v>0.38127707692307705</c:v>
                </c:pt>
                <c:pt idx="326">
                  <c:v>0.38165015337423336</c:v>
                </c:pt>
                <c:pt idx="327">
                  <c:v>0.38202110091743136</c:v>
                </c:pt>
                <c:pt idx="328">
                  <c:v>0.38238978658536604</c:v>
                </c:pt>
                <c:pt idx="329">
                  <c:v>0.38275592705167183</c:v>
                </c:pt>
                <c:pt idx="330">
                  <c:v>0.38312030303030331</c:v>
                </c:pt>
                <c:pt idx="331">
                  <c:v>0.3834821752265864</c:v>
                </c:pt>
                <c:pt idx="332">
                  <c:v>0.38384201807228935</c:v>
                </c:pt>
                <c:pt idx="333">
                  <c:v>0.38419954954954971</c:v>
                </c:pt>
                <c:pt idx="334">
                  <c:v>0.38455494011976071</c:v>
                </c:pt>
                <c:pt idx="335">
                  <c:v>0.38490835820895541</c:v>
                </c:pt>
                <c:pt idx="336">
                  <c:v>0.38525967261904787</c:v>
                </c:pt>
                <c:pt idx="337">
                  <c:v>0.38560875370919889</c:v>
                </c:pt>
                <c:pt idx="338">
                  <c:v>0.38595591715976352</c:v>
                </c:pt>
                <c:pt idx="339">
                  <c:v>0.38630103244837755</c:v>
                </c:pt>
                <c:pt idx="340">
                  <c:v>0.38664411764705892</c:v>
                </c:pt>
                <c:pt idx="341">
                  <c:v>0.38698504398827005</c:v>
                </c:pt>
                <c:pt idx="342">
                  <c:v>0.38732426900584838</c:v>
                </c:pt>
                <c:pt idx="343">
                  <c:v>0.38766107871720135</c:v>
                </c:pt>
                <c:pt idx="344">
                  <c:v>0.38799636627907003</c:v>
                </c:pt>
                <c:pt idx="345">
                  <c:v>0.38832942028985545</c:v>
                </c:pt>
                <c:pt idx="346">
                  <c:v>0.38866040462427753</c:v>
                </c:pt>
                <c:pt idx="347">
                  <c:v>0.38898991354466894</c:v>
                </c:pt>
                <c:pt idx="348">
                  <c:v>0.38931709770114953</c:v>
                </c:pt>
                <c:pt idx="349">
                  <c:v>0.3896428366762178</c:v>
                </c:pt>
                <c:pt idx="350">
                  <c:v>0.38996642857142871</c:v>
                </c:pt>
                <c:pt idx="351">
                  <c:v>0.39028817663817672</c:v>
                </c:pt>
                <c:pt idx="352">
                  <c:v>0.39060823863636362</c:v>
                </c:pt>
                <c:pt idx="353">
                  <c:v>0.39092648725212492</c:v>
                </c:pt>
                <c:pt idx="354">
                  <c:v>0.39124279661016964</c:v>
                </c:pt>
                <c:pt idx="355">
                  <c:v>0.39155746478873255</c:v>
                </c:pt>
                <c:pt idx="356">
                  <c:v>0.39187022471910132</c:v>
                </c:pt>
                <c:pt idx="357">
                  <c:v>0.39218151260504225</c:v>
                </c:pt>
                <c:pt idx="358">
                  <c:v>0.39249078212290528</c:v>
                </c:pt>
                <c:pt idx="359">
                  <c:v>0.39279846796657392</c:v>
                </c:pt>
                <c:pt idx="360">
                  <c:v>0.39310430555555581</c:v>
                </c:pt>
                <c:pt idx="361">
                  <c:v>0.39340872576177305</c:v>
                </c:pt>
                <c:pt idx="362">
                  <c:v>0.39371104972375692</c:v>
                </c:pt>
                <c:pt idx="363">
                  <c:v>0.39401198347107452</c:v>
                </c:pt>
                <c:pt idx="364">
                  <c:v>0.39431126373626402</c:v>
                </c:pt>
                <c:pt idx="365">
                  <c:v>0.39460876712328791</c:v>
                </c:pt>
                <c:pt idx="366">
                  <c:v>0.39490478142076529</c:v>
                </c:pt>
                <c:pt idx="367">
                  <c:v>0.39519918256130776</c:v>
                </c:pt>
                <c:pt idx="368">
                  <c:v>0.39549171195652189</c:v>
                </c:pt>
                <c:pt idx="369">
                  <c:v>0.39578292682926852</c:v>
                </c:pt>
                <c:pt idx="370">
                  <c:v>0.39607256756756787</c:v>
                </c:pt>
                <c:pt idx="371">
                  <c:v>0.39636051212938028</c:v>
                </c:pt>
                <c:pt idx="372">
                  <c:v>0.39664704301075282</c:v>
                </c:pt>
                <c:pt idx="373">
                  <c:v>0.39693176943699732</c:v>
                </c:pt>
                <c:pt idx="374">
                  <c:v>0.39721550802139033</c:v>
                </c:pt>
                <c:pt idx="375">
                  <c:v>0.39749733333333331</c:v>
                </c:pt>
                <c:pt idx="376">
                  <c:v>0.39777779255319146</c:v>
                </c:pt>
                <c:pt idx="377">
                  <c:v>0.39805663129973506</c:v>
                </c:pt>
                <c:pt idx="378">
                  <c:v>0.39833412698412712</c:v>
                </c:pt>
                <c:pt idx="379">
                  <c:v>0.39861002638522441</c:v>
                </c:pt>
                <c:pt idx="380">
                  <c:v>0.39888460526315822</c:v>
                </c:pt>
                <c:pt idx="381">
                  <c:v>0.39915774278215232</c:v>
                </c:pt>
                <c:pt idx="382">
                  <c:v>0.39942931937172793</c:v>
                </c:pt>
                <c:pt idx="383">
                  <c:v>0.39969960835509138</c:v>
                </c:pt>
                <c:pt idx="384">
                  <c:v>0.39996848958333348</c:v>
                </c:pt>
                <c:pt idx="385">
                  <c:v>0.40023571428571425</c:v>
                </c:pt>
                <c:pt idx="386">
                  <c:v>0.40050194300518133</c:v>
                </c:pt>
                <c:pt idx="387">
                  <c:v>0.40076640826873383</c:v>
                </c:pt>
                <c:pt idx="388">
                  <c:v>0.40107989690721657</c:v>
                </c:pt>
                <c:pt idx="389">
                  <c:v>0.40153868894601541</c:v>
                </c:pt>
                <c:pt idx="390">
                  <c:v>0.40199512820512806</c:v>
                </c:pt>
                <c:pt idx="391">
                  <c:v>0.40244923273657279</c:v>
                </c:pt>
                <c:pt idx="392">
                  <c:v>0.40290102040816317</c:v>
                </c:pt>
                <c:pt idx="393">
                  <c:v>0.40335050890585267</c:v>
                </c:pt>
                <c:pt idx="394">
                  <c:v>0.40379771573604062</c:v>
                </c:pt>
                <c:pt idx="395">
                  <c:v>0.4042427848101266</c:v>
                </c:pt>
                <c:pt idx="396">
                  <c:v>0.40468522727272732</c:v>
                </c:pt>
                <c:pt idx="397">
                  <c:v>0.40512581863979852</c:v>
                </c:pt>
                <c:pt idx="398">
                  <c:v>0.40556407035175895</c:v>
                </c:pt>
                <c:pt idx="399">
                  <c:v>0.40600012531328333</c:v>
                </c:pt>
                <c:pt idx="400">
                  <c:v>0.40643400000000002</c:v>
                </c:pt>
                <c:pt idx="401">
                  <c:v>0.40686558603491285</c:v>
                </c:pt>
                <c:pt idx="402">
                  <c:v>0.40729514925373128</c:v>
                </c:pt>
                <c:pt idx="403">
                  <c:v>0.40772270471464039</c:v>
                </c:pt>
                <c:pt idx="404">
                  <c:v>0.40814789603960405</c:v>
                </c:pt>
                <c:pt idx="405">
                  <c:v>0.40857111111111116</c:v>
                </c:pt>
                <c:pt idx="406">
                  <c:v>0.40899224137931045</c:v>
                </c:pt>
                <c:pt idx="407">
                  <c:v>0.40941130221130234</c:v>
                </c:pt>
                <c:pt idx="408">
                  <c:v>0.4098283088235295</c:v>
                </c:pt>
                <c:pt idx="409">
                  <c:v>0.41024339853300729</c:v>
                </c:pt>
                <c:pt idx="410">
                  <c:v>0.41065621951219511</c:v>
                </c:pt>
                <c:pt idx="411">
                  <c:v>0.41106727493917289</c:v>
                </c:pt>
                <c:pt idx="412">
                  <c:v>0.41147621359223313</c:v>
                </c:pt>
                <c:pt idx="413">
                  <c:v>0.41188292978208252</c:v>
                </c:pt>
                <c:pt idx="414">
                  <c:v>0.41228804347826081</c:v>
                </c:pt>
                <c:pt idx="415">
                  <c:v>0.41269096385542187</c:v>
                </c:pt>
                <c:pt idx="416">
                  <c:v>0.41309218750000015</c:v>
                </c:pt>
                <c:pt idx="417">
                  <c:v>0.41349136690647481</c:v>
                </c:pt>
                <c:pt idx="418">
                  <c:v>0.41388851674641175</c:v>
                </c:pt>
                <c:pt idx="419">
                  <c:v>0.41428389021479722</c:v>
                </c:pt>
                <c:pt idx="420">
                  <c:v>0.41467750000000014</c:v>
                </c:pt>
                <c:pt idx="421">
                  <c:v>0.41506900237529687</c:v>
                </c:pt>
                <c:pt idx="422">
                  <c:v>0.41545876777251206</c:v>
                </c:pt>
                <c:pt idx="423">
                  <c:v>0.41584669030732874</c:v>
                </c:pt>
                <c:pt idx="424">
                  <c:v>0.41623278301886807</c:v>
                </c:pt>
                <c:pt idx="425">
                  <c:v>0.41661705882352934</c:v>
                </c:pt>
                <c:pt idx="426">
                  <c:v>0.4169994131455399</c:v>
                </c:pt>
                <c:pt idx="427">
                  <c:v>0.41738021077283394</c:v>
                </c:pt>
                <c:pt idx="428">
                  <c:v>0.41775922897196266</c:v>
                </c:pt>
                <c:pt idx="429">
                  <c:v>0.41813624708624725</c:v>
                </c:pt>
                <c:pt idx="430">
                  <c:v>0.41851162790697682</c:v>
                </c:pt>
                <c:pt idx="431">
                  <c:v>0.41888526682134591</c:v>
                </c:pt>
                <c:pt idx="432">
                  <c:v>0.41925717592592598</c:v>
                </c:pt>
                <c:pt idx="433">
                  <c:v>0.419627367205543</c:v>
                </c:pt>
                <c:pt idx="434">
                  <c:v>0.41999596774193548</c:v>
                </c:pt>
                <c:pt idx="435">
                  <c:v>0.42036252873563235</c:v>
                </c:pt>
                <c:pt idx="436">
                  <c:v>0.42072763761467907</c:v>
                </c:pt>
                <c:pt idx="437">
                  <c:v>0.42109118993135025</c:v>
                </c:pt>
                <c:pt idx="438">
                  <c:v>0.42145285388127868</c:v>
                </c:pt>
                <c:pt idx="439">
                  <c:v>0.42181298405466999</c:v>
                </c:pt>
                <c:pt idx="440">
                  <c:v>0.42217136363636376</c:v>
                </c:pt>
                <c:pt idx="441">
                  <c:v>0.42252834467120182</c:v>
                </c:pt>
                <c:pt idx="442">
                  <c:v>0.42288359728506814</c:v>
                </c:pt>
                <c:pt idx="443">
                  <c:v>0.42323713318284439</c:v>
                </c:pt>
                <c:pt idx="444">
                  <c:v>0.42358918918918936</c:v>
                </c:pt>
                <c:pt idx="445">
                  <c:v>0.42393988764044965</c:v>
                </c:pt>
                <c:pt idx="446">
                  <c:v>0.42428867713004509</c:v>
                </c:pt>
                <c:pt idx="447">
                  <c:v>0.42463601789709182</c:v>
                </c:pt>
                <c:pt idx="448">
                  <c:v>0.42498180803571445</c:v>
                </c:pt>
                <c:pt idx="449">
                  <c:v>0.425326057906459</c:v>
                </c:pt>
                <c:pt idx="450">
                  <c:v>0.42566877777777801</c:v>
                </c:pt>
                <c:pt idx="451">
                  <c:v>0.42601008869179602</c:v>
                </c:pt>
                <c:pt idx="452">
                  <c:v>0.42634955752212389</c:v>
                </c:pt>
                <c:pt idx="453">
                  <c:v>0.42668785871964693</c:v>
                </c:pt>
                <c:pt idx="454">
                  <c:v>0.4270244493392073</c:v>
                </c:pt>
                <c:pt idx="455">
                  <c:v>0.42735978021978044</c:v>
                </c:pt>
                <c:pt idx="456">
                  <c:v>0.42769342105263158</c:v>
                </c:pt>
                <c:pt idx="457">
                  <c:v>0.42802571115973764</c:v>
                </c:pt>
                <c:pt idx="458">
                  <c:v>0.42835655021834085</c:v>
                </c:pt>
                <c:pt idx="459">
                  <c:v>0.42868594771241841</c:v>
                </c:pt>
                <c:pt idx="460">
                  <c:v>0.42901380434782638</c:v>
                </c:pt>
                <c:pt idx="461">
                  <c:v>0.42934034707158358</c:v>
                </c:pt>
                <c:pt idx="462">
                  <c:v>0.42966569264069276</c:v>
                </c:pt>
                <c:pt idx="463">
                  <c:v>0.42998930885529174</c:v>
                </c:pt>
                <c:pt idx="464">
                  <c:v>0.43031163793103455</c:v>
                </c:pt>
                <c:pt idx="465">
                  <c:v>0.4306325806451613</c:v>
                </c:pt>
                <c:pt idx="466">
                  <c:v>0.430952145922747</c:v>
                </c:pt>
                <c:pt idx="467">
                  <c:v>0.43127034261241981</c:v>
                </c:pt>
                <c:pt idx="468">
                  <c:v>0.43158717948717956</c:v>
                </c:pt>
                <c:pt idx="469">
                  <c:v>0.43190255863539445</c:v>
                </c:pt>
                <c:pt idx="470">
                  <c:v>0.43221170212765975</c:v>
                </c:pt>
                <c:pt idx="471">
                  <c:v>0.43250286624203843</c:v>
                </c:pt>
                <c:pt idx="472">
                  <c:v>0.43279300847457625</c:v>
                </c:pt>
                <c:pt idx="473">
                  <c:v>0.43308171247357291</c:v>
                </c:pt>
                <c:pt idx="474">
                  <c:v>0.43336919831223641</c:v>
                </c:pt>
                <c:pt idx="475">
                  <c:v>0.4336555789473685</c:v>
                </c:pt>
                <c:pt idx="476">
                  <c:v>0.43394075630252116</c:v>
                </c:pt>
                <c:pt idx="477">
                  <c:v>0.43422463312368986</c:v>
                </c:pt>
                <c:pt idx="478">
                  <c:v>0.43450753138075332</c:v>
                </c:pt>
                <c:pt idx="479">
                  <c:v>0.43478903966597082</c:v>
                </c:pt>
                <c:pt idx="480">
                  <c:v>0.43506947916666688</c:v>
                </c:pt>
                <c:pt idx="481">
                  <c:v>0.43534854469854484</c:v>
                </c:pt>
                <c:pt idx="482">
                  <c:v>0.43562665975103737</c:v>
                </c:pt>
                <c:pt idx="483">
                  <c:v>0.43590362318840592</c:v>
                </c:pt>
                <c:pt idx="484">
                  <c:v>0.43617944214876031</c:v>
                </c:pt>
                <c:pt idx="485">
                  <c:v>0.4364541237113404</c:v>
                </c:pt>
                <c:pt idx="486">
                  <c:v>0.43672746913580279</c:v>
                </c:pt>
                <c:pt idx="487">
                  <c:v>0.43699989733059558</c:v>
                </c:pt>
                <c:pt idx="488">
                  <c:v>0.43727561475409832</c:v>
                </c:pt>
                <c:pt idx="489">
                  <c:v>0.43758374233128838</c:v>
                </c:pt>
                <c:pt idx="490">
                  <c:v>0.43789071428571441</c:v>
                </c:pt>
                <c:pt idx="491">
                  <c:v>0.43819633401221991</c:v>
                </c:pt>
                <c:pt idx="492">
                  <c:v>0.43850060975609767</c:v>
                </c:pt>
                <c:pt idx="493">
                  <c:v>0.43880375253549697</c:v>
                </c:pt>
                <c:pt idx="494">
                  <c:v>0.43910566801619433</c:v>
                </c:pt>
                <c:pt idx="495">
                  <c:v>0.43940646464646482</c:v>
                </c:pt>
                <c:pt idx="496">
                  <c:v>0.43970594758064535</c:v>
                </c:pt>
                <c:pt idx="497">
                  <c:v>0.44000412474849099</c:v>
                </c:pt>
                <c:pt idx="498">
                  <c:v>0.44030130522088368</c:v>
                </c:pt>
                <c:pt idx="499">
                  <c:v>0.44059709418837673</c:v>
                </c:pt>
                <c:pt idx="500">
                  <c:v>0.44089200000000006</c:v>
                </c:pt>
                <c:pt idx="501">
                  <c:v>0.44118552894211577</c:v>
                </c:pt>
                <c:pt idx="502">
                  <c:v>0.44147778884462163</c:v>
                </c:pt>
                <c:pt idx="503">
                  <c:v>0.44176908548707755</c:v>
                </c:pt>
                <c:pt idx="504">
                  <c:v>0.44205902777777778</c:v>
                </c:pt>
                <c:pt idx="505">
                  <c:v>0.4423479207920793</c:v>
                </c:pt>
                <c:pt idx="506">
                  <c:v>0.44263577075098814</c:v>
                </c:pt>
                <c:pt idx="507">
                  <c:v>0.44292238658777133</c:v>
                </c:pt>
                <c:pt idx="508">
                  <c:v>0.44320787401574802</c:v>
                </c:pt>
                <c:pt idx="509">
                  <c:v>0.44349214145383103</c:v>
                </c:pt>
                <c:pt idx="510">
                  <c:v>0.44377539215686285</c:v>
                </c:pt>
                <c:pt idx="511">
                  <c:v>0.4440576320939334</c:v>
                </c:pt>
                <c:pt idx="512">
                  <c:v>0.44433867187500015</c:v>
                </c:pt>
                <c:pt idx="513">
                  <c:v>0.44461871345029236</c:v>
                </c:pt>
                <c:pt idx="514">
                  <c:v>0.44489756809338521</c:v>
                </c:pt>
                <c:pt idx="515">
                  <c:v>0.4451753398058253</c:v>
                </c:pt>
                <c:pt idx="516">
                  <c:v>0.44545203488372093</c:v>
                </c:pt>
                <c:pt idx="517">
                  <c:v>0.44572765957446808</c:v>
                </c:pt>
                <c:pt idx="518">
                  <c:v>0.44600222007722007</c:v>
                </c:pt>
                <c:pt idx="519">
                  <c:v>0.44627581888246631</c:v>
                </c:pt>
                <c:pt idx="520">
                  <c:v>0.44654817307692307</c:v>
                </c:pt>
                <c:pt idx="521">
                  <c:v>0.44681957773512482</c:v>
                </c:pt>
                <c:pt idx="522">
                  <c:v>0.44708984674329505</c:v>
                </c:pt>
                <c:pt idx="523">
                  <c:v>0.4473593690248569</c:v>
                </c:pt>
                <c:pt idx="524">
                  <c:v>0.44762767175572526</c:v>
                </c:pt>
                <c:pt idx="525">
                  <c:v>0.4478949523809525</c:v>
                </c:pt>
                <c:pt idx="526">
                  <c:v>0.44816121673003789</c:v>
                </c:pt>
                <c:pt idx="527">
                  <c:v>0.44842647058823532</c:v>
                </c:pt>
                <c:pt idx="528">
                  <c:v>0.44869071969696966</c:v>
                </c:pt>
                <c:pt idx="529">
                  <c:v>0.44895406427221191</c:v>
                </c:pt>
                <c:pt idx="530">
                  <c:v>0.44921622641509429</c:v>
                </c:pt>
                <c:pt idx="531">
                  <c:v>0.44947758945386085</c:v>
                </c:pt>
                <c:pt idx="532">
                  <c:v>0.44973778195488739</c:v>
                </c:pt>
                <c:pt idx="533">
                  <c:v>0.44999709193245796</c:v>
                </c:pt>
                <c:pt idx="534">
                  <c:v>0.45025552434456928</c:v>
                </c:pt>
                <c:pt idx="535">
                  <c:v>0.45051289719626186</c:v>
                </c:pt>
                <c:pt idx="536">
                  <c:v>0.45076930970149254</c:v>
                </c:pt>
                <c:pt idx="537">
                  <c:v>0.45102486033519562</c:v>
                </c:pt>
                <c:pt idx="538">
                  <c:v>0.4512792750929368</c:v>
                </c:pt>
                <c:pt idx="539">
                  <c:v>0.45153293135436001</c:v>
                </c:pt>
                <c:pt idx="540">
                  <c:v>0.45178555555555561</c:v>
                </c:pt>
                <c:pt idx="541">
                  <c:v>0.452037245841035</c:v>
                </c:pt>
                <c:pt idx="542">
                  <c:v>0.45228800738007396</c:v>
                </c:pt>
                <c:pt idx="543">
                  <c:v>0.45253784530386748</c:v>
                </c:pt>
                <c:pt idx="544">
                  <c:v>0.45278676470588253</c:v>
                </c:pt>
                <c:pt idx="545">
                  <c:v>0.45303467889908267</c:v>
                </c:pt>
                <c:pt idx="546">
                  <c:v>0.45328186813186827</c:v>
                </c:pt>
                <c:pt idx="547">
                  <c:v>0.45352815356489962</c:v>
                </c:pt>
                <c:pt idx="548">
                  <c:v>0.45377335766423355</c:v>
                </c:pt>
                <c:pt idx="549">
                  <c:v>0.45401775956284163</c:v>
                </c:pt>
                <c:pt idx="550">
                  <c:v>0.45426127272727285</c:v>
                </c:pt>
                <c:pt idx="551">
                  <c:v>0.45450399274047198</c:v>
                </c:pt>
                <c:pt idx="552">
                  <c:v>0.45474583333333329</c:v>
                </c:pt>
                <c:pt idx="553">
                  <c:v>0.45498661844484656</c:v>
                </c:pt>
                <c:pt idx="554">
                  <c:v>0.45522662454873636</c:v>
                </c:pt>
                <c:pt idx="555">
                  <c:v>0.45546567567567586</c:v>
                </c:pt>
                <c:pt idx="556">
                  <c:v>0.4557040467625898</c:v>
                </c:pt>
                <c:pt idx="557">
                  <c:v>0.45594156193895885</c:v>
                </c:pt>
                <c:pt idx="558">
                  <c:v>0.45617804659498207</c:v>
                </c:pt>
                <c:pt idx="559">
                  <c:v>0.4564137745974956</c:v>
                </c:pt>
                <c:pt idx="560">
                  <c:v>0.45664866071428589</c:v>
                </c:pt>
                <c:pt idx="561">
                  <c:v>0.45688270944741544</c:v>
                </c:pt>
                <c:pt idx="562">
                  <c:v>0.45711601423487558</c:v>
                </c:pt>
                <c:pt idx="563">
                  <c:v>0.45734840142095934</c:v>
                </c:pt>
                <c:pt idx="564">
                  <c:v>0.45758005319148937</c:v>
                </c:pt>
                <c:pt idx="565">
                  <c:v>0.45781079646017708</c:v>
                </c:pt>
                <c:pt idx="566">
                  <c:v>0.45804063604240286</c:v>
                </c:pt>
                <c:pt idx="567">
                  <c:v>0.45826975308641976</c:v>
                </c:pt>
                <c:pt idx="568">
                  <c:v>0.45849815140845068</c:v>
                </c:pt>
                <c:pt idx="569">
                  <c:v>0.45872565905096668</c:v>
                </c:pt>
                <c:pt idx="570">
                  <c:v>0.45895236842105275</c:v>
                </c:pt>
                <c:pt idx="571">
                  <c:v>0.45917819614711036</c:v>
                </c:pt>
                <c:pt idx="572">
                  <c:v>0.45940340909090921</c:v>
                </c:pt>
                <c:pt idx="573">
                  <c:v>0.4596276614310647</c:v>
                </c:pt>
                <c:pt idx="574">
                  <c:v>0.45985139372822315</c:v>
                </c:pt>
                <c:pt idx="575">
                  <c:v>0.46007417391304367</c:v>
                </c:pt>
                <c:pt idx="576">
                  <c:v>0.4602961805555556</c:v>
                </c:pt>
                <c:pt idx="577">
                  <c:v>0.46051741767764315</c:v>
                </c:pt>
                <c:pt idx="578">
                  <c:v>0.460737802768166</c:v>
                </c:pt>
                <c:pt idx="579">
                  <c:v>0.4609575129533679</c:v>
                </c:pt>
                <c:pt idx="580">
                  <c:v>0.46117663793103447</c:v>
                </c:pt>
                <c:pt idx="581">
                  <c:v>0.4613947504302926</c:v>
                </c:pt>
                <c:pt idx="582">
                  <c:v>0.46161219931271491</c:v>
                </c:pt>
                <c:pt idx="583">
                  <c:v>0.46182881646655238</c:v>
                </c:pt>
                <c:pt idx="584">
                  <c:v>0.46204486301369885</c:v>
                </c:pt>
                <c:pt idx="585">
                  <c:v>0.46226017094017097</c:v>
                </c:pt>
                <c:pt idx="586">
                  <c:v>0.46247465870307175</c:v>
                </c:pt>
                <c:pt idx="587">
                  <c:v>0.46268841567291336</c:v>
                </c:pt>
                <c:pt idx="588">
                  <c:v>0.46290153061224498</c:v>
                </c:pt>
                <c:pt idx="589">
                  <c:v>0.46311375212224121</c:v>
                </c:pt>
                <c:pt idx="590">
                  <c:v>0.46332533898305095</c:v>
                </c:pt>
                <c:pt idx="591">
                  <c:v>0.46353620981387494</c:v>
                </c:pt>
                <c:pt idx="592">
                  <c:v>0.46374645270270271</c:v>
                </c:pt>
                <c:pt idx="593">
                  <c:v>0.46395590219224292</c:v>
                </c:pt>
                <c:pt idx="594">
                  <c:v>0.46416456228956243</c:v>
                </c:pt>
                <c:pt idx="595">
                  <c:v>0.46437260504201705</c:v>
                </c:pt>
                <c:pt idx="596">
                  <c:v>0.46456350671140939</c:v>
                </c:pt>
                <c:pt idx="597">
                  <c:v>0.46475016750418757</c:v>
                </c:pt>
                <c:pt idx="598">
                  <c:v>0.46493612040133764</c:v>
                </c:pt>
                <c:pt idx="599">
                  <c:v>0.46512145242070119</c:v>
                </c:pt>
                <c:pt idx="600">
                  <c:v>0.46530625000000009</c:v>
                </c:pt>
                <c:pt idx="601">
                  <c:v>0.46549026622296191</c:v>
                </c:pt>
                <c:pt idx="602">
                  <c:v>0.4656738372093025</c:v>
                </c:pt>
                <c:pt idx="603">
                  <c:v>0.46585671641791054</c:v>
                </c:pt>
                <c:pt idx="604">
                  <c:v>0.46603890728476838</c:v>
                </c:pt>
                <c:pt idx="605">
                  <c:v>0.46622066115702493</c:v>
                </c:pt>
                <c:pt idx="606">
                  <c:v>0.46640165016501656</c:v>
                </c:pt>
                <c:pt idx="607">
                  <c:v>0.46658212520593095</c:v>
                </c:pt>
                <c:pt idx="608">
                  <c:v>0.46676208881578951</c:v>
                </c:pt>
                <c:pt idx="609">
                  <c:v>0.46694137931034491</c:v>
                </c:pt>
                <c:pt idx="610">
                  <c:v>0.46712008196721333</c:v>
                </c:pt>
                <c:pt idx="611">
                  <c:v>0.46729828150572827</c:v>
                </c:pt>
                <c:pt idx="612">
                  <c:v>0.46747573529411773</c:v>
                </c:pt>
                <c:pt idx="613">
                  <c:v>0.46765277324632964</c:v>
                </c:pt>
                <c:pt idx="614">
                  <c:v>0.46782915309446277</c:v>
                </c:pt>
                <c:pt idx="615">
                  <c:v>0.46800495934959363</c:v>
                </c:pt>
                <c:pt idx="616">
                  <c:v>0.46818019480519485</c:v>
                </c:pt>
                <c:pt idx="617">
                  <c:v>0.46835486223662892</c:v>
                </c:pt>
                <c:pt idx="618">
                  <c:v>0.4685289644012946</c:v>
                </c:pt>
                <c:pt idx="619">
                  <c:v>0.46870250403877228</c:v>
                </c:pt>
                <c:pt idx="620">
                  <c:v>0.46887548387096795</c:v>
                </c:pt>
                <c:pt idx="621">
                  <c:v>0.46904798711755247</c:v>
                </c:pt>
                <c:pt idx="622">
                  <c:v>0.46921977491961436</c:v>
                </c:pt>
                <c:pt idx="623">
                  <c:v>0.46939117174959882</c:v>
                </c:pt>
                <c:pt idx="624">
                  <c:v>0.46956185897435898</c:v>
                </c:pt>
                <c:pt idx="625">
                  <c:v>0.46973223999999997</c:v>
                </c:pt>
              </c:numCache>
            </c:numRef>
          </c:val>
          <c:smooth val="0"/>
          <c:extLst>
            <c:ext xmlns:c16="http://schemas.microsoft.com/office/drawing/2014/chart" uri="{C3380CC4-5D6E-409C-BE32-E72D297353CC}">
              <c16:uniqueId val="{00000000-4999-48A7-981D-29F5BED48ADF}"/>
            </c:ext>
          </c:extLst>
        </c:ser>
        <c:ser>
          <c:idx val="23"/>
          <c:order val="1"/>
          <c:tx>
            <c:strRef>
              <c:f>'Data - Veroasteet 2015'!$Y$3</c:f>
              <c:strCache>
                <c:ptCount val="1"/>
                <c:pt idx="0">
                  <c:v>Valtion tulovero</c:v>
                </c:pt>
              </c:strCache>
            </c:strRef>
          </c:tx>
          <c:spPr>
            <a:ln w="25400">
              <a:solidFill>
                <a:schemeClr val="accent2"/>
              </a:solidFill>
              <a:prstDash val="dash"/>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2015'!$Y$4:$Y$629</c:f>
              <c:numCache>
                <c:formatCode>0.00%</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8.4473684210526281E-4</c:v>
                </c:pt>
                <c:pt idx="153">
                  <c:v>1.9013071895424842E-3</c:v>
                </c:pt>
                <c:pt idx="154">
                  <c:v>2.9444805194805204E-3</c:v>
                </c:pt>
                <c:pt idx="155">
                  <c:v>3.9738709677419369E-3</c:v>
                </c:pt>
                <c:pt idx="156">
                  <c:v>4.9903846153846196E-3</c:v>
                </c:pt>
                <c:pt idx="157">
                  <c:v>5.9936305732484103E-3</c:v>
                </c:pt>
                <c:pt idx="158">
                  <c:v>6.9844936708860781E-3</c:v>
                </c:pt>
                <c:pt idx="159">
                  <c:v>7.9625786163522016E-3</c:v>
                </c:pt>
                <c:pt idx="160">
                  <c:v>8.9287500000000027E-3</c:v>
                </c:pt>
                <c:pt idx="161">
                  <c:v>9.8826086956521775E-3</c:v>
                </c:pt>
                <c:pt idx="162">
                  <c:v>1.0824691358024692E-2</c:v>
                </c:pt>
                <c:pt idx="163">
                  <c:v>1.1755521472392644E-2</c:v>
                </c:pt>
                <c:pt idx="164">
                  <c:v>1.2674695121951218E-2</c:v>
                </c:pt>
                <c:pt idx="165">
                  <c:v>1.3583030303030307E-2</c:v>
                </c:pt>
                <c:pt idx="166">
                  <c:v>1.4480120481927717E-2</c:v>
                </c:pt>
                <c:pt idx="167">
                  <c:v>1.5366766467065873E-2</c:v>
                </c:pt>
                <c:pt idx="168">
                  <c:v>1.6242559523809531E-2</c:v>
                </c:pt>
                <c:pt idx="169">
                  <c:v>1.7172189349112438E-2</c:v>
                </c:pt>
                <c:pt idx="170">
                  <c:v>1.8097647058823531E-2</c:v>
                </c:pt>
                <c:pt idx="171">
                  <c:v>1.9012280701754387E-2</c:v>
                </c:pt>
                <c:pt idx="172">
                  <c:v>1.9916569767441866E-2</c:v>
                </c:pt>
                <c:pt idx="173">
                  <c:v>2.0810115606936422E-2</c:v>
                </c:pt>
                <c:pt idx="174">
                  <c:v>2.1693678160919563E-2</c:v>
                </c:pt>
                <c:pt idx="175">
                  <c:v>2.2566857142857145E-2</c:v>
                </c:pt>
                <c:pt idx="176">
                  <c:v>2.3430397727272751E-2</c:v>
                </c:pt>
                <c:pt idx="177">
                  <c:v>2.4283898305084754E-2</c:v>
                </c:pt>
                <c:pt idx="178">
                  <c:v>2.512808988764044E-2</c:v>
                </c:pt>
                <c:pt idx="179">
                  <c:v>2.5962569832402225E-2</c:v>
                </c:pt>
                <c:pt idx="180">
                  <c:v>2.6788055555555561E-2</c:v>
                </c:pt>
                <c:pt idx="181">
                  <c:v>2.7604143646408848E-2</c:v>
                </c:pt>
                <c:pt idx="182">
                  <c:v>2.8411263736263754E-2</c:v>
                </c:pt>
                <c:pt idx="183">
                  <c:v>2.9209836065573789E-2</c:v>
                </c:pt>
                <c:pt idx="184">
                  <c:v>2.9999456521739132E-2</c:v>
                </c:pt>
                <c:pt idx="185">
                  <c:v>3.0780810810810823E-2</c:v>
                </c:pt>
                <c:pt idx="186">
                  <c:v>3.1553494623655927E-2</c:v>
                </c:pt>
                <c:pt idx="187">
                  <c:v>3.2318181818181808E-2</c:v>
                </c:pt>
                <c:pt idx="188">
                  <c:v>3.3074468085106404E-2</c:v>
                </c:pt>
                <c:pt idx="189">
                  <c:v>3.3823015873015887E-2</c:v>
                </c:pt>
                <c:pt idx="190">
                  <c:v>3.4563421052631577E-2</c:v>
                </c:pt>
                <c:pt idx="191">
                  <c:v>3.5296073298429334E-2</c:v>
                </c:pt>
                <c:pt idx="192">
                  <c:v>3.6021354166666672E-2</c:v>
                </c:pt>
                <c:pt idx="193">
                  <c:v>3.6738860103626952E-2</c:v>
                </c:pt>
                <c:pt idx="194">
                  <c:v>3.7449226804123735E-2</c:v>
                </c:pt>
                <c:pt idx="195">
                  <c:v>3.8152051282051277E-2</c:v>
                </c:pt>
                <c:pt idx="196">
                  <c:v>3.8847959183673487E-2</c:v>
                </c:pt>
                <c:pt idx="197">
                  <c:v>3.9536548223350267E-2</c:v>
                </c:pt>
                <c:pt idx="198">
                  <c:v>4.0218434343434389E-2</c:v>
                </c:pt>
                <c:pt idx="199">
                  <c:v>4.0893216080402028E-2</c:v>
                </c:pt>
                <c:pt idx="200">
                  <c:v>4.1561500000000001E-2</c:v>
                </c:pt>
                <c:pt idx="201">
                  <c:v>4.2222885572139296E-2</c:v>
                </c:pt>
                <c:pt idx="202">
                  <c:v>4.2877722772277228E-2</c:v>
                </c:pt>
                <c:pt idx="203">
                  <c:v>4.3526354679802946E-2</c:v>
                </c:pt>
                <c:pt idx="204">
                  <c:v>4.4168382352941203E-2</c:v>
                </c:pt>
                <c:pt idx="205">
                  <c:v>4.4804390243902467E-2</c:v>
                </c:pt>
                <c:pt idx="206">
                  <c:v>4.5433980582524298E-2</c:v>
                </c:pt>
                <c:pt idx="207">
                  <c:v>4.6057729468599012E-2</c:v>
                </c:pt>
                <c:pt idx="208">
                  <c:v>4.6675240384615367E-2</c:v>
                </c:pt>
                <c:pt idx="209">
                  <c:v>4.7287081339712933E-2</c:v>
                </c:pt>
                <c:pt idx="210">
                  <c:v>4.7892857142857161E-2</c:v>
                </c:pt>
                <c:pt idx="211">
                  <c:v>4.8492890995260697E-2</c:v>
                </c:pt>
                <c:pt idx="212">
                  <c:v>4.908750000000002E-2</c:v>
                </c:pt>
                <c:pt idx="213">
                  <c:v>4.9676291079812231E-2</c:v>
                </c:pt>
                <c:pt idx="214">
                  <c:v>5.0259813084112134E-2</c:v>
                </c:pt>
                <c:pt idx="215">
                  <c:v>5.0837674418604685E-2</c:v>
                </c:pt>
                <c:pt idx="216">
                  <c:v>5.1410416666666681E-2</c:v>
                </c:pt>
                <c:pt idx="217">
                  <c:v>5.197764976958525E-2</c:v>
                </c:pt>
                <c:pt idx="218">
                  <c:v>5.2539908256880756E-2</c:v>
                </c:pt>
                <c:pt idx="219">
                  <c:v>5.3096803652968032E-2</c:v>
                </c:pt>
                <c:pt idx="220">
                  <c:v>5.364886363636362E-2</c:v>
                </c:pt>
                <c:pt idx="221">
                  <c:v>5.4311990950226326E-2</c:v>
                </c:pt>
                <c:pt idx="222">
                  <c:v>5.5020945945945962E-2</c:v>
                </c:pt>
                <c:pt idx="223">
                  <c:v>5.5723318385650228E-2</c:v>
                </c:pt>
                <c:pt idx="224">
                  <c:v>5.6419419642857148E-2</c:v>
                </c:pt>
                <c:pt idx="225">
                  <c:v>5.7109555555555545E-2</c:v>
                </c:pt>
                <c:pt idx="226">
                  <c:v>5.779336283185843E-2</c:v>
                </c:pt>
                <c:pt idx="227">
                  <c:v>5.8471365638766502E-2</c:v>
                </c:pt>
                <c:pt idx="228">
                  <c:v>5.9143201754385977E-2</c:v>
                </c:pt>
                <c:pt idx="229">
                  <c:v>5.9809170305676874E-2</c:v>
                </c:pt>
                <c:pt idx="230">
                  <c:v>6.0469565217391302E-2</c:v>
                </c:pt>
                <c:pt idx="231">
                  <c:v>6.1124025974025969E-2</c:v>
                </c:pt>
                <c:pt idx="232">
                  <c:v>6.1773060344827602E-2</c:v>
                </c:pt>
                <c:pt idx="233">
                  <c:v>6.2416309012875551E-2</c:v>
                </c:pt>
                <c:pt idx="234">
                  <c:v>6.305405982905983E-2</c:v>
                </c:pt>
                <c:pt idx="235">
                  <c:v>6.3686595744680857E-2</c:v>
                </c:pt>
                <c:pt idx="236">
                  <c:v>6.431355932203392E-2</c:v>
                </c:pt>
                <c:pt idx="237">
                  <c:v>6.4935443037974702E-2</c:v>
                </c:pt>
                <c:pt idx="238">
                  <c:v>6.5551890756302522E-2</c:v>
                </c:pt>
                <c:pt idx="239">
                  <c:v>6.6163179916317996E-2</c:v>
                </c:pt>
                <c:pt idx="240">
                  <c:v>6.6769583333333368E-2</c:v>
                </c:pt>
                <c:pt idx="241">
                  <c:v>6.737074688796682E-2</c:v>
                </c:pt>
                <c:pt idx="242">
                  <c:v>6.7967148760330567E-2</c:v>
                </c:pt>
                <c:pt idx="243">
                  <c:v>6.8558436213991797E-2</c:v>
                </c:pt>
                <c:pt idx="244">
                  <c:v>6.9145081967213112E-2</c:v>
                </c:pt>
                <c:pt idx="245">
                  <c:v>6.9726734693877579E-2</c:v>
                </c:pt>
                <c:pt idx="246">
                  <c:v>7.0303658536585392E-2</c:v>
                </c:pt>
                <c:pt idx="247">
                  <c:v>7.0876113360323886E-2</c:v>
                </c:pt>
                <c:pt idx="248">
                  <c:v>7.144375E-2</c:v>
                </c:pt>
                <c:pt idx="249">
                  <c:v>7.2007028112449814E-2</c:v>
                </c:pt>
                <c:pt idx="250">
                  <c:v>7.2565600000000036E-2</c:v>
                </c:pt>
                <c:pt idx="251">
                  <c:v>7.3119721115537883E-2</c:v>
                </c:pt>
                <c:pt idx="252">
                  <c:v>7.3669642857142892E-2</c:v>
                </c:pt>
                <c:pt idx="253">
                  <c:v>7.4215019762845863E-2</c:v>
                </c:pt>
                <c:pt idx="254">
                  <c:v>7.4756299212598451E-2</c:v>
                </c:pt>
                <c:pt idx="255">
                  <c:v>7.5293137254901998E-2</c:v>
                </c:pt>
                <c:pt idx="256">
                  <c:v>7.5825781250000029E-2</c:v>
                </c:pt>
                <c:pt idx="257">
                  <c:v>7.6354474708171235E-2</c:v>
                </c:pt>
                <c:pt idx="258">
                  <c:v>7.6878875968992247E-2</c:v>
                </c:pt>
                <c:pt idx="259">
                  <c:v>7.7399420849420905E-2</c:v>
                </c:pt>
                <c:pt idx="260">
                  <c:v>7.7915769230769233E-2</c:v>
                </c:pt>
                <c:pt idx="261">
                  <c:v>7.842835249042146E-2</c:v>
                </c:pt>
                <c:pt idx="262">
                  <c:v>7.8936832061068704E-2</c:v>
                </c:pt>
                <c:pt idx="263">
                  <c:v>7.9441444866920174E-2</c:v>
                </c:pt>
                <c:pt idx="264">
                  <c:v>7.9942424242424301E-2</c:v>
                </c:pt>
                <c:pt idx="265">
                  <c:v>8.0439433962264148E-2</c:v>
                </c:pt>
                <c:pt idx="266">
                  <c:v>8.0932894736842162E-2</c:v>
                </c:pt>
                <c:pt idx="267">
                  <c:v>8.1422471910112357E-2</c:v>
                </c:pt>
                <c:pt idx="268">
                  <c:v>8.1908395522388086E-2</c:v>
                </c:pt>
                <c:pt idx="269">
                  <c:v>8.2390892193308585E-2</c:v>
                </c:pt>
                <c:pt idx="270">
                  <c:v>8.2869629629629626E-2</c:v>
                </c:pt>
                <c:pt idx="271">
                  <c:v>8.3345018450184508E-2</c:v>
                </c:pt>
                <c:pt idx="272">
                  <c:v>8.3816727941176505E-2</c:v>
                </c:pt>
                <c:pt idx="273">
                  <c:v>8.4284981684981691E-2</c:v>
                </c:pt>
                <c:pt idx="274">
                  <c:v>8.4750000000000048E-2</c:v>
                </c:pt>
                <c:pt idx="275">
                  <c:v>8.5211454545454549E-2</c:v>
                </c:pt>
                <c:pt idx="276">
                  <c:v>8.5669746376811656E-2</c:v>
                </c:pt>
                <c:pt idx="277">
                  <c:v>8.6124548736462192E-2</c:v>
                </c:pt>
                <c:pt idx="278">
                  <c:v>8.6576079136690701E-2</c:v>
                </c:pt>
                <c:pt idx="279">
                  <c:v>8.7024551971326192E-2</c:v>
                </c:pt>
                <c:pt idx="280">
                  <c:v>8.7469642857142857E-2</c:v>
                </c:pt>
                <c:pt idx="281">
                  <c:v>8.7911743772241993E-2</c:v>
                </c:pt>
                <c:pt idx="282">
                  <c:v>8.8350531914893657E-2</c:v>
                </c:pt>
                <c:pt idx="283">
                  <c:v>8.878639575971739E-2</c:v>
                </c:pt>
                <c:pt idx="284">
                  <c:v>8.9219014084507026E-2</c:v>
                </c:pt>
                <c:pt idx="285">
                  <c:v>8.9648596491228111E-2</c:v>
                </c:pt>
                <c:pt idx="286">
                  <c:v>9.0075349650349704E-2</c:v>
                </c:pt>
                <c:pt idx="287">
                  <c:v>9.0498954703832762E-2</c:v>
                </c:pt>
                <c:pt idx="288">
                  <c:v>9.0919791666666694E-2</c:v>
                </c:pt>
                <c:pt idx="289">
                  <c:v>9.133754325259516E-2</c:v>
                </c:pt>
                <c:pt idx="290">
                  <c:v>9.1752413793103491E-2</c:v>
                </c:pt>
                <c:pt idx="291">
                  <c:v>9.2164604810996573E-2</c:v>
                </c:pt>
                <c:pt idx="292">
                  <c:v>9.2573801369863054E-2</c:v>
                </c:pt>
                <c:pt idx="293">
                  <c:v>9.2980375426621173E-2</c:v>
                </c:pt>
                <c:pt idx="294">
                  <c:v>9.3384013605442226E-2</c:v>
                </c:pt>
                <c:pt idx="295">
                  <c:v>9.3784915254237322E-2</c:v>
                </c:pt>
                <c:pt idx="296">
                  <c:v>9.4183277027027001E-2</c:v>
                </c:pt>
                <c:pt idx="297">
                  <c:v>9.4578787878787887E-2</c:v>
                </c:pt>
                <c:pt idx="298">
                  <c:v>9.4971812080536955E-2</c:v>
                </c:pt>
                <c:pt idx="299">
                  <c:v>9.5362040133779302E-2</c:v>
                </c:pt>
                <c:pt idx="300">
                  <c:v>9.5749833333333326E-2</c:v>
                </c:pt>
                <c:pt idx="301">
                  <c:v>9.6134883720930223E-2</c:v>
                </c:pt>
                <c:pt idx="302">
                  <c:v>9.6517384105960294E-2</c:v>
                </c:pt>
                <c:pt idx="303">
                  <c:v>9.6897524752475248E-2</c:v>
                </c:pt>
                <c:pt idx="304">
                  <c:v>9.7275E-2</c:v>
                </c:pt>
                <c:pt idx="305">
                  <c:v>9.7650163934426298E-2</c:v>
                </c:pt>
                <c:pt idx="306">
                  <c:v>9.8022712418300656E-2</c:v>
                </c:pt>
                <c:pt idx="307">
                  <c:v>9.8392833876221525E-2</c:v>
                </c:pt>
                <c:pt idx="308">
                  <c:v>9.8760714285714285E-2</c:v>
                </c:pt>
                <c:pt idx="309">
                  <c:v>9.9126051779935276E-2</c:v>
                </c:pt>
                <c:pt idx="310">
                  <c:v>9.9489193548387103E-2</c:v>
                </c:pt>
                <c:pt idx="311">
                  <c:v>9.9849839228295822E-2</c:v>
                </c:pt>
                <c:pt idx="312">
                  <c:v>0.10020817307692312</c:v>
                </c:pt>
                <c:pt idx="313">
                  <c:v>0.10056437699680512</c:v>
                </c:pt>
                <c:pt idx="314">
                  <c:v>0.10091815286624203</c:v>
                </c:pt>
                <c:pt idx="315">
                  <c:v>0.10126984126984127</c:v>
                </c:pt>
                <c:pt idx="316">
                  <c:v>0.10161914556962026</c:v>
                </c:pt>
                <c:pt idx="317">
                  <c:v>0.10196624605678241</c:v>
                </c:pt>
                <c:pt idx="318">
                  <c:v>0.10231132075471698</c:v>
                </c:pt>
                <c:pt idx="319">
                  <c:v>0.10265407523510975</c:v>
                </c:pt>
                <c:pt idx="320">
                  <c:v>0.10299484375000004</c:v>
                </c:pt>
                <c:pt idx="321">
                  <c:v>0.10333333333333333</c:v>
                </c:pt>
                <c:pt idx="322">
                  <c:v>0.10366987577639752</c:v>
                </c:pt>
                <c:pt idx="323">
                  <c:v>0.10400417956656351</c:v>
                </c:pt>
                <c:pt idx="324">
                  <c:v>0.10433641975308645</c:v>
                </c:pt>
                <c:pt idx="325">
                  <c:v>0.10466676923076926</c:v>
                </c:pt>
                <c:pt idx="326">
                  <c:v>0.10499493865030675</c:v>
                </c:pt>
                <c:pt idx="327">
                  <c:v>0.10532125382263002</c:v>
                </c:pt>
                <c:pt idx="328">
                  <c:v>0.10564542682926828</c:v>
                </c:pt>
                <c:pt idx="329">
                  <c:v>0.10596762917933132</c:v>
                </c:pt>
                <c:pt idx="330">
                  <c:v>0.10628803030303033</c:v>
                </c:pt>
                <c:pt idx="331">
                  <c:v>0.10660634441087616</c:v>
                </c:pt>
                <c:pt idx="332">
                  <c:v>0.1069228915662651</c:v>
                </c:pt>
                <c:pt idx="333">
                  <c:v>0.10723738738738739</c:v>
                </c:pt>
                <c:pt idx="334">
                  <c:v>0.10755000000000002</c:v>
                </c:pt>
                <c:pt idx="335">
                  <c:v>0.10786089552238805</c:v>
                </c:pt>
                <c:pt idx="336">
                  <c:v>0.1081697916666667</c:v>
                </c:pt>
                <c:pt idx="337">
                  <c:v>0.10847700296735908</c:v>
                </c:pt>
                <c:pt idx="338">
                  <c:v>0.10878224852071013</c:v>
                </c:pt>
                <c:pt idx="339">
                  <c:v>0.10908569321533926</c:v>
                </c:pt>
                <c:pt idx="340">
                  <c:v>0.1093875</c:v>
                </c:pt>
                <c:pt idx="341">
                  <c:v>0.10968739002932548</c:v>
                </c:pt>
                <c:pt idx="342">
                  <c:v>0.10998567251461995</c:v>
                </c:pt>
                <c:pt idx="343">
                  <c:v>0.11028206997084548</c:v>
                </c:pt>
                <c:pt idx="344">
                  <c:v>0.1105768895348837</c:v>
                </c:pt>
                <c:pt idx="345">
                  <c:v>0.11086985507246373</c:v>
                </c:pt>
                <c:pt idx="346">
                  <c:v>0.11116112716763009</c:v>
                </c:pt>
                <c:pt idx="347">
                  <c:v>0.1114508645533141</c:v>
                </c:pt>
                <c:pt idx="348">
                  <c:v>0.11173879310344825</c:v>
                </c:pt>
                <c:pt idx="349">
                  <c:v>0.11202521489971348</c:v>
                </c:pt>
                <c:pt idx="350">
                  <c:v>0.1123098571428571</c:v>
                </c:pt>
                <c:pt idx="351">
                  <c:v>0.1125928774928775</c:v>
                </c:pt>
                <c:pt idx="352">
                  <c:v>0.11287443181818185</c:v>
                </c:pt>
                <c:pt idx="353">
                  <c:v>0.11315424929178472</c:v>
                </c:pt>
                <c:pt idx="354">
                  <c:v>0.11343262711864406</c:v>
                </c:pt>
                <c:pt idx="355">
                  <c:v>0.11370929577464789</c:v>
                </c:pt>
                <c:pt idx="356">
                  <c:v>0.11398441011235955</c:v>
                </c:pt>
                <c:pt idx="357">
                  <c:v>0.11425812324929972</c:v>
                </c:pt>
                <c:pt idx="358">
                  <c:v>0.11453016759776534</c:v>
                </c:pt>
                <c:pt idx="359">
                  <c:v>0.11480083565459606</c:v>
                </c:pt>
                <c:pt idx="360">
                  <c:v>0.11506986111111112</c:v>
                </c:pt>
                <c:pt idx="361">
                  <c:v>0.1153375346260388</c:v>
                </c:pt>
                <c:pt idx="362">
                  <c:v>0.11560359116022102</c:v>
                </c:pt>
                <c:pt idx="363">
                  <c:v>0.11586818181818186</c:v>
                </c:pt>
                <c:pt idx="364">
                  <c:v>0.11613145604395608</c:v>
                </c:pt>
                <c:pt idx="365">
                  <c:v>0.11639315068493154</c:v>
                </c:pt>
                <c:pt idx="366">
                  <c:v>0.11665355191256832</c:v>
                </c:pt>
                <c:pt idx="367">
                  <c:v>0.11691239782016345</c:v>
                </c:pt>
                <c:pt idx="368">
                  <c:v>0.11716983695652176</c:v>
                </c:pt>
                <c:pt idx="369">
                  <c:v>0.11742601626016262</c:v>
                </c:pt>
                <c:pt idx="370">
                  <c:v>0.11768067567567569</c:v>
                </c:pt>
                <c:pt idx="371">
                  <c:v>0.11793409703504044</c:v>
                </c:pt>
                <c:pt idx="372">
                  <c:v>0.11818602150537638</c:v>
                </c:pt>
                <c:pt idx="373">
                  <c:v>0.11843659517426275</c:v>
                </c:pt>
                <c:pt idx="374">
                  <c:v>0.11868596256684497</c:v>
                </c:pt>
                <c:pt idx="375">
                  <c:v>0.11893386666666668</c:v>
                </c:pt>
                <c:pt idx="376">
                  <c:v>0.11918058510638299</c:v>
                </c:pt>
                <c:pt idx="377">
                  <c:v>0.11942586206896556</c:v>
                </c:pt>
                <c:pt idx="378">
                  <c:v>0.11966984126984129</c:v>
                </c:pt>
                <c:pt idx="379">
                  <c:v>0.11991266490765173</c:v>
                </c:pt>
                <c:pt idx="380">
                  <c:v>0.12015407894736843</c:v>
                </c:pt>
                <c:pt idx="381">
                  <c:v>0.12039435695538062</c:v>
                </c:pt>
                <c:pt idx="382">
                  <c:v>0.12063324607329852</c:v>
                </c:pt>
                <c:pt idx="383">
                  <c:v>0.12087101827676239</c:v>
                </c:pt>
                <c:pt idx="384">
                  <c:v>0.12110742187500002</c:v>
                </c:pt>
                <c:pt idx="385">
                  <c:v>0.12134259740259741</c:v>
                </c:pt>
                <c:pt idx="386">
                  <c:v>0.12157668393782387</c:v>
                </c:pt>
                <c:pt idx="387">
                  <c:v>0.12180943152454779</c:v>
                </c:pt>
                <c:pt idx="388">
                  <c:v>0.12209110824742271</c:v>
                </c:pt>
                <c:pt idx="389">
                  <c:v>0.12251838046272494</c:v>
                </c:pt>
                <c:pt idx="390">
                  <c:v>0.12294346153846154</c:v>
                </c:pt>
                <c:pt idx="391">
                  <c:v>0.12336636828644502</c:v>
                </c:pt>
                <c:pt idx="392">
                  <c:v>0.12378698979591839</c:v>
                </c:pt>
                <c:pt idx="393">
                  <c:v>0.12420559796437659</c:v>
                </c:pt>
                <c:pt idx="394">
                  <c:v>0.12462208121827416</c:v>
                </c:pt>
                <c:pt idx="395">
                  <c:v>0.12503645569620259</c:v>
                </c:pt>
                <c:pt idx="396">
                  <c:v>0.12544861111111116</c:v>
                </c:pt>
                <c:pt idx="397">
                  <c:v>0.1258588161209068</c:v>
                </c:pt>
                <c:pt idx="398">
                  <c:v>0.12626695979899499</c:v>
                </c:pt>
                <c:pt idx="399">
                  <c:v>0.12667305764411019</c:v>
                </c:pt>
                <c:pt idx="400">
                  <c:v>0.12707712499999996</c:v>
                </c:pt>
                <c:pt idx="401">
                  <c:v>0.12747905236907731</c:v>
                </c:pt>
                <c:pt idx="402">
                  <c:v>0.12787910447761192</c:v>
                </c:pt>
                <c:pt idx="403">
                  <c:v>0.12827717121588084</c:v>
                </c:pt>
                <c:pt idx="404">
                  <c:v>0.12867326732673268</c:v>
                </c:pt>
                <c:pt idx="405">
                  <c:v>0.12906728395061728</c:v>
                </c:pt>
                <c:pt idx="406">
                  <c:v>0.12945948275862076</c:v>
                </c:pt>
                <c:pt idx="407">
                  <c:v>0.12984975429975432</c:v>
                </c:pt>
                <c:pt idx="408">
                  <c:v>0.13023811274509811</c:v>
                </c:pt>
                <c:pt idx="409">
                  <c:v>0.13062444987775065</c:v>
                </c:pt>
                <c:pt idx="410">
                  <c:v>0.13100902439024389</c:v>
                </c:pt>
                <c:pt idx="411">
                  <c:v>0.13139172749391723</c:v>
                </c:pt>
                <c:pt idx="412">
                  <c:v>0.13177257281553392</c:v>
                </c:pt>
                <c:pt idx="413">
                  <c:v>0.13215145278450363</c:v>
                </c:pt>
                <c:pt idx="414">
                  <c:v>0.1325286231884058</c:v>
                </c:pt>
                <c:pt idx="415">
                  <c:v>0.13290397590361439</c:v>
                </c:pt>
                <c:pt idx="416">
                  <c:v>0.13327752403846155</c:v>
                </c:pt>
                <c:pt idx="417">
                  <c:v>0.13364928057553968</c:v>
                </c:pt>
                <c:pt idx="418">
                  <c:v>0.13401913875598095</c:v>
                </c:pt>
                <c:pt idx="419">
                  <c:v>0.13438735083532227</c:v>
                </c:pt>
                <c:pt idx="420">
                  <c:v>0.13475380952380953</c:v>
                </c:pt>
                <c:pt idx="421">
                  <c:v>0.13511852731591442</c:v>
                </c:pt>
                <c:pt idx="422">
                  <c:v>0.13548139810426546</c:v>
                </c:pt>
                <c:pt idx="423">
                  <c:v>0.13584267139479905</c:v>
                </c:pt>
                <c:pt idx="424">
                  <c:v>0.13620224056603786</c:v>
                </c:pt>
                <c:pt idx="425">
                  <c:v>0.13656011764705883</c:v>
                </c:pt>
                <c:pt idx="426">
                  <c:v>0.13691619718309869</c:v>
                </c:pt>
                <c:pt idx="427">
                  <c:v>0.13727072599531617</c:v>
                </c:pt>
                <c:pt idx="428">
                  <c:v>0.13762359813084113</c:v>
                </c:pt>
                <c:pt idx="429">
                  <c:v>0.13797482517482521</c:v>
                </c:pt>
                <c:pt idx="430">
                  <c:v>0.13832430232558138</c:v>
                </c:pt>
                <c:pt idx="431">
                  <c:v>0.13867227378190256</c:v>
                </c:pt>
                <c:pt idx="432">
                  <c:v>0.13901863425925928</c:v>
                </c:pt>
                <c:pt idx="433">
                  <c:v>0.13936339491916866</c:v>
                </c:pt>
                <c:pt idx="434">
                  <c:v>0.13970656682027657</c:v>
                </c:pt>
                <c:pt idx="435">
                  <c:v>0.14004804597701156</c:v>
                </c:pt>
                <c:pt idx="436">
                  <c:v>0.14038807339449541</c:v>
                </c:pt>
                <c:pt idx="437">
                  <c:v>0.14072654462242573</c:v>
                </c:pt>
                <c:pt idx="438">
                  <c:v>0.1410634703196347</c:v>
                </c:pt>
                <c:pt idx="439">
                  <c:v>0.14139874715261963</c:v>
                </c:pt>
                <c:pt idx="440">
                  <c:v>0.14173261363636369</c:v>
                </c:pt>
                <c:pt idx="441">
                  <c:v>0.14206496598639462</c:v>
                </c:pt>
                <c:pt idx="442">
                  <c:v>0.14239581447963801</c:v>
                </c:pt>
                <c:pt idx="443">
                  <c:v>0.14272505643340863</c:v>
                </c:pt>
                <c:pt idx="444">
                  <c:v>0.14305292792792793</c:v>
                </c:pt>
                <c:pt idx="445">
                  <c:v>0.14337932584269669</c:v>
                </c:pt>
                <c:pt idx="446">
                  <c:v>0.14370426008968609</c:v>
                </c:pt>
                <c:pt idx="447">
                  <c:v>0.14402762863534677</c:v>
                </c:pt>
                <c:pt idx="448">
                  <c:v>0.14434966517857142</c:v>
                </c:pt>
                <c:pt idx="449">
                  <c:v>0.14467026726057899</c:v>
                </c:pt>
                <c:pt idx="450">
                  <c:v>0.14498944444444456</c:v>
                </c:pt>
                <c:pt idx="451">
                  <c:v>0.14530720620842574</c:v>
                </c:pt>
                <c:pt idx="452">
                  <c:v>0.14562345132743373</c:v>
                </c:pt>
                <c:pt idx="453">
                  <c:v>0.14593841059602666</c:v>
                </c:pt>
                <c:pt idx="454">
                  <c:v>0.14625198237885464</c:v>
                </c:pt>
                <c:pt idx="455">
                  <c:v>0.14656417582417589</c:v>
                </c:pt>
                <c:pt idx="456">
                  <c:v>0.1468748903508772</c:v>
                </c:pt>
                <c:pt idx="457">
                  <c:v>0.14718435448577685</c:v>
                </c:pt>
                <c:pt idx="458">
                  <c:v>0.14749246724890835</c:v>
                </c:pt>
                <c:pt idx="459">
                  <c:v>0.14779923747276702</c:v>
                </c:pt>
                <c:pt idx="460">
                  <c:v>0.14810456521739138</c:v>
                </c:pt>
                <c:pt idx="461">
                  <c:v>0.14840867678958786</c:v>
                </c:pt>
                <c:pt idx="462">
                  <c:v>0.14871147186147202</c:v>
                </c:pt>
                <c:pt idx="463">
                  <c:v>0.14901295896328295</c:v>
                </c:pt>
                <c:pt idx="464">
                  <c:v>0.14931303879310351</c:v>
                </c:pt>
                <c:pt idx="465">
                  <c:v>0.14961193548387103</c:v>
                </c:pt>
                <c:pt idx="466">
                  <c:v>0.1499095493562233</c:v>
                </c:pt>
                <c:pt idx="467">
                  <c:v>0.15020588865096371</c:v>
                </c:pt>
                <c:pt idx="468">
                  <c:v>0.15050096153846163</c:v>
                </c:pt>
                <c:pt idx="469">
                  <c:v>0.15079466950959491</c:v>
                </c:pt>
                <c:pt idx="470">
                  <c:v>0.15108723404255325</c:v>
                </c:pt>
                <c:pt idx="471">
                  <c:v>0.15137855626326965</c:v>
                </c:pt>
                <c:pt idx="472">
                  <c:v>0.15166864406779673</c:v>
                </c:pt>
                <c:pt idx="473">
                  <c:v>0.1519573995771672</c:v>
                </c:pt>
                <c:pt idx="474">
                  <c:v>0.15224504219409296</c:v>
                </c:pt>
                <c:pt idx="475">
                  <c:v>0.15253147368421058</c:v>
                </c:pt>
                <c:pt idx="476">
                  <c:v>0.15281670168067232</c:v>
                </c:pt>
                <c:pt idx="477">
                  <c:v>0.15310062893081758</c:v>
                </c:pt>
                <c:pt idx="478">
                  <c:v>0.15338347280334735</c:v>
                </c:pt>
                <c:pt idx="479">
                  <c:v>0.15366513569937376</c:v>
                </c:pt>
                <c:pt idx="480">
                  <c:v>0.15394562500000006</c:v>
                </c:pt>
                <c:pt idx="481">
                  <c:v>0.15422484407484413</c:v>
                </c:pt>
                <c:pt idx="482">
                  <c:v>0.15450300829875518</c:v>
                </c:pt>
                <c:pt idx="483">
                  <c:v>0.15478002070393374</c:v>
                </c:pt>
                <c:pt idx="484">
                  <c:v>0.15505588842975213</c:v>
                </c:pt>
                <c:pt idx="485">
                  <c:v>0.15533061855670108</c:v>
                </c:pt>
                <c:pt idx="486">
                  <c:v>0.15560411522633746</c:v>
                </c:pt>
                <c:pt idx="487">
                  <c:v>0.15587659137577003</c:v>
                </c:pt>
                <c:pt idx="488">
                  <c:v>0.15615225409836075</c:v>
                </c:pt>
                <c:pt idx="489">
                  <c:v>0.15646042944785288</c:v>
                </c:pt>
                <c:pt idx="490">
                  <c:v>0.15676744897959194</c:v>
                </c:pt>
                <c:pt idx="491">
                  <c:v>0.15707311608961302</c:v>
                </c:pt>
                <c:pt idx="492">
                  <c:v>0.15737754065040654</c:v>
                </c:pt>
                <c:pt idx="493">
                  <c:v>0.15768073022312373</c:v>
                </c:pt>
                <c:pt idx="494">
                  <c:v>0.15798279352226735</c:v>
                </c:pt>
                <c:pt idx="495">
                  <c:v>0.15828353535353534</c:v>
                </c:pt>
                <c:pt idx="496">
                  <c:v>0.15858306451612914</c:v>
                </c:pt>
                <c:pt idx="497">
                  <c:v>0.15888138832997992</c:v>
                </c:pt>
                <c:pt idx="498">
                  <c:v>0.15917861445783138</c:v>
                </c:pt>
                <c:pt idx="499">
                  <c:v>0.15947454909819644</c:v>
                </c:pt>
                <c:pt idx="500">
                  <c:v>0.15976930000000011</c:v>
                </c:pt>
                <c:pt idx="501">
                  <c:v>0.16006287425149701</c:v>
                </c:pt>
                <c:pt idx="502">
                  <c:v>0.16035527888446222</c:v>
                </c:pt>
                <c:pt idx="503">
                  <c:v>0.16064662027833002</c:v>
                </c:pt>
                <c:pt idx="504">
                  <c:v>0.16093670634920634</c:v>
                </c:pt>
                <c:pt idx="505">
                  <c:v>0.16122564356435645</c:v>
                </c:pt>
                <c:pt idx="506">
                  <c:v>0.16151343873517796</c:v>
                </c:pt>
                <c:pt idx="507">
                  <c:v>0.16180019723865868</c:v>
                </c:pt>
                <c:pt idx="508">
                  <c:v>0.16208572834645668</c:v>
                </c:pt>
                <c:pt idx="509">
                  <c:v>0.16237013752455789</c:v>
                </c:pt>
                <c:pt idx="510">
                  <c:v>0.16265343137254903</c:v>
                </c:pt>
                <c:pt idx="511">
                  <c:v>0.16293571428571427</c:v>
                </c:pt>
                <c:pt idx="512">
                  <c:v>0.16321679687500007</c:v>
                </c:pt>
                <c:pt idx="513">
                  <c:v>0.16349678362573106</c:v>
                </c:pt>
                <c:pt idx="514">
                  <c:v>0.16377568093385209</c:v>
                </c:pt>
                <c:pt idx="515">
                  <c:v>0.16405359223300967</c:v>
                </c:pt>
                <c:pt idx="516">
                  <c:v>0.16433032945736442</c:v>
                </c:pt>
                <c:pt idx="517">
                  <c:v>0.16460599613152813</c:v>
                </c:pt>
                <c:pt idx="518">
                  <c:v>0.16488059845559841</c:v>
                </c:pt>
                <c:pt idx="519">
                  <c:v>0.16515423892100195</c:v>
                </c:pt>
                <c:pt idx="520">
                  <c:v>0.16542673076923084</c:v>
                </c:pt>
                <c:pt idx="521">
                  <c:v>0.16569817658349334</c:v>
                </c:pt>
                <c:pt idx="522">
                  <c:v>0.16596858237547898</c:v>
                </c:pt>
                <c:pt idx="523">
                  <c:v>0.16623804971319317</c:v>
                </c:pt>
                <c:pt idx="524">
                  <c:v>0.16650639312977103</c:v>
                </c:pt>
                <c:pt idx="525">
                  <c:v>0.16677371428571425</c:v>
                </c:pt>
                <c:pt idx="526">
                  <c:v>0.16704001901140691</c:v>
                </c:pt>
                <c:pt idx="527">
                  <c:v>0.1673054079696395</c:v>
                </c:pt>
                <c:pt idx="528">
                  <c:v>0.16756969696969698</c:v>
                </c:pt>
                <c:pt idx="529">
                  <c:v>0.16783298676748587</c:v>
                </c:pt>
                <c:pt idx="530">
                  <c:v>0.168095283018868</c:v>
                </c:pt>
                <c:pt idx="531">
                  <c:v>0.16835668549905838</c:v>
                </c:pt>
                <c:pt idx="532">
                  <c:v>0.16861701127819551</c:v>
                </c:pt>
                <c:pt idx="533">
                  <c:v>0.16887636022514069</c:v>
                </c:pt>
                <c:pt idx="534">
                  <c:v>0.1691347378277154</c:v>
                </c:pt>
                <c:pt idx="535">
                  <c:v>0.16939224299065422</c:v>
                </c:pt>
                <c:pt idx="536">
                  <c:v>0.16964869402985075</c:v>
                </c:pt>
                <c:pt idx="537">
                  <c:v>0.16990418994413412</c:v>
                </c:pt>
                <c:pt idx="538">
                  <c:v>0.17015873605947959</c:v>
                </c:pt>
                <c:pt idx="539">
                  <c:v>0.17041243042671625</c:v>
                </c:pt>
                <c:pt idx="540">
                  <c:v>0.17066509259259272</c:v>
                </c:pt>
                <c:pt idx="541">
                  <c:v>0.17091682070240308</c:v>
                </c:pt>
                <c:pt idx="542">
                  <c:v>0.17116761992619925</c:v>
                </c:pt>
                <c:pt idx="543">
                  <c:v>0.17141758747697983</c:v>
                </c:pt>
                <c:pt idx="544">
                  <c:v>0.17166654411764706</c:v>
                </c:pt>
                <c:pt idx="545">
                  <c:v>0.17191458715596339</c:v>
                </c:pt>
                <c:pt idx="546">
                  <c:v>0.17216172161172164</c:v>
                </c:pt>
                <c:pt idx="547">
                  <c:v>0.17240804387568559</c:v>
                </c:pt>
                <c:pt idx="548">
                  <c:v>0.17265337591240876</c:v>
                </c:pt>
                <c:pt idx="549">
                  <c:v>0.17289781420765027</c:v>
                </c:pt>
                <c:pt idx="550">
                  <c:v>0.17314136363636373</c:v>
                </c:pt>
                <c:pt idx="551">
                  <c:v>0.17338402903811248</c:v>
                </c:pt>
                <c:pt idx="552">
                  <c:v>0.17362590579710144</c:v>
                </c:pt>
                <c:pt idx="553">
                  <c:v>0.17386681735985535</c:v>
                </c:pt>
                <c:pt idx="554">
                  <c:v>0.17410685920577618</c:v>
                </c:pt>
                <c:pt idx="555">
                  <c:v>0.17434603603603616</c:v>
                </c:pt>
                <c:pt idx="556">
                  <c:v>0.17458444244604326</c:v>
                </c:pt>
                <c:pt idx="557">
                  <c:v>0.17482190305206469</c:v>
                </c:pt>
                <c:pt idx="558">
                  <c:v>0.1750585125448029</c:v>
                </c:pt>
                <c:pt idx="559">
                  <c:v>0.17529427549194998</c:v>
                </c:pt>
                <c:pt idx="560">
                  <c:v>0.17552928571428575</c:v>
                </c:pt>
                <c:pt idx="561">
                  <c:v>0.17576336898395722</c:v>
                </c:pt>
                <c:pt idx="562">
                  <c:v>0.1759966192170819</c:v>
                </c:pt>
                <c:pt idx="563">
                  <c:v>0.17622904085257554</c:v>
                </c:pt>
                <c:pt idx="564">
                  <c:v>0.17646072695035461</c:v>
                </c:pt>
                <c:pt idx="565">
                  <c:v>0.17669150442477877</c:v>
                </c:pt>
                <c:pt idx="566">
                  <c:v>0.17692146643109549</c:v>
                </c:pt>
                <c:pt idx="567">
                  <c:v>0.17715061728395057</c:v>
                </c:pt>
                <c:pt idx="568">
                  <c:v>0.17737904929577469</c:v>
                </c:pt>
                <c:pt idx="569">
                  <c:v>0.17760659050966615</c:v>
                </c:pt>
                <c:pt idx="570">
                  <c:v>0.17783333333333343</c:v>
                </c:pt>
                <c:pt idx="571">
                  <c:v>0.17805928196147119</c:v>
                </c:pt>
                <c:pt idx="572">
                  <c:v>0.17828452797202798</c:v>
                </c:pt>
                <c:pt idx="573">
                  <c:v>0.17850890052356025</c:v>
                </c:pt>
                <c:pt idx="574">
                  <c:v>0.17873249128919874</c:v>
                </c:pt>
                <c:pt idx="575">
                  <c:v>0.17895530434782619</c:v>
                </c:pt>
                <c:pt idx="576">
                  <c:v>0.17917743055555563</c:v>
                </c:pt>
                <c:pt idx="577">
                  <c:v>0.17939870017331028</c:v>
                </c:pt>
                <c:pt idx="578">
                  <c:v>0.17961920415224925</c:v>
                </c:pt>
                <c:pt idx="579">
                  <c:v>0.17983894645941287</c:v>
                </c:pt>
                <c:pt idx="580">
                  <c:v>0.18005801724137938</c:v>
                </c:pt>
                <c:pt idx="581">
                  <c:v>0.18027624784853707</c:v>
                </c:pt>
                <c:pt idx="582">
                  <c:v>0.18049372852233689</c:v>
                </c:pt>
                <c:pt idx="583">
                  <c:v>0.18071046312178396</c:v>
                </c:pt>
                <c:pt idx="584">
                  <c:v>0.18092654109589049</c:v>
                </c:pt>
                <c:pt idx="585">
                  <c:v>0.18114179487179496</c:v>
                </c:pt>
                <c:pt idx="586">
                  <c:v>0.18135631399317406</c:v>
                </c:pt>
                <c:pt idx="587">
                  <c:v>0.18157010221465072</c:v>
                </c:pt>
                <c:pt idx="588">
                  <c:v>0.18178324829931974</c:v>
                </c:pt>
                <c:pt idx="589">
                  <c:v>0.18199558573853991</c:v>
                </c:pt>
                <c:pt idx="590">
                  <c:v>0.18220720338983057</c:v>
                </c:pt>
                <c:pt idx="591">
                  <c:v>0.18241810490693747</c:v>
                </c:pt>
                <c:pt idx="592">
                  <c:v>0.18262837837837839</c:v>
                </c:pt>
                <c:pt idx="593">
                  <c:v>0.18283785834738625</c:v>
                </c:pt>
                <c:pt idx="594">
                  <c:v>0.18304663299663304</c:v>
                </c:pt>
                <c:pt idx="595">
                  <c:v>0.18325470588235301</c:v>
                </c:pt>
                <c:pt idx="596">
                  <c:v>0.18344572147651012</c:v>
                </c:pt>
                <c:pt idx="597">
                  <c:v>0.18363232830820772</c:v>
                </c:pt>
                <c:pt idx="598">
                  <c:v>0.18381831103678936</c:v>
                </c:pt>
                <c:pt idx="599">
                  <c:v>0.18400367278797999</c:v>
                </c:pt>
                <c:pt idx="600">
                  <c:v>0.1841885</c:v>
                </c:pt>
                <c:pt idx="601">
                  <c:v>0.18437262895174703</c:v>
                </c:pt>
                <c:pt idx="602">
                  <c:v>0.18455614617940211</c:v>
                </c:pt>
                <c:pt idx="603">
                  <c:v>0.18473905472636828</c:v>
                </c:pt>
                <c:pt idx="604">
                  <c:v>0.18492135761589412</c:v>
                </c:pt>
                <c:pt idx="605">
                  <c:v>0.18510314049586782</c:v>
                </c:pt>
                <c:pt idx="606">
                  <c:v>0.18528424092409246</c:v>
                </c:pt>
                <c:pt idx="607">
                  <c:v>0.18546474464579912</c:v>
                </c:pt>
                <c:pt idx="608">
                  <c:v>0.18564465460526325</c:v>
                </c:pt>
                <c:pt idx="609">
                  <c:v>0.18582405582922829</c:v>
                </c:pt>
                <c:pt idx="610">
                  <c:v>0.18600278688524596</c:v>
                </c:pt>
                <c:pt idx="611">
                  <c:v>0.18618093289689047</c:v>
                </c:pt>
                <c:pt idx="612">
                  <c:v>0.18635849673202629</c:v>
                </c:pt>
                <c:pt idx="613">
                  <c:v>0.18653556280587283</c:v>
                </c:pt>
                <c:pt idx="614">
                  <c:v>0.18671197068403914</c:v>
                </c:pt>
                <c:pt idx="615">
                  <c:v>0.18688780487804879</c:v>
                </c:pt>
                <c:pt idx="616">
                  <c:v>0.18706306818181825</c:v>
                </c:pt>
                <c:pt idx="617">
                  <c:v>0.18723784440842797</c:v>
                </c:pt>
                <c:pt idx="618">
                  <c:v>0.18741197411003244</c:v>
                </c:pt>
                <c:pt idx="619">
                  <c:v>0.18758554119547668</c:v>
                </c:pt>
                <c:pt idx="620">
                  <c:v>0.18775854838709691</c:v>
                </c:pt>
                <c:pt idx="621">
                  <c:v>0.18793107890499194</c:v>
                </c:pt>
                <c:pt idx="622">
                  <c:v>0.18810297427652733</c:v>
                </c:pt>
                <c:pt idx="623">
                  <c:v>0.18827431781701451</c:v>
                </c:pt>
                <c:pt idx="624">
                  <c:v>0.18844511217948731</c:v>
                </c:pt>
                <c:pt idx="625">
                  <c:v>0.18861544000000011</c:v>
                </c:pt>
              </c:numCache>
            </c:numRef>
          </c:val>
          <c:smooth val="0"/>
          <c:extLst>
            <c:ext xmlns:c16="http://schemas.microsoft.com/office/drawing/2014/chart" uri="{C3380CC4-5D6E-409C-BE32-E72D297353CC}">
              <c16:uniqueId val="{00000001-4999-48A7-981D-29F5BED48ADF}"/>
            </c:ext>
          </c:extLst>
        </c:ser>
        <c:ser>
          <c:idx val="25"/>
          <c:order val="2"/>
          <c:tx>
            <c:strRef>
              <c:f>'Data - Veroasteet 2015'!$AA$3</c:f>
              <c:strCache>
                <c:ptCount val="1"/>
                <c:pt idx="0">
                  <c:v>Kunnallisvero</c:v>
                </c:pt>
              </c:strCache>
            </c:strRef>
          </c:tx>
          <c:spPr>
            <a:ln w="25400">
              <a:solidFill>
                <a:schemeClr val="accent3"/>
              </a:solidFill>
              <a:prstDash val="dashDot"/>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2015'!$AA$4:$AA$629</c:f>
              <c:numCache>
                <c:formatCode>0.00%</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5.7551020408163299E-4</c:v>
                </c:pt>
                <c:pt idx="50">
                  <c:v>2.0920000000000001E-3</c:v>
                </c:pt>
                <c:pt idx="51">
                  <c:v>3.5470588235294131E-3</c:v>
                </c:pt>
                <c:pt idx="52">
                  <c:v>4.9461538461538493E-3</c:v>
                </c:pt>
                <c:pt idx="53">
                  <c:v>6.2943396226415108E-3</c:v>
                </c:pt>
                <c:pt idx="54">
                  <c:v>7.5907407407407443E-3</c:v>
                </c:pt>
                <c:pt idx="55">
                  <c:v>8.8418181818181781E-3</c:v>
                </c:pt>
                <c:pt idx="56">
                  <c:v>1.0046428571428571E-2</c:v>
                </c:pt>
                <c:pt idx="57">
                  <c:v>1.1413157894736849E-2</c:v>
                </c:pt>
                <c:pt idx="58">
                  <c:v>1.3662068965517249E-2</c:v>
                </c:pt>
                <c:pt idx="59">
                  <c:v>1.5835593220338985E-2</c:v>
                </c:pt>
                <c:pt idx="60">
                  <c:v>1.7936666666666667E-2</c:v>
                </c:pt>
                <c:pt idx="61">
                  <c:v>1.9968852459016403E-2</c:v>
                </c:pt>
                <c:pt idx="62">
                  <c:v>2.1935483870967741E-2</c:v>
                </c:pt>
                <c:pt idx="63">
                  <c:v>2.3838888888888889E-2</c:v>
                </c:pt>
                <c:pt idx="64">
                  <c:v>2.5683593750000008E-2</c:v>
                </c:pt>
                <c:pt idx="65">
                  <c:v>2.7471538461538478E-2</c:v>
                </c:pt>
                <c:pt idx="66">
                  <c:v>2.920530303030304E-2</c:v>
                </c:pt>
                <c:pt idx="67">
                  <c:v>3.0887313432835833E-2</c:v>
                </c:pt>
                <c:pt idx="68">
                  <c:v>3.2519117647058837E-2</c:v>
                </c:pt>
                <c:pt idx="69">
                  <c:v>3.410434782608697E-2</c:v>
                </c:pt>
                <c:pt idx="70">
                  <c:v>3.5644285714285733E-2</c:v>
                </c:pt>
                <c:pt idx="71">
                  <c:v>3.7140845070422555E-2</c:v>
                </c:pt>
                <c:pt idx="72">
                  <c:v>3.8595138888888887E-2</c:v>
                </c:pt>
                <c:pt idx="73">
                  <c:v>4.0948630136986325E-2</c:v>
                </c:pt>
                <c:pt idx="74">
                  <c:v>4.3461486486486491E-2</c:v>
                </c:pt>
                <c:pt idx="75">
                  <c:v>4.5921333333333356E-2</c:v>
                </c:pt>
                <c:pt idx="76">
                  <c:v>4.831710526315787E-2</c:v>
                </c:pt>
                <c:pt idx="77">
                  <c:v>5.0650000000000001E-2</c:v>
                </c:pt>
                <c:pt idx="78">
                  <c:v>5.2923076923076934E-2</c:v>
                </c:pt>
                <c:pt idx="79">
                  <c:v>5.5138607594936731E-2</c:v>
                </c:pt>
                <c:pt idx="80">
                  <c:v>5.7298749999999996E-2</c:v>
                </c:pt>
                <c:pt idx="81">
                  <c:v>5.9405555555555559E-2</c:v>
                </c:pt>
                <c:pt idx="82">
                  <c:v>6.1460975609756101E-2</c:v>
                </c:pt>
                <c:pt idx="83">
                  <c:v>6.346686746987952E-2</c:v>
                </c:pt>
                <c:pt idx="84">
                  <c:v>6.5425000000000011E-2</c:v>
                </c:pt>
                <c:pt idx="85">
                  <c:v>6.7337058823529444E-2</c:v>
                </c:pt>
                <c:pt idx="86">
                  <c:v>6.9205232558139526E-2</c:v>
                </c:pt>
                <c:pt idx="87">
                  <c:v>7.1029885057471279E-2</c:v>
                </c:pt>
                <c:pt idx="88">
                  <c:v>7.2813068181818194E-2</c:v>
                </c:pt>
                <c:pt idx="89">
                  <c:v>7.4556179775280909E-2</c:v>
                </c:pt>
                <c:pt idx="90">
                  <c:v>7.626055555555554E-2</c:v>
                </c:pt>
                <c:pt idx="91">
                  <c:v>7.7927472527472522E-2</c:v>
                </c:pt>
                <c:pt idx="92">
                  <c:v>7.9558152173913044E-2</c:v>
                </c:pt>
                <c:pt idx="93">
                  <c:v>8.2003763440860217E-2</c:v>
                </c:pt>
                <c:pt idx="94">
                  <c:v>8.4120212765957492E-2</c:v>
                </c:pt>
                <c:pt idx="95">
                  <c:v>8.6192105263157903E-2</c:v>
                </c:pt>
                <c:pt idx="96">
                  <c:v>8.8221354166666738E-2</c:v>
                </c:pt>
                <c:pt idx="97">
                  <c:v>9.0208762886597946E-2</c:v>
                </c:pt>
                <c:pt idx="98">
                  <c:v>9.2155102040816381E-2</c:v>
                </c:pt>
                <c:pt idx="99">
                  <c:v>9.4062626262626264E-2</c:v>
                </c:pt>
                <c:pt idx="100">
                  <c:v>9.5931500000000003E-2</c:v>
                </c:pt>
                <c:pt idx="101">
                  <c:v>9.7763861386138656E-2</c:v>
                </c:pt>
                <c:pt idx="102">
                  <c:v>9.9559803921568699E-2</c:v>
                </c:pt>
                <c:pt idx="103">
                  <c:v>0.10132087378640776</c:v>
                </c:pt>
                <c:pt idx="104">
                  <c:v>0.10304807692307692</c:v>
                </c:pt>
                <c:pt idx="105">
                  <c:v>0.10474285714285714</c:v>
                </c:pt>
                <c:pt idx="106">
                  <c:v>0.10640518867924528</c:v>
                </c:pt>
                <c:pt idx="107">
                  <c:v>0.10803691588785051</c:v>
                </c:pt>
                <c:pt idx="108">
                  <c:v>0.10963842592592596</c:v>
                </c:pt>
                <c:pt idx="109">
                  <c:v>0.1112100917431193</c:v>
                </c:pt>
                <c:pt idx="110">
                  <c:v>0.1127536363636364</c:v>
                </c:pt>
                <c:pt idx="111">
                  <c:v>0.11426891891891892</c:v>
                </c:pt>
                <c:pt idx="112">
                  <c:v>0.11575714285714286</c:v>
                </c:pt>
                <c:pt idx="113">
                  <c:v>0.11721946902654864</c:v>
                </c:pt>
                <c:pt idx="114">
                  <c:v>0.11865570175438599</c:v>
                </c:pt>
                <c:pt idx="115">
                  <c:v>0.12006695652173918</c:v>
                </c:pt>
                <c:pt idx="116">
                  <c:v>0.12145431034482755</c:v>
                </c:pt>
                <c:pt idx="117">
                  <c:v>0.12281794871794868</c:v>
                </c:pt>
                <c:pt idx="118">
                  <c:v>0.12415805084745764</c:v>
                </c:pt>
                <c:pt idx="119">
                  <c:v>0.12547605042016813</c:v>
                </c:pt>
                <c:pt idx="120">
                  <c:v>0.12677166666666667</c:v>
                </c:pt>
                <c:pt idx="121">
                  <c:v>0.12804586776859506</c:v>
                </c:pt>
                <c:pt idx="122">
                  <c:v>0.12929959016393441</c:v>
                </c:pt>
                <c:pt idx="123">
                  <c:v>0.13053252032520318</c:v>
                </c:pt>
                <c:pt idx="124">
                  <c:v>0.13174596774193556</c:v>
                </c:pt>
                <c:pt idx="125">
                  <c:v>0.13290440000000006</c:v>
                </c:pt>
                <c:pt idx="126">
                  <c:v>0.13380357142857136</c:v>
                </c:pt>
                <c:pt idx="127">
                  <c:v>0.13468858267716541</c:v>
                </c:pt>
                <c:pt idx="128">
                  <c:v>0.13555976562499997</c:v>
                </c:pt>
                <c:pt idx="129">
                  <c:v>0.13641744186046531</c:v>
                </c:pt>
                <c:pt idx="130">
                  <c:v>0.13726230769230777</c:v>
                </c:pt>
                <c:pt idx="131">
                  <c:v>0.13809351145038171</c:v>
                </c:pt>
                <c:pt idx="132">
                  <c:v>0.13891250000000005</c:v>
                </c:pt>
                <c:pt idx="133">
                  <c:v>0.13971917293233094</c:v>
                </c:pt>
                <c:pt idx="134">
                  <c:v>0.14051380597014926</c:v>
                </c:pt>
                <c:pt idx="135">
                  <c:v>0.14129666666666671</c:v>
                </c:pt>
                <c:pt idx="136">
                  <c:v>0.1420680147058824</c:v>
                </c:pt>
                <c:pt idx="137">
                  <c:v>0.14327372262773722</c:v>
                </c:pt>
                <c:pt idx="138">
                  <c:v>0.14466992753623195</c:v>
                </c:pt>
                <c:pt idx="139">
                  <c:v>0.14604532374100726</c:v>
                </c:pt>
                <c:pt idx="140">
                  <c:v>0.14740178571428578</c:v>
                </c:pt>
                <c:pt idx="141">
                  <c:v>0.1487390070921987</c:v>
                </c:pt>
                <c:pt idx="142">
                  <c:v>0.15005704225352118</c:v>
                </c:pt>
                <c:pt idx="143">
                  <c:v>0.15135664335664339</c:v>
                </c:pt>
                <c:pt idx="144">
                  <c:v>0.15263854166666671</c:v>
                </c:pt>
                <c:pt idx="145">
                  <c:v>0.15390241379310352</c:v>
                </c:pt>
                <c:pt idx="146">
                  <c:v>0.15514931506849325</c:v>
                </c:pt>
                <c:pt idx="147">
                  <c:v>0.15637857142857137</c:v>
                </c:pt>
                <c:pt idx="148">
                  <c:v>0.15759189189189202</c:v>
                </c:pt>
                <c:pt idx="149">
                  <c:v>0.15878892617449675</c:v>
                </c:pt>
                <c:pt idx="150">
                  <c:v>0.15996966666666676</c:v>
                </c:pt>
                <c:pt idx="151">
                  <c:v>0.16113476821192055</c:v>
                </c:pt>
                <c:pt idx="152">
                  <c:v>0.16154309210526324</c:v>
                </c:pt>
                <c:pt idx="153">
                  <c:v>0.16174967320261438</c:v>
                </c:pt>
                <c:pt idx="154">
                  <c:v>0.16195389610389616</c:v>
                </c:pt>
                <c:pt idx="155">
                  <c:v>0.16215548387096779</c:v>
                </c:pt>
                <c:pt idx="156">
                  <c:v>0.16235416666666666</c:v>
                </c:pt>
                <c:pt idx="157">
                  <c:v>0.16255063694267516</c:v>
                </c:pt>
                <c:pt idx="158">
                  <c:v>0.16274462025316458</c:v>
                </c:pt>
                <c:pt idx="159">
                  <c:v>0.16293584905660383</c:v>
                </c:pt>
                <c:pt idx="160">
                  <c:v>0.16312499999999994</c:v>
                </c:pt>
                <c:pt idx="161">
                  <c:v>0.16331149068322987</c:v>
                </c:pt>
                <c:pt idx="162">
                  <c:v>0.16349598765432111</c:v>
                </c:pt>
                <c:pt idx="163">
                  <c:v>0.16367822085889569</c:v>
                </c:pt>
                <c:pt idx="164">
                  <c:v>0.16385792682926828</c:v>
                </c:pt>
                <c:pt idx="165">
                  <c:v>0.16403575757575758</c:v>
                </c:pt>
                <c:pt idx="166">
                  <c:v>0.16421144578313257</c:v>
                </c:pt>
                <c:pt idx="167">
                  <c:v>0.16438473053892222</c:v>
                </c:pt>
                <c:pt idx="168">
                  <c:v>0.16455625000000004</c:v>
                </c:pt>
                <c:pt idx="169">
                  <c:v>0.16472573964497042</c:v>
                </c:pt>
                <c:pt idx="170">
                  <c:v>0.16489294117647069</c:v>
                </c:pt>
                <c:pt idx="171">
                  <c:v>0.16505847953216382</c:v>
                </c:pt>
                <c:pt idx="172">
                  <c:v>0.16522209302325583</c:v>
                </c:pt>
                <c:pt idx="173">
                  <c:v>0.16538352601156067</c:v>
                </c:pt>
                <c:pt idx="174">
                  <c:v>0.16554339080459776</c:v>
                </c:pt>
                <c:pt idx="175">
                  <c:v>0.16570114285714294</c:v>
                </c:pt>
                <c:pt idx="176">
                  <c:v>0.16585738636363639</c:v>
                </c:pt>
                <c:pt idx="177">
                  <c:v>0.1660118644067797</c:v>
                </c:pt>
                <c:pt idx="178">
                  <c:v>0.16616432584269669</c:v>
                </c:pt>
                <c:pt idx="179">
                  <c:v>0.16631536312849174</c:v>
                </c:pt>
                <c:pt idx="180">
                  <c:v>0.16646472222222228</c:v>
                </c:pt>
                <c:pt idx="181">
                  <c:v>0.16661215469613264</c:v>
                </c:pt>
                <c:pt idx="182">
                  <c:v>0.1667582417582418</c:v>
                </c:pt>
                <c:pt idx="183">
                  <c:v>0.16690273224043725</c:v>
                </c:pt>
                <c:pt idx="184">
                  <c:v>0.16704538043478273</c:v>
                </c:pt>
                <c:pt idx="185">
                  <c:v>0.1671867567567567</c:v>
                </c:pt>
                <c:pt idx="186">
                  <c:v>0.16732661290322576</c:v>
                </c:pt>
                <c:pt idx="187">
                  <c:v>0.16746470588235302</c:v>
                </c:pt>
                <c:pt idx="188">
                  <c:v>0.16760159574468078</c:v>
                </c:pt>
                <c:pt idx="189">
                  <c:v>0.16773677248677249</c:v>
                </c:pt>
                <c:pt idx="190">
                  <c:v>0.16787078947368417</c:v>
                </c:pt>
                <c:pt idx="191">
                  <c:v>0.16800340314136139</c:v>
                </c:pt>
                <c:pt idx="192">
                  <c:v>0.168134375</c:v>
                </c:pt>
                <c:pt idx="193">
                  <c:v>0.16826424870466328</c:v>
                </c:pt>
                <c:pt idx="194">
                  <c:v>0.16839278350515471</c:v>
                </c:pt>
                <c:pt idx="195">
                  <c:v>0.16851974358974367</c:v>
                </c:pt>
                <c:pt idx="196">
                  <c:v>0.16864566326530611</c:v>
                </c:pt>
                <c:pt idx="197">
                  <c:v>0.16877030456852793</c:v>
                </c:pt>
                <c:pt idx="198">
                  <c:v>0.16889343434343443</c:v>
                </c:pt>
                <c:pt idx="199">
                  <c:v>0.16901557788944724</c:v>
                </c:pt>
                <c:pt idx="200">
                  <c:v>0.16913624999999999</c:v>
                </c:pt>
                <c:pt idx="201">
                  <c:v>0.16925597014925373</c:v>
                </c:pt>
                <c:pt idx="202">
                  <c:v>0.16937450495049505</c:v>
                </c:pt>
                <c:pt idx="203">
                  <c:v>0.16949162561576356</c:v>
                </c:pt>
                <c:pt idx="204">
                  <c:v>0.16960784313725491</c:v>
                </c:pt>
                <c:pt idx="205">
                  <c:v>0.16972292682926829</c:v>
                </c:pt>
                <c:pt idx="206">
                  <c:v>0.16983665048543695</c:v>
                </c:pt>
                <c:pt idx="207">
                  <c:v>0.16994951690821256</c:v>
                </c:pt>
                <c:pt idx="208">
                  <c:v>0.17006129807692319</c:v>
                </c:pt>
                <c:pt idx="209">
                  <c:v>0.17017177033492817</c:v>
                </c:pt>
                <c:pt idx="210">
                  <c:v>0.17028142857142867</c:v>
                </c:pt>
                <c:pt idx="211">
                  <c:v>0.17039004739336494</c:v>
                </c:pt>
                <c:pt idx="212">
                  <c:v>0.17049740566037744</c:v>
                </c:pt>
                <c:pt idx="213">
                  <c:v>0.17060399061032872</c:v>
                </c:pt>
                <c:pt idx="214">
                  <c:v>0.17070934579439265</c:v>
                </c:pt>
                <c:pt idx="215">
                  <c:v>0.17081395348837214</c:v>
                </c:pt>
                <c:pt idx="216">
                  <c:v>0.17091759259259273</c:v>
                </c:pt>
                <c:pt idx="217">
                  <c:v>0.17102004608294938</c:v>
                </c:pt>
                <c:pt idx="218">
                  <c:v>0.1711217889908257</c:v>
                </c:pt>
                <c:pt idx="219">
                  <c:v>0.17122260273972603</c:v>
                </c:pt>
                <c:pt idx="220">
                  <c:v>0.17132227272727274</c:v>
                </c:pt>
                <c:pt idx="221">
                  <c:v>0.17142126696832585</c:v>
                </c:pt>
                <c:pt idx="222">
                  <c:v>0.17151936936936946</c:v>
                </c:pt>
                <c:pt idx="223">
                  <c:v>0.17161636771300448</c:v>
                </c:pt>
                <c:pt idx="224">
                  <c:v>0.17171272321428568</c:v>
                </c:pt>
                <c:pt idx="225">
                  <c:v>0.17180822222222228</c:v>
                </c:pt>
                <c:pt idx="226">
                  <c:v>0.17190265486725673</c:v>
                </c:pt>
                <c:pt idx="227">
                  <c:v>0.17199647577092525</c:v>
                </c:pt>
                <c:pt idx="228">
                  <c:v>0.17208925438596498</c:v>
                </c:pt>
                <c:pt idx="229">
                  <c:v>0.17218144104803493</c:v>
                </c:pt>
                <c:pt idx="230">
                  <c:v>0.17227282608695652</c:v>
                </c:pt>
                <c:pt idx="231">
                  <c:v>0.17236320346320352</c:v>
                </c:pt>
                <c:pt idx="232">
                  <c:v>0.17245301724137937</c:v>
                </c:pt>
                <c:pt idx="233">
                  <c:v>0.17254206008583697</c:v>
                </c:pt>
                <c:pt idx="234">
                  <c:v>0.17263012820512819</c:v>
                </c:pt>
                <c:pt idx="235">
                  <c:v>0.17271765957446822</c:v>
                </c:pt>
                <c:pt idx="236">
                  <c:v>0.17280444915254245</c:v>
                </c:pt>
                <c:pt idx="237">
                  <c:v>0.17289029535864978</c:v>
                </c:pt>
                <c:pt idx="238">
                  <c:v>0.17297563025210089</c:v>
                </c:pt>
                <c:pt idx="239">
                  <c:v>0.17306025104602524</c:v>
                </c:pt>
                <c:pt idx="240">
                  <c:v>0.17314395833333338</c:v>
                </c:pt>
                <c:pt idx="241">
                  <c:v>0.17322717842323651</c:v>
                </c:pt>
                <c:pt idx="242">
                  <c:v>0.17330950413223148</c:v>
                </c:pt>
                <c:pt idx="243">
                  <c:v>0.17339135802469141</c:v>
                </c:pt>
                <c:pt idx="244">
                  <c:v>0.17347254098360657</c:v>
                </c:pt>
                <c:pt idx="245">
                  <c:v>0.1735528571428572</c:v>
                </c:pt>
                <c:pt idx="246">
                  <c:v>0.17363272357723583</c:v>
                </c:pt>
                <c:pt idx="247">
                  <c:v>0.17371194331983814</c:v>
                </c:pt>
                <c:pt idx="248">
                  <c:v>0.17379032258064525</c:v>
                </c:pt>
                <c:pt idx="249">
                  <c:v>0.17386827309236952</c:v>
                </c:pt>
                <c:pt idx="250">
                  <c:v>0.17394560000000006</c:v>
                </c:pt>
                <c:pt idx="251">
                  <c:v>0.17402211155378486</c:v>
                </c:pt>
                <c:pt idx="252">
                  <c:v>0.17409821428571431</c:v>
                </c:pt>
                <c:pt idx="253">
                  <c:v>0.1741735177865612</c:v>
                </c:pt>
                <c:pt idx="254">
                  <c:v>0.17424842519685046</c:v>
                </c:pt>
                <c:pt idx="255">
                  <c:v>0.17432274509803922</c:v>
                </c:pt>
                <c:pt idx="256">
                  <c:v>0.17439628906250013</c:v>
                </c:pt>
                <c:pt idx="257">
                  <c:v>0.17446945525291838</c:v>
                </c:pt>
                <c:pt idx="258">
                  <c:v>0.17454205426356589</c:v>
                </c:pt>
                <c:pt idx="259">
                  <c:v>0.17461389961389961</c:v>
                </c:pt>
                <c:pt idx="260">
                  <c:v>0.17468538461538466</c:v>
                </c:pt>
                <c:pt idx="261">
                  <c:v>0.17475632183908046</c:v>
                </c:pt>
                <c:pt idx="262">
                  <c:v>0.17482652671755719</c:v>
                </c:pt>
                <c:pt idx="263">
                  <c:v>0.17489638783269978</c:v>
                </c:pt>
                <c:pt idx="264">
                  <c:v>0.17496571969696975</c:v>
                </c:pt>
                <c:pt idx="265">
                  <c:v>0.17503433962264156</c:v>
                </c:pt>
                <c:pt idx="266">
                  <c:v>0.1751026315789474</c:v>
                </c:pt>
                <c:pt idx="267">
                  <c:v>0.17517022471910113</c:v>
                </c:pt>
                <c:pt idx="268">
                  <c:v>0.17523750000000005</c:v>
                </c:pt>
                <c:pt idx="269">
                  <c:v>0.17530427509293686</c:v>
                </c:pt>
                <c:pt idx="270">
                  <c:v>0.1753703703703704</c:v>
                </c:pt>
                <c:pt idx="271">
                  <c:v>0.17543616236162371</c:v>
                </c:pt>
                <c:pt idx="272">
                  <c:v>0.17550147058823537</c:v>
                </c:pt>
                <c:pt idx="273">
                  <c:v>0.1755661172161172</c:v>
                </c:pt>
                <c:pt idx="274">
                  <c:v>0.17563047445255475</c:v>
                </c:pt>
                <c:pt idx="275">
                  <c:v>0.17569436363636373</c:v>
                </c:pt>
                <c:pt idx="276">
                  <c:v>0.17575760869565216</c:v>
                </c:pt>
                <c:pt idx="277">
                  <c:v>0.17582057761732853</c:v>
                </c:pt>
                <c:pt idx="278">
                  <c:v>0.17588309352517992</c:v>
                </c:pt>
                <c:pt idx="279">
                  <c:v>0.17594498207885309</c:v>
                </c:pt>
                <c:pt idx="280">
                  <c:v>0.17600660714285721</c:v>
                </c:pt>
                <c:pt idx="281">
                  <c:v>0.17606761565836299</c:v>
                </c:pt>
                <c:pt idx="282">
                  <c:v>0.17612836879432628</c:v>
                </c:pt>
                <c:pt idx="283">
                  <c:v>0.17618869257950531</c:v>
                </c:pt>
                <c:pt idx="284">
                  <c:v>0.17624841549295786</c:v>
                </c:pt>
                <c:pt idx="285">
                  <c:v>0.17630789473684219</c:v>
                </c:pt>
                <c:pt idx="286">
                  <c:v>0.17636695804195804</c:v>
                </c:pt>
                <c:pt idx="287">
                  <c:v>0.17642543554006981</c:v>
                </c:pt>
                <c:pt idx="288">
                  <c:v>0.17648368055555563</c:v>
                </c:pt>
                <c:pt idx="289">
                  <c:v>0.17654152249134955</c:v>
                </c:pt>
                <c:pt idx="290">
                  <c:v>0.17659879310344834</c:v>
                </c:pt>
                <c:pt idx="291">
                  <c:v>0.1766558419243987</c:v>
                </c:pt>
                <c:pt idx="292">
                  <c:v>0.17671250000000005</c:v>
                </c:pt>
                <c:pt idx="293">
                  <c:v>0.17676860068259392</c:v>
                </c:pt>
                <c:pt idx="294">
                  <c:v>0.17682448979591844</c:v>
                </c:pt>
                <c:pt idx="295">
                  <c:v>0.17687983050847464</c:v>
                </c:pt>
                <c:pt idx="296">
                  <c:v>0.17693496621621624</c:v>
                </c:pt>
                <c:pt idx="297">
                  <c:v>0.17698973063973072</c:v>
                </c:pt>
                <c:pt idx="298">
                  <c:v>0.17704395973154369</c:v>
                </c:pt>
                <c:pt idx="299">
                  <c:v>0.17709799331103693</c:v>
                </c:pt>
                <c:pt idx="300">
                  <c:v>0.17715166666666668</c:v>
                </c:pt>
                <c:pt idx="301">
                  <c:v>0.17720481727574747</c:v>
                </c:pt>
                <c:pt idx="302">
                  <c:v>0.17725778145695373</c:v>
                </c:pt>
                <c:pt idx="303">
                  <c:v>0.17731039603960402</c:v>
                </c:pt>
                <c:pt idx="304">
                  <c:v>0.17736250000000001</c:v>
                </c:pt>
                <c:pt idx="305">
                  <c:v>0.1774144262295082</c:v>
                </c:pt>
                <c:pt idx="306">
                  <c:v>0.17746584967320267</c:v>
                </c:pt>
                <c:pt idx="307">
                  <c:v>0.17751710097719883</c:v>
                </c:pt>
                <c:pt idx="308">
                  <c:v>0.17756801948051948</c:v>
                </c:pt>
                <c:pt idx="309">
                  <c:v>0.17761844660194179</c:v>
                </c:pt>
                <c:pt idx="310">
                  <c:v>0.17766870967741941</c:v>
                </c:pt>
                <c:pt idx="311">
                  <c:v>0.17771864951768496</c:v>
                </c:pt>
                <c:pt idx="312">
                  <c:v>0.17776810897435896</c:v>
                </c:pt>
                <c:pt idx="313">
                  <c:v>0.17781741214057517</c:v>
                </c:pt>
                <c:pt idx="314">
                  <c:v>0.17786640127388539</c:v>
                </c:pt>
                <c:pt idx="315">
                  <c:v>0.17791492063492073</c:v>
                </c:pt>
                <c:pt idx="316">
                  <c:v>0.17796329113924061</c:v>
                </c:pt>
                <c:pt idx="317">
                  <c:v>0.17801135646687702</c:v>
                </c:pt>
                <c:pt idx="318">
                  <c:v>0.17805896226415097</c:v>
                </c:pt>
                <c:pt idx="319">
                  <c:v>0.1781064263322884</c:v>
                </c:pt>
                <c:pt idx="320">
                  <c:v>0.17815343750000004</c:v>
                </c:pt>
                <c:pt idx="321">
                  <c:v>0.17820031152647989</c:v>
                </c:pt>
                <c:pt idx="322">
                  <c:v>0.17824689440993796</c:v>
                </c:pt>
                <c:pt idx="323">
                  <c:v>0.17829303405572766</c:v>
                </c:pt>
                <c:pt idx="324">
                  <c:v>0.17833904320987656</c:v>
                </c:pt>
                <c:pt idx="325">
                  <c:v>0.17838476923076918</c:v>
                </c:pt>
                <c:pt idx="326">
                  <c:v>0.1784300613496933</c:v>
                </c:pt>
                <c:pt idx="327">
                  <c:v>0.17847522935779825</c:v>
                </c:pt>
                <c:pt idx="328">
                  <c:v>0.17852012195121952</c:v>
                </c:pt>
                <c:pt idx="329">
                  <c:v>0.1785645896656535</c:v>
                </c:pt>
                <c:pt idx="330">
                  <c:v>0.1786089393939394</c:v>
                </c:pt>
                <c:pt idx="331">
                  <c:v>0.17865302114803625</c:v>
                </c:pt>
                <c:pt idx="332">
                  <c:v>0.17869668674698796</c:v>
                </c:pt>
                <c:pt idx="333">
                  <c:v>0.17874024024024032</c:v>
                </c:pt>
                <c:pt idx="334">
                  <c:v>0.17878338323353293</c:v>
                </c:pt>
                <c:pt idx="335">
                  <c:v>0.17882641791044776</c:v>
                </c:pt>
                <c:pt idx="336">
                  <c:v>0.17886919642857144</c:v>
                </c:pt>
                <c:pt idx="337">
                  <c:v>0.17891157270029678</c:v>
                </c:pt>
                <c:pt idx="338">
                  <c:v>0.17895384615384621</c:v>
                </c:pt>
                <c:pt idx="339">
                  <c:v>0.17899587020648974</c:v>
                </c:pt>
                <c:pt idx="340">
                  <c:v>0.17903750000000004</c:v>
                </c:pt>
                <c:pt idx="341">
                  <c:v>0.17907903225806451</c:v>
                </c:pt>
                <c:pt idx="342">
                  <c:v>0.17912032163742694</c:v>
                </c:pt>
                <c:pt idx="343">
                  <c:v>0.17916122448979593</c:v>
                </c:pt>
                <c:pt idx="344">
                  <c:v>0.17920203488372102</c:v>
                </c:pt>
                <c:pt idx="345">
                  <c:v>0.1792426086956522</c:v>
                </c:pt>
                <c:pt idx="346">
                  <c:v>0.17928280346820816</c:v>
                </c:pt>
                <c:pt idx="347">
                  <c:v>0.17932291066282421</c:v>
                </c:pt>
                <c:pt idx="348">
                  <c:v>0.1793626436781609</c:v>
                </c:pt>
                <c:pt idx="349">
                  <c:v>0.17940229226361037</c:v>
                </c:pt>
                <c:pt idx="350">
                  <c:v>0.17944171428571429</c:v>
                </c:pt>
                <c:pt idx="351">
                  <c:v>0.17948076923076925</c:v>
                </c:pt>
                <c:pt idx="352">
                  <c:v>0.17951974431818188</c:v>
                </c:pt>
                <c:pt idx="353">
                  <c:v>0.17955849858356945</c:v>
                </c:pt>
                <c:pt idx="354">
                  <c:v>0.17959689265536732</c:v>
                </c:pt>
                <c:pt idx="355">
                  <c:v>0.1796352112676057</c:v>
                </c:pt>
                <c:pt idx="356">
                  <c:v>0.17967331460674157</c:v>
                </c:pt>
                <c:pt idx="357">
                  <c:v>0.17971106442577037</c:v>
                </c:pt>
                <c:pt idx="358">
                  <c:v>0.17974874301675983</c:v>
                </c:pt>
                <c:pt idx="359">
                  <c:v>0.17978607242339836</c:v>
                </c:pt>
                <c:pt idx="360">
                  <c:v>0.17982333333333339</c:v>
                </c:pt>
                <c:pt idx="361">
                  <c:v>0.17986038781163444</c:v>
                </c:pt>
                <c:pt idx="362">
                  <c:v>0.17989709944751389</c:v>
                </c:pt>
                <c:pt idx="363">
                  <c:v>0.17993374655647396</c:v>
                </c:pt>
                <c:pt idx="364">
                  <c:v>0.17997019230769243</c:v>
                </c:pt>
                <c:pt idx="365">
                  <c:v>0.18000630136986309</c:v>
                </c:pt>
                <c:pt idx="366">
                  <c:v>0.18004234972677602</c:v>
                </c:pt>
                <c:pt idx="367">
                  <c:v>0.18007820163487739</c:v>
                </c:pt>
                <c:pt idx="368">
                  <c:v>0.18011372282608698</c:v>
                </c:pt>
                <c:pt idx="369">
                  <c:v>0.18014918699186996</c:v>
                </c:pt>
                <c:pt idx="370">
                  <c:v>0.18018445945945946</c:v>
                </c:pt>
                <c:pt idx="371">
                  <c:v>0.18021940700808631</c:v>
                </c:pt>
                <c:pt idx="372">
                  <c:v>0.18025430107526894</c:v>
                </c:pt>
                <c:pt idx="373">
                  <c:v>0.18028887399463808</c:v>
                </c:pt>
                <c:pt idx="374">
                  <c:v>0.18032339572192524</c:v>
                </c:pt>
                <c:pt idx="375">
                  <c:v>0.18035773333333338</c:v>
                </c:pt>
                <c:pt idx="376">
                  <c:v>0.18039175531914892</c:v>
                </c:pt>
                <c:pt idx="377">
                  <c:v>0.18042572944297089</c:v>
                </c:pt>
                <c:pt idx="378">
                  <c:v>0.18045952380952388</c:v>
                </c:pt>
                <c:pt idx="379">
                  <c:v>0.18049300791556736</c:v>
                </c:pt>
                <c:pt idx="380">
                  <c:v>0.18052644736842116</c:v>
                </c:pt>
                <c:pt idx="381">
                  <c:v>0.18055971128608925</c:v>
                </c:pt>
                <c:pt idx="382">
                  <c:v>0.18059267015706812</c:v>
                </c:pt>
                <c:pt idx="383">
                  <c:v>0.18062558746736299</c:v>
                </c:pt>
                <c:pt idx="384">
                  <c:v>0.18065833333333342</c:v>
                </c:pt>
                <c:pt idx="385">
                  <c:v>0.18069077922077917</c:v>
                </c:pt>
                <c:pt idx="386">
                  <c:v>0.18072318652849753</c:v>
                </c:pt>
                <c:pt idx="387">
                  <c:v>0.18075529715762287</c:v>
                </c:pt>
                <c:pt idx="388">
                  <c:v>0.18078737113402074</c:v>
                </c:pt>
                <c:pt idx="389">
                  <c:v>0.18081928020565557</c:v>
                </c:pt>
                <c:pt idx="390">
                  <c:v>0.18085089743589744</c:v>
                </c:pt>
                <c:pt idx="391">
                  <c:v>0.18088248081841443</c:v>
                </c:pt>
                <c:pt idx="392">
                  <c:v>0.1809139030612246</c:v>
                </c:pt>
                <c:pt idx="393">
                  <c:v>0.18094503816793908</c:v>
                </c:pt>
                <c:pt idx="394">
                  <c:v>0.18097614213197977</c:v>
                </c:pt>
                <c:pt idx="395">
                  <c:v>0.18100708860759498</c:v>
                </c:pt>
                <c:pt idx="396">
                  <c:v>0.18103775252525259</c:v>
                </c:pt>
                <c:pt idx="397">
                  <c:v>0.18106838790931995</c:v>
                </c:pt>
                <c:pt idx="398">
                  <c:v>0.18109886934673375</c:v>
                </c:pt>
                <c:pt idx="399">
                  <c:v>0.18112907268170428</c:v>
                </c:pt>
                <c:pt idx="400">
                  <c:v>0.18115924999999999</c:v>
                </c:pt>
                <c:pt idx="401">
                  <c:v>0.18118915211970082</c:v>
                </c:pt>
                <c:pt idx="402">
                  <c:v>0.18121902985074634</c:v>
                </c:pt>
                <c:pt idx="403">
                  <c:v>0.18124875930521098</c:v>
                </c:pt>
                <c:pt idx="404">
                  <c:v>0.18127821782178224</c:v>
                </c:pt>
                <c:pt idx="405">
                  <c:v>0.18130765432098769</c:v>
                </c:pt>
                <c:pt idx="406">
                  <c:v>0.18133694581280796</c:v>
                </c:pt>
                <c:pt idx="407">
                  <c:v>0.18136597051597059</c:v>
                </c:pt>
                <c:pt idx="408">
                  <c:v>0.18139497549019612</c:v>
                </c:pt>
                <c:pt idx="409">
                  <c:v>0.18142383863080691</c:v>
                </c:pt>
                <c:pt idx="410">
                  <c:v>0.1814524390243904</c:v>
                </c:pt>
                <c:pt idx="411">
                  <c:v>0.18148102189781026</c:v>
                </c:pt>
                <c:pt idx="412">
                  <c:v>0.18150946601941753</c:v>
                </c:pt>
                <c:pt idx="413">
                  <c:v>0.18153765133171917</c:v>
                </c:pt>
                <c:pt idx="414">
                  <c:v>0.18156582125603871</c:v>
                </c:pt>
                <c:pt idx="415">
                  <c:v>0.18159373493975906</c:v>
                </c:pt>
                <c:pt idx="416">
                  <c:v>0.18162163461538461</c:v>
                </c:pt>
                <c:pt idx="417">
                  <c:v>0.18164940047961636</c:v>
                </c:pt>
                <c:pt idx="418">
                  <c:v>0.18167691387559809</c:v>
                </c:pt>
                <c:pt idx="419">
                  <c:v>0.18170441527446313</c:v>
                </c:pt>
                <c:pt idx="420">
                  <c:v>0.18173178571428578</c:v>
                </c:pt>
                <c:pt idx="421">
                  <c:v>0.18175890736342049</c:v>
                </c:pt>
                <c:pt idx="422">
                  <c:v>0.18178601895734603</c:v>
                </c:pt>
                <c:pt idx="423">
                  <c:v>0.18181300236406625</c:v>
                </c:pt>
                <c:pt idx="424">
                  <c:v>0.18183974056603783</c:v>
                </c:pt>
                <c:pt idx="425">
                  <c:v>0.18186647058823541</c:v>
                </c:pt>
                <c:pt idx="426">
                  <c:v>0.18189295774647896</c:v>
                </c:pt>
                <c:pt idx="427">
                  <c:v>0.1819194379391102</c:v>
                </c:pt>
                <c:pt idx="428">
                  <c:v>0.18194579439252351</c:v>
                </c:pt>
                <c:pt idx="429">
                  <c:v>0.18197191142191144</c:v>
                </c:pt>
                <c:pt idx="430">
                  <c:v>0.18199802325581396</c:v>
                </c:pt>
                <c:pt idx="431">
                  <c:v>0.1820240139211137</c:v>
                </c:pt>
                <c:pt idx="432">
                  <c:v>0.18204976851851853</c:v>
                </c:pt>
                <c:pt idx="433">
                  <c:v>0.18207551963048493</c:v>
                </c:pt>
                <c:pt idx="434">
                  <c:v>0.18210115207373273</c:v>
                </c:pt>
                <c:pt idx="435">
                  <c:v>0.18212655172413789</c:v>
                </c:pt>
                <c:pt idx="436">
                  <c:v>0.18215194954128441</c:v>
                </c:pt>
                <c:pt idx="437">
                  <c:v>0.18217723112128154</c:v>
                </c:pt>
                <c:pt idx="438">
                  <c:v>0.18220228310502296</c:v>
                </c:pt>
                <c:pt idx="439">
                  <c:v>0.18222733485193632</c:v>
                </c:pt>
                <c:pt idx="440">
                  <c:v>0.18225215909090917</c:v>
                </c:pt>
                <c:pt idx="441">
                  <c:v>0.18227698412698423</c:v>
                </c:pt>
                <c:pt idx="442">
                  <c:v>0.18230169683257921</c:v>
                </c:pt>
                <c:pt idx="443">
                  <c:v>0.18232618510158019</c:v>
                </c:pt>
                <c:pt idx="444">
                  <c:v>0.18235067567567567</c:v>
                </c:pt>
                <c:pt idx="445">
                  <c:v>0.18237505617977529</c:v>
                </c:pt>
                <c:pt idx="446">
                  <c:v>0.18239921524663683</c:v>
                </c:pt>
                <c:pt idx="447">
                  <c:v>0.18242337807606274</c:v>
                </c:pt>
                <c:pt idx="448">
                  <c:v>0.1824474330357144</c:v>
                </c:pt>
                <c:pt idx="449">
                  <c:v>0.18247126948775064</c:v>
                </c:pt>
                <c:pt idx="450">
                  <c:v>0.18249511111111125</c:v>
                </c:pt>
                <c:pt idx="451">
                  <c:v>0.18251884700665191</c:v>
                </c:pt>
                <c:pt idx="452">
                  <c:v>0.18254236725663725</c:v>
                </c:pt>
                <c:pt idx="453">
                  <c:v>0.18256589403973517</c:v>
                </c:pt>
                <c:pt idx="454">
                  <c:v>0.18258920704845819</c:v>
                </c:pt>
                <c:pt idx="455">
                  <c:v>0.18261252747252749</c:v>
                </c:pt>
                <c:pt idx="456">
                  <c:v>0.18263574561403509</c:v>
                </c:pt>
                <c:pt idx="457">
                  <c:v>0.18265875273522983</c:v>
                </c:pt>
                <c:pt idx="458">
                  <c:v>0.18268176855895193</c:v>
                </c:pt>
                <c:pt idx="459">
                  <c:v>0.18270468409586069</c:v>
                </c:pt>
                <c:pt idx="460">
                  <c:v>0.18272739130434792</c:v>
                </c:pt>
                <c:pt idx="461">
                  <c:v>0.18275010845986991</c:v>
                </c:pt>
                <c:pt idx="462">
                  <c:v>0.18277272727272728</c:v>
                </c:pt>
                <c:pt idx="463">
                  <c:v>0.18279514038876898</c:v>
                </c:pt>
                <c:pt idx="464">
                  <c:v>0.18281756465517243</c:v>
                </c:pt>
                <c:pt idx="465">
                  <c:v>0.18283989247311835</c:v>
                </c:pt>
                <c:pt idx="466">
                  <c:v>0.18286201716738204</c:v>
                </c:pt>
                <c:pt idx="467">
                  <c:v>0.1828841541755889</c:v>
                </c:pt>
                <c:pt idx="468">
                  <c:v>0.18290608974358979</c:v>
                </c:pt>
                <c:pt idx="469">
                  <c:v>0.18292803837953098</c:v>
                </c:pt>
                <c:pt idx="470">
                  <c:v>0.18294542553191501</c:v>
                </c:pt>
                <c:pt idx="471">
                  <c:v>0.18294819532908718</c:v>
                </c:pt>
                <c:pt idx="472">
                  <c:v>0.18295095338983056</c:v>
                </c:pt>
                <c:pt idx="473">
                  <c:v>0.18295369978858353</c:v>
                </c:pt>
                <c:pt idx="474">
                  <c:v>0.18295643459915625</c:v>
                </c:pt>
                <c:pt idx="475">
                  <c:v>0.18295915789473693</c:v>
                </c:pt>
                <c:pt idx="476">
                  <c:v>0.18296197478991599</c:v>
                </c:pt>
                <c:pt idx="477">
                  <c:v>0.18296467505241099</c:v>
                </c:pt>
                <c:pt idx="478">
                  <c:v>0.18296736401673647</c:v>
                </c:pt>
                <c:pt idx="479">
                  <c:v>0.18297004175365345</c:v>
                </c:pt>
                <c:pt idx="480">
                  <c:v>0.18297270833333334</c:v>
                </c:pt>
                <c:pt idx="481">
                  <c:v>0.18297536382536392</c:v>
                </c:pt>
                <c:pt idx="482">
                  <c:v>0.18297800829875518</c:v>
                </c:pt>
                <c:pt idx="483">
                  <c:v>0.18298064182194626</c:v>
                </c:pt>
                <c:pt idx="484">
                  <c:v>0.18298326446280996</c:v>
                </c:pt>
                <c:pt idx="485">
                  <c:v>0.18298587628865975</c:v>
                </c:pt>
                <c:pt idx="486">
                  <c:v>0.18298847736625523</c:v>
                </c:pt>
                <c:pt idx="487">
                  <c:v>0.18299106776180704</c:v>
                </c:pt>
                <c:pt idx="488">
                  <c:v>0.18299375000000004</c:v>
                </c:pt>
                <c:pt idx="489">
                  <c:v>0.18299631901840496</c:v>
                </c:pt>
                <c:pt idx="490">
                  <c:v>0.18299887755102051</c:v>
                </c:pt>
                <c:pt idx="491">
                  <c:v>0.18300142566191446</c:v>
                </c:pt>
                <c:pt idx="492">
                  <c:v>0.18300396341463421</c:v>
                </c:pt>
                <c:pt idx="493">
                  <c:v>0.18300649087221105</c:v>
                </c:pt>
                <c:pt idx="494">
                  <c:v>0.18300900809716611</c:v>
                </c:pt>
                <c:pt idx="495">
                  <c:v>0.1830115151515152</c:v>
                </c:pt>
                <c:pt idx="496">
                  <c:v>0.18301401209677426</c:v>
                </c:pt>
                <c:pt idx="497">
                  <c:v>0.18301649899396388</c:v>
                </c:pt>
                <c:pt idx="498">
                  <c:v>0.18301897590361438</c:v>
                </c:pt>
                <c:pt idx="499">
                  <c:v>0.18302144288577166</c:v>
                </c:pt>
                <c:pt idx="500">
                  <c:v>0.18302400000000008</c:v>
                </c:pt>
                <c:pt idx="501">
                  <c:v>0.18302644710578841</c:v>
                </c:pt>
                <c:pt idx="502">
                  <c:v>0.18302888446215146</c:v>
                </c:pt>
                <c:pt idx="503">
                  <c:v>0.18303131212723669</c:v>
                </c:pt>
                <c:pt idx="504">
                  <c:v>0.18303373015873023</c:v>
                </c:pt>
                <c:pt idx="505">
                  <c:v>0.18303613861386145</c:v>
                </c:pt>
                <c:pt idx="506">
                  <c:v>0.18303853754940722</c:v>
                </c:pt>
                <c:pt idx="507">
                  <c:v>0.18304092702169633</c:v>
                </c:pt>
                <c:pt idx="508">
                  <c:v>0.18304330708661426</c:v>
                </c:pt>
                <c:pt idx="509">
                  <c:v>0.18304567779960706</c:v>
                </c:pt>
                <c:pt idx="510">
                  <c:v>0.18304803921568635</c:v>
                </c:pt>
                <c:pt idx="511">
                  <c:v>0.18305039138943258</c:v>
                </c:pt>
                <c:pt idx="512">
                  <c:v>0.18305273437500008</c:v>
                </c:pt>
                <c:pt idx="513">
                  <c:v>0.18305516569200783</c:v>
                </c:pt>
                <c:pt idx="514">
                  <c:v>0.18305749027237367</c:v>
                </c:pt>
                <c:pt idx="515">
                  <c:v>0.18305980582524278</c:v>
                </c:pt>
                <c:pt idx="516">
                  <c:v>0.18306211240310086</c:v>
                </c:pt>
                <c:pt idx="517">
                  <c:v>0.18306441005802718</c:v>
                </c:pt>
                <c:pt idx="518">
                  <c:v>0.18306669884169893</c:v>
                </c:pt>
                <c:pt idx="519">
                  <c:v>0.18306897880539508</c:v>
                </c:pt>
                <c:pt idx="520">
                  <c:v>0.18307124999999999</c:v>
                </c:pt>
                <c:pt idx="521">
                  <c:v>0.1830735124760077</c:v>
                </c:pt>
                <c:pt idx="522">
                  <c:v>0.18307576628352487</c:v>
                </c:pt>
                <c:pt idx="523">
                  <c:v>0.18307801147227537</c:v>
                </c:pt>
                <c:pt idx="524">
                  <c:v>0.18308024809160311</c:v>
                </c:pt>
                <c:pt idx="525">
                  <c:v>0.1830825714285714</c:v>
                </c:pt>
                <c:pt idx="526">
                  <c:v>0.18308479087452478</c:v>
                </c:pt>
                <c:pt idx="527">
                  <c:v>0.18308700189753327</c:v>
                </c:pt>
                <c:pt idx="528">
                  <c:v>0.18308920454545466</c:v>
                </c:pt>
                <c:pt idx="529">
                  <c:v>0.18309139886578457</c:v>
                </c:pt>
                <c:pt idx="530">
                  <c:v>0.18309358490566041</c:v>
                </c:pt>
                <c:pt idx="531">
                  <c:v>0.18309576271186448</c:v>
                </c:pt>
                <c:pt idx="532">
                  <c:v>0.18309793233082716</c:v>
                </c:pt>
                <c:pt idx="533">
                  <c:v>0.1831000938086304</c:v>
                </c:pt>
                <c:pt idx="534">
                  <c:v>0.18310224719101129</c:v>
                </c:pt>
                <c:pt idx="535">
                  <c:v>0.18310439252336461</c:v>
                </c:pt>
                <c:pt idx="536">
                  <c:v>0.18310652985074627</c:v>
                </c:pt>
                <c:pt idx="537">
                  <c:v>0.18310875232774676</c:v>
                </c:pt>
                <c:pt idx="538">
                  <c:v>0.18311087360594788</c:v>
                </c:pt>
                <c:pt idx="539">
                  <c:v>0.18311298701298709</c:v>
                </c:pt>
                <c:pt idx="540">
                  <c:v>0.18311509259259273</c:v>
                </c:pt>
                <c:pt idx="541">
                  <c:v>0.18311719038817009</c:v>
                </c:pt>
                <c:pt idx="542">
                  <c:v>0.18311928044280454</c:v>
                </c:pt>
                <c:pt idx="543">
                  <c:v>0.18312136279926342</c:v>
                </c:pt>
                <c:pt idx="544">
                  <c:v>0.18312343750000007</c:v>
                </c:pt>
                <c:pt idx="545">
                  <c:v>0.18312550458715596</c:v>
                </c:pt>
                <c:pt idx="546">
                  <c:v>0.18312756410256409</c:v>
                </c:pt>
                <c:pt idx="547">
                  <c:v>0.18312961608775138</c:v>
                </c:pt>
                <c:pt idx="548">
                  <c:v>0.18313166058394159</c:v>
                </c:pt>
                <c:pt idx="549">
                  <c:v>0.18313369763205831</c:v>
                </c:pt>
                <c:pt idx="550">
                  <c:v>0.18313581818181821</c:v>
                </c:pt>
                <c:pt idx="551">
                  <c:v>0.18313784029038119</c:v>
                </c:pt>
                <c:pt idx="552">
                  <c:v>0.18313985507246389</c:v>
                </c:pt>
                <c:pt idx="553">
                  <c:v>0.18314186256781201</c:v>
                </c:pt>
                <c:pt idx="554">
                  <c:v>0.18314386281588449</c:v>
                </c:pt>
                <c:pt idx="555">
                  <c:v>0.18314585585585591</c:v>
                </c:pt>
                <c:pt idx="556">
                  <c:v>0.18314784172661874</c:v>
                </c:pt>
                <c:pt idx="557">
                  <c:v>0.18314982046678641</c:v>
                </c:pt>
                <c:pt idx="558">
                  <c:v>0.18315179211469534</c:v>
                </c:pt>
                <c:pt idx="559">
                  <c:v>0.18315375670840786</c:v>
                </c:pt>
                <c:pt idx="560">
                  <c:v>0.18315571428571423</c:v>
                </c:pt>
                <c:pt idx="561">
                  <c:v>0.18315766488413548</c:v>
                </c:pt>
                <c:pt idx="562">
                  <c:v>0.18315969750889688</c:v>
                </c:pt>
                <c:pt idx="563">
                  <c:v>0.18316163410301953</c:v>
                </c:pt>
                <c:pt idx="564">
                  <c:v>0.18316356382978718</c:v>
                </c:pt>
                <c:pt idx="565">
                  <c:v>0.18316548672566377</c:v>
                </c:pt>
                <c:pt idx="566">
                  <c:v>0.18316740282685523</c:v>
                </c:pt>
                <c:pt idx="567">
                  <c:v>0.18316931216931226</c:v>
                </c:pt>
                <c:pt idx="568">
                  <c:v>0.18317121478873238</c:v>
                </c:pt>
                <c:pt idx="569">
                  <c:v>0.18317311072056242</c:v>
                </c:pt>
                <c:pt idx="570">
                  <c:v>0.183175</c:v>
                </c:pt>
                <c:pt idx="571">
                  <c:v>0.18317688266199655</c:v>
                </c:pt>
                <c:pt idx="572">
                  <c:v>0.18317875874125875</c:v>
                </c:pt>
                <c:pt idx="573">
                  <c:v>0.18318062827225132</c:v>
                </c:pt>
                <c:pt idx="574">
                  <c:v>0.18318257839721255</c:v>
                </c:pt>
                <c:pt idx="575">
                  <c:v>0.18318443478260876</c:v>
                </c:pt>
                <c:pt idx="576">
                  <c:v>0.18318628472222234</c:v>
                </c:pt>
                <c:pt idx="577">
                  <c:v>0.18318812824956668</c:v>
                </c:pt>
                <c:pt idx="578">
                  <c:v>0.18318996539792395</c:v>
                </c:pt>
                <c:pt idx="579">
                  <c:v>0.18319179620034542</c:v>
                </c:pt>
                <c:pt idx="580">
                  <c:v>0.18319362068965517</c:v>
                </c:pt>
                <c:pt idx="581">
                  <c:v>0.18319543889845108</c:v>
                </c:pt>
                <c:pt idx="582">
                  <c:v>0.18319725085910663</c:v>
                </c:pt>
                <c:pt idx="583">
                  <c:v>0.18319905660377361</c:v>
                </c:pt>
                <c:pt idx="584">
                  <c:v>0.18320085616438361</c:v>
                </c:pt>
                <c:pt idx="585">
                  <c:v>0.18320264957264962</c:v>
                </c:pt>
                <c:pt idx="586">
                  <c:v>0.18320452218430039</c:v>
                </c:pt>
                <c:pt idx="587">
                  <c:v>0.18320630323679737</c:v>
                </c:pt>
                <c:pt idx="588">
                  <c:v>0.18320807823129256</c:v>
                </c:pt>
                <c:pt idx="589">
                  <c:v>0.18320984719864181</c:v>
                </c:pt>
                <c:pt idx="590">
                  <c:v>0.18321161016949164</c:v>
                </c:pt>
                <c:pt idx="591">
                  <c:v>0.18321336717428097</c:v>
                </c:pt>
                <c:pt idx="592">
                  <c:v>0.18321511824324332</c:v>
                </c:pt>
                <c:pt idx="593">
                  <c:v>0.18321686340640822</c:v>
                </c:pt>
                <c:pt idx="594">
                  <c:v>0.18321860269360271</c:v>
                </c:pt>
                <c:pt idx="595">
                  <c:v>0.18322033613445388</c:v>
                </c:pt>
                <c:pt idx="596">
                  <c:v>0.18322206375838926</c:v>
                </c:pt>
                <c:pt idx="597">
                  <c:v>0.18322378559463995</c:v>
                </c:pt>
                <c:pt idx="598">
                  <c:v>0.18322550167224086</c:v>
                </c:pt>
                <c:pt idx="599">
                  <c:v>0.18322729549248759</c:v>
                </c:pt>
                <c:pt idx="600">
                  <c:v>0.18322900000000006</c:v>
                </c:pt>
                <c:pt idx="601">
                  <c:v>0.18323069883527468</c:v>
                </c:pt>
                <c:pt idx="602">
                  <c:v>0.18323239202657818</c:v>
                </c:pt>
                <c:pt idx="603">
                  <c:v>0.18323407960199009</c:v>
                </c:pt>
                <c:pt idx="604">
                  <c:v>0.18323576158940408</c:v>
                </c:pt>
                <c:pt idx="605">
                  <c:v>0.18323743801652903</c:v>
                </c:pt>
                <c:pt idx="606">
                  <c:v>0.18323910891089121</c:v>
                </c:pt>
                <c:pt idx="607">
                  <c:v>0.18324077429983526</c:v>
                </c:pt>
                <c:pt idx="608">
                  <c:v>0.18324243421052641</c:v>
                </c:pt>
                <c:pt idx="609">
                  <c:v>0.18324408866995082</c:v>
                </c:pt>
                <c:pt idx="610">
                  <c:v>0.18324573770491809</c:v>
                </c:pt>
                <c:pt idx="611">
                  <c:v>0.18324746317512292</c:v>
                </c:pt>
                <c:pt idx="612">
                  <c:v>0.18324910130718963</c:v>
                </c:pt>
                <c:pt idx="613">
                  <c:v>0.1832507340946167</c:v>
                </c:pt>
                <c:pt idx="614">
                  <c:v>0.1832523615635179</c:v>
                </c:pt>
                <c:pt idx="615">
                  <c:v>0.18325398373983748</c:v>
                </c:pt>
                <c:pt idx="616">
                  <c:v>0.1832556006493507</c:v>
                </c:pt>
                <c:pt idx="617">
                  <c:v>0.18325721231766623</c:v>
                </c:pt>
                <c:pt idx="618">
                  <c:v>0.18325881877022662</c:v>
                </c:pt>
                <c:pt idx="619">
                  <c:v>0.18326042003231027</c:v>
                </c:pt>
                <c:pt idx="620">
                  <c:v>0.18326201612903234</c:v>
                </c:pt>
                <c:pt idx="621">
                  <c:v>0.18326360708534628</c:v>
                </c:pt>
                <c:pt idx="622">
                  <c:v>0.18326519292604507</c:v>
                </c:pt>
                <c:pt idx="623">
                  <c:v>0.18326685393258429</c:v>
                </c:pt>
                <c:pt idx="624">
                  <c:v>0.18326842948717961</c:v>
                </c:pt>
                <c:pt idx="625">
                  <c:v>0.18327000000000004</c:v>
                </c:pt>
              </c:numCache>
            </c:numRef>
          </c:val>
          <c:smooth val="0"/>
          <c:extLst>
            <c:ext xmlns:c16="http://schemas.microsoft.com/office/drawing/2014/chart" uri="{C3380CC4-5D6E-409C-BE32-E72D297353CC}">
              <c16:uniqueId val="{00000002-4999-48A7-981D-29F5BED48ADF}"/>
            </c:ext>
          </c:extLst>
        </c:ser>
        <c:ser>
          <c:idx val="28"/>
          <c:order val="3"/>
          <c:tx>
            <c:strRef>
              <c:f>'Data - Veroasteet 2015'!$AD$3</c:f>
              <c:strCache>
                <c:ptCount val="1"/>
                <c:pt idx="0">
                  <c:v>Kirkollisvero</c:v>
                </c:pt>
              </c:strCache>
            </c:strRef>
          </c:tx>
          <c:spPr>
            <a:ln w="25400">
              <a:solidFill>
                <a:schemeClr val="accent4"/>
              </a:solidFill>
              <a:prstDash val="lgDash"/>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2015'!$AD$4:$AD$629</c:f>
              <c:numCache>
                <c:formatCode>0.00%</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-1.219512195121952E-6</c:v>
                </c:pt>
                <c:pt idx="42">
                  <c:v>0</c:v>
                </c:pt>
                <c:pt idx="43">
                  <c:v>0</c:v>
                </c:pt>
                <c:pt idx="44">
                  <c:v>-1.1363636363636372E-6</c:v>
                </c:pt>
                <c:pt idx="45">
                  <c:v>0</c:v>
                </c:pt>
                <c:pt idx="46">
                  <c:v>0</c:v>
                </c:pt>
                <c:pt idx="47">
                  <c:v>0</c:v>
                </c:pt>
                <c:pt idx="48">
                  <c:v>0</c:v>
                </c:pt>
                <c:pt idx="49">
                  <c:v>4.0816326530612292E-5</c:v>
                </c:pt>
                <c:pt idx="50">
                  <c:v>1.4999999999999999E-4</c:v>
                </c:pt>
                <c:pt idx="51">
                  <c:v>2.5490196078431385E-4</c:v>
                </c:pt>
                <c:pt idx="52">
                  <c:v>3.5576923076923101E-4</c:v>
                </c:pt>
                <c:pt idx="53">
                  <c:v>4.5283018867924528E-4</c:v>
                </c:pt>
                <c:pt idx="54">
                  <c:v>5.4629629629629668E-4</c:v>
                </c:pt>
                <c:pt idx="55">
                  <c:v>6.3636363636363662E-4</c:v>
                </c:pt>
                <c:pt idx="56">
                  <c:v>7.2321428571428591E-4</c:v>
                </c:pt>
                <c:pt idx="57">
                  <c:v>8.2192982456140364E-4</c:v>
                </c:pt>
                <c:pt idx="58">
                  <c:v>9.8448275862068999E-4</c:v>
                </c:pt>
                <c:pt idx="59">
                  <c:v>1.1406779661016964E-3</c:v>
                </c:pt>
                <c:pt idx="60">
                  <c:v>1.2925000000000005E-3</c:v>
                </c:pt>
                <c:pt idx="61">
                  <c:v>1.4385245901639341E-3</c:v>
                </c:pt>
                <c:pt idx="62">
                  <c:v>1.5806451612903241E-3</c:v>
                </c:pt>
                <c:pt idx="63">
                  <c:v>1.7174603174603174E-3</c:v>
                </c:pt>
                <c:pt idx="64">
                  <c:v>1.8507812500000004E-3</c:v>
                </c:pt>
                <c:pt idx="65">
                  <c:v>1.9792307692307705E-3</c:v>
                </c:pt>
                <c:pt idx="66">
                  <c:v>2.1045454545454553E-3</c:v>
                </c:pt>
                <c:pt idx="67">
                  <c:v>2.2261194029850767E-3</c:v>
                </c:pt>
                <c:pt idx="68">
                  <c:v>2.3433823529411791E-3</c:v>
                </c:pt>
                <c:pt idx="69">
                  <c:v>2.4579710144927549E-3</c:v>
                </c:pt>
                <c:pt idx="70">
                  <c:v>2.5685714285714305E-3</c:v>
                </c:pt>
                <c:pt idx="71">
                  <c:v>2.6767605633802815E-3</c:v>
                </c:pt>
                <c:pt idx="72">
                  <c:v>2.7812500000000012E-3</c:v>
                </c:pt>
                <c:pt idx="73">
                  <c:v>2.9506849315068494E-3</c:v>
                </c:pt>
                <c:pt idx="74">
                  <c:v>3.1317567567567587E-3</c:v>
                </c:pt>
                <c:pt idx="75">
                  <c:v>3.3093333333333343E-3</c:v>
                </c:pt>
                <c:pt idx="76">
                  <c:v>3.4822368421052645E-3</c:v>
                </c:pt>
                <c:pt idx="77">
                  <c:v>3.6500000000000009E-3</c:v>
                </c:pt>
                <c:pt idx="78">
                  <c:v>3.8141025641025648E-3</c:v>
                </c:pt>
                <c:pt idx="79">
                  <c:v>3.9734177215189894E-3</c:v>
                </c:pt>
                <c:pt idx="80">
                  <c:v>4.1293750000000002E-3</c:v>
                </c:pt>
                <c:pt idx="81">
                  <c:v>4.2814814814814842E-3</c:v>
                </c:pt>
                <c:pt idx="82">
                  <c:v>4.4292682926829327E-3</c:v>
                </c:pt>
                <c:pt idx="83">
                  <c:v>4.5740963855421743E-3</c:v>
                </c:pt>
                <c:pt idx="84">
                  <c:v>4.7148809523809504E-3</c:v>
                </c:pt>
                <c:pt idx="85">
                  <c:v>4.8529411764705885E-3</c:v>
                </c:pt>
                <c:pt idx="86">
                  <c:v>4.9877906976744206E-3</c:v>
                </c:pt>
                <c:pt idx="87">
                  <c:v>5.1189655172413796E-3</c:v>
                </c:pt>
                <c:pt idx="88">
                  <c:v>5.2477272727272728E-3</c:v>
                </c:pt>
                <c:pt idx="89">
                  <c:v>5.3730337078651711E-3</c:v>
                </c:pt>
                <c:pt idx="90">
                  <c:v>5.4961111111111131E-3</c:v>
                </c:pt>
                <c:pt idx="91">
                  <c:v>5.6164835164835168E-3</c:v>
                </c:pt>
                <c:pt idx="92">
                  <c:v>5.733695652173916E-3</c:v>
                </c:pt>
                <c:pt idx="93">
                  <c:v>5.9102150537634424E-3</c:v>
                </c:pt>
                <c:pt idx="94">
                  <c:v>6.0627659574468088E-3</c:v>
                </c:pt>
                <c:pt idx="95">
                  <c:v>6.2121052631578947E-3</c:v>
                </c:pt>
                <c:pt idx="96">
                  <c:v>6.3583333333333374E-3</c:v>
                </c:pt>
                <c:pt idx="97">
                  <c:v>6.5015463917525822E-3</c:v>
                </c:pt>
                <c:pt idx="98">
                  <c:v>6.6418367346938803E-3</c:v>
                </c:pt>
                <c:pt idx="99">
                  <c:v>6.7792929292929344E-3</c:v>
                </c:pt>
                <c:pt idx="100">
                  <c:v>6.9140000000000017E-3</c:v>
                </c:pt>
                <c:pt idx="101">
                  <c:v>7.0460396039604004E-3</c:v>
                </c:pt>
                <c:pt idx="102">
                  <c:v>7.1754901960784327E-3</c:v>
                </c:pt>
                <c:pt idx="103">
                  <c:v>7.3024271844660234E-3</c:v>
                </c:pt>
                <c:pt idx="104">
                  <c:v>7.4269230769230792E-3</c:v>
                </c:pt>
                <c:pt idx="105">
                  <c:v>7.5490476190476219E-3</c:v>
                </c:pt>
                <c:pt idx="106">
                  <c:v>7.668867924528304E-3</c:v>
                </c:pt>
                <c:pt idx="107">
                  <c:v>7.7864485981308448E-3</c:v>
                </c:pt>
                <c:pt idx="108">
                  <c:v>7.9018518518518561E-3</c:v>
                </c:pt>
                <c:pt idx="109">
                  <c:v>8.0151376146789053E-3</c:v>
                </c:pt>
                <c:pt idx="110">
                  <c:v>8.1263636363636364E-3</c:v>
                </c:pt>
                <c:pt idx="111">
                  <c:v>8.2360360360360391E-3</c:v>
                </c:pt>
                <c:pt idx="112">
                  <c:v>8.3428571428571466E-3</c:v>
                </c:pt>
                <c:pt idx="113">
                  <c:v>8.4486725663716813E-3</c:v>
                </c:pt>
                <c:pt idx="114">
                  <c:v>8.5517543859649197E-3</c:v>
                </c:pt>
                <c:pt idx="115">
                  <c:v>8.6534782608695647E-3</c:v>
                </c:pt>
                <c:pt idx="116">
                  <c:v>8.7538793103448306E-3</c:v>
                </c:pt>
                <c:pt idx="117">
                  <c:v>8.8517094017094063E-3</c:v>
                </c:pt>
                <c:pt idx="118">
                  <c:v>8.9487288135593236E-3</c:v>
                </c:pt>
                <c:pt idx="119">
                  <c:v>9.0432773109243702E-3</c:v>
                </c:pt>
                <c:pt idx="120">
                  <c:v>9.1370833333333356E-3</c:v>
                </c:pt>
                <c:pt idx="121">
                  <c:v>9.2289256198347103E-3</c:v>
                </c:pt>
                <c:pt idx="122">
                  <c:v>9.3188524590163985E-3</c:v>
                </c:pt>
                <c:pt idx="123">
                  <c:v>9.4081300813008122E-3</c:v>
                </c:pt>
                <c:pt idx="124">
                  <c:v>9.4955645161290472E-3</c:v>
                </c:pt>
                <c:pt idx="125">
                  <c:v>9.5792000000000047E-3</c:v>
                </c:pt>
                <c:pt idx="126">
                  <c:v>9.6436507936507945E-3</c:v>
                </c:pt>
                <c:pt idx="127">
                  <c:v>9.7074803149606349E-3</c:v>
                </c:pt>
                <c:pt idx="128">
                  <c:v>9.770312500000003E-3</c:v>
                </c:pt>
                <c:pt idx="129">
                  <c:v>9.8321705426356598E-3</c:v>
                </c:pt>
                <c:pt idx="130">
                  <c:v>9.893076923076928E-3</c:v>
                </c:pt>
                <c:pt idx="131">
                  <c:v>9.9530534351145068E-3</c:v>
                </c:pt>
                <c:pt idx="132">
                  <c:v>1.0012121212121217E-2</c:v>
                </c:pt>
                <c:pt idx="133">
                  <c:v>1.0070300751879698E-2</c:v>
                </c:pt>
                <c:pt idx="134">
                  <c:v>1.012723880597015E-2</c:v>
                </c:pt>
                <c:pt idx="135">
                  <c:v>1.0184074074074075E-2</c:v>
                </c:pt>
                <c:pt idx="136">
                  <c:v>1.0239338235294118E-2</c:v>
                </c:pt>
                <c:pt idx="137">
                  <c:v>1.0326642335766424E-2</c:v>
                </c:pt>
                <c:pt idx="138">
                  <c:v>1.0426811594202903E-2</c:v>
                </c:pt>
                <c:pt idx="139">
                  <c:v>1.0525899280575545E-2</c:v>
                </c:pt>
                <c:pt idx="140">
                  <c:v>1.0623928571428572E-2</c:v>
                </c:pt>
                <c:pt idx="141">
                  <c:v>1.072021276595745E-2</c:v>
                </c:pt>
                <c:pt idx="142">
                  <c:v>1.0815140845070424E-2</c:v>
                </c:pt>
                <c:pt idx="143">
                  <c:v>1.0908741258741261E-2</c:v>
                </c:pt>
                <c:pt idx="144">
                  <c:v>1.1001388888888897E-2</c:v>
                </c:pt>
                <c:pt idx="145">
                  <c:v>1.1092413793103452E-2</c:v>
                </c:pt>
                <c:pt idx="146">
                  <c:v>1.1182534246575355E-2</c:v>
                </c:pt>
                <c:pt idx="147">
                  <c:v>1.1270748299319735E-2</c:v>
                </c:pt>
                <c:pt idx="148">
                  <c:v>1.1358445945945945E-2</c:v>
                </c:pt>
                <c:pt idx="149">
                  <c:v>1.1444630872483222E-2</c:v>
                </c:pt>
                <c:pt idx="150">
                  <c:v>1.1530000000000004E-2</c:v>
                </c:pt>
                <c:pt idx="151">
                  <c:v>1.1613576158940401E-2</c:v>
                </c:pt>
                <c:pt idx="152">
                  <c:v>1.1643421052631586E-2</c:v>
                </c:pt>
                <c:pt idx="153">
                  <c:v>1.1658169934640522E-2</c:v>
                </c:pt>
                <c:pt idx="154">
                  <c:v>1.1673051948051955E-2</c:v>
                </c:pt>
                <c:pt idx="155">
                  <c:v>1.1687419354838718E-2</c:v>
                </c:pt>
                <c:pt idx="156">
                  <c:v>1.170192307692308E-2</c:v>
                </c:pt>
                <c:pt idx="157">
                  <c:v>1.1715923566878979E-2</c:v>
                </c:pt>
                <c:pt idx="158">
                  <c:v>1.1730063291139247E-2</c:v>
                </c:pt>
                <c:pt idx="159">
                  <c:v>1.1743710691823905E-2</c:v>
                </c:pt>
                <c:pt idx="160">
                  <c:v>1.1757500000000004E-2</c:v>
                </c:pt>
                <c:pt idx="161">
                  <c:v>1.1770807453416153E-2</c:v>
                </c:pt>
                <c:pt idx="162">
                  <c:v>1.178395061728396E-2</c:v>
                </c:pt>
                <c:pt idx="163">
                  <c:v>1.1797239263803681E-2</c:v>
                </c:pt>
                <c:pt idx="164">
                  <c:v>1.1810060975609757E-2</c:v>
                </c:pt>
                <c:pt idx="165">
                  <c:v>1.1823030303030309E-2</c:v>
                </c:pt>
                <c:pt idx="166">
                  <c:v>1.1835542168674698E-2</c:v>
                </c:pt>
                <c:pt idx="167">
                  <c:v>1.1848203592814376E-2</c:v>
                </c:pt>
                <c:pt idx="168">
                  <c:v>1.1860416666666675E-2</c:v>
                </c:pt>
                <c:pt idx="169">
                  <c:v>1.1872781065088765E-2</c:v>
                </c:pt>
                <c:pt idx="170">
                  <c:v>1.1884705882352945E-2</c:v>
                </c:pt>
                <c:pt idx="171">
                  <c:v>1.1896783625731001E-2</c:v>
                </c:pt>
                <c:pt idx="172">
                  <c:v>1.1908430232558149E-2</c:v>
                </c:pt>
                <c:pt idx="173">
                  <c:v>1.1920231213872845E-2</c:v>
                </c:pt>
                <c:pt idx="174">
                  <c:v>1.1931609195402305E-2</c:v>
                </c:pt>
                <c:pt idx="175">
                  <c:v>1.1943142857142861E-2</c:v>
                </c:pt>
                <c:pt idx="176">
                  <c:v>1.1954261363636368E-2</c:v>
                </c:pt>
                <c:pt idx="177">
                  <c:v>1.1965536723163847E-2</c:v>
                </c:pt>
                <c:pt idx="178">
                  <c:v>1.197640449438203E-2</c:v>
                </c:pt>
                <c:pt idx="179">
                  <c:v>1.1987430167597771E-2</c:v>
                </c:pt>
                <c:pt idx="180">
                  <c:v>1.1998055555555559E-2</c:v>
                </c:pt>
                <c:pt idx="181">
                  <c:v>1.2008839779005525E-2</c:v>
                </c:pt>
                <c:pt idx="182">
                  <c:v>1.201923076923077E-2</c:v>
                </c:pt>
                <c:pt idx="183">
                  <c:v>1.2029781420765032E-2</c:v>
                </c:pt>
                <c:pt idx="184">
                  <c:v>1.203994565217391E-2</c:v>
                </c:pt>
                <c:pt idx="185">
                  <c:v>1.205E-2</c:v>
                </c:pt>
                <c:pt idx="186">
                  <c:v>1.2060215053763441E-2</c:v>
                </c:pt>
                <c:pt idx="187">
                  <c:v>1.207005347593583E-2</c:v>
                </c:pt>
                <c:pt idx="188">
                  <c:v>1.2080053191489363E-2</c:v>
                </c:pt>
                <c:pt idx="189">
                  <c:v>1.2089682539682539E-2</c:v>
                </c:pt>
                <c:pt idx="190">
                  <c:v>1.209947368421053E-2</c:v>
                </c:pt>
                <c:pt idx="191">
                  <c:v>1.210890052356021E-2</c:v>
                </c:pt>
                <c:pt idx="192">
                  <c:v>1.2118489583333334E-2</c:v>
                </c:pt>
                <c:pt idx="193">
                  <c:v>1.2127720207253887E-2</c:v>
                </c:pt>
                <c:pt idx="194">
                  <c:v>1.2137113402061856E-2</c:v>
                </c:pt>
                <c:pt idx="195">
                  <c:v>1.214615384615385E-2</c:v>
                </c:pt>
                <c:pt idx="196">
                  <c:v>1.2155357142857143E-2</c:v>
                </c:pt>
                <c:pt idx="197">
                  <c:v>1.2164213197969542E-2</c:v>
                </c:pt>
                <c:pt idx="198">
                  <c:v>1.217323232323232E-2</c:v>
                </c:pt>
                <c:pt idx="199">
                  <c:v>1.2181909547738703E-2</c:v>
                </c:pt>
                <c:pt idx="200">
                  <c:v>1.219075E-2</c:v>
                </c:pt>
                <c:pt idx="201">
                  <c:v>1.2199253731343278E-2</c:v>
                </c:pt>
                <c:pt idx="202">
                  <c:v>1.2207920792079208E-2</c:v>
                </c:pt>
                <c:pt idx="203">
                  <c:v>1.2216256157635465E-2</c:v>
                </c:pt>
                <c:pt idx="204">
                  <c:v>1.2224754901960785E-2</c:v>
                </c:pt>
                <c:pt idx="205">
                  <c:v>1.2232926829268293E-2</c:v>
                </c:pt>
                <c:pt idx="206">
                  <c:v>1.2241262135922332E-2</c:v>
                </c:pt>
                <c:pt idx="207">
                  <c:v>1.2249275362318846E-2</c:v>
                </c:pt>
                <c:pt idx="208">
                  <c:v>1.2257211538461538E-2</c:v>
                </c:pt>
                <c:pt idx="209">
                  <c:v>1.2265311004784691E-2</c:v>
                </c:pt>
                <c:pt idx="210">
                  <c:v>1.2273095238095241E-2</c:v>
                </c:pt>
                <c:pt idx="211">
                  <c:v>1.2281042654028436E-2</c:v>
                </c:pt>
                <c:pt idx="212">
                  <c:v>1.2288679245283029E-2</c:v>
                </c:pt>
                <c:pt idx="213">
                  <c:v>1.2296478873239437E-2</c:v>
                </c:pt>
                <c:pt idx="214">
                  <c:v>1.2303971962616823E-2</c:v>
                </c:pt>
                <c:pt idx="215">
                  <c:v>1.2311627906976741E-2</c:v>
                </c:pt>
                <c:pt idx="216">
                  <c:v>1.2318981481481478E-2</c:v>
                </c:pt>
                <c:pt idx="217">
                  <c:v>1.2326497695852543E-2</c:v>
                </c:pt>
                <c:pt idx="218">
                  <c:v>1.2333715596330275E-2</c:v>
                </c:pt>
                <c:pt idx="219">
                  <c:v>1.2341095890410964E-2</c:v>
                </c:pt>
                <c:pt idx="220">
                  <c:v>1.2348181818181824E-2</c:v>
                </c:pt>
                <c:pt idx="221">
                  <c:v>1.2355429864253399E-2</c:v>
                </c:pt>
                <c:pt idx="222">
                  <c:v>1.2362387387387392E-2</c:v>
                </c:pt>
                <c:pt idx="223">
                  <c:v>1.2369506726457404E-2</c:v>
                </c:pt>
                <c:pt idx="224">
                  <c:v>1.2376339285714287E-2</c:v>
                </c:pt>
                <c:pt idx="225">
                  <c:v>1.2383333333333336E-2</c:v>
                </c:pt>
                <c:pt idx="226">
                  <c:v>1.2390044247787616E-2</c:v>
                </c:pt>
                <c:pt idx="227">
                  <c:v>1.2396916299559472E-2</c:v>
                </c:pt>
                <c:pt idx="228">
                  <c:v>1.2403508771929824E-2</c:v>
                </c:pt>
                <c:pt idx="229">
                  <c:v>1.241026200873362E-2</c:v>
                </c:pt>
                <c:pt idx="230">
                  <c:v>1.2416739130434779E-2</c:v>
                </c:pt>
                <c:pt idx="231">
                  <c:v>1.2423160173160178E-2</c:v>
                </c:pt>
                <c:pt idx="232">
                  <c:v>1.2429741379310345E-2</c:v>
                </c:pt>
                <c:pt idx="233">
                  <c:v>1.2436051502145919E-2</c:v>
                </c:pt>
                <c:pt idx="234">
                  <c:v>1.2442521367521376E-2</c:v>
                </c:pt>
                <c:pt idx="235">
                  <c:v>1.244872340425532E-2</c:v>
                </c:pt>
                <c:pt idx="236">
                  <c:v>1.2455084745762719E-2</c:v>
                </c:pt>
                <c:pt idx="237">
                  <c:v>1.2461181434599159E-2</c:v>
                </c:pt>
                <c:pt idx="238">
                  <c:v>1.2467436974789916E-2</c:v>
                </c:pt>
                <c:pt idx="239">
                  <c:v>1.2473430962343096E-2</c:v>
                </c:pt>
                <c:pt idx="240">
                  <c:v>1.2479583333333336E-2</c:v>
                </c:pt>
                <c:pt idx="241">
                  <c:v>1.248547717842324E-2</c:v>
                </c:pt>
                <c:pt idx="242">
                  <c:v>1.2491528925619841E-2</c:v>
                </c:pt>
                <c:pt idx="243">
                  <c:v>1.2497325102880661E-2</c:v>
                </c:pt>
                <c:pt idx="244">
                  <c:v>1.2503278688524589E-2</c:v>
                </c:pt>
                <c:pt idx="245">
                  <c:v>1.2508979591836741E-2</c:v>
                </c:pt>
                <c:pt idx="246">
                  <c:v>1.2514837398373987E-2</c:v>
                </c:pt>
                <c:pt idx="247">
                  <c:v>1.2520445344129561E-2</c:v>
                </c:pt>
                <c:pt idx="248">
                  <c:v>1.2526209677419362E-2</c:v>
                </c:pt>
                <c:pt idx="249">
                  <c:v>1.2531726907630519E-2</c:v>
                </c:pt>
                <c:pt idx="250">
                  <c:v>1.2537400000000001E-2</c:v>
                </c:pt>
                <c:pt idx="251">
                  <c:v>1.254282868525897E-2</c:v>
                </c:pt>
                <c:pt idx="252">
                  <c:v>1.2548412698412705E-2</c:v>
                </c:pt>
                <c:pt idx="253">
                  <c:v>1.2553754940711462E-2</c:v>
                </c:pt>
                <c:pt idx="254">
                  <c:v>1.2559055118110242E-2</c:v>
                </c:pt>
                <c:pt idx="255">
                  <c:v>1.2564509803921571E-2</c:v>
                </c:pt>
                <c:pt idx="256">
                  <c:v>1.25697265625E-2</c:v>
                </c:pt>
                <c:pt idx="257">
                  <c:v>1.257509727626459E-2</c:v>
                </c:pt>
                <c:pt idx="258">
                  <c:v>1.2580232558139531E-2</c:v>
                </c:pt>
                <c:pt idx="259">
                  <c:v>1.2585521235521245E-2</c:v>
                </c:pt>
                <c:pt idx="260">
                  <c:v>1.2590576923076918E-2</c:v>
                </c:pt>
                <c:pt idx="261">
                  <c:v>1.259578544061303E-2</c:v>
                </c:pt>
                <c:pt idx="262">
                  <c:v>1.2600763358778629E-2</c:v>
                </c:pt>
                <c:pt idx="263">
                  <c:v>1.2605893536121675E-2</c:v>
                </c:pt>
                <c:pt idx="264">
                  <c:v>1.2610795454545454E-2</c:v>
                </c:pt>
                <c:pt idx="265">
                  <c:v>1.2615849056603777E-2</c:v>
                </c:pt>
                <c:pt idx="266">
                  <c:v>1.2620676691729326E-2</c:v>
                </c:pt>
                <c:pt idx="267">
                  <c:v>1.2625655430711617E-2</c:v>
                </c:pt>
                <c:pt idx="268">
                  <c:v>1.2630410447761201E-2</c:v>
                </c:pt>
                <c:pt idx="269">
                  <c:v>1.2635315985130111E-2</c:v>
                </c:pt>
                <c:pt idx="270">
                  <c:v>1.2640000000000005E-2</c:v>
                </c:pt>
                <c:pt idx="271">
                  <c:v>1.2644833948339488E-2</c:v>
                </c:pt>
                <c:pt idx="272">
                  <c:v>1.2649448529411762E-2</c:v>
                </c:pt>
                <c:pt idx="273">
                  <c:v>1.2654212454212454E-2</c:v>
                </c:pt>
                <c:pt idx="274">
                  <c:v>1.2658759124087595E-2</c:v>
                </c:pt>
                <c:pt idx="275">
                  <c:v>1.2663454545454545E-2</c:v>
                </c:pt>
                <c:pt idx="276">
                  <c:v>1.2667934782608695E-2</c:v>
                </c:pt>
                <c:pt idx="277">
                  <c:v>1.2672382671480142E-2</c:v>
                </c:pt>
                <c:pt idx="278">
                  <c:v>1.2676978417266191E-2</c:v>
                </c:pt>
                <c:pt idx="279">
                  <c:v>1.2681362007168464E-2</c:v>
                </c:pt>
                <c:pt idx="280">
                  <c:v>1.2685892857142857E-2</c:v>
                </c:pt>
                <c:pt idx="281">
                  <c:v>1.2690213523131669E-2</c:v>
                </c:pt>
                <c:pt idx="282">
                  <c:v>1.269468085106383E-2</c:v>
                </c:pt>
                <c:pt idx="283">
                  <c:v>1.2698939929328619E-2</c:v>
                </c:pt>
                <c:pt idx="284">
                  <c:v>1.2703345070422537E-2</c:v>
                </c:pt>
                <c:pt idx="285">
                  <c:v>1.2707543859649119E-2</c:v>
                </c:pt>
                <c:pt idx="286">
                  <c:v>1.271188811188812E-2</c:v>
                </c:pt>
                <c:pt idx="287">
                  <c:v>1.2716027874564459E-2</c:v>
                </c:pt>
                <c:pt idx="288">
                  <c:v>1.2720312499999999E-2</c:v>
                </c:pt>
                <c:pt idx="289">
                  <c:v>1.2724394463667825E-2</c:v>
                </c:pt>
                <c:pt idx="290">
                  <c:v>1.272862068965518E-2</c:v>
                </c:pt>
                <c:pt idx="291">
                  <c:v>1.2732646048109961E-2</c:v>
                </c:pt>
                <c:pt idx="292">
                  <c:v>1.2736815068493154E-2</c:v>
                </c:pt>
                <c:pt idx="293">
                  <c:v>1.2740784982935157E-2</c:v>
                </c:pt>
                <c:pt idx="294">
                  <c:v>1.2744897959183673E-2</c:v>
                </c:pt>
                <c:pt idx="295">
                  <c:v>1.2748813559322038E-2</c:v>
                </c:pt>
                <c:pt idx="296">
                  <c:v>1.2752871621621623E-2</c:v>
                </c:pt>
                <c:pt idx="297">
                  <c:v>1.2756734006734006E-2</c:v>
                </c:pt>
                <c:pt idx="298">
                  <c:v>1.2760738255033563E-2</c:v>
                </c:pt>
                <c:pt idx="299">
                  <c:v>1.2764548494983284E-2</c:v>
                </c:pt>
                <c:pt idx="300">
                  <c:v>1.2768333333333336E-2</c:v>
                </c:pt>
                <c:pt idx="301">
                  <c:v>1.2772259136212629E-2</c:v>
                </c:pt>
                <c:pt idx="302">
                  <c:v>1.277599337748344E-2</c:v>
                </c:pt>
                <c:pt idx="303">
                  <c:v>1.2779867986798678E-2</c:v>
                </c:pt>
                <c:pt idx="304">
                  <c:v>1.2783552631578951E-2</c:v>
                </c:pt>
                <c:pt idx="305">
                  <c:v>1.2787377049180332E-2</c:v>
                </c:pt>
                <c:pt idx="306">
                  <c:v>1.2791013071895422E-2</c:v>
                </c:pt>
                <c:pt idx="307">
                  <c:v>1.279478827361564E-2</c:v>
                </c:pt>
                <c:pt idx="308">
                  <c:v>1.2798376623376618E-2</c:v>
                </c:pt>
                <c:pt idx="309">
                  <c:v>1.2802103559870551E-2</c:v>
                </c:pt>
                <c:pt idx="310">
                  <c:v>1.2805645161290324E-2</c:v>
                </c:pt>
                <c:pt idx="311">
                  <c:v>1.2809324758842448E-2</c:v>
                </c:pt>
                <c:pt idx="312">
                  <c:v>1.2812820512820516E-2</c:v>
                </c:pt>
                <c:pt idx="313">
                  <c:v>1.2816453674121403E-2</c:v>
                </c:pt>
                <c:pt idx="314">
                  <c:v>1.2819904458598723E-2</c:v>
                </c:pt>
                <c:pt idx="315">
                  <c:v>1.2823492063492063E-2</c:v>
                </c:pt>
                <c:pt idx="316">
                  <c:v>1.2826898734177222E-2</c:v>
                </c:pt>
                <c:pt idx="317">
                  <c:v>1.2830441640378557E-2</c:v>
                </c:pt>
                <c:pt idx="318">
                  <c:v>1.2833805031446543E-2</c:v>
                </c:pt>
                <c:pt idx="319">
                  <c:v>1.2837304075235109E-2</c:v>
                </c:pt>
                <c:pt idx="320">
                  <c:v>1.2840625000000005E-2</c:v>
                </c:pt>
                <c:pt idx="321">
                  <c:v>1.2844080996884739E-2</c:v>
                </c:pt>
                <c:pt idx="322">
                  <c:v>1.2847360248447211E-2</c:v>
                </c:pt>
                <c:pt idx="323">
                  <c:v>1.285061919504644E-2</c:v>
                </c:pt>
                <c:pt idx="324">
                  <c:v>1.2854012345679013E-2</c:v>
                </c:pt>
                <c:pt idx="325">
                  <c:v>1.2857230769230774E-2</c:v>
                </c:pt>
                <c:pt idx="326">
                  <c:v>1.2860582822085895E-2</c:v>
                </c:pt>
                <c:pt idx="327">
                  <c:v>1.286376146788991E-2</c:v>
                </c:pt>
                <c:pt idx="328">
                  <c:v>1.2867073170731708E-2</c:v>
                </c:pt>
                <c:pt idx="329">
                  <c:v>1.2870212765957446E-2</c:v>
                </c:pt>
                <c:pt idx="330">
                  <c:v>1.2873484848484849E-2</c:v>
                </c:pt>
                <c:pt idx="331">
                  <c:v>1.2876586102719035E-2</c:v>
                </c:pt>
                <c:pt idx="332">
                  <c:v>1.2879819277108439E-2</c:v>
                </c:pt>
                <c:pt idx="333">
                  <c:v>1.2882882882882883E-2</c:v>
                </c:pt>
                <c:pt idx="334">
                  <c:v>1.2886077844311382E-2</c:v>
                </c:pt>
                <c:pt idx="335">
                  <c:v>1.2889104477611943E-2</c:v>
                </c:pt>
                <c:pt idx="336">
                  <c:v>1.2892261904761901E-2</c:v>
                </c:pt>
                <c:pt idx="337">
                  <c:v>1.2895252225519288E-2</c:v>
                </c:pt>
                <c:pt idx="338">
                  <c:v>1.2898372781065089E-2</c:v>
                </c:pt>
                <c:pt idx="339">
                  <c:v>1.2901327433628321E-2</c:v>
                </c:pt>
                <c:pt idx="340">
                  <c:v>1.2904411764705886E-2</c:v>
                </c:pt>
                <c:pt idx="341">
                  <c:v>1.2907331378299121E-2</c:v>
                </c:pt>
                <c:pt idx="342">
                  <c:v>1.2910380116959065E-2</c:v>
                </c:pt>
                <c:pt idx="343">
                  <c:v>1.2913265306122449E-2</c:v>
                </c:pt>
                <c:pt idx="344">
                  <c:v>1.2916279069767448E-2</c:v>
                </c:pt>
                <c:pt idx="345">
                  <c:v>1.2919130434782615E-2</c:v>
                </c:pt>
                <c:pt idx="346">
                  <c:v>1.2921965317919084E-2</c:v>
                </c:pt>
                <c:pt idx="347">
                  <c:v>1.292492795389049E-2</c:v>
                </c:pt>
                <c:pt idx="348">
                  <c:v>1.2927729885057479E-2</c:v>
                </c:pt>
                <c:pt idx="349">
                  <c:v>1.2930659025787971E-2</c:v>
                </c:pt>
                <c:pt idx="350">
                  <c:v>1.293342857142857E-2</c:v>
                </c:pt>
                <c:pt idx="351">
                  <c:v>1.2936324786324786E-2</c:v>
                </c:pt>
                <c:pt idx="352">
                  <c:v>1.2939062499999996E-2</c:v>
                </c:pt>
                <c:pt idx="353">
                  <c:v>1.2941926345609069E-2</c:v>
                </c:pt>
                <c:pt idx="354">
                  <c:v>1.2944632768361582E-2</c:v>
                </c:pt>
                <c:pt idx="355">
                  <c:v>1.2947464788732403E-2</c:v>
                </c:pt>
                <c:pt idx="356">
                  <c:v>1.2950140449438208E-2</c:v>
                </c:pt>
                <c:pt idx="357">
                  <c:v>1.2952941176470582E-2</c:v>
                </c:pt>
                <c:pt idx="358">
                  <c:v>1.2955586592178771E-2</c:v>
                </c:pt>
                <c:pt idx="359">
                  <c:v>1.2958356545961003E-2</c:v>
                </c:pt>
                <c:pt idx="360">
                  <c:v>1.2960972222222226E-2</c:v>
                </c:pt>
                <c:pt idx="361">
                  <c:v>1.2963711911357341E-2</c:v>
                </c:pt>
                <c:pt idx="362">
                  <c:v>1.2966298342541437E-2</c:v>
                </c:pt>
                <c:pt idx="363">
                  <c:v>1.2969008264462822E-2</c:v>
                </c:pt>
                <c:pt idx="364">
                  <c:v>1.2971565934065942E-2</c:v>
                </c:pt>
                <c:pt idx="365">
                  <c:v>1.2974246575342458E-2</c:v>
                </c:pt>
                <c:pt idx="366">
                  <c:v>1.2976775956284155E-2</c:v>
                </c:pt>
                <c:pt idx="367">
                  <c:v>1.2979427792915539E-2</c:v>
                </c:pt>
                <c:pt idx="368">
                  <c:v>1.2981929347826094E-2</c:v>
                </c:pt>
                <c:pt idx="369">
                  <c:v>1.2984417344173441E-2</c:v>
                </c:pt>
                <c:pt idx="370">
                  <c:v>1.2987027027027032E-2</c:v>
                </c:pt>
                <c:pt idx="371">
                  <c:v>1.2989487870619947E-2</c:v>
                </c:pt>
                <c:pt idx="372">
                  <c:v>1.299206989247312E-2</c:v>
                </c:pt>
                <c:pt idx="373">
                  <c:v>1.2994504021447721E-2</c:v>
                </c:pt>
                <c:pt idx="374">
                  <c:v>1.2997058823529412E-2</c:v>
                </c:pt>
                <c:pt idx="375">
                  <c:v>1.2999466666666669E-2</c:v>
                </c:pt>
                <c:pt idx="376">
                  <c:v>1.3001994680851064E-2</c:v>
                </c:pt>
                <c:pt idx="377">
                  <c:v>1.3004376657824933E-2</c:v>
                </c:pt>
                <c:pt idx="378">
                  <c:v>1.3006878306878316E-2</c:v>
                </c:pt>
                <c:pt idx="379">
                  <c:v>1.3009234828496039E-2</c:v>
                </c:pt>
                <c:pt idx="380">
                  <c:v>1.3011710526315789E-2</c:v>
                </c:pt>
                <c:pt idx="381">
                  <c:v>1.3014041994750657E-2</c:v>
                </c:pt>
                <c:pt idx="382">
                  <c:v>1.3016492146596855E-2</c:v>
                </c:pt>
                <c:pt idx="383">
                  <c:v>1.3018798955613579E-2</c:v>
                </c:pt>
                <c:pt idx="384">
                  <c:v>1.3021223958333333E-2</c:v>
                </c:pt>
                <c:pt idx="385">
                  <c:v>1.30235064935065E-2</c:v>
                </c:pt>
                <c:pt idx="386">
                  <c:v>1.3025906735751295E-2</c:v>
                </c:pt>
                <c:pt idx="387">
                  <c:v>1.3028165374677008E-2</c:v>
                </c:pt>
                <c:pt idx="388">
                  <c:v>1.303054123711341E-2</c:v>
                </c:pt>
                <c:pt idx="389">
                  <c:v>1.3032776349614403E-2</c:v>
                </c:pt>
                <c:pt idx="390">
                  <c:v>1.3035128205128215E-2</c:v>
                </c:pt>
                <c:pt idx="391">
                  <c:v>1.3037340153452683E-2</c:v>
                </c:pt>
                <c:pt idx="392">
                  <c:v>1.3039540816326531E-2</c:v>
                </c:pt>
                <c:pt idx="393">
                  <c:v>1.3041857506361321E-2</c:v>
                </c:pt>
                <c:pt idx="394">
                  <c:v>1.3044035532994921E-2</c:v>
                </c:pt>
                <c:pt idx="395">
                  <c:v>1.3046329113924055E-2</c:v>
                </c:pt>
                <c:pt idx="396">
                  <c:v>1.3048484848484853E-2</c:v>
                </c:pt>
                <c:pt idx="397">
                  <c:v>1.3050755667506303E-2</c:v>
                </c:pt>
                <c:pt idx="398">
                  <c:v>1.3052889447236189E-2</c:v>
                </c:pt>
                <c:pt idx="399">
                  <c:v>1.3055137844611531E-2</c:v>
                </c:pt>
                <c:pt idx="400">
                  <c:v>1.3057249999999998E-2</c:v>
                </c:pt>
                <c:pt idx="401">
                  <c:v>1.3059476309226938E-2</c:v>
                </c:pt>
                <c:pt idx="402">
                  <c:v>1.3061567164179107E-2</c:v>
                </c:pt>
                <c:pt idx="403">
                  <c:v>1.3063771712158818E-2</c:v>
                </c:pt>
                <c:pt idx="404">
                  <c:v>1.3065841584158421E-2</c:v>
                </c:pt>
                <c:pt idx="405">
                  <c:v>1.3068024691358031E-2</c:v>
                </c:pt>
                <c:pt idx="406">
                  <c:v>1.3070073891625619E-2</c:v>
                </c:pt>
                <c:pt idx="407">
                  <c:v>1.3072235872235872E-2</c:v>
                </c:pt>
                <c:pt idx="408">
                  <c:v>1.3074264705882358E-2</c:v>
                </c:pt>
                <c:pt idx="409">
                  <c:v>1.3076405867970663E-2</c:v>
                </c:pt>
                <c:pt idx="410">
                  <c:v>1.307841463414634E-2</c:v>
                </c:pt>
                <c:pt idx="411">
                  <c:v>1.3080535279805365E-2</c:v>
                </c:pt>
                <c:pt idx="412">
                  <c:v>1.3082524271844661E-2</c:v>
                </c:pt>
                <c:pt idx="413">
                  <c:v>1.3084503631961267E-2</c:v>
                </c:pt>
                <c:pt idx="414">
                  <c:v>1.3086594202898557E-2</c:v>
                </c:pt>
                <c:pt idx="415">
                  <c:v>1.3088554216867485E-2</c:v>
                </c:pt>
                <c:pt idx="416">
                  <c:v>1.3090625000000003E-2</c:v>
                </c:pt>
                <c:pt idx="417">
                  <c:v>1.309256594724221E-2</c:v>
                </c:pt>
                <c:pt idx="418">
                  <c:v>1.3094617224880383E-2</c:v>
                </c:pt>
                <c:pt idx="419">
                  <c:v>1.309653937947494E-2</c:v>
                </c:pt>
                <c:pt idx="420">
                  <c:v>1.3098571428571432E-2</c:v>
                </c:pt>
                <c:pt idx="421">
                  <c:v>1.3100475059382433E-2</c:v>
                </c:pt>
                <c:pt idx="422">
                  <c:v>1.3102488151658775E-2</c:v>
                </c:pt>
                <c:pt idx="423">
                  <c:v>1.3104373522458631E-2</c:v>
                </c:pt>
                <c:pt idx="424">
                  <c:v>1.3106367924528304E-2</c:v>
                </c:pt>
                <c:pt idx="425">
                  <c:v>1.3108235294117658E-2</c:v>
                </c:pt>
                <c:pt idx="426">
                  <c:v>1.3110211267605639E-2</c:v>
                </c:pt>
                <c:pt idx="427">
                  <c:v>1.3112060889929739E-2</c:v>
                </c:pt>
                <c:pt idx="428">
                  <c:v>1.3114018691588788E-2</c:v>
                </c:pt>
                <c:pt idx="429">
                  <c:v>1.3115850815850821E-2</c:v>
                </c:pt>
                <c:pt idx="430">
                  <c:v>1.3117790697674421E-2</c:v>
                </c:pt>
                <c:pt idx="431">
                  <c:v>1.3119605568445479E-2</c:v>
                </c:pt>
                <c:pt idx="432">
                  <c:v>1.3121527777777786E-2</c:v>
                </c:pt>
                <c:pt idx="433">
                  <c:v>1.3123325635103933E-2</c:v>
                </c:pt>
                <c:pt idx="434">
                  <c:v>1.3125230414746544E-2</c:v>
                </c:pt>
                <c:pt idx="435">
                  <c:v>1.3127011494252879E-2</c:v>
                </c:pt>
                <c:pt idx="436">
                  <c:v>1.3128784403669725E-2</c:v>
                </c:pt>
                <c:pt idx="437">
                  <c:v>1.3130663615560641E-2</c:v>
                </c:pt>
                <c:pt idx="438">
                  <c:v>1.3132420091324206E-2</c:v>
                </c:pt>
                <c:pt idx="439">
                  <c:v>1.3134282460136674E-2</c:v>
                </c:pt>
                <c:pt idx="440">
                  <c:v>1.3136022727272727E-2</c:v>
                </c:pt>
                <c:pt idx="441">
                  <c:v>1.3137868480725623E-2</c:v>
                </c:pt>
                <c:pt idx="442">
                  <c:v>1.3139592760180995E-2</c:v>
                </c:pt>
                <c:pt idx="443">
                  <c:v>1.314142212189616E-2</c:v>
                </c:pt>
                <c:pt idx="444">
                  <c:v>1.3143130630630641E-2</c:v>
                </c:pt>
                <c:pt idx="445">
                  <c:v>1.3144943820224712E-2</c:v>
                </c:pt>
                <c:pt idx="446">
                  <c:v>1.3146636771300445E-2</c:v>
                </c:pt>
                <c:pt idx="447">
                  <c:v>1.3148434004474277E-2</c:v>
                </c:pt>
                <c:pt idx="448">
                  <c:v>1.3150111607142861E-2</c:v>
                </c:pt>
                <c:pt idx="449">
                  <c:v>1.3151893095768382E-2</c:v>
                </c:pt>
                <c:pt idx="450">
                  <c:v>1.3153555555555559E-2</c:v>
                </c:pt>
                <c:pt idx="451">
                  <c:v>1.3155321507760541E-2</c:v>
                </c:pt>
                <c:pt idx="452">
                  <c:v>1.3156969026548674E-2</c:v>
                </c:pt>
                <c:pt idx="453">
                  <c:v>1.315871964679912E-2</c:v>
                </c:pt>
                <c:pt idx="454">
                  <c:v>1.3160352422907492E-2</c:v>
                </c:pt>
                <c:pt idx="455">
                  <c:v>1.3162087912087918E-2</c:v>
                </c:pt>
                <c:pt idx="456">
                  <c:v>1.3163706140350881E-2</c:v>
                </c:pt>
                <c:pt idx="457">
                  <c:v>1.3165426695842459E-2</c:v>
                </c:pt>
                <c:pt idx="458">
                  <c:v>1.3167030567685594E-2</c:v>
                </c:pt>
                <c:pt idx="459">
                  <c:v>1.3168627450980398E-2</c:v>
                </c:pt>
                <c:pt idx="460">
                  <c:v>1.3170326086956523E-2</c:v>
                </c:pt>
                <c:pt idx="461">
                  <c:v>1.3171908893709328E-2</c:v>
                </c:pt>
                <c:pt idx="462">
                  <c:v>1.3173593073593072E-2</c:v>
                </c:pt>
                <c:pt idx="463">
                  <c:v>1.3175161987041037E-2</c:v>
                </c:pt>
                <c:pt idx="464">
                  <c:v>1.3176831896551723E-2</c:v>
                </c:pt>
                <c:pt idx="465">
                  <c:v>1.3178387096774193E-2</c:v>
                </c:pt>
                <c:pt idx="466">
                  <c:v>1.3180042918454937E-2</c:v>
                </c:pt>
                <c:pt idx="467">
                  <c:v>1.3181584582441119E-2</c:v>
                </c:pt>
                <c:pt idx="468">
                  <c:v>1.3183226495726497E-2</c:v>
                </c:pt>
                <c:pt idx="469">
                  <c:v>1.3184754797441368E-2</c:v>
                </c:pt>
                <c:pt idx="470">
                  <c:v>1.3186063829787237E-2</c:v>
                </c:pt>
                <c:pt idx="471">
                  <c:v>1.3186199575371553E-2</c:v>
                </c:pt>
                <c:pt idx="472">
                  <c:v>1.3186440677966104E-2</c:v>
                </c:pt>
                <c:pt idx="473">
                  <c:v>1.3186680761099367E-2</c:v>
                </c:pt>
                <c:pt idx="474">
                  <c:v>1.3186814345991563E-2</c:v>
                </c:pt>
                <c:pt idx="475">
                  <c:v>1.318705263157895E-2</c:v>
                </c:pt>
                <c:pt idx="476">
                  <c:v>1.3187184873949579E-2</c:v>
                </c:pt>
                <c:pt idx="477">
                  <c:v>1.3187421383647806E-2</c:v>
                </c:pt>
                <c:pt idx="478">
                  <c:v>1.3187656903765691E-2</c:v>
                </c:pt>
                <c:pt idx="479">
                  <c:v>1.3187787056367441E-2</c:v>
                </c:pt>
                <c:pt idx="480">
                  <c:v>1.3188020833333338E-2</c:v>
                </c:pt>
                <c:pt idx="481">
                  <c:v>1.3188149688149691E-2</c:v>
                </c:pt>
                <c:pt idx="482">
                  <c:v>1.3188381742738599E-2</c:v>
                </c:pt>
                <c:pt idx="483">
                  <c:v>1.3188612836438924E-2</c:v>
                </c:pt>
                <c:pt idx="484">
                  <c:v>1.3188739669421495E-2</c:v>
                </c:pt>
                <c:pt idx="485">
                  <c:v>1.3188969072164948E-2</c:v>
                </c:pt>
                <c:pt idx="486">
                  <c:v>1.3189094650205761E-2</c:v>
                </c:pt>
                <c:pt idx="487">
                  <c:v>1.3189322381930185E-2</c:v>
                </c:pt>
                <c:pt idx="488">
                  <c:v>1.3189549180327872E-2</c:v>
                </c:pt>
                <c:pt idx="489">
                  <c:v>1.3189672801635991E-2</c:v>
                </c:pt>
                <c:pt idx="490">
                  <c:v>1.3189897959183678E-2</c:v>
                </c:pt>
                <c:pt idx="491">
                  <c:v>1.3190122199592667E-2</c:v>
                </c:pt>
                <c:pt idx="492">
                  <c:v>1.319024390243902E-2</c:v>
                </c:pt>
                <c:pt idx="493">
                  <c:v>1.3190466531440159E-2</c:v>
                </c:pt>
                <c:pt idx="494">
                  <c:v>1.319058704453442E-2</c:v>
                </c:pt>
                <c:pt idx="495">
                  <c:v>1.3190808080808086E-2</c:v>
                </c:pt>
                <c:pt idx="496">
                  <c:v>1.3191028225806456E-2</c:v>
                </c:pt>
                <c:pt idx="497">
                  <c:v>1.3191146881287729E-2</c:v>
                </c:pt>
                <c:pt idx="498">
                  <c:v>1.3191365461847394E-2</c:v>
                </c:pt>
                <c:pt idx="499">
                  <c:v>1.319148296593186E-2</c:v>
                </c:pt>
                <c:pt idx="500">
                  <c:v>1.3191700000000001E-2</c:v>
                </c:pt>
                <c:pt idx="501">
                  <c:v>1.319191616766467E-2</c:v>
                </c:pt>
                <c:pt idx="502">
                  <c:v>1.3192031872509958E-2</c:v>
                </c:pt>
                <c:pt idx="503">
                  <c:v>1.319224652087474E-2</c:v>
                </c:pt>
                <c:pt idx="504">
                  <c:v>1.3192361111111111E-2</c:v>
                </c:pt>
                <c:pt idx="505">
                  <c:v>1.3192574257425749E-2</c:v>
                </c:pt>
                <c:pt idx="506">
                  <c:v>1.3192786561264819E-2</c:v>
                </c:pt>
                <c:pt idx="507">
                  <c:v>1.3192899408284027E-2</c:v>
                </c:pt>
                <c:pt idx="508">
                  <c:v>1.3193110236220476E-2</c:v>
                </c:pt>
                <c:pt idx="509">
                  <c:v>1.3193222003929269E-2</c:v>
                </c:pt>
                <c:pt idx="510">
                  <c:v>1.319343137254902E-2</c:v>
                </c:pt>
                <c:pt idx="511">
                  <c:v>1.3193639921722115E-2</c:v>
                </c:pt>
                <c:pt idx="512">
                  <c:v>1.3193749999999999E-2</c:v>
                </c:pt>
                <c:pt idx="513">
                  <c:v>1.3193957115009746E-2</c:v>
                </c:pt>
                <c:pt idx="514">
                  <c:v>1.3194163424124512E-2</c:v>
                </c:pt>
                <c:pt idx="515">
                  <c:v>1.3194271844660203E-2</c:v>
                </c:pt>
                <c:pt idx="516">
                  <c:v>1.3194476744186053E-2</c:v>
                </c:pt>
                <c:pt idx="517">
                  <c:v>1.3194584139264992E-2</c:v>
                </c:pt>
                <c:pt idx="518">
                  <c:v>1.3194787644787653E-2</c:v>
                </c:pt>
                <c:pt idx="519">
                  <c:v>1.3194990366088639E-2</c:v>
                </c:pt>
                <c:pt idx="520">
                  <c:v>1.3195096153846146E-2</c:v>
                </c:pt>
                <c:pt idx="521">
                  <c:v>1.319529750479846E-2</c:v>
                </c:pt>
                <c:pt idx="522">
                  <c:v>1.3195402298850582E-2</c:v>
                </c:pt>
                <c:pt idx="523">
                  <c:v>1.319560229445507E-2</c:v>
                </c:pt>
                <c:pt idx="524">
                  <c:v>1.3195801526717565E-2</c:v>
                </c:pt>
                <c:pt idx="525">
                  <c:v>1.3195904761904759E-2</c:v>
                </c:pt>
                <c:pt idx="526">
                  <c:v>1.3196102661596959E-2</c:v>
                </c:pt>
                <c:pt idx="527">
                  <c:v>1.3196204933586338E-2</c:v>
                </c:pt>
                <c:pt idx="528">
                  <c:v>1.3196401515151519E-2</c:v>
                </c:pt>
                <c:pt idx="529">
                  <c:v>1.3196597353497165E-2</c:v>
                </c:pt>
                <c:pt idx="530">
                  <c:v>1.3196698113207549E-2</c:v>
                </c:pt>
                <c:pt idx="531">
                  <c:v>1.3196892655367236E-2</c:v>
                </c:pt>
                <c:pt idx="532">
                  <c:v>1.3196992481203004E-2</c:v>
                </c:pt>
                <c:pt idx="533">
                  <c:v>1.3197185741088188E-2</c:v>
                </c:pt>
                <c:pt idx="534">
                  <c:v>1.3197378277153561E-2</c:v>
                </c:pt>
                <c:pt idx="535">
                  <c:v>1.3197476635514021E-2</c:v>
                </c:pt>
                <c:pt idx="536">
                  <c:v>1.3197667910447759E-2</c:v>
                </c:pt>
                <c:pt idx="537">
                  <c:v>1.319785847299814E-2</c:v>
                </c:pt>
                <c:pt idx="538">
                  <c:v>1.3197955390334578E-2</c:v>
                </c:pt>
                <c:pt idx="539">
                  <c:v>1.3198144712430427E-2</c:v>
                </c:pt>
                <c:pt idx="540">
                  <c:v>1.3198240740740738E-2</c:v>
                </c:pt>
                <c:pt idx="541">
                  <c:v>1.3198428835489833E-2</c:v>
                </c:pt>
                <c:pt idx="542">
                  <c:v>1.3198616236162366E-2</c:v>
                </c:pt>
                <c:pt idx="543">
                  <c:v>1.3198710865561699E-2</c:v>
                </c:pt>
                <c:pt idx="544">
                  <c:v>1.3198897058823529E-2</c:v>
                </c:pt>
                <c:pt idx="545">
                  <c:v>1.3198990825688074E-2</c:v>
                </c:pt>
                <c:pt idx="546">
                  <c:v>1.3199175824175825E-2</c:v>
                </c:pt>
                <c:pt idx="547">
                  <c:v>1.3199360146252285E-2</c:v>
                </c:pt>
                <c:pt idx="548">
                  <c:v>1.3199452554744518E-2</c:v>
                </c:pt>
                <c:pt idx="549">
                  <c:v>1.3199635701275044E-2</c:v>
                </c:pt>
                <c:pt idx="550">
                  <c:v>1.3199727272727276E-2</c:v>
                </c:pt>
                <c:pt idx="551">
                  <c:v>1.3199909255898369E-2</c:v>
                </c:pt>
                <c:pt idx="552">
                  <c:v>1.3200090579710147E-2</c:v>
                </c:pt>
                <c:pt idx="553">
                  <c:v>1.3200180831826403E-2</c:v>
                </c:pt>
                <c:pt idx="554">
                  <c:v>1.3200361010830334E-2</c:v>
                </c:pt>
                <c:pt idx="555">
                  <c:v>1.3200450450450457E-2</c:v>
                </c:pt>
                <c:pt idx="556">
                  <c:v>1.3200629496402888E-2</c:v>
                </c:pt>
                <c:pt idx="557">
                  <c:v>1.3200807899461405E-2</c:v>
                </c:pt>
                <c:pt idx="558">
                  <c:v>1.3200896057347674E-2</c:v>
                </c:pt>
                <c:pt idx="559">
                  <c:v>1.3201073345259402E-2</c:v>
                </c:pt>
                <c:pt idx="560">
                  <c:v>1.3201160714285724E-2</c:v>
                </c:pt>
                <c:pt idx="561">
                  <c:v>1.3201336898395723E-2</c:v>
                </c:pt>
                <c:pt idx="562">
                  <c:v>1.3201512455516021E-2</c:v>
                </c:pt>
                <c:pt idx="563">
                  <c:v>1.3201598579040855E-2</c:v>
                </c:pt>
                <c:pt idx="564">
                  <c:v>1.3201773049645399E-2</c:v>
                </c:pt>
                <c:pt idx="565">
                  <c:v>1.320194690265486E-2</c:v>
                </c:pt>
                <c:pt idx="566">
                  <c:v>1.3202031802120146E-2</c:v>
                </c:pt>
                <c:pt idx="567">
                  <c:v>1.3202204585537921E-2</c:v>
                </c:pt>
                <c:pt idx="568">
                  <c:v>1.3202288732394362E-2</c:v>
                </c:pt>
                <c:pt idx="569">
                  <c:v>1.3202460456942008E-2</c:v>
                </c:pt>
                <c:pt idx="570">
                  <c:v>1.3202631578947374E-2</c:v>
                </c:pt>
                <c:pt idx="571">
                  <c:v>1.3202714535901926E-2</c:v>
                </c:pt>
                <c:pt idx="572">
                  <c:v>1.3202884615384627E-2</c:v>
                </c:pt>
                <c:pt idx="573">
                  <c:v>1.320296684118674E-2</c:v>
                </c:pt>
                <c:pt idx="574">
                  <c:v>1.3203135888501746E-2</c:v>
                </c:pt>
                <c:pt idx="575">
                  <c:v>1.3203304347826097E-2</c:v>
                </c:pt>
                <c:pt idx="576">
                  <c:v>1.3203385416666675E-2</c:v>
                </c:pt>
                <c:pt idx="577">
                  <c:v>1.3203552859618726E-2</c:v>
                </c:pt>
                <c:pt idx="578">
                  <c:v>1.3203633217993081E-2</c:v>
                </c:pt>
                <c:pt idx="579">
                  <c:v>1.3203799654576862E-2</c:v>
                </c:pt>
                <c:pt idx="580">
                  <c:v>1.320396551724138E-2</c:v>
                </c:pt>
                <c:pt idx="581">
                  <c:v>1.3204044750430296E-2</c:v>
                </c:pt>
                <c:pt idx="582">
                  <c:v>1.3204209621993127E-2</c:v>
                </c:pt>
                <c:pt idx="583">
                  <c:v>1.3204288164665531E-2</c:v>
                </c:pt>
                <c:pt idx="584">
                  <c:v>1.320445205479452E-2</c:v>
                </c:pt>
                <c:pt idx="585">
                  <c:v>1.3204615384615391E-2</c:v>
                </c:pt>
                <c:pt idx="586">
                  <c:v>1.3204692832764504E-2</c:v>
                </c:pt>
                <c:pt idx="587">
                  <c:v>1.3204855195911424E-2</c:v>
                </c:pt>
                <c:pt idx="588">
                  <c:v>1.3205017006802721E-2</c:v>
                </c:pt>
                <c:pt idx="589">
                  <c:v>1.3205093378607809E-2</c:v>
                </c:pt>
                <c:pt idx="590">
                  <c:v>1.3205254237288145E-2</c:v>
                </c:pt>
                <c:pt idx="591">
                  <c:v>1.3205329949238589E-2</c:v>
                </c:pt>
                <c:pt idx="592">
                  <c:v>1.320548986486487E-2</c:v>
                </c:pt>
                <c:pt idx="593">
                  <c:v>1.3205649241146717E-2</c:v>
                </c:pt>
                <c:pt idx="594">
                  <c:v>1.3205723905723906E-2</c:v>
                </c:pt>
                <c:pt idx="595">
                  <c:v>1.320588235294118E-2</c:v>
                </c:pt>
                <c:pt idx="596">
                  <c:v>1.3205956375838927E-2</c:v>
                </c:pt>
                <c:pt idx="597">
                  <c:v>1.3206113902847571E-2</c:v>
                </c:pt>
                <c:pt idx="598">
                  <c:v>1.3206270903010039E-2</c:v>
                </c:pt>
                <c:pt idx="599">
                  <c:v>1.3206343906510853E-2</c:v>
                </c:pt>
                <c:pt idx="600">
                  <c:v>1.3206499999999999E-2</c:v>
                </c:pt>
                <c:pt idx="601">
                  <c:v>1.3206572379367728E-2</c:v>
                </c:pt>
                <c:pt idx="602">
                  <c:v>1.3206727574750833E-2</c:v>
                </c:pt>
                <c:pt idx="603">
                  <c:v>1.3206882255389721E-2</c:v>
                </c:pt>
                <c:pt idx="604">
                  <c:v>1.3206953642384112E-2</c:v>
                </c:pt>
                <c:pt idx="605">
                  <c:v>1.3207107438016535E-2</c:v>
                </c:pt>
                <c:pt idx="606">
                  <c:v>1.320717821782179E-2</c:v>
                </c:pt>
                <c:pt idx="607">
                  <c:v>1.3207331136738065E-2</c:v>
                </c:pt>
                <c:pt idx="608">
                  <c:v>1.320748355263158E-2</c:v>
                </c:pt>
                <c:pt idx="609">
                  <c:v>1.3207553366174062E-2</c:v>
                </c:pt>
                <c:pt idx="610">
                  <c:v>1.3207704918032793E-2</c:v>
                </c:pt>
                <c:pt idx="611">
                  <c:v>1.3207855973813425E-2</c:v>
                </c:pt>
                <c:pt idx="612">
                  <c:v>1.3207924836601312E-2</c:v>
                </c:pt>
                <c:pt idx="613">
                  <c:v>1.3208075040783045E-2</c:v>
                </c:pt>
                <c:pt idx="614">
                  <c:v>1.3208143322475571E-2</c:v>
                </c:pt>
                <c:pt idx="615">
                  <c:v>1.320829268292683E-2</c:v>
                </c:pt>
                <c:pt idx="616">
                  <c:v>1.3208441558441558E-2</c:v>
                </c:pt>
                <c:pt idx="617">
                  <c:v>1.320850891410049E-2</c:v>
                </c:pt>
                <c:pt idx="618">
                  <c:v>1.3208656957928798E-2</c:v>
                </c:pt>
                <c:pt idx="619">
                  <c:v>1.3208723747980624E-2</c:v>
                </c:pt>
                <c:pt idx="620">
                  <c:v>1.3208870967741941E-2</c:v>
                </c:pt>
                <c:pt idx="621">
                  <c:v>1.3209017713365544E-2</c:v>
                </c:pt>
                <c:pt idx="622">
                  <c:v>1.3209083601286179E-2</c:v>
                </c:pt>
                <c:pt idx="623">
                  <c:v>1.3209229534510441E-2</c:v>
                </c:pt>
                <c:pt idx="624">
                  <c:v>1.3209294871794865E-2</c:v>
                </c:pt>
                <c:pt idx="625">
                  <c:v>1.3209440000000001E-2</c:v>
                </c:pt>
              </c:numCache>
            </c:numRef>
          </c:val>
          <c:smooth val="0"/>
          <c:extLst>
            <c:ext xmlns:c16="http://schemas.microsoft.com/office/drawing/2014/chart" uri="{C3380CC4-5D6E-409C-BE32-E72D297353CC}">
              <c16:uniqueId val="{00000003-4999-48A7-981D-29F5BED48ADF}"/>
            </c:ext>
          </c:extLst>
        </c:ser>
        <c:ser>
          <c:idx val="24"/>
          <c:order val="4"/>
          <c:tx>
            <c:strRef>
              <c:f>'Data - Veroasteet 2015'!$Z$3</c:f>
              <c:strCache>
                <c:ptCount val="1"/>
                <c:pt idx="0">
                  <c:v>Yle-vero</c:v>
                </c:pt>
              </c:strCache>
            </c:strRef>
          </c:tx>
          <c:spPr>
            <a:ln w="25400">
              <a:solidFill>
                <a:schemeClr val="accent5"/>
              </a:solidFill>
              <a:prstDash val="lgDashDot"/>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2015'!$Z$4:$Z$629</c:f>
              <c:numCache>
                <c:formatCode>0.00%</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6.2195121951219472E-3</c:v>
                </c:pt>
                <c:pt idx="42">
                  <c:v>6.1904761904761803E-3</c:v>
                </c:pt>
                <c:pt idx="43">
                  <c:v>6.2790697674418782E-3</c:v>
                </c:pt>
                <c:pt idx="44">
                  <c:v>6.2500000000000082E-3</c:v>
                </c:pt>
                <c:pt idx="45">
                  <c:v>6.2222222222222297E-3</c:v>
                </c:pt>
                <c:pt idx="46">
                  <c:v>6.3043478260869654E-3</c:v>
                </c:pt>
                <c:pt idx="47">
                  <c:v>6.2765957446808589E-3</c:v>
                </c:pt>
                <c:pt idx="48">
                  <c:v>6.3541666666666607E-3</c:v>
                </c:pt>
                <c:pt idx="49">
                  <c:v>6.3265306122449044E-3</c:v>
                </c:pt>
                <c:pt idx="50">
                  <c:v>6.3000000000000139E-3</c:v>
                </c:pt>
                <c:pt idx="51">
                  <c:v>6.37254901960785E-3</c:v>
                </c:pt>
                <c:pt idx="52">
                  <c:v>6.3461538461538503E-3</c:v>
                </c:pt>
                <c:pt idx="53">
                  <c:v>6.3207547169811269E-3</c:v>
                </c:pt>
                <c:pt idx="54">
                  <c:v>6.3888888888888884E-3</c:v>
                </c:pt>
                <c:pt idx="55">
                  <c:v>6.3636363636363647E-3</c:v>
                </c:pt>
                <c:pt idx="56">
                  <c:v>6.3392857142857174E-3</c:v>
                </c:pt>
                <c:pt idx="57">
                  <c:v>6.4035087719298322E-3</c:v>
                </c:pt>
                <c:pt idx="58">
                  <c:v>6.379310344827584E-3</c:v>
                </c:pt>
                <c:pt idx="59">
                  <c:v>6.4406779661016931E-3</c:v>
                </c:pt>
                <c:pt idx="60">
                  <c:v>6.4166666666666712E-3</c:v>
                </c:pt>
                <c:pt idx="61">
                  <c:v>6.3934426229508325E-3</c:v>
                </c:pt>
                <c:pt idx="62">
                  <c:v>6.4516129032258125E-3</c:v>
                </c:pt>
                <c:pt idx="63">
                  <c:v>6.428571428571438E-3</c:v>
                </c:pt>
                <c:pt idx="64">
                  <c:v>6.4062500000000066E-3</c:v>
                </c:pt>
                <c:pt idx="65">
                  <c:v>6.4615384615384491E-3</c:v>
                </c:pt>
                <c:pt idx="66">
                  <c:v>6.4393939393939306E-3</c:v>
                </c:pt>
                <c:pt idx="67">
                  <c:v>6.417910447761202E-3</c:v>
                </c:pt>
                <c:pt idx="68">
                  <c:v>6.4705882352941203E-3</c:v>
                </c:pt>
                <c:pt idx="69">
                  <c:v>6.4492753623188511E-3</c:v>
                </c:pt>
                <c:pt idx="70">
                  <c:v>6.428571428571438E-3</c:v>
                </c:pt>
                <c:pt idx="71">
                  <c:v>6.478873239436622E-3</c:v>
                </c:pt>
                <c:pt idx="72">
                  <c:v>6.4583333333333342E-3</c:v>
                </c:pt>
                <c:pt idx="73">
                  <c:v>6.5068493150684976E-3</c:v>
                </c:pt>
                <c:pt idx="74">
                  <c:v>6.486486486486507E-3</c:v>
                </c:pt>
                <c:pt idx="75">
                  <c:v>6.4666666666666796E-3</c:v>
                </c:pt>
                <c:pt idx="76">
                  <c:v>6.5131578947368336E-3</c:v>
                </c:pt>
                <c:pt idx="77">
                  <c:v>6.4935064935064714E-3</c:v>
                </c:pt>
                <c:pt idx="78">
                  <c:v>6.4743589743589706E-3</c:v>
                </c:pt>
                <c:pt idx="79">
                  <c:v>6.5189873417721422E-3</c:v>
                </c:pt>
                <c:pt idx="80">
                  <c:v>6.5000000000000092E-3</c:v>
                </c:pt>
                <c:pt idx="81">
                  <c:v>6.4814814814814822E-3</c:v>
                </c:pt>
                <c:pt idx="82">
                  <c:v>6.5243902439024726E-3</c:v>
                </c:pt>
                <c:pt idx="83">
                  <c:v>6.5060240963855402E-3</c:v>
                </c:pt>
                <c:pt idx="84">
                  <c:v>6.5476190476190521E-3</c:v>
                </c:pt>
                <c:pt idx="85">
                  <c:v>6.5294117647058704E-3</c:v>
                </c:pt>
                <c:pt idx="86">
                  <c:v>6.511627906976767E-3</c:v>
                </c:pt>
                <c:pt idx="87">
                  <c:v>6.5517241379310391E-3</c:v>
                </c:pt>
                <c:pt idx="88">
                  <c:v>6.5340909090909078E-3</c:v>
                </c:pt>
                <c:pt idx="89">
                  <c:v>6.5168539325842524E-3</c:v>
                </c:pt>
                <c:pt idx="90">
                  <c:v>6.5555555555555653E-3</c:v>
                </c:pt>
                <c:pt idx="91">
                  <c:v>6.5384615384615798E-3</c:v>
                </c:pt>
                <c:pt idx="92">
                  <c:v>6.5217391304347762E-3</c:v>
                </c:pt>
                <c:pt idx="93">
                  <c:v>6.5591397849462428E-3</c:v>
                </c:pt>
                <c:pt idx="94">
                  <c:v>6.5425531914893344E-3</c:v>
                </c:pt>
                <c:pt idx="95">
                  <c:v>6.52631578947369E-3</c:v>
                </c:pt>
                <c:pt idx="96">
                  <c:v>6.5625000000000284E-3</c:v>
                </c:pt>
                <c:pt idx="97">
                  <c:v>6.546391752577322E-3</c:v>
                </c:pt>
                <c:pt idx="98">
                  <c:v>6.5816326530612236E-3</c:v>
                </c:pt>
                <c:pt idx="99">
                  <c:v>6.5656565656565802E-3</c:v>
                </c:pt>
                <c:pt idx="100">
                  <c:v>6.550000000000002E-3</c:v>
                </c:pt>
                <c:pt idx="101">
                  <c:v>6.5841584158415917E-3</c:v>
                </c:pt>
                <c:pt idx="102">
                  <c:v>6.5686274509803898E-3</c:v>
                </c:pt>
                <c:pt idx="103">
                  <c:v>6.5533980582524205E-3</c:v>
                </c:pt>
                <c:pt idx="104">
                  <c:v>6.5865384615384787E-3</c:v>
                </c:pt>
                <c:pt idx="105">
                  <c:v>6.5714285714285909E-3</c:v>
                </c:pt>
                <c:pt idx="106">
                  <c:v>6.556603773584916E-3</c:v>
                </c:pt>
                <c:pt idx="107">
                  <c:v>6.5887850467289677E-3</c:v>
                </c:pt>
                <c:pt idx="108">
                  <c:v>6.5740740740740933E-3</c:v>
                </c:pt>
                <c:pt idx="109">
                  <c:v>6.5596330275229401E-3</c:v>
                </c:pt>
                <c:pt idx="110">
                  <c:v>6.5000000000000092E-3</c:v>
                </c:pt>
                <c:pt idx="111">
                  <c:v>6.4414414414414346E-3</c:v>
                </c:pt>
                <c:pt idx="112">
                  <c:v>6.3839285714285543E-3</c:v>
                </c:pt>
                <c:pt idx="113">
                  <c:v>6.327433628318585E-3</c:v>
                </c:pt>
                <c:pt idx="114">
                  <c:v>6.2719298245614043E-3</c:v>
                </c:pt>
                <c:pt idx="115">
                  <c:v>6.217391304347843E-3</c:v>
                </c:pt>
                <c:pt idx="116">
                  <c:v>6.1637931034482524E-3</c:v>
                </c:pt>
                <c:pt idx="117">
                  <c:v>6.1111111111111262E-3</c:v>
                </c:pt>
                <c:pt idx="118">
                  <c:v>6.059322033898311E-3</c:v>
                </c:pt>
                <c:pt idx="119">
                  <c:v>6.0084033613445643E-3</c:v>
                </c:pt>
                <c:pt idx="120">
                  <c:v>5.9583333333333476E-3</c:v>
                </c:pt>
                <c:pt idx="121">
                  <c:v>5.9090909090908942E-3</c:v>
                </c:pt>
                <c:pt idx="122">
                  <c:v>5.8606557377049468E-3</c:v>
                </c:pt>
                <c:pt idx="123">
                  <c:v>5.8130081300812901E-3</c:v>
                </c:pt>
                <c:pt idx="124">
                  <c:v>5.76612903225804E-3</c:v>
                </c:pt>
                <c:pt idx="125">
                  <c:v>5.7200000000000046E-3</c:v>
                </c:pt>
                <c:pt idx="126">
                  <c:v>5.6746031746031716E-3</c:v>
                </c:pt>
                <c:pt idx="127">
                  <c:v>5.6299212598425186E-3</c:v>
                </c:pt>
                <c:pt idx="128">
                  <c:v>5.5859374999999989E-3</c:v>
                </c:pt>
                <c:pt idx="129">
                  <c:v>5.5426356589147463E-3</c:v>
                </c:pt>
                <c:pt idx="130">
                  <c:v>5.4999999999999806E-3</c:v>
                </c:pt>
                <c:pt idx="131">
                  <c:v>5.4580152671755682E-3</c:v>
                </c:pt>
                <c:pt idx="132">
                  <c:v>5.4166666666666547E-3</c:v>
                </c:pt>
                <c:pt idx="133">
                  <c:v>5.3759398496240358E-3</c:v>
                </c:pt>
                <c:pt idx="134">
                  <c:v>5.3358208955223991E-3</c:v>
                </c:pt>
                <c:pt idx="135">
                  <c:v>5.2962962962963007E-3</c:v>
                </c:pt>
                <c:pt idx="136">
                  <c:v>5.2573529411764908E-3</c:v>
                </c:pt>
                <c:pt idx="137">
                  <c:v>5.2189781021897723E-3</c:v>
                </c:pt>
                <c:pt idx="138">
                  <c:v>5.1811594202898804E-3</c:v>
                </c:pt>
                <c:pt idx="139">
                  <c:v>5.1438848920863367E-3</c:v>
                </c:pt>
                <c:pt idx="140">
                  <c:v>5.1071428571428379E-3</c:v>
                </c:pt>
                <c:pt idx="141">
                  <c:v>5.0709219858156053E-3</c:v>
                </c:pt>
                <c:pt idx="142">
                  <c:v>5.035211267605616E-3</c:v>
                </c:pt>
                <c:pt idx="143">
                  <c:v>5.0000000000000062E-3</c:v>
                </c:pt>
                <c:pt idx="144">
                  <c:v>4.9652777777778323E-3</c:v>
                </c:pt>
                <c:pt idx="145">
                  <c:v>4.9310344827585883E-3</c:v>
                </c:pt>
                <c:pt idx="146">
                  <c:v>4.8972602739726402E-3</c:v>
                </c:pt>
                <c:pt idx="147">
                  <c:v>4.8639455782313046E-3</c:v>
                </c:pt>
                <c:pt idx="148">
                  <c:v>4.8310810810811046E-3</c:v>
                </c:pt>
                <c:pt idx="149">
                  <c:v>4.7986577181208289E-3</c:v>
                </c:pt>
                <c:pt idx="150">
                  <c:v>4.7666666666666413E-3</c:v>
                </c:pt>
                <c:pt idx="151">
                  <c:v>4.7350993377483514E-3</c:v>
                </c:pt>
                <c:pt idx="152">
                  <c:v>4.7039473684210584E-3</c:v>
                </c:pt>
                <c:pt idx="153">
                  <c:v>4.6732026143790932E-3</c:v>
                </c:pt>
                <c:pt idx="154">
                  <c:v>4.6428571428571153E-3</c:v>
                </c:pt>
                <c:pt idx="155">
                  <c:v>4.6129032258064306E-3</c:v>
                </c:pt>
                <c:pt idx="156">
                  <c:v>4.5833333333332761E-3</c:v>
                </c:pt>
                <c:pt idx="157">
                  <c:v>4.5541401273885293E-3</c:v>
                </c:pt>
                <c:pt idx="158">
                  <c:v>4.5253164556962044E-3</c:v>
                </c:pt>
                <c:pt idx="159">
                  <c:v>4.4968553459119884E-3</c:v>
                </c:pt>
                <c:pt idx="160">
                  <c:v>4.4687499999999693E-3</c:v>
                </c:pt>
                <c:pt idx="161">
                  <c:v>4.4409937888198504E-3</c:v>
                </c:pt>
                <c:pt idx="162">
                  <c:v>4.4135802469135715E-3</c:v>
                </c:pt>
                <c:pt idx="163">
                  <c:v>4.3865030674846732E-3</c:v>
                </c:pt>
                <c:pt idx="164">
                  <c:v>4.359756097561009E-3</c:v>
                </c:pt>
                <c:pt idx="165">
                  <c:v>4.3333333333333036E-3</c:v>
                </c:pt>
                <c:pt idx="166">
                  <c:v>4.3072289156627112E-3</c:v>
                </c:pt>
                <c:pt idx="167">
                  <c:v>4.2814371257484697E-3</c:v>
                </c:pt>
                <c:pt idx="168">
                  <c:v>4.255952380952336E-3</c:v>
                </c:pt>
                <c:pt idx="169">
                  <c:v>4.2307692307692072E-3</c:v>
                </c:pt>
                <c:pt idx="170">
                  <c:v>4.2058823529412277E-3</c:v>
                </c:pt>
                <c:pt idx="171">
                  <c:v>4.181286549707619E-3</c:v>
                </c:pt>
                <c:pt idx="172">
                  <c:v>4.1569767441860805E-3</c:v>
                </c:pt>
                <c:pt idx="173">
                  <c:v>4.1329479768786315E-3</c:v>
                </c:pt>
                <c:pt idx="174">
                  <c:v>4.1091954022988725E-3</c:v>
                </c:pt>
                <c:pt idx="175">
                  <c:v>4.0857142857143062E-3</c:v>
                </c:pt>
                <c:pt idx="176">
                  <c:v>4.0624999999999706E-3</c:v>
                </c:pt>
                <c:pt idx="177">
                  <c:v>4.0395480225988746E-3</c:v>
                </c:pt>
                <c:pt idx="178">
                  <c:v>4.0168539325842771E-3</c:v>
                </c:pt>
                <c:pt idx="179">
                  <c:v>3.9944134078213085E-3</c:v>
                </c:pt>
                <c:pt idx="180">
                  <c:v>3.9722222222222112E-3</c:v>
                </c:pt>
                <c:pt idx="181">
                  <c:v>3.9502762430939642E-3</c:v>
                </c:pt>
                <c:pt idx="182">
                  <c:v>3.9285714285714497E-3</c:v>
                </c:pt>
                <c:pt idx="183">
                  <c:v>3.9071038251365948E-3</c:v>
                </c:pt>
                <c:pt idx="184">
                  <c:v>3.8858695652173049E-3</c:v>
                </c:pt>
                <c:pt idx="185">
                  <c:v>3.8648648648648698E-3</c:v>
                </c:pt>
                <c:pt idx="186">
                  <c:v>3.8440860215053236E-3</c:v>
                </c:pt>
                <c:pt idx="187">
                  <c:v>3.823529411764671E-3</c:v>
                </c:pt>
                <c:pt idx="188">
                  <c:v>3.8031914893617591E-3</c:v>
                </c:pt>
                <c:pt idx="189">
                  <c:v>3.7830687830688334E-3</c:v>
                </c:pt>
                <c:pt idx="190">
                  <c:v>3.7631578947368029E-3</c:v>
                </c:pt>
                <c:pt idx="191">
                  <c:v>3.7434554973821985E-3</c:v>
                </c:pt>
                <c:pt idx="192">
                  <c:v>3.7239583333333335E-3</c:v>
                </c:pt>
                <c:pt idx="193">
                  <c:v>3.7046632124352347E-3</c:v>
                </c:pt>
                <c:pt idx="194">
                  <c:v>3.6855670103091995E-3</c:v>
                </c:pt>
                <c:pt idx="195">
                  <c:v>3.6666666666666523E-3</c:v>
                </c:pt>
                <c:pt idx="196">
                  <c:v>3.6479591836735001E-3</c:v>
                </c:pt>
                <c:pt idx="197">
                  <c:v>3.6294416243654601E-3</c:v>
                </c:pt>
                <c:pt idx="198">
                  <c:v>3.6111111111110658E-3</c:v>
                </c:pt>
                <c:pt idx="199">
                  <c:v>3.5929648241205814E-3</c:v>
                </c:pt>
                <c:pt idx="200">
                  <c:v>3.5749999999999402E-3</c:v>
                </c:pt>
                <c:pt idx="201">
                  <c:v>3.5572139303482464E-3</c:v>
                </c:pt>
                <c:pt idx="202">
                  <c:v>3.5396039603960432E-3</c:v>
                </c:pt>
                <c:pt idx="203">
                  <c:v>3.5221674876847473E-3</c:v>
                </c:pt>
                <c:pt idx="204">
                  <c:v>3.5049019607843474E-3</c:v>
                </c:pt>
                <c:pt idx="205">
                  <c:v>3.4878048780487845E-3</c:v>
                </c:pt>
                <c:pt idx="206">
                  <c:v>3.470873786407759E-3</c:v>
                </c:pt>
                <c:pt idx="207">
                  <c:v>3.4541062801932152E-3</c:v>
                </c:pt>
                <c:pt idx="208">
                  <c:v>3.4374999999999822E-3</c:v>
                </c:pt>
                <c:pt idx="209">
                  <c:v>3.4210526315789358E-3</c:v>
                </c:pt>
                <c:pt idx="210">
                  <c:v>3.4047619047619122E-3</c:v>
                </c:pt>
                <c:pt idx="211">
                  <c:v>3.3886255924170396E-3</c:v>
                </c:pt>
                <c:pt idx="212">
                  <c:v>3.3726415094339482E-3</c:v>
                </c:pt>
                <c:pt idx="213">
                  <c:v>3.3568075117371152E-3</c:v>
                </c:pt>
                <c:pt idx="214">
                  <c:v>3.3411214953270605E-3</c:v>
                </c:pt>
                <c:pt idx="215">
                  <c:v>3.3255813953488866E-3</c:v>
                </c:pt>
                <c:pt idx="216">
                  <c:v>3.3101851851852207E-3</c:v>
                </c:pt>
                <c:pt idx="217">
                  <c:v>3.294930875576032E-3</c:v>
                </c:pt>
                <c:pt idx="218">
                  <c:v>3.2798165137614692E-3</c:v>
                </c:pt>
                <c:pt idx="219">
                  <c:v>3.2648401826484439E-3</c:v>
                </c:pt>
                <c:pt idx="220">
                  <c:v>3.249999999999976E-3</c:v>
                </c:pt>
                <c:pt idx="221">
                  <c:v>3.2352941176470602E-3</c:v>
                </c:pt>
                <c:pt idx="222">
                  <c:v>3.2207207207207177E-3</c:v>
                </c:pt>
                <c:pt idx="223">
                  <c:v>3.2062780269058182E-3</c:v>
                </c:pt>
                <c:pt idx="224">
                  <c:v>3.191964285714278E-3</c:v>
                </c:pt>
                <c:pt idx="225">
                  <c:v>3.177777777777782E-3</c:v>
                </c:pt>
                <c:pt idx="226">
                  <c:v>3.1637168141593359E-3</c:v>
                </c:pt>
                <c:pt idx="227">
                  <c:v>3.1497797356828134E-3</c:v>
                </c:pt>
                <c:pt idx="228">
                  <c:v>3.1359649122807429E-3</c:v>
                </c:pt>
                <c:pt idx="229">
                  <c:v>3.1222707423581037E-3</c:v>
                </c:pt>
                <c:pt idx="230">
                  <c:v>3.1086956521739215E-3</c:v>
                </c:pt>
                <c:pt idx="231">
                  <c:v>3.0952380952380953E-3</c:v>
                </c:pt>
                <c:pt idx="232">
                  <c:v>3.0818965517241405E-3</c:v>
                </c:pt>
                <c:pt idx="233">
                  <c:v>3.068669527897029E-3</c:v>
                </c:pt>
                <c:pt idx="234">
                  <c:v>3.0555555555555891E-3</c:v>
                </c:pt>
                <c:pt idx="235">
                  <c:v>3.0425531914893282E-3</c:v>
                </c:pt>
                <c:pt idx="236">
                  <c:v>3.0296610169491811E-3</c:v>
                </c:pt>
                <c:pt idx="237">
                  <c:v>3.0168776371308206E-3</c:v>
                </c:pt>
                <c:pt idx="238">
                  <c:v>3.0042016806722813E-3</c:v>
                </c:pt>
                <c:pt idx="239">
                  <c:v>2.9916317991631751E-3</c:v>
                </c:pt>
                <c:pt idx="240">
                  <c:v>2.9791666666667002E-3</c:v>
                </c:pt>
                <c:pt idx="241">
                  <c:v>2.9668049792531677E-3</c:v>
                </c:pt>
                <c:pt idx="242">
                  <c:v>2.9545454545454874E-3</c:v>
                </c:pt>
                <c:pt idx="243">
                  <c:v>2.9423868312757348E-3</c:v>
                </c:pt>
                <c:pt idx="244">
                  <c:v>2.9303278688525025E-3</c:v>
                </c:pt>
                <c:pt idx="245">
                  <c:v>2.9183673469387892E-3</c:v>
                </c:pt>
                <c:pt idx="246">
                  <c:v>2.9065040650406724E-3</c:v>
                </c:pt>
                <c:pt idx="247">
                  <c:v>2.8947368421052846E-3</c:v>
                </c:pt>
                <c:pt idx="248">
                  <c:v>2.883064516129076E-3</c:v>
                </c:pt>
                <c:pt idx="249">
                  <c:v>2.8714859437751197E-3</c:v>
                </c:pt>
                <c:pt idx="250">
                  <c:v>2.8600000000000292E-3</c:v>
                </c:pt>
                <c:pt idx="251">
                  <c:v>2.8486055776892893E-3</c:v>
                </c:pt>
                <c:pt idx="252">
                  <c:v>2.8373015873015568E-3</c:v>
                </c:pt>
                <c:pt idx="253">
                  <c:v>2.826086956521757E-3</c:v>
                </c:pt>
                <c:pt idx="254">
                  <c:v>2.8149606299213152E-3</c:v>
                </c:pt>
                <c:pt idx="255">
                  <c:v>2.8039215686274685E-3</c:v>
                </c:pt>
                <c:pt idx="256">
                  <c:v>2.7929687500000697E-3</c:v>
                </c:pt>
                <c:pt idx="257">
                  <c:v>2.7821011673152558E-3</c:v>
                </c:pt>
                <c:pt idx="258">
                  <c:v>2.7713178294573888E-3</c:v>
                </c:pt>
                <c:pt idx="259">
                  <c:v>2.7606177606177588E-3</c:v>
                </c:pt>
                <c:pt idx="260">
                  <c:v>2.7500000000000866E-3</c:v>
                </c:pt>
                <c:pt idx="261">
                  <c:v>2.7394636015325999E-3</c:v>
                </c:pt>
                <c:pt idx="262">
                  <c:v>2.7290076335878552E-3</c:v>
                </c:pt>
                <c:pt idx="263">
                  <c:v>2.7186311787071888E-3</c:v>
                </c:pt>
                <c:pt idx="264">
                  <c:v>2.708333333333369E-3</c:v>
                </c:pt>
                <c:pt idx="265">
                  <c:v>2.6981132075472609E-3</c:v>
                </c:pt>
                <c:pt idx="266">
                  <c:v>2.6879699248119624E-3</c:v>
                </c:pt>
                <c:pt idx="267">
                  <c:v>2.677902621722906E-3</c:v>
                </c:pt>
                <c:pt idx="268">
                  <c:v>2.6679104477613262E-3</c:v>
                </c:pt>
                <c:pt idx="269">
                  <c:v>2.6579925650557236E-3</c:v>
                </c:pt>
                <c:pt idx="270">
                  <c:v>2.6481481481481226E-3</c:v>
                </c:pt>
                <c:pt idx="271">
                  <c:v>2.6383763837638519E-3</c:v>
                </c:pt>
                <c:pt idx="272">
                  <c:v>2.6286764705882315E-3</c:v>
                </c:pt>
                <c:pt idx="273">
                  <c:v>2.6190476190476875E-3</c:v>
                </c:pt>
                <c:pt idx="274">
                  <c:v>2.6094890510949282E-3</c:v>
                </c:pt>
                <c:pt idx="275">
                  <c:v>2.600000000000048E-3</c:v>
                </c:pt>
                <c:pt idx="276">
                  <c:v>2.590579710144981E-3</c:v>
                </c:pt>
                <c:pt idx="277">
                  <c:v>2.5812274368231533E-3</c:v>
                </c:pt>
                <c:pt idx="278">
                  <c:v>2.5719424460432508E-3</c:v>
                </c:pt>
                <c:pt idx="279">
                  <c:v>2.5627240143369389E-3</c:v>
                </c:pt>
                <c:pt idx="280">
                  <c:v>2.553571428571435E-3</c:v>
                </c:pt>
                <c:pt idx="281">
                  <c:v>2.5444839857651788E-3</c:v>
                </c:pt>
                <c:pt idx="282">
                  <c:v>2.5354609929078009E-3</c:v>
                </c:pt>
                <c:pt idx="283">
                  <c:v>2.5265017667844853E-3</c:v>
                </c:pt>
                <c:pt idx="284">
                  <c:v>2.517605633802821E-3</c:v>
                </c:pt>
                <c:pt idx="285">
                  <c:v>2.5087719298245723E-3</c:v>
                </c:pt>
                <c:pt idx="286">
                  <c:v>2.500000000000059E-3</c:v>
                </c:pt>
                <c:pt idx="287">
                  <c:v>2.4912891986063066E-3</c:v>
                </c:pt>
                <c:pt idx="288">
                  <c:v>2.4826388888888338E-3</c:v>
                </c:pt>
                <c:pt idx="289">
                  <c:v>2.4740484429066072E-3</c:v>
                </c:pt>
                <c:pt idx="290">
                  <c:v>2.4655172413792798E-3</c:v>
                </c:pt>
                <c:pt idx="291">
                  <c:v>2.4570446735394658E-3</c:v>
                </c:pt>
                <c:pt idx="292">
                  <c:v>2.4486301369863197E-3</c:v>
                </c:pt>
                <c:pt idx="293">
                  <c:v>2.4402730375427959E-3</c:v>
                </c:pt>
                <c:pt idx="294">
                  <c:v>2.4319727891156662E-3</c:v>
                </c:pt>
                <c:pt idx="295">
                  <c:v>2.4237288135593458E-3</c:v>
                </c:pt>
                <c:pt idx="296">
                  <c:v>2.4155405405404959E-3</c:v>
                </c:pt>
                <c:pt idx="297">
                  <c:v>2.40740740740747E-3</c:v>
                </c:pt>
                <c:pt idx="298">
                  <c:v>2.3993288590604136E-3</c:v>
                </c:pt>
                <c:pt idx="299">
                  <c:v>2.3913043478261411E-3</c:v>
                </c:pt>
                <c:pt idx="300">
                  <c:v>2.3833333333333493E-3</c:v>
                </c:pt>
                <c:pt idx="301">
                  <c:v>2.3754152823921015E-3</c:v>
                </c:pt>
                <c:pt idx="302">
                  <c:v>2.3675496688742035E-3</c:v>
                </c:pt>
                <c:pt idx="303">
                  <c:v>2.3597359735973442E-3</c:v>
                </c:pt>
                <c:pt idx="304">
                  <c:v>2.3519736842105843E-3</c:v>
                </c:pt>
                <c:pt idx="305">
                  <c:v>2.3442622950820002E-3</c:v>
                </c:pt>
                <c:pt idx="306">
                  <c:v>2.3366013071894898E-3</c:v>
                </c:pt>
                <c:pt idx="307">
                  <c:v>2.3289902280130845E-3</c:v>
                </c:pt>
                <c:pt idx="308">
                  <c:v>2.3214285714285299E-3</c:v>
                </c:pt>
                <c:pt idx="309">
                  <c:v>2.3139158576052652E-3</c:v>
                </c:pt>
                <c:pt idx="310">
                  <c:v>2.3064516129032153E-3</c:v>
                </c:pt>
                <c:pt idx="311">
                  <c:v>2.299035369774939E-3</c:v>
                </c:pt>
                <c:pt idx="312">
                  <c:v>2.2916666666667482E-3</c:v>
                </c:pt>
                <c:pt idx="313">
                  <c:v>2.2843450479232991E-3</c:v>
                </c:pt>
                <c:pt idx="314">
                  <c:v>2.277070063694377E-3</c:v>
                </c:pt>
                <c:pt idx="315">
                  <c:v>2.2698412698413679E-3</c:v>
                </c:pt>
                <c:pt idx="316">
                  <c:v>2.2626582278481582E-3</c:v>
                </c:pt>
                <c:pt idx="317">
                  <c:v>2.2555205047318796E-3</c:v>
                </c:pt>
                <c:pt idx="318">
                  <c:v>2.2484276729560237E-3</c:v>
                </c:pt>
                <c:pt idx="319">
                  <c:v>2.2413793103449055E-3</c:v>
                </c:pt>
                <c:pt idx="320">
                  <c:v>2.234375000000067E-3</c:v>
                </c:pt>
                <c:pt idx="321">
                  <c:v>2.2274143302180595E-3</c:v>
                </c:pt>
                <c:pt idx="322">
                  <c:v>2.2204968944100081E-3</c:v>
                </c:pt>
                <c:pt idx="323">
                  <c:v>2.2136222910217893E-3</c:v>
                </c:pt>
                <c:pt idx="324">
                  <c:v>2.2067901234568152E-3</c:v>
                </c:pt>
                <c:pt idx="325">
                  <c:v>2.200000000000037E-3</c:v>
                </c:pt>
                <c:pt idx="326">
                  <c:v>2.193251533742337E-3</c:v>
                </c:pt>
                <c:pt idx="327">
                  <c:v>2.186544342507648E-3</c:v>
                </c:pt>
                <c:pt idx="328">
                  <c:v>2.1798780487805045E-3</c:v>
                </c:pt>
                <c:pt idx="329">
                  <c:v>2.1732522796352742E-3</c:v>
                </c:pt>
                <c:pt idx="330">
                  <c:v>2.1666666666667611E-3</c:v>
                </c:pt>
                <c:pt idx="331">
                  <c:v>2.1601208459214897E-3</c:v>
                </c:pt>
                <c:pt idx="332">
                  <c:v>2.153614457831412E-3</c:v>
                </c:pt>
                <c:pt idx="333">
                  <c:v>2.1471471471472573E-3</c:v>
                </c:pt>
                <c:pt idx="334">
                  <c:v>2.1407185628742349E-3</c:v>
                </c:pt>
                <c:pt idx="335">
                  <c:v>2.1343283582090388E-3</c:v>
                </c:pt>
                <c:pt idx="336">
                  <c:v>2.1279761904762786E-3</c:v>
                </c:pt>
                <c:pt idx="337">
                  <c:v>2.1216617210682029E-3</c:v>
                </c:pt>
                <c:pt idx="338">
                  <c:v>2.1153846153845754E-3</c:v>
                </c:pt>
                <c:pt idx="339">
                  <c:v>2.1091445427728916E-3</c:v>
                </c:pt>
                <c:pt idx="340">
                  <c:v>2.1029411764705852E-3</c:v>
                </c:pt>
                <c:pt idx="341">
                  <c:v>2.096774193548423E-3</c:v>
                </c:pt>
                <c:pt idx="342">
                  <c:v>2.0906432748538087E-3</c:v>
                </c:pt>
                <c:pt idx="343">
                  <c:v>2.0845481049562298E-3</c:v>
                </c:pt>
                <c:pt idx="344">
                  <c:v>2.078488372093068E-3</c:v>
                </c:pt>
                <c:pt idx="345">
                  <c:v>2.072463768115985E-3</c:v>
                </c:pt>
                <c:pt idx="346">
                  <c:v>2.066473988439288E-3</c:v>
                </c:pt>
                <c:pt idx="347">
                  <c:v>2.0605187319884819E-3</c:v>
                </c:pt>
                <c:pt idx="348">
                  <c:v>2.0545977011494649E-3</c:v>
                </c:pt>
                <c:pt idx="349">
                  <c:v>2.04871060171924E-3</c:v>
                </c:pt>
                <c:pt idx="350">
                  <c:v>2.0428571428571804E-3</c:v>
                </c:pt>
                <c:pt idx="351">
                  <c:v>2.0370370370370056E-3</c:v>
                </c:pt>
                <c:pt idx="352">
                  <c:v>2.03125000000004E-3</c:v>
                </c:pt>
                <c:pt idx="353">
                  <c:v>2.025495750708207E-3</c:v>
                </c:pt>
                <c:pt idx="354">
                  <c:v>2.0197740112994369E-3</c:v>
                </c:pt>
                <c:pt idx="355">
                  <c:v>2.0140845070422695E-3</c:v>
                </c:pt>
                <c:pt idx="356">
                  <c:v>2.0084269662921104E-3</c:v>
                </c:pt>
                <c:pt idx="357">
                  <c:v>2.0028011204482046E-3</c:v>
                </c:pt>
                <c:pt idx="358">
                  <c:v>1.997206703910682E-3</c:v>
                </c:pt>
                <c:pt idx="359">
                  <c:v>1.9916434540390169E-3</c:v>
                </c:pt>
                <c:pt idx="360">
                  <c:v>1.9861111111111893E-3</c:v>
                </c:pt>
                <c:pt idx="361">
                  <c:v>1.9806094182825426E-3</c:v>
                </c:pt>
                <c:pt idx="362">
                  <c:v>1.9751381215469283E-3</c:v>
                </c:pt>
                <c:pt idx="363">
                  <c:v>1.969696969697011E-3</c:v>
                </c:pt>
                <c:pt idx="364">
                  <c:v>1.9642857142856971E-3</c:v>
                </c:pt>
                <c:pt idx="365">
                  <c:v>1.9589041095890445E-3</c:v>
                </c:pt>
                <c:pt idx="366">
                  <c:v>1.9535519125682974E-3</c:v>
                </c:pt>
                <c:pt idx="367">
                  <c:v>1.9482288828336922E-3</c:v>
                </c:pt>
                <c:pt idx="368">
                  <c:v>1.9429347826087082E-3</c:v>
                </c:pt>
                <c:pt idx="369">
                  <c:v>1.9376693766938187E-3</c:v>
                </c:pt>
                <c:pt idx="370">
                  <c:v>1.932432432432408E-3</c:v>
                </c:pt>
                <c:pt idx="371">
                  <c:v>1.9272237196765747E-3</c:v>
                </c:pt>
                <c:pt idx="372">
                  <c:v>1.9220430107527175E-3</c:v>
                </c:pt>
                <c:pt idx="373">
                  <c:v>1.9168900804289461E-3</c:v>
                </c:pt>
                <c:pt idx="374">
                  <c:v>1.9117647058823906E-3</c:v>
                </c:pt>
                <c:pt idx="375">
                  <c:v>1.9066666666666685E-3</c:v>
                </c:pt>
                <c:pt idx="376">
                  <c:v>1.9015957446808511E-3</c:v>
                </c:pt>
                <c:pt idx="377">
                  <c:v>1.8965517241379968E-3</c:v>
                </c:pt>
                <c:pt idx="378">
                  <c:v>1.8915343915344438E-3</c:v>
                </c:pt>
                <c:pt idx="379">
                  <c:v>1.8865435356200122E-3</c:v>
                </c:pt>
                <c:pt idx="380">
                  <c:v>1.8815789473684563E-3</c:v>
                </c:pt>
                <c:pt idx="381">
                  <c:v>1.8766404199474511E-3</c:v>
                </c:pt>
                <c:pt idx="382">
                  <c:v>1.8717277486911543E-3</c:v>
                </c:pt>
                <c:pt idx="383">
                  <c:v>1.8668407310705743E-3</c:v>
                </c:pt>
                <c:pt idx="384">
                  <c:v>1.8619791666666945E-3</c:v>
                </c:pt>
                <c:pt idx="385">
                  <c:v>1.8571428571428905E-3</c:v>
                </c:pt>
                <c:pt idx="386">
                  <c:v>1.852331606217672E-3</c:v>
                </c:pt>
                <c:pt idx="387">
                  <c:v>1.8475452196382585E-3</c:v>
                </c:pt>
                <c:pt idx="388">
                  <c:v>1.8427835051546553E-3</c:v>
                </c:pt>
                <c:pt idx="389">
                  <c:v>1.838046272493566E-3</c:v>
                </c:pt>
                <c:pt idx="390">
                  <c:v>1.8333333333333539E-3</c:v>
                </c:pt>
                <c:pt idx="391">
                  <c:v>1.8286445012787875E-3</c:v>
                </c:pt>
                <c:pt idx="392">
                  <c:v>1.8239795918367782E-3</c:v>
                </c:pt>
                <c:pt idx="393">
                  <c:v>1.8193384223919033E-3</c:v>
                </c:pt>
                <c:pt idx="394">
                  <c:v>1.8147208121828129E-3</c:v>
                </c:pt>
                <c:pt idx="395">
                  <c:v>1.8101265822785266E-3</c:v>
                </c:pt>
                <c:pt idx="396">
                  <c:v>1.8055555555555607E-3</c:v>
                </c:pt>
                <c:pt idx="397">
                  <c:v>1.8010075566751722E-3</c:v>
                </c:pt>
                <c:pt idx="398">
                  <c:v>1.7964824120602636E-3</c:v>
                </c:pt>
                <c:pt idx="399">
                  <c:v>1.791979949874678E-3</c:v>
                </c:pt>
                <c:pt idx="400">
                  <c:v>1.7874999999999974E-3</c:v>
                </c:pt>
                <c:pt idx="401">
                  <c:v>1.7830423940149442E-3</c:v>
                </c:pt>
                <c:pt idx="402">
                  <c:v>1.7786069651742347E-3</c:v>
                </c:pt>
                <c:pt idx="403">
                  <c:v>1.7741935483870934E-3</c:v>
                </c:pt>
                <c:pt idx="404">
                  <c:v>1.7698019801979936E-3</c:v>
                </c:pt>
                <c:pt idx="405">
                  <c:v>1.7654320987655074E-3</c:v>
                </c:pt>
                <c:pt idx="406">
                  <c:v>1.7610837438423736E-3</c:v>
                </c:pt>
                <c:pt idx="407">
                  <c:v>1.7567567567567397E-3</c:v>
                </c:pt>
                <c:pt idx="408">
                  <c:v>1.7524509803921733E-3</c:v>
                </c:pt>
                <c:pt idx="409">
                  <c:v>1.7481662591687934E-3</c:v>
                </c:pt>
                <c:pt idx="410">
                  <c:v>1.743902439024392E-3</c:v>
                </c:pt>
                <c:pt idx="411">
                  <c:v>1.7396593673966736E-3</c:v>
                </c:pt>
                <c:pt idx="412">
                  <c:v>1.7354368932039899E-3</c:v>
                </c:pt>
                <c:pt idx="413">
                  <c:v>1.7312348668281356E-3</c:v>
                </c:pt>
                <c:pt idx="414">
                  <c:v>1.7270531400965803E-3</c:v>
                </c:pt>
                <c:pt idx="415">
                  <c:v>1.7228915662650395E-3</c:v>
                </c:pt>
                <c:pt idx="416">
                  <c:v>1.7187500000000471E-3</c:v>
                </c:pt>
                <c:pt idx="417">
                  <c:v>1.7146282973620748E-3</c:v>
                </c:pt>
                <c:pt idx="418">
                  <c:v>1.7105263157895512E-3</c:v>
                </c:pt>
                <c:pt idx="419">
                  <c:v>1.7064439140812026E-3</c:v>
                </c:pt>
                <c:pt idx="420">
                  <c:v>1.7023809523810112E-3</c:v>
                </c:pt>
                <c:pt idx="421">
                  <c:v>1.6983372921614561E-3</c:v>
                </c:pt>
                <c:pt idx="422">
                  <c:v>1.6943127962085205E-3</c:v>
                </c:pt>
                <c:pt idx="423">
                  <c:v>1.690307328605146E-3</c:v>
                </c:pt>
                <c:pt idx="424">
                  <c:v>1.6863207547170305E-3</c:v>
                </c:pt>
                <c:pt idx="425">
                  <c:v>1.6823529411765252E-3</c:v>
                </c:pt>
                <c:pt idx="426">
                  <c:v>1.6784037558685854E-3</c:v>
                </c:pt>
                <c:pt idx="427">
                  <c:v>1.6744730679157948E-3</c:v>
                </c:pt>
                <c:pt idx="428">
                  <c:v>1.6705607476636413E-3</c:v>
                </c:pt>
                <c:pt idx="429">
                  <c:v>1.6666666666667065E-3</c:v>
                </c:pt>
                <c:pt idx="430">
                  <c:v>1.6627906976744429E-3</c:v>
                </c:pt>
                <c:pt idx="431">
                  <c:v>1.6589327146172015E-3</c:v>
                </c:pt>
                <c:pt idx="432">
                  <c:v>1.6550925925926112E-3</c:v>
                </c:pt>
                <c:pt idx="433">
                  <c:v>1.6512702078522738E-3</c:v>
                </c:pt>
                <c:pt idx="434">
                  <c:v>1.6474654377879876E-3</c:v>
                </c:pt>
                <c:pt idx="435">
                  <c:v>1.6436781609195381E-3</c:v>
                </c:pt>
                <c:pt idx="436">
                  <c:v>1.6399082568808736E-3</c:v>
                </c:pt>
                <c:pt idx="437">
                  <c:v>1.6361556064073421E-3</c:v>
                </c:pt>
                <c:pt idx="438">
                  <c:v>1.6324200913241937E-3</c:v>
                </c:pt>
                <c:pt idx="439">
                  <c:v>1.6287015945331002E-3</c:v>
                </c:pt>
                <c:pt idx="440">
                  <c:v>1.624999999999988E-3</c:v>
                </c:pt>
                <c:pt idx="441">
                  <c:v>1.6213151927437783E-3</c:v>
                </c:pt>
                <c:pt idx="442">
                  <c:v>1.6176470588236129E-3</c:v>
                </c:pt>
                <c:pt idx="443">
                  <c:v>1.6139954853273131E-3</c:v>
                </c:pt>
                <c:pt idx="444">
                  <c:v>1.6103603603604415E-3</c:v>
                </c:pt>
                <c:pt idx="445">
                  <c:v>1.6067415730336991E-3</c:v>
                </c:pt>
                <c:pt idx="446">
                  <c:v>1.6031390134529366E-3</c:v>
                </c:pt>
                <c:pt idx="447">
                  <c:v>1.5995525727069424E-3</c:v>
                </c:pt>
                <c:pt idx="448">
                  <c:v>1.5959821428572225E-3</c:v>
                </c:pt>
                <c:pt idx="449">
                  <c:v>1.5924276169265181E-3</c:v>
                </c:pt>
                <c:pt idx="450">
                  <c:v>1.5888888888889738E-3</c:v>
                </c:pt>
                <c:pt idx="451">
                  <c:v>1.5853658536585384E-3</c:v>
                </c:pt>
                <c:pt idx="452">
                  <c:v>1.5818584070796948E-3</c:v>
                </c:pt>
                <c:pt idx="453">
                  <c:v>1.5783664459160802E-3</c:v>
                </c:pt>
                <c:pt idx="454">
                  <c:v>1.5748898678414342E-3</c:v>
                </c:pt>
                <c:pt idx="455">
                  <c:v>1.5714285714285578E-3</c:v>
                </c:pt>
                <c:pt idx="456">
                  <c:v>1.5679824561403715E-3</c:v>
                </c:pt>
                <c:pt idx="457">
                  <c:v>1.5645514223195385E-3</c:v>
                </c:pt>
                <c:pt idx="458">
                  <c:v>1.5611353711790237E-3</c:v>
                </c:pt>
                <c:pt idx="459">
                  <c:v>1.5577342047929932E-3</c:v>
                </c:pt>
                <c:pt idx="460">
                  <c:v>1.5543478260870447E-3</c:v>
                </c:pt>
                <c:pt idx="461">
                  <c:v>1.5509761388285978E-3</c:v>
                </c:pt>
                <c:pt idx="462">
                  <c:v>1.5476190476190754E-3</c:v>
                </c:pt>
                <c:pt idx="463">
                  <c:v>1.5442764578832981E-3</c:v>
                </c:pt>
                <c:pt idx="464">
                  <c:v>1.5409482758620421E-3</c:v>
                </c:pt>
                <c:pt idx="465">
                  <c:v>1.5376344086021618E-3</c:v>
                </c:pt>
                <c:pt idx="466">
                  <c:v>1.5343347639484861E-3</c:v>
                </c:pt>
                <c:pt idx="467">
                  <c:v>1.5310492505353213E-3</c:v>
                </c:pt>
                <c:pt idx="468">
                  <c:v>1.5277777777777395E-3</c:v>
                </c:pt>
                <c:pt idx="469">
                  <c:v>1.5245202558635262E-3</c:v>
                </c:pt>
                <c:pt idx="470">
                  <c:v>1.5212765957447476E-3</c:v>
                </c:pt>
                <c:pt idx="471">
                  <c:v>1.5180467091295839E-3</c:v>
                </c:pt>
                <c:pt idx="472">
                  <c:v>1.5148305084746183E-3</c:v>
                </c:pt>
                <c:pt idx="473">
                  <c:v>1.5116279069766765E-3</c:v>
                </c:pt>
                <c:pt idx="474">
                  <c:v>1.5084388185654385E-3</c:v>
                </c:pt>
                <c:pt idx="475">
                  <c:v>1.5052631578947873E-3</c:v>
                </c:pt>
                <c:pt idx="476">
                  <c:v>1.5021008403361962E-3</c:v>
                </c:pt>
                <c:pt idx="477">
                  <c:v>1.4989517819706259E-3</c:v>
                </c:pt>
                <c:pt idx="478">
                  <c:v>1.495815899581588E-3</c:v>
                </c:pt>
                <c:pt idx="479">
                  <c:v>1.4926931106472034E-3</c:v>
                </c:pt>
                <c:pt idx="480">
                  <c:v>1.4895833333333779E-3</c:v>
                </c:pt>
                <c:pt idx="481">
                  <c:v>1.4864864864865277E-3</c:v>
                </c:pt>
                <c:pt idx="482">
                  <c:v>1.4834024896265845E-3</c:v>
                </c:pt>
                <c:pt idx="483">
                  <c:v>1.48033126294006E-3</c:v>
                </c:pt>
                <c:pt idx="484">
                  <c:v>1.4772727272727719E-3</c:v>
                </c:pt>
                <c:pt idx="485">
                  <c:v>1.4742268041237358E-3</c:v>
                </c:pt>
                <c:pt idx="486">
                  <c:v>1.4711934156379498E-3</c:v>
                </c:pt>
                <c:pt idx="487">
                  <c:v>1.4681724845995729E-3</c:v>
                </c:pt>
                <c:pt idx="488">
                  <c:v>1.4651639344261951E-3</c:v>
                </c:pt>
                <c:pt idx="489">
                  <c:v>1.4621676891616313E-3</c:v>
                </c:pt>
                <c:pt idx="490">
                  <c:v>1.4591836734694219E-3</c:v>
                </c:pt>
                <c:pt idx="491">
                  <c:v>1.456211812627284E-3</c:v>
                </c:pt>
                <c:pt idx="492">
                  <c:v>1.4532520325203917E-3</c:v>
                </c:pt>
                <c:pt idx="493">
                  <c:v>1.4503042596349378E-3</c:v>
                </c:pt>
                <c:pt idx="494">
                  <c:v>1.4473684210526421E-3</c:v>
                </c:pt>
                <c:pt idx="495">
                  <c:v>1.4444444444444149E-3</c:v>
                </c:pt>
                <c:pt idx="496">
                  <c:v>1.4415322580645369E-3</c:v>
                </c:pt>
                <c:pt idx="497">
                  <c:v>1.438631790744493E-3</c:v>
                </c:pt>
                <c:pt idx="498">
                  <c:v>1.4357429718876442E-3</c:v>
                </c:pt>
                <c:pt idx="499">
                  <c:v>1.4328657314629516E-3</c:v>
                </c:pt>
                <c:pt idx="500">
                  <c:v>1.4300000000000423E-3</c:v>
                </c:pt>
                <c:pt idx="501">
                  <c:v>1.4271457085828221E-3</c:v>
                </c:pt>
                <c:pt idx="502">
                  <c:v>1.4243027888446447E-3</c:v>
                </c:pt>
                <c:pt idx="503">
                  <c:v>1.421471172962208E-3</c:v>
                </c:pt>
                <c:pt idx="504">
                  <c:v>1.4186507936508885E-3</c:v>
                </c:pt>
                <c:pt idx="505">
                  <c:v>1.415841584158362E-3</c:v>
                </c:pt>
                <c:pt idx="506">
                  <c:v>1.4130434782608781E-3</c:v>
                </c:pt>
                <c:pt idx="507">
                  <c:v>1.410256410256439E-3</c:v>
                </c:pt>
                <c:pt idx="508">
                  <c:v>1.4074803149606301E-3</c:v>
                </c:pt>
                <c:pt idx="509">
                  <c:v>1.404715127701462E-3</c:v>
                </c:pt>
                <c:pt idx="510">
                  <c:v>1.4019607843137605E-3</c:v>
                </c:pt>
                <c:pt idx="511">
                  <c:v>1.3992172211351192E-3</c:v>
                </c:pt>
                <c:pt idx="512">
                  <c:v>1.396484374999952E-3</c:v>
                </c:pt>
                <c:pt idx="513">
                  <c:v>1.3937621832358364E-3</c:v>
                </c:pt>
                <c:pt idx="514">
                  <c:v>1.3910505836576279E-3</c:v>
                </c:pt>
                <c:pt idx="515">
                  <c:v>1.3883495145630708E-3</c:v>
                </c:pt>
                <c:pt idx="516">
                  <c:v>1.3856589147286944E-3</c:v>
                </c:pt>
                <c:pt idx="517">
                  <c:v>1.3829787234042605E-3</c:v>
                </c:pt>
                <c:pt idx="518">
                  <c:v>1.3803088803088785E-3</c:v>
                </c:pt>
                <c:pt idx="519">
                  <c:v>1.3776493256261739E-3</c:v>
                </c:pt>
                <c:pt idx="520">
                  <c:v>1.3750000000000155E-3</c:v>
                </c:pt>
                <c:pt idx="521">
                  <c:v>1.372360844529797E-3</c:v>
                </c:pt>
                <c:pt idx="522">
                  <c:v>1.3697318007663832E-3</c:v>
                </c:pt>
                <c:pt idx="523">
                  <c:v>1.3671128107075607E-3</c:v>
                </c:pt>
                <c:pt idx="524">
                  <c:v>1.3645038167938723E-3</c:v>
                </c:pt>
                <c:pt idx="525">
                  <c:v>1.3619047619047868E-3</c:v>
                </c:pt>
                <c:pt idx="526">
                  <c:v>1.3593155893535944E-3</c:v>
                </c:pt>
                <c:pt idx="527">
                  <c:v>1.356736242884238E-3</c:v>
                </c:pt>
                <c:pt idx="528">
                  <c:v>1.3541666666666567E-3</c:v>
                </c:pt>
                <c:pt idx="529">
                  <c:v>1.3516068052930601E-3</c:v>
                </c:pt>
                <c:pt idx="530">
                  <c:v>1.3490566037736025E-3</c:v>
                </c:pt>
                <c:pt idx="531">
                  <c:v>1.3465160075329941E-3</c:v>
                </c:pt>
                <c:pt idx="532">
                  <c:v>1.3439849624060645E-3</c:v>
                </c:pt>
                <c:pt idx="533">
                  <c:v>1.3414634146342035E-3</c:v>
                </c:pt>
                <c:pt idx="534">
                  <c:v>1.3389513108614803E-3</c:v>
                </c:pt>
                <c:pt idx="535">
                  <c:v>1.3364485981308134E-3</c:v>
                </c:pt>
                <c:pt idx="536">
                  <c:v>1.3339552238806902E-3</c:v>
                </c:pt>
                <c:pt idx="537">
                  <c:v>1.331471135940399E-3</c:v>
                </c:pt>
                <c:pt idx="538">
                  <c:v>1.3289962825278612E-3</c:v>
                </c:pt>
                <c:pt idx="539">
                  <c:v>1.3265306122449139E-3</c:v>
                </c:pt>
                <c:pt idx="540">
                  <c:v>1.3240740740742001E-3</c:v>
                </c:pt>
                <c:pt idx="541">
                  <c:v>1.3216266173752818E-3</c:v>
                </c:pt>
                <c:pt idx="542">
                  <c:v>1.3191881918819823E-3</c:v>
                </c:pt>
                <c:pt idx="543">
                  <c:v>1.3167587476980442E-3</c:v>
                </c:pt>
                <c:pt idx="544">
                  <c:v>1.314338235294199E-3</c:v>
                </c:pt>
                <c:pt idx="545">
                  <c:v>1.3119266055046093E-3</c:v>
                </c:pt>
                <c:pt idx="546">
                  <c:v>1.3095238095238164E-3</c:v>
                </c:pt>
                <c:pt idx="547">
                  <c:v>1.3071297989032393E-3</c:v>
                </c:pt>
                <c:pt idx="548">
                  <c:v>1.3047445255474637E-3</c:v>
                </c:pt>
                <c:pt idx="549">
                  <c:v>1.30236794171218E-3</c:v>
                </c:pt>
                <c:pt idx="550">
                  <c:v>1.3000000000000242E-3</c:v>
                </c:pt>
                <c:pt idx="551">
                  <c:v>1.2976406533575791E-3</c:v>
                </c:pt>
                <c:pt idx="552">
                  <c:v>1.2952898550724341E-3</c:v>
                </c:pt>
                <c:pt idx="553">
                  <c:v>1.2929475587704082E-3</c:v>
                </c:pt>
                <c:pt idx="554">
                  <c:v>1.2906137184116044E-3</c:v>
                </c:pt>
                <c:pt idx="555">
                  <c:v>1.2882882882883644E-3</c:v>
                </c:pt>
                <c:pt idx="556">
                  <c:v>1.2859712230215425E-3</c:v>
                </c:pt>
                <c:pt idx="557">
                  <c:v>1.2836624775584005E-3</c:v>
                </c:pt>
                <c:pt idx="558">
                  <c:v>1.2813620071684959E-3</c:v>
                </c:pt>
                <c:pt idx="559">
                  <c:v>1.2790697674417983E-3</c:v>
                </c:pt>
                <c:pt idx="560">
                  <c:v>1.276785714285745E-3</c:v>
                </c:pt>
                <c:pt idx="561">
                  <c:v>1.2745098039215761E-3</c:v>
                </c:pt>
                <c:pt idx="562">
                  <c:v>1.2722419928825617E-3</c:v>
                </c:pt>
                <c:pt idx="563">
                  <c:v>1.2699822380107255E-3</c:v>
                </c:pt>
                <c:pt idx="564">
                  <c:v>1.267730496453956E-3</c:v>
                </c:pt>
                <c:pt idx="565">
                  <c:v>1.26548672566379E-3</c:v>
                </c:pt>
                <c:pt idx="566">
                  <c:v>1.2632508833922424E-3</c:v>
                </c:pt>
                <c:pt idx="567">
                  <c:v>1.2610229276895923E-3</c:v>
                </c:pt>
                <c:pt idx="568">
                  <c:v>1.258802816901384E-3</c:v>
                </c:pt>
                <c:pt idx="569">
                  <c:v>1.2565905096660899E-3</c:v>
                </c:pt>
                <c:pt idx="570">
                  <c:v>1.254385964912287E-3</c:v>
                </c:pt>
                <c:pt idx="571">
                  <c:v>1.252189141856431E-3</c:v>
                </c:pt>
                <c:pt idx="572">
                  <c:v>1.2500000000000293E-3</c:v>
                </c:pt>
                <c:pt idx="573">
                  <c:v>1.2478184991274732E-3</c:v>
                </c:pt>
                <c:pt idx="574">
                  <c:v>1.2456445993031529E-3</c:v>
                </c:pt>
                <c:pt idx="575">
                  <c:v>1.243478260869624E-3</c:v>
                </c:pt>
                <c:pt idx="576">
                  <c:v>1.2413194444444997E-3</c:v>
                </c:pt>
                <c:pt idx="577">
                  <c:v>1.2391681109185653E-3</c:v>
                </c:pt>
                <c:pt idx="578">
                  <c:v>1.2370242214533311E-3</c:v>
                </c:pt>
                <c:pt idx="579">
                  <c:v>1.2348877374784299E-3</c:v>
                </c:pt>
                <c:pt idx="580">
                  <c:v>1.2327586206896672E-3</c:v>
                </c:pt>
                <c:pt idx="581">
                  <c:v>1.2306368330464723E-3</c:v>
                </c:pt>
                <c:pt idx="582">
                  <c:v>1.2285223367697333E-3</c:v>
                </c:pt>
                <c:pt idx="583">
                  <c:v>1.2264150943395728E-3</c:v>
                </c:pt>
                <c:pt idx="584">
                  <c:v>1.2243150684931876E-3</c:v>
                </c:pt>
                <c:pt idx="585">
                  <c:v>1.2222222222222361E-3</c:v>
                </c:pt>
                <c:pt idx="586">
                  <c:v>1.2201365187713979E-3</c:v>
                </c:pt>
                <c:pt idx="587">
                  <c:v>1.2180579216354306E-3</c:v>
                </c:pt>
                <c:pt idx="588">
                  <c:v>1.2159863945578886E-3</c:v>
                </c:pt>
                <c:pt idx="589">
                  <c:v>1.213921901528026E-3</c:v>
                </c:pt>
                <c:pt idx="590">
                  <c:v>1.211864406779672E-3</c:v>
                </c:pt>
                <c:pt idx="591">
                  <c:v>1.2098138747885796E-3</c:v>
                </c:pt>
                <c:pt idx="592">
                  <c:v>1.207770270270303E-3</c:v>
                </c:pt>
                <c:pt idx="593">
                  <c:v>1.205733558178768E-3</c:v>
                </c:pt>
                <c:pt idx="594">
                  <c:v>1.2037037037037623E-3</c:v>
                </c:pt>
                <c:pt idx="595">
                  <c:v>1.2016806722689455E-3</c:v>
                </c:pt>
                <c:pt idx="596">
                  <c:v>1.1996644295302345E-3</c:v>
                </c:pt>
                <c:pt idx="597">
                  <c:v>1.1976549413734723E-3</c:v>
                </c:pt>
                <c:pt idx="598">
                  <c:v>1.1956521739130987E-3</c:v>
                </c:pt>
                <c:pt idx="599">
                  <c:v>1.1936560934892044E-3</c:v>
                </c:pt>
                <c:pt idx="600">
                  <c:v>1.1916666666666469E-3</c:v>
                </c:pt>
                <c:pt idx="601">
                  <c:v>1.1896838602329382E-3</c:v>
                </c:pt>
                <c:pt idx="602">
                  <c:v>1.187707641196079E-3</c:v>
                </c:pt>
                <c:pt idx="603">
                  <c:v>1.1857379767827312E-3</c:v>
                </c:pt>
                <c:pt idx="604">
                  <c:v>1.1837748344371017E-3</c:v>
                </c:pt>
                <c:pt idx="605">
                  <c:v>1.1818181818182849E-3</c:v>
                </c:pt>
                <c:pt idx="606">
                  <c:v>1.179867986798756E-3</c:v>
                </c:pt>
                <c:pt idx="607">
                  <c:v>1.1779242174628775E-3</c:v>
                </c:pt>
                <c:pt idx="608">
                  <c:v>1.1759868421053481E-3</c:v>
                </c:pt>
                <c:pt idx="609">
                  <c:v>1.1740558292281946E-3</c:v>
                </c:pt>
                <c:pt idx="610">
                  <c:v>1.1721311475410006E-3</c:v>
                </c:pt>
                <c:pt idx="611">
                  <c:v>1.1702127659574133E-3</c:v>
                </c:pt>
                <c:pt idx="612">
                  <c:v>1.1683006535948008E-3</c:v>
                </c:pt>
                <c:pt idx="613">
                  <c:v>1.166394779771652E-3</c:v>
                </c:pt>
                <c:pt idx="614">
                  <c:v>1.1644951140065707E-3</c:v>
                </c:pt>
                <c:pt idx="615">
                  <c:v>1.1626016260162803E-3</c:v>
                </c:pt>
                <c:pt idx="616">
                  <c:v>1.1607142857143482E-3</c:v>
                </c:pt>
                <c:pt idx="617">
                  <c:v>1.1588330632090753E-3</c:v>
                </c:pt>
                <c:pt idx="618">
                  <c:v>1.1569579288026612E-3</c:v>
                </c:pt>
                <c:pt idx="619">
                  <c:v>1.1550888529887624E-3</c:v>
                </c:pt>
                <c:pt idx="620">
                  <c:v>1.1532258064516083E-3</c:v>
                </c:pt>
                <c:pt idx="621">
                  <c:v>1.1513687600644973E-3</c:v>
                </c:pt>
                <c:pt idx="622">
                  <c:v>1.149517684887414E-3</c:v>
                </c:pt>
                <c:pt idx="623">
                  <c:v>1.1476725521669677E-3</c:v>
                </c:pt>
                <c:pt idx="624">
                  <c:v>1.1458333333332908E-3</c:v>
                </c:pt>
                <c:pt idx="625">
                  <c:v>1.1439999999999784E-3</c:v>
                </c:pt>
              </c:numCache>
            </c:numRef>
          </c:val>
          <c:smooth val="0"/>
          <c:extLst>
            <c:ext xmlns:c16="http://schemas.microsoft.com/office/drawing/2014/chart" uri="{C3380CC4-5D6E-409C-BE32-E72D297353CC}">
              <c16:uniqueId val="{00000004-4999-48A7-981D-29F5BED48ADF}"/>
            </c:ext>
          </c:extLst>
        </c:ser>
        <c:ser>
          <c:idx val="29"/>
          <c:order val="5"/>
          <c:tx>
            <c:strRef>
              <c:f>'Data - Veroasteet 2015'!$AE$3</c:f>
              <c:strCache>
                <c:ptCount val="1"/>
                <c:pt idx="0">
                  <c:v>Eläke-ja tyött.vak.maksut</c:v>
                </c:pt>
              </c:strCache>
            </c:strRef>
          </c:tx>
          <c:spPr>
            <a:ln w="25400">
              <a:solidFill>
                <a:schemeClr val="accent6"/>
              </a:solidFill>
              <a:prstDash val="lgDashDotDot"/>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2015'!$AE$4:$AE$629</c:f>
              <c:numCache>
                <c:formatCode>0.00%</c:formatCode>
                <c:ptCount val="626"/>
                <c:pt idx="0">
                  <c:v>0</c:v>
                </c:pt>
                <c:pt idx="1">
                  <c:v>6.3500000000000001E-2</c:v>
                </c:pt>
                <c:pt idx="2">
                  <c:v>6.3500000000000001E-2</c:v>
                </c:pt>
                <c:pt idx="3">
                  <c:v>6.3500000000000001E-2</c:v>
                </c:pt>
                <c:pt idx="4">
                  <c:v>6.3500000000000001E-2</c:v>
                </c:pt>
                <c:pt idx="5">
                  <c:v>6.3500000000000001E-2</c:v>
                </c:pt>
                <c:pt idx="6">
                  <c:v>6.3500000000000001E-2</c:v>
                </c:pt>
                <c:pt idx="7">
                  <c:v>6.3500000000000001E-2</c:v>
                </c:pt>
                <c:pt idx="8">
                  <c:v>6.3500000000000001E-2</c:v>
                </c:pt>
                <c:pt idx="9">
                  <c:v>6.3500000000000001E-2</c:v>
                </c:pt>
                <c:pt idx="10">
                  <c:v>6.3500000000000001E-2</c:v>
                </c:pt>
                <c:pt idx="11">
                  <c:v>6.3500000000000001E-2</c:v>
                </c:pt>
                <c:pt idx="12">
                  <c:v>6.3500000000000001E-2</c:v>
                </c:pt>
                <c:pt idx="13">
                  <c:v>6.3500000000000001E-2</c:v>
                </c:pt>
                <c:pt idx="14">
                  <c:v>6.3500000000000001E-2</c:v>
                </c:pt>
                <c:pt idx="15">
                  <c:v>6.3500000000000001E-2</c:v>
                </c:pt>
                <c:pt idx="16">
                  <c:v>6.3500000000000001E-2</c:v>
                </c:pt>
                <c:pt idx="17">
                  <c:v>6.3500000000000001E-2</c:v>
                </c:pt>
                <c:pt idx="18">
                  <c:v>6.3500000000000001E-2</c:v>
                </c:pt>
                <c:pt idx="19">
                  <c:v>6.3500000000000001E-2</c:v>
                </c:pt>
                <c:pt idx="20">
                  <c:v>6.3500000000000001E-2</c:v>
                </c:pt>
                <c:pt idx="21">
                  <c:v>6.3500000000000001E-2</c:v>
                </c:pt>
                <c:pt idx="22">
                  <c:v>6.3500000000000001E-2</c:v>
                </c:pt>
                <c:pt idx="23">
                  <c:v>6.3500000000000001E-2</c:v>
                </c:pt>
                <c:pt idx="24">
                  <c:v>6.3500000000000001E-2</c:v>
                </c:pt>
                <c:pt idx="25">
                  <c:v>6.3500000000000001E-2</c:v>
                </c:pt>
                <c:pt idx="26">
                  <c:v>6.3500000000000001E-2</c:v>
                </c:pt>
                <c:pt idx="27">
                  <c:v>6.3500000000000001E-2</c:v>
                </c:pt>
                <c:pt idx="28">
                  <c:v>6.3500000000000001E-2</c:v>
                </c:pt>
                <c:pt idx="29">
                  <c:v>6.3500000000000001E-2</c:v>
                </c:pt>
                <c:pt idx="30">
                  <c:v>6.3500000000000001E-2</c:v>
                </c:pt>
                <c:pt idx="31">
                  <c:v>6.3500000000000001E-2</c:v>
                </c:pt>
                <c:pt idx="32">
                  <c:v>6.3500000000000001E-2</c:v>
                </c:pt>
                <c:pt idx="33">
                  <c:v>6.3500000000000001E-2</c:v>
                </c:pt>
                <c:pt idx="34">
                  <c:v>6.3500000000000001E-2</c:v>
                </c:pt>
                <c:pt idx="35">
                  <c:v>6.3500000000000001E-2</c:v>
                </c:pt>
                <c:pt idx="36">
                  <c:v>6.3500000000000001E-2</c:v>
                </c:pt>
                <c:pt idx="37">
                  <c:v>6.3500000000000001E-2</c:v>
                </c:pt>
                <c:pt idx="38">
                  <c:v>6.3500000000000001E-2</c:v>
                </c:pt>
                <c:pt idx="39">
                  <c:v>6.3500000000000001E-2</c:v>
                </c:pt>
                <c:pt idx="40">
                  <c:v>6.3500000000000001E-2</c:v>
                </c:pt>
                <c:pt idx="41">
                  <c:v>6.3500000000000001E-2</c:v>
                </c:pt>
                <c:pt idx="42">
                  <c:v>6.3500000000000001E-2</c:v>
                </c:pt>
                <c:pt idx="43">
                  <c:v>6.3500000000000001E-2</c:v>
                </c:pt>
                <c:pt idx="44">
                  <c:v>6.3500000000000001E-2</c:v>
                </c:pt>
                <c:pt idx="45">
                  <c:v>6.3500000000000001E-2</c:v>
                </c:pt>
                <c:pt idx="46">
                  <c:v>6.3500000000000001E-2</c:v>
                </c:pt>
                <c:pt idx="47">
                  <c:v>6.3500000000000001E-2</c:v>
                </c:pt>
                <c:pt idx="48">
                  <c:v>6.3500000000000001E-2</c:v>
                </c:pt>
                <c:pt idx="49">
                  <c:v>6.3500000000000001E-2</c:v>
                </c:pt>
                <c:pt idx="50">
                  <c:v>6.3500000000000001E-2</c:v>
                </c:pt>
                <c:pt idx="51">
                  <c:v>6.3500000000000001E-2</c:v>
                </c:pt>
                <c:pt idx="52">
                  <c:v>6.3500000000000001E-2</c:v>
                </c:pt>
                <c:pt idx="53">
                  <c:v>6.3500000000000001E-2</c:v>
                </c:pt>
                <c:pt idx="54">
                  <c:v>6.3500000000000001E-2</c:v>
                </c:pt>
                <c:pt idx="55">
                  <c:v>6.3500000000000001E-2</c:v>
                </c:pt>
                <c:pt idx="56">
                  <c:v>6.3500000000000001E-2</c:v>
                </c:pt>
                <c:pt idx="57">
                  <c:v>6.3500000000000001E-2</c:v>
                </c:pt>
                <c:pt idx="58">
                  <c:v>6.3500000000000001E-2</c:v>
                </c:pt>
                <c:pt idx="59">
                  <c:v>6.3500000000000001E-2</c:v>
                </c:pt>
                <c:pt idx="60">
                  <c:v>6.3500000000000001E-2</c:v>
                </c:pt>
                <c:pt idx="61">
                  <c:v>6.3500000000000001E-2</c:v>
                </c:pt>
                <c:pt idx="62">
                  <c:v>6.3500000000000001E-2</c:v>
                </c:pt>
                <c:pt idx="63">
                  <c:v>6.3500000000000001E-2</c:v>
                </c:pt>
                <c:pt idx="64">
                  <c:v>6.3500000000000001E-2</c:v>
                </c:pt>
                <c:pt idx="65">
                  <c:v>6.3500000000000001E-2</c:v>
                </c:pt>
                <c:pt idx="66">
                  <c:v>6.3500000000000001E-2</c:v>
                </c:pt>
                <c:pt idx="67">
                  <c:v>6.3500000000000001E-2</c:v>
                </c:pt>
                <c:pt idx="68">
                  <c:v>6.3500000000000001E-2</c:v>
                </c:pt>
                <c:pt idx="69">
                  <c:v>6.3500000000000001E-2</c:v>
                </c:pt>
                <c:pt idx="70">
                  <c:v>6.3500000000000001E-2</c:v>
                </c:pt>
                <c:pt idx="71">
                  <c:v>6.3500000000000001E-2</c:v>
                </c:pt>
                <c:pt idx="72">
                  <c:v>6.3500000000000001E-2</c:v>
                </c:pt>
                <c:pt idx="73">
                  <c:v>6.3500000000000001E-2</c:v>
                </c:pt>
                <c:pt idx="74">
                  <c:v>6.3500000000000001E-2</c:v>
                </c:pt>
                <c:pt idx="75">
                  <c:v>6.3500000000000001E-2</c:v>
                </c:pt>
                <c:pt idx="76">
                  <c:v>6.3500000000000001E-2</c:v>
                </c:pt>
                <c:pt idx="77">
                  <c:v>6.3500000000000001E-2</c:v>
                </c:pt>
                <c:pt idx="78">
                  <c:v>6.3500000000000001E-2</c:v>
                </c:pt>
                <c:pt idx="79">
                  <c:v>6.3500000000000001E-2</c:v>
                </c:pt>
                <c:pt idx="80">
                  <c:v>6.3500000000000001E-2</c:v>
                </c:pt>
                <c:pt idx="81">
                  <c:v>6.3500000000000001E-2</c:v>
                </c:pt>
                <c:pt idx="82">
                  <c:v>6.3500000000000001E-2</c:v>
                </c:pt>
                <c:pt idx="83">
                  <c:v>6.3500000000000001E-2</c:v>
                </c:pt>
                <c:pt idx="84">
                  <c:v>6.3500000000000001E-2</c:v>
                </c:pt>
                <c:pt idx="85">
                  <c:v>6.3500000000000001E-2</c:v>
                </c:pt>
                <c:pt idx="86">
                  <c:v>6.3500000000000001E-2</c:v>
                </c:pt>
                <c:pt idx="87">
                  <c:v>6.3500000000000001E-2</c:v>
                </c:pt>
                <c:pt idx="88">
                  <c:v>6.3500000000000001E-2</c:v>
                </c:pt>
                <c:pt idx="89">
                  <c:v>6.3500000000000001E-2</c:v>
                </c:pt>
                <c:pt idx="90">
                  <c:v>6.3500000000000001E-2</c:v>
                </c:pt>
                <c:pt idx="91">
                  <c:v>6.3500000000000001E-2</c:v>
                </c:pt>
                <c:pt idx="92">
                  <c:v>6.3500000000000001E-2</c:v>
                </c:pt>
                <c:pt idx="93">
                  <c:v>6.3500000000000001E-2</c:v>
                </c:pt>
                <c:pt idx="94">
                  <c:v>6.3500000000000001E-2</c:v>
                </c:pt>
                <c:pt idx="95">
                  <c:v>6.3500000000000001E-2</c:v>
                </c:pt>
                <c:pt idx="96">
                  <c:v>6.3500000000000001E-2</c:v>
                </c:pt>
                <c:pt idx="97">
                  <c:v>6.3500000000000001E-2</c:v>
                </c:pt>
                <c:pt idx="98">
                  <c:v>6.3500000000000001E-2</c:v>
                </c:pt>
                <c:pt idx="99">
                  <c:v>6.3500000000000001E-2</c:v>
                </c:pt>
                <c:pt idx="100">
                  <c:v>6.3500000000000001E-2</c:v>
                </c:pt>
                <c:pt idx="101">
                  <c:v>6.3500000000000001E-2</c:v>
                </c:pt>
                <c:pt idx="102">
                  <c:v>6.3500000000000001E-2</c:v>
                </c:pt>
                <c:pt idx="103">
                  <c:v>6.3500000000000001E-2</c:v>
                </c:pt>
                <c:pt idx="104">
                  <c:v>6.3500000000000001E-2</c:v>
                </c:pt>
                <c:pt idx="105">
                  <c:v>6.3500000000000001E-2</c:v>
                </c:pt>
                <c:pt idx="106">
                  <c:v>6.3500000000000001E-2</c:v>
                </c:pt>
                <c:pt idx="107">
                  <c:v>6.3500000000000001E-2</c:v>
                </c:pt>
                <c:pt idx="108">
                  <c:v>6.3500000000000001E-2</c:v>
                </c:pt>
                <c:pt idx="109">
                  <c:v>6.3500000000000001E-2</c:v>
                </c:pt>
                <c:pt idx="110">
                  <c:v>6.3500000000000001E-2</c:v>
                </c:pt>
                <c:pt idx="111">
                  <c:v>6.3500000000000001E-2</c:v>
                </c:pt>
                <c:pt idx="112">
                  <c:v>6.3500000000000001E-2</c:v>
                </c:pt>
                <c:pt idx="113">
                  <c:v>6.3500000000000001E-2</c:v>
                </c:pt>
                <c:pt idx="114">
                  <c:v>6.3500000000000001E-2</c:v>
                </c:pt>
                <c:pt idx="115">
                  <c:v>6.3500000000000001E-2</c:v>
                </c:pt>
                <c:pt idx="116">
                  <c:v>6.3500000000000001E-2</c:v>
                </c:pt>
                <c:pt idx="117">
                  <c:v>6.3500000000000001E-2</c:v>
                </c:pt>
                <c:pt idx="118">
                  <c:v>6.3500000000000001E-2</c:v>
                </c:pt>
                <c:pt idx="119">
                  <c:v>6.3500000000000001E-2</c:v>
                </c:pt>
                <c:pt idx="120">
                  <c:v>6.3500000000000001E-2</c:v>
                </c:pt>
                <c:pt idx="121">
                  <c:v>6.3500000000000001E-2</c:v>
                </c:pt>
                <c:pt idx="122">
                  <c:v>6.3500000000000001E-2</c:v>
                </c:pt>
                <c:pt idx="123">
                  <c:v>6.3500000000000001E-2</c:v>
                </c:pt>
                <c:pt idx="124">
                  <c:v>6.3500000000000001E-2</c:v>
                </c:pt>
                <c:pt idx="125">
                  <c:v>6.3500000000000001E-2</c:v>
                </c:pt>
                <c:pt idx="126">
                  <c:v>6.3500000000000001E-2</c:v>
                </c:pt>
                <c:pt idx="127">
                  <c:v>6.3500000000000001E-2</c:v>
                </c:pt>
                <c:pt idx="128">
                  <c:v>6.3500000000000001E-2</c:v>
                </c:pt>
                <c:pt idx="129">
                  <c:v>6.3500000000000001E-2</c:v>
                </c:pt>
                <c:pt idx="130">
                  <c:v>6.3500000000000001E-2</c:v>
                </c:pt>
                <c:pt idx="131">
                  <c:v>6.3500000000000001E-2</c:v>
                </c:pt>
                <c:pt idx="132">
                  <c:v>6.3500000000000001E-2</c:v>
                </c:pt>
                <c:pt idx="133">
                  <c:v>6.3500000000000001E-2</c:v>
                </c:pt>
                <c:pt idx="134">
                  <c:v>6.3500000000000001E-2</c:v>
                </c:pt>
                <c:pt idx="135">
                  <c:v>6.3500000000000001E-2</c:v>
                </c:pt>
                <c:pt idx="136">
                  <c:v>6.3500000000000001E-2</c:v>
                </c:pt>
                <c:pt idx="137">
                  <c:v>6.3500000000000001E-2</c:v>
                </c:pt>
                <c:pt idx="138">
                  <c:v>6.3500000000000001E-2</c:v>
                </c:pt>
                <c:pt idx="139">
                  <c:v>6.3500000000000001E-2</c:v>
                </c:pt>
                <c:pt idx="140">
                  <c:v>6.3500000000000001E-2</c:v>
                </c:pt>
                <c:pt idx="141">
                  <c:v>6.3500000000000001E-2</c:v>
                </c:pt>
                <c:pt idx="142">
                  <c:v>6.3500000000000001E-2</c:v>
                </c:pt>
                <c:pt idx="143">
                  <c:v>6.3500000000000001E-2</c:v>
                </c:pt>
                <c:pt idx="144">
                  <c:v>6.3500000000000001E-2</c:v>
                </c:pt>
                <c:pt idx="145">
                  <c:v>6.3500000000000001E-2</c:v>
                </c:pt>
                <c:pt idx="146">
                  <c:v>6.3500000000000001E-2</c:v>
                </c:pt>
                <c:pt idx="147">
                  <c:v>6.3500000000000001E-2</c:v>
                </c:pt>
                <c:pt idx="148">
                  <c:v>6.3500000000000001E-2</c:v>
                </c:pt>
                <c:pt idx="149">
                  <c:v>6.3500000000000001E-2</c:v>
                </c:pt>
                <c:pt idx="150">
                  <c:v>6.3500000000000001E-2</c:v>
                </c:pt>
                <c:pt idx="151">
                  <c:v>6.3500000000000001E-2</c:v>
                </c:pt>
                <c:pt idx="152">
                  <c:v>6.3500000000000001E-2</c:v>
                </c:pt>
                <c:pt idx="153">
                  <c:v>6.3500000000000001E-2</c:v>
                </c:pt>
                <c:pt idx="154">
                  <c:v>6.3500000000000001E-2</c:v>
                </c:pt>
                <c:pt idx="155">
                  <c:v>6.3500000000000001E-2</c:v>
                </c:pt>
                <c:pt idx="156">
                  <c:v>6.3500000000000001E-2</c:v>
                </c:pt>
                <c:pt idx="157">
                  <c:v>6.3500000000000001E-2</c:v>
                </c:pt>
                <c:pt idx="158">
                  <c:v>6.3500000000000001E-2</c:v>
                </c:pt>
                <c:pt idx="159">
                  <c:v>6.3500000000000001E-2</c:v>
                </c:pt>
                <c:pt idx="160">
                  <c:v>6.3500000000000001E-2</c:v>
                </c:pt>
                <c:pt idx="161">
                  <c:v>6.3500000000000001E-2</c:v>
                </c:pt>
                <c:pt idx="162">
                  <c:v>6.3500000000000001E-2</c:v>
                </c:pt>
                <c:pt idx="163">
                  <c:v>6.3500000000000001E-2</c:v>
                </c:pt>
                <c:pt idx="164">
                  <c:v>6.3500000000000001E-2</c:v>
                </c:pt>
                <c:pt idx="165">
                  <c:v>6.3500000000000001E-2</c:v>
                </c:pt>
                <c:pt idx="166">
                  <c:v>6.3500000000000001E-2</c:v>
                </c:pt>
                <c:pt idx="167">
                  <c:v>6.3500000000000001E-2</c:v>
                </c:pt>
                <c:pt idx="168">
                  <c:v>6.3500000000000001E-2</c:v>
                </c:pt>
                <c:pt idx="169">
                  <c:v>6.3500000000000001E-2</c:v>
                </c:pt>
                <c:pt idx="170">
                  <c:v>6.3500000000000001E-2</c:v>
                </c:pt>
                <c:pt idx="171">
                  <c:v>6.3500000000000001E-2</c:v>
                </c:pt>
                <c:pt idx="172">
                  <c:v>6.3500000000000001E-2</c:v>
                </c:pt>
                <c:pt idx="173">
                  <c:v>6.3500000000000001E-2</c:v>
                </c:pt>
                <c:pt idx="174">
                  <c:v>6.3500000000000001E-2</c:v>
                </c:pt>
                <c:pt idx="175">
                  <c:v>6.3500000000000001E-2</c:v>
                </c:pt>
                <c:pt idx="176">
                  <c:v>6.3500000000000001E-2</c:v>
                </c:pt>
                <c:pt idx="177">
                  <c:v>6.3500000000000001E-2</c:v>
                </c:pt>
                <c:pt idx="178">
                  <c:v>6.3500000000000001E-2</c:v>
                </c:pt>
                <c:pt idx="179">
                  <c:v>6.3500000000000001E-2</c:v>
                </c:pt>
                <c:pt idx="180">
                  <c:v>6.3500000000000001E-2</c:v>
                </c:pt>
                <c:pt idx="181">
                  <c:v>6.3500000000000001E-2</c:v>
                </c:pt>
                <c:pt idx="182">
                  <c:v>6.3500000000000001E-2</c:v>
                </c:pt>
                <c:pt idx="183">
                  <c:v>6.3500000000000001E-2</c:v>
                </c:pt>
                <c:pt idx="184">
                  <c:v>6.3500000000000001E-2</c:v>
                </c:pt>
                <c:pt idx="185">
                  <c:v>6.3500000000000001E-2</c:v>
                </c:pt>
                <c:pt idx="186">
                  <c:v>6.3500000000000001E-2</c:v>
                </c:pt>
                <c:pt idx="187">
                  <c:v>6.3500000000000001E-2</c:v>
                </c:pt>
                <c:pt idx="188">
                  <c:v>6.3500000000000001E-2</c:v>
                </c:pt>
                <c:pt idx="189">
                  <c:v>6.3500000000000001E-2</c:v>
                </c:pt>
                <c:pt idx="190">
                  <c:v>6.3500000000000001E-2</c:v>
                </c:pt>
                <c:pt idx="191">
                  <c:v>6.3500000000000001E-2</c:v>
                </c:pt>
                <c:pt idx="192">
                  <c:v>6.3500000000000001E-2</c:v>
                </c:pt>
                <c:pt idx="193">
                  <c:v>6.3500000000000001E-2</c:v>
                </c:pt>
                <c:pt idx="194">
                  <c:v>6.3500000000000001E-2</c:v>
                </c:pt>
                <c:pt idx="195">
                  <c:v>6.3500000000000001E-2</c:v>
                </c:pt>
                <c:pt idx="196">
                  <c:v>6.3500000000000001E-2</c:v>
                </c:pt>
                <c:pt idx="197">
                  <c:v>6.3500000000000001E-2</c:v>
                </c:pt>
                <c:pt idx="198">
                  <c:v>6.3500000000000001E-2</c:v>
                </c:pt>
                <c:pt idx="199">
                  <c:v>6.3500000000000001E-2</c:v>
                </c:pt>
                <c:pt idx="200">
                  <c:v>6.3500000000000001E-2</c:v>
                </c:pt>
                <c:pt idx="201">
                  <c:v>6.3500000000000001E-2</c:v>
                </c:pt>
                <c:pt idx="202">
                  <c:v>6.3500000000000001E-2</c:v>
                </c:pt>
                <c:pt idx="203">
                  <c:v>6.3500000000000001E-2</c:v>
                </c:pt>
                <c:pt idx="204">
                  <c:v>6.3500000000000001E-2</c:v>
                </c:pt>
                <c:pt idx="205">
                  <c:v>6.3500000000000001E-2</c:v>
                </c:pt>
                <c:pt idx="206">
                  <c:v>6.3500000000000001E-2</c:v>
                </c:pt>
                <c:pt idx="207">
                  <c:v>6.3500000000000001E-2</c:v>
                </c:pt>
                <c:pt idx="208">
                  <c:v>6.3500000000000001E-2</c:v>
                </c:pt>
                <c:pt idx="209">
                  <c:v>6.3500000000000001E-2</c:v>
                </c:pt>
                <c:pt idx="210">
                  <c:v>6.3500000000000001E-2</c:v>
                </c:pt>
                <c:pt idx="211">
                  <c:v>6.3500000000000001E-2</c:v>
                </c:pt>
                <c:pt idx="212">
                  <c:v>6.3500000000000001E-2</c:v>
                </c:pt>
                <c:pt idx="213">
                  <c:v>6.3500000000000001E-2</c:v>
                </c:pt>
                <c:pt idx="214">
                  <c:v>6.3500000000000001E-2</c:v>
                </c:pt>
                <c:pt idx="215">
                  <c:v>6.3500000000000001E-2</c:v>
                </c:pt>
                <c:pt idx="216">
                  <c:v>6.3500000000000001E-2</c:v>
                </c:pt>
                <c:pt idx="217">
                  <c:v>6.3500000000000001E-2</c:v>
                </c:pt>
                <c:pt idx="218">
                  <c:v>6.3500000000000001E-2</c:v>
                </c:pt>
                <c:pt idx="219">
                  <c:v>6.3500000000000001E-2</c:v>
                </c:pt>
                <c:pt idx="220">
                  <c:v>6.3500000000000001E-2</c:v>
                </c:pt>
                <c:pt idx="221">
                  <c:v>6.3500000000000001E-2</c:v>
                </c:pt>
                <c:pt idx="222">
                  <c:v>6.3500000000000001E-2</c:v>
                </c:pt>
                <c:pt idx="223">
                  <c:v>6.3500000000000001E-2</c:v>
                </c:pt>
                <c:pt idx="224">
                  <c:v>6.3500000000000001E-2</c:v>
                </c:pt>
                <c:pt idx="225">
                  <c:v>6.3500000000000001E-2</c:v>
                </c:pt>
                <c:pt idx="226">
                  <c:v>6.3500000000000001E-2</c:v>
                </c:pt>
                <c:pt idx="227">
                  <c:v>6.3500000000000001E-2</c:v>
                </c:pt>
                <c:pt idx="228">
                  <c:v>6.3500000000000001E-2</c:v>
                </c:pt>
                <c:pt idx="229">
                  <c:v>6.3500000000000001E-2</c:v>
                </c:pt>
                <c:pt idx="230">
                  <c:v>6.3500000000000001E-2</c:v>
                </c:pt>
                <c:pt idx="231">
                  <c:v>6.3500000000000001E-2</c:v>
                </c:pt>
                <c:pt idx="232">
                  <c:v>6.3500000000000001E-2</c:v>
                </c:pt>
                <c:pt idx="233">
                  <c:v>6.3500000000000001E-2</c:v>
                </c:pt>
                <c:pt idx="234">
                  <c:v>6.3500000000000001E-2</c:v>
                </c:pt>
                <c:pt idx="235">
                  <c:v>6.3500000000000001E-2</c:v>
                </c:pt>
                <c:pt idx="236">
                  <c:v>6.3500000000000001E-2</c:v>
                </c:pt>
                <c:pt idx="237">
                  <c:v>6.3500000000000001E-2</c:v>
                </c:pt>
                <c:pt idx="238">
                  <c:v>6.3500000000000001E-2</c:v>
                </c:pt>
                <c:pt idx="239">
                  <c:v>6.3500000000000001E-2</c:v>
                </c:pt>
                <c:pt idx="240">
                  <c:v>6.3500000000000001E-2</c:v>
                </c:pt>
                <c:pt idx="241">
                  <c:v>6.3500000000000001E-2</c:v>
                </c:pt>
                <c:pt idx="242">
                  <c:v>6.3500000000000001E-2</c:v>
                </c:pt>
                <c:pt idx="243">
                  <c:v>6.3500000000000001E-2</c:v>
                </c:pt>
                <c:pt idx="244">
                  <c:v>6.3500000000000001E-2</c:v>
                </c:pt>
                <c:pt idx="245">
                  <c:v>6.3500000000000001E-2</c:v>
                </c:pt>
                <c:pt idx="246">
                  <c:v>6.3500000000000001E-2</c:v>
                </c:pt>
                <c:pt idx="247">
                  <c:v>6.3500000000000001E-2</c:v>
                </c:pt>
                <c:pt idx="248">
                  <c:v>6.3500000000000001E-2</c:v>
                </c:pt>
                <c:pt idx="249">
                  <c:v>6.3500000000000001E-2</c:v>
                </c:pt>
                <c:pt idx="250">
                  <c:v>6.3500000000000001E-2</c:v>
                </c:pt>
                <c:pt idx="251">
                  <c:v>6.3500000000000001E-2</c:v>
                </c:pt>
                <c:pt idx="252">
                  <c:v>6.3500000000000001E-2</c:v>
                </c:pt>
                <c:pt idx="253">
                  <c:v>6.3500000000000001E-2</c:v>
                </c:pt>
                <c:pt idx="254">
                  <c:v>6.3500000000000001E-2</c:v>
                </c:pt>
                <c:pt idx="255">
                  <c:v>6.3500000000000001E-2</c:v>
                </c:pt>
                <c:pt idx="256">
                  <c:v>6.3500000000000001E-2</c:v>
                </c:pt>
                <c:pt idx="257">
                  <c:v>6.3500000000000001E-2</c:v>
                </c:pt>
                <c:pt idx="258">
                  <c:v>6.3500000000000001E-2</c:v>
                </c:pt>
                <c:pt idx="259">
                  <c:v>6.3500000000000001E-2</c:v>
                </c:pt>
                <c:pt idx="260">
                  <c:v>6.3500000000000001E-2</c:v>
                </c:pt>
                <c:pt idx="261">
                  <c:v>6.3500000000000001E-2</c:v>
                </c:pt>
                <c:pt idx="262">
                  <c:v>6.3500000000000001E-2</c:v>
                </c:pt>
                <c:pt idx="263">
                  <c:v>6.3500000000000001E-2</c:v>
                </c:pt>
                <c:pt idx="264">
                  <c:v>6.3500000000000001E-2</c:v>
                </c:pt>
                <c:pt idx="265">
                  <c:v>6.3500000000000001E-2</c:v>
                </c:pt>
                <c:pt idx="266">
                  <c:v>6.3500000000000001E-2</c:v>
                </c:pt>
                <c:pt idx="267">
                  <c:v>6.3500000000000001E-2</c:v>
                </c:pt>
                <c:pt idx="268">
                  <c:v>6.3500000000000001E-2</c:v>
                </c:pt>
                <c:pt idx="269">
                  <c:v>6.3500000000000001E-2</c:v>
                </c:pt>
                <c:pt idx="270">
                  <c:v>6.3500000000000001E-2</c:v>
                </c:pt>
                <c:pt idx="271">
                  <c:v>6.3500000000000001E-2</c:v>
                </c:pt>
                <c:pt idx="272">
                  <c:v>6.3500000000000001E-2</c:v>
                </c:pt>
                <c:pt idx="273">
                  <c:v>6.3500000000000001E-2</c:v>
                </c:pt>
                <c:pt idx="274">
                  <c:v>6.3500000000000001E-2</c:v>
                </c:pt>
                <c:pt idx="275">
                  <c:v>6.3500000000000001E-2</c:v>
                </c:pt>
                <c:pt idx="276">
                  <c:v>6.3500000000000001E-2</c:v>
                </c:pt>
                <c:pt idx="277">
                  <c:v>6.3500000000000001E-2</c:v>
                </c:pt>
                <c:pt idx="278">
                  <c:v>6.3500000000000001E-2</c:v>
                </c:pt>
                <c:pt idx="279">
                  <c:v>6.3500000000000001E-2</c:v>
                </c:pt>
                <c:pt idx="280">
                  <c:v>6.3500000000000001E-2</c:v>
                </c:pt>
                <c:pt idx="281">
                  <c:v>6.3500000000000001E-2</c:v>
                </c:pt>
                <c:pt idx="282">
                  <c:v>6.3500000000000001E-2</c:v>
                </c:pt>
                <c:pt idx="283">
                  <c:v>6.3500000000000001E-2</c:v>
                </c:pt>
                <c:pt idx="284">
                  <c:v>6.3500000000000001E-2</c:v>
                </c:pt>
                <c:pt idx="285">
                  <c:v>6.3500000000000001E-2</c:v>
                </c:pt>
                <c:pt idx="286">
                  <c:v>6.3500000000000001E-2</c:v>
                </c:pt>
                <c:pt idx="287">
                  <c:v>6.3500000000000001E-2</c:v>
                </c:pt>
                <c:pt idx="288">
                  <c:v>6.3500000000000001E-2</c:v>
                </c:pt>
                <c:pt idx="289">
                  <c:v>6.3500000000000001E-2</c:v>
                </c:pt>
                <c:pt idx="290">
                  <c:v>6.3500000000000001E-2</c:v>
                </c:pt>
                <c:pt idx="291">
                  <c:v>6.3500000000000001E-2</c:v>
                </c:pt>
                <c:pt idx="292">
                  <c:v>6.3500000000000001E-2</c:v>
                </c:pt>
                <c:pt idx="293">
                  <c:v>6.3500000000000001E-2</c:v>
                </c:pt>
                <c:pt idx="294">
                  <c:v>6.3500000000000001E-2</c:v>
                </c:pt>
                <c:pt idx="295">
                  <c:v>6.3500000000000001E-2</c:v>
                </c:pt>
                <c:pt idx="296">
                  <c:v>6.3500000000000001E-2</c:v>
                </c:pt>
                <c:pt idx="297">
                  <c:v>6.3500000000000001E-2</c:v>
                </c:pt>
                <c:pt idx="298">
                  <c:v>6.3500000000000001E-2</c:v>
                </c:pt>
                <c:pt idx="299">
                  <c:v>6.3500000000000001E-2</c:v>
                </c:pt>
                <c:pt idx="300">
                  <c:v>6.3500000000000001E-2</c:v>
                </c:pt>
                <c:pt idx="301">
                  <c:v>6.3500000000000001E-2</c:v>
                </c:pt>
                <c:pt idx="302">
                  <c:v>6.3500000000000001E-2</c:v>
                </c:pt>
                <c:pt idx="303">
                  <c:v>6.3500000000000001E-2</c:v>
                </c:pt>
                <c:pt idx="304">
                  <c:v>6.3500000000000001E-2</c:v>
                </c:pt>
                <c:pt idx="305">
                  <c:v>6.3500000000000001E-2</c:v>
                </c:pt>
                <c:pt idx="306">
                  <c:v>6.3500000000000001E-2</c:v>
                </c:pt>
                <c:pt idx="307">
                  <c:v>6.3500000000000001E-2</c:v>
                </c:pt>
                <c:pt idx="308">
                  <c:v>6.3500000000000001E-2</c:v>
                </c:pt>
                <c:pt idx="309">
                  <c:v>6.3500000000000001E-2</c:v>
                </c:pt>
                <c:pt idx="310">
                  <c:v>6.3500000000000001E-2</c:v>
                </c:pt>
                <c:pt idx="311">
                  <c:v>6.3500000000000001E-2</c:v>
                </c:pt>
                <c:pt idx="312">
                  <c:v>6.3500000000000001E-2</c:v>
                </c:pt>
                <c:pt idx="313">
                  <c:v>6.3500000000000001E-2</c:v>
                </c:pt>
                <c:pt idx="314">
                  <c:v>6.3500000000000001E-2</c:v>
                </c:pt>
                <c:pt idx="315">
                  <c:v>6.3500000000000001E-2</c:v>
                </c:pt>
                <c:pt idx="316">
                  <c:v>6.3500000000000001E-2</c:v>
                </c:pt>
                <c:pt idx="317">
                  <c:v>6.3500000000000001E-2</c:v>
                </c:pt>
                <c:pt idx="318">
                  <c:v>6.3500000000000001E-2</c:v>
                </c:pt>
                <c:pt idx="319">
                  <c:v>6.3500000000000001E-2</c:v>
                </c:pt>
                <c:pt idx="320">
                  <c:v>6.3500000000000001E-2</c:v>
                </c:pt>
                <c:pt idx="321">
                  <c:v>6.3500000000000001E-2</c:v>
                </c:pt>
                <c:pt idx="322">
                  <c:v>6.3500000000000001E-2</c:v>
                </c:pt>
                <c:pt idx="323">
                  <c:v>6.3500000000000001E-2</c:v>
                </c:pt>
                <c:pt idx="324">
                  <c:v>6.3500000000000001E-2</c:v>
                </c:pt>
                <c:pt idx="325">
                  <c:v>6.3500000000000001E-2</c:v>
                </c:pt>
                <c:pt idx="326">
                  <c:v>6.3500000000000001E-2</c:v>
                </c:pt>
                <c:pt idx="327">
                  <c:v>6.3500000000000001E-2</c:v>
                </c:pt>
                <c:pt idx="328">
                  <c:v>6.3500000000000001E-2</c:v>
                </c:pt>
                <c:pt idx="329">
                  <c:v>6.3500000000000001E-2</c:v>
                </c:pt>
                <c:pt idx="330">
                  <c:v>6.3500000000000001E-2</c:v>
                </c:pt>
                <c:pt idx="331">
                  <c:v>6.3500000000000001E-2</c:v>
                </c:pt>
                <c:pt idx="332">
                  <c:v>6.3500000000000001E-2</c:v>
                </c:pt>
                <c:pt idx="333">
                  <c:v>6.3500000000000001E-2</c:v>
                </c:pt>
                <c:pt idx="334">
                  <c:v>6.3500000000000001E-2</c:v>
                </c:pt>
                <c:pt idx="335">
                  <c:v>6.3500000000000001E-2</c:v>
                </c:pt>
                <c:pt idx="336">
                  <c:v>6.3500000000000001E-2</c:v>
                </c:pt>
                <c:pt idx="337">
                  <c:v>6.3500000000000001E-2</c:v>
                </c:pt>
                <c:pt idx="338">
                  <c:v>6.3500000000000001E-2</c:v>
                </c:pt>
                <c:pt idx="339">
                  <c:v>6.3500000000000001E-2</c:v>
                </c:pt>
                <c:pt idx="340">
                  <c:v>6.3500000000000001E-2</c:v>
                </c:pt>
                <c:pt idx="341">
                  <c:v>6.3500000000000001E-2</c:v>
                </c:pt>
                <c:pt idx="342">
                  <c:v>6.3500000000000001E-2</c:v>
                </c:pt>
                <c:pt idx="343">
                  <c:v>6.3500000000000001E-2</c:v>
                </c:pt>
                <c:pt idx="344">
                  <c:v>6.3500000000000001E-2</c:v>
                </c:pt>
                <c:pt idx="345">
                  <c:v>6.3500000000000001E-2</c:v>
                </c:pt>
                <c:pt idx="346">
                  <c:v>6.3500000000000001E-2</c:v>
                </c:pt>
                <c:pt idx="347">
                  <c:v>6.3500000000000015E-2</c:v>
                </c:pt>
                <c:pt idx="348">
                  <c:v>6.3500000000000001E-2</c:v>
                </c:pt>
                <c:pt idx="349">
                  <c:v>6.3500000000000001E-2</c:v>
                </c:pt>
                <c:pt idx="350">
                  <c:v>6.3500000000000001E-2</c:v>
                </c:pt>
                <c:pt idx="351">
                  <c:v>6.3500000000000001E-2</c:v>
                </c:pt>
                <c:pt idx="352">
                  <c:v>6.3500000000000001E-2</c:v>
                </c:pt>
                <c:pt idx="353">
                  <c:v>6.3500000000000001E-2</c:v>
                </c:pt>
                <c:pt idx="354">
                  <c:v>6.3500000000000001E-2</c:v>
                </c:pt>
                <c:pt idx="355">
                  <c:v>6.3500000000000001E-2</c:v>
                </c:pt>
                <c:pt idx="356">
                  <c:v>6.3500000000000001E-2</c:v>
                </c:pt>
                <c:pt idx="357">
                  <c:v>6.3500000000000001E-2</c:v>
                </c:pt>
                <c:pt idx="358">
                  <c:v>6.3500000000000001E-2</c:v>
                </c:pt>
                <c:pt idx="359">
                  <c:v>6.3500000000000001E-2</c:v>
                </c:pt>
                <c:pt idx="360">
                  <c:v>6.3500000000000001E-2</c:v>
                </c:pt>
                <c:pt idx="361">
                  <c:v>6.3500000000000001E-2</c:v>
                </c:pt>
                <c:pt idx="362">
                  <c:v>6.3500000000000001E-2</c:v>
                </c:pt>
                <c:pt idx="363">
                  <c:v>6.3500000000000001E-2</c:v>
                </c:pt>
                <c:pt idx="364">
                  <c:v>6.3500000000000001E-2</c:v>
                </c:pt>
                <c:pt idx="365">
                  <c:v>6.3500000000000001E-2</c:v>
                </c:pt>
                <c:pt idx="366">
                  <c:v>6.3500000000000001E-2</c:v>
                </c:pt>
                <c:pt idx="367">
                  <c:v>6.3500000000000001E-2</c:v>
                </c:pt>
                <c:pt idx="368">
                  <c:v>6.3500000000000001E-2</c:v>
                </c:pt>
                <c:pt idx="369">
                  <c:v>6.3500000000000001E-2</c:v>
                </c:pt>
                <c:pt idx="370">
                  <c:v>6.3500000000000001E-2</c:v>
                </c:pt>
                <c:pt idx="371">
                  <c:v>6.3500000000000001E-2</c:v>
                </c:pt>
                <c:pt idx="372">
                  <c:v>6.3500000000000001E-2</c:v>
                </c:pt>
                <c:pt idx="373">
                  <c:v>6.3500000000000001E-2</c:v>
                </c:pt>
                <c:pt idx="374">
                  <c:v>6.3500000000000001E-2</c:v>
                </c:pt>
                <c:pt idx="375">
                  <c:v>6.3500000000000001E-2</c:v>
                </c:pt>
                <c:pt idx="376">
                  <c:v>6.3500000000000001E-2</c:v>
                </c:pt>
                <c:pt idx="377">
                  <c:v>6.3500000000000001E-2</c:v>
                </c:pt>
                <c:pt idx="378">
                  <c:v>6.3500000000000001E-2</c:v>
                </c:pt>
                <c:pt idx="379">
                  <c:v>6.3500000000000001E-2</c:v>
                </c:pt>
                <c:pt idx="380">
                  <c:v>6.3500000000000001E-2</c:v>
                </c:pt>
                <c:pt idx="381">
                  <c:v>6.3500000000000001E-2</c:v>
                </c:pt>
                <c:pt idx="382">
                  <c:v>6.3500000000000001E-2</c:v>
                </c:pt>
                <c:pt idx="383">
                  <c:v>6.3500000000000001E-2</c:v>
                </c:pt>
                <c:pt idx="384">
                  <c:v>6.3500000000000001E-2</c:v>
                </c:pt>
                <c:pt idx="385">
                  <c:v>6.3500000000000001E-2</c:v>
                </c:pt>
                <c:pt idx="386">
                  <c:v>6.3500000000000001E-2</c:v>
                </c:pt>
                <c:pt idx="387">
                  <c:v>6.3500000000000001E-2</c:v>
                </c:pt>
                <c:pt idx="388">
                  <c:v>6.3500000000000001E-2</c:v>
                </c:pt>
                <c:pt idx="389">
                  <c:v>6.3500000000000001E-2</c:v>
                </c:pt>
                <c:pt idx="390">
                  <c:v>6.3500000000000001E-2</c:v>
                </c:pt>
                <c:pt idx="391">
                  <c:v>6.3500000000000001E-2</c:v>
                </c:pt>
                <c:pt idx="392">
                  <c:v>6.3500000000000001E-2</c:v>
                </c:pt>
                <c:pt idx="393">
                  <c:v>6.3500000000000001E-2</c:v>
                </c:pt>
                <c:pt idx="394">
                  <c:v>6.3500000000000001E-2</c:v>
                </c:pt>
                <c:pt idx="395">
                  <c:v>6.3500000000000001E-2</c:v>
                </c:pt>
                <c:pt idx="396">
                  <c:v>6.3500000000000001E-2</c:v>
                </c:pt>
                <c:pt idx="397">
                  <c:v>6.3500000000000001E-2</c:v>
                </c:pt>
                <c:pt idx="398">
                  <c:v>6.3500000000000001E-2</c:v>
                </c:pt>
                <c:pt idx="399">
                  <c:v>6.3500000000000001E-2</c:v>
                </c:pt>
                <c:pt idx="400">
                  <c:v>6.3500000000000001E-2</c:v>
                </c:pt>
                <c:pt idx="401">
                  <c:v>6.3500000000000001E-2</c:v>
                </c:pt>
                <c:pt idx="402">
                  <c:v>6.3500000000000001E-2</c:v>
                </c:pt>
                <c:pt idx="403">
                  <c:v>6.3500000000000001E-2</c:v>
                </c:pt>
                <c:pt idx="404">
                  <c:v>6.3500000000000001E-2</c:v>
                </c:pt>
                <c:pt idx="405">
                  <c:v>6.3500000000000001E-2</c:v>
                </c:pt>
                <c:pt idx="406">
                  <c:v>6.3500000000000001E-2</c:v>
                </c:pt>
                <c:pt idx="407">
                  <c:v>6.3500000000000001E-2</c:v>
                </c:pt>
                <c:pt idx="408">
                  <c:v>6.3500000000000001E-2</c:v>
                </c:pt>
                <c:pt idx="409">
                  <c:v>6.3500000000000001E-2</c:v>
                </c:pt>
                <c:pt idx="410">
                  <c:v>6.3500000000000001E-2</c:v>
                </c:pt>
                <c:pt idx="411">
                  <c:v>6.3500000000000001E-2</c:v>
                </c:pt>
                <c:pt idx="412">
                  <c:v>6.3500000000000001E-2</c:v>
                </c:pt>
                <c:pt idx="413">
                  <c:v>6.3500000000000001E-2</c:v>
                </c:pt>
                <c:pt idx="414">
                  <c:v>6.3500000000000001E-2</c:v>
                </c:pt>
                <c:pt idx="415">
                  <c:v>6.3500000000000001E-2</c:v>
                </c:pt>
                <c:pt idx="416">
                  <c:v>6.3500000000000001E-2</c:v>
                </c:pt>
                <c:pt idx="417">
                  <c:v>6.3500000000000001E-2</c:v>
                </c:pt>
                <c:pt idx="418">
                  <c:v>6.3500000000000001E-2</c:v>
                </c:pt>
                <c:pt idx="419">
                  <c:v>6.3500000000000001E-2</c:v>
                </c:pt>
                <c:pt idx="420">
                  <c:v>6.3500000000000001E-2</c:v>
                </c:pt>
                <c:pt idx="421">
                  <c:v>6.3500000000000001E-2</c:v>
                </c:pt>
                <c:pt idx="422">
                  <c:v>6.3500000000000001E-2</c:v>
                </c:pt>
                <c:pt idx="423">
                  <c:v>6.3500000000000001E-2</c:v>
                </c:pt>
                <c:pt idx="424">
                  <c:v>6.3500000000000001E-2</c:v>
                </c:pt>
                <c:pt idx="425">
                  <c:v>6.3500000000000001E-2</c:v>
                </c:pt>
                <c:pt idx="426">
                  <c:v>6.3500000000000001E-2</c:v>
                </c:pt>
                <c:pt idx="427">
                  <c:v>6.3500000000000001E-2</c:v>
                </c:pt>
                <c:pt idx="428">
                  <c:v>6.3500000000000001E-2</c:v>
                </c:pt>
                <c:pt idx="429">
                  <c:v>6.3500000000000001E-2</c:v>
                </c:pt>
                <c:pt idx="430">
                  <c:v>6.3500000000000001E-2</c:v>
                </c:pt>
                <c:pt idx="431">
                  <c:v>6.3500000000000001E-2</c:v>
                </c:pt>
                <c:pt idx="432">
                  <c:v>6.3500000000000001E-2</c:v>
                </c:pt>
                <c:pt idx="433">
                  <c:v>6.3500000000000001E-2</c:v>
                </c:pt>
                <c:pt idx="434">
                  <c:v>6.3500000000000001E-2</c:v>
                </c:pt>
                <c:pt idx="435">
                  <c:v>6.3500000000000001E-2</c:v>
                </c:pt>
                <c:pt idx="436">
                  <c:v>6.3500000000000001E-2</c:v>
                </c:pt>
                <c:pt idx="437">
                  <c:v>6.3500000000000001E-2</c:v>
                </c:pt>
                <c:pt idx="438">
                  <c:v>6.3500000000000001E-2</c:v>
                </c:pt>
                <c:pt idx="439">
                  <c:v>6.3500000000000001E-2</c:v>
                </c:pt>
                <c:pt idx="440">
                  <c:v>6.3500000000000001E-2</c:v>
                </c:pt>
                <c:pt idx="441">
                  <c:v>6.3500000000000001E-2</c:v>
                </c:pt>
                <c:pt idx="442">
                  <c:v>6.3500000000000001E-2</c:v>
                </c:pt>
                <c:pt idx="443">
                  <c:v>6.3500000000000001E-2</c:v>
                </c:pt>
                <c:pt idx="444">
                  <c:v>6.3500000000000001E-2</c:v>
                </c:pt>
                <c:pt idx="445">
                  <c:v>6.3500000000000001E-2</c:v>
                </c:pt>
                <c:pt idx="446">
                  <c:v>6.3500000000000001E-2</c:v>
                </c:pt>
                <c:pt idx="447">
                  <c:v>6.3500000000000001E-2</c:v>
                </c:pt>
                <c:pt idx="448">
                  <c:v>6.3500000000000001E-2</c:v>
                </c:pt>
                <c:pt idx="449">
                  <c:v>6.3500000000000001E-2</c:v>
                </c:pt>
                <c:pt idx="450">
                  <c:v>6.3500000000000001E-2</c:v>
                </c:pt>
                <c:pt idx="451">
                  <c:v>6.3500000000000001E-2</c:v>
                </c:pt>
                <c:pt idx="452">
                  <c:v>6.3500000000000001E-2</c:v>
                </c:pt>
                <c:pt idx="453">
                  <c:v>6.3500000000000001E-2</c:v>
                </c:pt>
                <c:pt idx="454">
                  <c:v>6.3500000000000001E-2</c:v>
                </c:pt>
                <c:pt idx="455">
                  <c:v>6.3500000000000001E-2</c:v>
                </c:pt>
                <c:pt idx="456">
                  <c:v>6.3500000000000001E-2</c:v>
                </c:pt>
                <c:pt idx="457">
                  <c:v>6.3500000000000001E-2</c:v>
                </c:pt>
                <c:pt idx="458">
                  <c:v>6.3500000000000001E-2</c:v>
                </c:pt>
                <c:pt idx="459">
                  <c:v>6.3500000000000001E-2</c:v>
                </c:pt>
                <c:pt idx="460">
                  <c:v>6.3500000000000001E-2</c:v>
                </c:pt>
                <c:pt idx="461">
                  <c:v>6.3500000000000001E-2</c:v>
                </c:pt>
                <c:pt idx="462">
                  <c:v>6.3500000000000001E-2</c:v>
                </c:pt>
                <c:pt idx="463">
                  <c:v>6.3500000000000001E-2</c:v>
                </c:pt>
                <c:pt idx="464">
                  <c:v>6.3500000000000001E-2</c:v>
                </c:pt>
                <c:pt idx="465">
                  <c:v>6.3500000000000001E-2</c:v>
                </c:pt>
                <c:pt idx="466">
                  <c:v>6.3500000000000001E-2</c:v>
                </c:pt>
                <c:pt idx="467">
                  <c:v>6.3500000000000001E-2</c:v>
                </c:pt>
                <c:pt idx="468">
                  <c:v>6.3500000000000001E-2</c:v>
                </c:pt>
                <c:pt idx="469">
                  <c:v>6.3500000000000001E-2</c:v>
                </c:pt>
                <c:pt idx="470">
                  <c:v>6.3500000000000001E-2</c:v>
                </c:pt>
                <c:pt idx="471">
                  <c:v>6.3500000000000001E-2</c:v>
                </c:pt>
                <c:pt idx="472">
                  <c:v>6.3500000000000001E-2</c:v>
                </c:pt>
                <c:pt idx="473">
                  <c:v>6.3500000000000001E-2</c:v>
                </c:pt>
                <c:pt idx="474">
                  <c:v>6.3500000000000001E-2</c:v>
                </c:pt>
                <c:pt idx="475">
                  <c:v>6.3500000000000001E-2</c:v>
                </c:pt>
                <c:pt idx="476">
                  <c:v>6.3500000000000001E-2</c:v>
                </c:pt>
                <c:pt idx="477">
                  <c:v>6.3500000000000001E-2</c:v>
                </c:pt>
                <c:pt idx="478">
                  <c:v>6.3500000000000001E-2</c:v>
                </c:pt>
                <c:pt idx="479">
                  <c:v>6.3500000000000001E-2</c:v>
                </c:pt>
                <c:pt idx="480">
                  <c:v>6.3500000000000001E-2</c:v>
                </c:pt>
                <c:pt idx="481">
                  <c:v>6.3500000000000001E-2</c:v>
                </c:pt>
                <c:pt idx="482">
                  <c:v>6.3500000000000001E-2</c:v>
                </c:pt>
                <c:pt idx="483">
                  <c:v>6.3500000000000001E-2</c:v>
                </c:pt>
                <c:pt idx="484">
                  <c:v>6.3500000000000001E-2</c:v>
                </c:pt>
                <c:pt idx="485">
                  <c:v>6.3500000000000001E-2</c:v>
                </c:pt>
                <c:pt idx="486">
                  <c:v>6.3500000000000001E-2</c:v>
                </c:pt>
                <c:pt idx="487">
                  <c:v>6.3500000000000001E-2</c:v>
                </c:pt>
                <c:pt idx="488">
                  <c:v>6.3500000000000001E-2</c:v>
                </c:pt>
                <c:pt idx="489">
                  <c:v>6.3500000000000001E-2</c:v>
                </c:pt>
                <c:pt idx="490">
                  <c:v>6.3500000000000001E-2</c:v>
                </c:pt>
                <c:pt idx="491">
                  <c:v>6.3500000000000001E-2</c:v>
                </c:pt>
                <c:pt idx="492">
                  <c:v>6.3500000000000001E-2</c:v>
                </c:pt>
                <c:pt idx="493">
                  <c:v>6.3500000000000001E-2</c:v>
                </c:pt>
                <c:pt idx="494">
                  <c:v>6.3500000000000001E-2</c:v>
                </c:pt>
                <c:pt idx="495">
                  <c:v>6.3500000000000001E-2</c:v>
                </c:pt>
                <c:pt idx="496">
                  <c:v>6.3500000000000001E-2</c:v>
                </c:pt>
                <c:pt idx="497">
                  <c:v>6.3500000000000001E-2</c:v>
                </c:pt>
                <c:pt idx="498">
                  <c:v>6.3500000000000001E-2</c:v>
                </c:pt>
                <c:pt idx="499">
                  <c:v>6.3500000000000001E-2</c:v>
                </c:pt>
                <c:pt idx="500">
                  <c:v>6.3500000000000001E-2</c:v>
                </c:pt>
                <c:pt idx="501">
                  <c:v>6.3500000000000001E-2</c:v>
                </c:pt>
                <c:pt idx="502">
                  <c:v>6.3500000000000001E-2</c:v>
                </c:pt>
                <c:pt idx="503">
                  <c:v>6.3500000000000001E-2</c:v>
                </c:pt>
                <c:pt idx="504">
                  <c:v>6.3500000000000001E-2</c:v>
                </c:pt>
                <c:pt idx="505">
                  <c:v>6.3500000000000001E-2</c:v>
                </c:pt>
                <c:pt idx="506">
                  <c:v>6.3500000000000001E-2</c:v>
                </c:pt>
                <c:pt idx="507">
                  <c:v>6.3500000000000001E-2</c:v>
                </c:pt>
                <c:pt idx="508">
                  <c:v>6.3500000000000001E-2</c:v>
                </c:pt>
                <c:pt idx="509">
                  <c:v>6.3500000000000001E-2</c:v>
                </c:pt>
                <c:pt idx="510">
                  <c:v>6.3500000000000001E-2</c:v>
                </c:pt>
                <c:pt idx="511">
                  <c:v>6.3500000000000001E-2</c:v>
                </c:pt>
                <c:pt idx="512">
                  <c:v>6.3500000000000001E-2</c:v>
                </c:pt>
                <c:pt idx="513">
                  <c:v>6.3500000000000001E-2</c:v>
                </c:pt>
                <c:pt idx="514">
                  <c:v>6.3500000000000001E-2</c:v>
                </c:pt>
                <c:pt idx="515">
                  <c:v>6.3500000000000001E-2</c:v>
                </c:pt>
                <c:pt idx="516">
                  <c:v>6.3500000000000001E-2</c:v>
                </c:pt>
                <c:pt idx="517">
                  <c:v>6.3500000000000001E-2</c:v>
                </c:pt>
                <c:pt idx="518">
                  <c:v>6.3500000000000001E-2</c:v>
                </c:pt>
                <c:pt idx="519">
                  <c:v>6.3500000000000001E-2</c:v>
                </c:pt>
                <c:pt idx="520">
                  <c:v>6.3500000000000001E-2</c:v>
                </c:pt>
                <c:pt idx="521">
                  <c:v>6.3500000000000001E-2</c:v>
                </c:pt>
                <c:pt idx="522">
                  <c:v>6.3500000000000001E-2</c:v>
                </c:pt>
                <c:pt idx="523">
                  <c:v>6.3500000000000001E-2</c:v>
                </c:pt>
                <c:pt idx="524">
                  <c:v>6.3500000000000001E-2</c:v>
                </c:pt>
                <c:pt idx="525">
                  <c:v>6.3500000000000001E-2</c:v>
                </c:pt>
                <c:pt idx="526">
                  <c:v>6.3500000000000001E-2</c:v>
                </c:pt>
                <c:pt idx="527">
                  <c:v>6.3500000000000001E-2</c:v>
                </c:pt>
                <c:pt idx="528">
                  <c:v>6.3500000000000001E-2</c:v>
                </c:pt>
                <c:pt idx="529">
                  <c:v>6.3500000000000001E-2</c:v>
                </c:pt>
                <c:pt idx="530">
                  <c:v>6.3500000000000001E-2</c:v>
                </c:pt>
                <c:pt idx="531">
                  <c:v>6.3500000000000001E-2</c:v>
                </c:pt>
                <c:pt idx="532">
                  <c:v>6.3500000000000001E-2</c:v>
                </c:pt>
                <c:pt idx="533">
                  <c:v>6.3500000000000001E-2</c:v>
                </c:pt>
                <c:pt idx="534">
                  <c:v>6.3500000000000001E-2</c:v>
                </c:pt>
                <c:pt idx="535">
                  <c:v>6.3500000000000001E-2</c:v>
                </c:pt>
                <c:pt idx="536">
                  <c:v>6.3500000000000001E-2</c:v>
                </c:pt>
                <c:pt idx="537">
                  <c:v>6.3500000000000001E-2</c:v>
                </c:pt>
                <c:pt idx="538">
                  <c:v>6.3500000000000001E-2</c:v>
                </c:pt>
                <c:pt idx="539">
                  <c:v>6.3500000000000001E-2</c:v>
                </c:pt>
                <c:pt idx="540">
                  <c:v>6.3500000000000001E-2</c:v>
                </c:pt>
                <c:pt idx="541">
                  <c:v>6.3500000000000001E-2</c:v>
                </c:pt>
                <c:pt idx="542">
                  <c:v>6.3500000000000001E-2</c:v>
                </c:pt>
                <c:pt idx="543">
                  <c:v>6.3500000000000001E-2</c:v>
                </c:pt>
                <c:pt idx="544">
                  <c:v>6.3500000000000001E-2</c:v>
                </c:pt>
                <c:pt idx="545">
                  <c:v>6.3500000000000001E-2</c:v>
                </c:pt>
                <c:pt idx="546">
                  <c:v>6.3500000000000001E-2</c:v>
                </c:pt>
                <c:pt idx="547">
                  <c:v>6.3500000000000001E-2</c:v>
                </c:pt>
                <c:pt idx="548">
                  <c:v>6.3500000000000001E-2</c:v>
                </c:pt>
                <c:pt idx="549">
                  <c:v>6.3500000000000001E-2</c:v>
                </c:pt>
                <c:pt idx="550">
                  <c:v>6.3500000000000001E-2</c:v>
                </c:pt>
                <c:pt idx="551">
                  <c:v>6.3500000000000001E-2</c:v>
                </c:pt>
                <c:pt idx="552">
                  <c:v>6.3500000000000001E-2</c:v>
                </c:pt>
                <c:pt idx="553">
                  <c:v>6.3500000000000001E-2</c:v>
                </c:pt>
                <c:pt idx="554">
                  <c:v>6.3500000000000001E-2</c:v>
                </c:pt>
                <c:pt idx="555">
                  <c:v>6.3500000000000001E-2</c:v>
                </c:pt>
                <c:pt idx="556">
                  <c:v>6.3500000000000001E-2</c:v>
                </c:pt>
                <c:pt idx="557">
                  <c:v>6.3500000000000001E-2</c:v>
                </c:pt>
                <c:pt idx="558">
                  <c:v>6.3500000000000001E-2</c:v>
                </c:pt>
                <c:pt idx="559">
                  <c:v>6.3500000000000001E-2</c:v>
                </c:pt>
                <c:pt idx="560">
                  <c:v>6.3500000000000001E-2</c:v>
                </c:pt>
                <c:pt idx="561">
                  <c:v>6.3500000000000001E-2</c:v>
                </c:pt>
                <c:pt idx="562">
                  <c:v>6.3500000000000001E-2</c:v>
                </c:pt>
                <c:pt idx="563">
                  <c:v>6.3500000000000001E-2</c:v>
                </c:pt>
                <c:pt idx="564">
                  <c:v>6.3500000000000001E-2</c:v>
                </c:pt>
                <c:pt idx="565">
                  <c:v>6.3500000000000001E-2</c:v>
                </c:pt>
                <c:pt idx="566">
                  <c:v>6.3500000000000001E-2</c:v>
                </c:pt>
                <c:pt idx="567">
                  <c:v>6.3500000000000001E-2</c:v>
                </c:pt>
                <c:pt idx="568">
                  <c:v>6.3500000000000001E-2</c:v>
                </c:pt>
                <c:pt idx="569">
                  <c:v>6.3500000000000001E-2</c:v>
                </c:pt>
                <c:pt idx="570">
                  <c:v>6.3500000000000001E-2</c:v>
                </c:pt>
                <c:pt idx="571">
                  <c:v>6.3500000000000001E-2</c:v>
                </c:pt>
                <c:pt idx="572">
                  <c:v>6.3500000000000001E-2</c:v>
                </c:pt>
                <c:pt idx="573">
                  <c:v>6.3500000000000001E-2</c:v>
                </c:pt>
                <c:pt idx="574">
                  <c:v>6.3500000000000001E-2</c:v>
                </c:pt>
                <c:pt idx="575">
                  <c:v>6.3500000000000001E-2</c:v>
                </c:pt>
                <c:pt idx="576">
                  <c:v>6.3500000000000001E-2</c:v>
                </c:pt>
                <c:pt idx="577">
                  <c:v>6.3500000000000001E-2</c:v>
                </c:pt>
                <c:pt idx="578">
                  <c:v>6.3500000000000001E-2</c:v>
                </c:pt>
                <c:pt idx="579">
                  <c:v>6.3500000000000001E-2</c:v>
                </c:pt>
                <c:pt idx="580">
                  <c:v>6.3500000000000001E-2</c:v>
                </c:pt>
                <c:pt idx="581">
                  <c:v>6.3500000000000001E-2</c:v>
                </c:pt>
                <c:pt idx="582">
                  <c:v>6.3500000000000001E-2</c:v>
                </c:pt>
                <c:pt idx="583">
                  <c:v>6.3500000000000001E-2</c:v>
                </c:pt>
                <c:pt idx="584">
                  <c:v>6.3500000000000001E-2</c:v>
                </c:pt>
                <c:pt idx="585">
                  <c:v>6.3500000000000001E-2</c:v>
                </c:pt>
                <c:pt idx="586">
                  <c:v>6.3500000000000001E-2</c:v>
                </c:pt>
                <c:pt idx="587">
                  <c:v>6.3500000000000001E-2</c:v>
                </c:pt>
                <c:pt idx="588">
                  <c:v>6.3500000000000001E-2</c:v>
                </c:pt>
                <c:pt idx="589">
                  <c:v>6.3500000000000001E-2</c:v>
                </c:pt>
                <c:pt idx="590">
                  <c:v>6.3500000000000001E-2</c:v>
                </c:pt>
                <c:pt idx="591">
                  <c:v>6.3500000000000001E-2</c:v>
                </c:pt>
                <c:pt idx="592">
                  <c:v>6.3500000000000001E-2</c:v>
                </c:pt>
                <c:pt idx="593">
                  <c:v>6.3500000000000001E-2</c:v>
                </c:pt>
                <c:pt idx="594">
                  <c:v>6.3500000000000001E-2</c:v>
                </c:pt>
                <c:pt idx="595">
                  <c:v>6.3500000000000001E-2</c:v>
                </c:pt>
                <c:pt idx="596">
                  <c:v>6.3500000000000001E-2</c:v>
                </c:pt>
                <c:pt idx="597">
                  <c:v>6.3500000000000001E-2</c:v>
                </c:pt>
                <c:pt idx="598">
                  <c:v>6.3500000000000001E-2</c:v>
                </c:pt>
                <c:pt idx="599">
                  <c:v>6.3500000000000001E-2</c:v>
                </c:pt>
                <c:pt idx="600">
                  <c:v>6.3500000000000001E-2</c:v>
                </c:pt>
                <c:pt idx="601">
                  <c:v>6.3500000000000001E-2</c:v>
                </c:pt>
                <c:pt idx="602">
                  <c:v>6.3500000000000001E-2</c:v>
                </c:pt>
                <c:pt idx="603">
                  <c:v>6.3500000000000001E-2</c:v>
                </c:pt>
                <c:pt idx="604">
                  <c:v>6.3500000000000001E-2</c:v>
                </c:pt>
                <c:pt idx="605">
                  <c:v>6.3500000000000001E-2</c:v>
                </c:pt>
                <c:pt idx="606">
                  <c:v>6.3500000000000001E-2</c:v>
                </c:pt>
                <c:pt idx="607">
                  <c:v>6.3500000000000001E-2</c:v>
                </c:pt>
                <c:pt idx="608">
                  <c:v>6.3500000000000001E-2</c:v>
                </c:pt>
                <c:pt idx="609">
                  <c:v>6.3500000000000001E-2</c:v>
                </c:pt>
                <c:pt idx="610">
                  <c:v>6.3500000000000001E-2</c:v>
                </c:pt>
                <c:pt idx="611">
                  <c:v>6.3500000000000001E-2</c:v>
                </c:pt>
                <c:pt idx="612">
                  <c:v>6.3500000000000001E-2</c:v>
                </c:pt>
                <c:pt idx="613">
                  <c:v>6.3500000000000001E-2</c:v>
                </c:pt>
                <c:pt idx="614">
                  <c:v>6.3500000000000001E-2</c:v>
                </c:pt>
                <c:pt idx="615">
                  <c:v>6.3500000000000001E-2</c:v>
                </c:pt>
                <c:pt idx="616">
                  <c:v>6.3500000000000001E-2</c:v>
                </c:pt>
                <c:pt idx="617">
                  <c:v>6.3500000000000001E-2</c:v>
                </c:pt>
                <c:pt idx="618">
                  <c:v>6.3500000000000001E-2</c:v>
                </c:pt>
                <c:pt idx="619">
                  <c:v>6.3500000000000001E-2</c:v>
                </c:pt>
                <c:pt idx="620">
                  <c:v>6.3500000000000001E-2</c:v>
                </c:pt>
                <c:pt idx="621">
                  <c:v>6.3500000000000001E-2</c:v>
                </c:pt>
                <c:pt idx="622">
                  <c:v>6.3500000000000001E-2</c:v>
                </c:pt>
                <c:pt idx="623">
                  <c:v>6.3500000000000001E-2</c:v>
                </c:pt>
                <c:pt idx="624">
                  <c:v>6.3500000000000001E-2</c:v>
                </c:pt>
                <c:pt idx="625">
                  <c:v>6.3500000000000001E-2</c:v>
                </c:pt>
              </c:numCache>
            </c:numRef>
          </c:val>
          <c:smooth val="0"/>
          <c:extLst>
            <c:ext xmlns:c16="http://schemas.microsoft.com/office/drawing/2014/chart" uri="{C3380CC4-5D6E-409C-BE32-E72D297353CC}">
              <c16:uniqueId val="{00000005-4999-48A7-981D-29F5BED48ADF}"/>
            </c:ext>
          </c:extLst>
        </c:ser>
        <c:ser>
          <c:idx val="26"/>
          <c:order val="6"/>
          <c:tx>
            <c:strRef>
              <c:f>'Data - Veroasteet 2015'!$AB$3</c:f>
              <c:strCache>
                <c:ptCount val="1"/>
                <c:pt idx="0">
                  <c:v>Sairausvakuutusmaksu</c:v>
                </c:pt>
              </c:strCache>
            </c:strRef>
          </c:tx>
          <c:spPr>
            <a:ln w="25400">
              <a:solidFill>
                <a:schemeClr val="bg2">
                  <a:lumMod val="50000"/>
                </a:schemeClr>
              </a:solidFill>
              <a:prstDash val="sysDash"/>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2015'!$AB$4:$AB$629</c:f>
              <c:numCache>
                <c:formatCode>0.00%</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3.7755102040816362E-5</c:v>
                </c:pt>
                <c:pt idx="50">
                  <c:v>1.390000000000001E-4</c:v>
                </c:pt>
                <c:pt idx="51">
                  <c:v>2.352941176470588E-4</c:v>
                </c:pt>
                <c:pt idx="52">
                  <c:v>3.2884615384615412E-4</c:v>
                </c:pt>
                <c:pt idx="53">
                  <c:v>4.1792452830188723E-4</c:v>
                </c:pt>
                <c:pt idx="54">
                  <c:v>5.0462962962962983E-4</c:v>
                </c:pt>
                <c:pt idx="55">
                  <c:v>5.8818181818181864E-4</c:v>
                </c:pt>
                <c:pt idx="56">
                  <c:v>6.6785714285714311E-4</c:v>
                </c:pt>
                <c:pt idx="57">
                  <c:v>7.5877192982456163E-4</c:v>
                </c:pt>
                <c:pt idx="58">
                  <c:v>9.0862068965517277E-4</c:v>
                </c:pt>
                <c:pt idx="59">
                  <c:v>1.053389830508475E-3</c:v>
                </c:pt>
                <c:pt idx="60">
                  <c:v>1.1933333333333342E-3</c:v>
                </c:pt>
                <c:pt idx="61">
                  <c:v>1.3278688524590164E-3</c:v>
                </c:pt>
                <c:pt idx="62">
                  <c:v>1.4588709677419362E-3</c:v>
                </c:pt>
                <c:pt idx="63">
                  <c:v>1.585714285714286E-3</c:v>
                </c:pt>
                <c:pt idx="64">
                  <c:v>1.70859375E-3</c:v>
                </c:pt>
                <c:pt idx="65">
                  <c:v>1.8269230769230773E-3</c:v>
                </c:pt>
                <c:pt idx="66">
                  <c:v>1.9424242424242425E-3</c:v>
                </c:pt>
                <c:pt idx="67">
                  <c:v>2.0544776119402986E-3</c:v>
                </c:pt>
                <c:pt idx="68">
                  <c:v>2.1632352941176485E-3</c:v>
                </c:pt>
                <c:pt idx="69">
                  <c:v>2.2688405797101452E-3</c:v>
                </c:pt>
                <c:pt idx="70">
                  <c:v>2.3714285714285708E-3</c:v>
                </c:pt>
                <c:pt idx="71">
                  <c:v>2.4704225352112676E-3</c:v>
                </c:pt>
                <c:pt idx="72">
                  <c:v>2.5673611111111127E-3</c:v>
                </c:pt>
                <c:pt idx="73">
                  <c:v>2.7239726027397278E-3</c:v>
                </c:pt>
                <c:pt idx="74">
                  <c:v>2.8912162162162171E-3</c:v>
                </c:pt>
                <c:pt idx="75">
                  <c:v>3.0546666666666678E-3</c:v>
                </c:pt>
                <c:pt idx="76">
                  <c:v>3.2138157894736844E-3</c:v>
                </c:pt>
                <c:pt idx="77">
                  <c:v>3.3694805194805205E-3</c:v>
                </c:pt>
                <c:pt idx="78">
                  <c:v>3.5205128205128221E-3</c:v>
                </c:pt>
                <c:pt idx="79">
                  <c:v>3.6677215189873454E-3</c:v>
                </c:pt>
                <c:pt idx="80">
                  <c:v>3.8118749999999997E-3</c:v>
                </c:pt>
                <c:pt idx="81">
                  <c:v>3.9518518518518531E-3</c:v>
                </c:pt>
                <c:pt idx="82">
                  <c:v>4.0884146341463416E-3</c:v>
                </c:pt>
                <c:pt idx="83">
                  <c:v>4.2222891566265084E-3</c:v>
                </c:pt>
                <c:pt idx="84">
                  <c:v>4.3523809523809513E-3</c:v>
                </c:pt>
                <c:pt idx="85">
                  <c:v>4.4794117647058845E-3</c:v>
                </c:pt>
                <c:pt idx="86">
                  <c:v>4.6040697674418624E-3</c:v>
                </c:pt>
                <c:pt idx="87">
                  <c:v>4.7252873563218391E-3</c:v>
                </c:pt>
                <c:pt idx="88">
                  <c:v>4.8437500000000017E-3</c:v>
                </c:pt>
                <c:pt idx="89">
                  <c:v>4.9595505617977525E-3</c:v>
                </c:pt>
                <c:pt idx="90">
                  <c:v>5.0733333333333377E-3</c:v>
                </c:pt>
                <c:pt idx="91">
                  <c:v>5.1840659340659364E-3</c:v>
                </c:pt>
                <c:pt idx="92">
                  <c:v>5.2923913043478295E-3</c:v>
                </c:pt>
                <c:pt idx="93">
                  <c:v>5.4553763440860241E-3</c:v>
                </c:pt>
                <c:pt idx="94">
                  <c:v>5.5962765957446861E-3</c:v>
                </c:pt>
                <c:pt idx="95">
                  <c:v>5.7342105263157896E-3</c:v>
                </c:pt>
                <c:pt idx="96">
                  <c:v>5.8692708333333357E-3</c:v>
                </c:pt>
                <c:pt idx="97">
                  <c:v>6.0015463917525809E-3</c:v>
                </c:pt>
                <c:pt idx="98">
                  <c:v>6.1306122448979592E-3</c:v>
                </c:pt>
                <c:pt idx="99">
                  <c:v>6.2580808080808081E-3</c:v>
                </c:pt>
                <c:pt idx="100">
                  <c:v>6.3820000000000014E-3</c:v>
                </c:pt>
                <c:pt idx="101">
                  <c:v>6.503960396039607E-3</c:v>
                </c:pt>
                <c:pt idx="102">
                  <c:v>6.6235294117647095E-3</c:v>
                </c:pt>
                <c:pt idx="103">
                  <c:v>6.740776699029131E-3</c:v>
                </c:pt>
                <c:pt idx="104">
                  <c:v>6.855288461538463E-3</c:v>
                </c:pt>
                <c:pt idx="105">
                  <c:v>6.9685714285714307E-3</c:v>
                </c:pt>
                <c:pt idx="106">
                  <c:v>7.0792452830188736E-3</c:v>
                </c:pt>
                <c:pt idx="107">
                  <c:v>7.1873831775700935E-3</c:v>
                </c:pt>
                <c:pt idx="108">
                  <c:v>7.2944444444444471E-3</c:v>
                </c:pt>
                <c:pt idx="109">
                  <c:v>7.3986238532110123E-3</c:v>
                </c:pt>
                <c:pt idx="110">
                  <c:v>7.5013636363636428E-3</c:v>
                </c:pt>
                <c:pt idx="111">
                  <c:v>7.6022522522522524E-3</c:v>
                </c:pt>
                <c:pt idx="112">
                  <c:v>7.7013392857142905E-3</c:v>
                </c:pt>
                <c:pt idx="113">
                  <c:v>7.7982300884955787E-3</c:v>
                </c:pt>
                <c:pt idx="114">
                  <c:v>7.8942982456140388E-3</c:v>
                </c:pt>
                <c:pt idx="115">
                  <c:v>7.9878260869565253E-3</c:v>
                </c:pt>
                <c:pt idx="116">
                  <c:v>8.080172413793104E-3</c:v>
                </c:pt>
                <c:pt idx="117">
                  <c:v>8.1709401709401715E-3</c:v>
                </c:pt>
                <c:pt idx="118">
                  <c:v>8.260169491525424E-3</c:v>
                </c:pt>
                <c:pt idx="119">
                  <c:v>8.3478991596638696E-3</c:v>
                </c:pt>
                <c:pt idx="120">
                  <c:v>8.4341666666666731E-3</c:v>
                </c:pt>
                <c:pt idx="121">
                  <c:v>8.5190082644628091E-3</c:v>
                </c:pt>
                <c:pt idx="122">
                  <c:v>8.6020491803278729E-3</c:v>
                </c:pt>
                <c:pt idx="123">
                  <c:v>8.6845528455284614E-3</c:v>
                </c:pt>
                <c:pt idx="124">
                  <c:v>8.7649193548387135E-3</c:v>
                </c:pt>
                <c:pt idx="125">
                  <c:v>8.8420000000000061E-3</c:v>
                </c:pt>
                <c:pt idx="126">
                  <c:v>8.9015873015873062E-3</c:v>
                </c:pt>
                <c:pt idx="127">
                  <c:v>8.9606299212598474E-3</c:v>
                </c:pt>
                <c:pt idx="128">
                  <c:v>9.0187500000000025E-3</c:v>
                </c:pt>
                <c:pt idx="129">
                  <c:v>9.0759689922480687E-3</c:v>
                </c:pt>
                <c:pt idx="130">
                  <c:v>9.1323076923076982E-3</c:v>
                </c:pt>
                <c:pt idx="131">
                  <c:v>9.1874045801526773E-3</c:v>
                </c:pt>
                <c:pt idx="132">
                  <c:v>9.2420454545454542E-3</c:v>
                </c:pt>
                <c:pt idx="133">
                  <c:v>9.2954887218045148E-3</c:v>
                </c:pt>
                <c:pt idx="134">
                  <c:v>9.3485074626865651E-3</c:v>
                </c:pt>
                <c:pt idx="135">
                  <c:v>9.4003703703703697E-3</c:v>
                </c:pt>
                <c:pt idx="136">
                  <c:v>9.4518382352941233E-3</c:v>
                </c:pt>
                <c:pt idx="137">
                  <c:v>9.5321167883211707E-3</c:v>
                </c:pt>
                <c:pt idx="138">
                  <c:v>9.6250000000000051E-3</c:v>
                </c:pt>
                <c:pt idx="139">
                  <c:v>9.7161870503597158E-3</c:v>
                </c:pt>
                <c:pt idx="140">
                  <c:v>9.8064285714285736E-3</c:v>
                </c:pt>
                <c:pt idx="141">
                  <c:v>9.8953900709219927E-3</c:v>
                </c:pt>
                <c:pt idx="142">
                  <c:v>9.9830985915493036E-3</c:v>
                </c:pt>
                <c:pt idx="143">
                  <c:v>1.0069580419580426E-2</c:v>
                </c:pt>
                <c:pt idx="144">
                  <c:v>1.0154861111111115E-2</c:v>
                </c:pt>
                <c:pt idx="145">
                  <c:v>1.0239310344827586E-2</c:v>
                </c:pt>
                <c:pt idx="146">
                  <c:v>1.0322260273972603E-2</c:v>
                </c:pt>
                <c:pt idx="147">
                  <c:v>1.0404081632653064E-2</c:v>
                </c:pt>
                <c:pt idx="148">
                  <c:v>1.0484797297297305E-2</c:v>
                </c:pt>
                <c:pt idx="149">
                  <c:v>1.0564429530201341E-2</c:v>
                </c:pt>
                <c:pt idx="150">
                  <c:v>1.0643000000000001E-2</c:v>
                </c:pt>
                <c:pt idx="151">
                  <c:v>1.0720529801324506E-2</c:v>
                </c:pt>
                <c:pt idx="152">
                  <c:v>1.0747697368421053E-2</c:v>
                </c:pt>
                <c:pt idx="153">
                  <c:v>1.0761437908496733E-2</c:v>
                </c:pt>
                <c:pt idx="154">
                  <c:v>1.0775E-2</c:v>
                </c:pt>
                <c:pt idx="155">
                  <c:v>1.0788387096774193E-2</c:v>
                </c:pt>
                <c:pt idx="156">
                  <c:v>1.0801602564102565E-2</c:v>
                </c:pt>
                <c:pt idx="157">
                  <c:v>1.0814649681528662E-2</c:v>
                </c:pt>
                <c:pt idx="158">
                  <c:v>1.0827531645569632E-2</c:v>
                </c:pt>
                <c:pt idx="159">
                  <c:v>1.0840251572327047E-2</c:v>
                </c:pt>
                <c:pt idx="160">
                  <c:v>1.0852812499999998E-2</c:v>
                </c:pt>
                <c:pt idx="161">
                  <c:v>1.0865217391304348E-2</c:v>
                </c:pt>
                <c:pt idx="162">
                  <c:v>1.0877469135802472E-2</c:v>
                </c:pt>
                <c:pt idx="163">
                  <c:v>1.0889877300613504E-2</c:v>
                </c:pt>
                <c:pt idx="164">
                  <c:v>1.0901829268292694E-2</c:v>
                </c:pt>
                <c:pt idx="165">
                  <c:v>1.0913636363636365E-2</c:v>
                </c:pt>
                <c:pt idx="166">
                  <c:v>1.0925301204819285E-2</c:v>
                </c:pt>
                <c:pt idx="167">
                  <c:v>1.0936826347305395E-2</c:v>
                </c:pt>
                <c:pt idx="168">
                  <c:v>1.0948214285714287E-2</c:v>
                </c:pt>
                <c:pt idx="169">
                  <c:v>1.0959467455621298E-2</c:v>
                </c:pt>
                <c:pt idx="170">
                  <c:v>1.0970588235294123E-2</c:v>
                </c:pt>
                <c:pt idx="171">
                  <c:v>1.0981578947368432E-2</c:v>
                </c:pt>
                <c:pt idx="172">
                  <c:v>1.0992441860465121E-2</c:v>
                </c:pt>
                <c:pt idx="173">
                  <c:v>1.1003179190751453E-2</c:v>
                </c:pt>
                <c:pt idx="174">
                  <c:v>1.1013793103448277E-2</c:v>
                </c:pt>
                <c:pt idx="175">
                  <c:v>1.1024285714285723E-2</c:v>
                </c:pt>
                <c:pt idx="176">
                  <c:v>1.1034659090909097E-2</c:v>
                </c:pt>
                <c:pt idx="177">
                  <c:v>1.1044915254237297E-2</c:v>
                </c:pt>
                <c:pt idx="178">
                  <c:v>1.1055056179775279E-2</c:v>
                </c:pt>
                <c:pt idx="179">
                  <c:v>1.1065083798882691E-2</c:v>
                </c:pt>
                <c:pt idx="180">
                  <c:v>1.1075E-2</c:v>
                </c:pt>
                <c:pt idx="181">
                  <c:v>1.1085082872928177E-2</c:v>
                </c:pt>
                <c:pt idx="182">
                  <c:v>1.1094780219780229E-2</c:v>
                </c:pt>
                <c:pt idx="183">
                  <c:v>1.1104371584699459E-2</c:v>
                </c:pt>
                <c:pt idx="184">
                  <c:v>1.1113858695652184E-2</c:v>
                </c:pt>
                <c:pt idx="185">
                  <c:v>1.1123243243243243E-2</c:v>
                </c:pt>
                <c:pt idx="186">
                  <c:v>1.1132526881720431E-2</c:v>
                </c:pt>
                <c:pt idx="187">
                  <c:v>1.1141711229946529E-2</c:v>
                </c:pt>
                <c:pt idx="188">
                  <c:v>1.1150797872340421E-2</c:v>
                </c:pt>
                <c:pt idx="189">
                  <c:v>1.1159788359788364E-2</c:v>
                </c:pt>
                <c:pt idx="190">
                  <c:v>1.1168684210526322E-2</c:v>
                </c:pt>
                <c:pt idx="191">
                  <c:v>1.1177486910994759E-2</c:v>
                </c:pt>
                <c:pt idx="192">
                  <c:v>1.118619791666667E-2</c:v>
                </c:pt>
                <c:pt idx="193">
                  <c:v>1.1194818652849742E-2</c:v>
                </c:pt>
                <c:pt idx="194">
                  <c:v>1.1203350515463922E-2</c:v>
                </c:pt>
                <c:pt idx="195">
                  <c:v>1.1211794871794866E-2</c:v>
                </c:pt>
                <c:pt idx="196">
                  <c:v>1.1220153061224493E-2</c:v>
                </c:pt>
                <c:pt idx="197">
                  <c:v>1.1228426395939094E-2</c:v>
                </c:pt>
                <c:pt idx="198">
                  <c:v>1.1236868686868693E-2</c:v>
                </c:pt>
                <c:pt idx="199">
                  <c:v>1.1244974874371859E-2</c:v>
                </c:pt>
                <c:pt idx="200">
                  <c:v>1.1253000000000001E-2</c:v>
                </c:pt>
                <c:pt idx="201">
                  <c:v>1.1260945273631841E-2</c:v>
                </c:pt>
                <c:pt idx="202">
                  <c:v>1.1268811881188124E-2</c:v>
                </c:pt>
                <c:pt idx="203">
                  <c:v>1.1276600985221671E-2</c:v>
                </c:pt>
                <c:pt idx="204">
                  <c:v>1.1284313725490196E-2</c:v>
                </c:pt>
                <c:pt idx="205">
                  <c:v>1.1291951219512207E-2</c:v>
                </c:pt>
                <c:pt idx="206">
                  <c:v>1.1299514563106797E-2</c:v>
                </c:pt>
                <c:pt idx="207">
                  <c:v>1.1307004830917882E-2</c:v>
                </c:pt>
                <c:pt idx="208">
                  <c:v>1.131442307692308E-2</c:v>
                </c:pt>
                <c:pt idx="209">
                  <c:v>1.1321770334928238E-2</c:v>
                </c:pt>
                <c:pt idx="210">
                  <c:v>1.1329047619047624E-2</c:v>
                </c:pt>
                <c:pt idx="211">
                  <c:v>1.1336255924170615E-2</c:v>
                </c:pt>
                <c:pt idx="212">
                  <c:v>1.1343396226415101E-2</c:v>
                </c:pt>
                <c:pt idx="213">
                  <c:v>1.1350469483568085E-2</c:v>
                </c:pt>
                <c:pt idx="214">
                  <c:v>1.1357476635514025E-2</c:v>
                </c:pt>
                <c:pt idx="215">
                  <c:v>1.1364418604651169E-2</c:v>
                </c:pt>
                <c:pt idx="216">
                  <c:v>1.1371527777777782E-2</c:v>
                </c:pt>
                <c:pt idx="217">
                  <c:v>1.1378341013824881E-2</c:v>
                </c:pt>
                <c:pt idx="218">
                  <c:v>1.1385091743119274E-2</c:v>
                </c:pt>
                <c:pt idx="219">
                  <c:v>1.1391780821917812E-2</c:v>
                </c:pt>
                <c:pt idx="220">
                  <c:v>1.1398409090909094E-2</c:v>
                </c:pt>
                <c:pt idx="221">
                  <c:v>1.1404977375565619E-2</c:v>
                </c:pt>
                <c:pt idx="222">
                  <c:v>1.1411486486486487E-2</c:v>
                </c:pt>
                <c:pt idx="223">
                  <c:v>1.1417937219730941E-2</c:v>
                </c:pt>
                <c:pt idx="224">
                  <c:v>1.1424330357142862E-2</c:v>
                </c:pt>
                <c:pt idx="225">
                  <c:v>1.1430666666666671E-2</c:v>
                </c:pt>
                <c:pt idx="226">
                  <c:v>1.1436946902654857E-2</c:v>
                </c:pt>
                <c:pt idx="227">
                  <c:v>1.1443171806167413E-2</c:v>
                </c:pt>
                <c:pt idx="228">
                  <c:v>1.1449342105263159E-2</c:v>
                </c:pt>
                <c:pt idx="229">
                  <c:v>1.1455458515283843E-2</c:v>
                </c:pt>
                <c:pt idx="230">
                  <c:v>1.1461521739130447E-2</c:v>
                </c:pt>
                <c:pt idx="231">
                  <c:v>1.1467532467532474E-2</c:v>
                </c:pt>
                <c:pt idx="232">
                  <c:v>1.1473491379310349E-2</c:v>
                </c:pt>
                <c:pt idx="233">
                  <c:v>1.147961373390558E-2</c:v>
                </c:pt>
                <c:pt idx="234">
                  <c:v>1.148547008547009E-2</c:v>
                </c:pt>
                <c:pt idx="235">
                  <c:v>1.1491276595744679E-2</c:v>
                </c:pt>
                <c:pt idx="236">
                  <c:v>1.1497033898305083E-2</c:v>
                </c:pt>
                <c:pt idx="237">
                  <c:v>1.1502742616033762E-2</c:v>
                </c:pt>
                <c:pt idx="238">
                  <c:v>1.150840336134454E-2</c:v>
                </c:pt>
                <c:pt idx="239">
                  <c:v>1.1514016736401674E-2</c:v>
                </c:pt>
                <c:pt idx="240">
                  <c:v>1.1519583333333342E-2</c:v>
                </c:pt>
                <c:pt idx="241">
                  <c:v>1.1525103734439841E-2</c:v>
                </c:pt>
                <c:pt idx="242">
                  <c:v>1.1530578512396703E-2</c:v>
                </c:pt>
                <c:pt idx="243">
                  <c:v>1.1536008230452682E-2</c:v>
                </c:pt>
                <c:pt idx="244">
                  <c:v>1.1541393442622954E-2</c:v>
                </c:pt>
                <c:pt idx="245">
                  <c:v>1.1546734693877563E-2</c:v>
                </c:pt>
                <c:pt idx="246">
                  <c:v>1.1552032520325198E-2</c:v>
                </c:pt>
                <c:pt idx="247">
                  <c:v>1.1557287449392713E-2</c:v>
                </c:pt>
                <c:pt idx="248">
                  <c:v>1.1562500000000005E-2</c:v>
                </c:pt>
                <c:pt idx="249">
                  <c:v>1.1567670682730931E-2</c:v>
                </c:pt>
                <c:pt idx="250">
                  <c:v>1.1572799999999999E-2</c:v>
                </c:pt>
                <c:pt idx="251">
                  <c:v>1.1578087649402399E-2</c:v>
                </c:pt>
                <c:pt idx="252">
                  <c:v>1.1583134920634921E-2</c:v>
                </c:pt>
                <c:pt idx="253">
                  <c:v>1.1588142292490123E-2</c:v>
                </c:pt>
                <c:pt idx="254">
                  <c:v>1.1593110236220479E-2</c:v>
                </c:pt>
                <c:pt idx="255">
                  <c:v>1.1598039215686284E-2</c:v>
                </c:pt>
                <c:pt idx="256">
                  <c:v>1.160292968750001E-2</c:v>
                </c:pt>
                <c:pt idx="257">
                  <c:v>1.1607782101167322E-2</c:v>
                </c:pt>
                <c:pt idx="258">
                  <c:v>1.1612596899224807E-2</c:v>
                </c:pt>
                <c:pt idx="259">
                  <c:v>1.161737451737452E-2</c:v>
                </c:pt>
                <c:pt idx="260">
                  <c:v>1.1622115384615394E-2</c:v>
                </c:pt>
                <c:pt idx="261">
                  <c:v>1.1626819923371647E-2</c:v>
                </c:pt>
                <c:pt idx="262">
                  <c:v>1.1631488549618329E-2</c:v>
                </c:pt>
                <c:pt idx="263">
                  <c:v>1.1636121673003806E-2</c:v>
                </c:pt>
                <c:pt idx="264">
                  <c:v>1.1640719696969707E-2</c:v>
                </c:pt>
                <c:pt idx="265">
                  <c:v>1.1645283018867934E-2</c:v>
                </c:pt>
                <c:pt idx="266">
                  <c:v>1.1649812030075191E-2</c:v>
                </c:pt>
                <c:pt idx="267">
                  <c:v>1.1654307116104871E-2</c:v>
                </c:pt>
                <c:pt idx="268">
                  <c:v>1.1658768656716422E-2</c:v>
                </c:pt>
                <c:pt idx="269">
                  <c:v>1.1663382899628259E-2</c:v>
                </c:pt>
                <c:pt idx="270">
                  <c:v>1.1667777777777786E-2</c:v>
                </c:pt>
                <c:pt idx="271">
                  <c:v>1.167214022140222E-2</c:v>
                </c:pt>
                <c:pt idx="272">
                  <c:v>1.1676470588235302E-2</c:v>
                </c:pt>
                <c:pt idx="273">
                  <c:v>1.1680769230769243E-2</c:v>
                </c:pt>
                <c:pt idx="274">
                  <c:v>1.1685036496350372E-2</c:v>
                </c:pt>
                <c:pt idx="275">
                  <c:v>1.1689272727272727E-2</c:v>
                </c:pt>
                <c:pt idx="276">
                  <c:v>1.1693478260869576E-2</c:v>
                </c:pt>
                <c:pt idx="277">
                  <c:v>1.1697653429602889E-2</c:v>
                </c:pt>
                <c:pt idx="278">
                  <c:v>1.1701798561151083E-2</c:v>
                </c:pt>
                <c:pt idx="279">
                  <c:v>1.1705913978494617E-2</c:v>
                </c:pt>
                <c:pt idx="280">
                  <c:v>1.1710000000000003E-2</c:v>
                </c:pt>
                <c:pt idx="281">
                  <c:v>1.1714056939501779E-2</c:v>
                </c:pt>
                <c:pt idx="282">
                  <c:v>1.1718085106382984E-2</c:v>
                </c:pt>
                <c:pt idx="283">
                  <c:v>1.1722084805653716E-2</c:v>
                </c:pt>
                <c:pt idx="284">
                  <c:v>1.1726056338028175E-2</c:v>
                </c:pt>
                <c:pt idx="285">
                  <c:v>1.1730000000000004E-2</c:v>
                </c:pt>
                <c:pt idx="286">
                  <c:v>1.1734090909090908E-2</c:v>
                </c:pt>
                <c:pt idx="287">
                  <c:v>1.1737979094076659E-2</c:v>
                </c:pt>
                <c:pt idx="288">
                  <c:v>1.1741840277777785E-2</c:v>
                </c:pt>
                <c:pt idx="289">
                  <c:v>1.1745674740484437E-2</c:v>
                </c:pt>
                <c:pt idx="290">
                  <c:v>1.1749482758620694E-2</c:v>
                </c:pt>
                <c:pt idx="291">
                  <c:v>1.1753264604811001E-2</c:v>
                </c:pt>
                <c:pt idx="292">
                  <c:v>1.175702054794521E-2</c:v>
                </c:pt>
                <c:pt idx="293">
                  <c:v>1.1760750853242326E-2</c:v>
                </c:pt>
                <c:pt idx="294">
                  <c:v>1.1764455782312937E-2</c:v>
                </c:pt>
                <c:pt idx="295">
                  <c:v>1.1768135593220345E-2</c:v>
                </c:pt>
                <c:pt idx="296">
                  <c:v>1.177179054054054E-2</c:v>
                </c:pt>
                <c:pt idx="297">
                  <c:v>1.177542087542088E-2</c:v>
                </c:pt>
                <c:pt idx="298">
                  <c:v>1.1779026845637589E-2</c:v>
                </c:pt>
                <c:pt idx="299">
                  <c:v>1.1782608695652185E-2</c:v>
                </c:pt>
                <c:pt idx="300">
                  <c:v>1.178616666666667E-2</c:v>
                </c:pt>
                <c:pt idx="301">
                  <c:v>1.1789700996677744E-2</c:v>
                </c:pt>
                <c:pt idx="302">
                  <c:v>1.1793211920529798E-2</c:v>
                </c:pt>
                <c:pt idx="303">
                  <c:v>1.1796699669967005E-2</c:v>
                </c:pt>
                <c:pt idx="304">
                  <c:v>1.1800328947368431E-2</c:v>
                </c:pt>
                <c:pt idx="305">
                  <c:v>1.1803770491803289E-2</c:v>
                </c:pt>
                <c:pt idx="306">
                  <c:v>1.1807189542483667E-2</c:v>
                </c:pt>
                <c:pt idx="307">
                  <c:v>1.1810586319218249E-2</c:v>
                </c:pt>
                <c:pt idx="308">
                  <c:v>1.1813961038961044E-2</c:v>
                </c:pt>
                <c:pt idx="309">
                  <c:v>1.1817313915857606E-2</c:v>
                </c:pt>
                <c:pt idx="310">
                  <c:v>1.1820645161290323E-2</c:v>
                </c:pt>
                <c:pt idx="311">
                  <c:v>1.1823954983922831E-2</c:v>
                </c:pt>
                <c:pt idx="312">
                  <c:v>1.1827243589743587E-2</c:v>
                </c:pt>
                <c:pt idx="313">
                  <c:v>1.183051118210863E-2</c:v>
                </c:pt>
                <c:pt idx="314">
                  <c:v>1.1833757961783441E-2</c:v>
                </c:pt>
                <c:pt idx="315">
                  <c:v>1.1836984126984128E-2</c:v>
                </c:pt>
                <c:pt idx="316">
                  <c:v>1.1840189873417731E-2</c:v>
                </c:pt>
                <c:pt idx="317">
                  <c:v>1.1843375394321775E-2</c:v>
                </c:pt>
                <c:pt idx="318">
                  <c:v>1.1846540880503145E-2</c:v>
                </c:pt>
                <c:pt idx="319">
                  <c:v>1.1849686520376176E-2</c:v>
                </c:pt>
                <c:pt idx="320">
                  <c:v>1.1852812500000001E-2</c:v>
                </c:pt>
                <c:pt idx="321">
                  <c:v>1.1856074766355149E-2</c:v>
                </c:pt>
                <c:pt idx="322">
                  <c:v>1.1859161490683237E-2</c:v>
                </c:pt>
                <c:pt idx="323">
                  <c:v>1.1862229102167192E-2</c:v>
                </c:pt>
                <c:pt idx="324">
                  <c:v>1.1865277777777784E-2</c:v>
                </c:pt>
                <c:pt idx="325">
                  <c:v>1.1868307692307704E-2</c:v>
                </c:pt>
                <c:pt idx="326">
                  <c:v>1.1871319018404913E-2</c:v>
                </c:pt>
                <c:pt idx="327">
                  <c:v>1.1874311926605504E-2</c:v>
                </c:pt>
                <c:pt idx="328">
                  <c:v>1.1877286585365857E-2</c:v>
                </c:pt>
                <c:pt idx="329">
                  <c:v>1.188024316109422E-2</c:v>
                </c:pt>
                <c:pt idx="330">
                  <c:v>1.1883181818181826E-2</c:v>
                </c:pt>
                <c:pt idx="331">
                  <c:v>1.1886102719033242E-2</c:v>
                </c:pt>
                <c:pt idx="332">
                  <c:v>1.1889006024096383E-2</c:v>
                </c:pt>
                <c:pt idx="333">
                  <c:v>1.1891891891891895E-2</c:v>
                </c:pt>
                <c:pt idx="334">
                  <c:v>1.1894760479041916E-2</c:v>
                </c:pt>
                <c:pt idx="335">
                  <c:v>1.1897611940298508E-2</c:v>
                </c:pt>
                <c:pt idx="336">
                  <c:v>1.1900446428571429E-2</c:v>
                </c:pt>
                <c:pt idx="337">
                  <c:v>1.1903264094955497E-2</c:v>
                </c:pt>
                <c:pt idx="338">
                  <c:v>1.1906065088757405E-2</c:v>
                </c:pt>
                <c:pt idx="339">
                  <c:v>1.1908997050147493E-2</c:v>
                </c:pt>
                <c:pt idx="340">
                  <c:v>1.1911764705882361E-2</c:v>
                </c:pt>
                <c:pt idx="341">
                  <c:v>1.1914516129032261E-2</c:v>
                </c:pt>
                <c:pt idx="342">
                  <c:v>1.1917251461988309E-2</c:v>
                </c:pt>
                <c:pt idx="343">
                  <c:v>1.1919970845481055E-2</c:v>
                </c:pt>
                <c:pt idx="344">
                  <c:v>1.1922674418604659E-2</c:v>
                </c:pt>
                <c:pt idx="345">
                  <c:v>1.1925362318840581E-2</c:v>
                </c:pt>
                <c:pt idx="346">
                  <c:v>1.1928034682080929E-2</c:v>
                </c:pt>
                <c:pt idx="347">
                  <c:v>1.1930691642651302E-2</c:v>
                </c:pt>
                <c:pt idx="348">
                  <c:v>1.1933333333333339E-2</c:v>
                </c:pt>
                <c:pt idx="349">
                  <c:v>1.1935959885386821E-2</c:v>
                </c:pt>
                <c:pt idx="350">
                  <c:v>1.1938571428571434E-2</c:v>
                </c:pt>
                <c:pt idx="351">
                  <c:v>1.1941168091168103E-2</c:v>
                </c:pt>
                <c:pt idx="352">
                  <c:v>1.1943750000000005E-2</c:v>
                </c:pt>
                <c:pt idx="353">
                  <c:v>1.1946317280453261E-2</c:v>
                </c:pt>
                <c:pt idx="354">
                  <c:v>1.1948870056497184E-2</c:v>
                </c:pt>
                <c:pt idx="355">
                  <c:v>1.1951408450704229E-2</c:v>
                </c:pt>
                <c:pt idx="356">
                  <c:v>1.1953932584269659E-2</c:v>
                </c:pt>
                <c:pt idx="357">
                  <c:v>1.1956582633053225E-2</c:v>
                </c:pt>
                <c:pt idx="358">
                  <c:v>1.1959078212290508E-2</c:v>
                </c:pt>
                <c:pt idx="359">
                  <c:v>1.1961559888579396E-2</c:v>
                </c:pt>
                <c:pt idx="360">
                  <c:v>1.1964027777777783E-2</c:v>
                </c:pt>
                <c:pt idx="361">
                  <c:v>1.1966481994459838E-2</c:v>
                </c:pt>
                <c:pt idx="362">
                  <c:v>1.1968922651933703E-2</c:v>
                </c:pt>
                <c:pt idx="363">
                  <c:v>1.1971349862258956E-2</c:v>
                </c:pt>
                <c:pt idx="364">
                  <c:v>1.1973763736263741E-2</c:v>
                </c:pt>
                <c:pt idx="365">
                  <c:v>1.1976164383561643E-2</c:v>
                </c:pt>
                <c:pt idx="366">
                  <c:v>1.1978551912568315E-2</c:v>
                </c:pt>
                <c:pt idx="367">
                  <c:v>1.198092643051772E-2</c:v>
                </c:pt>
                <c:pt idx="368">
                  <c:v>1.1983288043478266E-2</c:v>
                </c:pt>
                <c:pt idx="369">
                  <c:v>1.1985636856368567E-2</c:v>
                </c:pt>
                <c:pt idx="370">
                  <c:v>1.1987972972972973E-2</c:v>
                </c:pt>
                <c:pt idx="371">
                  <c:v>1.1990296495956877E-2</c:v>
                </c:pt>
                <c:pt idx="372">
                  <c:v>1.1992607526881719E-2</c:v>
                </c:pt>
                <c:pt idx="373">
                  <c:v>1.199490616621984E-2</c:v>
                </c:pt>
                <c:pt idx="374">
                  <c:v>1.199732620320856E-2</c:v>
                </c:pt>
                <c:pt idx="375">
                  <c:v>1.1999600000000001E-2</c:v>
                </c:pt>
                <c:pt idx="376">
                  <c:v>1.2001861702127664E-2</c:v>
                </c:pt>
                <c:pt idx="377">
                  <c:v>1.2004111405835545E-2</c:v>
                </c:pt>
                <c:pt idx="378">
                  <c:v>1.2006349206349208E-2</c:v>
                </c:pt>
                <c:pt idx="379">
                  <c:v>1.2008575197889185E-2</c:v>
                </c:pt>
                <c:pt idx="380">
                  <c:v>1.2010789473684211E-2</c:v>
                </c:pt>
                <c:pt idx="381">
                  <c:v>1.2012992125984242E-2</c:v>
                </c:pt>
                <c:pt idx="382">
                  <c:v>1.2015183246073301E-2</c:v>
                </c:pt>
                <c:pt idx="383">
                  <c:v>1.2017362924281974E-2</c:v>
                </c:pt>
                <c:pt idx="384">
                  <c:v>1.2019531250000003E-2</c:v>
                </c:pt>
                <c:pt idx="385">
                  <c:v>1.2021688311688318E-2</c:v>
                </c:pt>
                <c:pt idx="386">
                  <c:v>1.2023834196891191E-2</c:v>
                </c:pt>
                <c:pt idx="387">
                  <c:v>1.2025968992248058E-2</c:v>
                </c:pt>
                <c:pt idx="388">
                  <c:v>1.2028092783505154E-2</c:v>
                </c:pt>
                <c:pt idx="389">
                  <c:v>1.2030205655526992E-2</c:v>
                </c:pt>
                <c:pt idx="390">
                  <c:v>1.2032307692307696E-2</c:v>
                </c:pt>
                <c:pt idx="391">
                  <c:v>1.2034398976982098E-2</c:v>
                </c:pt>
                <c:pt idx="392">
                  <c:v>1.2036607142857144E-2</c:v>
                </c:pt>
                <c:pt idx="393">
                  <c:v>1.2038676844783715E-2</c:v>
                </c:pt>
                <c:pt idx="394">
                  <c:v>1.2040736040609137E-2</c:v>
                </c:pt>
                <c:pt idx="395">
                  <c:v>1.2042784810126583E-2</c:v>
                </c:pt>
                <c:pt idx="396">
                  <c:v>1.2044823232323238E-2</c:v>
                </c:pt>
                <c:pt idx="397">
                  <c:v>1.2046851385390432E-2</c:v>
                </c:pt>
                <c:pt idx="398">
                  <c:v>1.2048869346733677E-2</c:v>
                </c:pt>
                <c:pt idx="399">
                  <c:v>1.2050877192982463E-2</c:v>
                </c:pt>
                <c:pt idx="400">
                  <c:v>1.2052875000000005E-2</c:v>
                </c:pt>
                <c:pt idx="401">
                  <c:v>1.2054862842892766E-2</c:v>
                </c:pt>
                <c:pt idx="402">
                  <c:v>1.20568407960199E-2</c:v>
                </c:pt>
                <c:pt idx="403">
                  <c:v>1.2058808933002482E-2</c:v>
                </c:pt>
                <c:pt idx="404">
                  <c:v>1.2060767326732679E-2</c:v>
                </c:pt>
                <c:pt idx="405">
                  <c:v>1.2062716049382721E-2</c:v>
                </c:pt>
                <c:pt idx="406">
                  <c:v>1.2064655172413796E-2</c:v>
                </c:pt>
                <c:pt idx="407">
                  <c:v>1.2066584766584771E-2</c:v>
                </c:pt>
                <c:pt idx="408">
                  <c:v>1.2068504901960785E-2</c:v>
                </c:pt>
                <c:pt idx="409">
                  <c:v>1.2070537897310517E-2</c:v>
                </c:pt>
                <c:pt idx="410">
                  <c:v>1.2072439024390244E-2</c:v>
                </c:pt>
                <c:pt idx="411">
                  <c:v>1.2074330900243301E-2</c:v>
                </c:pt>
                <c:pt idx="412">
                  <c:v>1.2076213592233006E-2</c:v>
                </c:pt>
                <c:pt idx="413">
                  <c:v>1.2078087167070218E-2</c:v>
                </c:pt>
                <c:pt idx="414">
                  <c:v>1.2079951690821256E-2</c:v>
                </c:pt>
                <c:pt idx="415">
                  <c:v>1.2081807228915673E-2</c:v>
                </c:pt>
                <c:pt idx="416">
                  <c:v>1.2083653846153846E-2</c:v>
                </c:pt>
                <c:pt idx="417">
                  <c:v>1.2085491606714632E-2</c:v>
                </c:pt>
                <c:pt idx="418">
                  <c:v>1.208732057416268E-2</c:v>
                </c:pt>
                <c:pt idx="419">
                  <c:v>1.2089140811455849E-2</c:v>
                </c:pt>
                <c:pt idx="420">
                  <c:v>1.2090952380952379E-2</c:v>
                </c:pt>
                <c:pt idx="421">
                  <c:v>1.2092755344418062E-2</c:v>
                </c:pt>
                <c:pt idx="422">
                  <c:v>1.209454976303318E-2</c:v>
                </c:pt>
                <c:pt idx="423">
                  <c:v>1.2096335697399527E-2</c:v>
                </c:pt>
                <c:pt idx="424">
                  <c:v>1.2098113207547171E-2</c:v>
                </c:pt>
                <c:pt idx="425">
                  <c:v>1.2099882352941176E-2</c:v>
                </c:pt>
                <c:pt idx="426">
                  <c:v>1.2101643192488262E-2</c:v>
                </c:pt>
                <c:pt idx="427">
                  <c:v>1.2103512880562063E-2</c:v>
                </c:pt>
                <c:pt idx="428">
                  <c:v>1.2105257009345794E-2</c:v>
                </c:pt>
                <c:pt idx="429">
                  <c:v>1.2106993006993002E-2</c:v>
                </c:pt>
                <c:pt idx="430">
                  <c:v>1.2108720930232561E-2</c:v>
                </c:pt>
                <c:pt idx="431">
                  <c:v>1.2110440835266819E-2</c:v>
                </c:pt>
                <c:pt idx="432">
                  <c:v>1.2112152777777777E-2</c:v>
                </c:pt>
                <c:pt idx="433">
                  <c:v>1.2113856812933027E-2</c:v>
                </c:pt>
                <c:pt idx="434">
                  <c:v>1.2115552995391701E-2</c:v>
                </c:pt>
                <c:pt idx="435">
                  <c:v>1.2117241379310346E-2</c:v>
                </c:pt>
                <c:pt idx="436">
                  <c:v>1.211892201834862E-2</c:v>
                </c:pt>
                <c:pt idx="437">
                  <c:v>1.2120594965675061E-2</c:v>
                </c:pt>
                <c:pt idx="438">
                  <c:v>1.2122260273972604E-2</c:v>
                </c:pt>
                <c:pt idx="439">
                  <c:v>1.2123917995444189E-2</c:v>
                </c:pt>
                <c:pt idx="440">
                  <c:v>1.2125568181818187E-2</c:v>
                </c:pt>
                <c:pt idx="441">
                  <c:v>1.2127210884353737E-2</c:v>
                </c:pt>
                <c:pt idx="442">
                  <c:v>1.212884615384615E-2</c:v>
                </c:pt>
                <c:pt idx="443">
                  <c:v>1.2130474040632064E-2</c:v>
                </c:pt>
                <c:pt idx="444">
                  <c:v>1.213209459459459E-2</c:v>
                </c:pt>
                <c:pt idx="445">
                  <c:v>1.2133820224719106E-2</c:v>
                </c:pt>
                <c:pt idx="446">
                  <c:v>1.2135426008968614E-2</c:v>
                </c:pt>
                <c:pt idx="447">
                  <c:v>1.2137024608501121E-2</c:v>
                </c:pt>
                <c:pt idx="448">
                  <c:v>1.2138616071428564E-2</c:v>
                </c:pt>
                <c:pt idx="449">
                  <c:v>1.2140200445434301E-2</c:v>
                </c:pt>
                <c:pt idx="450">
                  <c:v>1.2141777777777781E-2</c:v>
                </c:pt>
                <c:pt idx="451">
                  <c:v>1.2143348115299334E-2</c:v>
                </c:pt>
                <c:pt idx="452">
                  <c:v>1.2144911504424778E-2</c:v>
                </c:pt>
                <c:pt idx="453">
                  <c:v>1.2146467991169979E-2</c:v>
                </c:pt>
                <c:pt idx="454">
                  <c:v>1.2148017621145374E-2</c:v>
                </c:pt>
                <c:pt idx="455">
                  <c:v>1.2149560439560444E-2</c:v>
                </c:pt>
                <c:pt idx="456">
                  <c:v>1.215109649122807E-2</c:v>
                </c:pt>
                <c:pt idx="457">
                  <c:v>1.2152625820568927E-2</c:v>
                </c:pt>
                <c:pt idx="458">
                  <c:v>1.2154148471615719E-2</c:v>
                </c:pt>
                <c:pt idx="459">
                  <c:v>1.2155664488017434E-2</c:v>
                </c:pt>
                <c:pt idx="460">
                  <c:v>1.215717391304348E-2</c:v>
                </c:pt>
                <c:pt idx="461">
                  <c:v>1.2158676789587855E-2</c:v>
                </c:pt>
                <c:pt idx="462">
                  <c:v>1.2160281385281387E-2</c:v>
                </c:pt>
                <c:pt idx="463">
                  <c:v>1.2161771058315344E-2</c:v>
                </c:pt>
                <c:pt idx="464">
                  <c:v>1.2163254310344828E-2</c:v>
                </c:pt>
                <c:pt idx="465">
                  <c:v>1.21647311827957E-2</c:v>
                </c:pt>
                <c:pt idx="466">
                  <c:v>1.2166201716738205E-2</c:v>
                </c:pt>
                <c:pt idx="467">
                  <c:v>1.2167665952890788E-2</c:v>
                </c:pt>
                <c:pt idx="468">
                  <c:v>1.2169123931623928E-2</c:v>
                </c:pt>
                <c:pt idx="469">
                  <c:v>1.2170575692963764E-2</c:v>
                </c:pt>
                <c:pt idx="470">
                  <c:v>1.217170212765957E-2</c:v>
                </c:pt>
                <c:pt idx="471">
                  <c:v>1.217186836518047E-2</c:v>
                </c:pt>
                <c:pt idx="472">
                  <c:v>1.2172139830508478E-2</c:v>
                </c:pt>
                <c:pt idx="473">
                  <c:v>1.2172304439746299E-2</c:v>
                </c:pt>
                <c:pt idx="474">
                  <c:v>1.217246835443038E-2</c:v>
                </c:pt>
                <c:pt idx="475">
                  <c:v>1.2172631578947365E-2</c:v>
                </c:pt>
                <c:pt idx="476">
                  <c:v>1.2172794117647059E-2</c:v>
                </c:pt>
                <c:pt idx="477">
                  <c:v>1.2172955974842761E-2</c:v>
                </c:pt>
                <c:pt idx="478">
                  <c:v>1.2173221757322175E-2</c:v>
                </c:pt>
                <c:pt idx="479">
                  <c:v>1.2173382045929019E-2</c:v>
                </c:pt>
                <c:pt idx="480">
                  <c:v>1.2173541666666673E-2</c:v>
                </c:pt>
                <c:pt idx="481">
                  <c:v>1.2173700623700625E-2</c:v>
                </c:pt>
                <c:pt idx="482">
                  <c:v>1.2173858921161821E-2</c:v>
                </c:pt>
                <c:pt idx="483">
                  <c:v>1.2174016563146992E-2</c:v>
                </c:pt>
                <c:pt idx="484">
                  <c:v>1.2174276859504129E-2</c:v>
                </c:pt>
                <c:pt idx="485">
                  <c:v>1.2174432989690717E-2</c:v>
                </c:pt>
                <c:pt idx="486">
                  <c:v>1.2174588477366261E-2</c:v>
                </c:pt>
                <c:pt idx="487">
                  <c:v>1.2174743326488706E-2</c:v>
                </c:pt>
                <c:pt idx="488">
                  <c:v>1.2174897540983606E-2</c:v>
                </c:pt>
                <c:pt idx="489">
                  <c:v>1.2175153374233128E-2</c:v>
                </c:pt>
                <c:pt idx="490">
                  <c:v>1.2175306122448973E-2</c:v>
                </c:pt>
                <c:pt idx="491">
                  <c:v>1.2175458248472514E-2</c:v>
                </c:pt>
                <c:pt idx="492">
                  <c:v>1.217560975609756E-2</c:v>
                </c:pt>
                <c:pt idx="493">
                  <c:v>1.2175760649087226E-2</c:v>
                </c:pt>
                <c:pt idx="494">
                  <c:v>1.217591093117408E-2</c:v>
                </c:pt>
                <c:pt idx="495">
                  <c:v>1.2176161616161621E-2</c:v>
                </c:pt>
                <c:pt idx="496">
                  <c:v>1.2176310483870962E-2</c:v>
                </c:pt>
                <c:pt idx="497">
                  <c:v>1.2176458752515095E-2</c:v>
                </c:pt>
                <c:pt idx="498">
                  <c:v>1.2176606425702806E-2</c:v>
                </c:pt>
                <c:pt idx="499">
                  <c:v>1.2176753507014028E-2</c:v>
                </c:pt>
                <c:pt idx="500">
                  <c:v>1.2176999999999997E-2</c:v>
                </c:pt>
                <c:pt idx="501">
                  <c:v>1.2177145708582839E-2</c:v>
                </c:pt>
                <c:pt idx="502">
                  <c:v>1.2177290836653384E-2</c:v>
                </c:pt>
                <c:pt idx="503">
                  <c:v>1.2177435387673959E-2</c:v>
                </c:pt>
                <c:pt idx="504">
                  <c:v>1.2177579365079369E-2</c:v>
                </c:pt>
                <c:pt idx="505">
                  <c:v>1.2177722772277228E-2</c:v>
                </c:pt>
                <c:pt idx="506">
                  <c:v>1.2177964426877467E-2</c:v>
                </c:pt>
                <c:pt idx="507">
                  <c:v>1.2178106508875738E-2</c:v>
                </c:pt>
                <c:pt idx="508">
                  <c:v>1.2178248031496057E-2</c:v>
                </c:pt>
                <c:pt idx="509">
                  <c:v>1.2178388998035363E-2</c:v>
                </c:pt>
                <c:pt idx="510">
                  <c:v>1.2178529411764711E-2</c:v>
                </c:pt>
                <c:pt idx="511">
                  <c:v>1.217866927592955E-2</c:v>
                </c:pt>
                <c:pt idx="512">
                  <c:v>1.2178906249999998E-2</c:v>
                </c:pt>
                <c:pt idx="513">
                  <c:v>1.2179044834307987E-2</c:v>
                </c:pt>
                <c:pt idx="514">
                  <c:v>1.2179182879377432E-2</c:v>
                </c:pt>
                <c:pt idx="515">
                  <c:v>1.2179320388349514E-2</c:v>
                </c:pt>
                <c:pt idx="516">
                  <c:v>1.2179457364341086E-2</c:v>
                </c:pt>
                <c:pt idx="517">
                  <c:v>1.2179690522243707E-2</c:v>
                </c:pt>
                <c:pt idx="518">
                  <c:v>1.2179826254826253E-2</c:v>
                </c:pt>
                <c:pt idx="519">
                  <c:v>1.2179961464354525E-2</c:v>
                </c:pt>
                <c:pt idx="520">
                  <c:v>1.2180096153846151E-2</c:v>
                </c:pt>
                <c:pt idx="521">
                  <c:v>1.2180230326295586E-2</c:v>
                </c:pt>
                <c:pt idx="522">
                  <c:v>1.2180363984674326E-2</c:v>
                </c:pt>
                <c:pt idx="523">
                  <c:v>1.218059273422562E-2</c:v>
                </c:pt>
                <c:pt idx="524">
                  <c:v>1.2180725190839702E-2</c:v>
                </c:pt>
                <c:pt idx="525">
                  <c:v>1.218085714285715E-2</c:v>
                </c:pt>
                <c:pt idx="526">
                  <c:v>1.2180988593155898E-2</c:v>
                </c:pt>
                <c:pt idx="527">
                  <c:v>1.2181119544592037E-2</c:v>
                </c:pt>
                <c:pt idx="528">
                  <c:v>1.2181249999999998E-2</c:v>
                </c:pt>
                <c:pt idx="529">
                  <c:v>1.2181474480151232E-2</c:v>
                </c:pt>
                <c:pt idx="530">
                  <c:v>1.21816037735849E-2</c:v>
                </c:pt>
                <c:pt idx="531">
                  <c:v>1.2181732580037664E-2</c:v>
                </c:pt>
                <c:pt idx="532">
                  <c:v>1.2181860902255641E-2</c:v>
                </c:pt>
                <c:pt idx="533">
                  <c:v>1.2181988742964361E-2</c:v>
                </c:pt>
                <c:pt idx="534">
                  <c:v>1.218220973782772E-2</c:v>
                </c:pt>
                <c:pt idx="535">
                  <c:v>1.2182336448598131E-2</c:v>
                </c:pt>
                <c:pt idx="536">
                  <c:v>1.2182462686567171E-2</c:v>
                </c:pt>
                <c:pt idx="537">
                  <c:v>1.2182588454376168E-2</c:v>
                </c:pt>
                <c:pt idx="538">
                  <c:v>1.2182713754646838E-2</c:v>
                </c:pt>
                <c:pt idx="539">
                  <c:v>1.2182838589981447E-2</c:v>
                </c:pt>
                <c:pt idx="540">
                  <c:v>1.2183055555555558E-2</c:v>
                </c:pt>
                <c:pt idx="541">
                  <c:v>1.2183179297597055E-2</c:v>
                </c:pt>
                <c:pt idx="542">
                  <c:v>1.2183302583025827E-2</c:v>
                </c:pt>
                <c:pt idx="543">
                  <c:v>1.2183425414364648E-2</c:v>
                </c:pt>
                <c:pt idx="544">
                  <c:v>1.2183547794117655E-2</c:v>
                </c:pt>
                <c:pt idx="545">
                  <c:v>1.2183669724770642E-2</c:v>
                </c:pt>
                <c:pt idx="546">
                  <c:v>1.2183882783882783E-2</c:v>
                </c:pt>
                <c:pt idx="547">
                  <c:v>1.2184003656307136E-2</c:v>
                </c:pt>
                <c:pt idx="548">
                  <c:v>1.2184124087591243E-2</c:v>
                </c:pt>
                <c:pt idx="549">
                  <c:v>1.2184244080145719E-2</c:v>
                </c:pt>
                <c:pt idx="550">
                  <c:v>1.2184363636363641E-2</c:v>
                </c:pt>
                <c:pt idx="551">
                  <c:v>1.2184573502722326E-2</c:v>
                </c:pt>
                <c:pt idx="552">
                  <c:v>1.2184692028985504E-2</c:v>
                </c:pt>
                <c:pt idx="553">
                  <c:v>1.218481012658228E-2</c:v>
                </c:pt>
                <c:pt idx="554">
                  <c:v>1.2184927797833939E-2</c:v>
                </c:pt>
                <c:pt idx="555">
                  <c:v>1.2185045045045048E-2</c:v>
                </c:pt>
                <c:pt idx="556">
                  <c:v>1.21851618705036E-2</c:v>
                </c:pt>
                <c:pt idx="557">
                  <c:v>1.2185368043087976E-2</c:v>
                </c:pt>
                <c:pt idx="558">
                  <c:v>1.2185483870967743E-2</c:v>
                </c:pt>
                <c:pt idx="559">
                  <c:v>1.2185599284436502E-2</c:v>
                </c:pt>
                <c:pt idx="560">
                  <c:v>1.2185714285714289E-2</c:v>
                </c:pt>
                <c:pt idx="561">
                  <c:v>1.2185828877005353E-2</c:v>
                </c:pt>
                <c:pt idx="562">
                  <c:v>1.2185943060498219E-2</c:v>
                </c:pt>
                <c:pt idx="563">
                  <c:v>1.2186145648312625E-2</c:v>
                </c:pt>
                <c:pt idx="564">
                  <c:v>1.2186258865248226E-2</c:v>
                </c:pt>
                <c:pt idx="565">
                  <c:v>1.2186371681415937E-2</c:v>
                </c:pt>
                <c:pt idx="566">
                  <c:v>1.2186484098939937E-2</c:v>
                </c:pt>
                <c:pt idx="567">
                  <c:v>1.2186596119929454E-2</c:v>
                </c:pt>
                <c:pt idx="568">
                  <c:v>1.2186795774647888E-2</c:v>
                </c:pt>
                <c:pt idx="569">
                  <c:v>1.2186906854130054E-2</c:v>
                </c:pt>
                <c:pt idx="570">
                  <c:v>1.2187017543859648E-2</c:v>
                </c:pt>
                <c:pt idx="571">
                  <c:v>1.2187127845884419E-2</c:v>
                </c:pt>
                <c:pt idx="572">
                  <c:v>1.2187237762237763E-2</c:v>
                </c:pt>
                <c:pt idx="573">
                  <c:v>1.2187347294938923E-2</c:v>
                </c:pt>
                <c:pt idx="574">
                  <c:v>1.2187543554006964E-2</c:v>
                </c:pt>
                <c:pt idx="575">
                  <c:v>1.2187652173913039E-2</c:v>
                </c:pt>
                <c:pt idx="576">
                  <c:v>1.2187760416666667E-2</c:v>
                </c:pt>
                <c:pt idx="577">
                  <c:v>1.2187868284228775E-2</c:v>
                </c:pt>
                <c:pt idx="578">
                  <c:v>1.2187975778546713E-2</c:v>
                </c:pt>
                <c:pt idx="579">
                  <c:v>1.21880829015544E-2</c:v>
                </c:pt>
                <c:pt idx="580">
                  <c:v>1.2188275862068968E-2</c:v>
                </c:pt>
                <c:pt idx="581">
                  <c:v>1.2188382099827883E-2</c:v>
                </c:pt>
                <c:pt idx="582">
                  <c:v>1.2188487972508587E-2</c:v>
                </c:pt>
                <c:pt idx="583">
                  <c:v>1.218859348198971E-2</c:v>
                </c:pt>
                <c:pt idx="584">
                  <c:v>1.2188698630136986E-2</c:v>
                </c:pt>
                <c:pt idx="585">
                  <c:v>1.2188888888888895E-2</c:v>
                </c:pt>
                <c:pt idx="586">
                  <c:v>1.2188993174061427E-2</c:v>
                </c:pt>
                <c:pt idx="587">
                  <c:v>1.2189097103918229E-2</c:v>
                </c:pt>
                <c:pt idx="588">
                  <c:v>1.2189200680272108E-2</c:v>
                </c:pt>
                <c:pt idx="589">
                  <c:v>1.2189303904923598E-2</c:v>
                </c:pt>
                <c:pt idx="590">
                  <c:v>1.218940677966102E-2</c:v>
                </c:pt>
                <c:pt idx="591">
                  <c:v>1.2189593908629438E-2</c:v>
                </c:pt>
                <c:pt idx="592">
                  <c:v>1.2189695945945942E-2</c:v>
                </c:pt>
                <c:pt idx="593">
                  <c:v>1.2189797639123104E-2</c:v>
                </c:pt>
                <c:pt idx="594">
                  <c:v>1.218989898989899E-2</c:v>
                </c:pt>
                <c:pt idx="595">
                  <c:v>1.2189999999999998E-2</c:v>
                </c:pt>
                <c:pt idx="596">
                  <c:v>1.2190100671140939E-2</c:v>
                </c:pt>
                <c:pt idx="597">
                  <c:v>1.2190284757118927E-2</c:v>
                </c:pt>
                <c:pt idx="598">
                  <c:v>1.2190384615384619E-2</c:v>
                </c:pt>
                <c:pt idx="599">
                  <c:v>1.2190484140233725E-2</c:v>
                </c:pt>
                <c:pt idx="600">
                  <c:v>1.2190583333333341E-2</c:v>
                </c:pt>
                <c:pt idx="601">
                  <c:v>1.2190682196339434E-2</c:v>
                </c:pt>
                <c:pt idx="602">
                  <c:v>1.2190863787375418E-2</c:v>
                </c:pt>
                <c:pt idx="603">
                  <c:v>1.2190961857379765E-2</c:v>
                </c:pt>
                <c:pt idx="604">
                  <c:v>1.2191059602649009E-2</c:v>
                </c:pt>
                <c:pt idx="605">
                  <c:v>1.2191157024793385E-2</c:v>
                </c:pt>
                <c:pt idx="606">
                  <c:v>1.219125412541254E-2</c:v>
                </c:pt>
                <c:pt idx="607">
                  <c:v>1.2191350906095548E-2</c:v>
                </c:pt>
                <c:pt idx="608">
                  <c:v>1.2191529605263169E-2</c:v>
                </c:pt>
                <c:pt idx="609">
                  <c:v>1.2191625615763552E-2</c:v>
                </c:pt>
                <c:pt idx="610">
                  <c:v>1.2191721311475417E-2</c:v>
                </c:pt>
                <c:pt idx="611">
                  <c:v>1.2191816693944353E-2</c:v>
                </c:pt>
                <c:pt idx="612">
                  <c:v>1.2191911764705882E-2</c:v>
                </c:pt>
                <c:pt idx="613">
                  <c:v>1.2192006525285478E-2</c:v>
                </c:pt>
                <c:pt idx="614">
                  <c:v>1.2192182410423453E-2</c:v>
                </c:pt>
                <c:pt idx="615">
                  <c:v>1.2192276422764225E-2</c:v>
                </c:pt>
                <c:pt idx="616">
                  <c:v>1.2192370129870131E-2</c:v>
                </c:pt>
                <c:pt idx="617">
                  <c:v>1.2192463533225284E-2</c:v>
                </c:pt>
                <c:pt idx="618">
                  <c:v>1.2192556634304207E-2</c:v>
                </c:pt>
                <c:pt idx="619">
                  <c:v>1.2192730210016161E-2</c:v>
                </c:pt>
                <c:pt idx="620">
                  <c:v>1.2192822580645159E-2</c:v>
                </c:pt>
                <c:pt idx="621">
                  <c:v>1.2192914653784219E-2</c:v>
                </c:pt>
                <c:pt idx="622">
                  <c:v>1.2193006430868167E-2</c:v>
                </c:pt>
                <c:pt idx="623">
                  <c:v>1.2193097913322629E-2</c:v>
                </c:pt>
                <c:pt idx="624">
                  <c:v>1.2193189102564103E-2</c:v>
                </c:pt>
                <c:pt idx="625">
                  <c:v>1.2193359999999999E-2</c:v>
                </c:pt>
              </c:numCache>
            </c:numRef>
          </c:val>
          <c:smooth val="0"/>
          <c:extLst>
            <c:ext xmlns:c16="http://schemas.microsoft.com/office/drawing/2014/chart" uri="{C3380CC4-5D6E-409C-BE32-E72D297353CC}">
              <c16:uniqueId val="{00000006-4999-48A7-981D-29F5BED48ADF}"/>
            </c:ext>
          </c:extLst>
        </c:ser>
        <c:ser>
          <c:idx val="0"/>
          <c:order val="7"/>
          <c:tx>
            <c:strRef>
              <c:f>'Data - Veroasteet 2015'!$B$3</c:f>
              <c:strCache>
                <c:ptCount val="1"/>
                <c:pt idx="0">
                  <c:v>     Palkka päätoimesta</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2015'!$B$4:$B$629</c:f>
            </c:numRef>
          </c:val>
          <c:smooth val="0"/>
          <c:extLst>
            <c:ext xmlns:c16="http://schemas.microsoft.com/office/drawing/2014/chart" uri="{C3380CC4-5D6E-409C-BE32-E72D297353CC}">
              <c16:uniqueId val="{00000007-4999-48A7-981D-29F5BED48ADF}"/>
            </c:ext>
          </c:extLst>
        </c:ser>
        <c:ser>
          <c:idx val="1"/>
          <c:order val="8"/>
          <c:tx>
            <c:strRef>
              <c:f>'Data - Veroasteet 2015'!$C$3</c:f>
              <c:strCache>
                <c:ptCount val="1"/>
                <c:pt idx="0">
                  <c:v>     Palkkatulot yhteensä</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2015'!$C$4:$C$629</c:f>
            </c:numRef>
          </c:val>
          <c:smooth val="0"/>
          <c:extLst>
            <c:ext xmlns:c16="http://schemas.microsoft.com/office/drawing/2014/chart" uri="{C3380CC4-5D6E-409C-BE32-E72D297353CC}">
              <c16:uniqueId val="{00000008-4999-48A7-981D-29F5BED48ADF}"/>
            </c:ext>
          </c:extLst>
        </c:ser>
        <c:ser>
          <c:idx val="2"/>
          <c:order val="9"/>
          <c:tx>
            <c:strRef>
              <c:f>'Data - Veroasteet 2015'!$D$3</c:f>
              <c:strCache>
                <c:ptCount val="1"/>
                <c:pt idx="0">
                  <c:v>     Veronalaiset tulot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2015'!$D$4:$D$629</c:f>
            </c:numRef>
          </c:val>
          <c:smooth val="0"/>
          <c:extLst>
            <c:ext xmlns:c16="http://schemas.microsoft.com/office/drawing/2014/chart" uri="{C3380CC4-5D6E-409C-BE32-E72D297353CC}">
              <c16:uniqueId val="{00000009-4999-48A7-981D-29F5BED48ADF}"/>
            </c:ext>
          </c:extLst>
        </c:ser>
        <c:ser>
          <c:idx val="3"/>
          <c:order val="10"/>
          <c:tx>
            <c:strRef>
              <c:f>'Data - Veroasteet 2015'!$E$3</c:f>
              <c:strCache>
                <c:ptCount val="1"/>
                <c:pt idx="0">
                  <c:v>     Valtion tulovero</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2015'!$E$4:$E$629</c:f>
            </c:numRef>
          </c:val>
          <c:smooth val="0"/>
          <c:extLst>
            <c:ext xmlns:c16="http://schemas.microsoft.com/office/drawing/2014/chart" uri="{C3380CC4-5D6E-409C-BE32-E72D297353CC}">
              <c16:uniqueId val="{0000000A-4999-48A7-981D-29F5BED48ADF}"/>
            </c:ext>
          </c:extLst>
        </c:ser>
        <c:ser>
          <c:idx val="4"/>
          <c:order val="11"/>
          <c:tx>
            <c:strRef>
              <c:f>'Data - Veroasteet 2015'!$F$3</c:f>
              <c:strCache>
                <c:ptCount val="1"/>
                <c:pt idx="0">
                  <c:v>     Kunnallisvero</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2015'!$F$4:$F$629</c:f>
            </c:numRef>
          </c:val>
          <c:smooth val="0"/>
          <c:extLst>
            <c:ext xmlns:c16="http://schemas.microsoft.com/office/drawing/2014/chart" uri="{C3380CC4-5D6E-409C-BE32-E72D297353CC}">
              <c16:uniqueId val="{0000000B-4999-48A7-981D-29F5BED48ADF}"/>
            </c:ext>
          </c:extLst>
        </c:ser>
        <c:ser>
          <c:idx val="5"/>
          <c:order val="12"/>
          <c:tx>
            <c:strRef>
              <c:f>'Data - Veroasteet 2015'!$G$3</c:f>
              <c:strCache>
                <c:ptCount val="1"/>
                <c:pt idx="0">
                  <c:v>     Ke- ja sv-maksut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2015'!$G$4:$G$629</c:f>
            </c:numRef>
          </c:val>
          <c:smooth val="0"/>
          <c:extLst>
            <c:ext xmlns:c16="http://schemas.microsoft.com/office/drawing/2014/chart" uri="{C3380CC4-5D6E-409C-BE32-E72D297353CC}">
              <c16:uniqueId val="{0000000C-4999-48A7-981D-29F5BED48ADF}"/>
            </c:ext>
          </c:extLst>
        </c:ser>
        <c:ser>
          <c:idx val="6"/>
          <c:order val="13"/>
          <c:tx>
            <c:strRef>
              <c:f>'Data - Veroasteet 2015'!$H$3</c:f>
              <c:strCache>
                <c:ptCount val="1"/>
                <c:pt idx="0">
                  <c:v>     Kansaneläkevakuutusmaksu</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2015'!$H$4:$H$629</c:f>
            </c:numRef>
          </c:val>
          <c:smooth val="0"/>
          <c:extLst>
            <c:ext xmlns:c16="http://schemas.microsoft.com/office/drawing/2014/chart" uri="{C3380CC4-5D6E-409C-BE32-E72D297353CC}">
              <c16:uniqueId val="{0000000D-4999-48A7-981D-29F5BED48ADF}"/>
            </c:ext>
          </c:extLst>
        </c:ser>
        <c:ser>
          <c:idx val="7"/>
          <c:order val="14"/>
          <c:tx>
            <c:strRef>
              <c:f>'Data - Veroasteet 2015'!$I$3</c:f>
              <c:strCache>
                <c:ptCount val="1"/>
                <c:pt idx="0">
                  <c:v>     Sairausvakuutusmaksu</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2015'!$I$4:$I$629</c:f>
            </c:numRef>
          </c:val>
          <c:smooth val="0"/>
          <c:extLst>
            <c:ext xmlns:c16="http://schemas.microsoft.com/office/drawing/2014/chart" uri="{C3380CC4-5D6E-409C-BE32-E72D297353CC}">
              <c16:uniqueId val="{0000000E-4999-48A7-981D-29F5BED48ADF}"/>
            </c:ext>
          </c:extLst>
        </c:ser>
        <c:ser>
          <c:idx val="8"/>
          <c:order val="15"/>
          <c:tx>
            <c:strRef>
              <c:f>'Data - Veroasteet 2015'!$J$3</c:f>
              <c:strCache>
                <c:ptCount val="1"/>
                <c:pt idx="0">
                  <c:v>     Sv. päivärahamaksu</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2015'!$J$4:$J$629</c:f>
            </c:numRef>
          </c:val>
          <c:smooth val="0"/>
          <c:extLst>
            <c:ext xmlns:c16="http://schemas.microsoft.com/office/drawing/2014/chart" uri="{C3380CC4-5D6E-409C-BE32-E72D297353CC}">
              <c16:uniqueId val="{0000000F-4999-48A7-981D-29F5BED48ADF}"/>
            </c:ext>
          </c:extLst>
        </c:ser>
        <c:ser>
          <c:idx val="9"/>
          <c:order val="16"/>
          <c:tx>
            <c:strRef>
              <c:f>'Data - Veroasteet 2015'!$K$3</c:f>
              <c:strCache>
                <c:ptCount val="1"/>
                <c:pt idx="0">
                  <c:v>     Kirkollisvero</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2015'!$K$4:$K$629</c:f>
            </c:numRef>
          </c:val>
          <c:smooth val="0"/>
          <c:extLst>
            <c:ext xmlns:c16="http://schemas.microsoft.com/office/drawing/2014/chart" uri="{C3380CC4-5D6E-409C-BE32-E72D297353CC}">
              <c16:uniqueId val="{00000010-4999-48A7-981D-29F5BED48ADF}"/>
            </c:ext>
          </c:extLst>
        </c:ser>
        <c:ser>
          <c:idx val="10"/>
          <c:order val="17"/>
          <c:tx>
            <c:strRef>
              <c:f>'Data - Veroasteet 2015'!$L$3</c:f>
              <c:strCache>
                <c:ptCount val="1"/>
                <c:pt idx="0">
                  <c:v>     Palkansaajan el.vak.maksu</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2015'!$L$4:$L$629</c:f>
            </c:numRef>
          </c:val>
          <c:smooth val="0"/>
          <c:extLst>
            <c:ext xmlns:c16="http://schemas.microsoft.com/office/drawing/2014/chart" uri="{C3380CC4-5D6E-409C-BE32-E72D297353CC}">
              <c16:uniqueId val="{00000011-4999-48A7-981D-29F5BED48ADF}"/>
            </c:ext>
          </c:extLst>
        </c:ser>
        <c:ser>
          <c:idx val="11"/>
          <c:order val="18"/>
          <c:tx>
            <c:strRef>
              <c:f>'Data - Veroasteet 2015'!$M$3</c:f>
              <c:strCache>
                <c:ptCount val="1"/>
                <c:pt idx="0">
                  <c:v>     Palkans. tyött.vak.maksu</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2015'!$M$4:$M$629</c:f>
            </c:numRef>
          </c:val>
          <c:smooth val="0"/>
          <c:extLst>
            <c:ext xmlns:c16="http://schemas.microsoft.com/office/drawing/2014/chart" uri="{C3380CC4-5D6E-409C-BE32-E72D297353CC}">
              <c16:uniqueId val="{00000012-4999-48A7-981D-29F5BED48ADF}"/>
            </c:ext>
          </c:extLst>
        </c:ser>
        <c:ser>
          <c:idx val="12"/>
          <c:order val="19"/>
          <c:tx>
            <c:strRef>
              <c:f>'Data - Veroasteet 2015'!$N$3</c:f>
              <c:strCache>
                <c:ptCount val="1"/>
                <c:pt idx="0">
                  <c:v>     Eläke-ja tyött.vak.maksut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2015'!$N$4:$N$629</c:f>
            </c:numRef>
          </c:val>
          <c:smooth val="0"/>
          <c:extLst>
            <c:ext xmlns:c16="http://schemas.microsoft.com/office/drawing/2014/chart" uri="{C3380CC4-5D6E-409C-BE32-E72D297353CC}">
              <c16:uniqueId val="{00000013-4999-48A7-981D-29F5BED48ADF}"/>
            </c:ext>
          </c:extLst>
        </c:ser>
        <c:ser>
          <c:idx val="13"/>
          <c:order val="20"/>
          <c:tx>
            <c:strRef>
              <c:f>'Data - Veroasteet 2015'!$O$3</c:f>
              <c:strCache>
                <c:ptCount val="1"/>
                <c:pt idx="0">
                  <c:v>     Tuloverot yhteensä</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2015'!$O$4:$O$629</c:f>
            </c:numRef>
          </c:val>
          <c:smooth val="0"/>
          <c:extLst>
            <c:ext xmlns:c16="http://schemas.microsoft.com/office/drawing/2014/chart" uri="{C3380CC4-5D6E-409C-BE32-E72D297353CC}">
              <c16:uniqueId val="{00000014-4999-48A7-981D-29F5BED48ADF}"/>
            </c:ext>
          </c:extLst>
        </c:ser>
        <c:ser>
          <c:idx val="14"/>
          <c:order val="21"/>
          <c:tx>
            <c:strRef>
              <c:f>'Data - Veroasteet 2015'!$P$3</c:f>
              <c:strCache>
                <c:ptCount val="1"/>
                <c:pt idx="0">
                  <c:v>     Kaikki tuloverot yhteensä</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2015'!$P$4:$P$629</c:f>
            </c:numRef>
          </c:val>
          <c:smooth val="0"/>
          <c:extLst>
            <c:ext xmlns:c16="http://schemas.microsoft.com/office/drawing/2014/chart" uri="{C3380CC4-5D6E-409C-BE32-E72D297353CC}">
              <c16:uniqueId val="{00000015-4999-48A7-981D-29F5BED48ADF}"/>
            </c:ext>
          </c:extLst>
        </c:ser>
        <c:ser>
          <c:idx val="15"/>
          <c:order val="22"/>
          <c:tx>
            <c:strRef>
              <c:f>'Data - Veroasteet 2015'!$Q$3</c:f>
              <c:strCache>
                <c:ptCount val="1"/>
                <c:pt idx="0">
                  <c:v>     Ansiotulojen veroaste/ valtionver.</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2015'!$Q$4:$Q$629</c:f>
            </c:numRef>
          </c:val>
          <c:smooth val="0"/>
          <c:extLst>
            <c:ext xmlns:c16="http://schemas.microsoft.com/office/drawing/2014/chart" uri="{C3380CC4-5D6E-409C-BE32-E72D297353CC}">
              <c16:uniqueId val="{00000016-4999-48A7-981D-29F5BED48ADF}"/>
            </c:ext>
          </c:extLst>
        </c:ser>
        <c:ser>
          <c:idx val="16"/>
          <c:order val="23"/>
          <c:tx>
            <c:strRef>
              <c:f>'Data - Veroasteet 2015'!$R$3</c:f>
              <c:strCache>
                <c:ptCount val="1"/>
                <c:pt idx="0">
                  <c:v>     Veroaste/ valtionver.</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2015'!$R$4:$R$629</c:f>
            </c:numRef>
          </c:val>
          <c:smooth val="0"/>
          <c:extLst>
            <c:ext xmlns:c16="http://schemas.microsoft.com/office/drawing/2014/chart" uri="{C3380CC4-5D6E-409C-BE32-E72D297353CC}">
              <c16:uniqueId val="{00000017-4999-48A7-981D-29F5BED48ADF}"/>
            </c:ext>
          </c:extLst>
        </c:ser>
        <c:ser>
          <c:idx val="17"/>
          <c:order val="24"/>
          <c:tx>
            <c:strRef>
              <c:f>'Data - Veroasteet 2015'!$S$3</c:f>
              <c:strCache>
                <c:ptCount val="1"/>
                <c:pt idx="0">
                  <c:v>     Veroaste/ kunnallisver.</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2015'!$S$4:$S$629</c:f>
            </c:numRef>
          </c:val>
          <c:smooth val="0"/>
          <c:extLst>
            <c:ext xmlns:c16="http://schemas.microsoft.com/office/drawing/2014/chart" uri="{C3380CC4-5D6E-409C-BE32-E72D297353CC}">
              <c16:uniqueId val="{00000018-4999-48A7-981D-29F5BED48ADF}"/>
            </c:ext>
          </c:extLst>
        </c:ser>
        <c:ser>
          <c:idx val="18"/>
          <c:order val="25"/>
          <c:tx>
            <c:strRef>
              <c:f>'Data - Veroasteet 2015'!$T$3</c:f>
              <c:strCache>
                <c:ptCount val="1"/>
                <c:pt idx="0">
                  <c:v>     Veroaste/ ke- ja sv-maksut.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2015'!$T$4:$T$629</c:f>
            </c:numRef>
          </c:val>
          <c:smooth val="0"/>
          <c:extLst>
            <c:ext xmlns:c16="http://schemas.microsoft.com/office/drawing/2014/chart" uri="{C3380CC4-5D6E-409C-BE32-E72D297353CC}">
              <c16:uniqueId val="{00000019-4999-48A7-981D-29F5BED48ADF}"/>
            </c:ext>
          </c:extLst>
        </c:ser>
        <c:ser>
          <c:idx val="19"/>
          <c:order val="26"/>
          <c:tx>
            <c:strRef>
              <c:f>'Data - Veroasteet 2015'!$U$3</c:f>
              <c:strCache>
                <c:ptCount val="1"/>
                <c:pt idx="0">
                  <c:v>     Veroaste/ sh- ja pr-maksut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2015'!$U$4:$U$629</c:f>
            </c:numRef>
          </c:val>
          <c:smooth val="0"/>
          <c:extLst>
            <c:ext xmlns:c16="http://schemas.microsoft.com/office/drawing/2014/chart" uri="{C3380CC4-5D6E-409C-BE32-E72D297353CC}">
              <c16:uniqueId val="{0000001A-4999-48A7-981D-29F5BED48ADF}"/>
            </c:ext>
          </c:extLst>
        </c:ser>
        <c:ser>
          <c:idx val="20"/>
          <c:order val="27"/>
          <c:tx>
            <c:strRef>
              <c:f>'Data - Veroasteet 2015'!$V$3</c:f>
              <c:strCache>
                <c:ptCount val="1"/>
                <c:pt idx="0">
                  <c:v>     Ansiotulojen veroaste yht.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2015'!$V$4:$V$629</c:f>
            </c:numRef>
          </c:val>
          <c:smooth val="0"/>
          <c:extLst>
            <c:ext xmlns:c16="http://schemas.microsoft.com/office/drawing/2014/chart" uri="{C3380CC4-5D6E-409C-BE32-E72D297353CC}">
              <c16:uniqueId val="{0000001B-4999-48A7-981D-29F5BED48ADF}"/>
            </c:ext>
          </c:extLst>
        </c:ser>
        <c:ser>
          <c:idx val="21"/>
          <c:order val="28"/>
          <c:tx>
            <c:strRef>
              <c:f>'Data - Veroasteet 2015'!$W$3</c:f>
              <c:strCache>
                <c:ptCount val="1"/>
                <c:pt idx="0">
                  <c:v>     Veroaste yht./ tuloverot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2015'!$W$4:$W$629</c:f>
            </c:numRef>
          </c:val>
          <c:smooth val="0"/>
          <c:extLst>
            <c:ext xmlns:c16="http://schemas.microsoft.com/office/drawing/2014/chart" uri="{C3380CC4-5D6E-409C-BE32-E72D297353CC}">
              <c16:uniqueId val="{0000001C-4999-48A7-981D-29F5BED48ADF}"/>
            </c:ext>
          </c:extLst>
        </c:ser>
        <c:ser>
          <c:idx val="22"/>
          <c:order val="29"/>
          <c:tx>
            <c:strRef>
              <c:f>'Data - Veroasteet 2015'!$X$3</c:f>
              <c:strCache>
                <c:ptCount val="1"/>
                <c:pt idx="0">
                  <c:v>     Veroaste yht./ ml.palkans.maksut</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2015'!$X$4:$X$629</c:f>
            </c:numRef>
          </c:val>
          <c:smooth val="0"/>
          <c:extLst>
            <c:ext xmlns:c16="http://schemas.microsoft.com/office/drawing/2014/chart" uri="{C3380CC4-5D6E-409C-BE32-E72D297353CC}">
              <c16:uniqueId val="{0000001D-4999-48A7-981D-29F5BED48ADF}"/>
            </c:ext>
          </c:extLst>
        </c:ser>
        <c:ser>
          <c:idx val="27"/>
          <c:order val="30"/>
          <c:tx>
            <c:strRef>
              <c:f>'Data - Veroasteet 2015'!$AC$3</c:f>
              <c:strCache>
                <c:ptCount val="1"/>
                <c:pt idx="0">
                  <c:v>Sv. päivärahamaksu</c:v>
                </c:pt>
              </c:strCache>
            </c:strRef>
          </c:tx>
          <c:spPr>
            <a:ln w="25400">
              <a:solidFill>
                <a:schemeClr val="tx2"/>
              </a:solidFill>
              <a:prstDash val="sysDot"/>
            </a:ln>
          </c:spPr>
          <c:marker>
            <c:symbol val="none"/>
          </c:marker>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2015'!$AC$4:$AC$629</c:f>
              <c:numCache>
                <c:formatCode>0.00%</c:formatCode>
                <c:ptCount val="626"/>
                <c:pt idx="0">
                  <c:v>0</c:v>
                </c:pt>
                <c:pt idx="1">
                  <c:v>7.8000000000000031E-3</c:v>
                </c:pt>
                <c:pt idx="2">
                  <c:v>7.8000000000000031E-3</c:v>
                </c:pt>
                <c:pt idx="3">
                  <c:v>7.8000000000000022E-3</c:v>
                </c:pt>
                <c:pt idx="4">
                  <c:v>7.8000000000000031E-3</c:v>
                </c:pt>
                <c:pt idx="5">
                  <c:v>7.8000000000000022E-3</c:v>
                </c:pt>
                <c:pt idx="6">
                  <c:v>7.8000000000000022E-3</c:v>
                </c:pt>
                <c:pt idx="7">
                  <c:v>7.8000000000000022E-3</c:v>
                </c:pt>
                <c:pt idx="8">
                  <c:v>7.8000000000000031E-3</c:v>
                </c:pt>
                <c:pt idx="9">
                  <c:v>7.8000000000000031E-3</c:v>
                </c:pt>
                <c:pt idx="10">
                  <c:v>7.8000000000000022E-3</c:v>
                </c:pt>
                <c:pt idx="11">
                  <c:v>7.8000000000000022E-3</c:v>
                </c:pt>
                <c:pt idx="12">
                  <c:v>7.8000000000000022E-3</c:v>
                </c:pt>
                <c:pt idx="13">
                  <c:v>7.8000000000000031E-3</c:v>
                </c:pt>
                <c:pt idx="14">
                  <c:v>7.8000000000000022E-3</c:v>
                </c:pt>
                <c:pt idx="15">
                  <c:v>7.8000000000000031E-3</c:v>
                </c:pt>
                <c:pt idx="16">
                  <c:v>7.8000000000000031E-3</c:v>
                </c:pt>
                <c:pt idx="17">
                  <c:v>7.8000000000000022E-3</c:v>
                </c:pt>
                <c:pt idx="18">
                  <c:v>7.8000000000000031E-3</c:v>
                </c:pt>
                <c:pt idx="19">
                  <c:v>7.8000000000000031E-3</c:v>
                </c:pt>
                <c:pt idx="20">
                  <c:v>7.8000000000000022E-3</c:v>
                </c:pt>
                <c:pt idx="21">
                  <c:v>7.8000000000000022E-3</c:v>
                </c:pt>
                <c:pt idx="22">
                  <c:v>7.8000000000000022E-3</c:v>
                </c:pt>
                <c:pt idx="23">
                  <c:v>7.8000000000000031E-3</c:v>
                </c:pt>
                <c:pt idx="24">
                  <c:v>7.8000000000000022E-3</c:v>
                </c:pt>
                <c:pt idx="25">
                  <c:v>7.8000000000000022E-3</c:v>
                </c:pt>
                <c:pt idx="26">
                  <c:v>7.8000000000000031E-3</c:v>
                </c:pt>
                <c:pt idx="27">
                  <c:v>7.8000000000000022E-3</c:v>
                </c:pt>
                <c:pt idx="28">
                  <c:v>7.8000000000000022E-3</c:v>
                </c:pt>
                <c:pt idx="29">
                  <c:v>7.8000000000000031E-3</c:v>
                </c:pt>
                <c:pt idx="30">
                  <c:v>7.8000000000000031E-3</c:v>
                </c:pt>
                <c:pt idx="31">
                  <c:v>7.8000000000000022E-3</c:v>
                </c:pt>
                <c:pt idx="32">
                  <c:v>7.8000000000000031E-3</c:v>
                </c:pt>
                <c:pt idx="33">
                  <c:v>7.8000000000000031E-3</c:v>
                </c:pt>
                <c:pt idx="34">
                  <c:v>7.8000000000000022E-3</c:v>
                </c:pt>
                <c:pt idx="35">
                  <c:v>7.8000000000000031E-3</c:v>
                </c:pt>
                <c:pt idx="36">
                  <c:v>7.8000000000000031E-3</c:v>
                </c:pt>
                <c:pt idx="37">
                  <c:v>7.8000000000000022E-3</c:v>
                </c:pt>
                <c:pt idx="38">
                  <c:v>7.8000000000000031E-3</c:v>
                </c:pt>
                <c:pt idx="39">
                  <c:v>7.8000000000000031E-3</c:v>
                </c:pt>
                <c:pt idx="40">
                  <c:v>7.8000000000000022E-3</c:v>
                </c:pt>
                <c:pt idx="41">
                  <c:v>7.8000000000000031E-3</c:v>
                </c:pt>
                <c:pt idx="42">
                  <c:v>7.8000000000000022E-3</c:v>
                </c:pt>
                <c:pt idx="43">
                  <c:v>7.8000000000000022E-3</c:v>
                </c:pt>
                <c:pt idx="44">
                  <c:v>7.8000000000000022E-3</c:v>
                </c:pt>
                <c:pt idx="45">
                  <c:v>7.8000000000000031E-3</c:v>
                </c:pt>
                <c:pt idx="46">
                  <c:v>7.8000000000000031E-3</c:v>
                </c:pt>
                <c:pt idx="47">
                  <c:v>7.8000000000000031E-3</c:v>
                </c:pt>
                <c:pt idx="48">
                  <c:v>7.8000000000000022E-3</c:v>
                </c:pt>
                <c:pt idx="49">
                  <c:v>7.8000000000000022E-3</c:v>
                </c:pt>
                <c:pt idx="50">
                  <c:v>7.8000000000000022E-3</c:v>
                </c:pt>
                <c:pt idx="51">
                  <c:v>7.8000000000000031E-3</c:v>
                </c:pt>
                <c:pt idx="52">
                  <c:v>7.8000000000000031E-3</c:v>
                </c:pt>
                <c:pt idx="53">
                  <c:v>7.8000000000000031E-3</c:v>
                </c:pt>
                <c:pt idx="54">
                  <c:v>7.8000000000000022E-3</c:v>
                </c:pt>
                <c:pt idx="55">
                  <c:v>7.8000000000000022E-3</c:v>
                </c:pt>
                <c:pt idx="56">
                  <c:v>7.8000000000000022E-3</c:v>
                </c:pt>
                <c:pt idx="57">
                  <c:v>7.8000000000000031E-3</c:v>
                </c:pt>
                <c:pt idx="58">
                  <c:v>7.8000000000000031E-3</c:v>
                </c:pt>
                <c:pt idx="59">
                  <c:v>7.8000000000000031E-3</c:v>
                </c:pt>
                <c:pt idx="60">
                  <c:v>7.8000000000000031E-3</c:v>
                </c:pt>
                <c:pt idx="61">
                  <c:v>7.8000000000000022E-3</c:v>
                </c:pt>
                <c:pt idx="62">
                  <c:v>7.8000000000000022E-3</c:v>
                </c:pt>
                <c:pt idx="63">
                  <c:v>7.8000000000000031E-3</c:v>
                </c:pt>
                <c:pt idx="64">
                  <c:v>7.8000000000000031E-3</c:v>
                </c:pt>
                <c:pt idx="65">
                  <c:v>7.8000000000000031E-3</c:v>
                </c:pt>
                <c:pt idx="66">
                  <c:v>7.8000000000000031E-3</c:v>
                </c:pt>
                <c:pt idx="67">
                  <c:v>7.8000000000000022E-3</c:v>
                </c:pt>
                <c:pt idx="68">
                  <c:v>7.8000000000000022E-3</c:v>
                </c:pt>
                <c:pt idx="69">
                  <c:v>7.8000000000000022E-3</c:v>
                </c:pt>
                <c:pt idx="70">
                  <c:v>7.8000000000000031E-3</c:v>
                </c:pt>
                <c:pt idx="71">
                  <c:v>7.8000000000000031E-3</c:v>
                </c:pt>
                <c:pt idx="72">
                  <c:v>7.8000000000000031E-3</c:v>
                </c:pt>
                <c:pt idx="73">
                  <c:v>7.8000000000000022E-3</c:v>
                </c:pt>
                <c:pt idx="74">
                  <c:v>7.8000000000000022E-3</c:v>
                </c:pt>
                <c:pt idx="75">
                  <c:v>7.8000000000000022E-3</c:v>
                </c:pt>
                <c:pt idx="76">
                  <c:v>7.8000000000000031E-3</c:v>
                </c:pt>
                <c:pt idx="77">
                  <c:v>7.8000000000000031E-3</c:v>
                </c:pt>
                <c:pt idx="78">
                  <c:v>7.8000000000000031E-3</c:v>
                </c:pt>
                <c:pt idx="79">
                  <c:v>7.8000000000000031E-3</c:v>
                </c:pt>
                <c:pt idx="80">
                  <c:v>7.8000000000000022E-3</c:v>
                </c:pt>
                <c:pt idx="81">
                  <c:v>7.8000000000000022E-3</c:v>
                </c:pt>
                <c:pt idx="82">
                  <c:v>7.8000000000000031E-3</c:v>
                </c:pt>
                <c:pt idx="83">
                  <c:v>7.8000000000000022E-3</c:v>
                </c:pt>
                <c:pt idx="84">
                  <c:v>7.8000000000000022E-3</c:v>
                </c:pt>
                <c:pt idx="85">
                  <c:v>7.8000000000000022E-3</c:v>
                </c:pt>
                <c:pt idx="86">
                  <c:v>7.8000000000000022E-3</c:v>
                </c:pt>
                <c:pt idx="87">
                  <c:v>7.8000000000000022E-3</c:v>
                </c:pt>
                <c:pt idx="88">
                  <c:v>7.8000000000000022E-3</c:v>
                </c:pt>
                <c:pt idx="89">
                  <c:v>7.8000000000000031E-3</c:v>
                </c:pt>
                <c:pt idx="90">
                  <c:v>7.8000000000000031E-3</c:v>
                </c:pt>
                <c:pt idx="91">
                  <c:v>7.8000000000000031E-3</c:v>
                </c:pt>
                <c:pt idx="92">
                  <c:v>7.8000000000000031E-3</c:v>
                </c:pt>
                <c:pt idx="93">
                  <c:v>7.8000000000000031E-3</c:v>
                </c:pt>
                <c:pt idx="94">
                  <c:v>7.8000000000000031E-3</c:v>
                </c:pt>
                <c:pt idx="95">
                  <c:v>7.8000000000000031E-3</c:v>
                </c:pt>
                <c:pt idx="96">
                  <c:v>7.8000000000000022E-3</c:v>
                </c:pt>
                <c:pt idx="97">
                  <c:v>7.8000000000000022E-3</c:v>
                </c:pt>
                <c:pt idx="98">
                  <c:v>7.8000000000000022E-3</c:v>
                </c:pt>
                <c:pt idx="99">
                  <c:v>7.8000000000000022E-3</c:v>
                </c:pt>
                <c:pt idx="100">
                  <c:v>7.8000000000000022E-3</c:v>
                </c:pt>
                <c:pt idx="101">
                  <c:v>7.8000000000000031E-3</c:v>
                </c:pt>
                <c:pt idx="102">
                  <c:v>7.8000000000000031E-3</c:v>
                </c:pt>
                <c:pt idx="103">
                  <c:v>7.8000000000000031E-3</c:v>
                </c:pt>
                <c:pt idx="104">
                  <c:v>7.8000000000000031E-3</c:v>
                </c:pt>
                <c:pt idx="105">
                  <c:v>7.8000000000000031E-3</c:v>
                </c:pt>
                <c:pt idx="106">
                  <c:v>7.8000000000000031E-3</c:v>
                </c:pt>
                <c:pt idx="107">
                  <c:v>7.8000000000000031E-3</c:v>
                </c:pt>
                <c:pt idx="108">
                  <c:v>7.8000000000000022E-3</c:v>
                </c:pt>
                <c:pt idx="109">
                  <c:v>7.8000000000000022E-3</c:v>
                </c:pt>
                <c:pt idx="110">
                  <c:v>7.8000000000000022E-3</c:v>
                </c:pt>
                <c:pt idx="111">
                  <c:v>7.8000000000000022E-3</c:v>
                </c:pt>
                <c:pt idx="112">
                  <c:v>7.8000000000000022E-3</c:v>
                </c:pt>
                <c:pt idx="113">
                  <c:v>7.8000000000000022E-3</c:v>
                </c:pt>
                <c:pt idx="114">
                  <c:v>7.8000000000000031E-3</c:v>
                </c:pt>
                <c:pt idx="115">
                  <c:v>7.8000000000000031E-3</c:v>
                </c:pt>
                <c:pt idx="116">
                  <c:v>7.8000000000000031E-3</c:v>
                </c:pt>
                <c:pt idx="117">
                  <c:v>7.8000000000000031E-3</c:v>
                </c:pt>
                <c:pt idx="118">
                  <c:v>7.8000000000000031E-3</c:v>
                </c:pt>
                <c:pt idx="119">
                  <c:v>7.8000000000000031E-3</c:v>
                </c:pt>
                <c:pt idx="120">
                  <c:v>7.8000000000000031E-3</c:v>
                </c:pt>
                <c:pt idx="121">
                  <c:v>7.8000000000000022E-3</c:v>
                </c:pt>
                <c:pt idx="122">
                  <c:v>7.8000000000000022E-3</c:v>
                </c:pt>
                <c:pt idx="123">
                  <c:v>7.8000000000000022E-3</c:v>
                </c:pt>
                <c:pt idx="124">
                  <c:v>7.8000000000000022E-3</c:v>
                </c:pt>
                <c:pt idx="125">
                  <c:v>7.8000000000000022E-3</c:v>
                </c:pt>
                <c:pt idx="126">
                  <c:v>7.8000000000000031E-3</c:v>
                </c:pt>
                <c:pt idx="127">
                  <c:v>7.8000000000000031E-3</c:v>
                </c:pt>
                <c:pt idx="128">
                  <c:v>7.8000000000000031E-3</c:v>
                </c:pt>
                <c:pt idx="129">
                  <c:v>7.8000000000000031E-3</c:v>
                </c:pt>
                <c:pt idx="130">
                  <c:v>7.8000000000000031E-3</c:v>
                </c:pt>
                <c:pt idx="131">
                  <c:v>7.8000000000000031E-3</c:v>
                </c:pt>
                <c:pt idx="132">
                  <c:v>7.8000000000000031E-3</c:v>
                </c:pt>
                <c:pt idx="133">
                  <c:v>7.8000000000000031E-3</c:v>
                </c:pt>
                <c:pt idx="134">
                  <c:v>7.8000000000000022E-3</c:v>
                </c:pt>
                <c:pt idx="135">
                  <c:v>7.8000000000000022E-3</c:v>
                </c:pt>
                <c:pt idx="136">
                  <c:v>7.8000000000000022E-3</c:v>
                </c:pt>
                <c:pt idx="137">
                  <c:v>7.8000000000000022E-3</c:v>
                </c:pt>
                <c:pt idx="138">
                  <c:v>7.8000000000000022E-3</c:v>
                </c:pt>
                <c:pt idx="139">
                  <c:v>7.8000000000000031E-3</c:v>
                </c:pt>
                <c:pt idx="140">
                  <c:v>7.8000000000000031E-3</c:v>
                </c:pt>
                <c:pt idx="141">
                  <c:v>7.8000000000000031E-3</c:v>
                </c:pt>
                <c:pt idx="142">
                  <c:v>7.8000000000000031E-3</c:v>
                </c:pt>
                <c:pt idx="143">
                  <c:v>7.8000000000000031E-3</c:v>
                </c:pt>
                <c:pt idx="144">
                  <c:v>7.8000000000000031E-3</c:v>
                </c:pt>
                <c:pt idx="145">
                  <c:v>7.8000000000000031E-3</c:v>
                </c:pt>
                <c:pt idx="146">
                  <c:v>7.8000000000000022E-3</c:v>
                </c:pt>
                <c:pt idx="147">
                  <c:v>7.8000000000000022E-3</c:v>
                </c:pt>
                <c:pt idx="148">
                  <c:v>7.8000000000000022E-3</c:v>
                </c:pt>
                <c:pt idx="149">
                  <c:v>7.8000000000000022E-3</c:v>
                </c:pt>
                <c:pt idx="150">
                  <c:v>7.8000000000000022E-3</c:v>
                </c:pt>
                <c:pt idx="151">
                  <c:v>7.8000000000000022E-3</c:v>
                </c:pt>
                <c:pt idx="152">
                  <c:v>7.8000000000000031E-3</c:v>
                </c:pt>
                <c:pt idx="153">
                  <c:v>7.8000000000000031E-3</c:v>
                </c:pt>
                <c:pt idx="154">
                  <c:v>7.8000000000000031E-3</c:v>
                </c:pt>
                <c:pt idx="155">
                  <c:v>7.8000000000000031E-3</c:v>
                </c:pt>
                <c:pt idx="156">
                  <c:v>7.8000000000000031E-3</c:v>
                </c:pt>
                <c:pt idx="157">
                  <c:v>7.8000000000000031E-3</c:v>
                </c:pt>
                <c:pt idx="158">
                  <c:v>7.8000000000000031E-3</c:v>
                </c:pt>
                <c:pt idx="159">
                  <c:v>7.8000000000000022E-3</c:v>
                </c:pt>
                <c:pt idx="160">
                  <c:v>7.8000000000000022E-3</c:v>
                </c:pt>
                <c:pt idx="161">
                  <c:v>7.8000000000000022E-3</c:v>
                </c:pt>
                <c:pt idx="162">
                  <c:v>7.8000000000000022E-3</c:v>
                </c:pt>
                <c:pt idx="163">
                  <c:v>7.8000000000000022E-3</c:v>
                </c:pt>
                <c:pt idx="164">
                  <c:v>7.8000000000000031E-3</c:v>
                </c:pt>
                <c:pt idx="165">
                  <c:v>7.8000000000000022E-3</c:v>
                </c:pt>
                <c:pt idx="166">
                  <c:v>7.8000000000000022E-3</c:v>
                </c:pt>
                <c:pt idx="167">
                  <c:v>7.8000000000000022E-3</c:v>
                </c:pt>
                <c:pt idx="168">
                  <c:v>7.8000000000000022E-3</c:v>
                </c:pt>
                <c:pt idx="169">
                  <c:v>7.8000000000000022E-3</c:v>
                </c:pt>
                <c:pt idx="170">
                  <c:v>7.8000000000000022E-3</c:v>
                </c:pt>
                <c:pt idx="171">
                  <c:v>7.8000000000000022E-3</c:v>
                </c:pt>
                <c:pt idx="172">
                  <c:v>7.8000000000000022E-3</c:v>
                </c:pt>
                <c:pt idx="173">
                  <c:v>7.8000000000000022E-3</c:v>
                </c:pt>
                <c:pt idx="174">
                  <c:v>7.8000000000000022E-3</c:v>
                </c:pt>
                <c:pt idx="175">
                  <c:v>7.8000000000000022E-3</c:v>
                </c:pt>
                <c:pt idx="176">
                  <c:v>7.8000000000000022E-3</c:v>
                </c:pt>
                <c:pt idx="177">
                  <c:v>7.8000000000000031E-3</c:v>
                </c:pt>
                <c:pt idx="178">
                  <c:v>7.8000000000000031E-3</c:v>
                </c:pt>
                <c:pt idx="179">
                  <c:v>7.8000000000000031E-3</c:v>
                </c:pt>
                <c:pt idx="180">
                  <c:v>7.8000000000000031E-3</c:v>
                </c:pt>
                <c:pt idx="181">
                  <c:v>7.8000000000000031E-3</c:v>
                </c:pt>
                <c:pt idx="182">
                  <c:v>7.8000000000000031E-3</c:v>
                </c:pt>
                <c:pt idx="183">
                  <c:v>7.8000000000000031E-3</c:v>
                </c:pt>
                <c:pt idx="184">
                  <c:v>7.8000000000000031E-3</c:v>
                </c:pt>
                <c:pt idx="185">
                  <c:v>7.8000000000000031E-3</c:v>
                </c:pt>
                <c:pt idx="186">
                  <c:v>7.8000000000000031E-3</c:v>
                </c:pt>
                <c:pt idx="187">
                  <c:v>7.8000000000000031E-3</c:v>
                </c:pt>
                <c:pt idx="188">
                  <c:v>7.8000000000000031E-3</c:v>
                </c:pt>
                <c:pt idx="189">
                  <c:v>7.8000000000000031E-3</c:v>
                </c:pt>
                <c:pt idx="190">
                  <c:v>7.8000000000000031E-3</c:v>
                </c:pt>
                <c:pt idx="191">
                  <c:v>7.8000000000000022E-3</c:v>
                </c:pt>
                <c:pt idx="192">
                  <c:v>7.8000000000000022E-3</c:v>
                </c:pt>
                <c:pt idx="193">
                  <c:v>7.8000000000000022E-3</c:v>
                </c:pt>
                <c:pt idx="194">
                  <c:v>7.8000000000000022E-3</c:v>
                </c:pt>
                <c:pt idx="195">
                  <c:v>7.8000000000000022E-3</c:v>
                </c:pt>
                <c:pt idx="196">
                  <c:v>7.8000000000000022E-3</c:v>
                </c:pt>
                <c:pt idx="197">
                  <c:v>7.8000000000000022E-3</c:v>
                </c:pt>
                <c:pt idx="198">
                  <c:v>7.8000000000000022E-3</c:v>
                </c:pt>
                <c:pt idx="199">
                  <c:v>7.8000000000000022E-3</c:v>
                </c:pt>
                <c:pt idx="200">
                  <c:v>7.8000000000000022E-3</c:v>
                </c:pt>
                <c:pt idx="201">
                  <c:v>7.8000000000000022E-3</c:v>
                </c:pt>
                <c:pt idx="202">
                  <c:v>7.8000000000000031E-3</c:v>
                </c:pt>
                <c:pt idx="203">
                  <c:v>7.8000000000000031E-3</c:v>
                </c:pt>
                <c:pt idx="204">
                  <c:v>7.8000000000000031E-3</c:v>
                </c:pt>
                <c:pt idx="205">
                  <c:v>7.8000000000000031E-3</c:v>
                </c:pt>
                <c:pt idx="206">
                  <c:v>7.8000000000000031E-3</c:v>
                </c:pt>
                <c:pt idx="207">
                  <c:v>7.8000000000000031E-3</c:v>
                </c:pt>
                <c:pt idx="208">
                  <c:v>7.8000000000000031E-3</c:v>
                </c:pt>
                <c:pt idx="209">
                  <c:v>7.8000000000000031E-3</c:v>
                </c:pt>
                <c:pt idx="210">
                  <c:v>7.8000000000000031E-3</c:v>
                </c:pt>
                <c:pt idx="211">
                  <c:v>7.8000000000000031E-3</c:v>
                </c:pt>
                <c:pt idx="212">
                  <c:v>7.8000000000000031E-3</c:v>
                </c:pt>
                <c:pt idx="213">
                  <c:v>7.8000000000000031E-3</c:v>
                </c:pt>
                <c:pt idx="214">
                  <c:v>7.8000000000000031E-3</c:v>
                </c:pt>
                <c:pt idx="215">
                  <c:v>7.8000000000000031E-3</c:v>
                </c:pt>
                <c:pt idx="216">
                  <c:v>7.8000000000000022E-3</c:v>
                </c:pt>
                <c:pt idx="217">
                  <c:v>7.8000000000000022E-3</c:v>
                </c:pt>
                <c:pt idx="218">
                  <c:v>7.8000000000000022E-3</c:v>
                </c:pt>
                <c:pt idx="219">
                  <c:v>7.8000000000000022E-3</c:v>
                </c:pt>
                <c:pt idx="220">
                  <c:v>7.8000000000000022E-3</c:v>
                </c:pt>
                <c:pt idx="221">
                  <c:v>7.8000000000000022E-3</c:v>
                </c:pt>
                <c:pt idx="222">
                  <c:v>7.8000000000000022E-3</c:v>
                </c:pt>
                <c:pt idx="223">
                  <c:v>7.8000000000000022E-3</c:v>
                </c:pt>
                <c:pt idx="224">
                  <c:v>7.8000000000000022E-3</c:v>
                </c:pt>
                <c:pt idx="225">
                  <c:v>7.8000000000000022E-3</c:v>
                </c:pt>
                <c:pt idx="226">
                  <c:v>7.8000000000000022E-3</c:v>
                </c:pt>
                <c:pt idx="227">
                  <c:v>7.8000000000000031E-3</c:v>
                </c:pt>
                <c:pt idx="228">
                  <c:v>7.8000000000000031E-3</c:v>
                </c:pt>
                <c:pt idx="229">
                  <c:v>7.8000000000000031E-3</c:v>
                </c:pt>
                <c:pt idx="230">
                  <c:v>7.8000000000000031E-3</c:v>
                </c:pt>
                <c:pt idx="231">
                  <c:v>7.8000000000000031E-3</c:v>
                </c:pt>
                <c:pt idx="232">
                  <c:v>7.8000000000000031E-3</c:v>
                </c:pt>
                <c:pt idx="233">
                  <c:v>7.8000000000000031E-3</c:v>
                </c:pt>
                <c:pt idx="234">
                  <c:v>7.8000000000000031E-3</c:v>
                </c:pt>
                <c:pt idx="235">
                  <c:v>7.8000000000000031E-3</c:v>
                </c:pt>
                <c:pt idx="236">
                  <c:v>7.8000000000000031E-3</c:v>
                </c:pt>
                <c:pt idx="237">
                  <c:v>7.8000000000000031E-3</c:v>
                </c:pt>
                <c:pt idx="238">
                  <c:v>7.8000000000000031E-3</c:v>
                </c:pt>
                <c:pt idx="239">
                  <c:v>7.8000000000000031E-3</c:v>
                </c:pt>
                <c:pt idx="240">
                  <c:v>7.8000000000000031E-3</c:v>
                </c:pt>
                <c:pt idx="241">
                  <c:v>7.8000000000000022E-3</c:v>
                </c:pt>
                <c:pt idx="242">
                  <c:v>7.8000000000000022E-3</c:v>
                </c:pt>
                <c:pt idx="243">
                  <c:v>7.8000000000000022E-3</c:v>
                </c:pt>
                <c:pt idx="244">
                  <c:v>7.8000000000000022E-3</c:v>
                </c:pt>
                <c:pt idx="245">
                  <c:v>7.8000000000000022E-3</c:v>
                </c:pt>
                <c:pt idx="246">
                  <c:v>7.8000000000000022E-3</c:v>
                </c:pt>
                <c:pt idx="247">
                  <c:v>7.8000000000000022E-3</c:v>
                </c:pt>
                <c:pt idx="248">
                  <c:v>7.8000000000000022E-3</c:v>
                </c:pt>
                <c:pt idx="249">
                  <c:v>7.8000000000000022E-3</c:v>
                </c:pt>
                <c:pt idx="250">
                  <c:v>7.8000000000000022E-3</c:v>
                </c:pt>
                <c:pt idx="251">
                  <c:v>7.8000000000000022E-3</c:v>
                </c:pt>
                <c:pt idx="252">
                  <c:v>7.8000000000000031E-3</c:v>
                </c:pt>
                <c:pt idx="253">
                  <c:v>7.8000000000000031E-3</c:v>
                </c:pt>
                <c:pt idx="254">
                  <c:v>7.8000000000000031E-3</c:v>
                </c:pt>
                <c:pt idx="255">
                  <c:v>7.8000000000000031E-3</c:v>
                </c:pt>
                <c:pt idx="256">
                  <c:v>7.8000000000000031E-3</c:v>
                </c:pt>
                <c:pt idx="257">
                  <c:v>7.8000000000000031E-3</c:v>
                </c:pt>
                <c:pt idx="258">
                  <c:v>7.8000000000000031E-3</c:v>
                </c:pt>
                <c:pt idx="259">
                  <c:v>7.8000000000000031E-3</c:v>
                </c:pt>
                <c:pt idx="260">
                  <c:v>7.8000000000000031E-3</c:v>
                </c:pt>
                <c:pt idx="261">
                  <c:v>7.8000000000000031E-3</c:v>
                </c:pt>
                <c:pt idx="262">
                  <c:v>7.8000000000000031E-3</c:v>
                </c:pt>
                <c:pt idx="263">
                  <c:v>7.8000000000000031E-3</c:v>
                </c:pt>
                <c:pt idx="264">
                  <c:v>7.8000000000000031E-3</c:v>
                </c:pt>
                <c:pt idx="265">
                  <c:v>7.8000000000000031E-3</c:v>
                </c:pt>
                <c:pt idx="266">
                  <c:v>7.8000000000000031E-3</c:v>
                </c:pt>
                <c:pt idx="267">
                  <c:v>7.8000000000000022E-3</c:v>
                </c:pt>
                <c:pt idx="268">
                  <c:v>7.8000000000000022E-3</c:v>
                </c:pt>
                <c:pt idx="269">
                  <c:v>7.8000000000000022E-3</c:v>
                </c:pt>
                <c:pt idx="270">
                  <c:v>7.8000000000000022E-3</c:v>
                </c:pt>
                <c:pt idx="271">
                  <c:v>7.8000000000000022E-3</c:v>
                </c:pt>
                <c:pt idx="272">
                  <c:v>7.8000000000000022E-3</c:v>
                </c:pt>
                <c:pt idx="273">
                  <c:v>7.8000000000000022E-3</c:v>
                </c:pt>
                <c:pt idx="274">
                  <c:v>7.8000000000000022E-3</c:v>
                </c:pt>
                <c:pt idx="275">
                  <c:v>7.8000000000000022E-3</c:v>
                </c:pt>
                <c:pt idx="276">
                  <c:v>7.8000000000000022E-3</c:v>
                </c:pt>
                <c:pt idx="277">
                  <c:v>7.8000000000000031E-3</c:v>
                </c:pt>
                <c:pt idx="278">
                  <c:v>7.8000000000000031E-3</c:v>
                </c:pt>
                <c:pt idx="279">
                  <c:v>7.8000000000000031E-3</c:v>
                </c:pt>
                <c:pt idx="280">
                  <c:v>7.8000000000000031E-3</c:v>
                </c:pt>
                <c:pt idx="281">
                  <c:v>7.8000000000000031E-3</c:v>
                </c:pt>
                <c:pt idx="282">
                  <c:v>7.8000000000000031E-3</c:v>
                </c:pt>
                <c:pt idx="283">
                  <c:v>7.8000000000000031E-3</c:v>
                </c:pt>
                <c:pt idx="284">
                  <c:v>7.8000000000000031E-3</c:v>
                </c:pt>
                <c:pt idx="285">
                  <c:v>7.8000000000000031E-3</c:v>
                </c:pt>
                <c:pt idx="286">
                  <c:v>7.8000000000000031E-3</c:v>
                </c:pt>
                <c:pt idx="287">
                  <c:v>7.8000000000000031E-3</c:v>
                </c:pt>
                <c:pt idx="288">
                  <c:v>7.8000000000000031E-3</c:v>
                </c:pt>
                <c:pt idx="289">
                  <c:v>7.8000000000000031E-3</c:v>
                </c:pt>
                <c:pt idx="290">
                  <c:v>7.8000000000000031E-3</c:v>
                </c:pt>
                <c:pt idx="291">
                  <c:v>7.8000000000000031E-3</c:v>
                </c:pt>
                <c:pt idx="292">
                  <c:v>7.8000000000000022E-3</c:v>
                </c:pt>
                <c:pt idx="293">
                  <c:v>7.8000000000000022E-3</c:v>
                </c:pt>
                <c:pt idx="294">
                  <c:v>7.8000000000000022E-3</c:v>
                </c:pt>
                <c:pt idx="295">
                  <c:v>7.8000000000000022E-3</c:v>
                </c:pt>
                <c:pt idx="296">
                  <c:v>7.8000000000000022E-3</c:v>
                </c:pt>
                <c:pt idx="297">
                  <c:v>7.8000000000000022E-3</c:v>
                </c:pt>
                <c:pt idx="298">
                  <c:v>7.8000000000000022E-3</c:v>
                </c:pt>
                <c:pt idx="299">
                  <c:v>7.8000000000000022E-3</c:v>
                </c:pt>
                <c:pt idx="300">
                  <c:v>7.8000000000000022E-3</c:v>
                </c:pt>
                <c:pt idx="301">
                  <c:v>7.8000000000000022E-3</c:v>
                </c:pt>
                <c:pt idx="302">
                  <c:v>7.8000000000000022E-3</c:v>
                </c:pt>
                <c:pt idx="303">
                  <c:v>7.8000000000000031E-3</c:v>
                </c:pt>
                <c:pt idx="304">
                  <c:v>7.8000000000000031E-3</c:v>
                </c:pt>
                <c:pt idx="305">
                  <c:v>7.8000000000000031E-3</c:v>
                </c:pt>
                <c:pt idx="306">
                  <c:v>7.8000000000000031E-3</c:v>
                </c:pt>
                <c:pt idx="307">
                  <c:v>7.8000000000000031E-3</c:v>
                </c:pt>
                <c:pt idx="308">
                  <c:v>7.8000000000000031E-3</c:v>
                </c:pt>
                <c:pt idx="309">
                  <c:v>7.8000000000000031E-3</c:v>
                </c:pt>
                <c:pt idx="310">
                  <c:v>7.8000000000000031E-3</c:v>
                </c:pt>
                <c:pt idx="311">
                  <c:v>7.8000000000000031E-3</c:v>
                </c:pt>
                <c:pt idx="312">
                  <c:v>7.8000000000000031E-3</c:v>
                </c:pt>
                <c:pt idx="313">
                  <c:v>7.8000000000000031E-3</c:v>
                </c:pt>
                <c:pt idx="314">
                  <c:v>7.8000000000000031E-3</c:v>
                </c:pt>
                <c:pt idx="315">
                  <c:v>7.8000000000000031E-3</c:v>
                </c:pt>
                <c:pt idx="316">
                  <c:v>7.8000000000000031E-3</c:v>
                </c:pt>
                <c:pt idx="317">
                  <c:v>7.8000000000000031E-3</c:v>
                </c:pt>
                <c:pt idx="318">
                  <c:v>7.8000000000000022E-3</c:v>
                </c:pt>
                <c:pt idx="319">
                  <c:v>7.8000000000000022E-3</c:v>
                </c:pt>
                <c:pt idx="320">
                  <c:v>7.8000000000000022E-3</c:v>
                </c:pt>
                <c:pt idx="321">
                  <c:v>7.8000000000000022E-3</c:v>
                </c:pt>
                <c:pt idx="322">
                  <c:v>7.8000000000000022E-3</c:v>
                </c:pt>
                <c:pt idx="323">
                  <c:v>7.8000000000000022E-3</c:v>
                </c:pt>
                <c:pt idx="324">
                  <c:v>7.8000000000000022E-3</c:v>
                </c:pt>
                <c:pt idx="325">
                  <c:v>7.8000000000000022E-3</c:v>
                </c:pt>
                <c:pt idx="326">
                  <c:v>7.8000000000000022E-3</c:v>
                </c:pt>
                <c:pt idx="327">
                  <c:v>7.8000000000000022E-3</c:v>
                </c:pt>
                <c:pt idx="328">
                  <c:v>7.8000000000000031E-3</c:v>
                </c:pt>
                <c:pt idx="329">
                  <c:v>7.8000000000000031E-3</c:v>
                </c:pt>
                <c:pt idx="330">
                  <c:v>7.8000000000000022E-3</c:v>
                </c:pt>
                <c:pt idx="331">
                  <c:v>7.8000000000000031E-3</c:v>
                </c:pt>
                <c:pt idx="332">
                  <c:v>7.8000000000000022E-3</c:v>
                </c:pt>
                <c:pt idx="333">
                  <c:v>7.8000000000000031E-3</c:v>
                </c:pt>
                <c:pt idx="334">
                  <c:v>7.8000000000000022E-3</c:v>
                </c:pt>
                <c:pt idx="335">
                  <c:v>7.8000000000000031E-3</c:v>
                </c:pt>
                <c:pt idx="336">
                  <c:v>7.8000000000000022E-3</c:v>
                </c:pt>
                <c:pt idx="337">
                  <c:v>7.8000000000000031E-3</c:v>
                </c:pt>
                <c:pt idx="338">
                  <c:v>7.8000000000000022E-3</c:v>
                </c:pt>
                <c:pt idx="339">
                  <c:v>7.8000000000000031E-3</c:v>
                </c:pt>
                <c:pt idx="340">
                  <c:v>7.8000000000000022E-3</c:v>
                </c:pt>
                <c:pt idx="341">
                  <c:v>7.8000000000000031E-3</c:v>
                </c:pt>
                <c:pt idx="342">
                  <c:v>7.8000000000000022E-3</c:v>
                </c:pt>
                <c:pt idx="343">
                  <c:v>7.8000000000000031E-3</c:v>
                </c:pt>
                <c:pt idx="344">
                  <c:v>7.8000000000000022E-3</c:v>
                </c:pt>
                <c:pt idx="345">
                  <c:v>7.8000000000000031E-3</c:v>
                </c:pt>
                <c:pt idx="346">
                  <c:v>7.8000000000000022E-3</c:v>
                </c:pt>
                <c:pt idx="347">
                  <c:v>7.8000000000000031E-3</c:v>
                </c:pt>
                <c:pt idx="348">
                  <c:v>7.8000000000000022E-3</c:v>
                </c:pt>
                <c:pt idx="349">
                  <c:v>7.8000000000000031E-3</c:v>
                </c:pt>
                <c:pt idx="350">
                  <c:v>7.8000000000000022E-3</c:v>
                </c:pt>
                <c:pt idx="351">
                  <c:v>7.8000000000000031E-3</c:v>
                </c:pt>
                <c:pt idx="352">
                  <c:v>7.8000000000000022E-3</c:v>
                </c:pt>
                <c:pt idx="353">
                  <c:v>7.8000000000000031E-3</c:v>
                </c:pt>
                <c:pt idx="354">
                  <c:v>7.8000000000000031E-3</c:v>
                </c:pt>
                <c:pt idx="355">
                  <c:v>7.8000000000000031E-3</c:v>
                </c:pt>
                <c:pt idx="356">
                  <c:v>7.8000000000000031E-3</c:v>
                </c:pt>
                <c:pt idx="357">
                  <c:v>7.8000000000000022E-3</c:v>
                </c:pt>
                <c:pt idx="358">
                  <c:v>7.8000000000000031E-3</c:v>
                </c:pt>
                <c:pt idx="359">
                  <c:v>7.8000000000000022E-3</c:v>
                </c:pt>
                <c:pt idx="360">
                  <c:v>7.8000000000000031E-3</c:v>
                </c:pt>
                <c:pt idx="361">
                  <c:v>7.8000000000000022E-3</c:v>
                </c:pt>
                <c:pt idx="362">
                  <c:v>7.8000000000000031E-3</c:v>
                </c:pt>
                <c:pt idx="363">
                  <c:v>7.8000000000000022E-3</c:v>
                </c:pt>
                <c:pt idx="364">
                  <c:v>7.8000000000000031E-3</c:v>
                </c:pt>
                <c:pt idx="365">
                  <c:v>7.8000000000000022E-3</c:v>
                </c:pt>
                <c:pt idx="366">
                  <c:v>7.8000000000000031E-3</c:v>
                </c:pt>
                <c:pt idx="367">
                  <c:v>7.8000000000000022E-3</c:v>
                </c:pt>
                <c:pt idx="368">
                  <c:v>7.8000000000000031E-3</c:v>
                </c:pt>
                <c:pt idx="369">
                  <c:v>7.8000000000000022E-3</c:v>
                </c:pt>
                <c:pt idx="370">
                  <c:v>7.8000000000000031E-3</c:v>
                </c:pt>
                <c:pt idx="371">
                  <c:v>7.8000000000000022E-3</c:v>
                </c:pt>
                <c:pt idx="372">
                  <c:v>7.8000000000000031E-3</c:v>
                </c:pt>
                <c:pt idx="373">
                  <c:v>7.8000000000000022E-3</c:v>
                </c:pt>
                <c:pt idx="374">
                  <c:v>7.8000000000000031E-3</c:v>
                </c:pt>
                <c:pt idx="375">
                  <c:v>7.8000000000000022E-3</c:v>
                </c:pt>
                <c:pt idx="376">
                  <c:v>7.8000000000000031E-3</c:v>
                </c:pt>
                <c:pt idx="377">
                  <c:v>7.8000000000000022E-3</c:v>
                </c:pt>
                <c:pt idx="378">
                  <c:v>7.8000000000000031E-3</c:v>
                </c:pt>
                <c:pt idx="379">
                  <c:v>7.8000000000000031E-3</c:v>
                </c:pt>
                <c:pt idx="380">
                  <c:v>7.8000000000000031E-3</c:v>
                </c:pt>
                <c:pt idx="381">
                  <c:v>7.8000000000000031E-3</c:v>
                </c:pt>
                <c:pt idx="382">
                  <c:v>7.8000000000000022E-3</c:v>
                </c:pt>
                <c:pt idx="383">
                  <c:v>7.8000000000000031E-3</c:v>
                </c:pt>
                <c:pt idx="384">
                  <c:v>7.8000000000000022E-3</c:v>
                </c:pt>
                <c:pt idx="385">
                  <c:v>7.8000000000000031E-3</c:v>
                </c:pt>
                <c:pt idx="386">
                  <c:v>7.8000000000000022E-3</c:v>
                </c:pt>
                <c:pt idx="387">
                  <c:v>7.8000000000000031E-3</c:v>
                </c:pt>
                <c:pt idx="388">
                  <c:v>7.8000000000000022E-3</c:v>
                </c:pt>
                <c:pt idx="389">
                  <c:v>7.8000000000000031E-3</c:v>
                </c:pt>
                <c:pt idx="390">
                  <c:v>7.8000000000000022E-3</c:v>
                </c:pt>
                <c:pt idx="391">
                  <c:v>7.8000000000000031E-3</c:v>
                </c:pt>
                <c:pt idx="392">
                  <c:v>7.8000000000000022E-3</c:v>
                </c:pt>
                <c:pt idx="393">
                  <c:v>7.8000000000000031E-3</c:v>
                </c:pt>
                <c:pt idx="394">
                  <c:v>7.8000000000000022E-3</c:v>
                </c:pt>
                <c:pt idx="395">
                  <c:v>7.8000000000000031E-3</c:v>
                </c:pt>
                <c:pt idx="396">
                  <c:v>7.8000000000000022E-3</c:v>
                </c:pt>
                <c:pt idx="397">
                  <c:v>7.8000000000000031E-3</c:v>
                </c:pt>
                <c:pt idx="398">
                  <c:v>7.8000000000000022E-3</c:v>
                </c:pt>
                <c:pt idx="399">
                  <c:v>7.8000000000000031E-3</c:v>
                </c:pt>
                <c:pt idx="400">
                  <c:v>7.8000000000000022E-3</c:v>
                </c:pt>
                <c:pt idx="401">
                  <c:v>7.8000000000000031E-3</c:v>
                </c:pt>
                <c:pt idx="402">
                  <c:v>7.8000000000000022E-3</c:v>
                </c:pt>
                <c:pt idx="403">
                  <c:v>7.8000000000000031E-3</c:v>
                </c:pt>
                <c:pt idx="404">
                  <c:v>7.8000000000000031E-3</c:v>
                </c:pt>
                <c:pt idx="405">
                  <c:v>7.8000000000000031E-3</c:v>
                </c:pt>
                <c:pt idx="406">
                  <c:v>7.8000000000000031E-3</c:v>
                </c:pt>
                <c:pt idx="407">
                  <c:v>7.8000000000000022E-3</c:v>
                </c:pt>
                <c:pt idx="408">
                  <c:v>7.8000000000000031E-3</c:v>
                </c:pt>
                <c:pt idx="409">
                  <c:v>7.8000000000000022E-3</c:v>
                </c:pt>
                <c:pt idx="410">
                  <c:v>7.8000000000000031E-3</c:v>
                </c:pt>
                <c:pt idx="411">
                  <c:v>7.8000000000000022E-3</c:v>
                </c:pt>
                <c:pt idx="412">
                  <c:v>7.8000000000000031E-3</c:v>
                </c:pt>
                <c:pt idx="413">
                  <c:v>7.8000000000000022E-3</c:v>
                </c:pt>
                <c:pt idx="414">
                  <c:v>7.8000000000000031E-3</c:v>
                </c:pt>
                <c:pt idx="415">
                  <c:v>7.8000000000000022E-3</c:v>
                </c:pt>
                <c:pt idx="416">
                  <c:v>7.8000000000000031E-3</c:v>
                </c:pt>
                <c:pt idx="417">
                  <c:v>7.8000000000000022E-3</c:v>
                </c:pt>
                <c:pt idx="418">
                  <c:v>7.8000000000000031E-3</c:v>
                </c:pt>
                <c:pt idx="419">
                  <c:v>7.8000000000000022E-3</c:v>
                </c:pt>
                <c:pt idx="420">
                  <c:v>7.8000000000000031E-3</c:v>
                </c:pt>
                <c:pt idx="421">
                  <c:v>7.8000000000000022E-3</c:v>
                </c:pt>
                <c:pt idx="422">
                  <c:v>7.8000000000000031E-3</c:v>
                </c:pt>
                <c:pt idx="423">
                  <c:v>7.8000000000000022E-3</c:v>
                </c:pt>
                <c:pt idx="424">
                  <c:v>7.8000000000000031E-3</c:v>
                </c:pt>
                <c:pt idx="425">
                  <c:v>7.8000000000000022E-3</c:v>
                </c:pt>
                <c:pt idx="426">
                  <c:v>7.8000000000000031E-3</c:v>
                </c:pt>
                <c:pt idx="427">
                  <c:v>7.8000000000000022E-3</c:v>
                </c:pt>
                <c:pt idx="428">
                  <c:v>7.8000000000000031E-3</c:v>
                </c:pt>
                <c:pt idx="429">
                  <c:v>7.8000000000000031E-3</c:v>
                </c:pt>
                <c:pt idx="430">
                  <c:v>7.8000000000000031E-3</c:v>
                </c:pt>
                <c:pt idx="431">
                  <c:v>7.8000000000000031E-3</c:v>
                </c:pt>
                <c:pt idx="432">
                  <c:v>7.8000000000000022E-3</c:v>
                </c:pt>
                <c:pt idx="433">
                  <c:v>7.8000000000000031E-3</c:v>
                </c:pt>
                <c:pt idx="434">
                  <c:v>7.8000000000000022E-3</c:v>
                </c:pt>
                <c:pt idx="435">
                  <c:v>7.8000000000000031E-3</c:v>
                </c:pt>
                <c:pt idx="436">
                  <c:v>7.8000000000000022E-3</c:v>
                </c:pt>
                <c:pt idx="437">
                  <c:v>7.8000000000000031E-3</c:v>
                </c:pt>
                <c:pt idx="438">
                  <c:v>7.8000000000000022E-3</c:v>
                </c:pt>
                <c:pt idx="439">
                  <c:v>7.8000000000000031E-3</c:v>
                </c:pt>
                <c:pt idx="440">
                  <c:v>7.8000000000000022E-3</c:v>
                </c:pt>
                <c:pt idx="441">
                  <c:v>7.8000000000000031E-3</c:v>
                </c:pt>
                <c:pt idx="442">
                  <c:v>7.8000000000000022E-3</c:v>
                </c:pt>
                <c:pt idx="443">
                  <c:v>7.8000000000000031E-3</c:v>
                </c:pt>
                <c:pt idx="444">
                  <c:v>7.8000000000000022E-3</c:v>
                </c:pt>
                <c:pt idx="445">
                  <c:v>7.8000000000000031E-3</c:v>
                </c:pt>
                <c:pt idx="446">
                  <c:v>7.8000000000000022E-3</c:v>
                </c:pt>
                <c:pt idx="447">
                  <c:v>7.8000000000000031E-3</c:v>
                </c:pt>
                <c:pt idx="448">
                  <c:v>7.8000000000000022E-3</c:v>
                </c:pt>
                <c:pt idx="449">
                  <c:v>7.8000000000000031E-3</c:v>
                </c:pt>
                <c:pt idx="450">
                  <c:v>7.8000000000000022E-3</c:v>
                </c:pt>
                <c:pt idx="451">
                  <c:v>7.8000000000000031E-3</c:v>
                </c:pt>
                <c:pt idx="452">
                  <c:v>7.8000000000000022E-3</c:v>
                </c:pt>
                <c:pt idx="453">
                  <c:v>7.8000000000000031E-3</c:v>
                </c:pt>
                <c:pt idx="454">
                  <c:v>7.8000000000000031E-3</c:v>
                </c:pt>
                <c:pt idx="455">
                  <c:v>7.8000000000000031E-3</c:v>
                </c:pt>
                <c:pt idx="456">
                  <c:v>7.8000000000000031E-3</c:v>
                </c:pt>
                <c:pt idx="457">
                  <c:v>7.8000000000000022E-3</c:v>
                </c:pt>
                <c:pt idx="458">
                  <c:v>7.8000000000000031E-3</c:v>
                </c:pt>
                <c:pt idx="459">
                  <c:v>7.8000000000000022E-3</c:v>
                </c:pt>
                <c:pt idx="460">
                  <c:v>7.8000000000000031E-3</c:v>
                </c:pt>
                <c:pt idx="461">
                  <c:v>7.8000000000000022E-3</c:v>
                </c:pt>
                <c:pt idx="462">
                  <c:v>7.8000000000000031E-3</c:v>
                </c:pt>
                <c:pt idx="463">
                  <c:v>7.8000000000000022E-3</c:v>
                </c:pt>
                <c:pt idx="464">
                  <c:v>7.8000000000000031E-3</c:v>
                </c:pt>
                <c:pt idx="465">
                  <c:v>7.8000000000000022E-3</c:v>
                </c:pt>
                <c:pt idx="466">
                  <c:v>7.8000000000000031E-3</c:v>
                </c:pt>
                <c:pt idx="467">
                  <c:v>7.8000000000000022E-3</c:v>
                </c:pt>
                <c:pt idx="468">
                  <c:v>7.8000000000000031E-3</c:v>
                </c:pt>
                <c:pt idx="469">
                  <c:v>7.8000000000000022E-3</c:v>
                </c:pt>
                <c:pt idx="470">
                  <c:v>7.8000000000000031E-3</c:v>
                </c:pt>
                <c:pt idx="471">
                  <c:v>7.8000000000000022E-3</c:v>
                </c:pt>
                <c:pt idx="472">
                  <c:v>7.8000000000000031E-3</c:v>
                </c:pt>
                <c:pt idx="473">
                  <c:v>7.8000000000000022E-3</c:v>
                </c:pt>
                <c:pt idx="474">
                  <c:v>7.8000000000000031E-3</c:v>
                </c:pt>
                <c:pt idx="475">
                  <c:v>7.8000000000000022E-3</c:v>
                </c:pt>
                <c:pt idx="476">
                  <c:v>7.8000000000000031E-3</c:v>
                </c:pt>
                <c:pt idx="477">
                  <c:v>7.8000000000000022E-3</c:v>
                </c:pt>
                <c:pt idx="478">
                  <c:v>7.8000000000000031E-3</c:v>
                </c:pt>
                <c:pt idx="479">
                  <c:v>7.8000000000000031E-3</c:v>
                </c:pt>
                <c:pt idx="480">
                  <c:v>7.8000000000000031E-3</c:v>
                </c:pt>
                <c:pt idx="481">
                  <c:v>7.8000000000000031E-3</c:v>
                </c:pt>
                <c:pt idx="482">
                  <c:v>7.8000000000000022E-3</c:v>
                </c:pt>
                <c:pt idx="483">
                  <c:v>7.8000000000000031E-3</c:v>
                </c:pt>
                <c:pt idx="484">
                  <c:v>7.8000000000000022E-3</c:v>
                </c:pt>
                <c:pt idx="485">
                  <c:v>7.8000000000000031E-3</c:v>
                </c:pt>
                <c:pt idx="486">
                  <c:v>7.8000000000000022E-3</c:v>
                </c:pt>
                <c:pt idx="487">
                  <c:v>7.8000000000000031E-3</c:v>
                </c:pt>
                <c:pt idx="488">
                  <c:v>7.8000000000000022E-3</c:v>
                </c:pt>
                <c:pt idx="489">
                  <c:v>7.8000000000000031E-3</c:v>
                </c:pt>
                <c:pt idx="490">
                  <c:v>7.8000000000000022E-3</c:v>
                </c:pt>
                <c:pt idx="491">
                  <c:v>7.8000000000000031E-3</c:v>
                </c:pt>
                <c:pt idx="492">
                  <c:v>7.8000000000000022E-3</c:v>
                </c:pt>
                <c:pt idx="493">
                  <c:v>7.8000000000000031E-3</c:v>
                </c:pt>
                <c:pt idx="494">
                  <c:v>7.8000000000000022E-3</c:v>
                </c:pt>
                <c:pt idx="495">
                  <c:v>7.8000000000000031E-3</c:v>
                </c:pt>
                <c:pt idx="496">
                  <c:v>7.8000000000000022E-3</c:v>
                </c:pt>
                <c:pt idx="497">
                  <c:v>7.8000000000000031E-3</c:v>
                </c:pt>
                <c:pt idx="498">
                  <c:v>7.8000000000000022E-3</c:v>
                </c:pt>
                <c:pt idx="499">
                  <c:v>7.8000000000000031E-3</c:v>
                </c:pt>
                <c:pt idx="500">
                  <c:v>7.8000000000000022E-3</c:v>
                </c:pt>
                <c:pt idx="501">
                  <c:v>7.8000000000000031E-3</c:v>
                </c:pt>
                <c:pt idx="502">
                  <c:v>7.8000000000000022E-3</c:v>
                </c:pt>
                <c:pt idx="503">
                  <c:v>7.8000000000000031E-3</c:v>
                </c:pt>
                <c:pt idx="504">
                  <c:v>7.8000000000000031E-3</c:v>
                </c:pt>
                <c:pt idx="505">
                  <c:v>7.8000000000000031E-3</c:v>
                </c:pt>
                <c:pt idx="506">
                  <c:v>7.8000000000000031E-3</c:v>
                </c:pt>
                <c:pt idx="507">
                  <c:v>7.8000000000000031E-3</c:v>
                </c:pt>
                <c:pt idx="508">
                  <c:v>7.8000000000000031E-3</c:v>
                </c:pt>
                <c:pt idx="509">
                  <c:v>7.8000000000000022E-3</c:v>
                </c:pt>
                <c:pt idx="510">
                  <c:v>7.8000000000000031E-3</c:v>
                </c:pt>
                <c:pt idx="511">
                  <c:v>7.8000000000000022E-3</c:v>
                </c:pt>
                <c:pt idx="512">
                  <c:v>7.8000000000000031E-3</c:v>
                </c:pt>
                <c:pt idx="513">
                  <c:v>7.8000000000000022E-3</c:v>
                </c:pt>
                <c:pt idx="514">
                  <c:v>7.8000000000000031E-3</c:v>
                </c:pt>
                <c:pt idx="515">
                  <c:v>7.8000000000000022E-3</c:v>
                </c:pt>
                <c:pt idx="516">
                  <c:v>7.8000000000000031E-3</c:v>
                </c:pt>
                <c:pt idx="517">
                  <c:v>7.8000000000000022E-3</c:v>
                </c:pt>
                <c:pt idx="518">
                  <c:v>7.8000000000000031E-3</c:v>
                </c:pt>
                <c:pt idx="519">
                  <c:v>7.8000000000000022E-3</c:v>
                </c:pt>
                <c:pt idx="520">
                  <c:v>7.8000000000000031E-3</c:v>
                </c:pt>
                <c:pt idx="521">
                  <c:v>7.8000000000000022E-3</c:v>
                </c:pt>
                <c:pt idx="522">
                  <c:v>7.8000000000000031E-3</c:v>
                </c:pt>
                <c:pt idx="523">
                  <c:v>7.8000000000000022E-3</c:v>
                </c:pt>
                <c:pt idx="524">
                  <c:v>7.8000000000000031E-3</c:v>
                </c:pt>
                <c:pt idx="525">
                  <c:v>7.8000000000000022E-3</c:v>
                </c:pt>
                <c:pt idx="526">
                  <c:v>7.8000000000000031E-3</c:v>
                </c:pt>
                <c:pt idx="527">
                  <c:v>7.8000000000000022E-3</c:v>
                </c:pt>
                <c:pt idx="528">
                  <c:v>7.8000000000000031E-3</c:v>
                </c:pt>
                <c:pt idx="529">
                  <c:v>7.8000000000000031E-3</c:v>
                </c:pt>
                <c:pt idx="530">
                  <c:v>7.8000000000000031E-3</c:v>
                </c:pt>
                <c:pt idx="531">
                  <c:v>7.8000000000000031E-3</c:v>
                </c:pt>
                <c:pt idx="532">
                  <c:v>7.8000000000000031E-3</c:v>
                </c:pt>
                <c:pt idx="533">
                  <c:v>7.8000000000000031E-3</c:v>
                </c:pt>
                <c:pt idx="534">
                  <c:v>7.8000000000000022E-3</c:v>
                </c:pt>
                <c:pt idx="535">
                  <c:v>7.8000000000000031E-3</c:v>
                </c:pt>
                <c:pt idx="536">
                  <c:v>7.8000000000000022E-3</c:v>
                </c:pt>
                <c:pt idx="537">
                  <c:v>7.8000000000000031E-3</c:v>
                </c:pt>
                <c:pt idx="538">
                  <c:v>7.8000000000000022E-3</c:v>
                </c:pt>
                <c:pt idx="539">
                  <c:v>7.8000000000000031E-3</c:v>
                </c:pt>
                <c:pt idx="540">
                  <c:v>7.8000000000000022E-3</c:v>
                </c:pt>
                <c:pt idx="541">
                  <c:v>7.8000000000000031E-3</c:v>
                </c:pt>
                <c:pt idx="542">
                  <c:v>7.8000000000000022E-3</c:v>
                </c:pt>
                <c:pt idx="543">
                  <c:v>7.8000000000000031E-3</c:v>
                </c:pt>
                <c:pt idx="544">
                  <c:v>7.8000000000000022E-3</c:v>
                </c:pt>
                <c:pt idx="545">
                  <c:v>7.8000000000000031E-3</c:v>
                </c:pt>
                <c:pt idx="546">
                  <c:v>7.8000000000000022E-3</c:v>
                </c:pt>
                <c:pt idx="547">
                  <c:v>7.8000000000000031E-3</c:v>
                </c:pt>
                <c:pt idx="548">
                  <c:v>7.8000000000000022E-3</c:v>
                </c:pt>
                <c:pt idx="549">
                  <c:v>7.8000000000000031E-3</c:v>
                </c:pt>
                <c:pt idx="550">
                  <c:v>7.8000000000000022E-3</c:v>
                </c:pt>
                <c:pt idx="551">
                  <c:v>7.8000000000000031E-3</c:v>
                </c:pt>
                <c:pt idx="552">
                  <c:v>7.8000000000000022E-3</c:v>
                </c:pt>
                <c:pt idx="553">
                  <c:v>7.8000000000000031E-3</c:v>
                </c:pt>
                <c:pt idx="554">
                  <c:v>7.8000000000000031E-3</c:v>
                </c:pt>
                <c:pt idx="555">
                  <c:v>7.8000000000000031E-3</c:v>
                </c:pt>
                <c:pt idx="556">
                  <c:v>7.8000000000000031E-3</c:v>
                </c:pt>
                <c:pt idx="557">
                  <c:v>7.8000000000000031E-3</c:v>
                </c:pt>
                <c:pt idx="558">
                  <c:v>7.8000000000000031E-3</c:v>
                </c:pt>
                <c:pt idx="559">
                  <c:v>7.8000000000000022E-3</c:v>
                </c:pt>
                <c:pt idx="560">
                  <c:v>7.8000000000000031E-3</c:v>
                </c:pt>
                <c:pt idx="561">
                  <c:v>7.8000000000000022E-3</c:v>
                </c:pt>
                <c:pt idx="562">
                  <c:v>7.8000000000000031E-3</c:v>
                </c:pt>
                <c:pt idx="563">
                  <c:v>7.8000000000000022E-3</c:v>
                </c:pt>
                <c:pt idx="564">
                  <c:v>7.8000000000000031E-3</c:v>
                </c:pt>
                <c:pt idx="565">
                  <c:v>7.8000000000000022E-3</c:v>
                </c:pt>
                <c:pt idx="566">
                  <c:v>7.8000000000000031E-3</c:v>
                </c:pt>
                <c:pt idx="567">
                  <c:v>7.8000000000000022E-3</c:v>
                </c:pt>
                <c:pt idx="568">
                  <c:v>7.8000000000000031E-3</c:v>
                </c:pt>
                <c:pt idx="569">
                  <c:v>7.8000000000000022E-3</c:v>
                </c:pt>
                <c:pt idx="570">
                  <c:v>7.8000000000000031E-3</c:v>
                </c:pt>
                <c:pt idx="571">
                  <c:v>7.8000000000000022E-3</c:v>
                </c:pt>
                <c:pt idx="572">
                  <c:v>7.8000000000000031E-3</c:v>
                </c:pt>
                <c:pt idx="573">
                  <c:v>7.8000000000000022E-3</c:v>
                </c:pt>
                <c:pt idx="574">
                  <c:v>7.8000000000000031E-3</c:v>
                </c:pt>
                <c:pt idx="575">
                  <c:v>7.8000000000000022E-3</c:v>
                </c:pt>
                <c:pt idx="576">
                  <c:v>7.8000000000000031E-3</c:v>
                </c:pt>
                <c:pt idx="577">
                  <c:v>7.8000000000000022E-3</c:v>
                </c:pt>
                <c:pt idx="578">
                  <c:v>7.8000000000000031E-3</c:v>
                </c:pt>
                <c:pt idx="579">
                  <c:v>7.8000000000000031E-3</c:v>
                </c:pt>
                <c:pt idx="580">
                  <c:v>7.8000000000000031E-3</c:v>
                </c:pt>
                <c:pt idx="581">
                  <c:v>7.8000000000000031E-3</c:v>
                </c:pt>
                <c:pt idx="582">
                  <c:v>7.8000000000000031E-3</c:v>
                </c:pt>
                <c:pt idx="583">
                  <c:v>7.8000000000000031E-3</c:v>
                </c:pt>
                <c:pt idx="584">
                  <c:v>7.8000000000000022E-3</c:v>
                </c:pt>
                <c:pt idx="585">
                  <c:v>7.8000000000000031E-3</c:v>
                </c:pt>
                <c:pt idx="586">
                  <c:v>7.8000000000000022E-3</c:v>
                </c:pt>
                <c:pt idx="587">
                  <c:v>7.8000000000000031E-3</c:v>
                </c:pt>
                <c:pt idx="588">
                  <c:v>7.8000000000000022E-3</c:v>
                </c:pt>
                <c:pt idx="589">
                  <c:v>7.8000000000000031E-3</c:v>
                </c:pt>
                <c:pt idx="590">
                  <c:v>7.8000000000000022E-3</c:v>
                </c:pt>
                <c:pt idx="591">
                  <c:v>7.8000000000000031E-3</c:v>
                </c:pt>
                <c:pt idx="592">
                  <c:v>7.8000000000000022E-3</c:v>
                </c:pt>
                <c:pt idx="593">
                  <c:v>7.8000000000000031E-3</c:v>
                </c:pt>
                <c:pt idx="594">
                  <c:v>7.8000000000000022E-3</c:v>
                </c:pt>
                <c:pt idx="595">
                  <c:v>7.8000000000000031E-3</c:v>
                </c:pt>
                <c:pt idx="596">
                  <c:v>7.8000000000000022E-3</c:v>
                </c:pt>
                <c:pt idx="597">
                  <c:v>7.8000000000000031E-3</c:v>
                </c:pt>
                <c:pt idx="598">
                  <c:v>7.8000000000000022E-3</c:v>
                </c:pt>
                <c:pt idx="599">
                  <c:v>7.8000000000000031E-3</c:v>
                </c:pt>
                <c:pt idx="600">
                  <c:v>7.8000000000000022E-3</c:v>
                </c:pt>
                <c:pt idx="601">
                  <c:v>7.8000000000000031E-3</c:v>
                </c:pt>
                <c:pt idx="602">
                  <c:v>7.8000000000000022E-3</c:v>
                </c:pt>
                <c:pt idx="603">
                  <c:v>7.8000000000000031E-3</c:v>
                </c:pt>
                <c:pt idx="604">
                  <c:v>7.8000000000000022E-3</c:v>
                </c:pt>
                <c:pt idx="605">
                  <c:v>7.8000000000000031E-3</c:v>
                </c:pt>
                <c:pt idx="606">
                  <c:v>7.8000000000000031E-3</c:v>
                </c:pt>
                <c:pt idx="607">
                  <c:v>7.8000000000000031E-3</c:v>
                </c:pt>
                <c:pt idx="608">
                  <c:v>7.8000000000000031E-3</c:v>
                </c:pt>
                <c:pt idx="609">
                  <c:v>7.8000000000000022E-3</c:v>
                </c:pt>
                <c:pt idx="610">
                  <c:v>7.8000000000000031E-3</c:v>
                </c:pt>
                <c:pt idx="611">
                  <c:v>7.8000000000000022E-3</c:v>
                </c:pt>
                <c:pt idx="612">
                  <c:v>7.8000000000000031E-3</c:v>
                </c:pt>
                <c:pt idx="613">
                  <c:v>7.8000000000000022E-3</c:v>
                </c:pt>
                <c:pt idx="614">
                  <c:v>7.8000000000000031E-3</c:v>
                </c:pt>
                <c:pt idx="615">
                  <c:v>7.8000000000000022E-3</c:v>
                </c:pt>
                <c:pt idx="616">
                  <c:v>7.8000000000000031E-3</c:v>
                </c:pt>
                <c:pt idx="617">
                  <c:v>7.8000000000000022E-3</c:v>
                </c:pt>
                <c:pt idx="618">
                  <c:v>7.8000000000000031E-3</c:v>
                </c:pt>
                <c:pt idx="619">
                  <c:v>7.8000000000000022E-3</c:v>
                </c:pt>
                <c:pt idx="620">
                  <c:v>7.8000000000000031E-3</c:v>
                </c:pt>
                <c:pt idx="621">
                  <c:v>7.8000000000000022E-3</c:v>
                </c:pt>
                <c:pt idx="622">
                  <c:v>7.8000000000000031E-3</c:v>
                </c:pt>
                <c:pt idx="623">
                  <c:v>7.8000000000000022E-3</c:v>
                </c:pt>
                <c:pt idx="624">
                  <c:v>7.8000000000000031E-3</c:v>
                </c:pt>
                <c:pt idx="625">
                  <c:v>7.8000000000000022E-3</c:v>
                </c:pt>
              </c:numCache>
            </c:numRef>
          </c:val>
          <c:smooth val="0"/>
          <c:extLst>
            <c:ext xmlns:c16="http://schemas.microsoft.com/office/drawing/2014/chart" uri="{C3380CC4-5D6E-409C-BE32-E72D297353CC}">
              <c16:uniqueId val="{0000001E-4999-48A7-981D-29F5BED48ADF}"/>
            </c:ext>
          </c:extLst>
        </c:ser>
        <c:ser>
          <c:idx val="30"/>
          <c:order val="31"/>
          <c:tx>
            <c:strRef>
              <c:f>'Data - Veroasteet 2015'!$AF$3</c:f>
              <c:strCache>
                <c:ptCount val="1"/>
                <c:pt idx="0">
                  <c:v>     Tuloverot yhteensä</c:v>
                </c:pt>
              </c:strCache>
            </c:strRef>
          </c:tx>
          <c:cat>
            <c:strRef>
              <c:f>'Data - Veroasteet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Veroasteet 2015'!$AF$4:$AF$629</c:f>
            </c:numRef>
          </c:val>
          <c:smooth val="0"/>
          <c:extLst>
            <c:ext xmlns:c16="http://schemas.microsoft.com/office/drawing/2014/chart" uri="{C3380CC4-5D6E-409C-BE32-E72D297353CC}">
              <c16:uniqueId val="{0000001F-4999-48A7-981D-29F5BED48ADF}"/>
            </c:ext>
          </c:extLst>
        </c:ser>
        <c:dLbls>
          <c:showLegendKey val="0"/>
          <c:showVal val="0"/>
          <c:showCatName val="0"/>
          <c:showSerName val="0"/>
          <c:showPercent val="0"/>
          <c:showBubbleSize val="0"/>
        </c:dLbls>
        <c:smooth val="0"/>
        <c:axId val="120143232"/>
        <c:axId val="120157696"/>
      </c:lineChart>
      <c:catAx>
        <c:axId val="120143232"/>
        <c:scaling>
          <c:orientation val="minMax"/>
        </c:scaling>
        <c:delete val="0"/>
        <c:axPos val="b"/>
        <c:title>
          <c:tx>
            <c:rich>
              <a:bodyPr/>
              <a:lstStyle/>
              <a:p>
                <a:pPr>
                  <a:defRPr/>
                </a:pPr>
                <a:r>
                  <a:rPr lang="en-US"/>
                  <a:t>Palkkatulo, €/v.</a:t>
                </a:r>
              </a:p>
            </c:rich>
          </c:tx>
          <c:overlay val="0"/>
        </c:title>
        <c:numFmt formatCode="General" sourceLinked="0"/>
        <c:majorTickMark val="out"/>
        <c:minorTickMark val="none"/>
        <c:tickLblPos val="nextTo"/>
        <c:crossAx val="120157696"/>
        <c:crosses val="autoZero"/>
        <c:auto val="1"/>
        <c:lblAlgn val="ctr"/>
        <c:lblOffset val="100"/>
        <c:tickLblSkip val="25"/>
        <c:tickMarkSkip val="25"/>
        <c:noMultiLvlLbl val="0"/>
      </c:catAx>
      <c:valAx>
        <c:axId val="120157696"/>
        <c:scaling>
          <c:orientation val="minMax"/>
          <c:min val="0"/>
        </c:scaling>
        <c:delete val="0"/>
        <c:axPos val="l"/>
        <c:majorGridlines/>
        <c:title>
          <c:tx>
            <c:rich>
              <a:bodyPr rot="-5400000" vert="horz"/>
              <a:lstStyle/>
              <a:p>
                <a:pPr>
                  <a:defRPr/>
                </a:pPr>
                <a:r>
                  <a:rPr lang="en-US"/>
                  <a:t>Efektiivinen veroaste</a:t>
                </a:r>
              </a:p>
            </c:rich>
          </c:tx>
          <c:overlay val="0"/>
        </c:title>
        <c:numFmt formatCode="0%" sourceLinked="0"/>
        <c:majorTickMark val="out"/>
        <c:minorTickMark val="none"/>
        <c:tickLblPos val="nextTo"/>
        <c:spPr>
          <a:ln>
            <a:noFill/>
          </a:ln>
        </c:spPr>
        <c:crossAx val="120143232"/>
        <c:crosses val="autoZero"/>
        <c:crossBetween val="between"/>
      </c:valAx>
    </c:plotArea>
    <c:legend>
      <c:legendPos val="b"/>
      <c:overlay val="0"/>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Eläketulovähennykset v. 2015</a:t>
            </a:r>
          </a:p>
        </c:rich>
      </c:tx>
      <c:overlay val="0"/>
    </c:title>
    <c:autoTitleDeleted val="0"/>
    <c:plotArea>
      <c:layout/>
      <c:lineChart>
        <c:grouping val="standard"/>
        <c:varyColors val="0"/>
        <c:ser>
          <c:idx val="0"/>
          <c:order val="0"/>
          <c:tx>
            <c:strRef>
              <c:f>'Data - Vähennykset 2015'!$B$3</c:f>
              <c:strCache>
                <c:ptCount val="1"/>
                <c:pt idx="0">
                  <c:v>     Eläketulovähennys/valt.v.</c:v>
                </c:pt>
              </c:strCache>
            </c:strRef>
          </c:tx>
          <c:spPr>
            <a:ln w="25400">
              <a:solidFill>
                <a:schemeClr val="accent1"/>
              </a:solidFill>
            </a:ln>
          </c:spPr>
          <c:marker>
            <c:symbol val="none"/>
          </c:marker>
          <c:cat>
            <c:strRef>
              <c:f>'Data - Vähennykset 2015'!$A$4:$A$254</c:f>
              <c:strCache>
                <c:ptCount val="2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strCache>
            </c:strRef>
          </c:cat>
          <c:val>
            <c:numRef>
              <c:f>'Data - Vähennykset 2015'!$B$4:$B$254</c:f>
              <c:numCache>
                <c:formatCode>General</c:formatCode>
                <c:ptCount val="251"/>
                <c:pt idx="0">
                  <c:v>0</c:v>
                </c:pt>
                <c:pt idx="1">
                  <c:v>200</c:v>
                </c:pt>
                <c:pt idx="2">
                  <c:v>400</c:v>
                </c:pt>
                <c:pt idx="3">
                  <c:v>600</c:v>
                </c:pt>
                <c:pt idx="4">
                  <c:v>800</c:v>
                </c:pt>
                <c:pt idx="5">
                  <c:v>1000</c:v>
                </c:pt>
                <c:pt idx="6">
                  <c:v>1200</c:v>
                </c:pt>
                <c:pt idx="7">
                  <c:v>1400</c:v>
                </c:pt>
                <c:pt idx="8">
                  <c:v>1600</c:v>
                </c:pt>
                <c:pt idx="9">
                  <c:v>1800</c:v>
                </c:pt>
                <c:pt idx="10">
                  <c:v>2000</c:v>
                </c:pt>
                <c:pt idx="11">
                  <c:v>2200</c:v>
                </c:pt>
                <c:pt idx="12">
                  <c:v>2400</c:v>
                </c:pt>
                <c:pt idx="13">
                  <c:v>2600</c:v>
                </c:pt>
                <c:pt idx="14">
                  <c:v>2800</c:v>
                </c:pt>
                <c:pt idx="15">
                  <c:v>3000</c:v>
                </c:pt>
                <c:pt idx="16">
                  <c:v>3200</c:v>
                </c:pt>
                <c:pt idx="17">
                  <c:v>3400</c:v>
                </c:pt>
                <c:pt idx="18">
                  <c:v>3600</c:v>
                </c:pt>
                <c:pt idx="19">
                  <c:v>3800</c:v>
                </c:pt>
                <c:pt idx="20">
                  <c:v>4000</c:v>
                </c:pt>
                <c:pt idx="21">
                  <c:v>4200</c:v>
                </c:pt>
                <c:pt idx="22">
                  <c:v>4400</c:v>
                </c:pt>
                <c:pt idx="23">
                  <c:v>4600</c:v>
                </c:pt>
                <c:pt idx="24">
                  <c:v>4800</c:v>
                </c:pt>
                <c:pt idx="25">
                  <c:v>5000</c:v>
                </c:pt>
                <c:pt idx="26">
                  <c:v>5200</c:v>
                </c:pt>
                <c:pt idx="27">
                  <c:v>5400</c:v>
                </c:pt>
                <c:pt idx="28">
                  <c:v>5600</c:v>
                </c:pt>
                <c:pt idx="29">
                  <c:v>5800</c:v>
                </c:pt>
                <c:pt idx="30">
                  <c:v>6000</c:v>
                </c:pt>
                <c:pt idx="31">
                  <c:v>6200</c:v>
                </c:pt>
                <c:pt idx="32">
                  <c:v>6400</c:v>
                </c:pt>
                <c:pt idx="33">
                  <c:v>6600</c:v>
                </c:pt>
                <c:pt idx="34">
                  <c:v>6800</c:v>
                </c:pt>
                <c:pt idx="35">
                  <c:v>7000</c:v>
                </c:pt>
                <c:pt idx="36">
                  <c:v>7200</c:v>
                </c:pt>
                <c:pt idx="37">
                  <c:v>7400</c:v>
                </c:pt>
                <c:pt idx="38">
                  <c:v>7600</c:v>
                </c:pt>
                <c:pt idx="39">
                  <c:v>7800</c:v>
                </c:pt>
                <c:pt idx="40">
                  <c:v>8000</c:v>
                </c:pt>
                <c:pt idx="41">
                  <c:v>8200</c:v>
                </c:pt>
                <c:pt idx="42">
                  <c:v>8400</c:v>
                </c:pt>
                <c:pt idx="43">
                  <c:v>8600</c:v>
                </c:pt>
                <c:pt idx="44">
                  <c:v>8800</c:v>
                </c:pt>
                <c:pt idx="45">
                  <c:v>9000</c:v>
                </c:pt>
                <c:pt idx="46">
                  <c:v>9200</c:v>
                </c:pt>
                <c:pt idx="47">
                  <c:v>9400</c:v>
                </c:pt>
                <c:pt idx="48">
                  <c:v>9600</c:v>
                </c:pt>
                <c:pt idx="49">
                  <c:v>9800</c:v>
                </c:pt>
                <c:pt idx="50">
                  <c:v>10000</c:v>
                </c:pt>
                <c:pt idx="51">
                  <c:v>10200</c:v>
                </c:pt>
                <c:pt idx="52">
                  <c:v>10400</c:v>
                </c:pt>
                <c:pt idx="53">
                  <c:v>10600</c:v>
                </c:pt>
                <c:pt idx="54">
                  <c:v>10800</c:v>
                </c:pt>
                <c:pt idx="55">
                  <c:v>11000</c:v>
                </c:pt>
                <c:pt idx="56">
                  <c:v>11200</c:v>
                </c:pt>
                <c:pt idx="57">
                  <c:v>11400</c:v>
                </c:pt>
                <c:pt idx="58">
                  <c:v>11600</c:v>
                </c:pt>
                <c:pt idx="59">
                  <c:v>11800</c:v>
                </c:pt>
                <c:pt idx="60">
                  <c:v>12000</c:v>
                </c:pt>
                <c:pt idx="61">
                  <c:v>12200</c:v>
                </c:pt>
                <c:pt idx="62">
                  <c:v>12400</c:v>
                </c:pt>
                <c:pt idx="63">
                  <c:v>12513.6</c:v>
                </c:pt>
                <c:pt idx="64">
                  <c:v>12425.6</c:v>
                </c:pt>
                <c:pt idx="65">
                  <c:v>12337.6</c:v>
                </c:pt>
                <c:pt idx="66">
                  <c:v>12249.6</c:v>
                </c:pt>
                <c:pt idx="67">
                  <c:v>12161.6</c:v>
                </c:pt>
                <c:pt idx="68">
                  <c:v>12073.6</c:v>
                </c:pt>
                <c:pt idx="69">
                  <c:v>11985.6</c:v>
                </c:pt>
                <c:pt idx="70">
                  <c:v>11897.6</c:v>
                </c:pt>
                <c:pt idx="71">
                  <c:v>11809.6</c:v>
                </c:pt>
                <c:pt idx="72">
                  <c:v>11721.6</c:v>
                </c:pt>
                <c:pt idx="73">
                  <c:v>11633.6</c:v>
                </c:pt>
                <c:pt idx="74">
                  <c:v>11545.6</c:v>
                </c:pt>
                <c:pt idx="75">
                  <c:v>11457.6</c:v>
                </c:pt>
                <c:pt idx="76">
                  <c:v>11369.6</c:v>
                </c:pt>
                <c:pt idx="77">
                  <c:v>11281.6</c:v>
                </c:pt>
                <c:pt idx="78">
                  <c:v>11193.6</c:v>
                </c:pt>
                <c:pt idx="79">
                  <c:v>11105.6</c:v>
                </c:pt>
                <c:pt idx="80">
                  <c:v>11017.6</c:v>
                </c:pt>
                <c:pt idx="81">
                  <c:v>10929.6</c:v>
                </c:pt>
                <c:pt idx="82">
                  <c:v>10841.6</c:v>
                </c:pt>
                <c:pt idx="83">
                  <c:v>10753.6</c:v>
                </c:pt>
                <c:pt idx="84">
                  <c:v>10665.6</c:v>
                </c:pt>
                <c:pt idx="85">
                  <c:v>10577.6</c:v>
                </c:pt>
                <c:pt idx="86">
                  <c:v>10489.6</c:v>
                </c:pt>
                <c:pt idx="87">
                  <c:v>10401.6</c:v>
                </c:pt>
                <c:pt idx="88">
                  <c:v>10313.6</c:v>
                </c:pt>
                <c:pt idx="89">
                  <c:v>10225.6</c:v>
                </c:pt>
                <c:pt idx="90">
                  <c:v>10137.6</c:v>
                </c:pt>
                <c:pt idx="91">
                  <c:v>10049.6</c:v>
                </c:pt>
                <c:pt idx="92">
                  <c:v>9961.6</c:v>
                </c:pt>
                <c:pt idx="93">
                  <c:v>9873.6</c:v>
                </c:pt>
                <c:pt idx="94">
                  <c:v>9785.6</c:v>
                </c:pt>
                <c:pt idx="95">
                  <c:v>9697.6</c:v>
                </c:pt>
                <c:pt idx="96">
                  <c:v>9609.6</c:v>
                </c:pt>
                <c:pt idx="97">
                  <c:v>9521.6</c:v>
                </c:pt>
                <c:pt idx="98">
                  <c:v>9433.6</c:v>
                </c:pt>
                <c:pt idx="99">
                  <c:v>9345.6</c:v>
                </c:pt>
                <c:pt idx="100">
                  <c:v>9257.6</c:v>
                </c:pt>
                <c:pt idx="101">
                  <c:v>9169.6</c:v>
                </c:pt>
                <c:pt idx="102">
                  <c:v>9081.6</c:v>
                </c:pt>
                <c:pt idx="103">
                  <c:v>8993.6</c:v>
                </c:pt>
                <c:pt idx="104">
                  <c:v>8905.6</c:v>
                </c:pt>
                <c:pt idx="105">
                  <c:v>8817.6</c:v>
                </c:pt>
                <c:pt idx="106">
                  <c:v>8729.6</c:v>
                </c:pt>
                <c:pt idx="107">
                  <c:v>8641.6</c:v>
                </c:pt>
                <c:pt idx="108">
                  <c:v>8553.6</c:v>
                </c:pt>
                <c:pt idx="109">
                  <c:v>8465.6</c:v>
                </c:pt>
                <c:pt idx="110">
                  <c:v>8377.6</c:v>
                </c:pt>
                <c:pt idx="111">
                  <c:v>8289.6</c:v>
                </c:pt>
                <c:pt idx="112">
                  <c:v>8201.6</c:v>
                </c:pt>
                <c:pt idx="113">
                  <c:v>8113.6</c:v>
                </c:pt>
                <c:pt idx="114">
                  <c:v>8025.6</c:v>
                </c:pt>
                <c:pt idx="115">
                  <c:v>7937.6</c:v>
                </c:pt>
                <c:pt idx="116">
                  <c:v>7849.6</c:v>
                </c:pt>
                <c:pt idx="117">
                  <c:v>7761.6</c:v>
                </c:pt>
                <c:pt idx="118">
                  <c:v>7673.6</c:v>
                </c:pt>
                <c:pt idx="119">
                  <c:v>7585.6</c:v>
                </c:pt>
                <c:pt idx="120">
                  <c:v>7497.6</c:v>
                </c:pt>
                <c:pt idx="121">
                  <c:v>7409.6</c:v>
                </c:pt>
                <c:pt idx="122">
                  <c:v>7321.6</c:v>
                </c:pt>
                <c:pt idx="123">
                  <c:v>7233.6</c:v>
                </c:pt>
                <c:pt idx="124">
                  <c:v>7145.6</c:v>
                </c:pt>
                <c:pt idx="125">
                  <c:v>7057.6</c:v>
                </c:pt>
                <c:pt idx="126">
                  <c:v>6969.6</c:v>
                </c:pt>
                <c:pt idx="127">
                  <c:v>6881.6</c:v>
                </c:pt>
                <c:pt idx="128">
                  <c:v>6793.6</c:v>
                </c:pt>
                <c:pt idx="129">
                  <c:v>6705.6</c:v>
                </c:pt>
                <c:pt idx="130">
                  <c:v>6617.6</c:v>
                </c:pt>
                <c:pt idx="131">
                  <c:v>6529.6</c:v>
                </c:pt>
                <c:pt idx="132">
                  <c:v>6441.6</c:v>
                </c:pt>
                <c:pt idx="133">
                  <c:v>6353.6</c:v>
                </c:pt>
                <c:pt idx="134">
                  <c:v>6265.6</c:v>
                </c:pt>
                <c:pt idx="135">
                  <c:v>6177.6</c:v>
                </c:pt>
                <c:pt idx="136">
                  <c:v>6089.6</c:v>
                </c:pt>
                <c:pt idx="137">
                  <c:v>6001.6</c:v>
                </c:pt>
                <c:pt idx="138">
                  <c:v>5913.6</c:v>
                </c:pt>
                <c:pt idx="139">
                  <c:v>5825.6</c:v>
                </c:pt>
                <c:pt idx="140">
                  <c:v>5737.6</c:v>
                </c:pt>
                <c:pt idx="141">
                  <c:v>5649.6</c:v>
                </c:pt>
                <c:pt idx="142">
                  <c:v>5561.6</c:v>
                </c:pt>
                <c:pt idx="143">
                  <c:v>5473.6</c:v>
                </c:pt>
                <c:pt idx="144">
                  <c:v>5385.6</c:v>
                </c:pt>
                <c:pt idx="145">
                  <c:v>5297.6</c:v>
                </c:pt>
                <c:pt idx="146">
                  <c:v>5209.6000000000004</c:v>
                </c:pt>
                <c:pt idx="147">
                  <c:v>5121.6000000000004</c:v>
                </c:pt>
                <c:pt idx="148">
                  <c:v>5033.6000000000004</c:v>
                </c:pt>
                <c:pt idx="149">
                  <c:v>4945.6000000000004</c:v>
                </c:pt>
                <c:pt idx="150">
                  <c:v>4857.6000000000004</c:v>
                </c:pt>
                <c:pt idx="151">
                  <c:v>4769.6000000000004</c:v>
                </c:pt>
                <c:pt idx="152">
                  <c:v>4681.6000000000004</c:v>
                </c:pt>
                <c:pt idx="153">
                  <c:v>4593.6000000000004</c:v>
                </c:pt>
                <c:pt idx="154">
                  <c:v>4505.6000000000004</c:v>
                </c:pt>
                <c:pt idx="155">
                  <c:v>4417.6000000000004</c:v>
                </c:pt>
                <c:pt idx="156">
                  <c:v>4329.6000000000004</c:v>
                </c:pt>
                <c:pt idx="157">
                  <c:v>4241.6000000000004</c:v>
                </c:pt>
                <c:pt idx="158">
                  <c:v>4153.6000000000004</c:v>
                </c:pt>
                <c:pt idx="159">
                  <c:v>4065.6</c:v>
                </c:pt>
                <c:pt idx="160">
                  <c:v>3977.6</c:v>
                </c:pt>
                <c:pt idx="161">
                  <c:v>3889.6</c:v>
                </c:pt>
                <c:pt idx="162">
                  <c:v>3801.6</c:v>
                </c:pt>
                <c:pt idx="163">
                  <c:v>3713.6</c:v>
                </c:pt>
                <c:pt idx="164">
                  <c:v>3625.6</c:v>
                </c:pt>
                <c:pt idx="165">
                  <c:v>3537.6</c:v>
                </c:pt>
                <c:pt idx="166">
                  <c:v>3449.6</c:v>
                </c:pt>
                <c:pt idx="167">
                  <c:v>3361.6</c:v>
                </c:pt>
                <c:pt idx="168">
                  <c:v>3273.6</c:v>
                </c:pt>
                <c:pt idx="169">
                  <c:v>3185.6</c:v>
                </c:pt>
                <c:pt idx="170">
                  <c:v>3097.6</c:v>
                </c:pt>
                <c:pt idx="171">
                  <c:v>3009.6</c:v>
                </c:pt>
                <c:pt idx="172">
                  <c:v>2921.6</c:v>
                </c:pt>
                <c:pt idx="173">
                  <c:v>2833.6</c:v>
                </c:pt>
                <c:pt idx="174">
                  <c:v>2745.6</c:v>
                </c:pt>
                <c:pt idx="175">
                  <c:v>2657.6</c:v>
                </c:pt>
                <c:pt idx="176">
                  <c:v>2569.6</c:v>
                </c:pt>
                <c:pt idx="177">
                  <c:v>2481.6</c:v>
                </c:pt>
                <c:pt idx="178">
                  <c:v>2393.6</c:v>
                </c:pt>
                <c:pt idx="179">
                  <c:v>2305.6</c:v>
                </c:pt>
                <c:pt idx="180">
                  <c:v>2217.6</c:v>
                </c:pt>
                <c:pt idx="181">
                  <c:v>2129.6</c:v>
                </c:pt>
                <c:pt idx="182">
                  <c:v>2041.6</c:v>
                </c:pt>
                <c:pt idx="183">
                  <c:v>1953.6</c:v>
                </c:pt>
                <c:pt idx="184">
                  <c:v>1865.6</c:v>
                </c:pt>
                <c:pt idx="185">
                  <c:v>1777.6</c:v>
                </c:pt>
                <c:pt idx="186">
                  <c:v>1689.6</c:v>
                </c:pt>
                <c:pt idx="187">
                  <c:v>1601.6</c:v>
                </c:pt>
                <c:pt idx="188">
                  <c:v>1513.6</c:v>
                </c:pt>
                <c:pt idx="189">
                  <c:v>1425.6</c:v>
                </c:pt>
                <c:pt idx="190">
                  <c:v>1337.6</c:v>
                </c:pt>
                <c:pt idx="191">
                  <c:v>1249.5999999999999</c:v>
                </c:pt>
                <c:pt idx="192">
                  <c:v>1161.5999999999999</c:v>
                </c:pt>
                <c:pt idx="193">
                  <c:v>1073.5999999999999</c:v>
                </c:pt>
                <c:pt idx="194">
                  <c:v>985.6</c:v>
                </c:pt>
                <c:pt idx="195">
                  <c:v>897.6</c:v>
                </c:pt>
                <c:pt idx="196">
                  <c:v>809.6</c:v>
                </c:pt>
                <c:pt idx="197">
                  <c:v>721.6</c:v>
                </c:pt>
                <c:pt idx="198">
                  <c:v>633.6</c:v>
                </c:pt>
                <c:pt idx="199">
                  <c:v>545.6</c:v>
                </c:pt>
                <c:pt idx="200">
                  <c:v>457.6</c:v>
                </c:pt>
                <c:pt idx="201">
                  <c:v>369.6</c:v>
                </c:pt>
                <c:pt idx="202">
                  <c:v>281.60000000000002</c:v>
                </c:pt>
                <c:pt idx="203">
                  <c:v>193.6</c:v>
                </c:pt>
                <c:pt idx="204">
                  <c:v>105.60000000000001</c:v>
                </c:pt>
                <c:pt idx="205">
                  <c:v>17.600000000000001</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numCache>
            </c:numRef>
          </c:val>
          <c:smooth val="0"/>
          <c:extLst>
            <c:ext xmlns:c16="http://schemas.microsoft.com/office/drawing/2014/chart" uri="{C3380CC4-5D6E-409C-BE32-E72D297353CC}">
              <c16:uniqueId val="{00000000-F668-4F48-ACA5-3F5966326B9A}"/>
            </c:ext>
          </c:extLst>
        </c:ser>
        <c:ser>
          <c:idx val="1"/>
          <c:order val="1"/>
          <c:tx>
            <c:strRef>
              <c:f>'Data - Vähennykset 2015'!$C$3</c:f>
              <c:strCache>
                <c:ptCount val="1"/>
                <c:pt idx="0">
                  <c:v>     Eläketulovähennys/kunn.v.</c:v>
                </c:pt>
              </c:strCache>
            </c:strRef>
          </c:tx>
          <c:spPr>
            <a:ln w="25400">
              <a:solidFill>
                <a:schemeClr val="accent2"/>
              </a:solidFill>
              <a:prstDash val="sysDash"/>
            </a:ln>
          </c:spPr>
          <c:marker>
            <c:symbol val="none"/>
          </c:marker>
          <c:cat>
            <c:strRef>
              <c:f>'Data - Vähennykset 2015'!$A$4:$A$254</c:f>
              <c:strCache>
                <c:ptCount val="2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strCache>
            </c:strRef>
          </c:cat>
          <c:val>
            <c:numRef>
              <c:f>'Data - Vähennykset 2015'!$C$4:$C$254</c:f>
              <c:numCache>
                <c:formatCode>General</c:formatCode>
                <c:ptCount val="251"/>
                <c:pt idx="0">
                  <c:v>0</c:v>
                </c:pt>
                <c:pt idx="1">
                  <c:v>200</c:v>
                </c:pt>
                <c:pt idx="2">
                  <c:v>400</c:v>
                </c:pt>
                <c:pt idx="3">
                  <c:v>600</c:v>
                </c:pt>
                <c:pt idx="4">
                  <c:v>800</c:v>
                </c:pt>
                <c:pt idx="5">
                  <c:v>1000</c:v>
                </c:pt>
                <c:pt idx="6">
                  <c:v>1200</c:v>
                </c:pt>
                <c:pt idx="7">
                  <c:v>1400</c:v>
                </c:pt>
                <c:pt idx="8">
                  <c:v>1600</c:v>
                </c:pt>
                <c:pt idx="9">
                  <c:v>1800</c:v>
                </c:pt>
                <c:pt idx="10">
                  <c:v>2000</c:v>
                </c:pt>
                <c:pt idx="11">
                  <c:v>2200</c:v>
                </c:pt>
                <c:pt idx="12">
                  <c:v>2400</c:v>
                </c:pt>
                <c:pt idx="13">
                  <c:v>2600</c:v>
                </c:pt>
                <c:pt idx="14">
                  <c:v>2800</c:v>
                </c:pt>
                <c:pt idx="15">
                  <c:v>3000</c:v>
                </c:pt>
                <c:pt idx="16">
                  <c:v>3200</c:v>
                </c:pt>
                <c:pt idx="17">
                  <c:v>3400</c:v>
                </c:pt>
                <c:pt idx="18">
                  <c:v>3600</c:v>
                </c:pt>
                <c:pt idx="19">
                  <c:v>3800</c:v>
                </c:pt>
                <c:pt idx="20">
                  <c:v>4000</c:v>
                </c:pt>
                <c:pt idx="21">
                  <c:v>4200</c:v>
                </c:pt>
                <c:pt idx="22">
                  <c:v>4400</c:v>
                </c:pt>
                <c:pt idx="23">
                  <c:v>4600</c:v>
                </c:pt>
                <c:pt idx="24">
                  <c:v>4800</c:v>
                </c:pt>
                <c:pt idx="25">
                  <c:v>5000</c:v>
                </c:pt>
                <c:pt idx="26">
                  <c:v>5200</c:v>
                </c:pt>
                <c:pt idx="27">
                  <c:v>5400</c:v>
                </c:pt>
                <c:pt idx="28">
                  <c:v>5600</c:v>
                </c:pt>
                <c:pt idx="29">
                  <c:v>5800</c:v>
                </c:pt>
                <c:pt idx="30">
                  <c:v>6000</c:v>
                </c:pt>
                <c:pt idx="31">
                  <c:v>6200</c:v>
                </c:pt>
                <c:pt idx="32">
                  <c:v>6400</c:v>
                </c:pt>
                <c:pt idx="33">
                  <c:v>6600</c:v>
                </c:pt>
                <c:pt idx="34">
                  <c:v>6800</c:v>
                </c:pt>
                <c:pt idx="35">
                  <c:v>7000</c:v>
                </c:pt>
                <c:pt idx="36">
                  <c:v>7200</c:v>
                </c:pt>
                <c:pt idx="37">
                  <c:v>7400</c:v>
                </c:pt>
                <c:pt idx="38">
                  <c:v>7600</c:v>
                </c:pt>
                <c:pt idx="39">
                  <c:v>7800</c:v>
                </c:pt>
                <c:pt idx="40">
                  <c:v>8000</c:v>
                </c:pt>
                <c:pt idx="41">
                  <c:v>8200</c:v>
                </c:pt>
                <c:pt idx="42">
                  <c:v>8400</c:v>
                </c:pt>
                <c:pt idx="43">
                  <c:v>8600</c:v>
                </c:pt>
                <c:pt idx="44">
                  <c:v>8800</c:v>
                </c:pt>
                <c:pt idx="45">
                  <c:v>9000</c:v>
                </c:pt>
                <c:pt idx="46">
                  <c:v>9107.6</c:v>
                </c:pt>
                <c:pt idx="47">
                  <c:v>8999.6</c:v>
                </c:pt>
                <c:pt idx="48">
                  <c:v>8891.6</c:v>
                </c:pt>
                <c:pt idx="49">
                  <c:v>8783.6</c:v>
                </c:pt>
                <c:pt idx="50">
                  <c:v>8675.6</c:v>
                </c:pt>
                <c:pt idx="51">
                  <c:v>8567.6</c:v>
                </c:pt>
                <c:pt idx="52">
                  <c:v>8459.6</c:v>
                </c:pt>
                <c:pt idx="53">
                  <c:v>8351.6</c:v>
                </c:pt>
                <c:pt idx="54">
                  <c:v>8243.6</c:v>
                </c:pt>
                <c:pt idx="55">
                  <c:v>8135.6</c:v>
                </c:pt>
                <c:pt idx="56">
                  <c:v>8027.6</c:v>
                </c:pt>
                <c:pt idx="57">
                  <c:v>7919.6</c:v>
                </c:pt>
                <c:pt idx="58">
                  <c:v>7811.6</c:v>
                </c:pt>
                <c:pt idx="59">
                  <c:v>7703.6</c:v>
                </c:pt>
                <c:pt idx="60">
                  <c:v>7595.6</c:v>
                </c:pt>
                <c:pt idx="61">
                  <c:v>7487.6</c:v>
                </c:pt>
                <c:pt idx="62">
                  <c:v>7379.6</c:v>
                </c:pt>
                <c:pt idx="63">
                  <c:v>7271.6</c:v>
                </c:pt>
                <c:pt idx="64">
                  <c:v>7163.6</c:v>
                </c:pt>
                <c:pt idx="65">
                  <c:v>7055.6</c:v>
                </c:pt>
                <c:pt idx="66">
                  <c:v>6947.6</c:v>
                </c:pt>
                <c:pt idx="67">
                  <c:v>6839.6</c:v>
                </c:pt>
                <c:pt idx="68">
                  <c:v>6731.6</c:v>
                </c:pt>
                <c:pt idx="69">
                  <c:v>6623.6</c:v>
                </c:pt>
                <c:pt idx="70">
                  <c:v>6515.6</c:v>
                </c:pt>
                <c:pt idx="71">
                  <c:v>6407.6</c:v>
                </c:pt>
                <c:pt idx="72">
                  <c:v>6299.6</c:v>
                </c:pt>
                <c:pt idx="73">
                  <c:v>6191.6</c:v>
                </c:pt>
                <c:pt idx="74">
                  <c:v>6083.6</c:v>
                </c:pt>
                <c:pt idx="75">
                  <c:v>5975.6</c:v>
                </c:pt>
                <c:pt idx="76">
                  <c:v>5867.6</c:v>
                </c:pt>
                <c:pt idx="77">
                  <c:v>5759.6</c:v>
                </c:pt>
                <c:pt idx="78">
                  <c:v>5651.6</c:v>
                </c:pt>
                <c:pt idx="79">
                  <c:v>5543.6</c:v>
                </c:pt>
                <c:pt idx="80">
                  <c:v>5435.6</c:v>
                </c:pt>
                <c:pt idx="81">
                  <c:v>5327.6</c:v>
                </c:pt>
                <c:pt idx="82">
                  <c:v>5219.6000000000004</c:v>
                </c:pt>
                <c:pt idx="83">
                  <c:v>5111.6000000000004</c:v>
                </c:pt>
                <c:pt idx="84">
                  <c:v>5003.6000000000004</c:v>
                </c:pt>
                <c:pt idx="85">
                  <c:v>4895.6000000000004</c:v>
                </c:pt>
                <c:pt idx="86">
                  <c:v>4787.6000000000004</c:v>
                </c:pt>
                <c:pt idx="87">
                  <c:v>4679.6000000000004</c:v>
                </c:pt>
                <c:pt idx="88">
                  <c:v>4571.6000000000004</c:v>
                </c:pt>
                <c:pt idx="89">
                  <c:v>4463.6000000000004</c:v>
                </c:pt>
                <c:pt idx="90">
                  <c:v>4355.6000000000004</c:v>
                </c:pt>
                <c:pt idx="91">
                  <c:v>4247.6000000000004</c:v>
                </c:pt>
                <c:pt idx="92">
                  <c:v>4139.6000000000004</c:v>
                </c:pt>
                <c:pt idx="93">
                  <c:v>4031.6</c:v>
                </c:pt>
                <c:pt idx="94">
                  <c:v>3923.6</c:v>
                </c:pt>
                <c:pt idx="95">
                  <c:v>3815.6</c:v>
                </c:pt>
                <c:pt idx="96">
                  <c:v>3707.6</c:v>
                </c:pt>
                <c:pt idx="97">
                  <c:v>3599.6</c:v>
                </c:pt>
                <c:pt idx="98">
                  <c:v>3491.6</c:v>
                </c:pt>
                <c:pt idx="99">
                  <c:v>3383.6</c:v>
                </c:pt>
                <c:pt idx="100">
                  <c:v>3275.6</c:v>
                </c:pt>
                <c:pt idx="101">
                  <c:v>3167.6</c:v>
                </c:pt>
                <c:pt idx="102">
                  <c:v>3059.6</c:v>
                </c:pt>
                <c:pt idx="103">
                  <c:v>2951.6</c:v>
                </c:pt>
                <c:pt idx="104">
                  <c:v>2843.6</c:v>
                </c:pt>
                <c:pt idx="105">
                  <c:v>2735.6</c:v>
                </c:pt>
                <c:pt idx="106">
                  <c:v>2627.6</c:v>
                </c:pt>
                <c:pt idx="107">
                  <c:v>2519.6</c:v>
                </c:pt>
                <c:pt idx="108">
                  <c:v>2411.6</c:v>
                </c:pt>
                <c:pt idx="109">
                  <c:v>2303.6</c:v>
                </c:pt>
                <c:pt idx="110">
                  <c:v>2195.6</c:v>
                </c:pt>
                <c:pt idx="111">
                  <c:v>2087.6</c:v>
                </c:pt>
                <c:pt idx="112">
                  <c:v>1979.6</c:v>
                </c:pt>
                <c:pt idx="113">
                  <c:v>1871.6</c:v>
                </c:pt>
                <c:pt idx="114">
                  <c:v>1763.6</c:v>
                </c:pt>
                <c:pt idx="115">
                  <c:v>1655.6</c:v>
                </c:pt>
                <c:pt idx="116">
                  <c:v>1547.6</c:v>
                </c:pt>
                <c:pt idx="117">
                  <c:v>1439.6</c:v>
                </c:pt>
                <c:pt idx="118">
                  <c:v>1331.6</c:v>
                </c:pt>
                <c:pt idx="119">
                  <c:v>1223.5999999999999</c:v>
                </c:pt>
                <c:pt idx="120">
                  <c:v>1115.5999999999999</c:v>
                </c:pt>
                <c:pt idx="121">
                  <c:v>1007.6</c:v>
                </c:pt>
                <c:pt idx="122">
                  <c:v>899.6</c:v>
                </c:pt>
                <c:pt idx="123">
                  <c:v>791.6</c:v>
                </c:pt>
                <c:pt idx="124">
                  <c:v>683.6</c:v>
                </c:pt>
                <c:pt idx="125">
                  <c:v>575.6</c:v>
                </c:pt>
                <c:pt idx="126">
                  <c:v>467.6</c:v>
                </c:pt>
                <c:pt idx="127">
                  <c:v>359.6</c:v>
                </c:pt>
                <c:pt idx="128">
                  <c:v>251.6</c:v>
                </c:pt>
                <c:pt idx="129">
                  <c:v>143.6</c:v>
                </c:pt>
                <c:pt idx="130">
                  <c:v>35.6</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numCache>
            </c:numRef>
          </c:val>
          <c:smooth val="0"/>
          <c:extLst>
            <c:ext xmlns:c16="http://schemas.microsoft.com/office/drawing/2014/chart" uri="{C3380CC4-5D6E-409C-BE32-E72D297353CC}">
              <c16:uniqueId val="{00000001-F668-4F48-ACA5-3F5966326B9A}"/>
            </c:ext>
          </c:extLst>
        </c:ser>
        <c:dLbls>
          <c:showLegendKey val="0"/>
          <c:showVal val="0"/>
          <c:showCatName val="0"/>
          <c:showSerName val="0"/>
          <c:showPercent val="0"/>
          <c:showBubbleSize val="0"/>
        </c:dLbls>
        <c:smooth val="0"/>
        <c:axId val="120266752"/>
        <c:axId val="120268672"/>
      </c:lineChart>
      <c:catAx>
        <c:axId val="120266752"/>
        <c:scaling>
          <c:orientation val="minMax"/>
        </c:scaling>
        <c:delete val="0"/>
        <c:axPos val="b"/>
        <c:title>
          <c:tx>
            <c:rich>
              <a:bodyPr/>
              <a:lstStyle/>
              <a:p>
                <a:pPr>
                  <a:defRPr/>
                </a:pPr>
                <a:r>
                  <a:rPr lang="en-US"/>
                  <a:t>Eläketulo, €/v.</a:t>
                </a:r>
              </a:p>
            </c:rich>
          </c:tx>
          <c:overlay val="0"/>
        </c:title>
        <c:numFmt formatCode="General" sourceLinked="0"/>
        <c:majorTickMark val="out"/>
        <c:minorTickMark val="none"/>
        <c:tickLblPos val="nextTo"/>
        <c:crossAx val="120268672"/>
        <c:crosses val="autoZero"/>
        <c:auto val="1"/>
        <c:lblAlgn val="ctr"/>
        <c:lblOffset val="100"/>
        <c:tickLblSkip val="25"/>
        <c:tickMarkSkip val="25"/>
        <c:noMultiLvlLbl val="0"/>
      </c:catAx>
      <c:valAx>
        <c:axId val="120268672"/>
        <c:scaling>
          <c:orientation val="minMax"/>
        </c:scaling>
        <c:delete val="0"/>
        <c:axPos val="l"/>
        <c:majorGridlines/>
        <c:title>
          <c:tx>
            <c:rich>
              <a:bodyPr rot="-5400000" vert="horz"/>
              <a:lstStyle/>
              <a:p>
                <a:pPr>
                  <a:defRPr/>
                </a:pPr>
                <a:r>
                  <a:rPr lang="en-US"/>
                  <a:t>Vähennys, €/v.</a:t>
                </a:r>
              </a:p>
            </c:rich>
          </c:tx>
          <c:overlay val="0"/>
        </c:title>
        <c:numFmt formatCode="General" sourceLinked="1"/>
        <c:majorTickMark val="out"/>
        <c:minorTickMark val="none"/>
        <c:tickLblPos val="nextTo"/>
        <c:spPr>
          <a:ln>
            <a:noFill/>
          </a:ln>
        </c:spPr>
        <c:crossAx val="120266752"/>
        <c:crosses val="autoZero"/>
        <c:crossBetween val="between"/>
      </c:valAx>
    </c:plotArea>
    <c:legend>
      <c:legendPos val="b"/>
      <c:overlay val="0"/>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Kunnaisverotuksen</a:t>
            </a:r>
            <a:r>
              <a:rPr lang="en-US" baseline="0" dirty="0"/>
              <a:t> </a:t>
            </a:r>
            <a:r>
              <a:rPr lang="en-US" baseline="0" dirty="0" err="1"/>
              <a:t>a</a:t>
            </a:r>
            <a:r>
              <a:rPr lang="en-US" dirty="0" err="1"/>
              <a:t>nsiotulovähennys</a:t>
            </a:r>
            <a:r>
              <a:rPr lang="en-US" dirty="0"/>
              <a:t> v. 2015</a:t>
            </a:r>
          </a:p>
        </c:rich>
      </c:tx>
      <c:overlay val="0"/>
    </c:title>
    <c:autoTitleDeleted val="0"/>
    <c:plotArea>
      <c:layout/>
      <c:lineChart>
        <c:grouping val="standard"/>
        <c:varyColors val="0"/>
        <c:ser>
          <c:idx val="2"/>
          <c:order val="0"/>
          <c:tx>
            <c:strRef>
              <c:f>'Data - Vähennykset 2015'!$D$3</c:f>
              <c:strCache>
                <c:ptCount val="1"/>
                <c:pt idx="0">
                  <c:v>     Ansiotulovähennys/ kunn.v.</c:v>
                </c:pt>
              </c:strCache>
            </c:strRef>
          </c:tx>
          <c:spPr>
            <a:ln w="25400">
              <a:solidFill>
                <a:schemeClr val="accent1"/>
              </a:solidFill>
            </a:ln>
          </c:spPr>
          <c:marker>
            <c:symbol val="none"/>
          </c:marker>
          <c:cat>
            <c:strRef>
              <c:f>'Data - Vähennykset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Vähennykset 2015'!$D$4:$D$629</c:f>
              <c:numCache>
                <c:formatCode>General</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51</c:v>
                </c:pt>
                <c:pt idx="14">
                  <c:v>153</c:v>
                </c:pt>
                <c:pt idx="15">
                  <c:v>255</c:v>
                </c:pt>
                <c:pt idx="16">
                  <c:v>357</c:v>
                </c:pt>
                <c:pt idx="17">
                  <c:v>459</c:v>
                </c:pt>
                <c:pt idx="18">
                  <c:v>561</c:v>
                </c:pt>
                <c:pt idx="19">
                  <c:v>663</c:v>
                </c:pt>
                <c:pt idx="20">
                  <c:v>765</c:v>
                </c:pt>
                <c:pt idx="21">
                  <c:v>867</c:v>
                </c:pt>
                <c:pt idx="22">
                  <c:v>969</c:v>
                </c:pt>
                <c:pt idx="23">
                  <c:v>1071</c:v>
                </c:pt>
                <c:pt idx="24">
                  <c:v>1173</c:v>
                </c:pt>
                <c:pt idx="25">
                  <c:v>1275</c:v>
                </c:pt>
                <c:pt idx="26">
                  <c:v>1377</c:v>
                </c:pt>
                <c:pt idx="27">
                  <c:v>1479</c:v>
                </c:pt>
                <c:pt idx="28">
                  <c:v>1581</c:v>
                </c:pt>
                <c:pt idx="29">
                  <c:v>1683</c:v>
                </c:pt>
                <c:pt idx="30">
                  <c:v>1785</c:v>
                </c:pt>
                <c:pt idx="31">
                  <c:v>1887</c:v>
                </c:pt>
                <c:pt idx="32">
                  <c:v>1989</c:v>
                </c:pt>
                <c:pt idx="33">
                  <c:v>2091</c:v>
                </c:pt>
                <c:pt idx="34">
                  <c:v>2193</c:v>
                </c:pt>
                <c:pt idx="35">
                  <c:v>2295</c:v>
                </c:pt>
                <c:pt idx="36">
                  <c:v>2397</c:v>
                </c:pt>
                <c:pt idx="37">
                  <c:v>2459.9</c:v>
                </c:pt>
                <c:pt idx="38">
                  <c:v>2515.9</c:v>
                </c:pt>
                <c:pt idx="39">
                  <c:v>2571.9</c:v>
                </c:pt>
                <c:pt idx="40">
                  <c:v>2627.9</c:v>
                </c:pt>
                <c:pt idx="41">
                  <c:v>2683.9</c:v>
                </c:pt>
                <c:pt idx="42">
                  <c:v>2739.9</c:v>
                </c:pt>
                <c:pt idx="43">
                  <c:v>2795.9</c:v>
                </c:pt>
                <c:pt idx="44">
                  <c:v>2851.9</c:v>
                </c:pt>
                <c:pt idx="45">
                  <c:v>2907.9</c:v>
                </c:pt>
                <c:pt idx="46">
                  <c:v>2963.9</c:v>
                </c:pt>
                <c:pt idx="47">
                  <c:v>3019.9</c:v>
                </c:pt>
                <c:pt idx="48">
                  <c:v>3075.9</c:v>
                </c:pt>
                <c:pt idx="49">
                  <c:v>3131.9</c:v>
                </c:pt>
                <c:pt idx="50">
                  <c:v>3187.9</c:v>
                </c:pt>
                <c:pt idx="51">
                  <c:v>3243.9</c:v>
                </c:pt>
                <c:pt idx="52">
                  <c:v>3299.9</c:v>
                </c:pt>
                <c:pt idx="53">
                  <c:v>3355.9</c:v>
                </c:pt>
                <c:pt idx="54">
                  <c:v>3411.9</c:v>
                </c:pt>
                <c:pt idx="55">
                  <c:v>3467.9</c:v>
                </c:pt>
                <c:pt idx="56">
                  <c:v>3523.9</c:v>
                </c:pt>
                <c:pt idx="57">
                  <c:v>3570</c:v>
                </c:pt>
                <c:pt idx="58">
                  <c:v>3570</c:v>
                </c:pt>
                <c:pt idx="59">
                  <c:v>3570</c:v>
                </c:pt>
                <c:pt idx="60">
                  <c:v>3570</c:v>
                </c:pt>
                <c:pt idx="61">
                  <c:v>3570</c:v>
                </c:pt>
                <c:pt idx="62">
                  <c:v>3570</c:v>
                </c:pt>
                <c:pt idx="63">
                  <c:v>3570</c:v>
                </c:pt>
                <c:pt idx="64">
                  <c:v>3570</c:v>
                </c:pt>
                <c:pt idx="65">
                  <c:v>3570</c:v>
                </c:pt>
                <c:pt idx="66">
                  <c:v>3570</c:v>
                </c:pt>
                <c:pt idx="67">
                  <c:v>3570</c:v>
                </c:pt>
                <c:pt idx="68">
                  <c:v>3570</c:v>
                </c:pt>
                <c:pt idx="69">
                  <c:v>3570</c:v>
                </c:pt>
                <c:pt idx="70">
                  <c:v>3570</c:v>
                </c:pt>
                <c:pt idx="71">
                  <c:v>3570</c:v>
                </c:pt>
                <c:pt idx="72">
                  <c:v>3570</c:v>
                </c:pt>
                <c:pt idx="73">
                  <c:v>3570</c:v>
                </c:pt>
                <c:pt idx="74">
                  <c:v>3561.9</c:v>
                </c:pt>
                <c:pt idx="75">
                  <c:v>3552.9</c:v>
                </c:pt>
                <c:pt idx="76">
                  <c:v>3543.9</c:v>
                </c:pt>
                <c:pt idx="77">
                  <c:v>3534.9</c:v>
                </c:pt>
                <c:pt idx="78">
                  <c:v>3525.9</c:v>
                </c:pt>
                <c:pt idx="79">
                  <c:v>3516.9</c:v>
                </c:pt>
                <c:pt idx="80">
                  <c:v>3507.9</c:v>
                </c:pt>
                <c:pt idx="81">
                  <c:v>3498.9</c:v>
                </c:pt>
                <c:pt idx="82">
                  <c:v>3489.9</c:v>
                </c:pt>
                <c:pt idx="83">
                  <c:v>3480.9</c:v>
                </c:pt>
                <c:pt idx="84">
                  <c:v>3471.9</c:v>
                </c:pt>
                <c:pt idx="85">
                  <c:v>3462.9</c:v>
                </c:pt>
                <c:pt idx="86">
                  <c:v>3453.9</c:v>
                </c:pt>
                <c:pt idx="87">
                  <c:v>3444.9</c:v>
                </c:pt>
                <c:pt idx="88">
                  <c:v>3435.9</c:v>
                </c:pt>
                <c:pt idx="89">
                  <c:v>3426.9</c:v>
                </c:pt>
                <c:pt idx="90">
                  <c:v>3417.9</c:v>
                </c:pt>
                <c:pt idx="91">
                  <c:v>3408.9</c:v>
                </c:pt>
                <c:pt idx="92">
                  <c:v>3399.9</c:v>
                </c:pt>
                <c:pt idx="93">
                  <c:v>3390.9</c:v>
                </c:pt>
                <c:pt idx="94">
                  <c:v>3381.9</c:v>
                </c:pt>
                <c:pt idx="95">
                  <c:v>3372.9</c:v>
                </c:pt>
                <c:pt idx="96">
                  <c:v>3363.9</c:v>
                </c:pt>
                <c:pt idx="97">
                  <c:v>3354.9</c:v>
                </c:pt>
                <c:pt idx="98">
                  <c:v>3345.9</c:v>
                </c:pt>
                <c:pt idx="99">
                  <c:v>3336.9</c:v>
                </c:pt>
                <c:pt idx="100">
                  <c:v>3327.9</c:v>
                </c:pt>
                <c:pt idx="101">
                  <c:v>3318.9</c:v>
                </c:pt>
                <c:pt idx="102">
                  <c:v>3309.9</c:v>
                </c:pt>
                <c:pt idx="103">
                  <c:v>3300.9</c:v>
                </c:pt>
                <c:pt idx="104">
                  <c:v>3291.9</c:v>
                </c:pt>
                <c:pt idx="105">
                  <c:v>3282.9</c:v>
                </c:pt>
                <c:pt idx="106">
                  <c:v>3273.9</c:v>
                </c:pt>
                <c:pt idx="107">
                  <c:v>3264.9</c:v>
                </c:pt>
                <c:pt idx="108">
                  <c:v>3255.9</c:v>
                </c:pt>
                <c:pt idx="109">
                  <c:v>3246.9</c:v>
                </c:pt>
                <c:pt idx="110">
                  <c:v>3237.9</c:v>
                </c:pt>
                <c:pt idx="111">
                  <c:v>3228.9</c:v>
                </c:pt>
                <c:pt idx="112">
                  <c:v>3219.9</c:v>
                </c:pt>
                <c:pt idx="113">
                  <c:v>3210.9</c:v>
                </c:pt>
                <c:pt idx="114">
                  <c:v>3201.9</c:v>
                </c:pt>
                <c:pt idx="115">
                  <c:v>3192.9</c:v>
                </c:pt>
                <c:pt idx="116">
                  <c:v>3183.9</c:v>
                </c:pt>
                <c:pt idx="117">
                  <c:v>3174.9</c:v>
                </c:pt>
                <c:pt idx="118">
                  <c:v>3165.9</c:v>
                </c:pt>
                <c:pt idx="119">
                  <c:v>3156.9</c:v>
                </c:pt>
                <c:pt idx="120">
                  <c:v>3147.9</c:v>
                </c:pt>
                <c:pt idx="121">
                  <c:v>3138.9</c:v>
                </c:pt>
                <c:pt idx="122">
                  <c:v>3129.9</c:v>
                </c:pt>
                <c:pt idx="123">
                  <c:v>3120.9</c:v>
                </c:pt>
                <c:pt idx="124">
                  <c:v>3111.9</c:v>
                </c:pt>
                <c:pt idx="125">
                  <c:v>3102.9</c:v>
                </c:pt>
                <c:pt idx="126">
                  <c:v>3093.9</c:v>
                </c:pt>
                <c:pt idx="127">
                  <c:v>3084.9</c:v>
                </c:pt>
                <c:pt idx="128">
                  <c:v>3075.9</c:v>
                </c:pt>
                <c:pt idx="129">
                  <c:v>3066.9</c:v>
                </c:pt>
                <c:pt idx="130">
                  <c:v>3057.9</c:v>
                </c:pt>
                <c:pt idx="131">
                  <c:v>3048.9</c:v>
                </c:pt>
                <c:pt idx="132">
                  <c:v>3039.9</c:v>
                </c:pt>
                <c:pt idx="133">
                  <c:v>3030.9</c:v>
                </c:pt>
                <c:pt idx="134">
                  <c:v>3021.9</c:v>
                </c:pt>
                <c:pt idx="135">
                  <c:v>3012.9</c:v>
                </c:pt>
                <c:pt idx="136">
                  <c:v>3003.9</c:v>
                </c:pt>
                <c:pt idx="137">
                  <c:v>2994.9</c:v>
                </c:pt>
                <c:pt idx="138">
                  <c:v>2985.9</c:v>
                </c:pt>
                <c:pt idx="139">
                  <c:v>2976.9</c:v>
                </c:pt>
                <c:pt idx="140">
                  <c:v>2967.9</c:v>
                </c:pt>
                <c:pt idx="141">
                  <c:v>2958.9</c:v>
                </c:pt>
                <c:pt idx="142">
                  <c:v>2949.9</c:v>
                </c:pt>
                <c:pt idx="143">
                  <c:v>2940.9</c:v>
                </c:pt>
                <c:pt idx="144">
                  <c:v>2931.9</c:v>
                </c:pt>
                <c:pt idx="145">
                  <c:v>2922.9</c:v>
                </c:pt>
                <c:pt idx="146">
                  <c:v>2913.9</c:v>
                </c:pt>
                <c:pt idx="147">
                  <c:v>2904.9</c:v>
                </c:pt>
                <c:pt idx="148">
                  <c:v>2895.9</c:v>
                </c:pt>
                <c:pt idx="149">
                  <c:v>2886.9</c:v>
                </c:pt>
                <c:pt idx="150">
                  <c:v>2877.9</c:v>
                </c:pt>
                <c:pt idx="151">
                  <c:v>2868.9</c:v>
                </c:pt>
                <c:pt idx="152">
                  <c:v>2859.9</c:v>
                </c:pt>
                <c:pt idx="153">
                  <c:v>2850.9</c:v>
                </c:pt>
                <c:pt idx="154">
                  <c:v>2841.9</c:v>
                </c:pt>
                <c:pt idx="155">
                  <c:v>2832.9</c:v>
                </c:pt>
                <c:pt idx="156">
                  <c:v>2823.9</c:v>
                </c:pt>
                <c:pt idx="157">
                  <c:v>2814.9</c:v>
                </c:pt>
                <c:pt idx="158">
                  <c:v>2805.9</c:v>
                </c:pt>
                <c:pt idx="159">
                  <c:v>2796.9</c:v>
                </c:pt>
                <c:pt idx="160">
                  <c:v>2787.9</c:v>
                </c:pt>
                <c:pt idx="161">
                  <c:v>2778.9</c:v>
                </c:pt>
                <c:pt idx="162">
                  <c:v>2769.9</c:v>
                </c:pt>
                <c:pt idx="163">
                  <c:v>2760.9</c:v>
                </c:pt>
                <c:pt idx="164">
                  <c:v>2751.9</c:v>
                </c:pt>
                <c:pt idx="165">
                  <c:v>2742.9</c:v>
                </c:pt>
                <c:pt idx="166">
                  <c:v>2733.9</c:v>
                </c:pt>
                <c:pt idx="167">
                  <c:v>2724.9</c:v>
                </c:pt>
                <c:pt idx="168">
                  <c:v>2715.9</c:v>
                </c:pt>
                <c:pt idx="169">
                  <c:v>2706.9</c:v>
                </c:pt>
                <c:pt idx="170">
                  <c:v>2697.9</c:v>
                </c:pt>
                <c:pt idx="171">
                  <c:v>2688.9</c:v>
                </c:pt>
                <c:pt idx="172">
                  <c:v>2679.9</c:v>
                </c:pt>
                <c:pt idx="173">
                  <c:v>2670.9</c:v>
                </c:pt>
                <c:pt idx="174">
                  <c:v>2661.9</c:v>
                </c:pt>
                <c:pt idx="175">
                  <c:v>2652.9</c:v>
                </c:pt>
                <c:pt idx="176">
                  <c:v>2643.9</c:v>
                </c:pt>
                <c:pt idx="177">
                  <c:v>2634.9</c:v>
                </c:pt>
                <c:pt idx="178">
                  <c:v>2625.9</c:v>
                </c:pt>
                <c:pt idx="179">
                  <c:v>2616.9</c:v>
                </c:pt>
                <c:pt idx="180">
                  <c:v>2607.9</c:v>
                </c:pt>
                <c:pt idx="181">
                  <c:v>2598.9</c:v>
                </c:pt>
                <c:pt idx="182">
                  <c:v>2589.9</c:v>
                </c:pt>
                <c:pt idx="183">
                  <c:v>2580.9</c:v>
                </c:pt>
                <c:pt idx="184">
                  <c:v>2571.9</c:v>
                </c:pt>
                <c:pt idx="185">
                  <c:v>2562.9</c:v>
                </c:pt>
                <c:pt idx="186">
                  <c:v>2553.9</c:v>
                </c:pt>
                <c:pt idx="187">
                  <c:v>2544.9</c:v>
                </c:pt>
                <c:pt idx="188">
                  <c:v>2535.9</c:v>
                </c:pt>
                <c:pt idx="189">
                  <c:v>2526.9</c:v>
                </c:pt>
                <c:pt idx="190">
                  <c:v>2517.9</c:v>
                </c:pt>
                <c:pt idx="191">
                  <c:v>2508.9</c:v>
                </c:pt>
                <c:pt idx="192">
                  <c:v>2499.9</c:v>
                </c:pt>
                <c:pt idx="193">
                  <c:v>2490.9</c:v>
                </c:pt>
                <c:pt idx="194">
                  <c:v>2481.9</c:v>
                </c:pt>
                <c:pt idx="195">
                  <c:v>2472.9</c:v>
                </c:pt>
                <c:pt idx="196">
                  <c:v>2463.9</c:v>
                </c:pt>
                <c:pt idx="197">
                  <c:v>2454.9</c:v>
                </c:pt>
                <c:pt idx="198">
                  <c:v>2445.9</c:v>
                </c:pt>
                <c:pt idx="199">
                  <c:v>2436.9</c:v>
                </c:pt>
                <c:pt idx="200">
                  <c:v>2427.9</c:v>
                </c:pt>
                <c:pt idx="201">
                  <c:v>2418.9</c:v>
                </c:pt>
                <c:pt idx="202">
                  <c:v>2409.9</c:v>
                </c:pt>
                <c:pt idx="203">
                  <c:v>2400.9</c:v>
                </c:pt>
                <c:pt idx="204">
                  <c:v>2391.9</c:v>
                </c:pt>
                <c:pt idx="205">
                  <c:v>2382.9</c:v>
                </c:pt>
                <c:pt idx="206">
                  <c:v>2373.9</c:v>
                </c:pt>
                <c:pt idx="207">
                  <c:v>2364.9</c:v>
                </c:pt>
                <c:pt idx="208">
                  <c:v>2355.9</c:v>
                </c:pt>
                <c:pt idx="209">
                  <c:v>2346.9</c:v>
                </c:pt>
                <c:pt idx="210">
                  <c:v>2337.9</c:v>
                </c:pt>
                <c:pt idx="211">
                  <c:v>2328.9</c:v>
                </c:pt>
                <c:pt idx="212">
                  <c:v>2319.9</c:v>
                </c:pt>
                <c:pt idx="213">
                  <c:v>2310.9</c:v>
                </c:pt>
                <c:pt idx="214">
                  <c:v>2301.9</c:v>
                </c:pt>
                <c:pt idx="215">
                  <c:v>2292.9</c:v>
                </c:pt>
                <c:pt idx="216">
                  <c:v>2283.9</c:v>
                </c:pt>
                <c:pt idx="217">
                  <c:v>2274.9</c:v>
                </c:pt>
                <c:pt idx="218">
                  <c:v>2265.9</c:v>
                </c:pt>
                <c:pt idx="219">
                  <c:v>2256.9</c:v>
                </c:pt>
                <c:pt idx="220">
                  <c:v>2247.9</c:v>
                </c:pt>
                <c:pt idx="221">
                  <c:v>2238.9</c:v>
                </c:pt>
                <c:pt idx="222">
                  <c:v>2229.9</c:v>
                </c:pt>
                <c:pt idx="223">
                  <c:v>2220.9</c:v>
                </c:pt>
                <c:pt idx="224">
                  <c:v>2211.9</c:v>
                </c:pt>
                <c:pt idx="225">
                  <c:v>2202.9</c:v>
                </c:pt>
                <c:pt idx="226">
                  <c:v>2193.9</c:v>
                </c:pt>
                <c:pt idx="227">
                  <c:v>2184.9</c:v>
                </c:pt>
                <c:pt idx="228">
                  <c:v>2175.9</c:v>
                </c:pt>
                <c:pt idx="229">
                  <c:v>2166.9</c:v>
                </c:pt>
                <c:pt idx="230">
                  <c:v>2157.9</c:v>
                </c:pt>
                <c:pt idx="231">
                  <c:v>2148.9</c:v>
                </c:pt>
                <c:pt idx="232">
                  <c:v>2139.9</c:v>
                </c:pt>
                <c:pt idx="233">
                  <c:v>2130.9</c:v>
                </c:pt>
                <c:pt idx="234">
                  <c:v>2121.9</c:v>
                </c:pt>
                <c:pt idx="235">
                  <c:v>2112.9</c:v>
                </c:pt>
                <c:pt idx="236">
                  <c:v>2103.9</c:v>
                </c:pt>
                <c:pt idx="237">
                  <c:v>2094.9</c:v>
                </c:pt>
                <c:pt idx="238">
                  <c:v>2085.9</c:v>
                </c:pt>
                <c:pt idx="239">
                  <c:v>2076.9</c:v>
                </c:pt>
                <c:pt idx="240">
                  <c:v>2067.9</c:v>
                </c:pt>
                <c:pt idx="241">
                  <c:v>2058.9</c:v>
                </c:pt>
                <c:pt idx="242">
                  <c:v>2049.9</c:v>
                </c:pt>
                <c:pt idx="243">
                  <c:v>2040.9</c:v>
                </c:pt>
                <c:pt idx="244">
                  <c:v>2031.9</c:v>
                </c:pt>
                <c:pt idx="245">
                  <c:v>2022.9</c:v>
                </c:pt>
                <c:pt idx="246">
                  <c:v>2013.9</c:v>
                </c:pt>
                <c:pt idx="247">
                  <c:v>2004.9</c:v>
                </c:pt>
                <c:pt idx="248">
                  <c:v>1995.9</c:v>
                </c:pt>
                <c:pt idx="249">
                  <c:v>1986.9</c:v>
                </c:pt>
                <c:pt idx="250">
                  <c:v>1977.9</c:v>
                </c:pt>
                <c:pt idx="251">
                  <c:v>1968.9</c:v>
                </c:pt>
                <c:pt idx="252">
                  <c:v>1959.9</c:v>
                </c:pt>
                <c:pt idx="253">
                  <c:v>1950.9</c:v>
                </c:pt>
                <c:pt idx="254">
                  <c:v>1941.9</c:v>
                </c:pt>
                <c:pt idx="255">
                  <c:v>1932.9</c:v>
                </c:pt>
                <c:pt idx="256">
                  <c:v>1923.9</c:v>
                </c:pt>
                <c:pt idx="257">
                  <c:v>1914.9</c:v>
                </c:pt>
                <c:pt idx="258">
                  <c:v>1905.9</c:v>
                </c:pt>
                <c:pt idx="259">
                  <c:v>1896.9</c:v>
                </c:pt>
                <c:pt idx="260">
                  <c:v>1887.9</c:v>
                </c:pt>
                <c:pt idx="261">
                  <c:v>1878.9</c:v>
                </c:pt>
                <c:pt idx="262">
                  <c:v>1869.9</c:v>
                </c:pt>
                <c:pt idx="263">
                  <c:v>1860.9</c:v>
                </c:pt>
                <c:pt idx="264">
                  <c:v>1851.9</c:v>
                </c:pt>
                <c:pt idx="265">
                  <c:v>1842.9</c:v>
                </c:pt>
                <c:pt idx="266">
                  <c:v>1833.9</c:v>
                </c:pt>
                <c:pt idx="267">
                  <c:v>1824.9</c:v>
                </c:pt>
                <c:pt idx="268">
                  <c:v>1815.9</c:v>
                </c:pt>
                <c:pt idx="269">
                  <c:v>1806.9</c:v>
                </c:pt>
                <c:pt idx="270">
                  <c:v>1797.9</c:v>
                </c:pt>
                <c:pt idx="271">
                  <c:v>1788.9</c:v>
                </c:pt>
                <c:pt idx="272">
                  <c:v>1779.9</c:v>
                </c:pt>
                <c:pt idx="273">
                  <c:v>1770.9</c:v>
                </c:pt>
                <c:pt idx="274">
                  <c:v>1761.9</c:v>
                </c:pt>
                <c:pt idx="275">
                  <c:v>1752.9</c:v>
                </c:pt>
                <c:pt idx="276">
                  <c:v>1743.9</c:v>
                </c:pt>
                <c:pt idx="277">
                  <c:v>1734.9</c:v>
                </c:pt>
                <c:pt idx="278">
                  <c:v>1725.9</c:v>
                </c:pt>
                <c:pt idx="279">
                  <c:v>1716.9</c:v>
                </c:pt>
                <c:pt idx="280">
                  <c:v>1707.9</c:v>
                </c:pt>
                <c:pt idx="281">
                  <c:v>1698.9</c:v>
                </c:pt>
                <c:pt idx="282">
                  <c:v>1689.9</c:v>
                </c:pt>
                <c:pt idx="283">
                  <c:v>1680.9</c:v>
                </c:pt>
                <c:pt idx="284">
                  <c:v>1671.9</c:v>
                </c:pt>
                <c:pt idx="285">
                  <c:v>1662.9</c:v>
                </c:pt>
                <c:pt idx="286">
                  <c:v>1653.9</c:v>
                </c:pt>
                <c:pt idx="287">
                  <c:v>1644.9</c:v>
                </c:pt>
                <c:pt idx="288">
                  <c:v>1635.9</c:v>
                </c:pt>
                <c:pt idx="289">
                  <c:v>1626.9</c:v>
                </c:pt>
                <c:pt idx="290">
                  <c:v>1617.9</c:v>
                </c:pt>
                <c:pt idx="291">
                  <c:v>1608.9</c:v>
                </c:pt>
                <c:pt idx="292">
                  <c:v>1599.9</c:v>
                </c:pt>
                <c:pt idx="293">
                  <c:v>1590.9</c:v>
                </c:pt>
                <c:pt idx="294">
                  <c:v>1581.9</c:v>
                </c:pt>
                <c:pt idx="295">
                  <c:v>1572.9</c:v>
                </c:pt>
                <c:pt idx="296">
                  <c:v>1563.9</c:v>
                </c:pt>
                <c:pt idx="297">
                  <c:v>1554.9</c:v>
                </c:pt>
                <c:pt idx="298">
                  <c:v>1545.9</c:v>
                </c:pt>
                <c:pt idx="299">
                  <c:v>1536.9</c:v>
                </c:pt>
                <c:pt idx="300">
                  <c:v>1527.9</c:v>
                </c:pt>
                <c:pt idx="301">
                  <c:v>1518.9</c:v>
                </c:pt>
                <c:pt idx="302">
                  <c:v>1509.9</c:v>
                </c:pt>
                <c:pt idx="303">
                  <c:v>1500.9</c:v>
                </c:pt>
                <c:pt idx="304">
                  <c:v>1491.9</c:v>
                </c:pt>
                <c:pt idx="305">
                  <c:v>1482.9</c:v>
                </c:pt>
                <c:pt idx="306">
                  <c:v>1473.9</c:v>
                </c:pt>
                <c:pt idx="307">
                  <c:v>1464.9</c:v>
                </c:pt>
                <c:pt idx="308">
                  <c:v>1455.9</c:v>
                </c:pt>
                <c:pt idx="309">
                  <c:v>1446.9</c:v>
                </c:pt>
                <c:pt idx="310">
                  <c:v>1437.9</c:v>
                </c:pt>
                <c:pt idx="311">
                  <c:v>1428.9</c:v>
                </c:pt>
                <c:pt idx="312">
                  <c:v>1419.9</c:v>
                </c:pt>
                <c:pt idx="313">
                  <c:v>1410.9</c:v>
                </c:pt>
                <c:pt idx="314">
                  <c:v>1401.9</c:v>
                </c:pt>
                <c:pt idx="315">
                  <c:v>1392.9</c:v>
                </c:pt>
                <c:pt idx="316">
                  <c:v>1383.9</c:v>
                </c:pt>
                <c:pt idx="317">
                  <c:v>1374.9</c:v>
                </c:pt>
                <c:pt idx="318">
                  <c:v>1365.9</c:v>
                </c:pt>
                <c:pt idx="319">
                  <c:v>1356.9</c:v>
                </c:pt>
                <c:pt idx="320">
                  <c:v>1347.9</c:v>
                </c:pt>
                <c:pt idx="321">
                  <c:v>1338.9</c:v>
                </c:pt>
                <c:pt idx="322">
                  <c:v>1329.9</c:v>
                </c:pt>
                <c:pt idx="323">
                  <c:v>1320.9</c:v>
                </c:pt>
                <c:pt idx="324">
                  <c:v>1311.9</c:v>
                </c:pt>
                <c:pt idx="325">
                  <c:v>1302.9000000000001</c:v>
                </c:pt>
                <c:pt idx="326">
                  <c:v>1293.9000000000001</c:v>
                </c:pt>
                <c:pt idx="327">
                  <c:v>1284.9000000000001</c:v>
                </c:pt>
                <c:pt idx="328">
                  <c:v>1275.9000000000001</c:v>
                </c:pt>
                <c:pt idx="329">
                  <c:v>1266.9000000000001</c:v>
                </c:pt>
                <c:pt idx="330">
                  <c:v>1257.9000000000001</c:v>
                </c:pt>
                <c:pt idx="331">
                  <c:v>1248.9000000000001</c:v>
                </c:pt>
                <c:pt idx="332">
                  <c:v>1239.9000000000001</c:v>
                </c:pt>
                <c:pt idx="333">
                  <c:v>1230.9000000000001</c:v>
                </c:pt>
                <c:pt idx="334">
                  <c:v>1221.9000000000001</c:v>
                </c:pt>
                <c:pt idx="335">
                  <c:v>1212.9000000000001</c:v>
                </c:pt>
                <c:pt idx="336">
                  <c:v>1203.9000000000001</c:v>
                </c:pt>
                <c:pt idx="337">
                  <c:v>1194.9000000000001</c:v>
                </c:pt>
                <c:pt idx="338">
                  <c:v>1185.9000000000001</c:v>
                </c:pt>
                <c:pt idx="339">
                  <c:v>1176.9000000000001</c:v>
                </c:pt>
                <c:pt idx="340">
                  <c:v>1167.9000000000001</c:v>
                </c:pt>
                <c:pt idx="341">
                  <c:v>1158.9000000000001</c:v>
                </c:pt>
                <c:pt idx="342">
                  <c:v>1149.9000000000001</c:v>
                </c:pt>
                <c:pt idx="343">
                  <c:v>1140.9000000000001</c:v>
                </c:pt>
                <c:pt idx="344">
                  <c:v>1131.9000000000001</c:v>
                </c:pt>
                <c:pt idx="345">
                  <c:v>1122.9000000000001</c:v>
                </c:pt>
                <c:pt idx="346">
                  <c:v>1113.9000000000001</c:v>
                </c:pt>
                <c:pt idx="347">
                  <c:v>1104.9000000000001</c:v>
                </c:pt>
                <c:pt idx="348">
                  <c:v>1095.9000000000001</c:v>
                </c:pt>
                <c:pt idx="349">
                  <c:v>1086.9000000000001</c:v>
                </c:pt>
                <c:pt idx="350">
                  <c:v>1077.9000000000001</c:v>
                </c:pt>
                <c:pt idx="351">
                  <c:v>1068.9000000000001</c:v>
                </c:pt>
                <c:pt idx="352">
                  <c:v>1059.9000000000001</c:v>
                </c:pt>
                <c:pt idx="353">
                  <c:v>1050.9000000000001</c:v>
                </c:pt>
                <c:pt idx="354">
                  <c:v>1041.9000000000001</c:v>
                </c:pt>
                <c:pt idx="355">
                  <c:v>1032.9000000000001</c:v>
                </c:pt>
                <c:pt idx="356">
                  <c:v>1023.9</c:v>
                </c:pt>
                <c:pt idx="357">
                  <c:v>1014.9</c:v>
                </c:pt>
                <c:pt idx="358">
                  <c:v>1005.9</c:v>
                </c:pt>
                <c:pt idx="359">
                  <c:v>996.9</c:v>
                </c:pt>
                <c:pt idx="360">
                  <c:v>987.9</c:v>
                </c:pt>
                <c:pt idx="361">
                  <c:v>978.9</c:v>
                </c:pt>
                <c:pt idx="362">
                  <c:v>969.9</c:v>
                </c:pt>
                <c:pt idx="363">
                  <c:v>960.9</c:v>
                </c:pt>
                <c:pt idx="364">
                  <c:v>951.9</c:v>
                </c:pt>
                <c:pt idx="365">
                  <c:v>942.9</c:v>
                </c:pt>
                <c:pt idx="366">
                  <c:v>933.9</c:v>
                </c:pt>
                <c:pt idx="367">
                  <c:v>924.9</c:v>
                </c:pt>
                <c:pt idx="368">
                  <c:v>915.9</c:v>
                </c:pt>
                <c:pt idx="369">
                  <c:v>906.9</c:v>
                </c:pt>
                <c:pt idx="370">
                  <c:v>897.9</c:v>
                </c:pt>
                <c:pt idx="371">
                  <c:v>888.9</c:v>
                </c:pt>
                <c:pt idx="372">
                  <c:v>879.9</c:v>
                </c:pt>
                <c:pt idx="373">
                  <c:v>870.9</c:v>
                </c:pt>
                <c:pt idx="374">
                  <c:v>861.9</c:v>
                </c:pt>
                <c:pt idx="375">
                  <c:v>852.9</c:v>
                </c:pt>
                <c:pt idx="376">
                  <c:v>843.9</c:v>
                </c:pt>
                <c:pt idx="377">
                  <c:v>834.9</c:v>
                </c:pt>
                <c:pt idx="378">
                  <c:v>825.9</c:v>
                </c:pt>
                <c:pt idx="379">
                  <c:v>816.9</c:v>
                </c:pt>
                <c:pt idx="380">
                  <c:v>807.9</c:v>
                </c:pt>
                <c:pt idx="381">
                  <c:v>798.9</c:v>
                </c:pt>
                <c:pt idx="382">
                  <c:v>789.9</c:v>
                </c:pt>
                <c:pt idx="383">
                  <c:v>780.9</c:v>
                </c:pt>
                <c:pt idx="384">
                  <c:v>771.9</c:v>
                </c:pt>
                <c:pt idx="385">
                  <c:v>762.9</c:v>
                </c:pt>
                <c:pt idx="386">
                  <c:v>753.9</c:v>
                </c:pt>
                <c:pt idx="387">
                  <c:v>744.9</c:v>
                </c:pt>
                <c:pt idx="388">
                  <c:v>735.9</c:v>
                </c:pt>
                <c:pt idx="389">
                  <c:v>726.9</c:v>
                </c:pt>
                <c:pt idx="390">
                  <c:v>717.9</c:v>
                </c:pt>
                <c:pt idx="391">
                  <c:v>708.9</c:v>
                </c:pt>
                <c:pt idx="392">
                  <c:v>699.9</c:v>
                </c:pt>
                <c:pt idx="393">
                  <c:v>690.9</c:v>
                </c:pt>
                <c:pt idx="394">
                  <c:v>681.9</c:v>
                </c:pt>
                <c:pt idx="395">
                  <c:v>672.9</c:v>
                </c:pt>
                <c:pt idx="396">
                  <c:v>663.9</c:v>
                </c:pt>
                <c:pt idx="397">
                  <c:v>654.9</c:v>
                </c:pt>
                <c:pt idx="398">
                  <c:v>645.9</c:v>
                </c:pt>
                <c:pt idx="399">
                  <c:v>636.9</c:v>
                </c:pt>
                <c:pt idx="400">
                  <c:v>627.9</c:v>
                </c:pt>
                <c:pt idx="401">
                  <c:v>618.9</c:v>
                </c:pt>
                <c:pt idx="402">
                  <c:v>609.9</c:v>
                </c:pt>
                <c:pt idx="403">
                  <c:v>600.9</c:v>
                </c:pt>
                <c:pt idx="404">
                  <c:v>591.9</c:v>
                </c:pt>
                <c:pt idx="405">
                  <c:v>582.9</c:v>
                </c:pt>
                <c:pt idx="406">
                  <c:v>573.9</c:v>
                </c:pt>
                <c:pt idx="407">
                  <c:v>564.9</c:v>
                </c:pt>
                <c:pt idx="408">
                  <c:v>555.9</c:v>
                </c:pt>
                <c:pt idx="409">
                  <c:v>546.9</c:v>
                </c:pt>
                <c:pt idx="410">
                  <c:v>537.9</c:v>
                </c:pt>
                <c:pt idx="411">
                  <c:v>528.9</c:v>
                </c:pt>
                <c:pt idx="412">
                  <c:v>519.9</c:v>
                </c:pt>
                <c:pt idx="413">
                  <c:v>510.90000000000003</c:v>
                </c:pt>
                <c:pt idx="414">
                  <c:v>501.90000000000003</c:v>
                </c:pt>
                <c:pt idx="415">
                  <c:v>492.90000000000003</c:v>
                </c:pt>
                <c:pt idx="416">
                  <c:v>483.90000000000003</c:v>
                </c:pt>
                <c:pt idx="417">
                  <c:v>474.90000000000003</c:v>
                </c:pt>
                <c:pt idx="418">
                  <c:v>465.90000000000003</c:v>
                </c:pt>
                <c:pt idx="419">
                  <c:v>456.90000000000003</c:v>
                </c:pt>
                <c:pt idx="420">
                  <c:v>447.90000000000003</c:v>
                </c:pt>
                <c:pt idx="421">
                  <c:v>438.90000000000003</c:v>
                </c:pt>
                <c:pt idx="422">
                  <c:v>429.90000000000003</c:v>
                </c:pt>
                <c:pt idx="423">
                  <c:v>420.90000000000003</c:v>
                </c:pt>
                <c:pt idx="424">
                  <c:v>411.90000000000003</c:v>
                </c:pt>
                <c:pt idx="425">
                  <c:v>402.90000000000003</c:v>
                </c:pt>
                <c:pt idx="426">
                  <c:v>393.90000000000003</c:v>
                </c:pt>
                <c:pt idx="427">
                  <c:v>384.90000000000003</c:v>
                </c:pt>
                <c:pt idx="428">
                  <c:v>375.90000000000003</c:v>
                </c:pt>
                <c:pt idx="429">
                  <c:v>366.90000000000003</c:v>
                </c:pt>
                <c:pt idx="430">
                  <c:v>357.90000000000003</c:v>
                </c:pt>
                <c:pt idx="431">
                  <c:v>348.90000000000003</c:v>
                </c:pt>
                <c:pt idx="432">
                  <c:v>339.90000000000003</c:v>
                </c:pt>
                <c:pt idx="433">
                  <c:v>330.90000000000003</c:v>
                </c:pt>
                <c:pt idx="434">
                  <c:v>321.90000000000003</c:v>
                </c:pt>
                <c:pt idx="435">
                  <c:v>312.90000000000003</c:v>
                </c:pt>
                <c:pt idx="436">
                  <c:v>303.90000000000003</c:v>
                </c:pt>
                <c:pt idx="437">
                  <c:v>294.90000000000003</c:v>
                </c:pt>
                <c:pt idx="438">
                  <c:v>285.90000000000003</c:v>
                </c:pt>
                <c:pt idx="439">
                  <c:v>276.90000000000003</c:v>
                </c:pt>
                <c:pt idx="440">
                  <c:v>267.89999999999986</c:v>
                </c:pt>
                <c:pt idx="441">
                  <c:v>258.89999999999986</c:v>
                </c:pt>
                <c:pt idx="442">
                  <c:v>249.9</c:v>
                </c:pt>
                <c:pt idx="443">
                  <c:v>240.9</c:v>
                </c:pt>
                <c:pt idx="444">
                  <c:v>231.9</c:v>
                </c:pt>
                <c:pt idx="445">
                  <c:v>222.9</c:v>
                </c:pt>
                <c:pt idx="446">
                  <c:v>213.9</c:v>
                </c:pt>
                <c:pt idx="447">
                  <c:v>204.9</c:v>
                </c:pt>
                <c:pt idx="448">
                  <c:v>195.9</c:v>
                </c:pt>
                <c:pt idx="449">
                  <c:v>186.9</c:v>
                </c:pt>
                <c:pt idx="450">
                  <c:v>177.9</c:v>
                </c:pt>
                <c:pt idx="451">
                  <c:v>168.9</c:v>
                </c:pt>
                <c:pt idx="452">
                  <c:v>159.9</c:v>
                </c:pt>
                <c:pt idx="453">
                  <c:v>150.9</c:v>
                </c:pt>
                <c:pt idx="454">
                  <c:v>141.9</c:v>
                </c:pt>
                <c:pt idx="455">
                  <c:v>132.9</c:v>
                </c:pt>
                <c:pt idx="456">
                  <c:v>123.9</c:v>
                </c:pt>
                <c:pt idx="457">
                  <c:v>114.9</c:v>
                </c:pt>
                <c:pt idx="458">
                  <c:v>105.9</c:v>
                </c:pt>
                <c:pt idx="459">
                  <c:v>96.9</c:v>
                </c:pt>
                <c:pt idx="460">
                  <c:v>87.9</c:v>
                </c:pt>
                <c:pt idx="461">
                  <c:v>78.900000000000006</c:v>
                </c:pt>
                <c:pt idx="462">
                  <c:v>69.900000000000006</c:v>
                </c:pt>
                <c:pt idx="463">
                  <c:v>60.9</c:v>
                </c:pt>
                <c:pt idx="464">
                  <c:v>51.9</c:v>
                </c:pt>
                <c:pt idx="465">
                  <c:v>42.9</c:v>
                </c:pt>
                <c:pt idx="466">
                  <c:v>33.9</c:v>
                </c:pt>
                <c:pt idx="467">
                  <c:v>24.900000000000002</c:v>
                </c:pt>
                <c:pt idx="468">
                  <c:v>15.9</c:v>
                </c:pt>
                <c:pt idx="469">
                  <c:v>6.9</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numCache>
            </c:numRef>
          </c:val>
          <c:smooth val="0"/>
          <c:extLst>
            <c:ext xmlns:c16="http://schemas.microsoft.com/office/drawing/2014/chart" uri="{C3380CC4-5D6E-409C-BE32-E72D297353CC}">
              <c16:uniqueId val="{00000000-6672-4E9C-A9F2-FAE85F55541B}"/>
            </c:ext>
          </c:extLst>
        </c:ser>
        <c:dLbls>
          <c:showLegendKey val="0"/>
          <c:showVal val="0"/>
          <c:showCatName val="0"/>
          <c:showSerName val="0"/>
          <c:showPercent val="0"/>
          <c:showBubbleSize val="0"/>
        </c:dLbls>
        <c:smooth val="0"/>
        <c:axId val="120314880"/>
        <c:axId val="120321152"/>
      </c:lineChart>
      <c:catAx>
        <c:axId val="120314880"/>
        <c:scaling>
          <c:orientation val="minMax"/>
        </c:scaling>
        <c:delete val="0"/>
        <c:axPos val="b"/>
        <c:title>
          <c:tx>
            <c:rich>
              <a:bodyPr/>
              <a:lstStyle/>
              <a:p>
                <a:pPr>
                  <a:defRPr/>
                </a:pPr>
                <a:r>
                  <a:rPr lang="en-US"/>
                  <a:t>Työtulo, €/v.</a:t>
                </a:r>
              </a:p>
            </c:rich>
          </c:tx>
          <c:overlay val="0"/>
        </c:title>
        <c:numFmt formatCode="General" sourceLinked="0"/>
        <c:majorTickMark val="out"/>
        <c:minorTickMark val="none"/>
        <c:tickLblPos val="nextTo"/>
        <c:crossAx val="120321152"/>
        <c:crosses val="autoZero"/>
        <c:auto val="1"/>
        <c:lblAlgn val="ctr"/>
        <c:lblOffset val="100"/>
        <c:tickLblSkip val="25"/>
        <c:tickMarkSkip val="25"/>
        <c:noMultiLvlLbl val="0"/>
      </c:catAx>
      <c:valAx>
        <c:axId val="120321152"/>
        <c:scaling>
          <c:orientation val="minMax"/>
        </c:scaling>
        <c:delete val="0"/>
        <c:axPos val="l"/>
        <c:majorGridlines/>
        <c:title>
          <c:tx>
            <c:rich>
              <a:bodyPr rot="-5400000" vert="horz"/>
              <a:lstStyle/>
              <a:p>
                <a:pPr>
                  <a:defRPr/>
                </a:pPr>
                <a:r>
                  <a:rPr lang="en-US"/>
                  <a:t>Vähennys, €/v.</a:t>
                </a:r>
              </a:p>
            </c:rich>
          </c:tx>
          <c:overlay val="0"/>
        </c:title>
        <c:numFmt formatCode="General" sourceLinked="1"/>
        <c:majorTickMark val="out"/>
        <c:minorTickMark val="none"/>
        <c:tickLblPos val="nextTo"/>
        <c:spPr>
          <a:ln>
            <a:noFill/>
          </a:ln>
        </c:spPr>
        <c:crossAx val="120314880"/>
        <c:crosses val="autoZero"/>
        <c:crossBetween val="between"/>
      </c:valAx>
    </c:plotArea>
    <c:legend>
      <c:legendPos val="b"/>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Kunnallisverotuksen perusvähennys eri tulolajeilla v. 2015 </a:t>
            </a:r>
          </a:p>
          <a:p>
            <a:pPr>
              <a:defRPr/>
            </a:pPr>
            <a:r>
              <a:rPr lang="en-US" sz="1400"/>
              <a:t>(enimmäismäärä 2 970 €/v.)</a:t>
            </a:r>
          </a:p>
        </c:rich>
      </c:tx>
      <c:overlay val="0"/>
    </c:title>
    <c:autoTitleDeleted val="0"/>
    <c:plotArea>
      <c:layout/>
      <c:lineChart>
        <c:grouping val="standard"/>
        <c:varyColors val="0"/>
        <c:ser>
          <c:idx val="4"/>
          <c:order val="0"/>
          <c:tx>
            <c:strRef>
              <c:f>'Data - Vähennykset 2015'!$F$3</c:f>
              <c:strCache>
                <c:ptCount val="1"/>
                <c:pt idx="0">
                  <c:v>     Perusvähennys - Palkka</c:v>
                </c:pt>
              </c:strCache>
            </c:strRef>
          </c:tx>
          <c:spPr>
            <a:ln w="25400">
              <a:solidFill>
                <a:schemeClr val="accent1"/>
              </a:solidFill>
            </a:ln>
          </c:spPr>
          <c:marker>
            <c:symbol val="none"/>
          </c:marker>
          <c:cat>
            <c:strRef>
              <c:f>'Data - Vähennykset 2015'!$A$4:$A$129</c:f>
              <c:strCache>
                <c:ptCount val="1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strCache>
            </c:strRef>
          </c:cat>
          <c:val>
            <c:numRef>
              <c:f>'Data - Vähennykset 2015'!$F$4:$F$129</c:f>
              <c:numCache>
                <c:formatCode>General</c:formatCode>
                <c:ptCount val="126"/>
                <c:pt idx="0">
                  <c:v>0</c:v>
                </c:pt>
                <c:pt idx="1">
                  <c:v>0</c:v>
                </c:pt>
                <c:pt idx="2">
                  <c:v>0</c:v>
                </c:pt>
                <c:pt idx="3">
                  <c:v>0</c:v>
                </c:pt>
                <c:pt idx="4">
                  <c:v>122.96000000000002</c:v>
                </c:pt>
                <c:pt idx="5">
                  <c:v>308.7</c:v>
                </c:pt>
                <c:pt idx="6">
                  <c:v>494.44</c:v>
                </c:pt>
                <c:pt idx="7">
                  <c:v>680.18000000000029</c:v>
                </c:pt>
                <c:pt idx="8">
                  <c:v>865.92000000000007</c:v>
                </c:pt>
                <c:pt idx="9">
                  <c:v>1051.6599999999999</c:v>
                </c:pt>
                <c:pt idx="10">
                  <c:v>1237.4000000000001</c:v>
                </c:pt>
                <c:pt idx="11">
                  <c:v>1423.1399999999999</c:v>
                </c:pt>
                <c:pt idx="12">
                  <c:v>1608.8799999999999</c:v>
                </c:pt>
                <c:pt idx="13">
                  <c:v>1743.62</c:v>
                </c:pt>
                <c:pt idx="14">
                  <c:v>1827.36</c:v>
                </c:pt>
                <c:pt idx="15">
                  <c:v>1911.1</c:v>
                </c:pt>
                <c:pt idx="16">
                  <c:v>1994.84</c:v>
                </c:pt>
                <c:pt idx="17">
                  <c:v>2078.58</c:v>
                </c:pt>
                <c:pt idx="18">
                  <c:v>2162.3200000000002</c:v>
                </c:pt>
                <c:pt idx="19">
                  <c:v>2246.06</c:v>
                </c:pt>
                <c:pt idx="20">
                  <c:v>2329.8000000000002</c:v>
                </c:pt>
                <c:pt idx="21">
                  <c:v>2413.54</c:v>
                </c:pt>
                <c:pt idx="22">
                  <c:v>2497.2799999999997</c:v>
                </c:pt>
                <c:pt idx="23">
                  <c:v>2581.02</c:v>
                </c:pt>
                <c:pt idx="24">
                  <c:v>2664.7599999999998</c:v>
                </c:pt>
                <c:pt idx="25">
                  <c:v>2748.5</c:v>
                </c:pt>
                <c:pt idx="26">
                  <c:v>2832.24</c:v>
                </c:pt>
                <c:pt idx="27">
                  <c:v>2915.98</c:v>
                </c:pt>
                <c:pt idx="28">
                  <c:v>2964.65</c:v>
                </c:pt>
                <c:pt idx="29">
                  <c:v>2949.57</c:v>
                </c:pt>
                <c:pt idx="30">
                  <c:v>2934.5</c:v>
                </c:pt>
                <c:pt idx="31">
                  <c:v>2919.4300000000007</c:v>
                </c:pt>
                <c:pt idx="32">
                  <c:v>2904.3500000000008</c:v>
                </c:pt>
                <c:pt idx="33">
                  <c:v>2889.2799999999997</c:v>
                </c:pt>
                <c:pt idx="34">
                  <c:v>2874.21</c:v>
                </c:pt>
                <c:pt idx="35">
                  <c:v>2859.13</c:v>
                </c:pt>
                <c:pt idx="36">
                  <c:v>2844.06</c:v>
                </c:pt>
                <c:pt idx="37">
                  <c:v>2821.9500000000012</c:v>
                </c:pt>
                <c:pt idx="38">
                  <c:v>2798.6</c:v>
                </c:pt>
                <c:pt idx="39">
                  <c:v>2775.24</c:v>
                </c:pt>
                <c:pt idx="40">
                  <c:v>2751.8900000000008</c:v>
                </c:pt>
                <c:pt idx="41">
                  <c:v>2728.54</c:v>
                </c:pt>
                <c:pt idx="42">
                  <c:v>2705.18</c:v>
                </c:pt>
                <c:pt idx="43">
                  <c:v>2681.8300000000008</c:v>
                </c:pt>
                <c:pt idx="44">
                  <c:v>2658.48</c:v>
                </c:pt>
                <c:pt idx="45">
                  <c:v>2635.12</c:v>
                </c:pt>
                <c:pt idx="46">
                  <c:v>2611.77</c:v>
                </c:pt>
                <c:pt idx="47">
                  <c:v>2588.42</c:v>
                </c:pt>
                <c:pt idx="48">
                  <c:v>2565.06</c:v>
                </c:pt>
                <c:pt idx="49">
                  <c:v>2541.71</c:v>
                </c:pt>
                <c:pt idx="50">
                  <c:v>2518.36</c:v>
                </c:pt>
                <c:pt idx="51">
                  <c:v>2495</c:v>
                </c:pt>
                <c:pt idx="52">
                  <c:v>2471.65</c:v>
                </c:pt>
                <c:pt idx="53">
                  <c:v>2448.3000000000002</c:v>
                </c:pt>
                <c:pt idx="54">
                  <c:v>2424.94</c:v>
                </c:pt>
                <c:pt idx="55">
                  <c:v>2401.59</c:v>
                </c:pt>
                <c:pt idx="56">
                  <c:v>2378.2399999999998</c:v>
                </c:pt>
                <c:pt idx="57">
                  <c:v>2353.1</c:v>
                </c:pt>
                <c:pt idx="58">
                  <c:v>2319.67</c:v>
                </c:pt>
                <c:pt idx="59">
                  <c:v>2286.2399999999998</c:v>
                </c:pt>
                <c:pt idx="60">
                  <c:v>2252.8000000000002</c:v>
                </c:pt>
                <c:pt idx="61">
                  <c:v>2219.3700000000008</c:v>
                </c:pt>
                <c:pt idx="62">
                  <c:v>2185.94</c:v>
                </c:pt>
                <c:pt idx="63">
                  <c:v>2152.5</c:v>
                </c:pt>
                <c:pt idx="64">
                  <c:v>2119.0700000000002</c:v>
                </c:pt>
                <c:pt idx="65">
                  <c:v>2085.64</c:v>
                </c:pt>
                <c:pt idx="66">
                  <c:v>2052.1999999999998</c:v>
                </c:pt>
                <c:pt idx="67">
                  <c:v>2018.77</c:v>
                </c:pt>
                <c:pt idx="68">
                  <c:v>1985.34</c:v>
                </c:pt>
                <c:pt idx="69">
                  <c:v>1951.9</c:v>
                </c:pt>
                <c:pt idx="70">
                  <c:v>1918.47</c:v>
                </c:pt>
                <c:pt idx="71">
                  <c:v>1885.04</c:v>
                </c:pt>
                <c:pt idx="72">
                  <c:v>1851.6</c:v>
                </c:pt>
                <c:pt idx="73">
                  <c:v>1818.1699999999998</c:v>
                </c:pt>
                <c:pt idx="74">
                  <c:v>1783.28</c:v>
                </c:pt>
                <c:pt idx="75">
                  <c:v>1748.23</c:v>
                </c:pt>
                <c:pt idx="76">
                  <c:v>1713.1699999999998</c:v>
                </c:pt>
                <c:pt idx="77">
                  <c:v>1678.12</c:v>
                </c:pt>
                <c:pt idx="78">
                  <c:v>1643.07</c:v>
                </c:pt>
                <c:pt idx="79">
                  <c:v>1608.01</c:v>
                </c:pt>
                <c:pt idx="80">
                  <c:v>1572.96</c:v>
                </c:pt>
                <c:pt idx="81">
                  <c:v>1537.91</c:v>
                </c:pt>
                <c:pt idx="82">
                  <c:v>1502.85</c:v>
                </c:pt>
                <c:pt idx="83">
                  <c:v>1467.8</c:v>
                </c:pt>
                <c:pt idx="84">
                  <c:v>1432.75</c:v>
                </c:pt>
                <c:pt idx="85">
                  <c:v>1397.7</c:v>
                </c:pt>
                <c:pt idx="86">
                  <c:v>1362.6399999999999</c:v>
                </c:pt>
                <c:pt idx="87">
                  <c:v>1327.59</c:v>
                </c:pt>
                <c:pt idx="88">
                  <c:v>1292.54</c:v>
                </c:pt>
                <c:pt idx="89">
                  <c:v>1257.48</c:v>
                </c:pt>
                <c:pt idx="90">
                  <c:v>1222.43</c:v>
                </c:pt>
                <c:pt idx="91">
                  <c:v>1187.3799999999999</c:v>
                </c:pt>
                <c:pt idx="92">
                  <c:v>1152.32</c:v>
                </c:pt>
                <c:pt idx="93">
                  <c:v>1117.27</c:v>
                </c:pt>
                <c:pt idx="94">
                  <c:v>1082.22</c:v>
                </c:pt>
                <c:pt idx="95">
                  <c:v>1047.1599999999999</c:v>
                </c:pt>
                <c:pt idx="96">
                  <c:v>1012.11</c:v>
                </c:pt>
                <c:pt idx="97">
                  <c:v>977.06000000000006</c:v>
                </c:pt>
                <c:pt idx="98">
                  <c:v>942</c:v>
                </c:pt>
                <c:pt idx="99">
                  <c:v>906.94999999999982</c:v>
                </c:pt>
                <c:pt idx="100">
                  <c:v>871.9</c:v>
                </c:pt>
                <c:pt idx="101">
                  <c:v>836.8399999999998</c:v>
                </c:pt>
                <c:pt idx="102">
                  <c:v>801.79000000000019</c:v>
                </c:pt>
                <c:pt idx="103">
                  <c:v>766.74</c:v>
                </c:pt>
                <c:pt idx="104">
                  <c:v>731.68000000000029</c:v>
                </c:pt>
                <c:pt idx="105">
                  <c:v>696.63</c:v>
                </c:pt>
                <c:pt idx="106">
                  <c:v>661.58</c:v>
                </c:pt>
                <c:pt idx="107">
                  <c:v>626.52</c:v>
                </c:pt>
                <c:pt idx="108">
                  <c:v>591.47</c:v>
                </c:pt>
                <c:pt idx="109">
                  <c:v>556.41999999999996</c:v>
                </c:pt>
                <c:pt idx="110">
                  <c:v>521.37</c:v>
                </c:pt>
                <c:pt idx="111">
                  <c:v>486.31</c:v>
                </c:pt>
                <c:pt idx="112">
                  <c:v>451.26</c:v>
                </c:pt>
                <c:pt idx="113">
                  <c:v>416.21000000000004</c:v>
                </c:pt>
                <c:pt idx="114">
                  <c:v>381.15000000000015</c:v>
                </c:pt>
                <c:pt idx="115">
                  <c:v>346.1</c:v>
                </c:pt>
                <c:pt idx="116">
                  <c:v>311.05</c:v>
                </c:pt>
                <c:pt idx="117">
                  <c:v>275.9899999999999</c:v>
                </c:pt>
                <c:pt idx="118">
                  <c:v>240.94</c:v>
                </c:pt>
                <c:pt idx="119">
                  <c:v>205.89000000000001</c:v>
                </c:pt>
                <c:pt idx="120">
                  <c:v>170.83</c:v>
                </c:pt>
                <c:pt idx="121">
                  <c:v>135.78</c:v>
                </c:pt>
                <c:pt idx="122">
                  <c:v>100.73</c:v>
                </c:pt>
                <c:pt idx="123">
                  <c:v>65.669999999999987</c:v>
                </c:pt>
                <c:pt idx="124">
                  <c:v>30.62</c:v>
                </c:pt>
                <c:pt idx="125">
                  <c:v>0</c:v>
                </c:pt>
              </c:numCache>
            </c:numRef>
          </c:val>
          <c:smooth val="0"/>
          <c:extLst>
            <c:ext xmlns:c16="http://schemas.microsoft.com/office/drawing/2014/chart" uri="{C3380CC4-5D6E-409C-BE32-E72D297353CC}">
              <c16:uniqueId val="{00000000-A187-4638-8486-D9831AD0B311}"/>
            </c:ext>
          </c:extLst>
        </c:ser>
        <c:ser>
          <c:idx val="5"/>
          <c:order val="1"/>
          <c:tx>
            <c:strRef>
              <c:f>'Data - Vähennykset 2015'!$G$3</c:f>
              <c:strCache>
                <c:ptCount val="1"/>
                <c:pt idx="0">
                  <c:v>     Perusvähennys - Eläke</c:v>
                </c:pt>
              </c:strCache>
            </c:strRef>
          </c:tx>
          <c:spPr>
            <a:ln w="25400">
              <a:solidFill>
                <a:srgbClr val="C0504D"/>
              </a:solidFill>
              <a:prstDash val="sysDash"/>
            </a:ln>
          </c:spPr>
          <c:marker>
            <c:symbol val="none"/>
          </c:marker>
          <c:cat>
            <c:strRef>
              <c:f>'Data - Vähennykset 2015'!$A$4:$A$129</c:f>
              <c:strCache>
                <c:ptCount val="1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strCache>
            </c:strRef>
          </c:cat>
          <c:val>
            <c:numRef>
              <c:f>'Data - Vähennykset 2015'!$G$4:$G$129</c:f>
              <c:numCache>
                <c:formatCode>General</c:formatCode>
                <c:ptCount val="1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92.4</c:v>
                </c:pt>
                <c:pt idx="47">
                  <c:v>400.40000000000003</c:v>
                </c:pt>
                <c:pt idx="48">
                  <c:v>708.4</c:v>
                </c:pt>
                <c:pt idx="49">
                  <c:v>1016.4</c:v>
                </c:pt>
                <c:pt idx="50">
                  <c:v>1324.4</c:v>
                </c:pt>
                <c:pt idx="51">
                  <c:v>1632.4</c:v>
                </c:pt>
                <c:pt idx="52">
                  <c:v>1940.4</c:v>
                </c:pt>
                <c:pt idx="53">
                  <c:v>2248.4</c:v>
                </c:pt>
                <c:pt idx="54">
                  <c:v>2556.4</c:v>
                </c:pt>
                <c:pt idx="55">
                  <c:v>2864.4</c:v>
                </c:pt>
                <c:pt idx="56">
                  <c:v>2933.56</c:v>
                </c:pt>
                <c:pt idx="57">
                  <c:v>2878.12</c:v>
                </c:pt>
                <c:pt idx="58">
                  <c:v>2822.68</c:v>
                </c:pt>
                <c:pt idx="59">
                  <c:v>2767.24</c:v>
                </c:pt>
                <c:pt idx="60">
                  <c:v>2711.8</c:v>
                </c:pt>
                <c:pt idx="61">
                  <c:v>2656.36</c:v>
                </c:pt>
                <c:pt idx="62">
                  <c:v>2600.92</c:v>
                </c:pt>
                <c:pt idx="63">
                  <c:v>2545.48</c:v>
                </c:pt>
                <c:pt idx="64">
                  <c:v>2490.04</c:v>
                </c:pt>
                <c:pt idx="65">
                  <c:v>2434.6</c:v>
                </c:pt>
                <c:pt idx="66">
                  <c:v>2379.16</c:v>
                </c:pt>
                <c:pt idx="67">
                  <c:v>2323.7200000000003</c:v>
                </c:pt>
                <c:pt idx="68">
                  <c:v>2268.2799999999997</c:v>
                </c:pt>
                <c:pt idx="69">
                  <c:v>2212.84</c:v>
                </c:pt>
                <c:pt idx="70">
                  <c:v>2157.4</c:v>
                </c:pt>
                <c:pt idx="71">
                  <c:v>2101.96</c:v>
                </c:pt>
                <c:pt idx="72">
                  <c:v>2046.52</c:v>
                </c:pt>
                <c:pt idx="73">
                  <c:v>1991.0800000000002</c:v>
                </c:pt>
                <c:pt idx="74">
                  <c:v>1935.6399999999999</c:v>
                </c:pt>
                <c:pt idx="75">
                  <c:v>1880.2</c:v>
                </c:pt>
                <c:pt idx="76">
                  <c:v>1824.76</c:v>
                </c:pt>
                <c:pt idx="77">
                  <c:v>1769.32</c:v>
                </c:pt>
                <c:pt idx="78">
                  <c:v>1713.8799999999999</c:v>
                </c:pt>
                <c:pt idx="79">
                  <c:v>1658.44</c:v>
                </c:pt>
                <c:pt idx="80">
                  <c:v>1603</c:v>
                </c:pt>
                <c:pt idx="81">
                  <c:v>1547.56</c:v>
                </c:pt>
                <c:pt idx="82">
                  <c:v>1492.12</c:v>
                </c:pt>
                <c:pt idx="83">
                  <c:v>1436.6799999999998</c:v>
                </c:pt>
                <c:pt idx="84">
                  <c:v>1381.24</c:v>
                </c:pt>
                <c:pt idx="85">
                  <c:v>1325.8</c:v>
                </c:pt>
                <c:pt idx="86">
                  <c:v>1270.3599999999999</c:v>
                </c:pt>
                <c:pt idx="87">
                  <c:v>1214.92</c:v>
                </c:pt>
                <c:pt idx="88">
                  <c:v>1159.48</c:v>
                </c:pt>
                <c:pt idx="89">
                  <c:v>1104.04</c:v>
                </c:pt>
                <c:pt idx="90">
                  <c:v>1048.5999999999999</c:v>
                </c:pt>
                <c:pt idx="91">
                  <c:v>993.16</c:v>
                </c:pt>
                <c:pt idx="92">
                  <c:v>937.72</c:v>
                </c:pt>
                <c:pt idx="93">
                  <c:v>882.2800000000002</c:v>
                </c:pt>
                <c:pt idx="94">
                  <c:v>826.8399999999998</c:v>
                </c:pt>
                <c:pt idx="95">
                  <c:v>771.4</c:v>
                </c:pt>
                <c:pt idx="96">
                  <c:v>715.95999999999981</c:v>
                </c:pt>
                <c:pt idx="97">
                  <c:v>660.52</c:v>
                </c:pt>
                <c:pt idx="98">
                  <c:v>605.08000000000004</c:v>
                </c:pt>
                <c:pt idx="99">
                  <c:v>549.64</c:v>
                </c:pt>
                <c:pt idx="100">
                  <c:v>494.2</c:v>
                </c:pt>
                <c:pt idx="101">
                  <c:v>438.76</c:v>
                </c:pt>
                <c:pt idx="102">
                  <c:v>383.32</c:v>
                </c:pt>
                <c:pt idx="103">
                  <c:v>327.88</c:v>
                </c:pt>
                <c:pt idx="104">
                  <c:v>272.44</c:v>
                </c:pt>
                <c:pt idx="105">
                  <c:v>217</c:v>
                </c:pt>
                <c:pt idx="106">
                  <c:v>161.56</c:v>
                </c:pt>
                <c:pt idx="107">
                  <c:v>106.11999999999999</c:v>
                </c:pt>
                <c:pt idx="108">
                  <c:v>50.68</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numCache>
            </c:numRef>
          </c:val>
          <c:smooth val="0"/>
          <c:extLst>
            <c:ext xmlns:c16="http://schemas.microsoft.com/office/drawing/2014/chart" uri="{C3380CC4-5D6E-409C-BE32-E72D297353CC}">
              <c16:uniqueId val="{00000001-A187-4638-8486-D9831AD0B311}"/>
            </c:ext>
          </c:extLst>
        </c:ser>
        <c:ser>
          <c:idx val="6"/>
          <c:order val="2"/>
          <c:tx>
            <c:strRef>
              <c:f>'Data - Vähennykset 2015'!$H$3</c:f>
              <c:strCache>
                <c:ptCount val="1"/>
                <c:pt idx="0">
                  <c:v>     Perusvähennys - Etuus</c:v>
                </c:pt>
              </c:strCache>
            </c:strRef>
          </c:tx>
          <c:spPr>
            <a:ln w="25400">
              <a:solidFill>
                <a:schemeClr val="accent3"/>
              </a:solidFill>
              <a:prstDash val="sysDot"/>
            </a:ln>
          </c:spPr>
          <c:marker>
            <c:symbol val="none"/>
          </c:marker>
          <c:cat>
            <c:strRef>
              <c:f>'Data - Vähennykset 2015'!$A$4:$A$129</c:f>
              <c:strCache>
                <c:ptCount val="1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strCache>
            </c:strRef>
          </c:cat>
          <c:val>
            <c:numRef>
              <c:f>'Data - Vähennykset 2015'!$H$4:$H$129</c:f>
              <c:numCache>
                <c:formatCode>General</c:formatCode>
                <c:ptCount val="126"/>
                <c:pt idx="0">
                  <c:v>0</c:v>
                </c:pt>
                <c:pt idx="1">
                  <c:v>200</c:v>
                </c:pt>
                <c:pt idx="2">
                  <c:v>400</c:v>
                </c:pt>
                <c:pt idx="3">
                  <c:v>600</c:v>
                </c:pt>
                <c:pt idx="4">
                  <c:v>800</c:v>
                </c:pt>
                <c:pt idx="5">
                  <c:v>1000</c:v>
                </c:pt>
                <c:pt idx="6">
                  <c:v>1200</c:v>
                </c:pt>
                <c:pt idx="7">
                  <c:v>1400</c:v>
                </c:pt>
                <c:pt idx="8">
                  <c:v>1600</c:v>
                </c:pt>
                <c:pt idx="9">
                  <c:v>1800</c:v>
                </c:pt>
                <c:pt idx="10">
                  <c:v>2000</c:v>
                </c:pt>
                <c:pt idx="11">
                  <c:v>2200</c:v>
                </c:pt>
                <c:pt idx="12">
                  <c:v>2400</c:v>
                </c:pt>
                <c:pt idx="13">
                  <c:v>2600</c:v>
                </c:pt>
                <c:pt idx="14">
                  <c:v>2800</c:v>
                </c:pt>
                <c:pt idx="15">
                  <c:v>2964.6</c:v>
                </c:pt>
                <c:pt idx="16">
                  <c:v>2928.6</c:v>
                </c:pt>
                <c:pt idx="17">
                  <c:v>2892.6</c:v>
                </c:pt>
                <c:pt idx="18">
                  <c:v>2856.6</c:v>
                </c:pt>
                <c:pt idx="19">
                  <c:v>2820.6</c:v>
                </c:pt>
                <c:pt idx="20">
                  <c:v>2784.6</c:v>
                </c:pt>
                <c:pt idx="21">
                  <c:v>2748.6</c:v>
                </c:pt>
                <c:pt idx="22">
                  <c:v>2712.6</c:v>
                </c:pt>
                <c:pt idx="23">
                  <c:v>2676.6</c:v>
                </c:pt>
                <c:pt idx="24">
                  <c:v>2640.6</c:v>
                </c:pt>
                <c:pt idx="25">
                  <c:v>2604.6</c:v>
                </c:pt>
                <c:pt idx="26">
                  <c:v>2568.6</c:v>
                </c:pt>
                <c:pt idx="27">
                  <c:v>2532.6</c:v>
                </c:pt>
                <c:pt idx="28">
                  <c:v>2496.6</c:v>
                </c:pt>
                <c:pt idx="29">
                  <c:v>2460.6</c:v>
                </c:pt>
                <c:pt idx="30">
                  <c:v>2424.6</c:v>
                </c:pt>
                <c:pt idx="31">
                  <c:v>2388.6</c:v>
                </c:pt>
                <c:pt idx="32">
                  <c:v>2352.6</c:v>
                </c:pt>
                <c:pt idx="33">
                  <c:v>2316.6</c:v>
                </c:pt>
                <c:pt idx="34">
                  <c:v>2280.6</c:v>
                </c:pt>
                <c:pt idx="35">
                  <c:v>2244.6</c:v>
                </c:pt>
                <c:pt idx="36">
                  <c:v>2208.6</c:v>
                </c:pt>
                <c:pt idx="37">
                  <c:v>2172.6</c:v>
                </c:pt>
                <c:pt idx="38">
                  <c:v>2136.6</c:v>
                </c:pt>
                <c:pt idx="39">
                  <c:v>2100.6</c:v>
                </c:pt>
                <c:pt idx="40">
                  <c:v>2064.6</c:v>
                </c:pt>
                <c:pt idx="41">
                  <c:v>2028.6</c:v>
                </c:pt>
                <c:pt idx="42">
                  <c:v>1992.6</c:v>
                </c:pt>
                <c:pt idx="43">
                  <c:v>1956.6</c:v>
                </c:pt>
                <c:pt idx="44">
                  <c:v>1920.6</c:v>
                </c:pt>
                <c:pt idx="45">
                  <c:v>1884.6</c:v>
                </c:pt>
                <c:pt idx="46">
                  <c:v>1848.6</c:v>
                </c:pt>
                <c:pt idx="47">
                  <c:v>1812.6</c:v>
                </c:pt>
                <c:pt idx="48">
                  <c:v>1776.6</c:v>
                </c:pt>
                <c:pt idx="49">
                  <c:v>1740.6</c:v>
                </c:pt>
                <c:pt idx="50">
                  <c:v>1704.6</c:v>
                </c:pt>
                <c:pt idx="51">
                  <c:v>1668.6</c:v>
                </c:pt>
                <c:pt idx="52">
                  <c:v>1632.6</c:v>
                </c:pt>
                <c:pt idx="53">
                  <c:v>1596.6</c:v>
                </c:pt>
                <c:pt idx="54">
                  <c:v>1560.6</c:v>
                </c:pt>
                <c:pt idx="55">
                  <c:v>1524.6</c:v>
                </c:pt>
                <c:pt idx="56">
                  <c:v>1488.6</c:v>
                </c:pt>
                <c:pt idx="57">
                  <c:v>1452.6</c:v>
                </c:pt>
                <c:pt idx="58">
                  <c:v>1416.6</c:v>
                </c:pt>
                <c:pt idx="59">
                  <c:v>1380.6</c:v>
                </c:pt>
                <c:pt idx="60">
                  <c:v>1344.6</c:v>
                </c:pt>
                <c:pt idx="61">
                  <c:v>1308.5999999999999</c:v>
                </c:pt>
                <c:pt idx="62">
                  <c:v>1272.5999999999999</c:v>
                </c:pt>
                <c:pt idx="63">
                  <c:v>1236.5999999999999</c:v>
                </c:pt>
                <c:pt idx="64">
                  <c:v>1200.5999999999999</c:v>
                </c:pt>
                <c:pt idx="65">
                  <c:v>1164.5999999999999</c:v>
                </c:pt>
                <c:pt idx="66">
                  <c:v>1128.5999999999999</c:v>
                </c:pt>
                <c:pt idx="67">
                  <c:v>1092.5999999999999</c:v>
                </c:pt>
                <c:pt idx="68">
                  <c:v>1056.5999999999999</c:v>
                </c:pt>
                <c:pt idx="69">
                  <c:v>1020.6</c:v>
                </c:pt>
                <c:pt idx="70">
                  <c:v>984.6</c:v>
                </c:pt>
                <c:pt idx="71">
                  <c:v>948.6</c:v>
                </c:pt>
                <c:pt idx="72">
                  <c:v>912.6</c:v>
                </c:pt>
                <c:pt idx="73">
                  <c:v>876.6</c:v>
                </c:pt>
                <c:pt idx="74">
                  <c:v>840.6</c:v>
                </c:pt>
                <c:pt idx="75">
                  <c:v>804.6</c:v>
                </c:pt>
                <c:pt idx="76">
                  <c:v>768.6</c:v>
                </c:pt>
                <c:pt idx="77">
                  <c:v>732.6</c:v>
                </c:pt>
                <c:pt idx="78">
                  <c:v>696.6</c:v>
                </c:pt>
                <c:pt idx="79">
                  <c:v>660.6</c:v>
                </c:pt>
                <c:pt idx="80">
                  <c:v>624.6</c:v>
                </c:pt>
                <c:pt idx="81">
                  <c:v>588.6</c:v>
                </c:pt>
                <c:pt idx="82">
                  <c:v>552.6</c:v>
                </c:pt>
                <c:pt idx="83">
                  <c:v>516.6</c:v>
                </c:pt>
                <c:pt idx="84">
                  <c:v>480.6</c:v>
                </c:pt>
                <c:pt idx="85">
                  <c:v>444.6</c:v>
                </c:pt>
                <c:pt idx="86">
                  <c:v>408.6</c:v>
                </c:pt>
                <c:pt idx="87">
                  <c:v>372.6</c:v>
                </c:pt>
                <c:pt idx="88">
                  <c:v>336.6</c:v>
                </c:pt>
                <c:pt idx="89">
                  <c:v>300.60000000000002</c:v>
                </c:pt>
                <c:pt idx="90">
                  <c:v>264.60000000000002</c:v>
                </c:pt>
                <c:pt idx="91">
                  <c:v>228.6</c:v>
                </c:pt>
                <c:pt idx="92">
                  <c:v>192.6</c:v>
                </c:pt>
                <c:pt idx="93">
                  <c:v>156.6</c:v>
                </c:pt>
                <c:pt idx="94">
                  <c:v>120.60000000000001</c:v>
                </c:pt>
                <c:pt idx="95">
                  <c:v>84.600000000000009</c:v>
                </c:pt>
                <c:pt idx="96">
                  <c:v>48.6</c:v>
                </c:pt>
                <c:pt idx="97">
                  <c:v>12.6</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numCache>
            </c:numRef>
          </c:val>
          <c:smooth val="0"/>
          <c:extLst>
            <c:ext xmlns:c16="http://schemas.microsoft.com/office/drawing/2014/chart" uri="{C3380CC4-5D6E-409C-BE32-E72D297353CC}">
              <c16:uniqueId val="{00000002-A187-4638-8486-D9831AD0B311}"/>
            </c:ext>
          </c:extLst>
        </c:ser>
        <c:dLbls>
          <c:showLegendKey val="0"/>
          <c:showVal val="0"/>
          <c:showCatName val="0"/>
          <c:showSerName val="0"/>
          <c:showPercent val="0"/>
          <c:showBubbleSize val="0"/>
        </c:dLbls>
        <c:smooth val="0"/>
        <c:axId val="120423168"/>
        <c:axId val="120425088"/>
      </c:lineChart>
      <c:catAx>
        <c:axId val="120423168"/>
        <c:scaling>
          <c:orientation val="minMax"/>
        </c:scaling>
        <c:delete val="0"/>
        <c:axPos val="b"/>
        <c:title>
          <c:tx>
            <c:rich>
              <a:bodyPr/>
              <a:lstStyle/>
              <a:p>
                <a:pPr>
                  <a:defRPr/>
                </a:pPr>
                <a:r>
                  <a:rPr lang="en-US"/>
                  <a:t>Ansiotulo, €/v.</a:t>
                </a:r>
              </a:p>
            </c:rich>
          </c:tx>
          <c:overlay val="0"/>
        </c:title>
        <c:numFmt formatCode="General" sourceLinked="0"/>
        <c:majorTickMark val="out"/>
        <c:minorTickMark val="none"/>
        <c:tickLblPos val="nextTo"/>
        <c:crossAx val="120425088"/>
        <c:crosses val="autoZero"/>
        <c:auto val="1"/>
        <c:lblAlgn val="ctr"/>
        <c:lblOffset val="100"/>
        <c:tickLblSkip val="25"/>
        <c:tickMarkSkip val="25"/>
        <c:noMultiLvlLbl val="0"/>
      </c:catAx>
      <c:valAx>
        <c:axId val="120425088"/>
        <c:scaling>
          <c:orientation val="minMax"/>
        </c:scaling>
        <c:delete val="0"/>
        <c:axPos val="l"/>
        <c:majorGridlines/>
        <c:title>
          <c:tx>
            <c:rich>
              <a:bodyPr rot="-5400000" vert="horz"/>
              <a:lstStyle/>
              <a:p>
                <a:pPr>
                  <a:defRPr/>
                </a:pPr>
                <a:r>
                  <a:rPr lang="en-US"/>
                  <a:t>Vähennys, €/v.</a:t>
                </a:r>
              </a:p>
            </c:rich>
          </c:tx>
          <c:overlay val="0"/>
        </c:title>
        <c:numFmt formatCode="General" sourceLinked="1"/>
        <c:majorTickMark val="out"/>
        <c:minorTickMark val="none"/>
        <c:tickLblPos val="nextTo"/>
        <c:spPr>
          <a:ln>
            <a:noFill/>
          </a:ln>
        </c:spPr>
        <c:crossAx val="120423168"/>
        <c:crosses val="autoZero"/>
        <c:crossBetween val="between"/>
      </c:valAx>
    </c:plotArea>
    <c:legend>
      <c:legendPos val="b"/>
      <c:overlay val="0"/>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Työtulovähennys</a:t>
            </a:r>
            <a:r>
              <a:rPr lang="en-US" dirty="0"/>
              <a:t>  v. 2015</a:t>
            </a:r>
          </a:p>
        </c:rich>
      </c:tx>
      <c:overlay val="0"/>
    </c:title>
    <c:autoTitleDeleted val="0"/>
    <c:plotArea>
      <c:layout/>
      <c:lineChart>
        <c:grouping val="standard"/>
        <c:varyColors val="0"/>
        <c:ser>
          <c:idx val="3"/>
          <c:order val="0"/>
          <c:tx>
            <c:strRef>
              <c:f>'Data - Vähennykset 2015'!$E$3</c:f>
              <c:strCache>
                <c:ptCount val="1"/>
                <c:pt idx="0">
                  <c:v>     Työtulovähennys valt.verosta</c:v>
                </c:pt>
              </c:strCache>
            </c:strRef>
          </c:tx>
          <c:spPr>
            <a:ln w="25400">
              <a:solidFill>
                <a:schemeClr val="accent2"/>
              </a:solidFill>
              <a:prstDash val="sysDash"/>
            </a:ln>
          </c:spPr>
          <c:marker>
            <c:symbol val="none"/>
          </c:marker>
          <c:cat>
            <c:strRef>
              <c:f>'Data - Vähennykset 2015'!$A$4:$A$629</c:f>
              <c:strCache>
                <c:ptCount val="626"/>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strCache>
            </c:strRef>
          </c:cat>
          <c:val>
            <c:numRef>
              <c:f>'Data - Vähennykset 2015'!$E$4:$E$629</c:f>
              <c:numCache>
                <c:formatCode>General</c:formatCode>
                <c:ptCount val="62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7.92</c:v>
                </c:pt>
                <c:pt idx="29">
                  <c:v>30.25</c:v>
                </c:pt>
                <c:pt idx="30">
                  <c:v>52.57</c:v>
                </c:pt>
                <c:pt idx="31">
                  <c:v>74.89</c:v>
                </c:pt>
                <c:pt idx="32">
                  <c:v>97.210000000000022</c:v>
                </c:pt>
                <c:pt idx="33">
                  <c:v>119.53</c:v>
                </c:pt>
                <c:pt idx="34">
                  <c:v>141.85000000000005</c:v>
                </c:pt>
                <c:pt idx="35">
                  <c:v>164.18</c:v>
                </c:pt>
                <c:pt idx="36">
                  <c:v>186.5</c:v>
                </c:pt>
                <c:pt idx="37">
                  <c:v>219.23999999999998</c:v>
                </c:pt>
                <c:pt idx="38">
                  <c:v>253.83</c:v>
                </c:pt>
                <c:pt idx="39">
                  <c:v>288.41000000000003</c:v>
                </c:pt>
                <c:pt idx="40">
                  <c:v>322.9899999999999</c:v>
                </c:pt>
                <c:pt idx="41">
                  <c:v>357.58</c:v>
                </c:pt>
                <c:pt idx="42">
                  <c:v>392.16</c:v>
                </c:pt>
                <c:pt idx="43">
                  <c:v>426.75</c:v>
                </c:pt>
                <c:pt idx="44">
                  <c:v>461.33</c:v>
                </c:pt>
                <c:pt idx="45">
                  <c:v>495.90999999999991</c:v>
                </c:pt>
                <c:pt idx="46">
                  <c:v>530.5</c:v>
                </c:pt>
                <c:pt idx="47">
                  <c:v>565.08000000000004</c:v>
                </c:pt>
                <c:pt idx="48">
                  <c:v>599.66999999999996</c:v>
                </c:pt>
                <c:pt idx="49">
                  <c:v>627.80000000000007</c:v>
                </c:pt>
                <c:pt idx="50">
                  <c:v>645</c:v>
                </c:pt>
                <c:pt idx="51">
                  <c:v>662.2</c:v>
                </c:pt>
                <c:pt idx="52">
                  <c:v>679.4</c:v>
                </c:pt>
                <c:pt idx="53">
                  <c:v>696.6</c:v>
                </c:pt>
                <c:pt idx="54">
                  <c:v>713.80000000000007</c:v>
                </c:pt>
                <c:pt idx="55">
                  <c:v>731</c:v>
                </c:pt>
                <c:pt idx="56">
                  <c:v>748.2</c:v>
                </c:pt>
                <c:pt idx="57">
                  <c:v>765.4</c:v>
                </c:pt>
                <c:pt idx="58">
                  <c:v>782.6</c:v>
                </c:pt>
                <c:pt idx="59">
                  <c:v>799.80000000000007</c:v>
                </c:pt>
                <c:pt idx="60">
                  <c:v>817</c:v>
                </c:pt>
                <c:pt idx="61">
                  <c:v>834.2</c:v>
                </c:pt>
                <c:pt idx="62">
                  <c:v>851.4</c:v>
                </c:pt>
                <c:pt idx="63">
                  <c:v>868.6</c:v>
                </c:pt>
                <c:pt idx="64">
                  <c:v>885.80000000000007</c:v>
                </c:pt>
                <c:pt idx="65">
                  <c:v>903</c:v>
                </c:pt>
                <c:pt idx="66">
                  <c:v>920.2</c:v>
                </c:pt>
                <c:pt idx="67">
                  <c:v>937.4</c:v>
                </c:pt>
                <c:pt idx="68">
                  <c:v>954.6</c:v>
                </c:pt>
                <c:pt idx="69">
                  <c:v>971.80000000000007</c:v>
                </c:pt>
                <c:pt idx="70">
                  <c:v>989</c:v>
                </c:pt>
                <c:pt idx="71">
                  <c:v>1006.2</c:v>
                </c:pt>
                <c:pt idx="72">
                  <c:v>1023.4</c:v>
                </c:pt>
                <c:pt idx="73">
                  <c:v>1025</c:v>
                </c:pt>
                <c:pt idx="74">
                  <c:v>1025</c:v>
                </c:pt>
                <c:pt idx="75">
                  <c:v>1025</c:v>
                </c:pt>
                <c:pt idx="76">
                  <c:v>1025</c:v>
                </c:pt>
                <c:pt idx="77">
                  <c:v>1025</c:v>
                </c:pt>
                <c:pt idx="78">
                  <c:v>1025</c:v>
                </c:pt>
                <c:pt idx="79">
                  <c:v>1025</c:v>
                </c:pt>
                <c:pt idx="80">
                  <c:v>1025</c:v>
                </c:pt>
                <c:pt idx="81">
                  <c:v>1025</c:v>
                </c:pt>
                <c:pt idx="82">
                  <c:v>1025</c:v>
                </c:pt>
                <c:pt idx="83">
                  <c:v>1025</c:v>
                </c:pt>
                <c:pt idx="84">
                  <c:v>1025</c:v>
                </c:pt>
                <c:pt idx="85">
                  <c:v>1025</c:v>
                </c:pt>
                <c:pt idx="86">
                  <c:v>1025</c:v>
                </c:pt>
                <c:pt idx="87">
                  <c:v>1025</c:v>
                </c:pt>
                <c:pt idx="88">
                  <c:v>1025</c:v>
                </c:pt>
                <c:pt idx="89">
                  <c:v>1025</c:v>
                </c:pt>
                <c:pt idx="90">
                  <c:v>1025</c:v>
                </c:pt>
                <c:pt idx="91">
                  <c:v>1025</c:v>
                </c:pt>
                <c:pt idx="92">
                  <c:v>1025</c:v>
                </c:pt>
                <c:pt idx="93">
                  <c:v>1025</c:v>
                </c:pt>
                <c:pt idx="94">
                  <c:v>1025</c:v>
                </c:pt>
                <c:pt idx="95">
                  <c:v>1025</c:v>
                </c:pt>
                <c:pt idx="96">
                  <c:v>1025</c:v>
                </c:pt>
                <c:pt idx="97">
                  <c:v>1025</c:v>
                </c:pt>
                <c:pt idx="98">
                  <c:v>1025</c:v>
                </c:pt>
                <c:pt idx="99">
                  <c:v>1025</c:v>
                </c:pt>
                <c:pt idx="100">
                  <c:v>1025</c:v>
                </c:pt>
                <c:pt idx="101">
                  <c:v>1025</c:v>
                </c:pt>
                <c:pt idx="102">
                  <c:v>1025</c:v>
                </c:pt>
                <c:pt idx="103">
                  <c:v>1025</c:v>
                </c:pt>
                <c:pt idx="104">
                  <c:v>1025</c:v>
                </c:pt>
                <c:pt idx="105">
                  <c:v>1025</c:v>
                </c:pt>
                <c:pt idx="106">
                  <c:v>1025</c:v>
                </c:pt>
                <c:pt idx="107">
                  <c:v>1025</c:v>
                </c:pt>
                <c:pt idx="108">
                  <c:v>1025</c:v>
                </c:pt>
                <c:pt idx="109">
                  <c:v>1025</c:v>
                </c:pt>
                <c:pt idx="110">
                  <c:v>1025</c:v>
                </c:pt>
                <c:pt idx="111">
                  <c:v>1025</c:v>
                </c:pt>
                <c:pt idx="112">
                  <c:v>1025</c:v>
                </c:pt>
                <c:pt idx="113">
                  <c:v>1025</c:v>
                </c:pt>
                <c:pt idx="114">
                  <c:v>1025</c:v>
                </c:pt>
                <c:pt idx="115">
                  <c:v>1025</c:v>
                </c:pt>
                <c:pt idx="116">
                  <c:v>1025</c:v>
                </c:pt>
                <c:pt idx="117">
                  <c:v>1025</c:v>
                </c:pt>
                <c:pt idx="118">
                  <c:v>1025</c:v>
                </c:pt>
                <c:pt idx="119">
                  <c:v>1025</c:v>
                </c:pt>
                <c:pt idx="120">
                  <c:v>1025</c:v>
                </c:pt>
                <c:pt idx="121">
                  <c:v>1025</c:v>
                </c:pt>
                <c:pt idx="122">
                  <c:v>1025</c:v>
                </c:pt>
                <c:pt idx="123">
                  <c:v>1025</c:v>
                </c:pt>
                <c:pt idx="124">
                  <c:v>1025</c:v>
                </c:pt>
                <c:pt idx="125">
                  <c:v>1025</c:v>
                </c:pt>
                <c:pt idx="126">
                  <c:v>1025</c:v>
                </c:pt>
                <c:pt idx="127">
                  <c:v>1025</c:v>
                </c:pt>
                <c:pt idx="128">
                  <c:v>1025</c:v>
                </c:pt>
                <c:pt idx="129">
                  <c:v>1025</c:v>
                </c:pt>
                <c:pt idx="130">
                  <c:v>1025</c:v>
                </c:pt>
                <c:pt idx="131">
                  <c:v>1025</c:v>
                </c:pt>
                <c:pt idx="132">
                  <c:v>1025</c:v>
                </c:pt>
                <c:pt idx="133">
                  <c:v>1025</c:v>
                </c:pt>
                <c:pt idx="134">
                  <c:v>1025</c:v>
                </c:pt>
                <c:pt idx="135">
                  <c:v>1025</c:v>
                </c:pt>
                <c:pt idx="136">
                  <c:v>1025</c:v>
                </c:pt>
                <c:pt idx="137">
                  <c:v>1025</c:v>
                </c:pt>
                <c:pt idx="138">
                  <c:v>1025</c:v>
                </c:pt>
                <c:pt idx="139">
                  <c:v>1025</c:v>
                </c:pt>
                <c:pt idx="140">
                  <c:v>1025</c:v>
                </c:pt>
                <c:pt idx="141">
                  <c:v>1025</c:v>
                </c:pt>
                <c:pt idx="142">
                  <c:v>1025</c:v>
                </c:pt>
                <c:pt idx="143">
                  <c:v>1025</c:v>
                </c:pt>
                <c:pt idx="144">
                  <c:v>1025</c:v>
                </c:pt>
                <c:pt idx="145">
                  <c:v>1025</c:v>
                </c:pt>
                <c:pt idx="146">
                  <c:v>1025</c:v>
                </c:pt>
                <c:pt idx="147">
                  <c:v>1025</c:v>
                </c:pt>
                <c:pt idx="148">
                  <c:v>1025</c:v>
                </c:pt>
                <c:pt idx="149">
                  <c:v>1025</c:v>
                </c:pt>
                <c:pt idx="150">
                  <c:v>1025</c:v>
                </c:pt>
                <c:pt idx="151">
                  <c:v>1025</c:v>
                </c:pt>
                <c:pt idx="152">
                  <c:v>1025</c:v>
                </c:pt>
                <c:pt idx="153">
                  <c:v>1025</c:v>
                </c:pt>
                <c:pt idx="154">
                  <c:v>1025</c:v>
                </c:pt>
                <c:pt idx="155">
                  <c:v>1025</c:v>
                </c:pt>
                <c:pt idx="156">
                  <c:v>1025</c:v>
                </c:pt>
                <c:pt idx="157">
                  <c:v>1025</c:v>
                </c:pt>
                <c:pt idx="158">
                  <c:v>1025</c:v>
                </c:pt>
                <c:pt idx="159">
                  <c:v>1025</c:v>
                </c:pt>
                <c:pt idx="160">
                  <c:v>1025</c:v>
                </c:pt>
                <c:pt idx="161">
                  <c:v>1025</c:v>
                </c:pt>
                <c:pt idx="162">
                  <c:v>1025</c:v>
                </c:pt>
                <c:pt idx="163">
                  <c:v>1025</c:v>
                </c:pt>
                <c:pt idx="164">
                  <c:v>1025</c:v>
                </c:pt>
                <c:pt idx="165">
                  <c:v>1025</c:v>
                </c:pt>
                <c:pt idx="166">
                  <c:v>1025</c:v>
                </c:pt>
                <c:pt idx="167">
                  <c:v>1025</c:v>
                </c:pt>
                <c:pt idx="168">
                  <c:v>1025</c:v>
                </c:pt>
                <c:pt idx="169">
                  <c:v>1022.8399999999998</c:v>
                </c:pt>
                <c:pt idx="170">
                  <c:v>1020.4399999999998</c:v>
                </c:pt>
                <c:pt idx="171">
                  <c:v>1018.0400000000001</c:v>
                </c:pt>
                <c:pt idx="172">
                  <c:v>1015.64</c:v>
                </c:pt>
                <c:pt idx="173">
                  <c:v>1013.24</c:v>
                </c:pt>
                <c:pt idx="174">
                  <c:v>1010.8399999999998</c:v>
                </c:pt>
                <c:pt idx="175">
                  <c:v>1008.4399999999998</c:v>
                </c:pt>
                <c:pt idx="176">
                  <c:v>1006.0400000000001</c:v>
                </c:pt>
                <c:pt idx="177">
                  <c:v>1003.64</c:v>
                </c:pt>
                <c:pt idx="178">
                  <c:v>1001.24</c:v>
                </c:pt>
                <c:pt idx="179">
                  <c:v>998.8399999999998</c:v>
                </c:pt>
                <c:pt idx="180">
                  <c:v>996.43999999999983</c:v>
                </c:pt>
                <c:pt idx="181">
                  <c:v>994.04000000000008</c:v>
                </c:pt>
                <c:pt idx="182">
                  <c:v>991.64</c:v>
                </c:pt>
                <c:pt idx="183">
                  <c:v>989.24</c:v>
                </c:pt>
                <c:pt idx="184">
                  <c:v>986.8399999999998</c:v>
                </c:pt>
                <c:pt idx="185">
                  <c:v>984.43999999999983</c:v>
                </c:pt>
                <c:pt idx="186">
                  <c:v>982.04</c:v>
                </c:pt>
                <c:pt idx="187">
                  <c:v>979.64</c:v>
                </c:pt>
                <c:pt idx="188">
                  <c:v>977.24</c:v>
                </c:pt>
                <c:pt idx="189">
                  <c:v>974.8399999999998</c:v>
                </c:pt>
                <c:pt idx="190">
                  <c:v>972.43999999999983</c:v>
                </c:pt>
                <c:pt idx="191">
                  <c:v>970.04</c:v>
                </c:pt>
                <c:pt idx="192">
                  <c:v>967.64</c:v>
                </c:pt>
                <c:pt idx="193">
                  <c:v>965.24</c:v>
                </c:pt>
                <c:pt idx="194">
                  <c:v>962.8399999999998</c:v>
                </c:pt>
                <c:pt idx="195">
                  <c:v>960.43999999999983</c:v>
                </c:pt>
                <c:pt idx="196">
                  <c:v>958.04</c:v>
                </c:pt>
                <c:pt idx="197">
                  <c:v>955.64</c:v>
                </c:pt>
                <c:pt idx="198">
                  <c:v>953.24</c:v>
                </c:pt>
                <c:pt idx="199">
                  <c:v>950.8399999999998</c:v>
                </c:pt>
                <c:pt idx="200">
                  <c:v>948.43999999999983</c:v>
                </c:pt>
                <c:pt idx="201">
                  <c:v>946.04</c:v>
                </c:pt>
                <c:pt idx="202">
                  <c:v>943.64</c:v>
                </c:pt>
                <c:pt idx="203">
                  <c:v>941.24</c:v>
                </c:pt>
                <c:pt idx="204">
                  <c:v>938.8399999999998</c:v>
                </c:pt>
                <c:pt idx="205">
                  <c:v>936.43999999999983</c:v>
                </c:pt>
                <c:pt idx="206">
                  <c:v>934.04</c:v>
                </c:pt>
                <c:pt idx="207">
                  <c:v>931.64</c:v>
                </c:pt>
                <c:pt idx="208">
                  <c:v>929.24</c:v>
                </c:pt>
                <c:pt idx="209">
                  <c:v>926.8399999999998</c:v>
                </c:pt>
                <c:pt idx="210">
                  <c:v>924.43999999999983</c:v>
                </c:pt>
                <c:pt idx="211">
                  <c:v>922.04</c:v>
                </c:pt>
                <c:pt idx="212">
                  <c:v>919.64</c:v>
                </c:pt>
                <c:pt idx="213">
                  <c:v>917.24</c:v>
                </c:pt>
                <c:pt idx="214">
                  <c:v>914.8399999999998</c:v>
                </c:pt>
                <c:pt idx="215">
                  <c:v>912.43999999999983</c:v>
                </c:pt>
                <c:pt idx="216">
                  <c:v>910.04</c:v>
                </c:pt>
                <c:pt idx="217">
                  <c:v>907.64</c:v>
                </c:pt>
                <c:pt idx="218">
                  <c:v>905.24</c:v>
                </c:pt>
                <c:pt idx="219">
                  <c:v>902.8399999999998</c:v>
                </c:pt>
                <c:pt idx="220">
                  <c:v>900.43999999999983</c:v>
                </c:pt>
                <c:pt idx="221">
                  <c:v>898.04</c:v>
                </c:pt>
                <c:pt idx="222">
                  <c:v>895.64</c:v>
                </c:pt>
                <c:pt idx="223">
                  <c:v>893.24</c:v>
                </c:pt>
                <c:pt idx="224">
                  <c:v>890.8399999999998</c:v>
                </c:pt>
                <c:pt idx="225">
                  <c:v>888.43999999999983</c:v>
                </c:pt>
                <c:pt idx="226">
                  <c:v>886.04</c:v>
                </c:pt>
                <c:pt idx="227">
                  <c:v>883.64</c:v>
                </c:pt>
                <c:pt idx="228">
                  <c:v>881.24</c:v>
                </c:pt>
                <c:pt idx="229">
                  <c:v>878.8399999999998</c:v>
                </c:pt>
                <c:pt idx="230">
                  <c:v>876.43999999999983</c:v>
                </c:pt>
                <c:pt idx="231">
                  <c:v>874.04</c:v>
                </c:pt>
                <c:pt idx="232">
                  <c:v>871.64</c:v>
                </c:pt>
                <c:pt idx="233">
                  <c:v>869.24</c:v>
                </c:pt>
                <c:pt idx="234">
                  <c:v>866.8399999999998</c:v>
                </c:pt>
                <c:pt idx="235">
                  <c:v>864.43999999999983</c:v>
                </c:pt>
                <c:pt idx="236">
                  <c:v>862.04</c:v>
                </c:pt>
                <c:pt idx="237">
                  <c:v>859.64</c:v>
                </c:pt>
                <c:pt idx="238">
                  <c:v>857.24</c:v>
                </c:pt>
                <c:pt idx="239">
                  <c:v>854.8399999999998</c:v>
                </c:pt>
                <c:pt idx="240">
                  <c:v>852.43999999999983</c:v>
                </c:pt>
                <c:pt idx="241">
                  <c:v>850.04</c:v>
                </c:pt>
                <c:pt idx="242">
                  <c:v>847.64</c:v>
                </c:pt>
                <c:pt idx="243">
                  <c:v>845.24</c:v>
                </c:pt>
                <c:pt idx="244">
                  <c:v>842.8399999999998</c:v>
                </c:pt>
                <c:pt idx="245">
                  <c:v>840.43999999999983</c:v>
                </c:pt>
                <c:pt idx="246">
                  <c:v>838.04</c:v>
                </c:pt>
                <c:pt idx="247">
                  <c:v>835.64</c:v>
                </c:pt>
                <c:pt idx="248">
                  <c:v>833.24</c:v>
                </c:pt>
                <c:pt idx="249">
                  <c:v>830.8399999999998</c:v>
                </c:pt>
                <c:pt idx="250">
                  <c:v>828.43999999999983</c:v>
                </c:pt>
                <c:pt idx="251">
                  <c:v>826.04</c:v>
                </c:pt>
                <c:pt idx="252">
                  <c:v>823.64</c:v>
                </c:pt>
                <c:pt idx="253">
                  <c:v>821.24</c:v>
                </c:pt>
                <c:pt idx="254">
                  <c:v>818.8399999999998</c:v>
                </c:pt>
                <c:pt idx="255">
                  <c:v>816.43999999999983</c:v>
                </c:pt>
                <c:pt idx="256">
                  <c:v>814.04</c:v>
                </c:pt>
                <c:pt idx="257">
                  <c:v>811.64</c:v>
                </c:pt>
                <c:pt idx="258">
                  <c:v>809.24</c:v>
                </c:pt>
                <c:pt idx="259">
                  <c:v>806.8399999999998</c:v>
                </c:pt>
                <c:pt idx="260">
                  <c:v>804.43999999999983</c:v>
                </c:pt>
                <c:pt idx="261">
                  <c:v>802.04</c:v>
                </c:pt>
                <c:pt idx="262">
                  <c:v>799.64</c:v>
                </c:pt>
                <c:pt idx="263">
                  <c:v>797.24</c:v>
                </c:pt>
                <c:pt idx="264">
                  <c:v>794.8399999999998</c:v>
                </c:pt>
                <c:pt idx="265">
                  <c:v>792.43999999999983</c:v>
                </c:pt>
                <c:pt idx="266">
                  <c:v>790.04</c:v>
                </c:pt>
                <c:pt idx="267">
                  <c:v>787.64</c:v>
                </c:pt>
                <c:pt idx="268">
                  <c:v>785.24</c:v>
                </c:pt>
                <c:pt idx="269">
                  <c:v>782.8399999999998</c:v>
                </c:pt>
                <c:pt idx="270">
                  <c:v>780.43999999999983</c:v>
                </c:pt>
                <c:pt idx="271">
                  <c:v>778.04</c:v>
                </c:pt>
                <c:pt idx="272">
                  <c:v>775.64</c:v>
                </c:pt>
                <c:pt idx="273">
                  <c:v>773.24</c:v>
                </c:pt>
                <c:pt idx="274">
                  <c:v>770.8399999999998</c:v>
                </c:pt>
                <c:pt idx="275">
                  <c:v>768.43999999999983</c:v>
                </c:pt>
                <c:pt idx="276">
                  <c:v>766.04</c:v>
                </c:pt>
                <c:pt idx="277">
                  <c:v>763.64</c:v>
                </c:pt>
                <c:pt idx="278">
                  <c:v>761.24</c:v>
                </c:pt>
                <c:pt idx="279">
                  <c:v>758.8399999999998</c:v>
                </c:pt>
                <c:pt idx="280">
                  <c:v>756.43999999999983</c:v>
                </c:pt>
                <c:pt idx="281">
                  <c:v>754.04</c:v>
                </c:pt>
                <c:pt idx="282">
                  <c:v>751.64</c:v>
                </c:pt>
                <c:pt idx="283">
                  <c:v>749.24</c:v>
                </c:pt>
                <c:pt idx="284">
                  <c:v>746.8399999999998</c:v>
                </c:pt>
                <c:pt idx="285">
                  <c:v>744.43999999999983</c:v>
                </c:pt>
                <c:pt idx="286">
                  <c:v>742.04</c:v>
                </c:pt>
                <c:pt idx="287">
                  <c:v>739.64</c:v>
                </c:pt>
                <c:pt idx="288">
                  <c:v>737.24</c:v>
                </c:pt>
                <c:pt idx="289">
                  <c:v>734.8399999999998</c:v>
                </c:pt>
                <c:pt idx="290">
                  <c:v>732.43999999999983</c:v>
                </c:pt>
                <c:pt idx="291">
                  <c:v>730.04</c:v>
                </c:pt>
                <c:pt idx="292">
                  <c:v>727.64</c:v>
                </c:pt>
                <c:pt idx="293">
                  <c:v>725.24</c:v>
                </c:pt>
                <c:pt idx="294">
                  <c:v>722.8399999999998</c:v>
                </c:pt>
                <c:pt idx="295">
                  <c:v>720.43999999999983</c:v>
                </c:pt>
                <c:pt idx="296">
                  <c:v>718.04</c:v>
                </c:pt>
                <c:pt idx="297">
                  <c:v>715.64</c:v>
                </c:pt>
                <c:pt idx="298">
                  <c:v>713.24</c:v>
                </c:pt>
                <c:pt idx="299">
                  <c:v>710.8399999999998</c:v>
                </c:pt>
                <c:pt idx="300">
                  <c:v>708.43999999999983</c:v>
                </c:pt>
                <c:pt idx="301">
                  <c:v>706.04</c:v>
                </c:pt>
                <c:pt idx="302">
                  <c:v>703.64</c:v>
                </c:pt>
                <c:pt idx="303">
                  <c:v>701.24</c:v>
                </c:pt>
                <c:pt idx="304">
                  <c:v>698.8399999999998</c:v>
                </c:pt>
                <c:pt idx="305">
                  <c:v>696.43999999999983</c:v>
                </c:pt>
                <c:pt idx="306">
                  <c:v>694.04</c:v>
                </c:pt>
                <c:pt idx="307">
                  <c:v>691.64</c:v>
                </c:pt>
                <c:pt idx="308">
                  <c:v>689.24</c:v>
                </c:pt>
                <c:pt idx="309">
                  <c:v>686.8399999999998</c:v>
                </c:pt>
                <c:pt idx="310">
                  <c:v>684.43999999999983</c:v>
                </c:pt>
                <c:pt idx="311">
                  <c:v>682.04</c:v>
                </c:pt>
                <c:pt idx="312">
                  <c:v>679.64</c:v>
                </c:pt>
                <c:pt idx="313">
                  <c:v>677.24</c:v>
                </c:pt>
                <c:pt idx="314">
                  <c:v>674.8399999999998</c:v>
                </c:pt>
                <c:pt idx="315">
                  <c:v>672.43999999999983</c:v>
                </c:pt>
                <c:pt idx="316">
                  <c:v>670.04</c:v>
                </c:pt>
                <c:pt idx="317">
                  <c:v>667.64</c:v>
                </c:pt>
                <c:pt idx="318">
                  <c:v>665.24</c:v>
                </c:pt>
                <c:pt idx="319">
                  <c:v>662.8399999999998</c:v>
                </c:pt>
                <c:pt idx="320">
                  <c:v>660.43999999999983</c:v>
                </c:pt>
                <c:pt idx="321">
                  <c:v>658.04</c:v>
                </c:pt>
                <c:pt idx="322">
                  <c:v>655.64</c:v>
                </c:pt>
                <c:pt idx="323">
                  <c:v>653.24</c:v>
                </c:pt>
                <c:pt idx="324">
                  <c:v>650.8399999999998</c:v>
                </c:pt>
                <c:pt idx="325">
                  <c:v>648.43999999999983</c:v>
                </c:pt>
                <c:pt idx="326">
                  <c:v>646.04</c:v>
                </c:pt>
                <c:pt idx="327">
                  <c:v>643.64</c:v>
                </c:pt>
                <c:pt idx="328">
                  <c:v>641.24</c:v>
                </c:pt>
                <c:pt idx="329">
                  <c:v>638.8399999999998</c:v>
                </c:pt>
                <c:pt idx="330">
                  <c:v>636.43999999999983</c:v>
                </c:pt>
                <c:pt idx="331">
                  <c:v>634.04</c:v>
                </c:pt>
                <c:pt idx="332">
                  <c:v>631.64</c:v>
                </c:pt>
                <c:pt idx="333">
                  <c:v>629.24</c:v>
                </c:pt>
                <c:pt idx="334">
                  <c:v>626.8399999999998</c:v>
                </c:pt>
                <c:pt idx="335">
                  <c:v>624.43999999999983</c:v>
                </c:pt>
                <c:pt idx="336">
                  <c:v>622.04</c:v>
                </c:pt>
                <c:pt idx="337">
                  <c:v>619.64</c:v>
                </c:pt>
                <c:pt idx="338">
                  <c:v>617.24</c:v>
                </c:pt>
                <c:pt idx="339">
                  <c:v>614.8399999999998</c:v>
                </c:pt>
                <c:pt idx="340">
                  <c:v>612.43999999999983</c:v>
                </c:pt>
                <c:pt idx="341">
                  <c:v>610.04</c:v>
                </c:pt>
                <c:pt idx="342">
                  <c:v>607.64</c:v>
                </c:pt>
                <c:pt idx="343">
                  <c:v>605.24</c:v>
                </c:pt>
                <c:pt idx="344">
                  <c:v>602.8399999999998</c:v>
                </c:pt>
                <c:pt idx="345">
                  <c:v>600.43999999999983</c:v>
                </c:pt>
                <c:pt idx="346">
                  <c:v>598.04</c:v>
                </c:pt>
                <c:pt idx="347">
                  <c:v>595.64</c:v>
                </c:pt>
                <c:pt idx="348">
                  <c:v>593.24</c:v>
                </c:pt>
                <c:pt idx="349">
                  <c:v>590.8399999999998</c:v>
                </c:pt>
                <c:pt idx="350">
                  <c:v>588.43999999999983</c:v>
                </c:pt>
                <c:pt idx="351">
                  <c:v>586.04</c:v>
                </c:pt>
                <c:pt idx="352">
                  <c:v>583.64</c:v>
                </c:pt>
                <c:pt idx="353">
                  <c:v>581.24</c:v>
                </c:pt>
                <c:pt idx="354">
                  <c:v>578.8399999999998</c:v>
                </c:pt>
                <c:pt idx="355">
                  <c:v>576.43999999999983</c:v>
                </c:pt>
                <c:pt idx="356">
                  <c:v>574.04</c:v>
                </c:pt>
                <c:pt idx="357">
                  <c:v>571.64</c:v>
                </c:pt>
                <c:pt idx="358">
                  <c:v>569.24</c:v>
                </c:pt>
                <c:pt idx="359">
                  <c:v>566.8399999999998</c:v>
                </c:pt>
                <c:pt idx="360">
                  <c:v>564.43999999999983</c:v>
                </c:pt>
                <c:pt idx="361">
                  <c:v>562.04</c:v>
                </c:pt>
                <c:pt idx="362">
                  <c:v>559.64</c:v>
                </c:pt>
                <c:pt idx="363">
                  <c:v>557.24</c:v>
                </c:pt>
                <c:pt idx="364">
                  <c:v>554.8399999999998</c:v>
                </c:pt>
                <c:pt idx="365">
                  <c:v>552.43999999999983</c:v>
                </c:pt>
                <c:pt idx="366">
                  <c:v>550.04</c:v>
                </c:pt>
                <c:pt idx="367">
                  <c:v>547.64</c:v>
                </c:pt>
                <c:pt idx="368">
                  <c:v>545.24</c:v>
                </c:pt>
                <c:pt idx="369">
                  <c:v>542.8399999999998</c:v>
                </c:pt>
                <c:pt idx="370">
                  <c:v>540.43999999999983</c:v>
                </c:pt>
                <c:pt idx="371">
                  <c:v>538.04</c:v>
                </c:pt>
                <c:pt idx="372">
                  <c:v>535.64</c:v>
                </c:pt>
                <c:pt idx="373">
                  <c:v>533.24</c:v>
                </c:pt>
                <c:pt idx="374">
                  <c:v>530.8399999999998</c:v>
                </c:pt>
                <c:pt idx="375">
                  <c:v>528.43999999999983</c:v>
                </c:pt>
                <c:pt idx="376">
                  <c:v>526.04</c:v>
                </c:pt>
                <c:pt idx="377">
                  <c:v>523.64</c:v>
                </c:pt>
                <c:pt idx="378">
                  <c:v>521.24</c:v>
                </c:pt>
                <c:pt idx="379">
                  <c:v>518.8399999999998</c:v>
                </c:pt>
                <c:pt idx="380">
                  <c:v>516.43999999999983</c:v>
                </c:pt>
                <c:pt idx="381">
                  <c:v>514.04</c:v>
                </c:pt>
                <c:pt idx="382">
                  <c:v>511.6400000000001</c:v>
                </c:pt>
                <c:pt idx="383">
                  <c:v>509.24</c:v>
                </c:pt>
                <c:pt idx="384">
                  <c:v>506.84000000000015</c:v>
                </c:pt>
                <c:pt idx="385">
                  <c:v>504.44</c:v>
                </c:pt>
                <c:pt idx="386">
                  <c:v>502.04</c:v>
                </c:pt>
                <c:pt idx="387">
                  <c:v>499.6400000000001</c:v>
                </c:pt>
                <c:pt idx="388">
                  <c:v>497.24</c:v>
                </c:pt>
                <c:pt idx="389">
                  <c:v>494.84000000000015</c:v>
                </c:pt>
                <c:pt idx="390">
                  <c:v>492.44</c:v>
                </c:pt>
                <c:pt idx="391">
                  <c:v>490.04</c:v>
                </c:pt>
                <c:pt idx="392">
                  <c:v>487.6400000000001</c:v>
                </c:pt>
                <c:pt idx="393">
                  <c:v>485.24</c:v>
                </c:pt>
                <c:pt idx="394">
                  <c:v>482.84000000000015</c:v>
                </c:pt>
                <c:pt idx="395">
                  <c:v>480.44</c:v>
                </c:pt>
                <c:pt idx="396">
                  <c:v>478.04</c:v>
                </c:pt>
                <c:pt idx="397">
                  <c:v>475.6400000000001</c:v>
                </c:pt>
                <c:pt idx="398">
                  <c:v>473.24</c:v>
                </c:pt>
                <c:pt idx="399">
                  <c:v>470.84000000000015</c:v>
                </c:pt>
                <c:pt idx="400">
                  <c:v>468.44</c:v>
                </c:pt>
                <c:pt idx="401">
                  <c:v>466.04</c:v>
                </c:pt>
                <c:pt idx="402">
                  <c:v>463.6400000000001</c:v>
                </c:pt>
                <c:pt idx="403">
                  <c:v>461.24</c:v>
                </c:pt>
                <c:pt idx="404">
                  <c:v>458.84000000000015</c:v>
                </c:pt>
                <c:pt idx="405">
                  <c:v>456.44</c:v>
                </c:pt>
                <c:pt idx="406">
                  <c:v>454.04</c:v>
                </c:pt>
                <c:pt idx="407">
                  <c:v>451.6400000000001</c:v>
                </c:pt>
                <c:pt idx="408">
                  <c:v>449.24</c:v>
                </c:pt>
                <c:pt idx="409">
                  <c:v>446.84000000000015</c:v>
                </c:pt>
                <c:pt idx="410">
                  <c:v>444.44</c:v>
                </c:pt>
                <c:pt idx="411">
                  <c:v>442.04</c:v>
                </c:pt>
                <c:pt idx="412">
                  <c:v>439.6400000000001</c:v>
                </c:pt>
                <c:pt idx="413">
                  <c:v>437.24</c:v>
                </c:pt>
                <c:pt idx="414">
                  <c:v>434.84000000000015</c:v>
                </c:pt>
                <c:pt idx="415">
                  <c:v>432.44</c:v>
                </c:pt>
                <c:pt idx="416">
                  <c:v>430.04</c:v>
                </c:pt>
                <c:pt idx="417">
                  <c:v>427.6400000000001</c:v>
                </c:pt>
                <c:pt idx="418">
                  <c:v>425.24</c:v>
                </c:pt>
                <c:pt idx="419">
                  <c:v>422.84000000000015</c:v>
                </c:pt>
                <c:pt idx="420">
                  <c:v>420.44</c:v>
                </c:pt>
                <c:pt idx="421">
                  <c:v>418.04</c:v>
                </c:pt>
                <c:pt idx="422">
                  <c:v>415.6400000000001</c:v>
                </c:pt>
                <c:pt idx="423">
                  <c:v>413.24</c:v>
                </c:pt>
                <c:pt idx="424">
                  <c:v>410.84000000000015</c:v>
                </c:pt>
                <c:pt idx="425">
                  <c:v>408.44</c:v>
                </c:pt>
                <c:pt idx="426">
                  <c:v>406.04</c:v>
                </c:pt>
                <c:pt idx="427">
                  <c:v>403.6400000000001</c:v>
                </c:pt>
                <c:pt idx="428">
                  <c:v>401.24</c:v>
                </c:pt>
                <c:pt idx="429">
                  <c:v>398.84000000000015</c:v>
                </c:pt>
                <c:pt idx="430">
                  <c:v>396.44</c:v>
                </c:pt>
                <c:pt idx="431">
                  <c:v>394.04</c:v>
                </c:pt>
                <c:pt idx="432">
                  <c:v>391.6400000000001</c:v>
                </c:pt>
                <c:pt idx="433">
                  <c:v>389.24</c:v>
                </c:pt>
                <c:pt idx="434">
                  <c:v>386.84000000000015</c:v>
                </c:pt>
                <c:pt idx="435">
                  <c:v>384.44</c:v>
                </c:pt>
                <c:pt idx="436">
                  <c:v>382.04</c:v>
                </c:pt>
                <c:pt idx="437">
                  <c:v>379.6400000000001</c:v>
                </c:pt>
                <c:pt idx="438">
                  <c:v>377.24</c:v>
                </c:pt>
                <c:pt idx="439">
                  <c:v>374.84000000000015</c:v>
                </c:pt>
                <c:pt idx="440">
                  <c:v>372.44</c:v>
                </c:pt>
                <c:pt idx="441">
                  <c:v>370.04</c:v>
                </c:pt>
                <c:pt idx="442">
                  <c:v>367.6400000000001</c:v>
                </c:pt>
                <c:pt idx="443">
                  <c:v>365.24</c:v>
                </c:pt>
                <c:pt idx="444">
                  <c:v>362.84000000000015</c:v>
                </c:pt>
                <c:pt idx="445">
                  <c:v>360.44</c:v>
                </c:pt>
                <c:pt idx="446">
                  <c:v>358.04</c:v>
                </c:pt>
                <c:pt idx="447">
                  <c:v>355.6400000000001</c:v>
                </c:pt>
                <c:pt idx="448">
                  <c:v>353.24</c:v>
                </c:pt>
                <c:pt idx="449">
                  <c:v>350.84000000000015</c:v>
                </c:pt>
                <c:pt idx="450">
                  <c:v>348.44</c:v>
                </c:pt>
                <c:pt idx="451">
                  <c:v>346.04</c:v>
                </c:pt>
                <c:pt idx="452">
                  <c:v>343.6400000000001</c:v>
                </c:pt>
                <c:pt idx="453">
                  <c:v>341.24</c:v>
                </c:pt>
                <c:pt idx="454">
                  <c:v>338.84000000000015</c:v>
                </c:pt>
                <c:pt idx="455">
                  <c:v>336.44</c:v>
                </c:pt>
                <c:pt idx="456">
                  <c:v>334.04</c:v>
                </c:pt>
                <c:pt idx="457">
                  <c:v>331.6400000000001</c:v>
                </c:pt>
                <c:pt idx="458">
                  <c:v>329.24</c:v>
                </c:pt>
                <c:pt idx="459">
                  <c:v>326.84000000000015</c:v>
                </c:pt>
                <c:pt idx="460">
                  <c:v>324.44</c:v>
                </c:pt>
                <c:pt idx="461">
                  <c:v>322.04000000000002</c:v>
                </c:pt>
                <c:pt idx="462">
                  <c:v>319.6400000000001</c:v>
                </c:pt>
                <c:pt idx="463">
                  <c:v>317.24</c:v>
                </c:pt>
                <c:pt idx="464">
                  <c:v>314.84000000000015</c:v>
                </c:pt>
                <c:pt idx="465">
                  <c:v>312.44</c:v>
                </c:pt>
                <c:pt idx="466">
                  <c:v>310.04000000000002</c:v>
                </c:pt>
                <c:pt idx="467">
                  <c:v>307.6400000000001</c:v>
                </c:pt>
                <c:pt idx="468">
                  <c:v>305.24</c:v>
                </c:pt>
                <c:pt idx="469">
                  <c:v>302.84000000000015</c:v>
                </c:pt>
                <c:pt idx="470">
                  <c:v>300.44</c:v>
                </c:pt>
                <c:pt idx="471">
                  <c:v>298.04000000000002</c:v>
                </c:pt>
                <c:pt idx="472">
                  <c:v>295.6400000000001</c:v>
                </c:pt>
                <c:pt idx="473">
                  <c:v>293.24</c:v>
                </c:pt>
                <c:pt idx="474">
                  <c:v>290.84000000000015</c:v>
                </c:pt>
                <c:pt idx="475">
                  <c:v>288.44</c:v>
                </c:pt>
                <c:pt idx="476">
                  <c:v>286.04000000000002</c:v>
                </c:pt>
                <c:pt idx="477">
                  <c:v>283.6400000000001</c:v>
                </c:pt>
                <c:pt idx="478">
                  <c:v>281.24</c:v>
                </c:pt>
                <c:pt idx="479">
                  <c:v>278.84000000000015</c:v>
                </c:pt>
                <c:pt idx="480">
                  <c:v>276.44</c:v>
                </c:pt>
                <c:pt idx="481">
                  <c:v>274.04000000000002</c:v>
                </c:pt>
                <c:pt idx="482">
                  <c:v>271.6400000000001</c:v>
                </c:pt>
                <c:pt idx="483">
                  <c:v>269.24</c:v>
                </c:pt>
                <c:pt idx="484">
                  <c:v>266.84000000000015</c:v>
                </c:pt>
                <c:pt idx="485">
                  <c:v>264.44</c:v>
                </c:pt>
                <c:pt idx="486">
                  <c:v>262.04000000000002</c:v>
                </c:pt>
                <c:pt idx="487">
                  <c:v>259.6400000000001</c:v>
                </c:pt>
                <c:pt idx="488">
                  <c:v>257.24</c:v>
                </c:pt>
                <c:pt idx="489">
                  <c:v>254.84</c:v>
                </c:pt>
                <c:pt idx="490">
                  <c:v>252.44</c:v>
                </c:pt>
                <c:pt idx="491">
                  <c:v>250.04</c:v>
                </c:pt>
                <c:pt idx="492">
                  <c:v>247.64</c:v>
                </c:pt>
                <c:pt idx="493">
                  <c:v>245.23999999999998</c:v>
                </c:pt>
                <c:pt idx="494">
                  <c:v>242.84</c:v>
                </c:pt>
                <c:pt idx="495">
                  <c:v>240.44</c:v>
                </c:pt>
                <c:pt idx="496">
                  <c:v>238.04</c:v>
                </c:pt>
                <c:pt idx="497">
                  <c:v>235.64</c:v>
                </c:pt>
                <c:pt idx="498">
                  <c:v>233.23999999999998</c:v>
                </c:pt>
                <c:pt idx="499">
                  <c:v>230.84</c:v>
                </c:pt>
                <c:pt idx="500">
                  <c:v>228.44</c:v>
                </c:pt>
                <c:pt idx="501">
                  <c:v>226.04</c:v>
                </c:pt>
                <c:pt idx="502">
                  <c:v>223.64</c:v>
                </c:pt>
                <c:pt idx="503">
                  <c:v>221.23999999999998</c:v>
                </c:pt>
                <c:pt idx="504">
                  <c:v>218.84</c:v>
                </c:pt>
                <c:pt idx="505">
                  <c:v>216.44</c:v>
                </c:pt>
                <c:pt idx="506">
                  <c:v>214.04</c:v>
                </c:pt>
                <c:pt idx="507">
                  <c:v>211.64</c:v>
                </c:pt>
                <c:pt idx="508">
                  <c:v>209.23999999999998</c:v>
                </c:pt>
                <c:pt idx="509">
                  <c:v>206.84</c:v>
                </c:pt>
                <c:pt idx="510">
                  <c:v>204.44</c:v>
                </c:pt>
                <c:pt idx="511">
                  <c:v>202.04</c:v>
                </c:pt>
                <c:pt idx="512">
                  <c:v>199.64</c:v>
                </c:pt>
                <c:pt idx="513">
                  <c:v>197.23999999999998</c:v>
                </c:pt>
                <c:pt idx="514">
                  <c:v>194.84</c:v>
                </c:pt>
                <c:pt idx="515">
                  <c:v>192.44</c:v>
                </c:pt>
                <c:pt idx="516">
                  <c:v>190.04</c:v>
                </c:pt>
                <c:pt idx="517">
                  <c:v>187.64</c:v>
                </c:pt>
                <c:pt idx="518">
                  <c:v>185.23999999999998</c:v>
                </c:pt>
                <c:pt idx="519">
                  <c:v>182.84</c:v>
                </c:pt>
                <c:pt idx="520">
                  <c:v>180.44</c:v>
                </c:pt>
                <c:pt idx="521">
                  <c:v>178.04</c:v>
                </c:pt>
                <c:pt idx="522">
                  <c:v>175.64</c:v>
                </c:pt>
                <c:pt idx="523">
                  <c:v>173.23999999999998</c:v>
                </c:pt>
                <c:pt idx="524">
                  <c:v>170.84</c:v>
                </c:pt>
                <c:pt idx="525">
                  <c:v>168.44</c:v>
                </c:pt>
                <c:pt idx="526">
                  <c:v>166.04</c:v>
                </c:pt>
                <c:pt idx="527">
                  <c:v>163.63999999999999</c:v>
                </c:pt>
                <c:pt idx="528">
                  <c:v>161.23999999999998</c:v>
                </c:pt>
                <c:pt idx="529">
                  <c:v>158.84</c:v>
                </c:pt>
                <c:pt idx="530">
                  <c:v>156.44</c:v>
                </c:pt>
                <c:pt idx="531">
                  <c:v>154.04</c:v>
                </c:pt>
                <c:pt idx="532">
                  <c:v>151.63999999999999</c:v>
                </c:pt>
                <c:pt idx="533">
                  <c:v>149.23999999999998</c:v>
                </c:pt>
                <c:pt idx="534">
                  <c:v>146.84</c:v>
                </c:pt>
                <c:pt idx="535">
                  <c:v>144.44</c:v>
                </c:pt>
                <c:pt idx="536">
                  <c:v>142.04</c:v>
                </c:pt>
                <c:pt idx="537">
                  <c:v>139.63999999999999</c:v>
                </c:pt>
                <c:pt idx="538">
                  <c:v>137.23999999999998</c:v>
                </c:pt>
                <c:pt idx="539">
                  <c:v>134.84</c:v>
                </c:pt>
                <c:pt idx="540">
                  <c:v>132.44</c:v>
                </c:pt>
                <c:pt idx="541">
                  <c:v>130.04</c:v>
                </c:pt>
                <c:pt idx="542">
                  <c:v>127.64</c:v>
                </c:pt>
                <c:pt idx="543">
                  <c:v>125.24000000000002</c:v>
                </c:pt>
                <c:pt idx="544">
                  <c:v>122.84</c:v>
                </c:pt>
                <c:pt idx="545">
                  <c:v>120.44000000000003</c:v>
                </c:pt>
                <c:pt idx="546">
                  <c:v>118.04</c:v>
                </c:pt>
                <c:pt idx="547">
                  <c:v>115.64</c:v>
                </c:pt>
                <c:pt idx="548">
                  <c:v>113.24000000000002</c:v>
                </c:pt>
                <c:pt idx="549">
                  <c:v>110.84</c:v>
                </c:pt>
                <c:pt idx="550">
                  <c:v>108.44000000000003</c:v>
                </c:pt>
                <c:pt idx="551">
                  <c:v>106.04</c:v>
                </c:pt>
                <c:pt idx="552">
                  <c:v>103.64</c:v>
                </c:pt>
                <c:pt idx="553">
                  <c:v>101.24000000000002</c:v>
                </c:pt>
                <c:pt idx="554">
                  <c:v>98.84</c:v>
                </c:pt>
                <c:pt idx="555">
                  <c:v>96.440000000000026</c:v>
                </c:pt>
                <c:pt idx="556">
                  <c:v>94.04</c:v>
                </c:pt>
                <c:pt idx="557">
                  <c:v>91.64</c:v>
                </c:pt>
                <c:pt idx="558">
                  <c:v>89.240000000000023</c:v>
                </c:pt>
                <c:pt idx="559">
                  <c:v>86.84</c:v>
                </c:pt>
                <c:pt idx="560">
                  <c:v>84.440000000000026</c:v>
                </c:pt>
                <c:pt idx="561">
                  <c:v>82.04</c:v>
                </c:pt>
                <c:pt idx="562">
                  <c:v>79.64</c:v>
                </c:pt>
                <c:pt idx="563">
                  <c:v>77.239999999999995</c:v>
                </c:pt>
                <c:pt idx="564">
                  <c:v>74.84</c:v>
                </c:pt>
                <c:pt idx="565">
                  <c:v>72.440000000000026</c:v>
                </c:pt>
                <c:pt idx="566">
                  <c:v>70.040000000000006</c:v>
                </c:pt>
                <c:pt idx="567">
                  <c:v>67.64</c:v>
                </c:pt>
                <c:pt idx="568">
                  <c:v>65.239999999999995</c:v>
                </c:pt>
                <c:pt idx="569">
                  <c:v>62.84</c:v>
                </c:pt>
                <c:pt idx="570">
                  <c:v>60.44</c:v>
                </c:pt>
                <c:pt idx="571">
                  <c:v>58.04</c:v>
                </c:pt>
                <c:pt idx="572">
                  <c:v>55.64</c:v>
                </c:pt>
                <c:pt idx="573">
                  <c:v>53.24</c:v>
                </c:pt>
                <c:pt idx="574">
                  <c:v>50.84</c:v>
                </c:pt>
                <c:pt idx="575">
                  <c:v>48.44</c:v>
                </c:pt>
                <c:pt idx="576">
                  <c:v>46.04</c:v>
                </c:pt>
                <c:pt idx="577">
                  <c:v>43.64</c:v>
                </c:pt>
                <c:pt idx="578">
                  <c:v>41.24</c:v>
                </c:pt>
                <c:pt idx="579">
                  <c:v>38.840000000000003</c:v>
                </c:pt>
                <c:pt idx="580">
                  <c:v>36.44</c:v>
                </c:pt>
                <c:pt idx="581">
                  <c:v>34.04</c:v>
                </c:pt>
                <c:pt idx="582">
                  <c:v>31.64</c:v>
                </c:pt>
                <c:pt idx="583">
                  <c:v>29.240000000000002</c:v>
                </c:pt>
                <c:pt idx="584">
                  <c:v>26.84</c:v>
                </c:pt>
                <c:pt idx="585">
                  <c:v>24.439999999999994</c:v>
                </c:pt>
                <c:pt idx="586">
                  <c:v>22.04</c:v>
                </c:pt>
                <c:pt idx="587">
                  <c:v>19.64</c:v>
                </c:pt>
                <c:pt idx="588">
                  <c:v>17.240000000000002</c:v>
                </c:pt>
                <c:pt idx="589">
                  <c:v>14.84</c:v>
                </c:pt>
                <c:pt idx="590">
                  <c:v>12.44</c:v>
                </c:pt>
                <c:pt idx="591">
                  <c:v>10.040000000000001</c:v>
                </c:pt>
                <c:pt idx="592">
                  <c:v>7.6400000000000006</c:v>
                </c:pt>
                <c:pt idx="593">
                  <c:v>5.24</c:v>
                </c:pt>
                <c:pt idx="594">
                  <c:v>2.84</c:v>
                </c:pt>
                <c:pt idx="595">
                  <c:v>0.44</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numCache>
            </c:numRef>
          </c:val>
          <c:smooth val="0"/>
          <c:extLst>
            <c:ext xmlns:c16="http://schemas.microsoft.com/office/drawing/2014/chart" uri="{C3380CC4-5D6E-409C-BE32-E72D297353CC}">
              <c16:uniqueId val="{00000000-8DA4-4319-AD10-6135ECB9C01F}"/>
            </c:ext>
          </c:extLst>
        </c:ser>
        <c:dLbls>
          <c:showLegendKey val="0"/>
          <c:showVal val="0"/>
          <c:showCatName val="0"/>
          <c:showSerName val="0"/>
          <c:showPercent val="0"/>
          <c:showBubbleSize val="0"/>
        </c:dLbls>
        <c:smooth val="0"/>
        <c:axId val="131616768"/>
        <c:axId val="131618688"/>
      </c:lineChart>
      <c:catAx>
        <c:axId val="131616768"/>
        <c:scaling>
          <c:orientation val="minMax"/>
        </c:scaling>
        <c:delete val="0"/>
        <c:axPos val="b"/>
        <c:title>
          <c:tx>
            <c:rich>
              <a:bodyPr/>
              <a:lstStyle/>
              <a:p>
                <a:pPr>
                  <a:defRPr/>
                </a:pPr>
                <a:r>
                  <a:rPr lang="en-US"/>
                  <a:t>Työtulo, €/v.</a:t>
                </a:r>
              </a:p>
            </c:rich>
          </c:tx>
          <c:overlay val="0"/>
        </c:title>
        <c:numFmt formatCode="General" sourceLinked="0"/>
        <c:majorTickMark val="out"/>
        <c:minorTickMark val="none"/>
        <c:tickLblPos val="nextTo"/>
        <c:crossAx val="131618688"/>
        <c:crosses val="autoZero"/>
        <c:auto val="1"/>
        <c:lblAlgn val="ctr"/>
        <c:lblOffset val="100"/>
        <c:tickLblSkip val="25"/>
        <c:tickMarkSkip val="25"/>
        <c:noMultiLvlLbl val="0"/>
      </c:catAx>
      <c:valAx>
        <c:axId val="131618688"/>
        <c:scaling>
          <c:orientation val="minMax"/>
        </c:scaling>
        <c:delete val="0"/>
        <c:axPos val="l"/>
        <c:majorGridlines/>
        <c:title>
          <c:tx>
            <c:rich>
              <a:bodyPr rot="-5400000" vert="horz"/>
              <a:lstStyle/>
              <a:p>
                <a:pPr>
                  <a:defRPr/>
                </a:pPr>
                <a:r>
                  <a:rPr lang="en-US"/>
                  <a:t>Vähennys, €/v.</a:t>
                </a:r>
              </a:p>
            </c:rich>
          </c:tx>
          <c:overlay val="0"/>
        </c:title>
        <c:numFmt formatCode="General" sourceLinked="1"/>
        <c:majorTickMark val="out"/>
        <c:minorTickMark val="none"/>
        <c:tickLblPos val="nextTo"/>
        <c:spPr>
          <a:ln>
            <a:noFill/>
          </a:ln>
        </c:spPr>
        <c:crossAx val="131616768"/>
        <c:crosses val="autoZero"/>
        <c:crossBetween val="between"/>
      </c:valAx>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kirkollisvero</a:t>
            </a:r>
            <a:endParaRPr lang="fi-FI" dirty="0"/>
          </a:p>
        </c:rich>
      </c:tx>
      <c:overlay val="0"/>
    </c:title>
    <c:autoTitleDeleted val="0"/>
    <c:plotArea>
      <c:layout/>
      <c:lineChart>
        <c:grouping val="standard"/>
        <c:varyColors val="0"/>
        <c:ser>
          <c:idx val="1"/>
          <c:order val="0"/>
          <c:tx>
            <c:strRef>
              <c:f>Taul5!$C$3</c:f>
              <c:strCache>
                <c:ptCount val="1"/>
                <c:pt idx="0">
                  <c:v>Tax rate - Church tax</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Taul5!$C$4:$C$754</c:f>
              <c:numCache>
                <c:formatCode>General</c:formatCode>
                <c:ptCount val="751"/>
                <c:pt idx="0">
                  <c:v>0</c:v>
                </c:pt>
                <c:pt idx="1">
                  <c:v>9.68</c:v>
                </c:pt>
                <c:pt idx="2">
                  <c:v>9.68</c:v>
                </c:pt>
                <c:pt idx="3">
                  <c:v>9.68</c:v>
                </c:pt>
                <c:pt idx="4">
                  <c:v>9.68</c:v>
                </c:pt>
                <c:pt idx="5">
                  <c:v>9.68</c:v>
                </c:pt>
                <c:pt idx="6">
                  <c:v>9.68</c:v>
                </c:pt>
                <c:pt idx="7">
                  <c:v>9.68</c:v>
                </c:pt>
                <c:pt idx="8">
                  <c:v>9.68</c:v>
                </c:pt>
                <c:pt idx="9">
                  <c:v>9.68</c:v>
                </c:pt>
                <c:pt idx="10">
                  <c:v>9.68</c:v>
                </c:pt>
                <c:pt idx="11">
                  <c:v>9.68</c:v>
                </c:pt>
                <c:pt idx="12">
                  <c:v>9.68</c:v>
                </c:pt>
                <c:pt idx="13">
                  <c:v>9.68</c:v>
                </c:pt>
                <c:pt idx="14">
                  <c:v>9.68</c:v>
                </c:pt>
                <c:pt idx="15">
                  <c:v>9.68</c:v>
                </c:pt>
                <c:pt idx="16">
                  <c:v>9.68</c:v>
                </c:pt>
                <c:pt idx="17">
                  <c:v>9.68</c:v>
                </c:pt>
                <c:pt idx="18">
                  <c:v>9.68</c:v>
                </c:pt>
                <c:pt idx="19">
                  <c:v>9.68</c:v>
                </c:pt>
                <c:pt idx="20">
                  <c:v>9.68</c:v>
                </c:pt>
                <c:pt idx="21">
                  <c:v>9.68</c:v>
                </c:pt>
                <c:pt idx="22">
                  <c:v>9.68</c:v>
                </c:pt>
                <c:pt idx="23">
                  <c:v>9.68</c:v>
                </c:pt>
                <c:pt idx="24">
                  <c:v>9.68</c:v>
                </c:pt>
                <c:pt idx="25">
                  <c:v>9.68</c:v>
                </c:pt>
                <c:pt idx="26">
                  <c:v>9.68</c:v>
                </c:pt>
                <c:pt idx="27">
                  <c:v>9.68</c:v>
                </c:pt>
                <c:pt idx="28">
                  <c:v>9.68</c:v>
                </c:pt>
                <c:pt idx="29">
                  <c:v>9.68</c:v>
                </c:pt>
                <c:pt idx="30">
                  <c:v>9.68</c:v>
                </c:pt>
                <c:pt idx="31">
                  <c:v>9.68</c:v>
                </c:pt>
                <c:pt idx="32">
                  <c:v>9.68</c:v>
                </c:pt>
                <c:pt idx="33">
                  <c:v>9.68</c:v>
                </c:pt>
                <c:pt idx="34">
                  <c:v>9.68</c:v>
                </c:pt>
                <c:pt idx="35">
                  <c:v>9.68</c:v>
                </c:pt>
                <c:pt idx="36">
                  <c:v>9.68</c:v>
                </c:pt>
                <c:pt idx="37">
                  <c:v>9.68</c:v>
                </c:pt>
                <c:pt idx="38">
                  <c:v>9.68</c:v>
                </c:pt>
                <c:pt idx="39">
                  <c:v>9.68</c:v>
                </c:pt>
                <c:pt idx="40">
                  <c:v>9.68</c:v>
                </c:pt>
                <c:pt idx="41">
                  <c:v>9.68</c:v>
                </c:pt>
                <c:pt idx="42">
                  <c:v>9.68</c:v>
                </c:pt>
                <c:pt idx="43">
                  <c:v>9.68</c:v>
                </c:pt>
                <c:pt idx="44">
                  <c:v>9.68</c:v>
                </c:pt>
                <c:pt idx="45">
                  <c:v>9.68</c:v>
                </c:pt>
                <c:pt idx="46">
                  <c:v>9.68</c:v>
                </c:pt>
                <c:pt idx="47">
                  <c:v>9.68</c:v>
                </c:pt>
                <c:pt idx="48">
                  <c:v>9.68</c:v>
                </c:pt>
                <c:pt idx="49">
                  <c:v>9.68</c:v>
                </c:pt>
                <c:pt idx="50">
                  <c:v>9.68</c:v>
                </c:pt>
                <c:pt idx="51">
                  <c:v>9.68</c:v>
                </c:pt>
                <c:pt idx="52">
                  <c:v>9.68</c:v>
                </c:pt>
                <c:pt idx="53">
                  <c:v>9.68</c:v>
                </c:pt>
                <c:pt idx="54">
                  <c:v>9.68</c:v>
                </c:pt>
                <c:pt idx="55">
                  <c:v>9.68</c:v>
                </c:pt>
                <c:pt idx="56">
                  <c:v>9.68</c:v>
                </c:pt>
                <c:pt idx="57">
                  <c:v>9.68</c:v>
                </c:pt>
                <c:pt idx="58">
                  <c:v>9.68</c:v>
                </c:pt>
                <c:pt idx="59">
                  <c:v>9.68</c:v>
                </c:pt>
                <c:pt idx="60">
                  <c:v>9.68</c:v>
                </c:pt>
                <c:pt idx="61">
                  <c:v>9.68</c:v>
                </c:pt>
                <c:pt idx="62">
                  <c:v>9.68</c:v>
                </c:pt>
                <c:pt idx="63">
                  <c:v>9.68</c:v>
                </c:pt>
                <c:pt idx="64">
                  <c:v>9.68</c:v>
                </c:pt>
                <c:pt idx="65">
                  <c:v>9.68</c:v>
                </c:pt>
                <c:pt idx="66">
                  <c:v>9.68</c:v>
                </c:pt>
                <c:pt idx="67">
                  <c:v>9.68</c:v>
                </c:pt>
                <c:pt idx="68">
                  <c:v>9.68</c:v>
                </c:pt>
                <c:pt idx="69">
                  <c:v>9.68</c:v>
                </c:pt>
                <c:pt idx="70">
                  <c:v>9.68</c:v>
                </c:pt>
                <c:pt idx="71">
                  <c:v>9.68</c:v>
                </c:pt>
                <c:pt idx="72">
                  <c:v>9.68</c:v>
                </c:pt>
                <c:pt idx="73">
                  <c:v>9.68</c:v>
                </c:pt>
                <c:pt idx="74">
                  <c:v>9.68</c:v>
                </c:pt>
                <c:pt idx="75">
                  <c:v>9.68</c:v>
                </c:pt>
                <c:pt idx="76">
                  <c:v>9.68</c:v>
                </c:pt>
                <c:pt idx="77">
                  <c:v>9.68</c:v>
                </c:pt>
                <c:pt idx="78">
                  <c:v>9.68</c:v>
                </c:pt>
                <c:pt idx="79">
                  <c:v>9.68</c:v>
                </c:pt>
                <c:pt idx="80">
                  <c:v>9.68</c:v>
                </c:pt>
                <c:pt idx="81">
                  <c:v>9.68</c:v>
                </c:pt>
                <c:pt idx="82">
                  <c:v>9.68</c:v>
                </c:pt>
                <c:pt idx="83">
                  <c:v>9.68</c:v>
                </c:pt>
                <c:pt idx="84">
                  <c:v>9.68</c:v>
                </c:pt>
                <c:pt idx="85">
                  <c:v>9.68</c:v>
                </c:pt>
                <c:pt idx="86">
                  <c:v>9.68</c:v>
                </c:pt>
                <c:pt idx="87">
                  <c:v>9.68</c:v>
                </c:pt>
                <c:pt idx="88">
                  <c:v>9.68</c:v>
                </c:pt>
                <c:pt idx="89">
                  <c:v>9.7299999999999986</c:v>
                </c:pt>
                <c:pt idx="90">
                  <c:v>9.7299999999999986</c:v>
                </c:pt>
                <c:pt idx="91">
                  <c:v>9.7299999999999986</c:v>
                </c:pt>
                <c:pt idx="92">
                  <c:v>9.7299999999999986</c:v>
                </c:pt>
                <c:pt idx="93">
                  <c:v>9.7299999999999986</c:v>
                </c:pt>
                <c:pt idx="94">
                  <c:v>9.7299999999999986</c:v>
                </c:pt>
                <c:pt idx="95">
                  <c:v>9.7299999999999986</c:v>
                </c:pt>
                <c:pt idx="96">
                  <c:v>9.7299999999999986</c:v>
                </c:pt>
                <c:pt idx="97">
                  <c:v>9.7299999999999986</c:v>
                </c:pt>
                <c:pt idx="98">
                  <c:v>9.7200000000000024</c:v>
                </c:pt>
                <c:pt idx="99">
                  <c:v>9.7200000000000024</c:v>
                </c:pt>
                <c:pt idx="100">
                  <c:v>9.7200000000000024</c:v>
                </c:pt>
                <c:pt idx="101">
                  <c:v>9.7200000000000024</c:v>
                </c:pt>
                <c:pt idx="102">
                  <c:v>9.7200000000000024</c:v>
                </c:pt>
                <c:pt idx="103">
                  <c:v>9.7200000000000024</c:v>
                </c:pt>
                <c:pt idx="104">
                  <c:v>9.7200000000000024</c:v>
                </c:pt>
                <c:pt idx="105">
                  <c:v>9.7200000000000024</c:v>
                </c:pt>
                <c:pt idx="106">
                  <c:v>9.7200000000000024</c:v>
                </c:pt>
                <c:pt idx="107">
                  <c:v>9.7200000000000024</c:v>
                </c:pt>
                <c:pt idx="108">
                  <c:v>9.7200000000000024</c:v>
                </c:pt>
                <c:pt idx="109">
                  <c:v>9.7200000000000024</c:v>
                </c:pt>
                <c:pt idx="110">
                  <c:v>9.7200000000000024</c:v>
                </c:pt>
                <c:pt idx="111">
                  <c:v>9.7200000000000024</c:v>
                </c:pt>
                <c:pt idx="112">
                  <c:v>9.7200000000000024</c:v>
                </c:pt>
                <c:pt idx="113">
                  <c:v>9.7200000000000024</c:v>
                </c:pt>
                <c:pt idx="114">
                  <c:v>9.7200000000000024</c:v>
                </c:pt>
                <c:pt idx="115">
                  <c:v>9.7200000000000024</c:v>
                </c:pt>
                <c:pt idx="116">
                  <c:v>9.7200000000000024</c:v>
                </c:pt>
                <c:pt idx="117">
                  <c:v>9.7200000000000024</c:v>
                </c:pt>
                <c:pt idx="118">
                  <c:v>9.7200000000000024</c:v>
                </c:pt>
                <c:pt idx="119">
                  <c:v>9.7200000000000024</c:v>
                </c:pt>
                <c:pt idx="120">
                  <c:v>9.7200000000000024</c:v>
                </c:pt>
                <c:pt idx="121">
                  <c:v>9.7200000000000024</c:v>
                </c:pt>
                <c:pt idx="122">
                  <c:v>9.7200000000000024</c:v>
                </c:pt>
                <c:pt idx="123">
                  <c:v>9.7200000000000024</c:v>
                </c:pt>
                <c:pt idx="124">
                  <c:v>9.7200000000000024</c:v>
                </c:pt>
                <c:pt idx="125">
                  <c:v>9.7200000000000024</c:v>
                </c:pt>
                <c:pt idx="126">
                  <c:v>9.7200000000000024</c:v>
                </c:pt>
                <c:pt idx="127">
                  <c:v>9.7200000000000024</c:v>
                </c:pt>
                <c:pt idx="128">
                  <c:v>9.7200000000000024</c:v>
                </c:pt>
                <c:pt idx="129">
                  <c:v>9.7100000000000009</c:v>
                </c:pt>
                <c:pt idx="130">
                  <c:v>9.7100000000000009</c:v>
                </c:pt>
                <c:pt idx="131">
                  <c:v>9.7100000000000009</c:v>
                </c:pt>
                <c:pt idx="132">
                  <c:v>9.7100000000000009</c:v>
                </c:pt>
                <c:pt idx="133">
                  <c:v>9.7100000000000009</c:v>
                </c:pt>
                <c:pt idx="134">
                  <c:v>9.7100000000000009</c:v>
                </c:pt>
                <c:pt idx="135">
                  <c:v>9.7100000000000009</c:v>
                </c:pt>
                <c:pt idx="136">
                  <c:v>9.7100000000000009</c:v>
                </c:pt>
                <c:pt idx="137">
                  <c:v>9.7100000000000009</c:v>
                </c:pt>
                <c:pt idx="138">
                  <c:v>9.7100000000000009</c:v>
                </c:pt>
                <c:pt idx="139">
                  <c:v>9.7100000000000009</c:v>
                </c:pt>
                <c:pt idx="140">
                  <c:v>9.7100000000000009</c:v>
                </c:pt>
                <c:pt idx="141">
                  <c:v>9.7100000000000009</c:v>
                </c:pt>
                <c:pt idx="142">
                  <c:v>9.7100000000000009</c:v>
                </c:pt>
                <c:pt idx="143">
                  <c:v>9.7100000000000009</c:v>
                </c:pt>
                <c:pt idx="144">
                  <c:v>9.7100000000000009</c:v>
                </c:pt>
                <c:pt idx="145">
                  <c:v>9.7100000000000009</c:v>
                </c:pt>
                <c:pt idx="146">
                  <c:v>9.7100000000000009</c:v>
                </c:pt>
                <c:pt idx="147">
                  <c:v>9.7100000000000009</c:v>
                </c:pt>
                <c:pt idx="148">
                  <c:v>9.7100000000000009</c:v>
                </c:pt>
                <c:pt idx="149">
                  <c:v>9.7100000000000009</c:v>
                </c:pt>
                <c:pt idx="150">
                  <c:v>9.7100000000000009</c:v>
                </c:pt>
                <c:pt idx="151">
                  <c:v>9.7100000000000009</c:v>
                </c:pt>
                <c:pt idx="152">
                  <c:v>9.7100000000000009</c:v>
                </c:pt>
                <c:pt idx="153">
                  <c:v>9.7100000000000009</c:v>
                </c:pt>
                <c:pt idx="154">
                  <c:v>9.7100000000000009</c:v>
                </c:pt>
                <c:pt idx="155">
                  <c:v>9.7100000000000009</c:v>
                </c:pt>
                <c:pt idx="156">
                  <c:v>9.7100000000000009</c:v>
                </c:pt>
                <c:pt idx="157">
                  <c:v>9.7100000000000009</c:v>
                </c:pt>
                <c:pt idx="158">
                  <c:v>9.7100000000000009</c:v>
                </c:pt>
                <c:pt idx="159">
                  <c:v>9.7100000000000009</c:v>
                </c:pt>
                <c:pt idx="160">
                  <c:v>9.7100000000000009</c:v>
                </c:pt>
                <c:pt idx="161">
                  <c:v>9.7100000000000009</c:v>
                </c:pt>
                <c:pt idx="162">
                  <c:v>9.7100000000000009</c:v>
                </c:pt>
                <c:pt idx="163">
                  <c:v>9.7100000000000009</c:v>
                </c:pt>
                <c:pt idx="164">
                  <c:v>9.7100000000000009</c:v>
                </c:pt>
                <c:pt idx="165">
                  <c:v>9.7100000000000009</c:v>
                </c:pt>
                <c:pt idx="166">
                  <c:v>9.7100000000000009</c:v>
                </c:pt>
                <c:pt idx="167">
                  <c:v>9.7100000000000009</c:v>
                </c:pt>
                <c:pt idx="168">
                  <c:v>9.7100000000000009</c:v>
                </c:pt>
                <c:pt idx="169">
                  <c:v>9.7100000000000009</c:v>
                </c:pt>
                <c:pt idx="170">
                  <c:v>9.7100000000000009</c:v>
                </c:pt>
                <c:pt idx="171">
                  <c:v>9.7100000000000009</c:v>
                </c:pt>
                <c:pt idx="172">
                  <c:v>9.7100000000000009</c:v>
                </c:pt>
                <c:pt idx="173">
                  <c:v>9.7100000000000009</c:v>
                </c:pt>
                <c:pt idx="174">
                  <c:v>9.7100000000000009</c:v>
                </c:pt>
                <c:pt idx="175">
                  <c:v>9.7100000000000009</c:v>
                </c:pt>
                <c:pt idx="176">
                  <c:v>9.7100000000000009</c:v>
                </c:pt>
                <c:pt idx="177">
                  <c:v>9.7100000000000009</c:v>
                </c:pt>
                <c:pt idx="178">
                  <c:v>9.7100000000000009</c:v>
                </c:pt>
                <c:pt idx="179">
                  <c:v>9.7100000000000009</c:v>
                </c:pt>
                <c:pt idx="180">
                  <c:v>9.7100000000000009</c:v>
                </c:pt>
                <c:pt idx="181">
                  <c:v>9.7100000000000009</c:v>
                </c:pt>
                <c:pt idx="182">
                  <c:v>9.7100000000000009</c:v>
                </c:pt>
                <c:pt idx="183">
                  <c:v>9.7100000000000009</c:v>
                </c:pt>
                <c:pt idx="184">
                  <c:v>9.7100000000000009</c:v>
                </c:pt>
                <c:pt idx="185">
                  <c:v>9.7100000000000009</c:v>
                </c:pt>
                <c:pt idx="186">
                  <c:v>9.7100000000000009</c:v>
                </c:pt>
                <c:pt idx="187">
                  <c:v>9.7100000000000009</c:v>
                </c:pt>
                <c:pt idx="188">
                  <c:v>9.7100000000000009</c:v>
                </c:pt>
                <c:pt idx="189">
                  <c:v>9.7100000000000009</c:v>
                </c:pt>
                <c:pt idx="190">
                  <c:v>9.7000000000000011</c:v>
                </c:pt>
                <c:pt idx="191">
                  <c:v>9.7000000000000011</c:v>
                </c:pt>
                <c:pt idx="192">
                  <c:v>9.7000000000000011</c:v>
                </c:pt>
                <c:pt idx="193">
                  <c:v>9.7000000000000011</c:v>
                </c:pt>
                <c:pt idx="194">
                  <c:v>9.7000000000000011</c:v>
                </c:pt>
                <c:pt idx="195">
                  <c:v>9.7000000000000011</c:v>
                </c:pt>
                <c:pt idx="196">
                  <c:v>9.7000000000000011</c:v>
                </c:pt>
                <c:pt idx="197">
                  <c:v>9.7000000000000011</c:v>
                </c:pt>
                <c:pt idx="198">
                  <c:v>9.7000000000000011</c:v>
                </c:pt>
                <c:pt idx="199">
                  <c:v>9.7000000000000011</c:v>
                </c:pt>
                <c:pt idx="200">
                  <c:v>9.7000000000000011</c:v>
                </c:pt>
                <c:pt idx="201">
                  <c:v>9.7000000000000011</c:v>
                </c:pt>
                <c:pt idx="202">
                  <c:v>9.7000000000000011</c:v>
                </c:pt>
                <c:pt idx="203">
                  <c:v>9.7000000000000011</c:v>
                </c:pt>
                <c:pt idx="204">
                  <c:v>9.7000000000000011</c:v>
                </c:pt>
                <c:pt idx="205">
                  <c:v>9.7000000000000011</c:v>
                </c:pt>
                <c:pt idx="206">
                  <c:v>9.7000000000000011</c:v>
                </c:pt>
                <c:pt idx="207">
                  <c:v>9.7000000000000011</c:v>
                </c:pt>
                <c:pt idx="208">
                  <c:v>9.7000000000000011</c:v>
                </c:pt>
                <c:pt idx="209">
                  <c:v>9.7000000000000011</c:v>
                </c:pt>
                <c:pt idx="210">
                  <c:v>9.7000000000000011</c:v>
                </c:pt>
                <c:pt idx="211">
                  <c:v>9.7000000000000011</c:v>
                </c:pt>
                <c:pt idx="212">
                  <c:v>9.7000000000000011</c:v>
                </c:pt>
                <c:pt idx="213">
                  <c:v>9.7000000000000011</c:v>
                </c:pt>
                <c:pt idx="214">
                  <c:v>9.7000000000000011</c:v>
                </c:pt>
                <c:pt idx="215">
                  <c:v>9.7000000000000011</c:v>
                </c:pt>
                <c:pt idx="216">
                  <c:v>9.7000000000000011</c:v>
                </c:pt>
                <c:pt idx="217">
                  <c:v>9.7000000000000011</c:v>
                </c:pt>
                <c:pt idx="218">
                  <c:v>9.7000000000000011</c:v>
                </c:pt>
                <c:pt idx="219">
                  <c:v>9.7000000000000011</c:v>
                </c:pt>
                <c:pt idx="220">
                  <c:v>9.7000000000000011</c:v>
                </c:pt>
                <c:pt idx="221">
                  <c:v>9.7000000000000011</c:v>
                </c:pt>
                <c:pt idx="222">
                  <c:v>9.7000000000000011</c:v>
                </c:pt>
                <c:pt idx="223">
                  <c:v>9.7000000000000011</c:v>
                </c:pt>
                <c:pt idx="224">
                  <c:v>9.7000000000000011</c:v>
                </c:pt>
                <c:pt idx="225">
                  <c:v>9.7000000000000011</c:v>
                </c:pt>
                <c:pt idx="226">
                  <c:v>9.7000000000000011</c:v>
                </c:pt>
                <c:pt idx="227">
                  <c:v>9.7000000000000011</c:v>
                </c:pt>
                <c:pt idx="228">
                  <c:v>9.7000000000000011</c:v>
                </c:pt>
                <c:pt idx="229">
                  <c:v>9.7000000000000011</c:v>
                </c:pt>
                <c:pt idx="230">
                  <c:v>9.7000000000000011</c:v>
                </c:pt>
                <c:pt idx="231">
                  <c:v>9.7000000000000011</c:v>
                </c:pt>
                <c:pt idx="232">
                  <c:v>9.7000000000000011</c:v>
                </c:pt>
                <c:pt idx="233">
                  <c:v>9.7000000000000011</c:v>
                </c:pt>
                <c:pt idx="234">
                  <c:v>9.7000000000000011</c:v>
                </c:pt>
                <c:pt idx="235">
                  <c:v>9.7000000000000011</c:v>
                </c:pt>
                <c:pt idx="236">
                  <c:v>9.7000000000000011</c:v>
                </c:pt>
                <c:pt idx="237">
                  <c:v>9.7000000000000011</c:v>
                </c:pt>
                <c:pt idx="238">
                  <c:v>9.7000000000000011</c:v>
                </c:pt>
                <c:pt idx="239">
                  <c:v>9.7000000000000011</c:v>
                </c:pt>
                <c:pt idx="240">
                  <c:v>9.7000000000000011</c:v>
                </c:pt>
                <c:pt idx="241">
                  <c:v>9.7000000000000011</c:v>
                </c:pt>
                <c:pt idx="242">
                  <c:v>9.7000000000000011</c:v>
                </c:pt>
                <c:pt idx="243">
                  <c:v>9.7000000000000011</c:v>
                </c:pt>
                <c:pt idx="244">
                  <c:v>9.7000000000000011</c:v>
                </c:pt>
                <c:pt idx="245">
                  <c:v>9.7000000000000011</c:v>
                </c:pt>
                <c:pt idx="246">
                  <c:v>9.7000000000000011</c:v>
                </c:pt>
                <c:pt idx="247">
                  <c:v>9.7000000000000011</c:v>
                </c:pt>
                <c:pt idx="248">
                  <c:v>9.7000000000000011</c:v>
                </c:pt>
                <c:pt idx="249">
                  <c:v>9.7000000000000011</c:v>
                </c:pt>
                <c:pt idx="250">
                  <c:v>9.7000000000000011</c:v>
                </c:pt>
                <c:pt idx="251">
                  <c:v>9.7000000000000011</c:v>
                </c:pt>
                <c:pt idx="252">
                  <c:v>9.7000000000000011</c:v>
                </c:pt>
                <c:pt idx="253">
                  <c:v>9.7000000000000011</c:v>
                </c:pt>
                <c:pt idx="254">
                  <c:v>9.7000000000000011</c:v>
                </c:pt>
                <c:pt idx="255">
                  <c:v>9.7000000000000011</c:v>
                </c:pt>
                <c:pt idx="256">
                  <c:v>9.7000000000000011</c:v>
                </c:pt>
                <c:pt idx="257">
                  <c:v>9.7000000000000011</c:v>
                </c:pt>
                <c:pt idx="258">
                  <c:v>9.7000000000000011</c:v>
                </c:pt>
                <c:pt idx="259">
                  <c:v>9.7000000000000011</c:v>
                </c:pt>
                <c:pt idx="260">
                  <c:v>9.7000000000000011</c:v>
                </c:pt>
                <c:pt idx="261">
                  <c:v>9.7000000000000011</c:v>
                </c:pt>
                <c:pt idx="262">
                  <c:v>9.7000000000000011</c:v>
                </c:pt>
                <c:pt idx="263">
                  <c:v>9.7000000000000011</c:v>
                </c:pt>
                <c:pt idx="264">
                  <c:v>9.7000000000000011</c:v>
                </c:pt>
                <c:pt idx="265">
                  <c:v>9.7000000000000011</c:v>
                </c:pt>
                <c:pt idx="266">
                  <c:v>9.7000000000000011</c:v>
                </c:pt>
                <c:pt idx="267">
                  <c:v>9.7000000000000011</c:v>
                </c:pt>
                <c:pt idx="268">
                  <c:v>9.7000000000000011</c:v>
                </c:pt>
                <c:pt idx="269">
                  <c:v>9.7000000000000011</c:v>
                </c:pt>
                <c:pt idx="270">
                  <c:v>9.7000000000000011</c:v>
                </c:pt>
                <c:pt idx="271">
                  <c:v>9.7000000000000011</c:v>
                </c:pt>
                <c:pt idx="272">
                  <c:v>9.7000000000000011</c:v>
                </c:pt>
                <c:pt idx="273">
                  <c:v>9.7000000000000011</c:v>
                </c:pt>
                <c:pt idx="274">
                  <c:v>9.7000000000000011</c:v>
                </c:pt>
                <c:pt idx="275">
                  <c:v>9.7000000000000011</c:v>
                </c:pt>
                <c:pt idx="276">
                  <c:v>9.7000000000000011</c:v>
                </c:pt>
                <c:pt idx="277">
                  <c:v>9.7000000000000011</c:v>
                </c:pt>
                <c:pt idx="278">
                  <c:v>9.7000000000000011</c:v>
                </c:pt>
                <c:pt idx="279">
                  <c:v>9.7000000000000011</c:v>
                </c:pt>
                <c:pt idx="280">
                  <c:v>9.7000000000000011</c:v>
                </c:pt>
                <c:pt idx="281">
                  <c:v>9.7000000000000011</c:v>
                </c:pt>
                <c:pt idx="282">
                  <c:v>9.7000000000000011</c:v>
                </c:pt>
                <c:pt idx="283">
                  <c:v>9.7000000000000011</c:v>
                </c:pt>
                <c:pt idx="284">
                  <c:v>9.7000000000000011</c:v>
                </c:pt>
                <c:pt idx="285">
                  <c:v>9.7000000000000011</c:v>
                </c:pt>
                <c:pt idx="286">
                  <c:v>9.7000000000000011</c:v>
                </c:pt>
                <c:pt idx="287">
                  <c:v>9.7000000000000011</c:v>
                </c:pt>
                <c:pt idx="288">
                  <c:v>9.7000000000000011</c:v>
                </c:pt>
                <c:pt idx="289">
                  <c:v>9.7000000000000011</c:v>
                </c:pt>
                <c:pt idx="290">
                  <c:v>9.7000000000000011</c:v>
                </c:pt>
                <c:pt idx="291">
                  <c:v>9.7000000000000011</c:v>
                </c:pt>
                <c:pt idx="292">
                  <c:v>9.7000000000000011</c:v>
                </c:pt>
                <c:pt idx="293">
                  <c:v>9.7000000000000011</c:v>
                </c:pt>
                <c:pt idx="294">
                  <c:v>9.7000000000000011</c:v>
                </c:pt>
                <c:pt idx="295">
                  <c:v>9.7000000000000011</c:v>
                </c:pt>
                <c:pt idx="296">
                  <c:v>9.7000000000000011</c:v>
                </c:pt>
                <c:pt idx="297">
                  <c:v>9.7000000000000011</c:v>
                </c:pt>
                <c:pt idx="298">
                  <c:v>9.7000000000000011</c:v>
                </c:pt>
                <c:pt idx="299">
                  <c:v>9.7000000000000011</c:v>
                </c:pt>
                <c:pt idx="300">
                  <c:v>9.7000000000000011</c:v>
                </c:pt>
                <c:pt idx="301">
                  <c:v>9.7000000000000011</c:v>
                </c:pt>
                <c:pt idx="302">
                  <c:v>9.7000000000000011</c:v>
                </c:pt>
                <c:pt idx="303">
                  <c:v>9.7000000000000011</c:v>
                </c:pt>
                <c:pt idx="304">
                  <c:v>9.7000000000000011</c:v>
                </c:pt>
                <c:pt idx="305">
                  <c:v>9.7000000000000011</c:v>
                </c:pt>
                <c:pt idx="306">
                  <c:v>9.7000000000000011</c:v>
                </c:pt>
                <c:pt idx="307">
                  <c:v>9.7000000000000011</c:v>
                </c:pt>
                <c:pt idx="308">
                  <c:v>9.7000000000000011</c:v>
                </c:pt>
                <c:pt idx="309">
                  <c:v>9.7000000000000011</c:v>
                </c:pt>
                <c:pt idx="310">
                  <c:v>9.7000000000000011</c:v>
                </c:pt>
                <c:pt idx="311">
                  <c:v>9.7000000000000011</c:v>
                </c:pt>
                <c:pt idx="312">
                  <c:v>9.7000000000000011</c:v>
                </c:pt>
                <c:pt idx="313">
                  <c:v>9.7000000000000011</c:v>
                </c:pt>
                <c:pt idx="314">
                  <c:v>9.7000000000000011</c:v>
                </c:pt>
                <c:pt idx="315">
                  <c:v>9.7000000000000011</c:v>
                </c:pt>
                <c:pt idx="316">
                  <c:v>9.7000000000000011</c:v>
                </c:pt>
                <c:pt idx="317">
                  <c:v>9.7000000000000011</c:v>
                </c:pt>
                <c:pt idx="318">
                  <c:v>9.7000000000000011</c:v>
                </c:pt>
                <c:pt idx="319">
                  <c:v>9.7000000000000011</c:v>
                </c:pt>
                <c:pt idx="320">
                  <c:v>9.7000000000000011</c:v>
                </c:pt>
                <c:pt idx="321">
                  <c:v>9.7000000000000011</c:v>
                </c:pt>
                <c:pt idx="322">
                  <c:v>9.7000000000000011</c:v>
                </c:pt>
                <c:pt idx="323">
                  <c:v>9.7000000000000011</c:v>
                </c:pt>
                <c:pt idx="324">
                  <c:v>9.7000000000000011</c:v>
                </c:pt>
                <c:pt idx="325">
                  <c:v>9.7000000000000011</c:v>
                </c:pt>
                <c:pt idx="326">
                  <c:v>9.7000000000000011</c:v>
                </c:pt>
                <c:pt idx="327">
                  <c:v>9.7000000000000011</c:v>
                </c:pt>
                <c:pt idx="328">
                  <c:v>9.7000000000000011</c:v>
                </c:pt>
                <c:pt idx="329">
                  <c:v>9.7000000000000011</c:v>
                </c:pt>
                <c:pt idx="330">
                  <c:v>9.7000000000000011</c:v>
                </c:pt>
                <c:pt idx="331">
                  <c:v>9.7000000000000011</c:v>
                </c:pt>
                <c:pt idx="332">
                  <c:v>9.7000000000000011</c:v>
                </c:pt>
                <c:pt idx="333">
                  <c:v>9.7000000000000011</c:v>
                </c:pt>
                <c:pt idx="334">
                  <c:v>9.7000000000000011</c:v>
                </c:pt>
                <c:pt idx="335">
                  <c:v>9.7000000000000011</c:v>
                </c:pt>
                <c:pt idx="336">
                  <c:v>9.7000000000000011</c:v>
                </c:pt>
                <c:pt idx="337">
                  <c:v>9.7000000000000011</c:v>
                </c:pt>
                <c:pt idx="338">
                  <c:v>9.7000000000000011</c:v>
                </c:pt>
                <c:pt idx="339">
                  <c:v>9.7000000000000011</c:v>
                </c:pt>
                <c:pt idx="340">
                  <c:v>9.7000000000000011</c:v>
                </c:pt>
                <c:pt idx="341">
                  <c:v>9.7000000000000011</c:v>
                </c:pt>
                <c:pt idx="342">
                  <c:v>9.7000000000000011</c:v>
                </c:pt>
                <c:pt idx="343">
                  <c:v>9.7000000000000011</c:v>
                </c:pt>
                <c:pt idx="344">
                  <c:v>9.7000000000000011</c:v>
                </c:pt>
                <c:pt idx="345">
                  <c:v>9.7000000000000011</c:v>
                </c:pt>
                <c:pt idx="346">
                  <c:v>9.7000000000000011</c:v>
                </c:pt>
                <c:pt idx="347">
                  <c:v>9.7000000000000011</c:v>
                </c:pt>
                <c:pt idx="348">
                  <c:v>9.7000000000000011</c:v>
                </c:pt>
                <c:pt idx="349">
                  <c:v>9.7000000000000011</c:v>
                </c:pt>
                <c:pt idx="350">
                  <c:v>9.7000000000000011</c:v>
                </c:pt>
                <c:pt idx="351">
                  <c:v>9.7000000000000011</c:v>
                </c:pt>
                <c:pt idx="352">
                  <c:v>9.7000000000000011</c:v>
                </c:pt>
                <c:pt idx="353">
                  <c:v>9.7000000000000011</c:v>
                </c:pt>
                <c:pt idx="354">
                  <c:v>9.7000000000000011</c:v>
                </c:pt>
                <c:pt idx="355">
                  <c:v>9.7000000000000011</c:v>
                </c:pt>
                <c:pt idx="356">
                  <c:v>9.7000000000000011</c:v>
                </c:pt>
                <c:pt idx="357">
                  <c:v>9.7000000000000011</c:v>
                </c:pt>
                <c:pt idx="358">
                  <c:v>9.7000000000000011</c:v>
                </c:pt>
                <c:pt idx="359">
                  <c:v>9.7000000000000011</c:v>
                </c:pt>
                <c:pt idx="360">
                  <c:v>9.7000000000000011</c:v>
                </c:pt>
                <c:pt idx="361">
                  <c:v>9.69</c:v>
                </c:pt>
                <c:pt idx="362">
                  <c:v>9.69</c:v>
                </c:pt>
                <c:pt idx="363">
                  <c:v>9.69</c:v>
                </c:pt>
                <c:pt idx="364">
                  <c:v>9.69</c:v>
                </c:pt>
                <c:pt idx="365">
                  <c:v>9.69</c:v>
                </c:pt>
                <c:pt idx="366">
                  <c:v>9.69</c:v>
                </c:pt>
                <c:pt idx="367">
                  <c:v>9.69</c:v>
                </c:pt>
                <c:pt idx="368">
                  <c:v>9.69</c:v>
                </c:pt>
                <c:pt idx="369">
                  <c:v>9.69</c:v>
                </c:pt>
                <c:pt idx="370">
                  <c:v>9.69</c:v>
                </c:pt>
                <c:pt idx="371">
                  <c:v>9.69</c:v>
                </c:pt>
                <c:pt idx="372">
                  <c:v>9.69</c:v>
                </c:pt>
                <c:pt idx="373">
                  <c:v>9.69</c:v>
                </c:pt>
                <c:pt idx="374">
                  <c:v>9.69</c:v>
                </c:pt>
                <c:pt idx="375">
                  <c:v>9.69</c:v>
                </c:pt>
                <c:pt idx="376">
                  <c:v>9.69</c:v>
                </c:pt>
                <c:pt idx="377">
                  <c:v>9.69</c:v>
                </c:pt>
                <c:pt idx="378">
                  <c:v>9.69</c:v>
                </c:pt>
                <c:pt idx="379">
                  <c:v>9.69</c:v>
                </c:pt>
                <c:pt idx="380">
                  <c:v>9.69</c:v>
                </c:pt>
                <c:pt idx="381">
                  <c:v>9.69</c:v>
                </c:pt>
                <c:pt idx="382">
                  <c:v>9.69</c:v>
                </c:pt>
                <c:pt idx="383">
                  <c:v>9.69</c:v>
                </c:pt>
                <c:pt idx="384">
                  <c:v>9.69</c:v>
                </c:pt>
                <c:pt idx="385">
                  <c:v>9.69</c:v>
                </c:pt>
                <c:pt idx="386">
                  <c:v>9.69</c:v>
                </c:pt>
                <c:pt idx="387">
                  <c:v>9.69</c:v>
                </c:pt>
                <c:pt idx="388">
                  <c:v>9.69</c:v>
                </c:pt>
                <c:pt idx="389">
                  <c:v>9.69</c:v>
                </c:pt>
                <c:pt idx="390">
                  <c:v>9.69</c:v>
                </c:pt>
                <c:pt idx="391">
                  <c:v>9.69</c:v>
                </c:pt>
                <c:pt idx="392">
                  <c:v>9.69</c:v>
                </c:pt>
                <c:pt idx="393">
                  <c:v>9.69</c:v>
                </c:pt>
                <c:pt idx="394">
                  <c:v>9.69</c:v>
                </c:pt>
                <c:pt idx="395">
                  <c:v>9.69</c:v>
                </c:pt>
                <c:pt idx="396">
                  <c:v>9.69</c:v>
                </c:pt>
                <c:pt idx="397">
                  <c:v>9.69</c:v>
                </c:pt>
                <c:pt idx="398">
                  <c:v>9.69</c:v>
                </c:pt>
                <c:pt idx="399">
                  <c:v>9.69</c:v>
                </c:pt>
                <c:pt idx="400">
                  <c:v>9.69</c:v>
                </c:pt>
                <c:pt idx="401">
                  <c:v>9.69</c:v>
                </c:pt>
                <c:pt idx="402">
                  <c:v>9.69</c:v>
                </c:pt>
                <c:pt idx="403">
                  <c:v>9.69</c:v>
                </c:pt>
                <c:pt idx="404">
                  <c:v>9.69</c:v>
                </c:pt>
                <c:pt idx="405">
                  <c:v>9.69</c:v>
                </c:pt>
                <c:pt idx="406">
                  <c:v>9.69</c:v>
                </c:pt>
                <c:pt idx="407">
                  <c:v>9.69</c:v>
                </c:pt>
                <c:pt idx="408">
                  <c:v>9.69</c:v>
                </c:pt>
                <c:pt idx="409">
                  <c:v>9.69</c:v>
                </c:pt>
                <c:pt idx="410">
                  <c:v>9.69</c:v>
                </c:pt>
                <c:pt idx="411">
                  <c:v>9.69</c:v>
                </c:pt>
                <c:pt idx="412">
                  <c:v>9.69</c:v>
                </c:pt>
                <c:pt idx="413">
                  <c:v>9.69</c:v>
                </c:pt>
                <c:pt idx="414">
                  <c:v>9.69</c:v>
                </c:pt>
                <c:pt idx="415">
                  <c:v>9.69</c:v>
                </c:pt>
                <c:pt idx="416">
                  <c:v>9.69</c:v>
                </c:pt>
                <c:pt idx="417">
                  <c:v>9.69</c:v>
                </c:pt>
                <c:pt idx="418">
                  <c:v>9.69</c:v>
                </c:pt>
                <c:pt idx="419">
                  <c:v>9.69</c:v>
                </c:pt>
                <c:pt idx="420">
                  <c:v>9.69</c:v>
                </c:pt>
                <c:pt idx="421">
                  <c:v>9.69</c:v>
                </c:pt>
                <c:pt idx="422">
                  <c:v>9.69</c:v>
                </c:pt>
                <c:pt idx="423">
                  <c:v>9.69</c:v>
                </c:pt>
                <c:pt idx="424">
                  <c:v>9.69</c:v>
                </c:pt>
                <c:pt idx="425">
                  <c:v>9.69</c:v>
                </c:pt>
                <c:pt idx="426">
                  <c:v>9.69</c:v>
                </c:pt>
                <c:pt idx="427">
                  <c:v>9.69</c:v>
                </c:pt>
                <c:pt idx="428">
                  <c:v>9.69</c:v>
                </c:pt>
                <c:pt idx="429">
                  <c:v>9.69</c:v>
                </c:pt>
                <c:pt idx="430">
                  <c:v>9.69</c:v>
                </c:pt>
                <c:pt idx="431">
                  <c:v>9.69</c:v>
                </c:pt>
                <c:pt idx="432">
                  <c:v>9.69</c:v>
                </c:pt>
                <c:pt idx="433">
                  <c:v>9.69</c:v>
                </c:pt>
                <c:pt idx="434">
                  <c:v>9.69</c:v>
                </c:pt>
                <c:pt idx="435">
                  <c:v>9.69</c:v>
                </c:pt>
                <c:pt idx="436">
                  <c:v>9.69</c:v>
                </c:pt>
                <c:pt idx="437">
                  <c:v>9.69</c:v>
                </c:pt>
                <c:pt idx="438">
                  <c:v>9.69</c:v>
                </c:pt>
                <c:pt idx="439">
                  <c:v>9.69</c:v>
                </c:pt>
                <c:pt idx="440">
                  <c:v>9.69</c:v>
                </c:pt>
                <c:pt idx="441">
                  <c:v>9.69</c:v>
                </c:pt>
                <c:pt idx="442">
                  <c:v>9.69</c:v>
                </c:pt>
                <c:pt idx="443">
                  <c:v>9.69</c:v>
                </c:pt>
                <c:pt idx="444">
                  <c:v>9.69</c:v>
                </c:pt>
                <c:pt idx="445">
                  <c:v>9.69</c:v>
                </c:pt>
                <c:pt idx="446">
                  <c:v>9.69</c:v>
                </c:pt>
                <c:pt idx="447">
                  <c:v>9.69</c:v>
                </c:pt>
                <c:pt idx="448">
                  <c:v>9.69</c:v>
                </c:pt>
                <c:pt idx="449">
                  <c:v>9.69</c:v>
                </c:pt>
                <c:pt idx="450">
                  <c:v>9.69</c:v>
                </c:pt>
                <c:pt idx="451">
                  <c:v>9.69</c:v>
                </c:pt>
                <c:pt idx="452">
                  <c:v>9.69</c:v>
                </c:pt>
                <c:pt idx="453">
                  <c:v>9.69</c:v>
                </c:pt>
                <c:pt idx="454">
                  <c:v>9.69</c:v>
                </c:pt>
                <c:pt idx="455">
                  <c:v>9.69</c:v>
                </c:pt>
                <c:pt idx="456">
                  <c:v>9.69</c:v>
                </c:pt>
                <c:pt idx="457">
                  <c:v>9.69</c:v>
                </c:pt>
                <c:pt idx="458">
                  <c:v>9.69</c:v>
                </c:pt>
                <c:pt idx="459">
                  <c:v>9.69</c:v>
                </c:pt>
                <c:pt idx="460">
                  <c:v>9.69</c:v>
                </c:pt>
                <c:pt idx="461">
                  <c:v>9.69</c:v>
                </c:pt>
                <c:pt idx="462">
                  <c:v>9.69</c:v>
                </c:pt>
                <c:pt idx="463">
                  <c:v>9.69</c:v>
                </c:pt>
                <c:pt idx="464">
                  <c:v>9.69</c:v>
                </c:pt>
                <c:pt idx="465">
                  <c:v>9.69</c:v>
                </c:pt>
                <c:pt idx="466">
                  <c:v>9.69</c:v>
                </c:pt>
                <c:pt idx="467">
                  <c:v>9.69</c:v>
                </c:pt>
                <c:pt idx="468">
                  <c:v>9.69</c:v>
                </c:pt>
                <c:pt idx="469">
                  <c:v>9.69</c:v>
                </c:pt>
                <c:pt idx="470">
                  <c:v>9.69</c:v>
                </c:pt>
                <c:pt idx="471">
                  <c:v>9.69</c:v>
                </c:pt>
                <c:pt idx="472">
                  <c:v>9.69</c:v>
                </c:pt>
                <c:pt idx="473">
                  <c:v>9.69</c:v>
                </c:pt>
                <c:pt idx="474">
                  <c:v>9.69</c:v>
                </c:pt>
                <c:pt idx="475">
                  <c:v>9.69</c:v>
                </c:pt>
                <c:pt idx="476">
                  <c:v>9.69</c:v>
                </c:pt>
                <c:pt idx="477">
                  <c:v>9.69</c:v>
                </c:pt>
                <c:pt idx="478">
                  <c:v>9.69</c:v>
                </c:pt>
                <c:pt idx="479">
                  <c:v>9.69</c:v>
                </c:pt>
                <c:pt idx="480">
                  <c:v>9.69</c:v>
                </c:pt>
                <c:pt idx="481">
                  <c:v>9.69</c:v>
                </c:pt>
                <c:pt idx="482">
                  <c:v>9.69</c:v>
                </c:pt>
                <c:pt idx="483">
                  <c:v>9.69</c:v>
                </c:pt>
                <c:pt idx="484">
                  <c:v>9.69</c:v>
                </c:pt>
                <c:pt idx="485">
                  <c:v>9.69</c:v>
                </c:pt>
                <c:pt idx="486">
                  <c:v>9.69</c:v>
                </c:pt>
                <c:pt idx="487">
                  <c:v>9.69</c:v>
                </c:pt>
                <c:pt idx="488">
                  <c:v>9.69</c:v>
                </c:pt>
                <c:pt idx="489">
                  <c:v>9.69</c:v>
                </c:pt>
                <c:pt idx="490">
                  <c:v>9.69</c:v>
                </c:pt>
                <c:pt idx="491">
                  <c:v>9.69</c:v>
                </c:pt>
                <c:pt idx="492">
                  <c:v>9.69</c:v>
                </c:pt>
                <c:pt idx="493">
                  <c:v>9.69</c:v>
                </c:pt>
                <c:pt idx="494">
                  <c:v>9.69</c:v>
                </c:pt>
                <c:pt idx="495">
                  <c:v>9.69</c:v>
                </c:pt>
                <c:pt idx="496">
                  <c:v>9.69</c:v>
                </c:pt>
                <c:pt idx="497">
                  <c:v>9.69</c:v>
                </c:pt>
                <c:pt idx="498">
                  <c:v>9.69</c:v>
                </c:pt>
                <c:pt idx="499">
                  <c:v>9.69</c:v>
                </c:pt>
                <c:pt idx="500">
                  <c:v>9.69</c:v>
                </c:pt>
                <c:pt idx="501">
                  <c:v>9.69</c:v>
                </c:pt>
                <c:pt idx="502">
                  <c:v>9.69</c:v>
                </c:pt>
                <c:pt idx="503">
                  <c:v>9.69</c:v>
                </c:pt>
                <c:pt idx="504">
                  <c:v>9.69</c:v>
                </c:pt>
                <c:pt idx="505">
                  <c:v>9.69</c:v>
                </c:pt>
                <c:pt idx="506">
                  <c:v>9.69</c:v>
                </c:pt>
                <c:pt idx="507">
                  <c:v>9.69</c:v>
                </c:pt>
                <c:pt idx="508">
                  <c:v>9.69</c:v>
                </c:pt>
                <c:pt idx="509">
                  <c:v>9.69</c:v>
                </c:pt>
                <c:pt idx="510">
                  <c:v>9.69</c:v>
                </c:pt>
                <c:pt idx="511">
                  <c:v>9.69</c:v>
                </c:pt>
                <c:pt idx="512">
                  <c:v>9.69</c:v>
                </c:pt>
                <c:pt idx="513">
                  <c:v>9.69</c:v>
                </c:pt>
                <c:pt idx="514">
                  <c:v>9.69</c:v>
                </c:pt>
                <c:pt idx="515">
                  <c:v>9.69</c:v>
                </c:pt>
                <c:pt idx="516">
                  <c:v>9.69</c:v>
                </c:pt>
                <c:pt idx="517">
                  <c:v>9.69</c:v>
                </c:pt>
                <c:pt idx="518">
                  <c:v>9.69</c:v>
                </c:pt>
                <c:pt idx="519">
                  <c:v>9.69</c:v>
                </c:pt>
                <c:pt idx="520">
                  <c:v>9.69</c:v>
                </c:pt>
                <c:pt idx="521">
                  <c:v>9.69</c:v>
                </c:pt>
                <c:pt idx="522">
                  <c:v>9.69</c:v>
                </c:pt>
                <c:pt idx="523">
                  <c:v>9.69</c:v>
                </c:pt>
                <c:pt idx="524">
                  <c:v>9.69</c:v>
                </c:pt>
                <c:pt idx="525">
                  <c:v>9.69</c:v>
                </c:pt>
                <c:pt idx="526">
                  <c:v>9.69</c:v>
                </c:pt>
                <c:pt idx="527">
                  <c:v>9.69</c:v>
                </c:pt>
                <c:pt idx="528">
                  <c:v>9.69</c:v>
                </c:pt>
                <c:pt idx="529">
                  <c:v>9.69</c:v>
                </c:pt>
                <c:pt idx="530">
                  <c:v>9.69</c:v>
                </c:pt>
                <c:pt idx="531">
                  <c:v>9.69</c:v>
                </c:pt>
                <c:pt idx="532">
                  <c:v>9.69</c:v>
                </c:pt>
                <c:pt idx="533">
                  <c:v>9.69</c:v>
                </c:pt>
                <c:pt idx="534">
                  <c:v>9.69</c:v>
                </c:pt>
                <c:pt idx="535">
                  <c:v>9.69</c:v>
                </c:pt>
                <c:pt idx="536">
                  <c:v>9.69</c:v>
                </c:pt>
                <c:pt idx="537">
                  <c:v>9.69</c:v>
                </c:pt>
                <c:pt idx="538">
                  <c:v>9.69</c:v>
                </c:pt>
                <c:pt idx="539">
                  <c:v>9.69</c:v>
                </c:pt>
                <c:pt idx="540">
                  <c:v>9.69</c:v>
                </c:pt>
                <c:pt idx="541">
                  <c:v>9.69</c:v>
                </c:pt>
                <c:pt idx="542">
                  <c:v>9.69</c:v>
                </c:pt>
                <c:pt idx="543">
                  <c:v>9.69</c:v>
                </c:pt>
                <c:pt idx="544">
                  <c:v>9.69</c:v>
                </c:pt>
                <c:pt idx="545">
                  <c:v>9.69</c:v>
                </c:pt>
                <c:pt idx="546">
                  <c:v>9.69</c:v>
                </c:pt>
                <c:pt idx="547">
                  <c:v>9.69</c:v>
                </c:pt>
                <c:pt idx="548">
                  <c:v>9.69</c:v>
                </c:pt>
                <c:pt idx="549">
                  <c:v>9.69</c:v>
                </c:pt>
                <c:pt idx="550">
                  <c:v>9.69</c:v>
                </c:pt>
                <c:pt idx="551">
                  <c:v>9.69</c:v>
                </c:pt>
                <c:pt idx="552">
                  <c:v>9.69</c:v>
                </c:pt>
                <c:pt idx="553">
                  <c:v>9.69</c:v>
                </c:pt>
                <c:pt idx="554">
                  <c:v>9.69</c:v>
                </c:pt>
                <c:pt idx="555">
                  <c:v>9.69</c:v>
                </c:pt>
                <c:pt idx="556">
                  <c:v>9.69</c:v>
                </c:pt>
                <c:pt idx="557">
                  <c:v>9.69</c:v>
                </c:pt>
                <c:pt idx="558">
                  <c:v>9.69</c:v>
                </c:pt>
                <c:pt idx="559">
                  <c:v>9.69</c:v>
                </c:pt>
                <c:pt idx="560">
                  <c:v>9.69</c:v>
                </c:pt>
                <c:pt idx="561">
                  <c:v>9.69</c:v>
                </c:pt>
                <c:pt idx="562">
                  <c:v>9.69</c:v>
                </c:pt>
                <c:pt idx="563">
                  <c:v>9.69</c:v>
                </c:pt>
                <c:pt idx="564">
                  <c:v>9.69</c:v>
                </c:pt>
                <c:pt idx="565">
                  <c:v>9.69</c:v>
                </c:pt>
                <c:pt idx="566">
                  <c:v>9.69</c:v>
                </c:pt>
                <c:pt idx="567">
                  <c:v>9.69</c:v>
                </c:pt>
                <c:pt idx="568">
                  <c:v>9.69</c:v>
                </c:pt>
                <c:pt idx="569">
                  <c:v>9.69</c:v>
                </c:pt>
                <c:pt idx="570">
                  <c:v>9.69</c:v>
                </c:pt>
                <c:pt idx="571">
                  <c:v>9.69</c:v>
                </c:pt>
                <c:pt idx="572">
                  <c:v>9.69</c:v>
                </c:pt>
                <c:pt idx="573">
                  <c:v>9.69</c:v>
                </c:pt>
                <c:pt idx="574">
                  <c:v>9.69</c:v>
                </c:pt>
                <c:pt idx="575">
                  <c:v>9.69</c:v>
                </c:pt>
                <c:pt idx="576">
                  <c:v>9.69</c:v>
                </c:pt>
                <c:pt idx="577">
                  <c:v>9.69</c:v>
                </c:pt>
                <c:pt idx="578">
                  <c:v>9.69</c:v>
                </c:pt>
                <c:pt idx="579">
                  <c:v>9.69</c:v>
                </c:pt>
                <c:pt idx="580">
                  <c:v>9.69</c:v>
                </c:pt>
                <c:pt idx="581">
                  <c:v>9.69</c:v>
                </c:pt>
                <c:pt idx="582">
                  <c:v>9.69</c:v>
                </c:pt>
                <c:pt idx="583">
                  <c:v>9.69</c:v>
                </c:pt>
                <c:pt idx="584">
                  <c:v>9.69</c:v>
                </c:pt>
                <c:pt idx="585">
                  <c:v>9.69</c:v>
                </c:pt>
                <c:pt idx="586">
                  <c:v>9.69</c:v>
                </c:pt>
                <c:pt idx="587">
                  <c:v>9.69</c:v>
                </c:pt>
                <c:pt idx="588">
                  <c:v>9.69</c:v>
                </c:pt>
                <c:pt idx="589">
                  <c:v>9.69</c:v>
                </c:pt>
                <c:pt idx="590">
                  <c:v>9.69</c:v>
                </c:pt>
                <c:pt idx="591">
                  <c:v>9.69</c:v>
                </c:pt>
                <c:pt idx="592">
                  <c:v>9.69</c:v>
                </c:pt>
                <c:pt idx="593">
                  <c:v>9.69</c:v>
                </c:pt>
                <c:pt idx="594">
                  <c:v>9.69</c:v>
                </c:pt>
                <c:pt idx="595">
                  <c:v>9.69</c:v>
                </c:pt>
                <c:pt idx="596">
                  <c:v>9.69</c:v>
                </c:pt>
                <c:pt idx="597">
                  <c:v>9.69</c:v>
                </c:pt>
                <c:pt idx="598">
                  <c:v>9.69</c:v>
                </c:pt>
                <c:pt idx="599">
                  <c:v>9.69</c:v>
                </c:pt>
                <c:pt idx="600">
                  <c:v>9.69</c:v>
                </c:pt>
                <c:pt idx="601">
                  <c:v>9.69</c:v>
                </c:pt>
                <c:pt idx="602">
                  <c:v>9.69</c:v>
                </c:pt>
                <c:pt idx="603">
                  <c:v>9.69</c:v>
                </c:pt>
                <c:pt idx="604">
                  <c:v>9.69</c:v>
                </c:pt>
                <c:pt idx="605">
                  <c:v>9.69</c:v>
                </c:pt>
                <c:pt idx="606">
                  <c:v>9.69</c:v>
                </c:pt>
                <c:pt idx="607">
                  <c:v>9.69</c:v>
                </c:pt>
                <c:pt idx="608">
                  <c:v>9.69</c:v>
                </c:pt>
                <c:pt idx="609">
                  <c:v>9.69</c:v>
                </c:pt>
                <c:pt idx="610">
                  <c:v>9.69</c:v>
                </c:pt>
                <c:pt idx="611">
                  <c:v>9.69</c:v>
                </c:pt>
                <c:pt idx="612">
                  <c:v>9.69</c:v>
                </c:pt>
                <c:pt idx="613">
                  <c:v>9.69</c:v>
                </c:pt>
                <c:pt idx="614">
                  <c:v>9.69</c:v>
                </c:pt>
                <c:pt idx="615">
                  <c:v>9.69</c:v>
                </c:pt>
                <c:pt idx="616">
                  <c:v>9.69</c:v>
                </c:pt>
                <c:pt idx="617">
                  <c:v>9.69</c:v>
                </c:pt>
                <c:pt idx="618">
                  <c:v>9.69</c:v>
                </c:pt>
                <c:pt idx="619">
                  <c:v>9.69</c:v>
                </c:pt>
                <c:pt idx="620">
                  <c:v>9.69</c:v>
                </c:pt>
                <c:pt idx="621">
                  <c:v>9.69</c:v>
                </c:pt>
                <c:pt idx="622">
                  <c:v>9.69</c:v>
                </c:pt>
                <c:pt idx="623">
                  <c:v>9.69</c:v>
                </c:pt>
                <c:pt idx="624">
                  <c:v>9.69</c:v>
                </c:pt>
                <c:pt idx="625">
                  <c:v>9.69</c:v>
                </c:pt>
                <c:pt idx="626">
                  <c:v>9.69</c:v>
                </c:pt>
                <c:pt idx="627">
                  <c:v>9.69</c:v>
                </c:pt>
                <c:pt idx="628">
                  <c:v>9.69</c:v>
                </c:pt>
                <c:pt idx="629">
                  <c:v>9.69</c:v>
                </c:pt>
                <c:pt idx="630">
                  <c:v>9.69</c:v>
                </c:pt>
                <c:pt idx="631">
                  <c:v>9.69</c:v>
                </c:pt>
                <c:pt idx="632">
                  <c:v>9.69</c:v>
                </c:pt>
                <c:pt idx="633">
                  <c:v>9.69</c:v>
                </c:pt>
                <c:pt idx="634">
                  <c:v>9.69</c:v>
                </c:pt>
                <c:pt idx="635">
                  <c:v>9.69</c:v>
                </c:pt>
                <c:pt idx="636">
                  <c:v>9.69</c:v>
                </c:pt>
                <c:pt idx="637">
                  <c:v>9.69</c:v>
                </c:pt>
                <c:pt idx="638">
                  <c:v>9.69</c:v>
                </c:pt>
                <c:pt idx="639">
                  <c:v>9.69</c:v>
                </c:pt>
                <c:pt idx="640">
                  <c:v>9.69</c:v>
                </c:pt>
                <c:pt idx="641">
                  <c:v>9.69</c:v>
                </c:pt>
                <c:pt idx="642">
                  <c:v>9.69</c:v>
                </c:pt>
                <c:pt idx="643">
                  <c:v>9.69</c:v>
                </c:pt>
                <c:pt idx="644">
                  <c:v>9.69</c:v>
                </c:pt>
                <c:pt idx="645">
                  <c:v>9.69</c:v>
                </c:pt>
                <c:pt idx="646">
                  <c:v>9.69</c:v>
                </c:pt>
                <c:pt idx="647">
                  <c:v>9.69</c:v>
                </c:pt>
                <c:pt idx="648">
                  <c:v>9.69</c:v>
                </c:pt>
                <c:pt idx="649">
                  <c:v>9.69</c:v>
                </c:pt>
                <c:pt idx="650">
                  <c:v>9.69</c:v>
                </c:pt>
                <c:pt idx="651">
                  <c:v>9.69</c:v>
                </c:pt>
                <c:pt idx="652">
                  <c:v>9.69</c:v>
                </c:pt>
                <c:pt idx="653">
                  <c:v>9.69</c:v>
                </c:pt>
                <c:pt idx="654">
                  <c:v>9.69</c:v>
                </c:pt>
                <c:pt idx="655">
                  <c:v>9.69</c:v>
                </c:pt>
                <c:pt idx="656">
                  <c:v>9.69</c:v>
                </c:pt>
                <c:pt idx="657">
                  <c:v>9.69</c:v>
                </c:pt>
                <c:pt idx="658">
                  <c:v>9.69</c:v>
                </c:pt>
                <c:pt idx="659">
                  <c:v>9.69</c:v>
                </c:pt>
                <c:pt idx="660">
                  <c:v>9.69</c:v>
                </c:pt>
                <c:pt idx="661">
                  <c:v>9.69</c:v>
                </c:pt>
                <c:pt idx="662">
                  <c:v>9.69</c:v>
                </c:pt>
                <c:pt idx="663">
                  <c:v>9.69</c:v>
                </c:pt>
                <c:pt idx="664">
                  <c:v>9.69</c:v>
                </c:pt>
                <c:pt idx="665">
                  <c:v>9.69</c:v>
                </c:pt>
                <c:pt idx="666">
                  <c:v>9.69</c:v>
                </c:pt>
                <c:pt idx="667">
                  <c:v>9.69</c:v>
                </c:pt>
                <c:pt idx="668">
                  <c:v>9.69</c:v>
                </c:pt>
                <c:pt idx="669">
                  <c:v>9.69</c:v>
                </c:pt>
                <c:pt idx="670">
                  <c:v>9.69</c:v>
                </c:pt>
                <c:pt idx="671">
                  <c:v>9.69</c:v>
                </c:pt>
                <c:pt idx="672">
                  <c:v>9.69</c:v>
                </c:pt>
                <c:pt idx="673">
                  <c:v>9.69</c:v>
                </c:pt>
                <c:pt idx="674">
                  <c:v>9.69</c:v>
                </c:pt>
                <c:pt idx="675">
                  <c:v>9.69</c:v>
                </c:pt>
                <c:pt idx="676">
                  <c:v>9.69</c:v>
                </c:pt>
                <c:pt idx="677">
                  <c:v>9.69</c:v>
                </c:pt>
                <c:pt idx="678">
                  <c:v>9.69</c:v>
                </c:pt>
                <c:pt idx="679">
                  <c:v>9.69</c:v>
                </c:pt>
                <c:pt idx="680">
                  <c:v>9.69</c:v>
                </c:pt>
                <c:pt idx="681">
                  <c:v>9.69</c:v>
                </c:pt>
                <c:pt idx="682">
                  <c:v>9.69</c:v>
                </c:pt>
                <c:pt idx="683">
                  <c:v>9.69</c:v>
                </c:pt>
                <c:pt idx="684">
                  <c:v>9.69</c:v>
                </c:pt>
                <c:pt idx="685">
                  <c:v>9.69</c:v>
                </c:pt>
                <c:pt idx="686">
                  <c:v>9.69</c:v>
                </c:pt>
                <c:pt idx="687">
                  <c:v>9.69</c:v>
                </c:pt>
                <c:pt idx="688">
                  <c:v>9.69</c:v>
                </c:pt>
                <c:pt idx="689">
                  <c:v>9.69</c:v>
                </c:pt>
                <c:pt idx="690">
                  <c:v>9.69</c:v>
                </c:pt>
                <c:pt idx="691">
                  <c:v>9.69</c:v>
                </c:pt>
                <c:pt idx="692">
                  <c:v>9.69</c:v>
                </c:pt>
                <c:pt idx="693">
                  <c:v>9.69</c:v>
                </c:pt>
                <c:pt idx="694">
                  <c:v>9.69</c:v>
                </c:pt>
                <c:pt idx="695">
                  <c:v>9.69</c:v>
                </c:pt>
                <c:pt idx="696">
                  <c:v>9.69</c:v>
                </c:pt>
                <c:pt idx="697">
                  <c:v>9.69</c:v>
                </c:pt>
                <c:pt idx="698">
                  <c:v>9.69</c:v>
                </c:pt>
                <c:pt idx="699">
                  <c:v>9.69</c:v>
                </c:pt>
                <c:pt idx="700">
                  <c:v>9.69</c:v>
                </c:pt>
                <c:pt idx="701">
                  <c:v>9.69</c:v>
                </c:pt>
                <c:pt idx="702">
                  <c:v>9.69</c:v>
                </c:pt>
                <c:pt idx="703">
                  <c:v>9.69</c:v>
                </c:pt>
                <c:pt idx="704">
                  <c:v>9.69</c:v>
                </c:pt>
                <c:pt idx="705">
                  <c:v>9.69</c:v>
                </c:pt>
                <c:pt idx="706">
                  <c:v>9.69</c:v>
                </c:pt>
                <c:pt idx="707">
                  <c:v>9.69</c:v>
                </c:pt>
                <c:pt idx="708">
                  <c:v>9.69</c:v>
                </c:pt>
                <c:pt idx="709">
                  <c:v>9.69</c:v>
                </c:pt>
                <c:pt idx="710">
                  <c:v>9.69</c:v>
                </c:pt>
                <c:pt idx="711">
                  <c:v>9.69</c:v>
                </c:pt>
                <c:pt idx="712">
                  <c:v>9.69</c:v>
                </c:pt>
                <c:pt idx="713">
                  <c:v>9.69</c:v>
                </c:pt>
                <c:pt idx="714">
                  <c:v>9.69</c:v>
                </c:pt>
                <c:pt idx="715">
                  <c:v>9.69</c:v>
                </c:pt>
                <c:pt idx="716">
                  <c:v>9.69</c:v>
                </c:pt>
                <c:pt idx="717">
                  <c:v>9.69</c:v>
                </c:pt>
                <c:pt idx="718">
                  <c:v>9.69</c:v>
                </c:pt>
                <c:pt idx="719">
                  <c:v>9.69</c:v>
                </c:pt>
                <c:pt idx="720">
                  <c:v>9.69</c:v>
                </c:pt>
                <c:pt idx="721">
                  <c:v>9.69</c:v>
                </c:pt>
                <c:pt idx="722">
                  <c:v>9.69</c:v>
                </c:pt>
                <c:pt idx="723">
                  <c:v>9.69</c:v>
                </c:pt>
                <c:pt idx="724">
                  <c:v>9.69</c:v>
                </c:pt>
                <c:pt idx="725">
                  <c:v>9.69</c:v>
                </c:pt>
                <c:pt idx="726">
                  <c:v>9.69</c:v>
                </c:pt>
                <c:pt idx="727">
                  <c:v>9.69</c:v>
                </c:pt>
                <c:pt idx="728">
                  <c:v>9.69</c:v>
                </c:pt>
                <c:pt idx="729">
                  <c:v>9.69</c:v>
                </c:pt>
                <c:pt idx="730">
                  <c:v>9.69</c:v>
                </c:pt>
                <c:pt idx="731">
                  <c:v>9.69</c:v>
                </c:pt>
                <c:pt idx="732">
                  <c:v>9.69</c:v>
                </c:pt>
                <c:pt idx="733">
                  <c:v>9.69</c:v>
                </c:pt>
                <c:pt idx="734">
                  <c:v>9.69</c:v>
                </c:pt>
                <c:pt idx="735">
                  <c:v>9.69</c:v>
                </c:pt>
                <c:pt idx="736">
                  <c:v>9.69</c:v>
                </c:pt>
                <c:pt idx="737">
                  <c:v>9.69</c:v>
                </c:pt>
                <c:pt idx="738">
                  <c:v>9.69</c:v>
                </c:pt>
                <c:pt idx="739">
                  <c:v>9.69</c:v>
                </c:pt>
                <c:pt idx="740">
                  <c:v>9.69</c:v>
                </c:pt>
                <c:pt idx="741">
                  <c:v>9.69</c:v>
                </c:pt>
                <c:pt idx="742">
                  <c:v>9.69</c:v>
                </c:pt>
                <c:pt idx="743">
                  <c:v>9.69</c:v>
                </c:pt>
                <c:pt idx="744">
                  <c:v>9.69</c:v>
                </c:pt>
                <c:pt idx="745">
                  <c:v>9.69</c:v>
                </c:pt>
                <c:pt idx="746">
                  <c:v>9.69</c:v>
                </c:pt>
                <c:pt idx="747">
                  <c:v>9.69</c:v>
                </c:pt>
                <c:pt idx="748">
                  <c:v>9.69</c:v>
                </c:pt>
                <c:pt idx="749">
                  <c:v>9.69</c:v>
                </c:pt>
                <c:pt idx="750">
                  <c:v>9.69</c:v>
                </c:pt>
              </c:numCache>
            </c:numRef>
          </c:val>
          <c:smooth val="0"/>
          <c:extLst>
            <c:ext xmlns:c16="http://schemas.microsoft.com/office/drawing/2014/chart" uri="{C3380CC4-5D6E-409C-BE32-E72D297353CC}">
              <c16:uniqueId val="{00000000-F216-4995-A3FE-9464E460B1EF}"/>
            </c:ext>
          </c:extLst>
        </c:ser>
        <c:dLbls>
          <c:showLegendKey val="0"/>
          <c:showVal val="0"/>
          <c:showCatName val="0"/>
          <c:showSerName val="0"/>
          <c:showPercent val="0"/>
          <c:showBubbleSize val="0"/>
        </c:dLbls>
        <c:smooth val="0"/>
        <c:axId val="116712960"/>
        <c:axId val="116714496"/>
      </c:lineChart>
      <c:catAx>
        <c:axId val="116712960"/>
        <c:scaling>
          <c:orientation val="minMax"/>
        </c:scaling>
        <c:delete val="0"/>
        <c:axPos val="b"/>
        <c:numFmt formatCode="General" sourceLinked="0"/>
        <c:majorTickMark val="out"/>
        <c:minorTickMark val="none"/>
        <c:tickLblPos val="nextTo"/>
        <c:crossAx val="116714496"/>
        <c:crosses val="autoZero"/>
        <c:auto val="1"/>
        <c:lblAlgn val="ctr"/>
        <c:lblOffset val="100"/>
        <c:tickLblSkip val="25"/>
        <c:tickMarkSkip val="25"/>
        <c:noMultiLvlLbl val="0"/>
      </c:catAx>
      <c:valAx>
        <c:axId val="116714496"/>
        <c:scaling>
          <c:orientation val="minMax"/>
          <c:max val="50"/>
        </c:scaling>
        <c:delete val="0"/>
        <c:axPos val="l"/>
        <c:majorGridlines/>
        <c:numFmt formatCode="General" sourceLinked="1"/>
        <c:majorTickMark val="out"/>
        <c:minorTickMark val="none"/>
        <c:tickLblPos val="nextTo"/>
        <c:crossAx val="11671296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kunnallisvero</a:t>
            </a:r>
            <a:endParaRPr lang="fi-FI" dirty="0"/>
          </a:p>
        </c:rich>
      </c:tx>
      <c:overlay val="0"/>
    </c:title>
    <c:autoTitleDeleted val="0"/>
    <c:plotArea>
      <c:layout/>
      <c:lineChart>
        <c:grouping val="standard"/>
        <c:varyColors val="0"/>
        <c:ser>
          <c:idx val="2"/>
          <c:order val="0"/>
          <c:tx>
            <c:strRef>
              <c:f>Taul5!$D$3</c:f>
              <c:strCache>
                <c:ptCount val="1"/>
                <c:pt idx="0">
                  <c:v>Tax rate - Municipal tax</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Taul5!$D$4:$D$754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28.110000000000031</c:v>
                </c:pt>
                <c:pt idx="39">
                  <c:v>28.110000000000031</c:v>
                </c:pt>
                <c:pt idx="40">
                  <c:v>28.110000000000031</c:v>
                </c:pt>
                <c:pt idx="41">
                  <c:v>28.110000000000031</c:v>
                </c:pt>
                <c:pt idx="42">
                  <c:v>28.110000000000031</c:v>
                </c:pt>
                <c:pt idx="43">
                  <c:v>28.110000000000031</c:v>
                </c:pt>
                <c:pt idx="44">
                  <c:v>28.110000000000031</c:v>
                </c:pt>
                <c:pt idx="45">
                  <c:v>28.110000000000031</c:v>
                </c:pt>
                <c:pt idx="46">
                  <c:v>28.110000000000031</c:v>
                </c:pt>
                <c:pt idx="47">
                  <c:v>28.110000000000031</c:v>
                </c:pt>
                <c:pt idx="48">
                  <c:v>28.110000000000031</c:v>
                </c:pt>
                <c:pt idx="49">
                  <c:v>28.110000000000031</c:v>
                </c:pt>
                <c:pt idx="50">
                  <c:v>28.110000000000031</c:v>
                </c:pt>
                <c:pt idx="51">
                  <c:v>28.110000000000031</c:v>
                </c:pt>
                <c:pt idx="52">
                  <c:v>28.110000000000031</c:v>
                </c:pt>
                <c:pt idx="53">
                  <c:v>28.110000000000031</c:v>
                </c:pt>
                <c:pt idx="54">
                  <c:v>28.110000000000031</c:v>
                </c:pt>
                <c:pt idx="55">
                  <c:v>28.110000000000031</c:v>
                </c:pt>
                <c:pt idx="56">
                  <c:v>28.110000000000031</c:v>
                </c:pt>
                <c:pt idx="57">
                  <c:v>28.110000000000031</c:v>
                </c:pt>
                <c:pt idx="58">
                  <c:v>28.110000000000031</c:v>
                </c:pt>
                <c:pt idx="59">
                  <c:v>28.110000000000031</c:v>
                </c:pt>
                <c:pt idx="60">
                  <c:v>28.110000000000031</c:v>
                </c:pt>
                <c:pt idx="61">
                  <c:v>28.110000000000031</c:v>
                </c:pt>
                <c:pt idx="62">
                  <c:v>28.110000000000031</c:v>
                </c:pt>
                <c:pt idx="63">
                  <c:v>28.110000000000031</c:v>
                </c:pt>
                <c:pt idx="64">
                  <c:v>28.110000000000031</c:v>
                </c:pt>
                <c:pt idx="65">
                  <c:v>28.110000000000031</c:v>
                </c:pt>
                <c:pt idx="66">
                  <c:v>28.110000000000031</c:v>
                </c:pt>
                <c:pt idx="67">
                  <c:v>28.110000000000031</c:v>
                </c:pt>
                <c:pt idx="68">
                  <c:v>28.110000000000031</c:v>
                </c:pt>
                <c:pt idx="69">
                  <c:v>28.110000000000031</c:v>
                </c:pt>
                <c:pt idx="70">
                  <c:v>28.110000000000031</c:v>
                </c:pt>
                <c:pt idx="71">
                  <c:v>28.110000000000031</c:v>
                </c:pt>
                <c:pt idx="72">
                  <c:v>28.110000000000031</c:v>
                </c:pt>
                <c:pt idx="73">
                  <c:v>28.110000000000031</c:v>
                </c:pt>
                <c:pt idx="74">
                  <c:v>28.110000000000031</c:v>
                </c:pt>
                <c:pt idx="75">
                  <c:v>28.110000000000031</c:v>
                </c:pt>
                <c:pt idx="76">
                  <c:v>28.110000000000031</c:v>
                </c:pt>
                <c:pt idx="77">
                  <c:v>28.110000000000031</c:v>
                </c:pt>
                <c:pt idx="78">
                  <c:v>28.110000000000031</c:v>
                </c:pt>
                <c:pt idx="79">
                  <c:v>28.110000000000031</c:v>
                </c:pt>
                <c:pt idx="80">
                  <c:v>28.110000000000031</c:v>
                </c:pt>
                <c:pt idx="81">
                  <c:v>28.110000000000031</c:v>
                </c:pt>
                <c:pt idx="82">
                  <c:v>28.110000000000031</c:v>
                </c:pt>
                <c:pt idx="83">
                  <c:v>28.110000000000031</c:v>
                </c:pt>
                <c:pt idx="84">
                  <c:v>28.110000000000031</c:v>
                </c:pt>
                <c:pt idx="85">
                  <c:v>28.110000000000031</c:v>
                </c:pt>
                <c:pt idx="86">
                  <c:v>28.110000000000031</c:v>
                </c:pt>
                <c:pt idx="87">
                  <c:v>28.110000000000031</c:v>
                </c:pt>
                <c:pt idx="88">
                  <c:v>28.110000000000031</c:v>
                </c:pt>
                <c:pt idx="89">
                  <c:v>28.150000000000031</c:v>
                </c:pt>
                <c:pt idx="90">
                  <c:v>28.150000000000031</c:v>
                </c:pt>
                <c:pt idx="91">
                  <c:v>28.150000000000031</c:v>
                </c:pt>
                <c:pt idx="92">
                  <c:v>28.150000000000031</c:v>
                </c:pt>
                <c:pt idx="93">
                  <c:v>28.150000000000031</c:v>
                </c:pt>
                <c:pt idx="94">
                  <c:v>28.150000000000031</c:v>
                </c:pt>
                <c:pt idx="95">
                  <c:v>28.150000000000031</c:v>
                </c:pt>
                <c:pt idx="96">
                  <c:v>28.150000000000031</c:v>
                </c:pt>
                <c:pt idx="97">
                  <c:v>28.150000000000031</c:v>
                </c:pt>
                <c:pt idx="98">
                  <c:v>28.150000000000031</c:v>
                </c:pt>
                <c:pt idx="99">
                  <c:v>28.150000000000031</c:v>
                </c:pt>
                <c:pt idx="100">
                  <c:v>28.150000000000031</c:v>
                </c:pt>
                <c:pt idx="101">
                  <c:v>28.150000000000031</c:v>
                </c:pt>
                <c:pt idx="102">
                  <c:v>28.150000000000031</c:v>
                </c:pt>
                <c:pt idx="103">
                  <c:v>28.150000000000031</c:v>
                </c:pt>
                <c:pt idx="104">
                  <c:v>28.150000000000031</c:v>
                </c:pt>
                <c:pt idx="105">
                  <c:v>28.150000000000031</c:v>
                </c:pt>
                <c:pt idx="106">
                  <c:v>28.150000000000031</c:v>
                </c:pt>
                <c:pt idx="107">
                  <c:v>28.150000000000031</c:v>
                </c:pt>
                <c:pt idx="108">
                  <c:v>28.150000000000031</c:v>
                </c:pt>
                <c:pt idx="109">
                  <c:v>28.150000000000031</c:v>
                </c:pt>
                <c:pt idx="110">
                  <c:v>28.150000000000031</c:v>
                </c:pt>
                <c:pt idx="111">
                  <c:v>28.150000000000031</c:v>
                </c:pt>
                <c:pt idx="112">
                  <c:v>28.150000000000031</c:v>
                </c:pt>
                <c:pt idx="113">
                  <c:v>28.14</c:v>
                </c:pt>
                <c:pt idx="114">
                  <c:v>28.14</c:v>
                </c:pt>
                <c:pt idx="115">
                  <c:v>28.14</c:v>
                </c:pt>
                <c:pt idx="116">
                  <c:v>28.14</c:v>
                </c:pt>
                <c:pt idx="117">
                  <c:v>28.14</c:v>
                </c:pt>
                <c:pt idx="118">
                  <c:v>28.14</c:v>
                </c:pt>
                <c:pt idx="119">
                  <c:v>28.14</c:v>
                </c:pt>
                <c:pt idx="120">
                  <c:v>28.14</c:v>
                </c:pt>
                <c:pt idx="121">
                  <c:v>28.14</c:v>
                </c:pt>
                <c:pt idx="122">
                  <c:v>28.14</c:v>
                </c:pt>
                <c:pt idx="123">
                  <c:v>28.14</c:v>
                </c:pt>
                <c:pt idx="124">
                  <c:v>28.14</c:v>
                </c:pt>
                <c:pt idx="125">
                  <c:v>28.14</c:v>
                </c:pt>
                <c:pt idx="126">
                  <c:v>28.14</c:v>
                </c:pt>
                <c:pt idx="127">
                  <c:v>28.14</c:v>
                </c:pt>
                <c:pt idx="128">
                  <c:v>28.14</c:v>
                </c:pt>
                <c:pt idx="129">
                  <c:v>28.14</c:v>
                </c:pt>
                <c:pt idx="130">
                  <c:v>28.14</c:v>
                </c:pt>
                <c:pt idx="131">
                  <c:v>28.14</c:v>
                </c:pt>
                <c:pt idx="132">
                  <c:v>28.14</c:v>
                </c:pt>
                <c:pt idx="133">
                  <c:v>28.14</c:v>
                </c:pt>
                <c:pt idx="134">
                  <c:v>28.14</c:v>
                </c:pt>
                <c:pt idx="135">
                  <c:v>28.14</c:v>
                </c:pt>
                <c:pt idx="136">
                  <c:v>28.14</c:v>
                </c:pt>
                <c:pt idx="137">
                  <c:v>28.14</c:v>
                </c:pt>
                <c:pt idx="138">
                  <c:v>28.14</c:v>
                </c:pt>
                <c:pt idx="139">
                  <c:v>28.14</c:v>
                </c:pt>
                <c:pt idx="140">
                  <c:v>28.14</c:v>
                </c:pt>
                <c:pt idx="141">
                  <c:v>28.14</c:v>
                </c:pt>
                <c:pt idx="142">
                  <c:v>28.14</c:v>
                </c:pt>
                <c:pt idx="143">
                  <c:v>28.14</c:v>
                </c:pt>
                <c:pt idx="144">
                  <c:v>28.14</c:v>
                </c:pt>
                <c:pt idx="145">
                  <c:v>28.14</c:v>
                </c:pt>
                <c:pt idx="146">
                  <c:v>28.14</c:v>
                </c:pt>
                <c:pt idx="147">
                  <c:v>28.14</c:v>
                </c:pt>
                <c:pt idx="148">
                  <c:v>28.14</c:v>
                </c:pt>
                <c:pt idx="149">
                  <c:v>28.14</c:v>
                </c:pt>
                <c:pt idx="150">
                  <c:v>28.14</c:v>
                </c:pt>
                <c:pt idx="151">
                  <c:v>28.14</c:v>
                </c:pt>
                <c:pt idx="152">
                  <c:v>28.14</c:v>
                </c:pt>
                <c:pt idx="153">
                  <c:v>28.14</c:v>
                </c:pt>
                <c:pt idx="154">
                  <c:v>28.14</c:v>
                </c:pt>
                <c:pt idx="155">
                  <c:v>28.14</c:v>
                </c:pt>
                <c:pt idx="156">
                  <c:v>28.130000000000031</c:v>
                </c:pt>
                <c:pt idx="157">
                  <c:v>28.130000000000031</c:v>
                </c:pt>
                <c:pt idx="158">
                  <c:v>28.130000000000031</c:v>
                </c:pt>
                <c:pt idx="159">
                  <c:v>28.130000000000031</c:v>
                </c:pt>
                <c:pt idx="160">
                  <c:v>28.130000000000031</c:v>
                </c:pt>
                <c:pt idx="161">
                  <c:v>28.130000000000031</c:v>
                </c:pt>
                <c:pt idx="162">
                  <c:v>28.130000000000031</c:v>
                </c:pt>
                <c:pt idx="163">
                  <c:v>28.130000000000031</c:v>
                </c:pt>
                <c:pt idx="164">
                  <c:v>28.130000000000031</c:v>
                </c:pt>
                <c:pt idx="165">
                  <c:v>28.130000000000031</c:v>
                </c:pt>
                <c:pt idx="166">
                  <c:v>28.130000000000031</c:v>
                </c:pt>
                <c:pt idx="167">
                  <c:v>28.130000000000031</c:v>
                </c:pt>
                <c:pt idx="168">
                  <c:v>28.130000000000031</c:v>
                </c:pt>
                <c:pt idx="169">
                  <c:v>28.130000000000031</c:v>
                </c:pt>
                <c:pt idx="170">
                  <c:v>28.130000000000031</c:v>
                </c:pt>
                <c:pt idx="171">
                  <c:v>28.130000000000031</c:v>
                </c:pt>
                <c:pt idx="172">
                  <c:v>28.130000000000031</c:v>
                </c:pt>
                <c:pt idx="173">
                  <c:v>28.130000000000031</c:v>
                </c:pt>
                <c:pt idx="174">
                  <c:v>28.130000000000031</c:v>
                </c:pt>
                <c:pt idx="175">
                  <c:v>28.130000000000031</c:v>
                </c:pt>
                <c:pt idx="176">
                  <c:v>28.130000000000031</c:v>
                </c:pt>
                <c:pt idx="177">
                  <c:v>28.130000000000031</c:v>
                </c:pt>
                <c:pt idx="178">
                  <c:v>28.130000000000031</c:v>
                </c:pt>
                <c:pt idx="179">
                  <c:v>28.130000000000031</c:v>
                </c:pt>
                <c:pt idx="180">
                  <c:v>28.130000000000031</c:v>
                </c:pt>
                <c:pt idx="181">
                  <c:v>28.130000000000031</c:v>
                </c:pt>
                <c:pt idx="182">
                  <c:v>28.130000000000031</c:v>
                </c:pt>
                <c:pt idx="183">
                  <c:v>28.130000000000031</c:v>
                </c:pt>
                <c:pt idx="184">
                  <c:v>28.130000000000031</c:v>
                </c:pt>
                <c:pt idx="185">
                  <c:v>28.130000000000031</c:v>
                </c:pt>
                <c:pt idx="186">
                  <c:v>28.130000000000031</c:v>
                </c:pt>
                <c:pt idx="187">
                  <c:v>28.130000000000031</c:v>
                </c:pt>
                <c:pt idx="188">
                  <c:v>28.130000000000031</c:v>
                </c:pt>
                <c:pt idx="189">
                  <c:v>28.130000000000031</c:v>
                </c:pt>
                <c:pt idx="190">
                  <c:v>28.130000000000031</c:v>
                </c:pt>
                <c:pt idx="191">
                  <c:v>28.130000000000031</c:v>
                </c:pt>
                <c:pt idx="192">
                  <c:v>28.130000000000031</c:v>
                </c:pt>
                <c:pt idx="193">
                  <c:v>28.130000000000031</c:v>
                </c:pt>
                <c:pt idx="194">
                  <c:v>28.130000000000031</c:v>
                </c:pt>
                <c:pt idx="195">
                  <c:v>28.130000000000031</c:v>
                </c:pt>
                <c:pt idx="196">
                  <c:v>28.130000000000031</c:v>
                </c:pt>
                <c:pt idx="197">
                  <c:v>28.130000000000031</c:v>
                </c:pt>
                <c:pt idx="198">
                  <c:v>28.130000000000031</c:v>
                </c:pt>
                <c:pt idx="199">
                  <c:v>28.130000000000031</c:v>
                </c:pt>
                <c:pt idx="200">
                  <c:v>28.130000000000031</c:v>
                </c:pt>
                <c:pt idx="201">
                  <c:v>28.130000000000031</c:v>
                </c:pt>
                <c:pt idx="202">
                  <c:v>28.130000000000031</c:v>
                </c:pt>
                <c:pt idx="203">
                  <c:v>28.130000000000031</c:v>
                </c:pt>
                <c:pt idx="204">
                  <c:v>28.130000000000031</c:v>
                </c:pt>
                <c:pt idx="205">
                  <c:v>28.130000000000031</c:v>
                </c:pt>
                <c:pt idx="206">
                  <c:v>28.130000000000031</c:v>
                </c:pt>
                <c:pt idx="207">
                  <c:v>28.130000000000031</c:v>
                </c:pt>
                <c:pt idx="208">
                  <c:v>28.130000000000031</c:v>
                </c:pt>
                <c:pt idx="209">
                  <c:v>28.130000000000031</c:v>
                </c:pt>
                <c:pt idx="210">
                  <c:v>28.130000000000031</c:v>
                </c:pt>
                <c:pt idx="211">
                  <c:v>28.130000000000031</c:v>
                </c:pt>
                <c:pt idx="212">
                  <c:v>28.130000000000031</c:v>
                </c:pt>
                <c:pt idx="213">
                  <c:v>28.130000000000031</c:v>
                </c:pt>
                <c:pt idx="214">
                  <c:v>28.130000000000031</c:v>
                </c:pt>
                <c:pt idx="215">
                  <c:v>28.130000000000031</c:v>
                </c:pt>
                <c:pt idx="216">
                  <c:v>28.130000000000031</c:v>
                </c:pt>
                <c:pt idx="217">
                  <c:v>28.130000000000031</c:v>
                </c:pt>
                <c:pt idx="218">
                  <c:v>28.130000000000031</c:v>
                </c:pt>
                <c:pt idx="219">
                  <c:v>28.130000000000031</c:v>
                </c:pt>
                <c:pt idx="220">
                  <c:v>28.130000000000031</c:v>
                </c:pt>
                <c:pt idx="221">
                  <c:v>28.130000000000031</c:v>
                </c:pt>
                <c:pt idx="222">
                  <c:v>28.130000000000031</c:v>
                </c:pt>
                <c:pt idx="223">
                  <c:v>28.130000000000031</c:v>
                </c:pt>
                <c:pt idx="224">
                  <c:v>28.130000000000031</c:v>
                </c:pt>
                <c:pt idx="225">
                  <c:v>28.130000000000031</c:v>
                </c:pt>
                <c:pt idx="226">
                  <c:v>28.130000000000031</c:v>
                </c:pt>
                <c:pt idx="227">
                  <c:v>28.130000000000031</c:v>
                </c:pt>
                <c:pt idx="228">
                  <c:v>28.130000000000031</c:v>
                </c:pt>
                <c:pt idx="229">
                  <c:v>28.130000000000031</c:v>
                </c:pt>
                <c:pt idx="230">
                  <c:v>28.130000000000031</c:v>
                </c:pt>
                <c:pt idx="231">
                  <c:v>28.130000000000031</c:v>
                </c:pt>
                <c:pt idx="232">
                  <c:v>28.130000000000031</c:v>
                </c:pt>
                <c:pt idx="233">
                  <c:v>28.130000000000031</c:v>
                </c:pt>
                <c:pt idx="234">
                  <c:v>28.130000000000031</c:v>
                </c:pt>
                <c:pt idx="235">
                  <c:v>28.130000000000031</c:v>
                </c:pt>
                <c:pt idx="236">
                  <c:v>28.130000000000031</c:v>
                </c:pt>
                <c:pt idx="237">
                  <c:v>28.130000000000031</c:v>
                </c:pt>
                <c:pt idx="238">
                  <c:v>28.130000000000031</c:v>
                </c:pt>
                <c:pt idx="239">
                  <c:v>28.130000000000031</c:v>
                </c:pt>
                <c:pt idx="240">
                  <c:v>28.130000000000031</c:v>
                </c:pt>
                <c:pt idx="241">
                  <c:v>28.130000000000031</c:v>
                </c:pt>
                <c:pt idx="242">
                  <c:v>28.130000000000031</c:v>
                </c:pt>
                <c:pt idx="243">
                  <c:v>28.130000000000031</c:v>
                </c:pt>
                <c:pt idx="244">
                  <c:v>28.130000000000031</c:v>
                </c:pt>
                <c:pt idx="245">
                  <c:v>28.130000000000031</c:v>
                </c:pt>
                <c:pt idx="246">
                  <c:v>28.130000000000031</c:v>
                </c:pt>
                <c:pt idx="247">
                  <c:v>28.130000000000031</c:v>
                </c:pt>
                <c:pt idx="248">
                  <c:v>28.130000000000031</c:v>
                </c:pt>
                <c:pt idx="249">
                  <c:v>28.130000000000031</c:v>
                </c:pt>
                <c:pt idx="250">
                  <c:v>28.130000000000031</c:v>
                </c:pt>
                <c:pt idx="251">
                  <c:v>28.130000000000031</c:v>
                </c:pt>
                <c:pt idx="252">
                  <c:v>28.130000000000031</c:v>
                </c:pt>
                <c:pt idx="253">
                  <c:v>28.130000000000031</c:v>
                </c:pt>
                <c:pt idx="254">
                  <c:v>28.130000000000031</c:v>
                </c:pt>
                <c:pt idx="255">
                  <c:v>28.130000000000031</c:v>
                </c:pt>
                <c:pt idx="256">
                  <c:v>28.12</c:v>
                </c:pt>
                <c:pt idx="257">
                  <c:v>28.12</c:v>
                </c:pt>
                <c:pt idx="258">
                  <c:v>28.12</c:v>
                </c:pt>
                <c:pt idx="259">
                  <c:v>28.12</c:v>
                </c:pt>
                <c:pt idx="260">
                  <c:v>28.12</c:v>
                </c:pt>
                <c:pt idx="261">
                  <c:v>28.12</c:v>
                </c:pt>
                <c:pt idx="262">
                  <c:v>28.12</c:v>
                </c:pt>
                <c:pt idx="263">
                  <c:v>28.12</c:v>
                </c:pt>
                <c:pt idx="264">
                  <c:v>28.12</c:v>
                </c:pt>
                <c:pt idx="265">
                  <c:v>28.12</c:v>
                </c:pt>
                <c:pt idx="266">
                  <c:v>28.12</c:v>
                </c:pt>
                <c:pt idx="267">
                  <c:v>28.12</c:v>
                </c:pt>
                <c:pt idx="268">
                  <c:v>28.12</c:v>
                </c:pt>
                <c:pt idx="269">
                  <c:v>28.12</c:v>
                </c:pt>
                <c:pt idx="270">
                  <c:v>28.12</c:v>
                </c:pt>
                <c:pt idx="271">
                  <c:v>28.12</c:v>
                </c:pt>
                <c:pt idx="272">
                  <c:v>28.12</c:v>
                </c:pt>
                <c:pt idx="273">
                  <c:v>28.12</c:v>
                </c:pt>
                <c:pt idx="274">
                  <c:v>28.12</c:v>
                </c:pt>
                <c:pt idx="275">
                  <c:v>28.12</c:v>
                </c:pt>
                <c:pt idx="276">
                  <c:v>28.12</c:v>
                </c:pt>
                <c:pt idx="277">
                  <c:v>28.12</c:v>
                </c:pt>
                <c:pt idx="278">
                  <c:v>28.12</c:v>
                </c:pt>
                <c:pt idx="279">
                  <c:v>28.12</c:v>
                </c:pt>
                <c:pt idx="280">
                  <c:v>28.12</c:v>
                </c:pt>
                <c:pt idx="281">
                  <c:v>28.12</c:v>
                </c:pt>
                <c:pt idx="282">
                  <c:v>28.12</c:v>
                </c:pt>
                <c:pt idx="283">
                  <c:v>28.12</c:v>
                </c:pt>
                <c:pt idx="284">
                  <c:v>28.12</c:v>
                </c:pt>
                <c:pt idx="285">
                  <c:v>28.12</c:v>
                </c:pt>
                <c:pt idx="286">
                  <c:v>28.12</c:v>
                </c:pt>
                <c:pt idx="287">
                  <c:v>28.12</c:v>
                </c:pt>
                <c:pt idx="288">
                  <c:v>28.12</c:v>
                </c:pt>
                <c:pt idx="289">
                  <c:v>28.12</c:v>
                </c:pt>
                <c:pt idx="290">
                  <c:v>28.12</c:v>
                </c:pt>
                <c:pt idx="291">
                  <c:v>28.12</c:v>
                </c:pt>
                <c:pt idx="292">
                  <c:v>28.12</c:v>
                </c:pt>
                <c:pt idx="293">
                  <c:v>28.12</c:v>
                </c:pt>
                <c:pt idx="294">
                  <c:v>28.12</c:v>
                </c:pt>
                <c:pt idx="295">
                  <c:v>28.12</c:v>
                </c:pt>
                <c:pt idx="296">
                  <c:v>28.12</c:v>
                </c:pt>
                <c:pt idx="297">
                  <c:v>28.12</c:v>
                </c:pt>
                <c:pt idx="298">
                  <c:v>28.12</c:v>
                </c:pt>
                <c:pt idx="299">
                  <c:v>28.12</c:v>
                </c:pt>
                <c:pt idx="300">
                  <c:v>28.12</c:v>
                </c:pt>
                <c:pt idx="301">
                  <c:v>28.12</c:v>
                </c:pt>
                <c:pt idx="302">
                  <c:v>28.12</c:v>
                </c:pt>
                <c:pt idx="303">
                  <c:v>28.12</c:v>
                </c:pt>
                <c:pt idx="304">
                  <c:v>28.12</c:v>
                </c:pt>
                <c:pt idx="305">
                  <c:v>28.12</c:v>
                </c:pt>
                <c:pt idx="306">
                  <c:v>28.12</c:v>
                </c:pt>
                <c:pt idx="307">
                  <c:v>28.12</c:v>
                </c:pt>
                <c:pt idx="308">
                  <c:v>28.12</c:v>
                </c:pt>
                <c:pt idx="309">
                  <c:v>28.12</c:v>
                </c:pt>
                <c:pt idx="310">
                  <c:v>28.12</c:v>
                </c:pt>
                <c:pt idx="311">
                  <c:v>28.12</c:v>
                </c:pt>
                <c:pt idx="312">
                  <c:v>28.12</c:v>
                </c:pt>
                <c:pt idx="313">
                  <c:v>28.12</c:v>
                </c:pt>
                <c:pt idx="314">
                  <c:v>28.12</c:v>
                </c:pt>
                <c:pt idx="315">
                  <c:v>28.12</c:v>
                </c:pt>
                <c:pt idx="316">
                  <c:v>28.12</c:v>
                </c:pt>
                <c:pt idx="317">
                  <c:v>28.12</c:v>
                </c:pt>
                <c:pt idx="318">
                  <c:v>28.12</c:v>
                </c:pt>
                <c:pt idx="319">
                  <c:v>28.12</c:v>
                </c:pt>
                <c:pt idx="320">
                  <c:v>28.12</c:v>
                </c:pt>
                <c:pt idx="321">
                  <c:v>28.12</c:v>
                </c:pt>
                <c:pt idx="322">
                  <c:v>28.12</c:v>
                </c:pt>
                <c:pt idx="323">
                  <c:v>28.12</c:v>
                </c:pt>
                <c:pt idx="324">
                  <c:v>28.12</c:v>
                </c:pt>
                <c:pt idx="325">
                  <c:v>28.12</c:v>
                </c:pt>
                <c:pt idx="326">
                  <c:v>28.12</c:v>
                </c:pt>
                <c:pt idx="327">
                  <c:v>28.12</c:v>
                </c:pt>
                <c:pt idx="328">
                  <c:v>28.12</c:v>
                </c:pt>
                <c:pt idx="329">
                  <c:v>28.12</c:v>
                </c:pt>
                <c:pt idx="330">
                  <c:v>28.12</c:v>
                </c:pt>
                <c:pt idx="331">
                  <c:v>28.12</c:v>
                </c:pt>
                <c:pt idx="332">
                  <c:v>28.12</c:v>
                </c:pt>
                <c:pt idx="333">
                  <c:v>28.12</c:v>
                </c:pt>
                <c:pt idx="334">
                  <c:v>28.12</c:v>
                </c:pt>
                <c:pt idx="335">
                  <c:v>28.12</c:v>
                </c:pt>
                <c:pt idx="336">
                  <c:v>28.12</c:v>
                </c:pt>
                <c:pt idx="337">
                  <c:v>28.12</c:v>
                </c:pt>
                <c:pt idx="338">
                  <c:v>28.12</c:v>
                </c:pt>
                <c:pt idx="339">
                  <c:v>28.12</c:v>
                </c:pt>
                <c:pt idx="340">
                  <c:v>28.12</c:v>
                </c:pt>
                <c:pt idx="341">
                  <c:v>28.12</c:v>
                </c:pt>
                <c:pt idx="342">
                  <c:v>28.12</c:v>
                </c:pt>
                <c:pt idx="343">
                  <c:v>28.12</c:v>
                </c:pt>
                <c:pt idx="344">
                  <c:v>28.12</c:v>
                </c:pt>
                <c:pt idx="345">
                  <c:v>28.12</c:v>
                </c:pt>
                <c:pt idx="346">
                  <c:v>28.12</c:v>
                </c:pt>
                <c:pt idx="347">
                  <c:v>28.12</c:v>
                </c:pt>
                <c:pt idx="348">
                  <c:v>28.12</c:v>
                </c:pt>
                <c:pt idx="349">
                  <c:v>28.12</c:v>
                </c:pt>
                <c:pt idx="350">
                  <c:v>28.12</c:v>
                </c:pt>
                <c:pt idx="351">
                  <c:v>28.12</c:v>
                </c:pt>
                <c:pt idx="352">
                  <c:v>28.12</c:v>
                </c:pt>
                <c:pt idx="353">
                  <c:v>28.12</c:v>
                </c:pt>
                <c:pt idx="354">
                  <c:v>28.12</c:v>
                </c:pt>
                <c:pt idx="355">
                  <c:v>28.12</c:v>
                </c:pt>
                <c:pt idx="356">
                  <c:v>28.12</c:v>
                </c:pt>
                <c:pt idx="357">
                  <c:v>28.12</c:v>
                </c:pt>
                <c:pt idx="358">
                  <c:v>28.12</c:v>
                </c:pt>
                <c:pt idx="359">
                  <c:v>28.12</c:v>
                </c:pt>
                <c:pt idx="360">
                  <c:v>28.12</c:v>
                </c:pt>
                <c:pt idx="361">
                  <c:v>28.12</c:v>
                </c:pt>
                <c:pt idx="362">
                  <c:v>28.12</c:v>
                </c:pt>
                <c:pt idx="363">
                  <c:v>28.12</c:v>
                </c:pt>
                <c:pt idx="364">
                  <c:v>28.12</c:v>
                </c:pt>
                <c:pt idx="365">
                  <c:v>28.12</c:v>
                </c:pt>
                <c:pt idx="366">
                  <c:v>28.12</c:v>
                </c:pt>
                <c:pt idx="367">
                  <c:v>28.12</c:v>
                </c:pt>
                <c:pt idx="368">
                  <c:v>28.12</c:v>
                </c:pt>
                <c:pt idx="369">
                  <c:v>28.12</c:v>
                </c:pt>
                <c:pt idx="370">
                  <c:v>28.12</c:v>
                </c:pt>
                <c:pt idx="371">
                  <c:v>28.12</c:v>
                </c:pt>
                <c:pt idx="372">
                  <c:v>28.12</c:v>
                </c:pt>
                <c:pt idx="373">
                  <c:v>28.12</c:v>
                </c:pt>
                <c:pt idx="374">
                  <c:v>28.12</c:v>
                </c:pt>
                <c:pt idx="375">
                  <c:v>28.12</c:v>
                </c:pt>
                <c:pt idx="376">
                  <c:v>28.12</c:v>
                </c:pt>
                <c:pt idx="377">
                  <c:v>28.12</c:v>
                </c:pt>
                <c:pt idx="378">
                  <c:v>28.12</c:v>
                </c:pt>
                <c:pt idx="379">
                  <c:v>28.12</c:v>
                </c:pt>
                <c:pt idx="380">
                  <c:v>28.12</c:v>
                </c:pt>
                <c:pt idx="381">
                  <c:v>28.12</c:v>
                </c:pt>
                <c:pt idx="382">
                  <c:v>28.12</c:v>
                </c:pt>
                <c:pt idx="383">
                  <c:v>28.12</c:v>
                </c:pt>
                <c:pt idx="384">
                  <c:v>28.12</c:v>
                </c:pt>
                <c:pt idx="385">
                  <c:v>28.12</c:v>
                </c:pt>
                <c:pt idx="386">
                  <c:v>28.12</c:v>
                </c:pt>
                <c:pt idx="387">
                  <c:v>28.12</c:v>
                </c:pt>
                <c:pt idx="388">
                  <c:v>28.12</c:v>
                </c:pt>
                <c:pt idx="389">
                  <c:v>28.12</c:v>
                </c:pt>
                <c:pt idx="390">
                  <c:v>28.12</c:v>
                </c:pt>
                <c:pt idx="391">
                  <c:v>28.12</c:v>
                </c:pt>
                <c:pt idx="392">
                  <c:v>28.12</c:v>
                </c:pt>
                <c:pt idx="393">
                  <c:v>28.12</c:v>
                </c:pt>
                <c:pt idx="394">
                  <c:v>28.12</c:v>
                </c:pt>
                <c:pt idx="395">
                  <c:v>28.12</c:v>
                </c:pt>
                <c:pt idx="396">
                  <c:v>28.12</c:v>
                </c:pt>
                <c:pt idx="397">
                  <c:v>28.12</c:v>
                </c:pt>
                <c:pt idx="398">
                  <c:v>28.12</c:v>
                </c:pt>
                <c:pt idx="399">
                  <c:v>28.12</c:v>
                </c:pt>
                <c:pt idx="400">
                  <c:v>28.12</c:v>
                </c:pt>
                <c:pt idx="401">
                  <c:v>28.12</c:v>
                </c:pt>
                <c:pt idx="402">
                  <c:v>28.12</c:v>
                </c:pt>
                <c:pt idx="403">
                  <c:v>28.12</c:v>
                </c:pt>
                <c:pt idx="404">
                  <c:v>28.12</c:v>
                </c:pt>
                <c:pt idx="405">
                  <c:v>28.12</c:v>
                </c:pt>
                <c:pt idx="406">
                  <c:v>28.12</c:v>
                </c:pt>
                <c:pt idx="407">
                  <c:v>28.12</c:v>
                </c:pt>
                <c:pt idx="408">
                  <c:v>28.12</c:v>
                </c:pt>
                <c:pt idx="409">
                  <c:v>28.12</c:v>
                </c:pt>
                <c:pt idx="410">
                  <c:v>28.12</c:v>
                </c:pt>
                <c:pt idx="411">
                  <c:v>28.12</c:v>
                </c:pt>
                <c:pt idx="412">
                  <c:v>28.12</c:v>
                </c:pt>
                <c:pt idx="413">
                  <c:v>28.12</c:v>
                </c:pt>
                <c:pt idx="414">
                  <c:v>28.12</c:v>
                </c:pt>
                <c:pt idx="415">
                  <c:v>28.12</c:v>
                </c:pt>
                <c:pt idx="416">
                  <c:v>28.12</c:v>
                </c:pt>
                <c:pt idx="417">
                  <c:v>28.12</c:v>
                </c:pt>
                <c:pt idx="418">
                  <c:v>28.12</c:v>
                </c:pt>
                <c:pt idx="419">
                  <c:v>28.12</c:v>
                </c:pt>
                <c:pt idx="420">
                  <c:v>28.12</c:v>
                </c:pt>
                <c:pt idx="421">
                  <c:v>28.12</c:v>
                </c:pt>
                <c:pt idx="422">
                  <c:v>28.12</c:v>
                </c:pt>
                <c:pt idx="423">
                  <c:v>28.12</c:v>
                </c:pt>
                <c:pt idx="424">
                  <c:v>28.12</c:v>
                </c:pt>
                <c:pt idx="425">
                  <c:v>28.12</c:v>
                </c:pt>
                <c:pt idx="426">
                  <c:v>28.12</c:v>
                </c:pt>
                <c:pt idx="427">
                  <c:v>28.12</c:v>
                </c:pt>
                <c:pt idx="428">
                  <c:v>28.12</c:v>
                </c:pt>
                <c:pt idx="429">
                  <c:v>28.12</c:v>
                </c:pt>
                <c:pt idx="430">
                  <c:v>28.12</c:v>
                </c:pt>
                <c:pt idx="431">
                  <c:v>28.12</c:v>
                </c:pt>
                <c:pt idx="432">
                  <c:v>28.12</c:v>
                </c:pt>
                <c:pt idx="433">
                  <c:v>28.12</c:v>
                </c:pt>
                <c:pt idx="434">
                  <c:v>28.12</c:v>
                </c:pt>
                <c:pt idx="435">
                  <c:v>28.12</c:v>
                </c:pt>
                <c:pt idx="436">
                  <c:v>28.12</c:v>
                </c:pt>
                <c:pt idx="437">
                  <c:v>28.12</c:v>
                </c:pt>
                <c:pt idx="438">
                  <c:v>28.12</c:v>
                </c:pt>
                <c:pt idx="439">
                  <c:v>28.12</c:v>
                </c:pt>
                <c:pt idx="440">
                  <c:v>28.12</c:v>
                </c:pt>
                <c:pt idx="441">
                  <c:v>28.12</c:v>
                </c:pt>
                <c:pt idx="442">
                  <c:v>28.12</c:v>
                </c:pt>
                <c:pt idx="443">
                  <c:v>28.12</c:v>
                </c:pt>
                <c:pt idx="444">
                  <c:v>28.12</c:v>
                </c:pt>
                <c:pt idx="445">
                  <c:v>28.12</c:v>
                </c:pt>
                <c:pt idx="446">
                  <c:v>28.12</c:v>
                </c:pt>
                <c:pt idx="447">
                  <c:v>28.12</c:v>
                </c:pt>
                <c:pt idx="448">
                  <c:v>28.12</c:v>
                </c:pt>
                <c:pt idx="449">
                  <c:v>28.12</c:v>
                </c:pt>
                <c:pt idx="450">
                  <c:v>28.12</c:v>
                </c:pt>
                <c:pt idx="451">
                  <c:v>28.12</c:v>
                </c:pt>
                <c:pt idx="452">
                  <c:v>28.12</c:v>
                </c:pt>
                <c:pt idx="453">
                  <c:v>28.12</c:v>
                </c:pt>
                <c:pt idx="454">
                  <c:v>28.12</c:v>
                </c:pt>
                <c:pt idx="455">
                  <c:v>28.12</c:v>
                </c:pt>
                <c:pt idx="456">
                  <c:v>28.12</c:v>
                </c:pt>
                <c:pt idx="457">
                  <c:v>28.12</c:v>
                </c:pt>
                <c:pt idx="458">
                  <c:v>28.12</c:v>
                </c:pt>
                <c:pt idx="459">
                  <c:v>28.12</c:v>
                </c:pt>
                <c:pt idx="460">
                  <c:v>28.12</c:v>
                </c:pt>
                <c:pt idx="461">
                  <c:v>28.12</c:v>
                </c:pt>
                <c:pt idx="462">
                  <c:v>28.12</c:v>
                </c:pt>
                <c:pt idx="463">
                  <c:v>28.12</c:v>
                </c:pt>
                <c:pt idx="464">
                  <c:v>28.12</c:v>
                </c:pt>
                <c:pt idx="465">
                  <c:v>28.12</c:v>
                </c:pt>
                <c:pt idx="466">
                  <c:v>28.12</c:v>
                </c:pt>
                <c:pt idx="467">
                  <c:v>28.12</c:v>
                </c:pt>
                <c:pt idx="468">
                  <c:v>28.12</c:v>
                </c:pt>
                <c:pt idx="469">
                  <c:v>28.12</c:v>
                </c:pt>
                <c:pt idx="470">
                  <c:v>28.12</c:v>
                </c:pt>
                <c:pt idx="471">
                  <c:v>28.12</c:v>
                </c:pt>
                <c:pt idx="472">
                  <c:v>28.12</c:v>
                </c:pt>
                <c:pt idx="473">
                  <c:v>28.12</c:v>
                </c:pt>
                <c:pt idx="474">
                  <c:v>28.12</c:v>
                </c:pt>
                <c:pt idx="475">
                  <c:v>28.12</c:v>
                </c:pt>
                <c:pt idx="476">
                  <c:v>28.12</c:v>
                </c:pt>
                <c:pt idx="477">
                  <c:v>28.12</c:v>
                </c:pt>
                <c:pt idx="478">
                  <c:v>28.12</c:v>
                </c:pt>
                <c:pt idx="479">
                  <c:v>28.12</c:v>
                </c:pt>
                <c:pt idx="480">
                  <c:v>28.12</c:v>
                </c:pt>
                <c:pt idx="481">
                  <c:v>28.12</c:v>
                </c:pt>
                <c:pt idx="482">
                  <c:v>28.12</c:v>
                </c:pt>
                <c:pt idx="483">
                  <c:v>28.12</c:v>
                </c:pt>
                <c:pt idx="484">
                  <c:v>28.12</c:v>
                </c:pt>
                <c:pt idx="485">
                  <c:v>28.12</c:v>
                </c:pt>
                <c:pt idx="486">
                  <c:v>28.12</c:v>
                </c:pt>
                <c:pt idx="487">
                  <c:v>28.12</c:v>
                </c:pt>
                <c:pt idx="488">
                  <c:v>28.12</c:v>
                </c:pt>
                <c:pt idx="489">
                  <c:v>28.12</c:v>
                </c:pt>
                <c:pt idx="490">
                  <c:v>28.12</c:v>
                </c:pt>
                <c:pt idx="491">
                  <c:v>28.12</c:v>
                </c:pt>
                <c:pt idx="492">
                  <c:v>28.12</c:v>
                </c:pt>
                <c:pt idx="493">
                  <c:v>28.12</c:v>
                </c:pt>
                <c:pt idx="494">
                  <c:v>28.12</c:v>
                </c:pt>
                <c:pt idx="495">
                  <c:v>28.12</c:v>
                </c:pt>
                <c:pt idx="496">
                  <c:v>28.12</c:v>
                </c:pt>
                <c:pt idx="497">
                  <c:v>28.12</c:v>
                </c:pt>
                <c:pt idx="498">
                  <c:v>28.12</c:v>
                </c:pt>
                <c:pt idx="499">
                  <c:v>28.12</c:v>
                </c:pt>
                <c:pt idx="500">
                  <c:v>28.12</c:v>
                </c:pt>
                <c:pt idx="501">
                  <c:v>28.12</c:v>
                </c:pt>
                <c:pt idx="502">
                  <c:v>28.12</c:v>
                </c:pt>
                <c:pt idx="503">
                  <c:v>28.12</c:v>
                </c:pt>
                <c:pt idx="504">
                  <c:v>28.12</c:v>
                </c:pt>
                <c:pt idx="505">
                  <c:v>28.12</c:v>
                </c:pt>
                <c:pt idx="506">
                  <c:v>28.12</c:v>
                </c:pt>
                <c:pt idx="507">
                  <c:v>28.12</c:v>
                </c:pt>
                <c:pt idx="508">
                  <c:v>28.12</c:v>
                </c:pt>
                <c:pt idx="509">
                  <c:v>28.12</c:v>
                </c:pt>
                <c:pt idx="510">
                  <c:v>28.12</c:v>
                </c:pt>
                <c:pt idx="511">
                  <c:v>28.12</c:v>
                </c:pt>
                <c:pt idx="512">
                  <c:v>28.12</c:v>
                </c:pt>
                <c:pt idx="513">
                  <c:v>28.12</c:v>
                </c:pt>
                <c:pt idx="514">
                  <c:v>28.12</c:v>
                </c:pt>
                <c:pt idx="515">
                  <c:v>28.12</c:v>
                </c:pt>
                <c:pt idx="516">
                  <c:v>28.12</c:v>
                </c:pt>
                <c:pt idx="517">
                  <c:v>28.12</c:v>
                </c:pt>
                <c:pt idx="518">
                  <c:v>28.12</c:v>
                </c:pt>
                <c:pt idx="519">
                  <c:v>28.12</c:v>
                </c:pt>
                <c:pt idx="520">
                  <c:v>28.12</c:v>
                </c:pt>
                <c:pt idx="521">
                  <c:v>28.12</c:v>
                </c:pt>
                <c:pt idx="522">
                  <c:v>28.12</c:v>
                </c:pt>
                <c:pt idx="523">
                  <c:v>28.12</c:v>
                </c:pt>
                <c:pt idx="524">
                  <c:v>28.12</c:v>
                </c:pt>
                <c:pt idx="525">
                  <c:v>28.12</c:v>
                </c:pt>
                <c:pt idx="526">
                  <c:v>28.12</c:v>
                </c:pt>
                <c:pt idx="527">
                  <c:v>28.12</c:v>
                </c:pt>
                <c:pt idx="528">
                  <c:v>28.12</c:v>
                </c:pt>
                <c:pt idx="529">
                  <c:v>28.12</c:v>
                </c:pt>
                <c:pt idx="530">
                  <c:v>28.12</c:v>
                </c:pt>
                <c:pt idx="531">
                  <c:v>28.12</c:v>
                </c:pt>
                <c:pt idx="532">
                  <c:v>28.12</c:v>
                </c:pt>
                <c:pt idx="533">
                  <c:v>28.12</c:v>
                </c:pt>
                <c:pt idx="534">
                  <c:v>28.12</c:v>
                </c:pt>
                <c:pt idx="535">
                  <c:v>28.12</c:v>
                </c:pt>
                <c:pt idx="536">
                  <c:v>28.12</c:v>
                </c:pt>
                <c:pt idx="537">
                  <c:v>28.12</c:v>
                </c:pt>
                <c:pt idx="538">
                  <c:v>28.12</c:v>
                </c:pt>
                <c:pt idx="539">
                  <c:v>28.12</c:v>
                </c:pt>
                <c:pt idx="540">
                  <c:v>28.12</c:v>
                </c:pt>
                <c:pt idx="541">
                  <c:v>28.12</c:v>
                </c:pt>
                <c:pt idx="542">
                  <c:v>28.12</c:v>
                </c:pt>
                <c:pt idx="543">
                  <c:v>28.12</c:v>
                </c:pt>
                <c:pt idx="544">
                  <c:v>28.12</c:v>
                </c:pt>
                <c:pt idx="545">
                  <c:v>28.12</c:v>
                </c:pt>
                <c:pt idx="546">
                  <c:v>28.12</c:v>
                </c:pt>
                <c:pt idx="547">
                  <c:v>28.12</c:v>
                </c:pt>
                <c:pt idx="548">
                  <c:v>28.12</c:v>
                </c:pt>
                <c:pt idx="549">
                  <c:v>28.12</c:v>
                </c:pt>
                <c:pt idx="550">
                  <c:v>28.12</c:v>
                </c:pt>
                <c:pt idx="551">
                  <c:v>28.12</c:v>
                </c:pt>
                <c:pt idx="552">
                  <c:v>28.12</c:v>
                </c:pt>
                <c:pt idx="553">
                  <c:v>28.12</c:v>
                </c:pt>
                <c:pt idx="554">
                  <c:v>28.12</c:v>
                </c:pt>
                <c:pt idx="555">
                  <c:v>28.12</c:v>
                </c:pt>
                <c:pt idx="556">
                  <c:v>28.12</c:v>
                </c:pt>
                <c:pt idx="557">
                  <c:v>28.12</c:v>
                </c:pt>
                <c:pt idx="558">
                  <c:v>28.12</c:v>
                </c:pt>
                <c:pt idx="559">
                  <c:v>28.12</c:v>
                </c:pt>
                <c:pt idx="560">
                  <c:v>28.12</c:v>
                </c:pt>
                <c:pt idx="561">
                  <c:v>28.12</c:v>
                </c:pt>
                <c:pt idx="562">
                  <c:v>28.12</c:v>
                </c:pt>
                <c:pt idx="563">
                  <c:v>28.12</c:v>
                </c:pt>
                <c:pt idx="564">
                  <c:v>28.12</c:v>
                </c:pt>
                <c:pt idx="565">
                  <c:v>28.12</c:v>
                </c:pt>
                <c:pt idx="566">
                  <c:v>28.12</c:v>
                </c:pt>
                <c:pt idx="567">
                  <c:v>28.12</c:v>
                </c:pt>
                <c:pt idx="568">
                  <c:v>28.12</c:v>
                </c:pt>
                <c:pt idx="569">
                  <c:v>28.12</c:v>
                </c:pt>
                <c:pt idx="570">
                  <c:v>28.12</c:v>
                </c:pt>
                <c:pt idx="571">
                  <c:v>28.12</c:v>
                </c:pt>
                <c:pt idx="572">
                  <c:v>28.12</c:v>
                </c:pt>
                <c:pt idx="573">
                  <c:v>28.12</c:v>
                </c:pt>
                <c:pt idx="574">
                  <c:v>28.12</c:v>
                </c:pt>
                <c:pt idx="575">
                  <c:v>28.12</c:v>
                </c:pt>
                <c:pt idx="576">
                  <c:v>28.12</c:v>
                </c:pt>
                <c:pt idx="577">
                  <c:v>28.12</c:v>
                </c:pt>
                <c:pt idx="578">
                  <c:v>28.12</c:v>
                </c:pt>
                <c:pt idx="579">
                  <c:v>28.12</c:v>
                </c:pt>
                <c:pt idx="580">
                  <c:v>28.12</c:v>
                </c:pt>
                <c:pt idx="581">
                  <c:v>28.12</c:v>
                </c:pt>
                <c:pt idx="582">
                  <c:v>28.12</c:v>
                </c:pt>
                <c:pt idx="583">
                  <c:v>28.12</c:v>
                </c:pt>
                <c:pt idx="584">
                  <c:v>28.12</c:v>
                </c:pt>
                <c:pt idx="585">
                  <c:v>28.12</c:v>
                </c:pt>
                <c:pt idx="586">
                  <c:v>28.12</c:v>
                </c:pt>
                <c:pt idx="587">
                  <c:v>28.12</c:v>
                </c:pt>
                <c:pt idx="588">
                  <c:v>28.12</c:v>
                </c:pt>
                <c:pt idx="589">
                  <c:v>28.12</c:v>
                </c:pt>
                <c:pt idx="590">
                  <c:v>28.12</c:v>
                </c:pt>
                <c:pt idx="591">
                  <c:v>28.12</c:v>
                </c:pt>
                <c:pt idx="592">
                  <c:v>28.12</c:v>
                </c:pt>
                <c:pt idx="593">
                  <c:v>28.12</c:v>
                </c:pt>
                <c:pt idx="594">
                  <c:v>28.12</c:v>
                </c:pt>
                <c:pt idx="595">
                  <c:v>28.12</c:v>
                </c:pt>
                <c:pt idx="596">
                  <c:v>28.12</c:v>
                </c:pt>
                <c:pt idx="597">
                  <c:v>28.12</c:v>
                </c:pt>
                <c:pt idx="598">
                  <c:v>28.12</c:v>
                </c:pt>
                <c:pt idx="599">
                  <c:v>28.12</c:v>
                </c:pt>
                <c:pt idx="600">
                  <c:v>28.12</c:v>
                </c:pt>
                <c:pt idx="601">
                  <c:v>28.12</c:v>
                </c:pt>
                <c:pt idx="602">
                  <c:v>28.12</c:v>
                </c:pt>
                <c:pt idx="603">
                  <c:v>28.12</c:v>
                </c:pt>
                <c:pt idx="604">
                  <c:v>28.12</c:v>
                </c:pt>
                <c:pt idx="605">
                  <c:v>28.12</c:v>
                </c:pt>
                <c:pt idx="606">
                  <c:v>28.12</c:v>
                </c:pt>
                <c:pt idx="607">
                  <c:v>28.12</c:v>
                </c:pt>
                <c:pt idx="608">
                  <c:v>28.12</c:v>
                </c:pt>
                <c:pt idx="609">
                  <c:v>28.12</c:v>
                </c:pt>
                <c:pt idx="610">
                  <c:v>28.12</c:v>
                </c:pt>
                <c:pt idx="611">
                  <c:v>28.12</c:v>
                </c:pt>
                <c:pt idx="612">
                  <c:v>28.12</c:v>
                </c:pt>
                <c:pt idx="613">
                  <c:v>28.12</c:v>
                </c:pt>
                <c:pt idx="614">
                  <c:v>28.12</c:v>
                </c:pt>
                <c:pt idx="615">
                  <c:v>28.12</c:v>
                </c:pt>
                <c:pt idx="616">
                  <c:v>28.12</c:v>
                </c:pt>
                <c:pt idx="617">
                  <c:v>28.12</c:v>
                </c:pt>
                <c:pt idx="618">
                  <c:v>28.12</c:v>
                </c:pt>
                <c:pt idx="619">
                  <c:v>28.12</c:v>
                </c:pt>
                <c:pt idx="620">
                  <c:v>28.12</c:v>
                </c:pt>
                <c:pt idx="621">
                  <c:v>28.12</c:v>
                </c:pt>
                <c:pt idx="622">
                  <c:v>28.12</c:v>
                </c:pt>
                <c:pt idx="623">
                  <c:v>28.12</c:v>
                </c:pt>
                <c:pt idx="624">
                  <c:v>28.12</c:v>
                </c:pt>
                <c:pt idx="625">
                  <c:v>28.12</c:v>
                </c:pt>
                <c:pt idx="626">
                  <c:v>28.12</c:v>
                </c:pt>
                <c:pt idx="627">
                  <c:v>28.12</c:v>
                </c:pt>
                <c:pt idx="628">
                  <c:v>28.12</c:v>
                </c:pt>
                <c:pt idx="629">
                  <c:v>28.12</c:v>
                </c:pt>
                <c:pt idx="630">
                  <c:v>28.12</c:v>
                </c:pt>
                <c:pt idx="631">
                  <c:v>28.12</c:v>
                </c:pt>
                <c:pt idx="632">
                  <c:v>28.12</c:v>
                </c:pt>
                <c:pt idx="633">
                  <c:v>28.12</c:v>
                </c:pt>
                <c:pt idx="634">
                  <c:v>28.12</c:v>
                </c:pt>
                <c:pt idx="635">
                  <c:v>28.12</c:v>
                </c:pt>
                <c:pt idx="636">
                  <c:v>28.12</c:v>
                </c:pt>
                <c:pt idx="637">
                  <c:v>28.12</c:v>
                </c:pt>
                <c:pt idx="638">
                  <c:v>28.12</c:v>
                </c:pt>
                <c:pt idx="639">
                  <c:v>28.12</c:v>
                </c:pt>
                <c:pt idx="640">
                  <c:v>28.12</c:v>
                </c:pt>
                <c:pt idx="641">
                  <c:v>28.12</c:v>
                </c:pt>
                <c:pt idx="642">
                  <c:v>28.12</c:v>
                </c:pt>
                <c:pt idx="643">
                  <c:v>28.12</c:v>
                </c:pt>
                <c:pt idx="644">
                  <c:v>28.12</c:v>
                </c:pt>
                <c:pt idx="645">
                  <c:v>28.12</c:v>
                </c:pt>
                <c:pt idx="646">
                  <c:v>28.12</c:v>
                </c:pt>
                <c:pt idx="647">
                  <c:v>28.12</c:v>
                </c:pt>
                <c:pt idx="648">
                  <c:v>28.12</c:v>
                </c:pt>
                <c:pt idx="649">
                  <c:v>28.12</c:v>
                </c:pt>
                <c:pt idx="650">
                  <c:v>28.12</c:v>
                </c:pt>
                <c:pt idx="651">
                  <c:v>28.12</c:v>
                </c:pt>
                <c:pt idx="652">
                  <c:v>28.12</c:v>
                </c:pt>
                <c:pt idx="653">
                  <c:v>28.12</c:v>
                </c:pt>
                <c:pt idx="654">
                  <c:v>28.12</c:v>
                </c:pt>
                <c:pt idx="655">
                  <c:v>28.12</c:v>
                </c:pt>
                <c:pt idx="656">
                  <c:v>28.12</c:v>
                </c:pt>
                <c:pt idx="657">
                  <c:v>28.12</c:v>
                </c:pt>
                <c:pt idx="658">
                  <c:v>28.12</c:v>
                </c:pt>
                <c:pt idx="659">
                  <c:v>28.12</c:v>
                </c:pt>
                <c:pt idx="660">
                  <c:v>28.12</c:v>
                </c:pt>
                <c:pt idx="661">
                  <c:v>28.12</c:v>
                </c:pt>
                <c:pt idx="662">
                  <c:v>28.12</c:v>
                </c:pt>
                <c:pt idx="663">
                  <c:v>28.12</c:v>
                </c:pt>
                <c:pt idx="664">
                  <c:v>28.12</c:v>
                </c:pt>
                <c:pt idx="665">
                  <c:v>28.12</c:v>
                </c:pt>
                <c:pt idx="666">
                  <c:v>28.12</c:v>
                </c:pt>
                <c:pt idx="667">
                  <c:v>28.12</c:v>
                </c:pt>
                <c:pt idx="668">
                  <c:v>28.12</c:v>
                </c:pt>
                <c:pt idx="669">
                  <c:v>28.12</c:v>
                </c:pt>
                <c:pt idx="670">
                  <c:v>28.12</c:v>
                </c:pt>
                <c:pt idx="671">
                  <c:v>28.12</c:v>
                </c:pt>
                <c:pt idx="672">
                  <c:v>28.12</c:v>
                </c:pt>
                <c:pt idx="673">
                  <c:v>28.12</c:v>
                </c:pt>
                <c:pt idx="674">
                  <c:v>28.12</c:v>
                </c:pt>
                <c:pt idx="675">
                  <c:v>28.12</c:v>
                </c:pt>
                <c:pt idx="676">
                  <c:v>28.12</c:v>
                </c:pt>
                <c:pt idx="677">
                  <c:v>28.12</c:v>
                </c:pt>
                <c:pt idx="678">
                  <c:v>28.12</c:v>
                </c:pt>
                <c:pt idx="679">
                  <c:v>28.12</c:v>
                </c:pt>
                <c:pt idx="680">
                  <c:v>28.12</c:v>
                </c:pt>
                <c:pt idx="681">
                  <c:v>28.12</c:v>
                </c:pt>
                <c:pt idx="682">
                  <c:v>28.12</c:v>
                </c:pt>
                <c:pt idx="683">
                  <c:v>28.12</c:v>
                </c:pt>
                <c:pt idx="684">
                  <c:v>28.12</c:v>
                </c:pt>
                <c:pt idx="685">
                  <c:v>28.12</c:v>
                </c:pt>
                <c:pt idx="686">
                  <c:v>28.12</c:v>
                </c:pt>
                <c:pt idx="687">
                  <c:v>28.12</c:v>
                </c:pt>
                <c:pt idx="688">
                  <c:v>28.12</c:v>
                </c:pt>
                <c:pt idx="689">
                  <c:v>28.12</c:v>
                </c:pt>
                <c:pt idx="690">
                  <c:v>28.12</c:v>
                </c:pt>
                <c:pt idx="691">
                  <c:v>28.12</c:v>
                </c:pt>
                <c:pt idx="692">
                  <c:v>28.12</c:v>
                </c:pt>
                <c:pt idx="693">
                  <c:v>28.12</c:v>
                </c:pt>
                <c:pt idx="694">
                  <c:v>28.12</c:v>
                </c:pt>
                <c:pt idx="695">
                  <c:v>28.12</c:v>
                </c:pt>
                <c:pt idx="696">
                  <c:v>28.12</c:v>
                </c:pt>
                <c:pt idx="697">
                  <c:v>28.12</c:v>
                </c:pt>
                <c:pt idx="698">
                  <c:v>28.12</c:v>
                </c:pt>
                <c:pt idx="699">
                  <c:v>28.12</c:v>
                </c:pt>
                <c:pt idx="700">
                  <c:v>28.12</c:v>
                </c:pt>
                <c:pt idx="701">
                  <c:v>28.12</c:v>
                </c:pt>
                <c:pt idx="702">
                  <c:v>28.12</c:v>
                </c:pt>
                <c:pt idx="703">
                  <c:v>28.12</c:v>
                </c:pt>
                <c:pt idx="704">
                  <c:v>28.12</c:v>
                </c:pt>
                <c:pt idx="705">
                  <c:v>28.110000000000031</c:v>
                </c:pt>
                <c:pt idx="706">
                  <c:v>28.110000000000031</c:v>
                </c:pt>
                <c:pt idx="707">
                  <c:v>28.110000000000031</c:v>
                </c:pt>
                <c:pt idx="708">
                  <c:v>28.110000000000031</c:v>
                </c:pt>
                <c:pt idx="709">
                  <c:v>28.110000000000031</c:v>
                </c:pt>
                <c:pt idx="710">
                  <c:v>28.110000000000031</c:v>
                </c:pt>
                <c:pt idx="711">
                  <c:v>28.110000000000031</c:v>
                </c:pt>
                <c:pt idx="712">
                  <c:v>28.110000000000031</c:v>
                </c:pt>
                <c:pt idx="713">
                  <c:v>28.110000000000031</c:v>
                </c:pt>
                <c:pt idx="714">
                  <c:v>28.110000000000031</c:v>
                </c:pt>
                <c:pt idx="715">
                  <c:v>28.110000000000031</c:v>
                </c:pt>
                <c:pt idx="716">
                  <c:v>28.110000000000031</c:v>
                </c:pt>
                <c:pt idx="717">
                  <c:v>28.110000000000031</c:v>
                </c:pt>
                <c:pt idx="718">
                  <c:v>28.110000000000031</c:v>
                </c:pt>
                <c:pt idx="719">
                  <c:v>28.110000000000031</c:v>
                </c:pt>
                <c:pt idx="720">
                  <c:v>28.110000000000031</c:v>
                </c:pt>
                <c:pt idx="721">
                  <c:v>28.110000000000031</c:v>
                </c:pt>
                <c:pt idx="722">
                  <c:v>28.110000000000031</c:v>
                </c:pt>
                <c:pt idx="723">
                  <c:v>28.110000000000031</c:v>
                </c:pt>
                <c:pt idx="724">
                  <c:v>28.110000000000031</c:v>
                </c:pt>
                <c:pt idx="725">
                  <c:v>28.110000000000031</c:v>
                </c:pt>
                <c:pt idx="726">
                  <c:v>28.110000000000031</c:v>
                </c:pt>
                <c:pt idx="727">
                  <c:v>28.110000000000031</c:v>
                </c:pt>
                <c:pt idx="728">
                  <c:v>28.110000000000031</c:v>
                </c:pt>
                <c:pt idx="729">
                  <c:v>28.110000000000031</c:v>
                </c:pt>
                <c:pt idx="730">
                  <c:v>28.110000000000031</c:v>
                </c:pt>
                <c:pt idx="731">
                  <c:v>28.110000000000031</c:v>
                </c:pt>
                <c:pt idx="732">
                  <c:v>28.110000000000031</c:v>
                </c:pt>
                <c:pt idx="733">
                  <c:v>28.110000000000031</c:v>
                </c:pt>
                <c:pt idx="734">
                  <c:v>28.110000000000031</c:v>
                </c:pt>
                <c:pt idx="735">
                  <c:v>28.110000000000031</c:v>
                </c:pt>
                <c:pt idx="736">
                  <c:v>28.110000000000031</c:v>
                </c:pt>
                <c:pt idx="737">
                  <c:v>28.110000000000031</c:v>
                </c:pt>
                <c:pt idx="738">
                  <c:v>28.110000000000031</c:v>
                </c:pt>
                <c:pt idx="739">
                  <c:v>28.110000000000031</c:v>
                </c:pt>
                <c:pt idx="740">
                  <c:v>28.110000000000031</c:v>
                </c:pt>
                <c:pt idx="741">
                  <c:v>28.110000000000031</c:v>
                </c:pt>
                <c:pt idx="742">
                  <c:v>28.110000000000031</c:v>
                </c:pt>
                <c:pt idx="743">
                  <c:v>28.110000000000031</c:v>
                </c:pt>
                <c:pt idx="744">
                  <c:v>28.110000000000031</c:v>
                </c:pt>
                <c:pt idx="745">
                  <c:v>28.110000000000031</c:v>
                </c:pt>
                <c:pt idx="746">
                  <c:v>28.110000000000031</c:v>
                </c:pt>
                <c:pt idx="747">
                  <c:v>28.110000000000031</c:v>
                </c:pt>
                <c:pt idx="748">
                  <c:v>28.110000000000031</c:v>
                </c:pt>
                <c:pt idx="749">
                  <c:v>28.110000000000031</c:v>
                </c:pt>
                <c:pt idx="750">
                  <c:v>28.110000000000031</c:v>
                </c:pt>
              </c:numCache>
            </c:numRef>
          </c:val>
          <c:smooth val="0"/>
          <c:extLst>
            <c:ext xmlns:c16="http://schemas.microsoft.com/office/drawing/2014/chart" uri="{C3380CC4-5D6E-409C-BE32-E72D297353CC}">
              <c16:uniqueId val="{00000000-6904-4892-98C6-95CDE5CB05D4}"/>
            </c:ext>
          </c:extLst>
        </c:ser>
        <c:dLbls>
          <c:showLegendKey val="0"/>
          <c:showVal val="0"/>
          <c:showCatName val="0"/>
          <c:showSerName val="0"/>
          <c:showPercent val="0"/>
          <c:showBubbleSize val="0"/>
        </c:dLbls>
        <c:smooth val="0"/>
        <c:axId val="117293056"/>
        <c:axId val="117294592"/>
      </c:lineChart>
      <c:catAx>
        <c:axId val="117293056"/>
        <c:scaling>
          <c:orientation val="minMax"/>
        </c:scaling>
        <c:delete val="0"/>
        <c:axPos val="b"/>
        <c:numFmt formatCode="General" sourceLinked="0"/>
        <c:majorTickMark val="out"/>
        <c:minorTickMark val="none"/>
        <c:tickLblPos val="nextTo"/>
        <c:crossAx val="117294592"/>
        <c:crosses val="autoZero"/>
        <c:auto val="1"/>
        <c:lblAlgn val="ctr"/>
        <c:lblOffset val="100"/>
        <c:tickLblSkip val="25"/>
        <c:tickMarkSkip val="25"/>
        <c:noMultiLvlLbl val="0"/>
      </c:catAx>
      <c:valAx>
        <c:axId val="117294592"/>
        <c:scaling>
          <c:orientation val="minMax"/>
          <c:max val="50"/>
        </c:scaling>
        <c:delete val="0"/>
        <c:axPos val="l"/>
        <c:majorGridlines/>
        <c:numFmt formatCode="General" sourceLinked="1"/>
        <c:majorTickMark val="out"/>
        <c:minorTickMark val="none"/>
        <c:tickLblPos val="nextTo"/>
        <c:crossAx val="11729305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t>
            </a:r>
            <a:r>
              <a:rPr lang="en-US" baseline="0" dirty="0"/>
              <a:t> </a:t>
            </a:r>
            <a:r>
              <a:rPr lang="en-US" baseline="0" dirty="0" err="1"/>
              <a:t>valtion</a:t>
            </a:r>
            <a:r>
              <a:rPr lang="en-US" baseline="0" dirty="0"/>
              <a:t> </a:t>
            </a:r>
            <a:r>
              <a:rPr lang="en-US" baseline="0" dirty="0" err="1"/>
              <a:t>tulovero</a:t>
            </a:r>
            <a:endParaRPr lang="en-US" dirty="0"/>
          </a:p>
        </c:rich>
      </c:tx>
      <c:overlay val="0"/>
    </c:title>
    <c:autoTitleDeleted val="0"/>
    <c:plotArea>
      <c:layout/>
      <c:lineChart>
        <c:grouping val="standard"/>
        <c:varyColors val="0"/>
        <c:ser>
          <c:idx val="3"/>
          <c:order val="0"/>
          <c:tx>
            <c:strRef>
              <c:f>Taul5!$E$3</c:f>
              <c:strCache>
                <c:ptCount val="1"/>
                <c:pt idx="0">
                  <c:v>Tax rate - Progressive tax scales</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Taul5!$E$4:$E$754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28.110000000000031</c:v>
                </c:pt>
                <c:pt idx="39">
                  <c:v>28.110000000000031</c:v>
                </c:pt>
                <c:pt idx="40">
                  <c:v>28.110000000000031</c:v>
                </c:pt>
                <c:pt idx="41">
                  <c:v>28.110000000000031</c:v>
                </c:pt>
                <c:pt idx="42">
                  <c:v>28.110000000000031</c:v>
                </c:pt>
                <c:pt idx="43">
                  <c:v>28.110000000000031</c:v>
                </c:pt>
                <c:pt idx="44">
                  <c:v>28.110000000000031</c:v>
                </c:pt>
                <c:pt idx="45">
                  <c:v>28.110000000000031</c:v>
                </c:pt>
                <c:pt idx="46">
                  <c:v>28.110000000000031</c:v>
                </c:pt>
                <c:pt idx="47">
                  <c:v>28.110000000000031</c:v>
                </c:pt>
                <c:pt idx="48">
                  <c:v>28.110000000000031</c:v>
                </c:pt>
                <c:pt idx="49">
                  <c:v>28.110000000000031</c:v>
                </c:pt>
                <c:pt idx="50">
                  <c:v>28.110000000000031</c:v>
                </c:pt>
                <c:pt idx="51">
                  <c:v>28.110000000000031</c:v>
                </c:pt>
                <c:pt idx="52">
                  <c:v>28.110000000000031</c:v>
                </c:pt>
                <c:pt idx="53">
                  <c:v>28.110000000000031</c:v>
                </c:pt>
                <c:pt idx="54">
                  <c:v>28.110000000000031</c:v>
                </c:pt>
                <c:pt idx="55">
                  <c:v>28.110000000000031</c:v>
                </c:pt>
                <c:pt idx="56">
                  <c:v>28.110000000000031</c:v>
                </c:pt>
                <c:pt idx="57">
                  <c:v>28.110000000000031</c:v>
                </c:pt>
                <c:pt idx="58">
                  <c:v>28.110000000000031</c:v>
                </c:pt>
                <c:pt idx="59">
                  <c:v>28.110000000000031</c:v>
                </c:pt>
                <c:pt idx="60">
                  <c:v>28.110000000000031</c:v>
                </c:pt>
                <c:pt idx="61">
                  <c:v>28.110000000000031</c:v>
                </c:pt>
                <c:pt idx="62">
                  <c:v>28.110000000000031</c:v>
                </c:pt>
                <c:pt idx="63">
                  <c:v>28.110000000000031</c:v>
                </c:pt>
                <c:pt idx="64">
                  <c:v>28.110000000000031</c:v>
                </c:pt>
                <c:pt idx="65">
                  <c:v>28.110000000000031</c:v>
                </c:pt>
                <c:pt idx="66">
                  <c:v>28.110000000000031</c:v>
                </c:pt>
                <c:pt idx="67">
                  <c:v>28.110000000000031</c:v>
                </c:pt>
                <c:pt idx="68">
                  <c:v>28.110000000000031</c:v>
                </c:pt>
                <c:pt idx="69">
                  <c:v>28.110000000000031</c:v>
                </c:pt>
                <c:pt idx="70">
                  <c:v>28.110000000000031</c:v>
                </c:pt>
                <c:pt idx="71">
                  <c:v>28.110000000000031</c:v>
                </c:pt>
                <c:pt idx="72">
                  <c:v>28.110000000000031</c:v>
                </c:pt>
                <c:pt idx="73">
                  <c:v>28.110000000000031</c:v>
                </c:pt>
                <c:pt idx="74">
                  <c:v>28.110000000000031</c:v>
                </c:pt>
                <c:pt idx="75">
                  <c:v>28.110000000000031</c:v>
                </c:pt>
                <c:pt idx="76">
                  <c:v>28.110000000000031</c:v>
                </c:pt>
                <c:pt idx="77">
                  <c:v>28.110000000000031</c:v>
                </c:pt>
                <c:pt idx="78">
                  <c:v>28.110000000000031</c:v>
                </c:pt>
                <c:pt idx="79">
                  <c:v>28.110000000000031</c:v>
                </c:pt>
                <c:pt idx="80">
                  <c:v>28.110000000000031</c:v>
                </c:pt>
                <c:pt idx="81">
                  <c:v>28.110000000000031</c:v>
                </c:pt>
                <c:pt idx="82">
                  <c:v>28.110000000000031</c:v>
                </c:pt>
                <c:pt idx="83">
                  <c:v>28.110000000000031</c:v>
                </c:pt>
                <c:pt idx="84">
                  <c:v>28.110000000000031</c:v>
                </c:pt>
                <c:pt idx="85">
                  <c:v>28.110000000000031</c:v>
                </c:pt>
                <c:pt idx="86">
                  <c:v>28.110000000000031</c:v>
                </c:pt>
                <c:pt idx="87">
                  <c:v>28.110000000000031</c:v>
                </c:pt>
                <c:pt idx="88">
                  <c:v>28.110000000000031</c:v>
                </c:pt>
                <c:pt idx="89">
                  <c:v>28.17</c:v>
                </c:pt>
                <c:pt idx="90">
                  <c:v>28.23</c:v>
                </c:pt>
                <c:pt idx="91">
                  <c:v>28.3</c:v>
                </c:pt>
                <c:pt idx="92">
                  <c:v>28.36</c:v>
                </c:pt>
                <c:pt idx="93">
                  <c:v>28.419999999999987</c:v>
                </c:pt>
                <c:pt idx="94">
                  <c:v>28.479999999999986</c:v>
                </c:pt>
                <c:pt idx="95">
                  <c:v>28.54</c:v>
                </c:pt>
                <c:pt idx="96">
                  <c:v>28.6</c:v>
                </c:pt>
                <c:pt idx="97">
                  <c:v>28.66</c:v>
                </c:pt>
                <c:pt idx="98">
                  <c:v>28.71</c:v>
                </c:pt>
                <c:pt idx="99">
                  <c:v>28.77</c:v>
                </c:pt>
                <c:pt idx="100">
                  <c:v>28.82</c:v>
                </c:pt>
                <c:pt idx="101">
                  <c:v>28.88</c:v>
                </c:pt>
                <c:pt idx="102">
                  <c:v>28.93</c:v>
                </c:pt>
                <c:pt idx="103">
                  <c:v>28.979999999999986</c:v>
                </c:pt>
                <c:pt idx="104">
                  <c:v>29.03</c:v>
                </c:pt>
                <c:pt idx="105">
                  <c:v>29.080000000000002</c:v>
                </c:pt>
                <c:pt idx="106">
                  <c:v>29.12</c:v>
                </c:pt>
                <c:pt idx="107">
                  <c:v>29.17</c:v>
                </c:pt>
                <c:pt idx="108">
                  <c:v>29.22</c:v>
                </c:pt>
                <c:pt idx="109">
                  <c:v>29.259999999999987</c:v>
                </c:pt>
                <c:pt idx="110">
                  <c:v>29.310000000000031</c:v>
                </c:pt>
                <c:pt idx="111">
                  <c:v>29.35</c:v>
                </c:pt>
                <c:pt idx="112">
                  <c:v>29.39</c:v>
                </c:pt>
                <c:pt idx="113">
                  <c:v>29.439999999999987</c:v>
                </c:pt>
                <c:pt idx="114">
                  <c:v>29.479999999999986</c:v>
                </c:pt>
                <c:pt idx="115">
                  <c:v>29.52</c:v>
                </c:pt>
                <c:pt idx="116">
                  <c:v>29.560000000000002</c:v>
                </c:pt>
                <c:pt idx="117">
                  <c:v>29.6</c:v>
                </c:pt>
                <c:pt idx="118">
                  <c:v>29.64</c:v>
                </c:pt>
                <c:pt idx="119">
                  <c:v>29.67</c:v>
                </c:pt>
                <c:pt idx="120">
                  <c:v>29.71</c:v>
                </c:pt>
                <c:pt idx="121">
                  <c:v>29.75</c:v>
                </c:pt>
                <c:pt idx="122">
                  <c:v>29.779999999999987</c:v>
                </c:pt>
                <c:pt idx="123">
                  <c:v>29.82</c:v>
                </c:pt>
                <c:pt idx="124">
                  <c:v>29.85</c:v>
                </c:pt>
                <c:pt idx="125">
                  <c:v>29.89</c:v>
                </c:pt>
                <c:pt idx="126">
                  <c:v>29.919999999999987</c:v>
                </c:pt>
                <c:pt idx="127">
                  <c:v>29.95</c:v>
                </c:pt>
                <c:pt idx="128">
                  <c:v>29.990000000000002</c:v>
                </c:pt>
                <c:pt idx="129">
                  <c:v>30.02</c:v>
                </c:pt>
                <c:pt idx="130">
                  <c:v>30.05</c:v>
                </c:pt>
                <c:pt idx="131">
                  <c:v>30.080000000000002</c:v>
                </c:pt>
                <c:pt idx="132">
                  <c:v>30.110000000000031</c:v>
                </c:pt>
                <c:pt idx="133">
                  <c:v>30.150000000000031</c:v>
                </c:pt>
                <c:pt idx="134">
                  <c:v>30.25</c:v>
                </c:pt>
                <c:pt idx="135">
                  <c:v>30.36</c:v>
                </c:pt>
                <c:pt idx="136">
                  <c:v>30.459999999999987</c:v>
                </c:pt>
                <c:pt idx="137">
                  <c:v>30.560000000000002</c:v>
                </c:pt>
                <c:pt idx="138">
                  <c:v>30.66</c:v>
                </c:pt>
                <c:pt idx="139">
                  <c:v>30.759999999999987</c:v>
                </c:pt>
                <c:pt idx="140">
                  <c:v>30.86</c:v>
                </c:pt>
                <c:pt idx="141">
                  <c:v>30.95</c:v>
                </c:pt>
                <c:pt idx="142">
                  <c:v>31.05</c:v>
                </c:pt>
                <c:pt idx="143">
                  <c:v>31.14</c:v>
                </c:pt>
                <c:pt idx="144">
                  <c:v>31.23</c:v>
                </c:pt>
                <c:pt idx="145">
                  <c:v>31.32</c:v>
                </c:pt>
                <c:pt idx="146">
                  <c:v>31.41</c:v>
                </c:pt>
                <c:pt idx="147">
                  <c:v>31.5</c:v>
                </c:pt>
                <c:pt idx="148">
                  <c:v>31.59</c:v>
                </c:pt>
                <c:pt idx="149">
                  <c:v>31.67</c:v>
                </c:pt>
                <c:pt idx="150">
                  <c:v>31.759999999999987</c:v>
                </c:pt>
                <c:pt idx="151">
                  <c:v>31.84</c:v>
                </c:pt>
                <c:pt idx="152">
                  <c:v>31.919999999999987</c:v>
                </c:pt>
                <c:pt idx="153">
                  <c:v>32</c:v>
                </c:pt>
                <c:pt idx="154">
                  <c:v>32.08</c:v>
                </c:pt>
                <c:pt idx="155">
                  <c:v>32.160000000000011</c:v>
                </c:pt>
                <c:pt idx="156">
                  <c:v>32.24</c:v>
                </c:pt>
                <c:pt idx="157">
                  <c:v>32.32</c:v>
                </c:pt>
                <c:pt idx="158">
                  <c:v>32.39</c:v>
                </c:pt>
                <c:pt idx="159">
                  <c:v>32.47</c:v>
                </c:pt>
                <c:pt idx="160">
                  <c:v>32.54</c:v>
                </c:pt>
                <c:pt idx="161">
                  <c:v>32.620000000000012</c:v>
                </c:pt>
                <c:pt idx="162">
                  <c:v>32.690000000000012</c:v>
                </c:pt>
                <c:pt idx="163">
                  <c:v>32.760000000000012</c:v>
                </c:pt>
                <c:pt idx="164">
                  <c:v>32.83</c:v>
                </c:pt>
                <c:pt idx="165">
                  <c:v>32.9</c:v>
                </c:pt>
                <c:pt idx="166">
                  <c:v>32.97</c:v>
                </c:pt>
                <c:pt idx="167">
                  <c:v>33.04</c:v>
                </c:pt>
                <c:pt idx="168">
                  <c:v>33.11</c:v>
                </c:pt>
                <c:pt idx="169">
                  <c:v>33.17</c:v>
                </c:pt>
                <c:pt idx="170">
                  <c:v>33.24</c:v>
                </c:pt>
                <c:pt idx="171">
                  <c:v>33.300000000000004</c:v>
                </c:pt>
                <c:pt idx="172">
                  <c:v>33.370000000000005</c:v>
                </c:pt>
                <c:pt idx="173">
                  <c:v>33.43</c:v>
                </c:pt>
                <c:pt idx="174">
                  <c:v>33.5</c:v>
                </c:pt>
                <c:pt idx="175">
                  <c:v>33.56</c:v>
                </c:pt>
                <c:pt idx="176">
                  <c:v>33.620000000000012</c:v>
                </c:pt>
                <c:pt idx="177">
                  <c:v>33.68</c:v>
                </c:pt>
                <c:pt idx="178">
                  <c:v>33.74</c:v>
                </c:pt>
                <c:pt idx="179">
                  <c:v>33.800000000000004</c:v>
                </c:pt>
                <c:pt idx="180">
                  <c:v>33.86</c:v>
                </c:pt>
                <c:pt idx="181">
                  <c:v>33.92</c:v>
                </c:pt>
                <c:pt idx="182">
                  <c:v>33.97</c:v>
                </c:pt>
                <c:pt idx="183">
                  <c:v>34.03</c:v>
                </c:pt>
                <c:pt idx="184">
                  <c:v>34.090000000000003</c:v>
                </c:pt>
                <c:pt idx="185">
                  <c:v>34.14</c:v>
                </c:pt>
                <c:pt idx="186">
                  <c:v>34.200000000000003</c:v>
                </c:pt>
                <c:pt idx="187">
                  <c:v>34.25</c:v>
                </c:pt>
                <c:pt idx="188">
                  <c:v>34.300000000000004</c:v>
                </c:pt>
                <c:pt idx="189">
                  <c:v>34.36</c:v>
                </c:pt>
                <c:pt idx="190">
                  <c:v>34.410000000000004</c:v>
                </c:pt>
                <c:pt idx="191">
                  <c:v>34.46</c:v>
                </c:pt>
                <c:pt idx="192">
                  <c:v>34.51</c:v>
                </c:pt>
                <c:pt idx="193">
                  <c:v>34.56</c:v>
                </c:pt>
                <c:pt idx="194">
                  <c:v>34.620000000000012</c:v>
                </c:pt>
                <c:pt idx="195">
                  <c:v>34.67</c:v>
                </c:pt>
                <c:pt idx="196">
                  <c:v>34.71</c:v>
                </c:pt>
                <c:pt idx="197">
                  <c:v>34.760000000000012</c:v>
                </c:pt>
                <c:pt idx="198">
                  <c:v>34.809999999999995</c:v>
                </c:pt>
                <c:pt idx="199">
                  <c:v>34.86</c:v>
                </c:pt>
                <c:pt idx="200">
                  <c:v>34.910000000000004</c:v>
                </c:pt>
                <c:pt idx="201">
                  <c:v>34.949999999999996</c:v>
                </c:pt>
                <c:pt idx="202">
                  <c:v>35</c:v>
                </c:pt>
                <c:pt idx="203">
                  <c:v>35.050000000000004</c:v>
                </c:pt>
                <c:pt idx="204">
                  <c:v>35.090000000000003</c:v>
                </c:pt>
                <c:pt idx="205">
                  <c:v>35.14</c:v>
                </c:pt>
                <c:pt idx="206">
                  <c:v>35.18</c:v>
                </c:pt>
                <c:pt idx="207">
                  <c:v>35.230000000000011</c:v>
                </c:pt>
                <c:pt idx="208">
                  <c:v>35.270000000000003</c:v>
                </c:pt>
                <c:pt idx="209">
                  <c:v>35.309999999999995</c:v>
                </c:pt>
                <c:pt idx="210">
                  <c:v>35.36</c:v>
                </c:pt>
                <c:pt idx="211">
                  <c:v>35.4</c:v>
                </c:pt>
                <c:pt idx="212">
                  <c:v>35.44</c:v>
                </c:pt>
                <c:pt idx="213">
                  <c:v>35.480000000000004</c:v>
                </c:pt>
                <c:pt idx="214">
                  <c:v>35.53</c:v>
                </c:pt>
                <c:pt idx="215">
                  <c:v>35.57</c:v>
                </c:pt>
                <c:pt idx="216">
                  <c:v>35.61</c:v>
                </c:pt>
                <c:pt idx="217">
                  <c:v>35.65</c:v>
                </c:pt>
                <c:pt idx="218">
                  <c:v>35.71</c:v>
                </c:pt>
                <c:pt idx="219">
                  <c:v>35.760000000000012</c:v>
                </c:pt>
                <c:pt idx="220">
                  <c:v>35.82</c:v>
                </c:pt>
                <c:pt idx="221">
                  <c:v>35.870000000000005</c:v>
                </c:pt>
                <c:pt idx="222">
                  <c:v>35.93</c:v>
                </c:pt>
                <c:pt idx="223">
                  <c:v>35.980000000000004</c:v>
                </c:pt>
                <c:pt idx="224">
                  <c:v>36.04</c:v>
                </c:pt>
                <c:pt idx="225">
                  <c:v>36.090000000000003</c:v>
                </c:pt>
                <c:pt idx="226">
                  <c:v>36.14</c:v>
                </c:pt>
                <c:pt idx="227">
                  <c:v>36.200000000000003</c:v>
                </c:pt>
                <c:pt idx="228">
                  <c:v>36.25</c:v>
                </c:pt>
                <c:pt idx="229">
                  <c:v>36.300000000000004</c:v>
                </c:pt>
                <c:pt idx="230">
                  <c:v>36.349999999999994</c:v>
                </c:pt>
                <c:pt idx="231">
                  <c:v>36.4</c:v>
                </c:pt>
                <c:pt idx="232">
                  <c:v>36.449999999999996</c:v>
                </c:pt>
                <c:pt idx="233">
                  <c:v>36.5</c:v>
                </c:pt>
                <c:pt idx="234">
                  <c:v>36.550000000000004</c:v>
                </c:pt>
                <c:pt idx="235">
                  <c:v>36.6</c:v>
                </c:pt>
                <c:pt idx="236">
                  <c:v>36.65</c:v>
                </c:pt>
                <c:pt idx="237">
                  <c:v>36.700000000000003</c:v>
                </c:pt>
                <c:pt idx="238">
                  <c:v>36.75</c:v>
                </c:pt>
                <c:pt idx="239">
                  <c:v>36.790000000000013</c:v>
                </c:pt>
                <c:pt idx="240">
                  <c:v>36.839999999999996</c:v>
                </c:pt>
                <c:pt idx="241">
                  <c:v>36.89</c:v>
                </c:pt>
                <c:pt idx="242">
                  <c:v>36.93</c:v>
                </c:pt>
                <c:pt idx="243">
                  <c:v>36.980000000000004</c:v>
                </c:pt>
                <c:pt idx="244">
                  <c:v>37.020000000000003</c:v>
                </c:pt>
                <c:pt idx="245">
                  <c:v>37.07</c:v>
                </c:pt>
                <c:pt idx="246">
                  <c:v>37.11</c:v>
                </c:pt>
                <c:pt idx="247">
                  <c:v>37.160000000000011</c:v>
                </c:pt>
                <c:pt idx="248">
                  <c:v>37.200000000000003</c:v>
                </c:pt>
                <c:pt idx="249">
                  <c:v>37.25</c:v>
                </c:pt>
                <c:pt idx="250">
                  <c:v>37.290000000000013</c:v>
                </c:pt>
                <c:pt idx="251">
                  <c:v>37.33</c:v>
                </c:pt>
                <c:pt idx="252">
                  <c:v>37.370000000000005</c:v>
                </c:pt>
                <c:pt idx="253">
                  <c:v>37.42</c:v>
                </c:pt>
                <c:pt idx="254">
                  <c:v>37.46</c:v>
                </c:pt>
                <c:pt idx="255">
                  <c:v>37.5</c:v>
                </c:pt>
                <c:pt idx="256">
                  <c:v>37.54</c:v>
                </c:pt>
                <c:pt idx="257">
                  <c:v>37.58</c:v>
                </c:pt>
                <c:pt idx="258">
                  <c:v>37.620000000000012</c:v>
                </c:pt>
                <c:pt idx="259">
                  <c:v>37.660000000000011</c:v>
                </c:pt>
                <c:pt idx="260">
                  <c:v>37.700000000000003</c:v>
                </c:pt>
                <c:pt idx="261">
                  <c:v>37.74</c:v>
                </c:pt>
                <c:pt idx="262">
                  <c:v>37.78</c:v>
                </c:pt>
                <c:pt idx="263">
                  <c:v>37.82</c:v>
                </c:pt>
                <c:pt idx="264">
                  <c:v>37.86</c:v>
                </c:pt>
                <c:pt idx="265">
                  <c:v>37.9</c:v>
                </c:pt>
                <c:pt idx="266">
                  <c:v>37.94</c:v>
                </c:pt>
                <c:pt idx="267">
                  <c:v>37.980000000000004</c:v>
                </c:pt>
                <c:pt idx="268">
                  <c:v>38.01</c:v>
                </c:pt>
                <c:pt idx="269">
                  <c:v>38.050000000000004</c:v>
                </c:pt>
                <c:pt idx="270">
                  <c:v>38.090000000000003</c:v>
                </c:pt>
                <c:pt idx="271">
                  <c:v>38.130000000000003</c:v>
                </c:pt>
                <c:pt idx="272">
                  <c:v>38.160000000000011</c:v>
                </c:pt>
                <c:pt idx="273">
                  <c:v>38.200000000000003</c:v>
                </c:pt>
                <c:pt idx="274">
                  <c:v>38.230000000000011</c:v>
                </c:pt>
                <c:pt idx="275">
                  <c:v>38.270000000000003</c:v>
                </c:pt>
                <c:pt idx="276">
                  <c:v>38.309999999999995</c:v>
                </c:pt>
                <c:pt idx="277">
                  <c:v>38.339999999999996</c:v>
                </c:pt>
                <c:pt idx="278">
                  <c:v>38.379999999999995</c:v>
                </c:pt>
                <c:pt idx="279">
                  <c:v>38.410000000000004</c:v>
                </c:pt>
                <c:pt idx="280">
                  <c:v>38.449999999999996</c:v>
                </c:pt>
                <c:pt idx="281">
                  <c:v>38.480000000000004</c:v>
                </c:pt>
                <c:pt idx="282">
                  <c:v>38.51</c:v>
                </c:pt>
                <c:pt idx="283">
                  <c:v>38.550000000000004</c:v>
                </c:pt>
                <c:pt idx="284">
                  <c:v>38.58</c:v>
                </c:pt>
                <c:pt idx="285">
                  <c:v>38.61</c:v>
                </c:pt>
                <c:pt idx="286">
                  <c:v>38.65</c:v>
                </c:pt>
                <c:pt idx="287">
                  <c:v>38.68</c:v>
                </c:pt>
                <c:pt idx="288">
                  <c:v>38.71</c:v>
                </c:pt>
                <c:pt idx="289">
                  <c:v>38.75</c:v>
                </c:pt>
                <c:pt idx="290">
                  <c:v>38.78</c:v>
                </c:pt>
                <c:pt idx="291">
                  <c:v>38.809999999999995</c:v>
                </c:pt>
                <c:pt idx="292">
                  <c:v>38.839999999999996</c:v>
                </c:pt>
                <c:pt idx="293">
                  <c:v>38.870000000000005</c:v>
                </c:pt>
                <c:pt idx="294">
                  <c:v>38.9</c:v>
                </c:pt>
                <c:pt idx="295">
                  <c:v>38.93</c:v>
                </c:pt>
                <c:pt idx="296">
                  <c:v>38.97</c:v>
                </c:pt>
                <c:pt idx="297">
                  <c:v>39</c:v>
                </c:pt>
                <c:pt idx="298">
                  <c:v>39.03</c:v>
                </c:pt>
                <c:pt idx="299">
                  <c:v>39.06</c:v>
                </c:pt>
                <c:pt idx="300">
                  <c:v>39.090000000000003</c:v>
                </c:pt>
                <c:pt idx="301">
                  <c:v>39.120000000000012</c:v>
                </c:pt>
                <c:pt idx="302">
                  <c:v>39.15</c:v>
                </c:pt>
                <c:pt idx="303">
                  <c:v>39.18</c:v>
                </c:pt>
                <c:pt idx="304">
                  <c:v>39.21</c:v>
                </c:pt>
                <c:pt idx="305">
                  <c:v>39.230000000000011</c:v>
                </c:pt>
                <c:pt idx="306">
                  <c:v>39.260000000000012</c:v>
                </c:pt>
                <c:pt idx="307">
                  <c:v>39.290000000000013</c:v>
                </c:pt>
                <c:pt idx="308">
                  <c:v>39.32</c:v>
                </c:pt>
                <c:pt idx="309">
                  <c:v>39.349999999999994</c:v>
                </c:pt>
                <c:pt idx="310">
                  <c:v>39.379999999999995</c:v>
                </c:pt>
                <c:pt idx="311">
                  <c:v>39.410000000000004</c:v>
                </c:pt>
                <c:pt idx="312">
                  <c:v>39.43</c:v>
                </c:pt>
                <c:pt idx="313">
                  <c:v>39.46</c:v>
                </c:pt>
                <c:pt idx="314">
                  <c:v>39.49</c:v>
                </c:pt>
                <c:pt idx="315">
                  <c:v>39.520000000000003</c:v>
                </c:pt>
                <c:pt idx="316">
                  <c:v>39.54</c:v>
                </c:pt>
                <c:pt idx="317">
                  <c:v>39.57</c:v>
                </c:pt>
                <c:pt idx="318">
                  <c:v>39.6</c:v>
                </c:pt>
                <c:pt idx="319">
                  <c:v>39.620000000000012</c:v>
                </c:pt>
                <c:pt idx="320">
                  <c:v>39.65</c:v>
                </c:pt>
                <c:pt idx="321">
                  <c:v>39.68</c:v>
                </c:pt>
                <c:pt idx="322">
                  <c:v>39.700000000000003</c:v>
                </c:pt>
                <c:pt idx="323">
                  <c:v>39.730000000000011</c:v>
                </c:pt>
                <c:pt idx="324">
                  <c:v>39.75</c:v>
                </c:pt>
                <c:pt idx="325">
                  <c:v>39.78</c:v>
                </c:pt>
                <c:pt idx="326">
                  <c:v>39.800000000000004</c:v>
                </c:pt>
                <c:pt idx="327">
                  <c:v>39.83</c:v>
                </c:pt>
                <c:pt idx="328">
                  <c:v>39.849999999999994</c:v>
                </c:pt>
                <c:pt idx="329">
                  <c:v>39.879999999999995</c:v>
                </c:pt>
                <c:pt idx="330">
                  <c:v>39.9</c:v>
                </c:pt>
                <c:pt idx="331">
                  <c:v>39.93</c:v>
                </c:pt>
                <c:pt idx="332">
                  <c:v>39.949999999999996</c:v>
                </c:pt>
                <c:pt idx="333">
                  <c:v>39.980000000000004</c:v>
                </c:pt>
                <c:pt idx="334">
                  <c:v>40</c:v>
                </c:pt>
                <c:pt idx="335">
                  <c:v>40.03</c:v>
                </c:pt>
                <c:pt idx="336">
                  <c:v>40.050000000000004</c:v>
                </c:pt>
                <c:pt idx="337">
                  <c:v>40.07</c:v>
                </c:pt>
                <c:pt idx="338">
                  <c:v>40.1</c:v>
                </c:pt>
                <c:pt idx="339">
                  <c:v>40.120000000000012</c:v>
                </c:pt>
                <c:pt idx="340">
                  <c:v>40.14</c:v>
                </c:pt>
                <c:pt idx="341">
                  <c:v>40.17</c:v>
                </c:pt>
                <c:pt idx="342">
                  <c:v>40.190000000000012</c:v>
                </c:pt>
                <c:pt idx="343">
                  <c:v>40.21</c:v>
                </c:pt>
                <c:pt idx="344">
                  <c:v>40.24</c:v>
                </c:pt>
                <c:pt idx="345">
                  <c:v>40.260000000000012</c:v>
                </c:pt>
                <c:pt idx="346">
                  <c:v>40.28</c:v>
                </c:pt>
                <c:pt idx="347">
                  <c:v>40.300000000000004</c:v>
                </c:pt>
                <c:pt idx="348">
                  <c:v>40.33</c:v>
                </c:pt>
                <c:pt idx="349">
                  <c:v>40.349999999999994</c:v>
                </c:pt>
                <c:pt idx="350">
                  <c:v>40.370000000000005</c:v>
                </c:pt>
                <c:pt idx="351">
                  <c:v>40.39</c:v>
                </c:pt>
                <c:pt idx="352">
                  <c:v>40.42</c:v>
                </c:pt>
                <c:pt idx="353">
                  <c:v>40.44</c:v>
                </c:pt>
                <c:pt idx="354">
                  <c:v>40.46</c:v>
                </c:pt>
                <c:pt idx="355">
                  <c:v>40.480000000000004</c:v>
                </c:pt>
                <c:pt idx="356">
                  <c:v>40.5</c:v>
                </c:pt>
                <c:pt idx="357">
                  <c:v>40.520000000000003</c:v>
                </c:pt>
                <c:pt idx="358">
                  <c:v>40.54</c:v>
                </c:pt>
                <c:pt idx="359">
                  <c:v>40.56</c:v>
                </c:pt>
                <c:pt idx="360">
                  <c:v>40.590000000000003</c:v>
                </c:pt>
                <c:pt idx="361">
                  <c:v>40.61</c:v>
                </c:pt>
                <c:pt idx="362">
                  <c:v>40.630000000000003</c:v>
                </c:pt>
                <c:pt idx="363">
                  <c:v>40.65</c:v>
                </c:pt>
                <c:pt idx="364">
                  <c:v>40.67</c:v>
                </c:pt>
                <c:pt idx="365">
                  <c:v>40.690000000000012</c:v>
                </c:pt>
                <c:pt idx="366">
                  <c:v>40.71</c:v>
                </c:pt>
                <c:pt idx="367">
                  <c:v>40.730000000000011</c:v>
                </c:pt>
                <c:pt idx="368">
                  <c:v>40.75</c:v>
                </c:pt>
                <c:pt idx="369">
                  <c:v>40.770000000000003</c:v>
                </c:pt>
                <c:pt idx="370">
                  <c:v>40.790000000000013</c:v>
                </c:pt>
                <c:pt idx="371">
                  <c:v>40.809999999999995</c:v>
                </c:pt>
                <c:pt idx="372">
                  <c:v>40.83</c:v>
                </c:pt>
                <c:pt idx="373">
                  <c:v>40.849999999999994</c:v>
                </c:pt>
                <c:pt idx="374">
                  <c:v>40.870000000000005</c:v>
                </c:pt>
                <c:pt idx="375">
                  <c:v>40.89</c:v>
                </c:pt>
                <c:pt idx="376">
                  <c:v>40.9</c:v>
                </c:pt>
                <c:pt idx="377">
                  <c:v>40.92</c:v>
                </c:pt>
                <c:pt idx="378">
                  <c:v>40.94</c:v>
                </c:pt>
                <c:pt idx="379">
                  <c:v>40.96</c:v>
                </c:pt>
                <c:pt idx="380">
                  <c:v>40.980000000000004</c:v>
                </c:pt>
                <c:pt idx="381">
                  <c:v>41</c:v>
                </c:pt>
                <c:pt idx="382">
                  <c:v>41.02</c:v>
                </c:pt>
                <c:pt idx="383">
                  <c:v>41.04</c:v>
                </c:pt>
                <c:pt idx="384">
                  <c:v>41.050000000000004</c:v>
                </c:pt>
                <c:pt idx="385">
                  <c:v>41.08</c:v>
                </c:pt>
                <c:pt idx="386">
                  <c:v>41.120000000000012</c:v>
                </c:pt>
                <c:pt idx="387">
                  <c:v>41.160000000000011</c:v>
                </c:pt>
                <c:pt idx="388">
                  <c:v>41.2</c:v>
                </c:pt>
                <c:pt idx="389">
                  <c:v>41.230000000000011</c:v>
                </c:pt>
                <c:pt idx="390">
                  <c:v>41.27</c:v>
                </c:pt>
                <c:pt idx="391">
                  <c:v>41.309999999999995</c:v>
                </c:pt>
                <c:pt idx="392">
                  <c:v>41.349999999999994</c:v>
                </c:pt>
                <c:pt idx="393">
                  <c:v>41.379999999999995</c:v>
                </c:pt>
                <c:pt idx="394">
                  <c:v>41.42</c:v>
                </c:pt>
                <c:pt idx="395">
                  <c:v>41.449999999999996</c:v>
                </c:pt>
                <c:pt idx="396">
                  <c:v>41.49</c:v>
                </c:pt>
                <c:pt idx="397">
                  <c:v>41.53</c:v>
                </c:pt>
                <c:pt idx="398">
                  <c:v>41.56</c:v>
                </c:pt>
                <c:pt idx="399">
                  <c:v>41.6</c:v>
                </c:pt>
                <c:pt idx="400">
                  <c:v>41.63</c:v>
                </c:pt>
                <c:pt idx="401">
                  <c:v>41.67</c:v>
                </c:pt>
                <c:pt idx="402">
                  <c:v>41.7</c:v>
                </c:pt>
                <c:pt idx="403">
                  <c:v>41.74</c:v>
                </c:pt>
                <c:pt idx="404">
                  <c:v>41.77</c:v>
                </c:pt>
                <c:pt idx="405">
                  <c:v>41.809999999999995</c:v>
                </c:pt>
                <c:pt idx="406">
                  <c:v>41.839999999999996</c:v>
                </c:pt>
                <c:pt idx="407">
                  <c:v>41.879999999999995</c:v>
                </c:pt>
                <c:pt idx="408">
                  <c:v>41.910000000000004</c:v>
                </c:pt>
                <c:pt idx="409">
                  <c:v>41.94</c:v>
                </c:pt>
                <c:pt idx="410">
                  <c:v>41.980000000000004</c:v>
                </c:pt>
                <c:pt idx="411">
                  <c:v>42.01</c:v>
                </c:pt>
                <c:pt idx="412">
                  <c:v>42.04</c:v>
                </c:pt>
                <c:pt idx="413">
                  <c:v>42.08</c:v>
                </c:pt>
                <c:pt idx="414">
                  <c:v>42.11</c:v>
                </c:pt>
                <c:pt idx="415">
                  <c:v>42.14</c:v>
                </c:pt>
                <c:pt idx="416">
                  <c:v>42.18</c:v>
                </c:pt>
                <c:pt idx="417">
                  <c:v>42.21</c:v>
                </c:pt>
                <c:pt idx="418">
                  <c:v>42.24</c:v>
                </c:pt>
                <c:pt idx="419">
                  <c:v>42.27</c:v>
                </c:pt>
                <c:pt idx="420">
                  <c:v>42.300000000000004</c:v>
                </c:pt>
                <c:pt idx="421">
                  <c:v>42.339999999999996</c:v>
                </c:pt>
                <c:pt idx="422">
                  <c:v>42.37</c:v>
                </c:pt>
                <c:pt idx="423">
                  <c:v>42.4</c:v>
                </c:pt>
                <c:pt idx="424">
                  <c:v>42.43</c:v>
                </c:pt>
                <c:pt idx="425">
                  <c:v>42.46</c:v>
                </c:pt>
                <c:pt idx="426">
                  <c:v>42.49</c:v>
                </c:pt>
                <c:pt idx="427">
                  <c:v>42.53</c:v>
                </c:pt>
                <c:pt idx="428">
                  <c:v>42.56</c:v>
                </c:pt>
                <c:pt idx="429">
                  <c:v>42.59</c:v>
                </c:pt>
                <c:pt idx="430">
                  <c:v>42.620000000000012</c:v>
                </c:pt>
                <c:pt idx="431">
                  <c:v>42.65</c:v>
                </c:pt>
                <c:pt idx="432">
                  <c:v>42.68</c:v>
                </c:pt>
                <c:pt idx="433">
                  <c:v>42.71</c:v>
                </c:pt>
                <c:pt idx="434">
                  <c:v>42.74</c:v>
                </c:pt>
                <c:pt idx="435">
                  <c:v>42.77</c:v>
                </c:pt>
                <c:pt idx="436">
                  <c:v>42.800000000000004</c:v>
                </c:pt>
                <c:pt idx="437">
                  <c:v>42.83</c:v>
                </c:pt>
                <c:pt idx="438">
                  <c:v>42.86</c:v>
                </c:pt>
                <c:pt idx="439">
                  <c:v>42.89</c:v>
                </c:pt>
                <c:pt idx="440">
                  <c:v>42.92</c:v>
                </c:pt>
                <c:pt idx="441">
                  <c:v>42.94</c:v>
                </c:pt>
                <c:pt idx="442">
                  <c:v>42.97</c:v>
                </c:pt>
                <c:pt idx="443">
                  <c:v>43</c:v>
                </c:pt>
                <c:pt idx="444">
                  <c:v>43.03</c:v>
                </c:pt>
                <c:pt idx="445">
                  <c:v>43.06</c:v>
                </c:pt>
                <c:pt idx="446">
                  <c:v>43.09</c:v>
                </c:pt>
                <c:pt idx="447">
                  <c:v>43.120000000000012</c:v>
                </c:pt>
                <c:pt idx="448">
                  <c:v>43.14</c:v>
                </c:pt>
                <c:pt idx="449">
                  <c:v>43.17</c:v>
                </c:pt>
                <c:pt idx="450">
                  <c:v>43.2</c:v>
                </c:pt>
                <c:pt idx="451">
                  <c:v>43.230000000000011</c:v>
                </c:pt>
                <c:pt idx="452">
                  <c:v>43.260000000000012</c:v>
                </c:pt>
                <c:pt idx="453">
                  <c:v>43.28</c:v>
                </c:pt>
                <c:pt idx="454">
                  <c:v>43.309999999999995</c:v>
                </c:pt>
                <c:pt idx="455">
                  <c:v>43.339999999999996</c:v>
                </c:pt>
                <c:pt idx="456">
                  <c:v>43.37</c:v>
                </c:pt>
                <c:pt idx="457">
                  <c:v>43.39</c:v>
                </c:pt>
                <c:pt idx="458">
                  <c:v>43.42</c:v>
                </c:pt>
                <c:pt idx="459">
                  <c:v>43.449999999999996</c:v>
                </c:pt>
                <c:pt idx="460">
                  <c:v>43.47</c:v>
                </c:pt>
                <c:pt idx="461">
                  <c:v>43.5</c:v>
                </c:pt>
                <c:pt idx="462">
                  <c:v>43.53</c:v>
                </c:pt>
                <c:pt idx="463">
                  <c:v>43.550000000000004</c:v>
                </c:pt>
                <c:pt idx="464">
                  <c:v>43.58</c:v>
                </c:pt>
                <c:pt idx="465">
                  <c:v>43.6</c:v>
                </c:pt>
                <c:pt idx="466">
                  <c:v>43.63</c:v>
                </c:pt>
                <c:pt idx="467">
                  <c:v>43.660000000000011</c:v>
                </c:pt>
                <c:pt idx="468">
                  <c:v>43.68</c:v>
                </c:pt>
                <c:pt idx="469">
                  <c:v>43.71</c:v>
                </c:pt>
                <c:pt idx="470">
                  <c:v>43.730000000000011</c:v>
                </c:pt>
                <c:pt idx="471">
                  <c:v>43.760000000000012</c:v>
                </c:pt>
                <c:pt idx="472">
                  <c:v>43.78</c:v>
                </c:pt>
                <c:pt idx="473">
                  <c:v>43.809999999999995</c:v>
                </c:pt>
                <c:pt idx="474">
                  <c:v>43.839999999999996</c:v>
                </c:pt>
                <c:pt idx="475">
                  <c:v>43.86</c:v>
                </c:pt>
                <c:pt idx="476">
                  <c:v>43.89</c:v>
                </c:pt>
                <c:pt idx="477">
                  <c:v>43.910000000000004</c:v>
                </c:pt>
                <c:pt idx="478">
                  <c:v>43.93</c:v>
                </c:pt>
                <c:pt idx="479">
                  <c:v>43.96</c:v>
                </c:pt>
                <c:pt idx="480">
                  <c:v>43.980000000000004</c:v>
                </c:pt>
                <c:pt idx="481">
                  <c:v>44.01</c:v>
                </c:pt>
                <c:pt idx="482">
                  <c:v>44.03</c:v>
                </c:pt>
                <c:pt idx="483">
                  <c:v>44.06</c:v>
                </c:pt>
                <c:pt idx="484">
                  <c:v>44.08</c:v>
                </c:pt>
                <c:pt idx="485">
                  <c:v>44.11</c:v>
                </c:pt>
                <c:pt idx="486">
                  <c:v>44.13</c:v>
                </c:pt>
                <c:pt idx="487">
                  <c:v>44.160000000000011</c:v>
                </c:pt>
                <c:pt idx="488">
                  <c:v>44.190000000000012</c:v>
                </c:pt>
                <c:pt idx="489">
                  <c:v>44.220000000000013</c:v>
                </c:pt>
                <c:pt idx="490">
                  <c:v>44.24</c:v>
                </c:pt>
                <c:pt idx="491">
                  <c:v>44.27</c:v>
                </c:pt>
                <c:pt idx="492">
                  <c:v>44.300000000000004</c:v>
                </c:pt>
                <c:pt idx="493">
                  <c:v>44.33</c:v>
                </c:pt>
                <c:pt idx="494">
                  <c:v>44.349999999999994</c:v>
                </c:pt>
                <c:pt idx="495">
                  <c:v>44.379999999999995</c:v>
                </c:pt>
                <c:pt idx="496">
                  <c:v>44.410000000000004</c:v>
                </c:pt>
                <c:pt idx="497">
                  <c:v>44.43</c:v>
                </c:pt>
                <c:pt idx="498">
                  <c:v>44.46</c:v>
                </c:pt>
                <c:pt idx="499">
                  <c:v>44.49</c:v>
                </c:pt>
                <c:pt idx="500">
                  <c:v>44.51</c:v>
                </c:pt>
                <c:pt idx="501">
                  <c:v>44.54</c:v>
                </c:pt>
                <c:pt idx="502">
                  <c:v>44.56</c:v>
                </c:pt>
                <c:pt idx="503">
                  <c:v>44.59</c:v>
                </c:pt>
                <c:pt idx="504">
                  <c:v>44.620000000000012</c:v>
                </c:pt>
                <c:pt idx="505">
                  <c:v>44.64</c:v>
                </c:pt>
                <c:pt idx="506">
                  <c:v>44.67</c:v>
                </c:pt>
                <c:pt idx="507">
                  <c:v>44.690000000000012</c:v>
                </c:pt>
                <c:pt idx="508">
                  <c:v>44.720000000000013</c:v>
                </c:pt>
                <c:pt idx="509">
                  <c:v>44.74</c:v>
                </c:pt>
                <c:pt idx="510">
                  <c:v>44.77</c:v>
                </c:pt>
                <c:pt idx="511">
                  <c:v>44.790000000000013</c:v>
                </c:pt>
                <c:pt idx="512">
                  <c:v>44.82</c:v>
                </c:pt>
                <c:pt idx="513">
                  <c:v>44.839999999999996</c:v>
                </c:pt>
                <c:pt idx="514">
                  <c:v>44.87</c:v>
                </c:pt>
                <c:pt idx="515">
                  <c:v>44.89</c:v>
                </c:pt>
                <c:pt idx="516">
                  <c:v>44.92</c:v>
                </c:pt>
                <c:pt idx="517">
                  <c:v>44.94</c:v>
                </c:pt>
                <c:pt idx="518">
                  <c:v>44.97</c:v>
                </c:pt>
                <c:pt idx="519">
                  <c:v>44.99</c:v>
                </c:pt>
                <c:pt idx="520">
                  <c:v>45.01</c:v>
                </c:pt>
                <c:pt idx="521">
                  <c:v>45.04</c:v>
                </c:pt>
                <c:pt idx="522">
                  <c:v>45.06</c:v>
                </c:pt>
                <c:pt idx="523">
                  <c:v>45.09</c:v>
                </c:pt>
                <c:pt idx="524">
                  <c:v>45.11</c:v>
                </c:pt>
                <c:pt idx="525">
                  <c:v>45.13</c:v>
                </c:pt>
                <c:pt idx="526">
                  <c:v>45.160000000000011</c:v>
                </c:pt>
                <c:pt idx="527">
                  <c:v>45.18</c:v>
                </c:pt>
                <c:pt idx="528">
                  <c:v>45.21</c:v>
                </c:pt>
                <c:pt idx="529">
                  <c:v>45.230000000000011</c:v>
                </c:pt>
                <c:pt idx="530">
                  <c:v>45.25</c:v>
                </c:pt>
                <c:pt idx="531">
                  <c:v>45.28</c:v>
                </c:pt>
                <c:pt idx="532">
                  <c:v>45.300000000000004</c:v>
                </c:pt>
                <c:pt idx="533">
                  <c:v>45.32</c:v>
                </c:pt>
                <c:pt idx="534">
                  <c:v>45.339999999999996</c:v>
                </c:pt>
                <c:pt idx="535">
                  <c:v>45.37</c:v>
                </c:pt>
                <c:pt idx="536">
                  <c:v>45.39</c:v>
                </c:pt>
                <c:pt idx="537">
                  <c:v>45.410000000000004</c:v>
                </c:pt>
                <c:pt idx="538">
                  <c:v>45.44</c:v>
                </c:pt>
                <c:pt idx="539">
                  <c:v>45.46</c:v>
                </c:pt>
                <c:pt idx="540">
                  <c:v>45.480000000000004</c:v>
                </c:pt>
                <c:pt idx="541">
                  <c:v>45.5</c:v>
                </c:pt>
                <c:pt idx="542">
                  <c:v>45.53</c:v>
                </c:pt>
                <c:pt idx="543">
                  <c:v>45.550000000000004</c:v>
                </c:pt>
                <c:pt idx="544">
                  <c:v>45.57</c:v>
                </c:pt>
                <c:pt idx="545">
                  <c:v>45.59</c:v>
                </c:pt>
                <c:pt idx="546">
                  <c:v>45.61</c:v>
                </c:pt>
                <c:pt idx="547">
                  <c:v>45.64</c:v>
                </c:pt>
                <c:pt idx="548">
                  <c:v>45.660000000000011</c:v>
                </c:pt>
                <c:pt idx="549">
                  <c:v>45.68</c:v>
                </c:pt>
                <c:pt idx="550">
                  <c:v>45.7</c:v>
                </c:pt>
                <c:pt idx="551">
                  <c:v>45.720000000000013</c:v>
                </c:pt>
                <c:pt idx="552">
                  <c:v>45.74</c:v>
                </c:pt>
                <c:pt idx="553">
                  <c:v>45.77</c:v>
                </c:pt>
                <c:pt idx="554">
                  <c:v>45.790000000000013</c:v>
                </c:pt>
                <c:pt idx="555">
                  <c:v>45.809999999999995</c:v>
                </c:pt>
                <c:pt idx="556">
                  <c:v>45.83</c:v>
                </c:pt>
                <c:pt idx="557">
                  <c:v>45.849999999999994</c:v>
                </c:pt>
                <c:pt idx="558">
                  <c:v>45.87</c:v>
                </c:pt>
                <c:pt idx="559">
                  <c:v>45.89</c:v>
                </c:pt>
                <c:pt idx="560">
                  <c:v>45.910000000000004</c:v>
                </c:pt>
                <c:pt idx="561">
                  <c:v>45.93</c:v>
                </c:pt>
                <c:pt idx="562">
                  <c:v>45.949999999999996</c:v>
                </c:pt>
                <c:pt idx="563">
                  <c:v>45.980000000000004</c:v>
                </c:pt>
                <c:pt idx="564">
                  <c:v>46</c:v>
                </c:pt>
                <c:pt idx="565">
                  <c:v>46.02</c:v>
                </c:pt>
                <c:pt idx="566">
                  <c:v>46.04</c:v>
                </c:pt>
                <c:pt idx="567">
                  <c:v>46.06</c:v>
                </c:pt>
                <c:pt idx="568">
                  <c:v>46.08</c:v>
                </c:pt>
                <c:pt idx="569">
                  <c:v>46.1</c:v>
                </c:pt>
                <c:pt idx="570">
                  <c:v>46.120000000000012</c:v>
                </c:pt>
                <c:pt idx="571">
                  <c:v>46.14</c:v>
                </c:pt>
                <c:pt idx="572">
                  <c:v>46.160000000000011</c:v>
                </c:pt>
                <c:pt idx="573">
                  <c:v>46.18</c:v>
                </c:pt>
                <c:pt idx="574">
                  <c:v>46.2</c:v>
                </c:pt>
                <c:pt idx="575">
                  <c:v>46.220000000000013</c:v>
                </c:pt>
                <c:pt idx="576">
                  <c:v>46.24</c:v>
                </c:pt>
                <c:pt idx="577">
                  <c:v>46.260000000000012</c:v>
                </c:pt>
                <c:pt idx="578">
                  <c:v>46.28</c:v>
                </c:pt>
                <c:pt idx="579">
                  <c:v>46.300000000000004</c:v>
                </c:pt>
                <c:pt idx="580">
                  <c:v>46.32</c:v>
                </c:pt>
                <c:pt idx="581">
                  <c:v>46.339999999999996</c:v>
                </c:pt>
                <c:pt idx="582">
                  <c:v>46.349999999999994</c:v>
                </c:pt>
                <c:pt idx="583">
                  <c:v>46.37</c:v>
                </c:pt>
                <c:pt idx="584">
                  <c:v>46.39</c:v>
                </c:pt>
                <c:pt idx="585">
                  <c:v>46.410000000000004</c:v>
                </c:pt>
                <c:pt idx="586">
                  <c:v>46.43</c:v>
                </c:pt>
                <c:pt idx="587">
                  <c:v>46.449999999999996</c:v>
                </c:pt>
                <c:pt idx="588">
                  <c:v>46.47</c:v>
                </c:pt>
                <c:pt idx="589">
                  <c:v>46.49</c:v>
                </c:pt>
                <c:pt idx="590">
                  <c:v>46.51</c:v>
                </c:pt>
                <c:pt idx="591">
                  <c:v>46.53</c:v>
                </c:pt>
                <c:pt idx="592">
                  <c:v>46.54</c:v>
                </c:pt>
                <c:pt idx="593">
                  <c:v>46.56</c:v>
                </c:pt>
                <c:pt idx="594">
                  <c:v>46.58</c:v>
                </c:pt>
                <c:pt idx="595">
                  <c:v>46.6</c:v>
                </c:pt>
                <c:pt idx="596">
                  <c:v>46.620000000000012</c:v>
                </c:pt>
                <c:pt idx="597">
                  <c:v>46.64</c:v>
                </c:pt>
                <c:pt idx="598">
                  <c:v>46.660000000000011</c:v>
                </c:pt>
                <c:pt idx="599">
                  <c:v>46.67</c:v>
                </c:pt>
                <c:pt idx="600">
                  <c:v>46.690000000000012</c:v>
                </c:pt>
                <c:pt idx="601">
                  <c:v>46.71</c:v>
                </c:pt>
                <c:pt idx="602">
                  <c:v>46.730000000000011</c:v>
                </c:pt>
                <c:pt idx="603">
                  <c:v>46.75</c:v>
                </c:pt>
                <c:pt idx="604">
                  <c:v>46.760000000000012</c:v>
                </c:pt>
                <c:pt idx="605">
                  <c:v>46.78</c:v>
                </c:pt>
                <c:pt idx="606">
                  <c:v>46.800000000000004</c:v>
                </c:pt>
                <c:pt idx="607">
                  <c:v>46.82</c:v>
                </c:pt>
                <c:pt idx="608">
                  <c:v>46.839999999999996</c:v>
                </c:pt>
                <c:pt idx="609">
                  <c:v>46.849999999999994</c:v>
                </c:pt>
                <c:pt idx="610">
                  <c:v>46.87</c:v>
                </c:pt>
                <c:pt idx="611">
                  <c:v>46.89</c:v>
                </c:pt>
                <c:pt idx="612">
                  <c:v>46.910000000000004</c:v>
                </c:pt>
                <c:pt idx="613">
                  <c:v>46.92</c:v>
                </c:pt>
                <c:pt idx="614">
                  <c:v>46.94</c:v>
                </c:pt>
                <c:pt idx="615">
                  <c:v>46.96</c:v>
                </c:pt>
                <c:pt idx="616">
                  <c:v>46.980000000000004</c:v>
                </c:pt>
                <c:pt idx="617">
                  <c:v>46.99</c:v>
                </c:pt>
                <c:pt idx="618">
                  <c:v>47.01</c:v>
                </c:pt>
                <c:pt idx="619">
                  <c:v>47.03</c:v>
                </c:pt>
                <c:pt idx="620">
                  <c:v>47.04</c:v>
                </c:pt>
                <c:pt idx="621">
                  <c:v>47.06</c:v>
                </c:pt>
                <c:pt idx="622">
                  <c:v>47.08</c:v>
                </c:pt>
                <c:pt idx="623">
                  <c:v>47.09</c:v>
                </c:pt>
                <c:pt idx="624">
                  <c:v>47.11</c:v>
                </c:pt>
                <c:pt idx="625">
                  <c:v>47.13</c:v>
                </c:pt>
                <c:pt idx="626">
                  <c:v>47.15</c:v>
                </c:pt>
                <c:pt idx="627">
                  <c:v>47.160000000000011</c:v>
                </c:pt>
                <c:pt idx="628">
                  <c:v>47.18</c:v>
                </c:pt>
                <c:pt idx="629">
                  <c:v>47.190000000000012</c:v>
                </c:pt>
                <c:pt idx="630">
                  <c:v>47.21</c:v>
                </c:pt>
                <c:pt idx="631">
                  <c:v>47.230000000000011</c:v>
                </c:pt>
                <c:pt idx="632">
                  <c:v>47.24</c:v>
                </c:pt>
                <c:pt idx="633">
                  <c:v>47.260000000000012</c:v>
                </c:pt>
                <c:pt idx="634">
                  <c:v>47.28</c:v>
                </c:pt>
                <c:pt idx="635">
                  <c:v>47.290000000000013</c:v>
                </c:pt>
                <c:pt idx="636">
                  <c:v>47.309999999999995</c:v>
                </c:pt>
                <c:pt idx="637">
                  <c:v>47.33</c:v>
                </c:pt>
                <c:pt idx="638">
                  <c:v>47.339999999999996</c:v>
                </c:pt>
                <c:pt idx="639">
                  <c:v>47.36</c:v>
                </c:pt>
                <c:pt idx="640">
                  <c:v>47.37</c:v>
                </c:pt>
                <c:pt idx="641">
                  <c:v>47.39</c:v>
                </c:pt>
                <c:pt idx="642">
                  <c:v>47.410000000000004</c:v>
                </c:pt>
                <c:pt idx="643">
                  <c:v>47.42</c:v>
                </c:pt>
                <c:pt idx="644">
                  <c:v>47.44</c:v>
                </c:pt>
                <c:pt idx="645">
                  <c:v>47.449999999999996</c:v>
                </c:pt>
                <c:pt idx="646">
                  <c:v>47.47</c:v>
                </c:pt>
                <c:pt idx="647">
                  <c:v>47.480000000000004</c:v>
                </c:pt>
                <c:pt idx="648">
                  <c:v>47.5</c:v>
                </c:pt>
                <c:pt idx="649">
                  <c:v>47.52</c:v>
                </c:pt>
                <c:pt idx="650">
                  <c:v>47.53</c:v>
                </c:pt>
                <c:pt idx="651">
                  <c:v>47.550000000000004</c:v>
                </c:pt>
                <c:pt idx="652">
                  <c:v>47.56</c:v>
                </c:pt>
                <c:pt idx="653">
                  <c:v>47.58</c:v>
                </c:pt>
                <c:pt idx="654">
                  <c:v>47.59</c:v>
                </c:pt>
                <c:pt idx="655">
                  <c:v>47.61</c:v>
                </c:pt>
                <c:pt idx="656">
                  <c:v>47.620000000000012</c:v>
                </c:pt>
                <c:pt idx="657">
                  <c:v>47.64</c:v>
                </c:pt>
                <c:pt idx="658">
                  <c:v>47.65</c:v>
                </c:pt>
                <c:pt idx="659">
                  <c:v>47.67</c:v>
                </c:pt>
                <c:pt idx="660">
                  <c:v>47.68</c:v>
                </c:pt>
                <c:pt idx="661">
                  <c:v>47.7</c:v>
                </c:pt>
                <c:pt idx="662">
                  <c:v>47.71</c:v>
                </c:pt>
                <c:pt idx="663">
                  <c:v>47.730000000000011</c:v>
                </c:pt>
                <c:pt idx="664">
                  <c:v>47.74</c:v>
                </c:pt>
                <c:pt idx="665">
                  <c:v>47.760000000000012</c:v>
                </c:pt>
                <c:pt idx="666">
                  <c:v>47.77</c:v>
                </c:pt>
                <c:pt idx="667">
                  <c:v>47.790000000000013</c:v>
                </c:pt>
                <c:pt idx="668">
                  <c:v>47.800000000000004</c:v>
                </c:pt>
                <c:pt idx="669">
                  <c:v>47.82</c:v>
                </c:pt>
                <c:pt idx="670">
                  <c:v>47.83</c:v>
                </c:pt>
                <c:pt idx="671">
                  <c:v>47.849999999999994</c:v>
                </c:pt>
                <c:pt idx="672">
                  <c:v>47.86</c:v>
                </c:pt>
                <c:pt idx="673">
                  <c:v>47.870000000000005</c:v>
                </c:pt>
                <c:pt idx="674">
                  <c:v>47.89</c:v>
                </c:pt>
                <c:pt idx="675">
                  <c:v>47.9</c:v>
                </c:pt>
                <c:pt idx="676">
                  <c:v>47.92</c:v>
                </c:pt>
                <c:pt idx="677">
                  <c:v>47.93</c:v>
                </c:pt>
                <c:pt idx="678">
                  <c:v>47.949999999999996</c:v>
                </c:pt>
                <c:pt idx="679">
                  <c:v>47.96</c:v>
                </c:pt>
                <c:pt idx="680">
                  <c:v>47.97</c:v>
                </c:pt>
                <c:pt idx="681">
                  <c:v>47.99</c:v>
                </c:pt>
                <c:pt idx="682">
                  <c:v>48</c:v>
                </c:pt>
                <c:pt idx="683">
                  <c:v>48.02</c:v>
                </c:pt>
                <c:pt idx="684">
                  <c:v>48.03</c:v>
                </c:pt>
                <c:pt idx="685">
                  <c:v>48.050000000000004</c:v>
                </c:pt>
                <c:pt idx="686">
                  <c:v>48.06</c:v>
                </c:pt>
                <c:pt idx="687">
                  <c:v>48.07</c:v>
                </c:pt>
                <c:pt idx="688">
                  <c:v>48.09</c:v>
                </c:pt>
                <c:pt idx="689">
                  <c:v>48.1</c:v>
                </c:pt>
                <c:pt idx="690">
                  <c:v>48.11</c:v>
                </c:pt>
                <c:pt idx="691">
                  <c:v>48.13</c:v>
                </c:pt>
                <c:pt idx="692">
                  <c:v>48.14</c:v>
                </c:pt>
                <c:pt idx="693">
                  <c:v>48.160000000000011</c:v>
                </c:pt>
                <c:pt idx="694">
                  <c:v>48.17</c:v>
                </c:pt>
                <c:pt idx="695">
                  <c:v>48.18</c:v>
                </c:pt>
                <c:pt idx="696">
                  <c:v>48.2</c:v>
                </c:pt>
                <c:pt idx="697">
                  <c:v>48.21</c:v>
                </c:pt>
                <c:pt idx="698">
                  <c:v>48.220000000000013</c:v>
                </c:pt>
                <c:pt idx="699">
                  <c:v>48.24</c:v>
                </c:pt>
                <c:pt idx="700">
                  <c:v>48.25</c:v>
                </c:pt>
                <c:pt idx="701">
                  <c:v>48.260000000000012</c:v>
                </c:pt>
                <c:pt idx="702">
                  <c:v>48.28</c:v>
                </c:pt>
                <c:pt idx="703">
                  <c:v>48.290000000000013</c:v>
                </c:pt>
                <c:pt idx="704">
                  <c:v>48.300000000000004</c:v>
                </c:pt>
                <c:pt idx="705">
                  <c:v>48.32</c:v>
                </c:pt>
                <c:pt idx="706">
                  <c:v>48.33</c:v>
                </c:pt>
                <c:pt idx="707">
                  <c:v>48.339999999999996</c:v>
                </c:pt>
                <c:pt idx="708">
                  <c:v>48.36</c:v>
                </c:pt>
                <c:pt idx="709">
                  <c:v>48.370000000000005</c:v>
                </c:pt>
                <c:pt idx="710">
                  <c:v>48.379999999999995</c:v>
                </c:pt>
                <c:pt idx="711">
                  <c:v>48.39</c:v>
                </c:pt>
                <c:pt idx="712">
                  <c:v>48.410000000000004</c:v>
                </c:pt>
                <c:pt idx="713">
                  <c:v>48.42</c:v>
                </c:pt>
                <c:pt idx="714">
                  <c:v>48.43</c:v>
                </c:pt>
                <c:pt idx="715">
                  <c:v>48.449999999999996</c:v>
                </c:pt>
                <c:pt idx="716">
                  <c:v>48.46</c:v>
                </c:pt>
                <c:pt idx="717">
                  <c:v>48.47</c:v>
                </c:pt>
                <c:pt idx="718">
                  <c:v>48.480000000000004</c:v>
                </c:pt>
                <c:pt idx="719">
                  <c:v>48.5</c:v>
                </c:pt>
                <c:pt idx="720">
                  <c:v>48.51</c:v>
                </c:pt>
                <c:pt idx="721">
                  <c:v>48.52</c:v>
                </c:pt>
                <c:pt idx="722">
                  <c:v>48.53</c:v>
                </c:pt>
                <c:pt idx="723">
                  <c:v>48.550000000000004</c:v>
                </c:pt>
                <c:pt idx="724">
                  <c:v>48.56</c:v>
                </c:pt>
                <c:pt idx="725">
                  <c:v>48.57</c:v>
                </c:pt>
                <c:pt idx="726">
                  <c:v>48.58</c:v>
                </c:pt>
                <c:pt idx="727">
                  <c:v>48.6</c:v>
                </c:pt>
                <c:pt idx="728">
                  <c:v>48.61</c:v>
                </c:pt>
                <c:pt idx="729">
                  <c:v>48.620000000000012</c:v>
                </c:pt>
                <c:pt idx="730">
                  <c:v>48.63</c:v>
                </c:pt>
                <c:pt idx="731">
                  <c:v>48.65</c:v>
                </c:pt>
                <c:pt idx="732">
                  <c:v>48.660000000000011</c:v>
                </c:pt>
                <c:pt idx="733">
                  <c:v>48.67</c:v>
                </c:pt>
                <c:pt idx="734">
                  <c:v>48.68</c:v>
                </c:pt>
                <c:pt idx="735">
                  <c:v>48.690000000000012</c:v>
                </c:pt>
                <c:pt idx="736">
                  <c:v>48.71</c:v>
                </c:pt>
                <c:pt idx="737">
                  <c:v>48.720000000000013</c:v>
                </c:pt>
                <c:pt idx="738">
                  <c:v>48.730000000000011</c:v>
                </c:pt>
                <c:pt idx="739">
                  <c:v>48.74</c:v>
                </c:pt>
                <c:pt idx="740">
                  <c:v>48.760000000000012</c:v>
                </c:pt>
                <c:pt idx="741">
                  <c:v>48.77</c:v>
                </c:pt>
                <c:pt idx="742">
                  <c:v>48.78</c:v>
                </c:pt>
                <c:pt idx="743">
                  <c:v>48.790000000000013</c:v>
                </c:pt>
                <c:pt idx="744">
                  <c:v>48.800000000000004</c:v>
                </c:pt>
                <c:pt idx="745">
                  <c:v>48.809999999999995</c:v>
                </c:pt>
                <c:pt idx="746">
                  <c:v>48.83</c:v>
                </c:pt>
                <c:pt idx="747">
                  <c:v>48.839999999999996</c:v>
                </c:pt>
                <c:pt idx="748">
                  <c:v>48.849999999999994</c:v>
                </c:pt>
                <c:pt idx="749">
                  <c:v>48.86</c:v>
                </c:pt>
                <c:pt idx="750">
                  <c:v>48.870000000000005</c:v>
                </c:pt>
              </c:numCache>
            </c:numRef>
          </c:val>
          <c:smooth val="0"/>
          <c:extLst>
            <c:ext xmlns:c16="http://schemas.microsoft.com/office/drawing/2014/chart" uri="{C3380CC4-5D6E-409C-BE32-E72D297353CC}">
              <c16:uniqueId val="{00000000-7C7B-40ED-ACEF-5FCEFE81319B}"/>
            </c:ext>
          </c:extLst>
        </c:ser>
        <c:dLbls>
          <c:showLegendKey val="0"/>
          <c:showVal val="0"/>
          <c:showCatName val="0"/>
          <c:showSerName val="0"/>
          <c:showPercent val="0"/>
          <c:showBubbleSize val="0"/>
        </c:dLbls>
        <c:smooth val="0"/>
        <c:axId val="116988928"/>
        <c:axId val="117019392"/>
      </c:lineChart>
      <c:catAx>
        <c:axId val="116988928"/>
        <c:scaling>
          <c:orientation val="minMax"/>
        </c:scaling>
        <c:delete val="0"/>
        <c:axPos val="b"/>
        <c:numFmt formatCode="General" sourceLinked="0"/>
        <c:majorTickMark val="out"/>
        <c:minorTickMark val="none"/>
        <c:tickLblPos val="nextTo"/>
        <c:crossAx val="117019392"/>
        <c:crosses val="autoZero"/>
        <c:auto val="1"/>
        <c:lblAlgn val="ctr"/>
        <c:lblOffset val="100"/>
        <c:tickLblSkip val="25"/>
        <c:tickMarkSkip val="25"/>
        <c:noMultiLvlLbl val="0"/>
      </c:catAx>
      <c:valAx>
        <c:axId val="117019392"/>
        <c:scaling>
          <c:orientation val="minMax"/>
          <c:max val="50"/>
        </c:scaling>
        <c:delete val="0"/>
        <c:axPos val="l"/>
        <c:majorGridlines/>
        <c:numFmt formatCode="General" sourceLinked="1"/>
        <c:majorTickMark val="out"/>
        <c:minorTickMark val="none"/>
        <c:tickLblPos val="nextTo"/>
        <c:crossAx val="11698892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a:t>
            </a:r>
            <a:r>
              <a:rPr lang="fi-FI" baseline="0" dirty="0" err="1"/>
              <a:t>YLE-vero</a:t>
            </a:r>
            <a:endParaRPr lang="fi-FI" dirty="0"/>
          </a:p>
        </c:rich>
      </c:tx>
      <c:overlay val="0"/>
    </c:title>
    <c:autoTitleDeleted val="0"/>
    <c:plotArea>
      <c:layout/>
      <c:lineChart>
        <c:grouping val="standard"/>
        <c:varyColors val="0"/>
        <c:ser>
          <c:idx val="4"/>
          <c:order val="0"/>
          <c:tx>
            <c:strRef>
              <c:f>Taul5!$F$3</c:f>
              <c:strCache>
                <c:ptCount val="1"/>
                <c:pt idx="0">
                  <c:v>Tax rate - YLE</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Taul5!$F$4:$F$754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28.779999999999987</c:v>
                </c:pt>
                <c:pt idx="39">
                  <c:v>28.79</c:v>
                </c:pt>
                <c:pt idx="40">
                  <c:v>28.779999999999987</c:v>
                </c:pt>
                <c:pt idx="41">
                  <c:v>28.779999999999987</c:v>
                </c:pt>
                <c:pt idx="42">
                  <c:v>28.79</c:v>
                </c:pt>
                <c:pt idx="43">
                  <c:v>28.779999999999987</c:v>
                </c:pt>
                <c:pt idx="44">
                  <c:v>28.779999999999987</c:v>
                </c:pt>
                <c:pt idx="45">
                  <c:v>28.79</c:v>
                </c:pt>
                <c:pt idx="46">
                  <c:v>28.779999999999987</c:v>
                </c:pt>
                <c:pt idx="47">
                  <c:v>28.779999999999987</c:v>
                </c:pt>
                <c:pt idx="48">
                  <c:v>28.79</c:v>
                </c:pt>
                <c:pt idx="49">
                  <c:v>28.779999999999987</c:v>
                </c:pt>
                <c:pt idx="50">
                  <c:v>28.79</c:v>
                </c:pt>
                <c:pt idx="51">
                  <c:v>28.79</c:v>
                </c:pt>
                <c:pt idx="52">
                  <c:v>28.779999999999987</c:v>
                </c:pt>
                <c:pt idx="53">
                  <c:v>28.79</c:v>
                </c:pt>
                <c:pt idx="54">
                  <c:v>28.79</c:v>
                </c:pt>
                <c:pt idx="55">
                  <c:v>28.779999999999987</c:v>
                </c:pt>
                <c:pt idx="56">
                  <c:v>28.79</c:v>
                </c:pt>
                <c:pt idx="57">
                  <c:v>28.779999999999987</c:v>
                </c:pt>
                <c:pt idx="58">
                  <c:v>28.779999999999987</c:v>
                </c:pt>
                <c:pt idx="59">
                  <c:v>28.79</c:v>
                </c:pt>
                <c:pt idx="60">
                  <c:v>28.779999999999987</c:v>
                </c:pt>
                <c:pt idx="61">
                  <c:v>28.779999999999987</c:v>
                </c:pt>
                <c:pt idx="62">
                  <c:v>28.79</c:v>
                </c:pt>
                <c:pt idx="63">
                  <c:v>28.779999999999987</c:v>
                </c:pt>
                <c:pt idx="64">
                  <c:v>28.79</c:v>
                </c:pt>
                <c:pt idx="65">
                  <c:v>28.79</c:v>
                </c:pt>
                <c:pt idx="66">
                  <c:v>28.779999999999987</c:v>
                </c:pt>
                <c:pt idx="67">
                  <c:v>28.79</c:v>
                </c:pt>
                <c:pt idx="68">
                  <c:v>28.79</c:v>
                </c:pt>
                <c:pt idx="69">
                  <c:v>28.779999999999987</c:v>
                </c:pt>
                <c:pt idx="70">
                  <c:v>28.79</c:v>
                </c:pt>
                <c:pt idx="71">
                  <c:v>28.79</c:v>
                </c:pt>
                <c:pt idx="72">
                  <c:v>28.779999999999987</c:v>
                </c:pt>
                <c:pt idx="73">
                  <c:v>28.79</c:v>
                </c:pt>
                <c:pt idx="74">
                  <c:v>28.79</c:v>
                </c:pt>
                <c:pt idx="75">
                  <c:v>28.79</c:v>
                </c:pt>
                <c:pt idx="76">
                  <c:v>28.79</c:v>
                </c:pt>
                <c:pt idx="77">
                  <c:v>28.779999999999987</c:v>
                </c:pt>
                <c:pt idx="78">
                  <c:v>28.79</c:v>
                </c:pt>
                <c:pt idx="79">
                  <c:v>28.79</c:v>
                </c:pt>
                <c:pt idx="80">
                  <c:v>28.779999999999987</c:v>
                </c:pt>
                <c:pt idx="81">
                  <c:v>28.79</c:v>
                </c:pt>
                <c:pt idx="82">
                  <c:v>28.79</c:v>
                </c:pt>
                <c:pt idx="83">
                  <c:v>28.779999999999987</c:v>
                </c:pt>
                <c:pt idx="84">
                  <c:v>28.79</c:v>
                </c:pt>
                <c:pt idx="85">
                  <c:v>28.79</c:v>
                </c:pt>
                <c:pt idx="86">
                  <c:v>28.779999999999987</c:v>
                </c:pt>
                <c:pt idx="87">
                  <c:v>28.79</c:v>
                </c:pt>
                <c:pt idx="88">
                  <c:v>28.79</c:v>
                </c:pt>
                <c:pt idx="89">
                  <c:v>28.85</c:v>
                </c:pt>
                <c:pt idx="90">
                  <c:v>28.91</c:v>
                </c:pt>
                <c:pt idx="91">
                  <c:v>28.97</c:v>
                </c:pt>
                <c:pt idx="92">
                  <c:v>29.04</c:v>
                </c:pt>
                <c:pt idx="93">
                  <c:v>29.1</c:v>
                </c:pt>
                <c:pt idx="94">
                  <c:v>29.16</c:v>
                </c:pt>
                <c:pt idx="95">
                  <c:v>29.22</c:v>
                </c:pt>
                <c:pt idx="96">
                  <c:v>29.279999999999987</c:v>
                </c:pt>
                <c:pt idx="97">
                  <c:v>29.330000000000005</c:v>
                </c:pt>
                <c:pt idx="98">
                  <c:v>29.39</c:v>
                </c:pt>
                <c:pt idx="99">
                  <c:v>29.45</c:v>
                </c:pt>
                <c:pt idx="100">
                  <c:v>29.5</c:v>
                </c:pt>
                <c:pt idx="101">
                  <c:v>29.55</c:v>
                </c:pt>
                <c:pt idx="102">
                  <c:v>29.6</c:v>
                </c:pt>
                <c:pt idx="103">
                  <c:v>29.66</c:v>
                </c:pt>
                <c:pt idx="104">
                  <c:v>29.71</c:v>
                </c:pt>
                <c:pt idx="105">
                  <c:v>29.75</c:v>
                </c:pt>
                <c:pt idx="106">
                  <c:v>29.8</c:v>
                </c:pt>
                <c:pt idx="107">
                  <c:v>29.84</c:v>
                </c:pt>
                <c:pt idx="108">
                  <c:v>29.88</c:v>
                </c:pt>
                <c:pt idx="109">
                  <c:v>29.919999999999987</c:v>
                </c:pt>
                <c:pt idx="110">
                  <c:v>29.959999999999987</c:v>
                </c:pt>
                <c:pt idx="111">
                  <c:v>29.990000000000002</c:v>
                </c:pt>
                <c:pt idx="112">
                  <c:v>30.03</c:v>
                </c:pt>
                <c:pt idx="113">
                  <c:v>30.07</c:v>
                </c:pt>
                <c:pt idx="114">
                  <c:v>30.1</c:v>
                </c:pt>
                <c:pt idx="115">
                  <c:v>30.14</c:v>
                </c:pt>
                <c:pt idx="116">
                  <c:v>30.17</c:v>
                </c:pt>
                <c:pt idx="117">
                  <c:v>30.21</c:v>
                </c:pt>
                <c:pt idx="118">
                  <c:v>30.240000000000002</c:v>
                </c:pt>
                <c:pt idx="119">
                  <c:v>30.27</c:v>
                </c:pt>
                <c:pt idx="120">
                  <c:v>30.310000000000031</c:v>
                </c:pt>
                <c:pt idx="121">
                  <c:v>30.34</c:v>
                </c:pt>
                <c:pt idx="122">
                  <c:v>30.37</c:v>
                </c:pt>
                <c:pt idx="123">
                  <c:v>30.400000000000002</c:v>
                </c:pt>
                <c:pt idx="124">
                  <c:v>30.43</c:v>
                </c:pt>
                <c:pt idx="125">
                  <c:v>30.459999999999987</c:v>
                </c:pt>
                <c:pt idx="126">
                  <c:v>30.490000000000002</c:v>
                </c:pt>
                <c:pt idx="127">
                  <c:v>30.52</c:v>
                </c:pt>
                <c:pt idx="128">
                  <c:v>30.55</c:v>
                </c:pt>
                <c:pt idx="129">
                  <c:v>30.57</c:v>
                </c:pt>
                <c:pt idx="130">
                  <c:v>30.6</c:v>
                </c:pt>
                <c:pt idx="131">
                  <c:v>30.630000000000031</c:v>
                </c:pt>
                <c:pt idx="132">
                  <c:v>30.66</c:v>
                </c:pt>
                <c:pt idx="133">
                  <c:v>30.68</c:v>
                </c:pt>
                <c:pt idx="134">
                  <c:v>30.79</c:v>
                </c:pt>
                <c:pt idx="135">
                  <c:v>30.89</c:v>
                </c:pt>
                <c:pt idx="136">
                  <c:v>30.979999999999986</c:v>
                </c:pt>
                <c:pt idx="137">
                  <c:v>31.080000000000002</c:v>
                </c:pt>
                <c:pt idx="138">
                  <c:v>31.18</c:v>
                </c:pt>
                <c:pt idx="139">
                  <c:v>31.27</c:v>
                </c:pt>
                <c:pt idx="140">
                  <c:v>31.37</c:v>
                </c:pt>
                <c:pt idx="141">
                  <c:v>31.459999999999987</c:v>
                </c:pt>
                <c:pt idx="142">
                  <c:v>31.55</c:v>
                </c:pt>
                <c:pt idx="143">
                  <c:v>31.64</c:v>
                </c:pt>
                <c:pt idx="144">
                  <c:v>31.73</c:v>
                </c:pt>
                <c:pt idx="145">
                  <c:v>31.810000000000031</c:v>
                </c:pt>
                <c:pt idx="146">
                  <c:v>31.900000000000002</c:v>
                </c:pt>
                <c:pt idx="147">
                  <c:v>31.990000000000002</c:v>
                </c:pt>
                <c:pt idx="148">
                  <c:v>32.07</c:v>
                </c:pt>
                <c:pt idx="149">
                  <c:v>32.15</c:v>
                </c:pt>
                <c:pt idx="150">
                  <c:v>32.230000000000011</c:v>
                </c:pt>
                <c:pt idx="151">
                  <c:v>32.309999999999995</c:v>
                </c:pt>
                <c:pt idx="152">
                  <c:v>32.39</c:v>
                </c:pt>
                <c:pt idx="153">
                  <c:v>32.47</c:v>
                </c:pt>
                <c:pt idx="154">
                  <c:v>32.550000000000004</c:v>
                </c:pt>
                <c:pt idx="155">
                  <c:v>32.620000000000012</c:v>
                </c:pt>
                <c:pt idx="156">
                  <c:v>32.700000000000003</c:v>
                </c:pt>
                <c:pt idx="157">
                  <c:v>32.770000000000003</c:v>
                </c:pt>
                <c:pt idx="158">
                  <c:v>32.849999999999994</c:v>
                </c:pt>
                <c:pt idx="159">
                  <c:v>32.92</c:v>
                </c:pt>
                <c:pt idx="160">
                  <c:v>32.99</c:v>
                </c:pt>
                <c:pt idx="161">
                  <c:v>33.06</c:v>
                </c:pt>
                <c:pt idx="162">
                  <c:v>33.130000000000003</c:v>
                </c:pt>
                <c:pt idx="163">
                  <c:v>33.200000000000003</c:v>
                </c:pt>
                <c:pt idx="164">
                  <c:v>33.270000000000003</c:v>
                </c:pt>
                <c:pt idx="165">
                  <c:v>33.339999999999996</c:v>
                </c:pt>
                <c:pt idx="166">
                  <c:v>33.4</c:v>
                </c:pt>
                <c:pt idx="167">
                  <c:v>33.47</c:v>
                </c:pt>
                <c:pt idx="168">
                  <c:v>33.53</c:v>
                </c:pt>
                <c:pt idx="169">
                  <c:v>33.6</c:v>
                </c:pt>
                <c:pt idx="170">
                  <c:v>33.660000000000011</c:v>
                </c:pt>
                <c:pt idx="171">
                  <c:v>33.720000000000013</c:v>
                </c:pt>
                <c:pt idx="172">
                  <c:v>33.78</c:v>
                </c:pt>
                <c:pt idx="173">
                  <c:v>33.849999999999994</c:v>
                </c:pt>
                <c:pt idx="174">
                  <c:v>33.910000000000004</c:v>
                </c:pt>
                <c:pt idx="175">
                  <c:v>33.97</c:v>
                </c:pt>
                <c:pt idx="176">
                  <c:v>34.020000000000003</c:v>
                </c:pt>
                <c:pt idx="177">
                  <c:v>34.08</c:v>
                </c:pt>
                <c:pt idx="178">
                  <c:v>34.14</c:v>
                </c:pt>
                <c:pt idx="179">
                  <c:v>34.200000000000003</c:v>
                </c:pt>
                <c:pt idx="180">
                  <c:v>34.25</c:v>
                </c:pt>
                <c:pt idx="181">
                  <c:v>34.309999999999995</c:v>
                </c:pt>
                <c:pt idx="182">
                  <c:v>34.370000000000005</c:v>
                </c:pt>
                <c:pt idx="183">
                  <c:v>34.42</c:v>
                </c:pt>
                <c:pt idx="184">
                  <c:v>34.47</c:v>
                </c:pt>
                <c:pt idx="185">
                  <c:v>34.53</c:v>
                </c:pt>
                <c:pt idx="186">
                  <c:v>34.58</c:v>
                </c:pt>
                <c:pt idx="187">
                  <c:v>34.630000000000003</c:v>
                </c:pt>
                <c:pt idx="188">
                  <c:v>34.68</c:v>
                </c:pt>
                <c:pt idx="189">
                  <c:v>34.74</c:v>
                </c:pt>
                <c:pt idx="190">
                  <c:v>34.790000000000013</c:v>
                </c:pt>
                <c:pt idx="191">
                  <c:v>34.839999999999996</c:v>
                </c:pt>
                <c:pt idx="192">
                  <c:v>34.89</c:v>
                </c:pt>
                <c:pt idx="193">
                  <c:v>34.94</c:v>
                </c:pt>
                <c:pt idx="194">
                  <c:v>34.980000000000004</c:v>
                </c:pt>
                <c:pt idx="195">
                  <c:v>35.03</c:v>
                </c:pt>
                <c:pt idx="196">
                  <c:v>35.08</c:v>
                </c:pt>
                <c:pt idx="197">
                  <c:v>35.130000000000003</c:v>
                </c:pt>
                <c:pt idx="198">
                  <c:v>35.17</c:v>
                </c:pt>
                <c:pt idx="199">
                  <c:v>35.220000000000013</c:v>
                </c:pt>
                <c:pt idx="200">
                  <c:v>35.270000000000003</c:v>
                </c:pt>
                <c:pt idx="201">
                  <c:v>35.309999999999995</c:v>
                </c:pt>
                <c:pt idx="202">
                  <c:v>35.36</c:v>
                </c:pt>
                <c:pt idx="203">
                  <c:v>35.4</c:v>
                </c:pt>
                <c:pt idx="204">
                  <c:v>35.44</c:v>
                </c:pt>
                <c:pt idx="205">
                  <c:v>35.49</c:v>
                </c:pt>
                <c:pt idx="206">
                  <c:v>35.53</c:v>
                </c:pt>
                <c:pt idx="207">
                  <c:v>35.57</c:v>
                </c:pt>
                <c:pt idx="208">
                  <c:v>35.620000000000012</c:v>
                </c:pt>
                <c:pt idx="209">
                  <c:v>35.660000000000011</c:v>
                </c:pt>
                <c:pt idx="210">
                  <c:v>35.700000000000003</c:v>
                </c:pt>
                <c:pt idx="211">
                  <c:v>35.74</c:v>
                </c:pt>
                <c:pt idx="212">
                  <c:v>35.78</c:v>
                </c:pt>
                <c:pt idx="213">
                  <c:v>35.82</c:v>
                </c:pt>
                <c:pt idx="214">
                  <c:v>35.86</c:v>
                </c:pt>
                <c:pt idx="215">
                  <c:v>35.9</c:v>
                </c:pt>
                <c:pt idx="216">
                  <c:v>35.94</c:v>
                </c:pt>
                <c:pt idx="217">
                  <c:v>35.980000000000004</c:v>
                </c:pt>
                <c:pt idx="218">
                  <c:v>36.03</c:v>
                </c:pt>
                <c:pt idx="219">
                  <c:v>36.090000000000003</c:v>
                </c:pt>
                <c:pt idx="220">
                  <c:v>36.14</c:v>
                </c:pt>
                <c:pt idx="221">
                  <c:v>36.200000000000003</c:v>
                </c:pt>
                <c:pt idx="222">
                  <c:v>36.25</c:v>
                </c:pt>
                <c:pt idx="223">
                  <c:v>36.300000000000004</c:v>
                </c:pt>
                <c:pt idx="224">
                  <c:v>36.36</c:v>
                </c:pt>
                <c:pt idx="225">
                  <c:v>36.410000000000004</c:v>
                </c:pt>
                <c:pt idx="226">
                  <c:v>36.46</c:v>
                </c:pt>
                <c:pt idx="227">
                  <c:v>36.51</c:v>
                </c:pt>
                <c:pt idx="228">
                  <c:v>36.56</c:v>
                </c:pt>
                <c:pt idx="229">
                  <c:v>36.61</c:v>
                </c:pt>
                <c:pt idx="230">
                  <c:v>36.660000000000011</c:v>
                </c:pt>
                <c:pt idx="231">
                  <c:v>36.71</c:v>
                </c:pt>
                <c:pt idx="232">
                  <c:v>36.760000000000012</c:v>
                </c:pt>
                <c:pt idx="233">
                  <c:v>36.809999999999995</c:v>
                </c:pt>
                <c:pt idx="234">
                  <c:v>36.86</c:v>
                </c:pt>
                <c:pt idx="235">
                  <c:v>36.910000000000004</c:v>
                </c:pt>
                <c:pt idx="236">
                  <c:v>36.949999999999996</c:v>
                </c:pt>
                <c:pt idx="237">
                  <c:v>37</c:v>
                </c:pt>
                <c:pt idx="238">
                  <c:v>37.050000000000004</c:v>
                </c:pt>
                <c:pt idx="239">
                  <c:v>37.090000000000003</c:v>
                </c:pt>
                <c:pt idx="240">
                  <c:v>37.14</c:v>
                </c:pt>
                <c:pt idx="241">
                  <c:v>37.18</c:v>
                </c:pt>
                <c:pt idx="242">
                  <c:v>37.230000000000011</c:v>
                </c:pt>
                <c:pt idx="243">
                  <c:v>37.270000000000003</c:v>
                </c:pt>
                <c:pt idx="244">
                  <c:v>37.32</c:v>
                </c:pt>
                <c:pt idx="245">
                  <c:v>37.36</c:v>
                </c:pt>
                <c:pt idx="246">
                  <c:v>37.4</c:v>
                </c:pt>
                <c:pt idx="247">
                  <c:v>37.449999999999996</c:v>
                </c:pt>
                <c:pt idx="248">
                  <c:v>37.49</c:v>
                </c:pt>
                <c:pt idx="249">
                  <c:v>37.53</c:v>
                </c:pt>
                <c:pt idx="250">
                  <c:v>37.58</c:v>
                </c:pt>
                <c:pt idx="251">
                  <c:v>37.620000000000012</c:v>
                </c:pt>
                <c:pt idx="252">
                  <c:v>37.660000000000011</c:v>
                </c:pt>
                <c:pt idx="253">
                  <c:v>37.700000000000003</c:v>
                </c:pt>
                <c:pt idx="254">
                  <c:v>37.74</c:v>
                </c:pt>
                <c:pt idx="255">
                  <c:v>37.78</c:v>
                </c:pt>
                <c:pt idx="256">
                  <c:v>37.82</c:v>
                </c:pt>
                <c:pt idx="257">
                  <c:v>37.86</c:v>
                </c:pt>
                <c:pt idx="258">
                  <c:v>37.9</c:v>
                </c:pt>
                <c:pt idx="259">
                  <c:v>37.94</c:v>
                </c:pt>
                <c:pt idx="260">
                  <c:v>37.980000000000004</c:v>
                </c:pt>
                <c:pt idx="261">
                  <c:v>38.020000000000003</c:v>
                </c:pt>
                <c:pt idx="262">
                  <c:v>38.06</c:v>
                </c:pt>
                <c:pt idx="263">
                  <c:v>38.090000000000003</c:v>
                </c:pt>
                <c:pt idx="264">
                  <c:v>38.130000000000003</c:v>
                </c:pt>
                <c:pt idx="265">
                  <c:v>38.17</c:v>
                </c:pt>
                <c:pt idx="266">
                  <c:v>38.21</c:v>
                </c:pt>
                <c:pt idx="267">
                  <c:v>38.24</c:v>
                </c:pt>
                <c:pt idx="268">
                  <c:v>38.28</c:v>
                </c:pt>
                <c:pt idx="269">
                  <c:v>38.32</c:v>
                </c:pt>
                <c:pt idx="270">
                  <c:v>38.349999999999994</c:v>
                </c:pt>
                <c:pt idx="271">
                  <c:v>38.39</c:v>
                </c:pt>
                <c:pt idx="272">
                  <c:v>38.42</c:v>
                </c:pt>
                <c:pt idx="273">
                  <c:v>38.46</c:v>
                </c:pt>
                <c:pt idx="274">
                  <c:v>38.5</c:v>
                </c:pt>
                <c:pt idx="275">
                  <c:v>38.53</c:v>
                </c:pt>
                <c:pt idx="276">
                  <c:v>38.56</c:v>
                </c:pt>
                <c:pt idx="277">
                  <c:v>38.6</c:v>
                </c:pt>
                <c:pt idx="278">
                  <c:v>38.630000000000003</c:v>
                </c:pt>
                <c:pt idx="279">
                  <c:v>38.67</c:v>
                </c:pt>
                <c:pt idx="280">
                  <c:v>38.700000000000003</c:v>
                </c:pt>
                <c:pt idx="281">
                  <c:v>38.730000000000011</c:v>
                </c:pt>
                <c:pt idx="282">
                  <c:v>38.770000000000003</c:v>
                </c:pt>
                <c:pt idx="283">
                  <c:v>38.800000000000004</c:v>
                </c:pt>
                <c:pt idx="284">
                  <c:v>38.83</c:v>
                </c:pt>
                <c:pt idx="285">
                  <c:v>38.86</c:v>
                </c:pt>
                <c:pt idx="286">
                  <c:v>38.9</c:v>
                </c:pt>
                <c:pt idx="287">
                  <c:v>38.93</c:v>
                </c:pt>
                <c:pt idx="288">
                  <c:v>38.96</c:v>
                </c:pt>
                <c:pt idx="289">
                  <c:v>38.99</c:v>
                </c:pt>
                <c:pt idx="290">
                  <c:v>39.020000000000003</c:v>
                </c:pt>
                <c:pt idx="291">
                  <c:v>39.050000000000004</c:v>
                </c:pt>
                <c:pt idx="292">
                  <c:v>39.090000000000003</c:v>
                </c:pt>
                <c:pt idx="293">
                  <c:v>39.120000000000012</c:v>
                </c:pt>
                <c:pt idx="294">
                  <c:v>39.15</c:v>
                </c:pt>
                <c:pt idx="295">
                  <c:v>39.18</c:v>
                </c:pt>
                <c:pt idx="296">
                  <c:v>39.21</c:v>
                </c:pt>
                <c:pt idx="297">
                  <c:v>39.24</c:v>
                </c:pt>
                <c:pt idx="298">
                  <c:v>39.270000000000003</c:v>
                </c:pt>
                <c:pt idx="299">
                  <c:v>39.300000000000004</c:v>
                </c:pt>
                <c:pt idx="300">
                  <c:v>39.33</c:v>
                </c:pt>
                <c:pt idx="301">
                  <c:v>39.349999999999994</c:v>
                </c:pt>
                <c:pt idx="302">
                  <c:v>39.379999999999995</c:v>
                </c:pt>
                <c:pt idx="303">
                  <c:v>39.410000000000004</c:v>
                </c:pt>
                <c:pt idx="304">
                  <c:v>39.44</c:v>
                </c:pt>
                <c:pt idx="305">
                  <c:v>39.47</c:v>
                </c:pt>
                <c:pt idx="306">
                  <c:v>39.5</c:v>
                </c:pt>
                <c:pt idx="307">
                  <c:v>39.53</c:v>
                </c:pt>
                <c:pt idx="308">
                  <c:v>39.550000000000004</c:v>
                </c:pt>
                <c:pt idx="309">
                  <c:v>39.58</c:v>
                </c:pt>
                <c:pt idx="310">
                  <c:v>39.61</c:v>
                </c:pt>
                <c:pt idx="311">
                  <c:v>39.64</c:v>
                </c:pt>
                <c:pt idx="312">
                  <c:v>39.660000000000011</c:v>
                </c:pt>
                <c:pt idx="313">
                  <c:v>39.690000000000012</c:v>
                </c:pt>
                <c:pt idx="314">
                  <c:v>39.720000000000013</c:v>
                </c:pt>
                <c:pt idx="315">
                  <c:v>39.74</c:v>
                </c:pt>
                <c:pt idx="316">
                  <c:v>39.770000000000003</c:v>
                </c:pt>
                <c:pt idx="317">
                  <c:v>39.790000000000013</c:v>
                </c:pt>
                <c:pt idx="318">
                  <c:v>39.82</c:v>
                </c:pt>
                <c:pt idx="319">
                  <c:v>39.849999999999994</c:v>
                </c:pt>
                <c:pt idx="320">
                  <c:v>39.870000000000005</c:v>
                </c:pt>
                <c:pt idx="321">
                  <c:v>39.9</c:v>
                </c:pt>
                <c:pt idx="322">
                  <c:v>39.92</c:v>
                </c:pt>
                <c:pt idx="323">
                  <c:v>39.949999999999996</c:v>
                </c:pt>
                <c:pt idx="324">
                  <c:v>39.97</c:v>
                </c:pt>
                <c:pt idx="325">
                  <c:v>40</c:v>
                </c:pt>
                <c:pt idx="326">
                  <c:v>40.020000000000003</c:v>
                </c:pt>
                <c:pt idx="327">
                  <c:v>40.050000000000004</c:v>
                </c:pt>
                <c:pt idx="328">
                  <c:v>40.07</c:v>
                </c:pt>
                <c:pt idx="329">
                  <c:v>40.1</c:v>
                </c:pt>
                <c:pt idx="330">
                  <c:v>40.120000000000012</c:v>
                </c:pt>
                <c:pt idx="331">
                  <c:v>40.15</c:v>
                </c:pt>
                <c:pt idx="332">
                  <c:v>40.17</c:v>
                </c:pt>
                <c:pt idx="333">
                  <c:v>40.190000000000012</c:v>
                </c:pt>
                <c:pt idx="334">
                  <c:v>40.220000000000013</c:v>
                </c:pt>
                <c:pt idx="335">
                  <c:v>40.24</c:v>
                </c:pt>
                <c:pt idx="336">
                  <c:v>40.260000000000012</c:v>
                </c:pt>
                <c:pt idx="337">
                  <c:v>40.290000000000013</c:v>
                </c:pt>
                <c:pt idx="338">
                  <c:v>40.309999999999995</c:v>
                </c:pt>
                <c:pt idx="339">
                  <c:v>40.33</c:v>
                </c:pt>
                <c:pt idx="340">
                  <c:v>40.36</c:v>
                </c:pt>
                <c:pt idx="341">
                  <c:v>40.379999999999995</c:v>
                </c:pt>
                <c:pt idx="342">
                  <c:v>40.4</c:v>
                </c:pt>
                <c:pt idx="343">
                  <c:v>40.42</c:v>
                </c:pt>
                <c:pt idx="344">
                  <c:v>40.44</c:v>
                </c:pt>
                <c:pt idx="345">
                  <c:v>40.47</c:v>
                </c:pt>
                <c:pt idx="346">
                  <c:v>40.49</c:v>
                </c:pt>
                <c:pt idx="347">
                  <c:v>40.51</c:v>
                </c:pt>
                <c:pt idx="348">
                  <c:v>40.53</c:v>
                </c:pt>
                <c:pt idx="349">
                  <c:v>40.550000000000004</c:v>
                </c:pt>
                <c:pt idx="350">
                  <c:v>40.58</c:v>
                </c:pt>
                <c:pt idx="351">
                  <c:v>40.6</c:v>
                </c:pt>
                <c:pt idx="352">
                  <c:v>40.620000000000012</c:v>
                </c:pt>
                <c:pt idx="353">
                  <c:v>40.64</c:v>
                </c:pt>
                <c:pt idx="354">
                  <c:v>40.660000000000011</c:v>
                </c:pt>
                <c:pt idx="355">
                  <c:v>40.68</c:v>
                </c:pt>
                <c:pt idx="356">
                  <c:v>40.700000000000003</c:v>
                </c:pt>
                <c:pt idx="357">
                  <c:v>40.720000000000013</c:v>
                </c:pt>
                <c:pt idx="358">
                  <c:v>40.74</c:v>
                </c:pt>
                <c:pt idx="359">
                  <c:v>40.760000000000012</c:v>
                </c:pt>
                <c:pt idx="360">
                  <c:v>40.78</c:v>
                </c:pt>
                <c:pt idx="361">
                  <c:v>40.800000000000004</c:v>
                </c:pt>
                <c:pt idx="362">
                  <c:v>40.82</c:v>
                </c:pt>
                <c:pt idx="363">
                  <c:v>40.839999999999996</c:v>
                </c:pt>
                <c:pt idx="364">
                  <c:v>40.86</c:v>
                </c:pt>
                <c:pt idx="365">
                  <c:v>40.879999999999995</c:v>
                </c:pt>
                <c:pt idx="366">
                  <c:v>40.9</c:v>
                </c:pt>
                <c:pt idx="367">
                  <c:v>40.92</c:v>
                </c:pt>
                <c:pt idx="368">
                  <c:v>40.94</c:v>
                </c:pt>
                <c:pt idx="369">
                  <c:v>40.96</c:v>
                </c:pt>
                <c:pt idx="370">
                  <c:v>40.980000000000004</c:v>
                </c:pt>
                <c:pt idx="371">
                  <c:v>41</c:v>
                </c:pt>
                <c:pt idx="372">
                  <c:v>41.02</c:v>
                </c:pt>
                <c:pt idx="373">
                  <c:v>41.04</c:v>
                </c:pt>
                <c:pt idx="374">
                  <c:v>41.06</c:v>
                </c:pt>
                <c:pt idx="375">
                  <c:v>41.08</c:v>
                </c:pt>
                <c:pt idx="376">
                  <c:v>41.09</c:v>
                </c:pt>
                <c:pt idx="377">
                  <c:v>41.11</c:v>
                </c:pt>
                <c:pt idx="378">
                  <c:v>41.13</c:v>
                </c:pt>
                <c:pt idx="379">
                  <c:v>41.15</c:v>
                </c:pt>
                <c:pt idx="380">
                  <c:v>41.17</c:v>
                </c:pt>
                <c:pt idx="381">
                  <c:v>41.190000000000012</c:v>
                </c:pt>
                <c:pt idx="382">
                  <c:v>41.2</c:v>
                </c:pt>
                <c:pt idx="383">
                  <c:v>41.220000000000013</c:v>
                </c:pt>
                <c:pt idx="384">
                  <c:v>41.24</c:v>
                </c:pt>
                <c:pt idx="385">
                  <c:v>41.27</c:v>
                </c:pt>
                <c:pt idx="386">
                  <c:v>41.309999999999995</c:v>
                </c:pt>
                <c:pt idx="387">
                  <c:v>41.339999999999996</c:v>
                </c:pt>
                <c:pt idx="388">
                  <c:v>41.379999999999995</c:v>
                </c:pt>
                <c:pt idx="389">
                  <c:v>41.42</c:v>
                </c:pt>
                <c:pt idx="390">
                  <c:v>41.449999999999996</c:v>
                </c:pt>
                <c:pt idx="391">
                  <c:v>41.49</c:v>
                </c:pt>
                <c:pt idx="392">
                  <c:v>41.53</c:v>
                </c:pt>
                <c:pt idx="393">
                  <c:v>41.56</c:v>
                </c:pt>
                <c:pt idx="394">
                  <c:v>41.6</c:v>
                </c:pt>
                <c:pt idx="395">
                  <c:v>41.64</c:v>
                </c:pt>
                <c:pt idx="396">
                  <c:v>41.67</c:v>
                </c:pt>
                <c:pt idx="397">
                  <c:v>41.71</c:v>
                </c:pt>
                <c:pt idx="398">
                  <c:v>41.74</c:v>
                </c:pt>
                <c:pt idx="399">
                  <c:v>41.78</c:v>
                </c:pt>
                <c:pt idx="400">
                  <c:v>41.809999999999995</c:v>
                </c:pt>
                <c:pt idx="401">
                  <c:v>41.849999999999994</c:v>
                </c:pt>
                <c:pt idx="402">
                  <c:v>41.879999999999995</c:v>
                </c:pt>
                <c:pt idx="403">
                  <c:v>41.92</c:v>
                </c:pt>
                <c:pt idx="404">
                  <c:v>41.949999999999996</c:v>
                </c:pt>
                <c:pt idx="405">
                  <c:v>41.980000000000004</c:v>
                </c:pt>
                <c:pt idx="406">
                  <c:v>42.02</c:v>
                </c:pt>
                <c:pt idx="407">
                  <c:v>42.050000000000004</c:v>
                </c:pt>
                <c:pt idx="408">
                  <c:v>42.08</c:v>
                </c:pt>
                <c:pt idx="409">
                  <c:v>42.120000000000012</c:v>
                </c:pt>
                <c:pt idx="410">
                  <c:v>42.15</c:v>
                </c:pt>
                <c:pt idx="411">
                  <c:v>42.18</c:v>
                </c:pt>
                <c:pt idx="412">
                  <c:v>42.220000000000013</c:v>
                </c:pt>
                <c:pt idx="413">
                  <c:v>42.25</c:v>
                </c:pt>
                <c:pt idx="414">
                  <c:v>42.28</c:v>
                </c:pt>
                <c:pt idx="415">
                  <c:v>42.32</c:v>
                </c:pt>
                <c:pt idx="416">
                  <c:v>42.349999999999994</c:v>
                </c:pt>
                <c:pt idx="417">
                  <c:v>42.379999999999995</c:v>
                </c:pt>
                <c:pt idx="418">
                  <c:v>42.410000000000004</c:v>
                </c:pt>
                <c:pt idx="419">
                  <c:v>42.44</c:v>
                </c:pt>
                <c:pt idx="420">
                  <c:v>42.480000000000004</c:v>
                </c:pt>
                <c:pt idx="421">
                  <c:v>42.51</c:v>
                </c:pt>
                <c:pt idx="422">
                  <c:v>42.54</c:v>
                </c:pt>
                <c:pt idx="423">
                  <c:v>42.57</c:v>
                </c:pt>
                <c:pt idx="424">
                  <c:v>42.6</c:v>
                </c:pt>
                <c:pt idx="425">
                  <c:v>42.63</c:v>
                </c:pt>
                <c:pt idx="426">
                  <c:v>42.660000000000011</c:v>
                </c:pt>
                <c:pt idx="427">
                  <c:v>42.690000000000012</c:v>
                </c:pt>
                <c:pt idx="428">
                  <c:v>42.720000000000013</c:v>
                </c:pt>
                <c:pt idx="429">
                  <c:v>42.75</c:v>
                </c:pt>
                <c:pt idx="430">
                  <c:v>42.78</c:v>
                </c:pt>
                <c:pt idx="431">
                  <c:v>42.809999999999995</c:v>
                </c:pt>
                <c:pt idx="432">
                  <c:v>42.839999999999996</c:v>
                </c:pt>
                <c:pt idx="433">
                  <c:v>42.87</c:v>
                </c:pt>
                <c:pt idx="434">
                  <c:v>42.9</c:v>
                </c:pt>
                <c:pt idx="435">
                  <c:v>42.93</c:v>
                </c:pt>
                <c:pt idx="436">
                  <c:v>42.96</c:v>
                </c:pt>
                <c:pt idx="437">
                  <c:v>42.99</c:v>
                </c:pt>
                <c:pt idx="438">
                  <c:v>43.02</c:v>
                </c:pt>
                <c:pt idx="439">
                  <c:v>43.050000000000004</c:v>
                </c:pt>
                <c:pt idx="440">
                  <c:v>43.08</c:v>
                </c:pt>
                <c:pt idx="441">
                  <c:v>43.11</c:v>
                </c:pt>
                <c:pt idx="442">
                  <c:v>43.14</c:v>
                </c:pt>
                <c:pt idx="443">
                  <c:v>43.160000000000011</c:v>
                </c:pt>
                <c:pt idx="444">
                  <c:v>43.190000000000012</c:v>
                </c:pt>
                <c:pt idx="445">
                  <c:v>43.220000000000013</c:v>
                </c:pt>
                <c:pt idx="446">
                  <c:v>43.25</c:v>
                </c:pt>
                <c:pt idx="447">
                  <c:v>43.28</c:v>
                </c:pt>
                <c:pt idx="448">
                  <c:v>43.300000000000004</c:v>
                </c:pt>
                <c:pt idx="449">
                  <c:v>43.33</c:v>
                </c:pt>
                <c:pt idx="450">
                  <c:v>43.36</c:v>
                </c:pt>
                <c:pt idx="451">
                  <c:v>43.39</c:v>
                </c:pt>
                <c:pt idx="452">
                  <c:v>43.410000000000004</c:v>
                </c:pt>
                <c:pt idx="453">
                  <c:v>43.44</c:v>
                </c:pt>
                <c:pt idx="454">
                  <c:v>43.47</c:v>
                </c:pt>
                <c:pt idx="455">
                  <c:v>43.5</c:v>
                </c:pt>
                <c:pt idx="456">
                  <c:v>43.52</c:v>
                </c:pt>
                <c:pt idx="457">
                  <c:v>43.550000000000004</c:v>
                </c:pt>
                <c:pt idx="458">
                  <c:v>43.58</c:v>
                </c:pt>
                <c:pt idx="459">
                  <c:v>43.6</c:v>
                </c:pt>
                <c:pt idx="460">
                  <c:v>43.63</c:v>
                </c:pt>
                <c:pt idx="461">
                  <c:v>43.65</c:v>
                </c:pt>
                <c:pt idx="462">
                  <c:v>43.68</c:v>
                </c:pt>
                <c:pt idx="463">
                  <c:v>43.71</c:v>
                </c:pt>
                <c:pt idx="464">
                  <c:v>43.730000000000011</c:v>
                </c:pt>
                <c:pt idx="465">
                  <c:v>43.760000000000012</c:v>
                </c:pt>
                <c:pt idx="466">
                  <c:v>43.78</c:v>
                </c:pt>
                <c:pt idx="467">
                  <c:v>43.809999999999995</c:v>
                </c:pt>
                <c:pt idx="468">
                  <c:v>43.839999999999996</c:v>
                </c:pt>
                <c:pt idx="469">
                  <c:v>43.86</c:v>
                </c:pt>
                <c:pt idx="470">
                  <c:v>43.89</c:v>
                </c:pt>
                <c:pt idx="471">
                  <c:v>43.910000000000004</c:v>
                </c:pt>
                <c:pt idx="472">
                  <c:v>43.94</c:v>
                </c:pt>
                <c:pt idx="473">
                  <c:v>43.96</c:v>
                </c:pt>
                <c:pt idx="474">
                  <c:v>43.99</c:v>
                </c:pt>
                <c:pt idx="475">
                  <c:v>44.01</c:v>
                </c:pt>
                <c:pt idx="476">
                  <c:v>44.04</c:v>
                </c:pt>
                <c:pt idx="477">
                  <c:v>44.06</c:v>
                </c:pt>
                <c:pt idx="478">
                  <c:v>44.08</c:v>
                </c:pt>
                <c:pt idx="479">
                  <c:v>44.11</c:v>
                </c:pt>
                <c:pt idx="480">
                  <c:v>44.13</c:v>
                </c:pt>
                <c:pt idx="481">
                  <c:v>44.160000000000011</c:v>
                </c:pt>
                <c:pt idx="482">
                  <c:v>44.18</c:v>
                </c:pt>
                <c:pt idx="483">
                  <c:v>44.21</c:v>
                </c:pt>
                <c:pt idx="484">
                  <c:v>44.230000000000011</c:v>
                </c:pt>
                <c:pt idx="485">
                  <c:v>44.25</c:v>
                </c:pt>
                <c:pt idx="486">
                  <c:v>44.28</c:v>
                </c:pt>
                <c:pt idx="487">
                  <c:v>44.309999999999995</c:v>
                </c:pt>
                <c:pt idx="488">
                  <c:v>44.339999999999996</c:v>
                </c:pt>
                <c:pt idx="489">
                  <c:v>44.36</c:v>
                </c:pt>
                <c:pt idx="490">
                  <c:v>44.39</c:v>
                </c:pt>
                <c:pt idx="491">
                  <c:v>44.42</c:v>
                </c:pt>
                <c:pt idx="492">
                  <c:v>44.44</c:v>
                </c:pt>
                <c:pt idx="493">
                  <c:v>44.47</c:v>
                </c:pt>
                <c:pt idx="494">
                  <c:v>44.5</c:v>
                </c:pt>
                <c:pt idx="495">
                  <c:v>44.52</c:v>
                </c:pt>
                <c:pt idx="496">
                  <c:v>44.550000000000004</c:v>
                </c:pt>
                <c:pt idx="497">
                  <c:v>44.58</c:v>
                </c:pt>
                <c:pt idx="498">
                  <c:v>44.6</c:v>
                </c:pt>
                <c:pt idx="499">
                  <c:v>44.63</c:v>
                </c:pt>
                <c:pt idx="500">
                  <c:v>44.65</c:v>
                </c:pt>
                <c:pt idx="501">
                  <c:v>44.68</c:v>
                </c:pt>
                <c:pt idx="502">
                  <c:v>44.71</c:v>
                </c:pt>
                <c:pt idx="503">
                  <c:v>44.730000000000011</c:v>
                </c:pt>
                <c:pt idx="504">
                  <c:v>44.760000000000012</c:v>
                </c:pt>
                <c:pt idx="505">
                  <c:v>44.78</c:v>
                </c:pt>
                <c:pt idx="506">
                  <c:v>44.809999999999995</c:v>
                </c:pt>
                <c:pt idx="507">
                  <c:v>44.83</c:v>
                </c:pt>
                <c:pt idx="508">
                  <c:v>44.86</c:v>
                </c:pt>
                <c:pt idx="509">
                  <c:v>44.879999999999995</c:v>
                </c:pt>
                <c:pt idx="510">
                  <c:v>44.910000000000004</c:v>
                </c:pt>
                <c:pt idx="511">
                  <c:v>44.93</c:v>
                </c:pt>
                <c:pt idx="512">
                  <c:v>44.96</c:v>
                </c:pt>
                <c:pt idx="513">
                  <c:v>44.980000000000004</c:v>
                </c:pt>
                <c:pt idx="514">
                  <c:v>45.01</c:v>
                </c:pt>
                <c:pt idx="515">
                  <c:v>45.03</c:v>
                </c:pt>
                <c:pt idx="516">
                  <c:v>45.06</c:v>
                </c:pt>
                <c:pt idx="517">
                  <c:v>45.08</c:v>
                </c:pt>
                <c:pt idx="518">
                  <c:v>45.1</c:v>
                </c:pt>
                <c:pt idx="519">
                  <c:v>45.13</c:v>
                </c:pt>
                <c:pt idx="520">
                  <c:v>45.15</c:v>
                </c:pt>
                <c:pt idx="521">
                  <c:v>45.18</c:v>
                </c:pt>
                <c:pt idx="522">
                  <c:v>45.2</c:v>
                </c:pt>
                <c:pt idx="523">
                  <c:v>45.220000000000013</c:v>
                </c:pt>
                <c:pt idx="524">
                  <c:v>45.25</c:v>
                </c:pt>
                <c:pt idx="525">
                  <c:v>45.27</c:v>
                </c:pt>
                <c:pt idx="526">
                  <c:v>45.290000000000013</c:v>
                </c:pt>
                <c:pt idx="527">
                  <c:v>45.32</c:v>
                </c:pt>
                <c:pt idx="528">
                  <c:v>45.339999999999996</c:v>
                </c:pt>
                <c:pt idx="529">
                  <c:v>45.36</c:v>
                </c:pt>
                <c:pt idx="530">
                  <c:v>45.39</c:v>
                </c:pt>
                <c:pt idx="531">
                  <c:v>45.410000000000004</c:v>
                </c:pt>
                <c:pt idx="532">
                  <c:v>45.43</c:v>
                </c:pt>
                <c:pt idx="533">
                  <c:v>45.46</c:v>
                </c:pt>
                <c:pt idx="534">
                  <c:v>45.480000000000004</c:v>
                </c:pt>
                <c:pt idx="535">
                  <c:v>45.5</c:v>
                </c:pt>
                <c:pt idx="536">
                  <c:v>45.52</c:v>
                </c:pt>
                <c:pt idx="537">
                  <c:v>45.550000000000004</c:v>
                </c:pt>
                <c:pt idx="538">
                  <c:v>45.57</c:v>
                </c:pt>
                <c:pt idx="539">
                  <c:v>45.59</c:v>
                </c:pt>
                <c:pt idx="540">
                  <c:v>45.61</c:v>
                </c:pt>
                <c:pt idx="541">
                  <c:v>45.64</c:v>
                </c:pt>
                <c:pt idx="542">
                  <c:v>45.660000000000011</c:v>
                </c:pt>
                <c:pt idx="543">
                  <c:v>45.68</c:v>
                </c:pt>
                <c:pt idx="544">
                  <c:v>45.7</c:v>
                </c:pt>
                <c:pt idx="545">
                  <c:v>45.720000000000013</c:v>
                </c:pt>
                <c:pt idx="546">
                  <c:v>45.74</c:v>
                </c:pt>
                <c:pt idx="547">
                  <c:v>45.77</c:v>
                </c:pt>
                <c:pt idx="548">
                  <c:v>45.790000000000013</c:v>
                </c:pt>
                <c:pt idx="549">
                  <c:v>45.809999999999995</c:v>
                </c:pt>
                <c:pt idx="550">
                  <c:v>45.83</c:v>
                </c:pt>
                <c:pt idx="551">
                  <c:v>45.849999999999994</c:v>
                </c:pt>
                <c:pt idx="552">
                  <c:v>45.87</c:v>
                </c:pt>
                <c:pt idx="553">
                  <c:v>45.89</c:v>
                </c:pt>
                <c:pt idx="554">
                  <c:v>45.92</c:v>
                </c:pt>
                <c:pt idx="555">
                  <c:v>45.94</c:v>
                </c:pt>
                <c:pt idx="556">
                  <c:v>45.96</c:v>
                </c:pt>
                <c:pt idx="557">
                  <c:v>45.980000000000004</c:v>
                </c:pt>
                <c:pt idx="558">
                  <c:v>46</c:v>
                </c:pt>
                <c:pt idx="559">
                  <c:v>46.02</c:v>
                </c:pt>
                <c:pt idx="560">
                  <c:v>46.04</c:v>
                </c:pt>
                <c:pt idx="561">
                  <c:v>46.06</c:v>
                </c:pt>
                <c:pt idx="562">
                  <c:v>46.08</c:v>
                </c:pt>
                <c:pt idx="563">
                  <c:v>46.1</c:v>
                </c:pt>
                <c:pt idx="564">
                  <c:v>46.120000000000012</c:v>
                </c:pt>
                <c:pt idx="565">
                  <c:v>46.14</c:v>
                </c:pt>
                <c:pt idx="566">
                  <c:v>46.160000000000011</c:v>
                </c:pt>
                <c:pt idx="567">
                  <c:v>46.18</c:v>
                </c:pt>
                <c:pt idx="568">
                  <c:v>46.2</c:v>
                </c:pt>
                <c:pt idx="569">
                  <c:v>46.220000000000013</c:v>
                </c:pt>
                <c:pt idx="570">
                  <c:v>46.24</c:v>
                </c:pt>
                <c:pt idx="571">
                  <c:v>46.260000000000012</c:v>
                </c:pt>
                <c:pt idx="572">
                  <c:v>46.28</c:v>
                </c:pt>
                <c:pt idx="573">
                  <c:v>46.300000000000004</c:v>
                </c:pt>
                <c:pt idx="574">
                  <c:v>46.32</c:v>
                </c:pt>
                <c:pt idx="575">
                  <c:v>46.339999999999996</c:v>
                </c:pt>
                <c:pt idx="576">
                  <c:v>46.36</c:v>
                </c:pt>
                <c:pt idx="577">
                  <c:v>46.379999999999995</c:v>
                </c:pt>
                <c:pt idx="578">
                  <c:v>46.4</c:v>
                </c:pt>
                <c:pt idx="579">
                  <c:v>46.42</c:v>
                </c:pt>
                <c:pt idx="580">
                  <c:v>46.44</c:v>
                </c:pt>
                <c:pt idx="581">
                  <c:v>46.46</c:v>
                </c:pt>
                <c:pt idx="582">
                  <c:v>46.480000000000004</c:v>
                </c:pt>
                <c:pt idx="583">
                  <c:v>46.5</c:v>
                </c:pt>
                <c:pt idx="584">
                  <c:v>46.52</c:v>
                </c:pt>
                <c:pt idx="585">
                  <c:v>46.53</c:v>
                </c:pt>
                <c:pt idx="586">
                  <c:v>46.550000000000004</c:v>
                </c:pt>
                <c:pt idx="587">
                  <c:v>46.57</c:v>
                </c:pt>
                <c:pt idx="588">
                  <c:v>46.59</c:v>
                </c:pt>
                <c:pt idx="589">
                  <c:v>46.61</c:v>
                </c:pt>
                <c:pt idx="590">
                  <c:v>46.63</c:v>
                </c:pt>
                <c:pt idx="591">
                  <c:v>46.65</c:v>
                </c:pt>
                <c:pt idx="592">
                  <c:v>46.67</c:v>
                </c:pt>
                <c:pt idx="593">
                  <c:v>46.68</c:v>
                </c:pt>
                <c:pt idx="594">
                  <c:v>46.7</c:v>
                </c:pt>
                <c:pt idx="595">
                  <c:v>46.720000000000013</c:v>
                </c:pt>
                <c:pt idx="596">
                  <c:v>46.74</c:v>
                </c:pt>
                <c:pt idx="597">
                  <c:v>46.760000000000012</c:v>
                </c:pt>
                <c:pt idx="598">
                  <c:v>46.78</c:v>
                </c:pt>
                <c:pt idx="599">
                  <c:v>46.790000000000013</c:v>
                </c:pt>
                <c:pt idx="600">
                  <c:v>46.809999999999995</c:v>
                </c:pt>
                <c:pt idx="601">
                  <c:v>46.83</c:v>
                </c:pt>
                <c:pt idx="602">
                  <c:v>46.849999999999994</c:v>
                </c:pt>
                <c:pt idx="603">
                  <c:v>46.87</c:v>
                </c:pt>
                <c:pt idx="604">
                  <c:v>46.879999999999995</c:v>
                </c:pt>
                <c:pt idx="605">
                  <c:v>46.9</c:v>
                </c:pt>
                <c:pt idx="606">
                  <c:v>46.92</c:v>
                </c:pt>
                <c:pt idx="607">
                  <c:v>46.94</c:v>
                </c:pt>
                <c:pt idx="608">
                  <c:v>46.949999999999996</c:v>
                </c:pt>
                <c:pt idx="609">
                  <c:v>46.97</c:v>
                </c:pt>
                <c:pt idx="610">
                  <c:v>46.99</c:v>
                </c:pt>
                <c:pt idx="611">
                  <c:v>47.01</c:v>
                </c:pt>
                <c:pt idx="612">
                  <c:v>47.02</c:v>
                </c:pt>
                <c:pt idx="613">
                  <c:v>47.04</c:v>
                </c:pt>
                <c:pt idx="614">
                  <c:v>47.06</c:v>
                </c:pt>
                <c:pt idx="615">
                  <c:v>47.07</c:v>
                </c:pt>
                <c:pt idx="616">
                  <c:v>47.09</c:v>
                </c:pt>
                <c:pt idx="617">
                  <c:v>47.11</c:v>
                </c:pt>
                <c:pt idx="618">
                  <c:v>47.13</c:v>
                </c:pt>
                <c:pt idx="619">
                  <c:v>47.14</c:v>
                </c:pt>
                <c:pt idx="620">
                  <c:v>47.160000000000011</c:v>
                </c:pt>
                <c:pt idx="621">
                  <c:v>47.18</c:v>
                </c:pt>
                <c:pt idx="622">
                  <c:v>47.190000000000012</c:v>
                </c:pt>
                <c:pt idx="623">
                  <c:v>47.21</c:v>
                </c:pt>
                <c:pt idx="624">
                  <c:v>47.230000000000011</c:v>
                </c:pt>
                <c:pt idx="625">
                  <c:v>47.24</c:v>
                </c:pt>
                <c:pt idx="626">
                  <c:v>47.260000000000012</c:v>
                </c:pt>
                <c:pt idx="627">
                  <c:v>47.28</c:v>
                </c:pt>
                <c:pt idx="628">
                  <c:v>47.290000000000013</c:v>
                </c:pt>
                <c:pt idx="629">
                  <c:v>47.309999999999995</c:v>
                </c:pt>
                <c:pt idx="630">
                  <c:v>47.32</c:v>
                </c:pt>
                <c:pt idx="631">
                  <c:v>47.339999999999996</c:v>
                </c:pt>
                <c:pt idx="632">
                  <c:v>47.36</c:v>
                </c:pt>
                <c:pt idx="633">
                  <c:v>47.37</c:v>
                </c:pt>
                <c:pt idx="634">
                  <c:v>47.39</c:v>
                </c:pt>
                <c:pt idx="635">
                  <c:v>47.410000000000004</c:v>
                </c:pt>
                <c:pt idx="636">
                  <c:v>47.42</c:v>
                </c:pt>
                <c:pt idx="637">
                  <c:v>47.44</c:v>
                </c:pt>
                <c:pt idx="638">
                  <c:v>47.449999999999996</c:v>
                </c:pt>
                <c:pt idx="639">
                  <c:v>47.47</c:v>
                </c:pt>
                <c:pt idx="640">
                  <c:v>47.49</c:v>
                </c:pt>
                <c:pt idx="641">
                  <c:v>47.5</c:v>
                </c:pt>
                <c:pt idx="642">
                  <c:v>47.52</c:v>
                </c:pt>
                <c:pt idx="643">
                  <c:v>47.53</c:v>
                </c:pt>
                <c:pt idx="644">
                  <c:v>47.550000000000004</c:v>
                </c:pt>
                <c:pt idx="645">
                  <c:v>47.56</c:v>
                </c:pt>
                <c:pt idx="646">
                  <c:v>47.58</c:v>
                </c:pt>
                <c:pt idx="647">
                  <c:v>47.59</c:v>
                </c:pt>
                <c:pt idx="648">
                  <c:v>47.61</c:v>
                </c:pt>
                <c:pt idx="649">
                  <c:v>47.63</c:v>
                </c:pt>
                <c:pt idx="650">
                  <c:v>47.64</c:v>
                </c:pt>
                <c:pt idx="651">
                  <c:v>47.660000000000011</c:v>
                </c:pt>
                <c:pt idx="652">
                  <c:v>47.67</c:v>
                </c:pt>
                <c:pt idx="653">
                  <c:v>47.690000000000012</c:v>
                </c:pt>
                <c:pt idx="654">
                  <c:v>47.7</c:v>
                </c:pt>
                <c:pt idx="655">
                  <c:v>47.720000000000013</c:v>
                </c:pt>
                <c:pt idx="656">
                  <c:v>47.730000000000011</c:v>
                </c:pt>
                <c:pt idx="657">
                  <c:v>47.75</c:v>
                </c:pt>
                <c:pt idx="658">
                  <c:v>47.760000000000012</c:v>
                </c:pt>
                <c:pt idx="659">
                  <c:v>47.78</c:v>
                </c:pt>
                <c:pt idx="660">
                  <c:v>47.790000000000013</c:v>
                </c:pt>
                <c:pt idx="661">
                  <c:v>47.809999999999995</c:v>
                </c:pt>
                <c:pt idx="662">
                  <c:v>47.82</c:v>
                </c:pt>
                <c:pt idx="663">
                  <c:v>47.839999999999996</c:v>
                </c:pt>
                <c:pt idx="664">
                  <c:v>47.849999999999994</c:v>
                </c:pt>
                <c:pt idx="665">
                  <c:v>47.870000000000005</c:v>
                </c:pt>
                <c:pt idx="666">
                  <c:v>47.879999999999995</c:v>
                </c:pt>
                <c:pt idx="667">
                  <c:v>47.89</c:v>
                </c:pt>
                <c:pt idx="668">
                  <c:v>47.910000000000004</c:v>
                </c:pt>
                <c:pt idx="669">
                  <c:v>47.92</c:v>
                </c:pt>
                <c:pt idx="670">
                  <c:v>47.94</c:v>
                </c:pt>
                <c:pt idx="671">
                  <c:v>47.949999999999996</c:v>
                </c:pt>
                <c:pt idx="672">
                  <c:v>47.97</c:v>
                </c:pt>
                <c:pt idx="673">
                  <c:v>47.980000000000004</c:v>
                </c:pt>
                <c:pt idx="674">
                  <c:v>48</c:v>
                </c:pt>
                <c:pt idx="675">
                  <c:v>48.01</c:v>
                </c:pt>
                <c:pt idx="676">
                  <c:v>48.02</c:v>
                </c:pt>
                <c:pt idx="677">
                  <c:v>48.04</c:v>
                </c:pt>
                <c:pt idx="678">
                  <c:v>48.050000000000004</c:v>
                </c:pt>
                <c:pt idx="679">
                  <c:v>48.07</c:v>
                </c:pt>
                <c:pt idx="680">
                  <c:v>48.08</c:v>
                </c:pt>
                <c:pt idx="681">
                  <c:v>48.09</c:v>
                </c:pt>
                <c:pt idx="682">
                  <c:v>48.11</c:v>
                </c:pt>
                <c:pt idx="683">
                  <c:v>48.120000000000012</c:v>
                </c:pt>
                <c:pt idx="684">
                  <c:v>48.14</c:v>
                </c:pt>
                <c:pt idx="685">
                  <c:v>48.15</c:v>
                </c:pt>
                <c:pt idx="686">
                  <c:v>48.160000000000011</c:v>
                </c:pt>
                <c:pt idx="687">
                  <c:v>48.18</c:v>
                </c:pt>
                <c:pt idx="688">
                  <c:v>48.190000000000012</c:v>
                </c:pt>
                <c:pt idx="689">
                  <c:v>48.2</c:v>
                </c:pt>
                <c:pt idx="690">
                  <c:v>48.220000000000013</c:v>
                </c:pt>
                <c:pt idx="691">
                  <c:v>48.230000000000011</c:v>
                </c:pt>
                <c:pt idx="692">
                  <c:v>48.25</c:v>
                </c:pt>
                <c:pt idx="693">
                  <c:v>48.260000000000012</c:v>
                </c:pt>
                <c:pt idx="694">
                  <c:v>48.27</c:v>
                </c:pt>
                <c:pt idx="695">
                  <c:v>48.290000000000013</c:v>
                </c:pt>
                <c:pt idx="696">
                  <c:v>48.300000000000004</c:v>
                </c:pt>
                <c:pt idx="697">
                  <c:v>48.309999999999995</c:v>
                </c:pt>
                <c:pt idx="698">
                  <c:v>48.33</c:v>
                </c:pt>
                <c:pt idx="699">
                  <c:v>48.339999999999996</c:v>
                </c:pt>
                <c:pt idx="700">
                  <c:v>48.349999999999994</c:v>
                </c:pt>
                <c:pt idx="701">
                  <c:v>48.370000000000005</c:v>
                </c:pt>
                <c:pt idx="702">
                  <c:v>48.379999999999995</c:v>
                </c:pt>
                <c:pt idx="703">
                  <c:v>48.39</c:v>
                </c:pt>
                <c:pt idx="704">
                  <c:v>48.4</c:v>
                </c:pt>
                <c:pt idx="705">
                  <c:v>48.42</c:v>
                </c:pt>
                <c:pt idx="706">
                  <c:v>48.43</c:v>
                </c:pt>
                <c:pt idx="707">
                  <c:v>48.44</c:v>
                </c:pt>
                <c:pt idx="708">
                  <c:v>48.46</c:v>
                </c:pt>
                <c:pt idx="709">
                  <c:v>48.47</c:v>
                </c:pt>
                <c:pt idx="710">
                  <c:v>48.480000000000004</c:v>
                </c:pt>
                <c:pt idx="711">
                  <c:v>48.49</c:v>
                </c:pt>
                <c:pt idx="712">
                  <c:v>48.51</c:v>
                </c:pt>
                <c:pt idx="713">
                  <c:v>48.52</c:v>
                </c:pt>
                <c:pt idx="714">
                  <c:v>48.53</c:v>
                </c:pt>
                <c:pt idx="715">
                  <c:v>48.550000000000004</c:v>
                </c:pt>
                <c:pt idx="716">
                  <c:v>48.56</c:v>
                </c:pt>
                <c:pt idx="717">
                  <c:v>48.57</c:v>
                </c:pt>
                <c:pt idx="718">
                  <c:v>48.58</c:v>
                </c:pt>
                <c:pt idx="719">
                  <c:v>48.6</c:v>
                </c:pt>
                <c:pt idx="720">
                  <c:v>48.61</c:v>
                </c:pt>
                <c:pt idx="721">
                  <c:v>48.620000000000012</c:v>
                </c:pt>
                <c:pt idx="722">
                  <c:v>48.63</c:v>
                </c:pt>
                <c:pt idx="723">
                  <c:v>48.65</c:v>
                </c:pt>
                <c:pt idx="724">
                  <c:v>48.660000000000011</c:v>
                </c:pt>
                <c:pt idx="725">
                  <c:v>48.67</c:v>
                </c:pt>
                <c:pt idx="726">
                  <c:v>48.68</c:v>
                </c:pt>
                <c:pt idx="727">
                  <c:v>48.7</c:v>
                </c:pt>
                <c:pt idx="728">
                  <c:v>48.71</c:v>
                </c:pt>
                <c:pt idx="729">
                  <c:v>48.720000000000013</c:v>
                </c:pt>
                <c:pt idx="730">
                  <c:v>48.730000000000011</c:v>
                </c:pt>
                <c:pt idx="731">
                  <c:v>48.74</c:v>
                </c:pt>
                <c:pt idx="732">
                  <c:v>48.760000000000012</c:v>
                </c:pt>
                <c:pt idx="733">
                  <c:v>48.77</c:v>
                </c:pt>
                <c:pt idx="734">
                  <c:v>48.78</c:v>
                </c:pt>
                <c:pt idx="735">
                  <c:v>48.790000000000013</c:v>
                </c:pt>
                <c:pt idx="736">
                  <c:v>48.800000000000004</c:v>
                </c:pt>
                <c:pt idx="737">
                  <c:v>48.82</c:v>
                </c:pt>
                <c:pt idx="738">
                  <c:v>48.83</c:v>
                </c:pt>
                <c:pt idx="739">
                  <c:v>48.839999999999996</c:v>
                </c:pt>
                <c:pt idx="740">
                  <c:v>48.849999999999994</c:v>
                </c:pt>
                <c:pt idx="741">
                  <c:v>48.86</c:v>
                </c:pt>
                <c:pt idx="742">
                  <c:v>48.879999999999995</c:v>
                </c:pt>
                <c:pt idx="743">
                  <c:v>48.89</c:v>
                </c:pt>
                <c:pt idx="744">
                  <c:v>48.9</c:v>
                </c:pt>
                <c:pt idx="745">
                  <c:v>48.910000000000004</c:v>
                </c:pt>
                <c:pt idx="746">
                  <c:v>48.92</c:v>
                </c:pt>
                <c:pt idx="747">
                  <c:v>48.93</c:v>
                </c:pt>
                <c:pt idx="748">
                  <c:v>48.949999999999996</c:v>
                </c:pt>
                <c:pt idx="749">
                  <c:v>48.96</c:v>
                </c:pt>
                <c:pt idx="750">
                  <c:v>48.97</c:v>
                </c:pt>
              </c:numCache>
            </c:numRef>
          </c:val>
          <c:smooth val="0"/>
          <c:extLst>
            <c:ext xmlns:c16="http://schemas.microsoft.com/office/drawing/2014/chart" uri="{C3380CC4-5D6E-409C-BE32-E72D297353CC}">
              <c16:uniqueId val="{00000000-FB35-4EFE-8BB3-0E072A2B137B}"/>
            </c:ext>
          </c:extLst>
        </c:ser>
        <c:dLbls>
          <c:showLegendKey val="0"/>
          <c:showVal val="0"/>
          <c:showCatName val="0"/>
          <c:showSerName val="0"/>
          <c:showPercent val="0"/>
          <c:showBubbleSize val="0"/>
        </c:dLbls>
        <c:smooth val="0"/>
        <c:axId val="117389568"/>
        <c:axId val="117399552"/>
      </c:lineChart>
      <c:catAx>
        <c:axId val="117389568"/>
        <c:scaling>
          <c:orientation val="minMax"/>
        </c:scaling>
        <c:delete val="0"/>
        <c:axPos val="b"/>
        <c:numFmt formatCode="General" sourceLinked="0"/>
        <c:majorTickMark val="out"/>
        <c:minorTickMark val="none"/>
        <c:tickLblPos val="nextTo"/>
        <c:crossAx val="117399552"/>
        <c:crosses val="autoZero"/>
        <c:auto val="1"/>
        <c:lblAlgn val="ctr"/>
        <c:lblOffset val="100"/>
        <c:tickLblSkip val="25"/>
        <c:tickMarkSkip val="25"/>
        <c:noMultiLvlLbl val="0"/>
      </c:catAx>
      <c:valAx>
        <c:axId val="117399552"/>
        <c:scaling>
          <c:orientation val="minMax"/>
          <c:max val="50"/>
        </c:scaling>
        <c:delete val="0"/>
        <c:axPos val="l"/>
        <c:majorGridlines/>
        <c:numFmt formatCode="General" sourceLinked="1"/>
        <c:majorTickMark val="out"/>
        <c:minorTickMark val="none"/>
        <c:tickLblPos val="nextTo"/>
        <c:crossAx val="11738956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veroaste</a:t>
            </a:r>
            <a:r>
              <a:rPr lang="fi-FI" baseline="0" dirty="0"/>
              <a:t> vähennysten jälkeen</a:t>
            </a:r>
            <a:endParaRPr lang="fi-FI" dirty="0"/>
          </a:p>
        </c:rich>
      </c:tx>
      <c:overlay val="0"/>
    </c:title>
    <c:autoTitleDeleted val="0"/>
    <c:plotArea>
      <c:layout/>
      <c:lineChart>
        <c:grouping val="standard"/>
        <c:varyColors val="0"/>
        <c:ser>
          <c:idx val="5"/>
          <c:order val="0"/>
          <c:tx>
            <c:strRef>
              <c:f>Taul5!$G$3</c:f>
              <c:strCache>
                <c:ptCount val="1"/>
                <c:pt idx="0">
                  <c:v>Tax rate - Final</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Taul5!$G$4:$G$754</c:f>
              <c:numCache>
                <c:formatCode>General</c:formatCode>
                <c:ptCount val="751"/>
                <c:pt idx="0">
                  <c:v>0</c:v>
                </c:pt>
                <c:pt idx="1">
                  <c:v>7.13</c:v>
                </c:pt>
                <c:pt idx="2">
                  <c:v>7.13</c:v>
                </c:pt>
                <c:pt idx="3">
                  <c:v>7.13</c:v>
                </c:pt>
                <c:pt idx="4">
                  <c:v>7.13</c:v>
                </c:pt>
                <c:pt idx="5">
                  <c:v>7.13</c:v>
                </c:pt>
                <c:pt idx="6">
                  <c:v>7.13</c:v>
                </c:pt>
                <c:pt idx="7">
                  <c:v>7.13</c:v>
                </c:pt>
                <c:pt idx="8">
                  <c:v>7.13</c:v>
                </c:pt>
                <c:pt idx="9">
                  <c:v>7.13</c:v>
                </c:pt>
                <c:pt idx="10">
                  <c:v>7.13</c:v>
                </c:pt>
                <c:pt idx="11">
                  <c:v>7.13</c:v>
                </c:pt>
                <c:pt idx="12">
                  <c:v>7.13</c:v>
                </c:pt>
                <c:pt idx="13">
                  <c:v>7.13</c:v>
                </c:pt>
                <c:pt idx="14">
                  <c:v>7.13</c:v>
                </c:pt>
                <c:pt idx="15">
                  <c:v>7.13</c:v>
                </c:pt>
                <c:pt idx="16">
                  <c:v>7.13</c:v>
                </c:pt>
                <c:pt idx="17">
                  <c:v>7.13</c:v>
                </c:pt>
                <c:pt idx="18">
                  <c:v>7.13</c:v>
                </c:pt>
                <c:pt idx="19">
                  <c:v>7.13</c:v>
                </c:pt>
                <c:pt idx="20">
                  <c:v>7.13</c:v>
                </c:pt>
                <c:pt idx="21">
                  <c:v>7.13</c:v>
                </c:pt>
                <c:pt idx="22">
                  <c:v>7.13</c:v>
                </c:pt>
                <c:pt idx="23">
                  <c:v>7.13</c:v>
                </c:pt>
                <c:pt idx="24">
                  <c:v>7.13</c:v>
                </c:pt>
                <c:pt idx="25">
                  <c:v>7.13</c:v>
                </c:pt>
                <c:pt idx="26">
                  <c:v>7.13</c:v>
                </c:pt>
                <c:pt idx="27">
                  <c:v>7.13</c:v>
                </c:pt>
                <c:pt idx="28">
                  <c:v>7.13</c:v>
                </c:pt>
                <c:pt idx="29">
                  <c:v>7.13</c:v>
                </c:pt>
                <c:pt idx="30">
                  <c:v>7.13</c:v>
                </c:pt>
                <c:pt idx="31">
                  <c:v>7.13</c:v>
                </c:pt>
                <c:pt idx="32">
                  <c:v>7.13</c:v>
                </c:pt>
                <c:pt idx="33">
                  <c:v>7.13</c:v>
                </c:pt>
                <c:pt idx="34">
                  <c:v>7.13</c:v>
                </c:pt>
                <c:pt idx="35">
                  <c:v>7.13</c:v>
                </c:pt>
                <c:pt idx="36">
                  <c:v>7.13</c:v>
                </c:pt>
                <c:pt idx="37">
                  <c:v>7.13</c:v>
                </c:pt>
                <c:pt idx="38">
                  <c:v>7.13</c:v>
                </c:pt>
                <c:pt idx="39">
                  <c:v>7.13</c:v>
                </c:pt>
                <c:pt idx="40">
                  <c:v>7.13</c:v>
                </c:pt>
                <c:pt idx="41">
                  <c:v>7.75</c:v>
                </c:pt>
                <c:pt idx="42">
                  <c:v>7.75</c:v>
                </c:pt>
                <c:pt idx="43">
                  <c:v>7.76</c:v>
                </c:pt>
                <c:pt idx="44">
                  <c:v>7.75</c:v>
                </c:pt>
                <c:pt idx="45">
                  <c:v>7.75</c:v>
                </c:pt>
                <c:pt idx="46">
                  <c:v>7.76</c:v>
                </c:pt>
                <c:pt idx="47">
                  <c:v>7.76</c:v>
                </c:pt>
                <c:pt idx="48">
                  <c:v>7.7700000000000014</c:v>
                </c:pt>
                <c:pt idx="49">
                  <c:v>7.83</c:v>
                </c:pt>
                <c:pt idx="50">
                  <c:v>8</c:v>
                </c:pt>
                <c:pt idx="51">
                  <c:v>8.17</c:v>
                </c:pt>
                <c:pt idx="52">
                  <c:v>8.33</c:v>
                </c:pt>
                <c:pt idx="53">
                  <c:v>8.48</c:v>
                </c:pt>
                <c:pt idx="54">
                  <c:v>8.629999999999999</c:v>
                </c:pt>
                <c:pt idx="55">
                  <c:v>8.77</c:v>
                </c:pt>
                <c:pt idx="56">
                  <c:v>8.91</c:v>
                </c:pt>
                <c:pt idx="57">
                  <c:v>9.07</c:v>
                </c:pt>
                <c:pt idx="58">
                  <c:v>9.32</c:v>
                </c:pt>
                <c:pt idx="59">
                  <c:v>9.58</c:v>
                </c:pt>
                <c:pt idx="60">
                  <c:v>9.81</c:v>
                </c:pt>
                <c:pt idx="61">
                  <c:v>10.040000000000001</c:v>
                </c:pt>
                <c:pt idx="62">
                  <c:v>10.27</c:v>
                </c:pt>
                <c:pt idx="63">
                  <c:v>10.49</c:v>
                </c:pt>
                <c:pt idx="64">
                  <c:v>10.69</c:v>
                </c:pt>
                <c:pt idx="65">
                  <c:v>10.9</c:v>
                </c:pt>
                <c:pt idx="66">
                  <c:v>11.1</c:v>
                </c:pt>
                <c:pt idx="67">
                  <c:v>11.290000000000001</c:v>
                </c:pt>
                <c:pt idx="68">
                  <c:v>11.48</c:v>
                </c:pt>
                <c:pt idx="69">
                  <c:v>11.66</c:v>
                </c:pt>
                <c:pt idx="70">
                  <c:v>11.83</c:v>
                </c:pt>
                <c:pt idx="71">
                  <c:v>12.01</c:v>
                </c:pt>
                <c:pt idx="72">
                  <c:v>12.17</c:v>
                </c:pt>
                <c:pt idx="73">
                  <c:v>12.44</c:v>
                </c:pt>
                <c:pt idx="74">
                  <c:v>12.729999999999999</c:v>
                </c:pt>
                <c:pt idx="75">
                  <c:v>13.01</c:v>
                </c:pt>
                <c:pt idx="76">
                  <c:v>13.280000000000001</c:v>
                </c:pt>
                <c:pt idx="77">
                  <c:v>13.55</c:v>
                </c:pt>
                <c:pt idx="78">
                  <c:v>13.8</c:v>
                </c:pt>
                <c:pt idx="79">
                  <c:v>14.06</c:v>
                </c:pt>
                <c:pt idx="80">
                  <c:v>14.3</c:v>
                </c:pt>
                <c:pt idx="81">
                  <c:v>14.540000000000001</c:v>
                </c:pt>
                <c:pt idx="82">
                  <c:v>14.780000000000001</c:v>
                </c:pt>
                <c:pt idx="83">
                  <c:v>15.01</c:v>
                </c:pt>
                <c:pt idx="84">
                  <c:v>15.229999999999999</c:v>
                </c:pt>
                <c:pt idx="85">
                  <c:v>15.450000000000006</c:v>
                </c:pt>
                <c:pt idx="86">
                  <c:v>15.66</c:v>
                </c:pt>
                <c:pt idx="87">
                  <c:v>15.870000000000006</c:v>
                </c:pt>
                <c:pt idx="88">
                  <c:v>16.07</c:v>
                </c:pt>
                <c:pt idx="89">
                  <c:v>16.27</c:v>
                </c:pt>
                <c:pt idx="90">
                  <c:v>16.47</c:v>
                </c:pt>
                <c:pt idx="91">
                  <c:v>16.66</c:v>
                </c:pt>
                <c:pt idx="92">
                  <c:v>16.84</c:v>
                </c:pt>
                <c:pt idx="93">
                  <c:v>17.12</c:v>
                </c:pt>
                <c:pt idx="94">
                  <c:v>17.36</c:v>
                </c:pt>
                <c:pt idx="95">
                  <c:v>17.600000000000001</c:v>
                </c:pt>
                <c:pt idx="96">
                  <c:v>17.830000000000005</c:v>
                </c:pt>
                <c:pt idx="97">
                  <c:v>18.059999999999999</c:v>
                </c:pt>
                <c:pt idx="98">
                  <c:v>18.279999999999987</c:v>
                </c:pt>
                <c:pt idx="99">
                  <c:v>18.5</c:v>
                </c:pt>
                <c:pt idx="100">
                  <c:v>18.71</c:v>
                </c:pt>
                <c:pt idx="101">
                  <c:v>18.920000000000002</c:v>
                </c:pt>
                <c:pt idx="102">
                  <c:v>19.12</c:v>
                </c:pt>
                <c:pt idx="103">
                  <c:v>19.32</c:v>
                </c:pt>
                <c:pt idx="104">
                  <c:v>19.52</c:v>
                </c:pt>
                <c:pt idx="105">
                  <c:v>19.71</c:v>
                </c:pt>
                <c:pt idx="106">
                  <c:v>19.900000000000002</c:v>
                </c:pt>
                <c:pt idx="107">
                  <c:v>20.09</c:v>
                </c:pt>
                <c:pt idx="108">
                  <c:v>20.27</c:v>
                </c:pt>
                <c:pt idx="109">
                  <c:v>20.45</c:v>
                </c:pt>
                <c:pt idx="110">
                  <c:v>20.62</c:v>
                </c:pt>
                <c:pt idx="111">
                  <c:v>20.779999999999987</c:v>
                </c:pt>
                <c:pt idx="112">
                  <c:v>20.95</c:v>
                </c:pt>
                <c:pt idx="113">
                  <c:v>21.110000000000031</c:v>
                </c:pt>
                <c:pt idx="114">
                  <c:v>21.27</c:v>
                </c:pt>
                <c:pt idx="115">
                  <c:v>21.419999999999987</c:v>
                </c:pt>
                <c:pt idx="116">
                  <c:v>21.580000000000002</c:v>
                </c:pt>
                <c:pt idx="117">
                  <c:v>21.73</c:v>
                </c:pt>
                <c:pt idx="118">
                  <c:v>21.87</c:v>
                </c:pt>
                <c:pt idx="119">
                  <c:v>22.02</c:v>
                </c:pt>
                <c:pt idx="120">
                  <c:v>22.16</c:v>
                </c:pt>
                <c:pt idx="121">
                  <c:v>22.3</c:v>
                </c:pt>
                <c:pt idx="122">
                  <c:v>22.439999999999987</c:v>
                </c:pt>
                <c:pt idx="123">
                  <c:v>22.57</c:v>
                </c:pt>
                <c:pt idx="124">
                  <c:v>22.71</c:v>
                </c:pt>
                <c:pt idx="125">
                  <c:v>22.830000000000005</c:v>
                </c:pt>
                <c:pt idx="126">
                  <c:v>22.93</c:v>
                </c:pt>
                <c:pt idx="127">
                  <c:v>23.03</c:v>
                </c:pt>
                <c:pt idx="128">
                  <c:v>23.12</c:v>
                </c:pt>
                <c:pt idx="129">
                  <c:v>23.22</c:v>
                </c:pt>
                <c:pt idx="130">
                  <c:v>23.310000000000031</c:v>
                </c:pt>
                <c:pt idx="131">
                  <c:v>23.400000000000002</c:v>
                </c:pt>
                <c:pt idx="132">
                  <c:v>23.490000000000002</c:v>
                </c:pt>
                <c:pt idx="133">
                  <c:v>23.580000000000002</c:v>
                </c:pt>
                <c:pt idx="134">
                  <c:v>23.66</c:v>
                </c:pt>
                <c:pt idx="135">
                  <c:v>23.75</c:v>
                </c:pt>
                <c:pt idx="136">
                  <c:v>23.830000000000005</c:v>
                </c:pt>
                <c:pt idx="137">
                  <c:v>23.97</c:v>
                </c:pt>
                <c:pt idx="138">
                  <c:v>24.12</c:v>
                </c:pt>
                <c:pt idx="139">
                  <c:v>24.27</c:v>
                </c:pt>
                <c:pt idx="140">
                  <c:v>24.419999999999987</c:v>
                </c:pt>
                <c:pt idx="141">
                  <c:v>24.57</c:v>
                </c:pt>
                <c:pt idx="142">
                  <c:v>24.72</c:v>
                </c:pt>
                <c:pt idx="143">
                  <c:v>24.86</c:v>
                </c:pt>
                <c:pt idx="144">
                  <c:v>25.01</c:v>
                </c:pt>
                <c:pt idx="145">
                  <c:v>25.150000000000031</c:v>
                </c:pt>
                <c:pt idx="146">
                  <c:v>25.29</c:v>
                </c:pt>
                <c:pt idx="147">
                  <c:v>25.419999999999987</c:v>
                </c:pt>
                <c:pt idx="148">
                  <c:v>25.560000000000002</c:v>
                </c:pt>
                <c:pt idx="149">
                  <c:v>25.69</c:v>
                </c:pt>
                <c:pt idx="150">
                  <c:v>25.82</c:v>
                </c:pt>
                <c:pt idx="151">
                  <c:v>25.95</c:v>
                </c:pt>
                <c:pt idx="152">
                  <c:v>26.080000000000002</c:v>
                </c:pt>
                <c:pt idx="153">
                  <c:v>26.2</c:v>
                </c:pt>
                <c:pt idx="154">
                  <c:v>26.330000000000005</c:v>
                </c:pt>
                <c:pt idx="155">
                  <c:v>26.45</c:v>
                </c:pt>
                <c:pt idx="156">
                  <c:v>26.57</c:v>
                </c:pt>
                <c:pt idx="157">
                  <c:v>26.69</c:v>
                </c:pt>
                <c:pt idx="158">
                  <c:v>26.810000000000031</c:v>
                </c:pt>
                <c:pt idx="159">
                  <c:v>26.93</c:v>
                </c:pt>
                <c:pt idx="160">
                  <c:v>27.04</c:v>
                </c:pt>
                <c:pt idx="161">
                  <c:v>27.16</c:v>
                </c:pt>
                <c:pt idx="162">
                  <c:v>27.27</c:v>
                </c:pt>
                <c:pt idx="163">
                  <c:v>27.38</c:v>
                </c:pt>
                <c:pt idx="164">
                  <c:v>27.490000000000002</c:v>
                </c:pt>
                <c:pt idx="165">
                  <c:v>27.6</c:v>
                </c:pt>
                <c:pt idx="166">
                  <c:v>27.71</c:v>
                </c:pt>
                <c:pt idx="167">
                  <c:v>27.810000000000031</c:v>
                </c:pt>
                <c:pt idx="168">
                  <c:v>27.919999999999987</c:v>
                </c:pt>
                <c:pt idx="169">
                  <c:v>28.03</c:v>
                </c:pt>
                <c:pt idx="170">
                  <c:v>28.14</c:v>
                </c:pt>
                <c:pt idx="171">
                  <c:v>28.240000000000002</c:v>
                </c:pt>
                <c:pt idx="172">
                  <c:v>28.35</c:v>
                </c:pt>
                <c:pt idx="173">
                  <c:v>28.459999999999987</c:v>
                </c:pt>
                <c:pt idx="174">
                  <c:v>28.560000000000002</c:v>
                </c:pt>
                <c:pt idx="175">
                  <c:v>28.66</c:v>
                </c:pt>
                <c:pt idx="176">
                  <c:v>28.759999999999987</c:v>
                </c:pt>
                <c:pt idx="177">
                  <c:v>28.86</c:v>
                </c:pt>
                <c:pt idx="178">
                  <c:v>28.959999999999987</c:v>
                </c:pt>
                <c:pt idx="179">
                  <c:v>29.060000000000002</c:v>
                </c:pt>
                <c:pt idx="180">
                  <c:v>29.16</c:v>
                </c:pt>
                <c:pt idx="181">
                  <c:v>29.259999999999987</c:v>
                </c:pt>
                <c:pt idx="182">
                  <c:v>29.35</c:v>
                </c:pt>
                <c:pt idx="183">
                  <c:v>29.45</c:v>
                </c:pt>
                <c:pt idx="184">
                  <c:v>29.54</c:v>
                </c:pt>
                <c:pt idx="185">
                  <c:v>29.630000000000031</c:v>
                </c:pt>
                <c:pt idx="186">
                  <c:v>29.72</c:v>
                </c:pt>
                <c:pt idx="187">
                  <c:v>29.810000000000031</c:v>
                </c:pt>
                <c:pt idx="188">
                  <c:v>29.900000000000002</c:v>
                </c:pt>
                <c:pt idx="189">
                  <c:v>29.990000000000002</c:v>
                </c:pt>
                <c:pt idx="190">
                  <c:v>30.080000000000002</c:v>
                </c:pt>
                <c:pt idx="191">
                  <c:v>30.16</c:v>
                </c:pt>
                <c:pt idx="192">
                  <c:v>30.25</c:v>
                </c:pt>
                <c:pt idx="193">
                  <c:v>30.330000000000005</c:v>
                </c:pt>
                <c:pt idx="194">
                  <c:v>30.419999999999987</c:v>
                </c:pt>
                <c:pt idx="195">
                  <c:v>30.5</c:v>
                </c:pt>
                <c:pt idx="196">
                  <c:v>30.580000000000002</c:v>
                </c:pt>
                <c:pt idx="197">
                  <c:v>30.66</c:v>
                </c:pt>
                <c:pt idx="198">
                  <c:v>30.740000000000002</c:v>
                </c:pt>
                <c:pt idx="199">
                  <c:v>30.82</c:v>
                </c:pt>
                <c:pt idx="200">
                  <c:v>30.900000000000002</c:v>
                </c:pt>
                <c:pt idx="201">
                  <c:v>30.979999999999986</c:v>
                </c:pt>
                <c:pt idx="202">
                  <c:v>31.060000000000002</c:v>
                </c:pt>
                <c:pt idx="203">
                  <c:v>31.130000000000031</c:v>
                </c:pt>
                <c:pt idx="204">
                  <c:v>31.21</c:v>
                </c:pt>
                <c:pt idx="205">
                  <c:v>31.279999999999987</c:v>
                </c:pt>
                <c:pt idx="206">
                  <c:v>31.36</c:v>
                </c:pt>
                <c:pt idx="207">
                  <c:v>31.43</c:v>
                </c:pt>
                <c:pt idx="208">
                  <c:v>31.5</c:v>
                </c:pt>
                <c:pt idx="209">
                  <c:v>31.580000000000002</c:v>
                </c:pt>
                <c:pt idx="210">
                  <c:v>31.650000000000031</c:v>
                </c:pt>
                <c:pt idx="211">
                  <c:v>31.720000000000002</c:v>
                </c:pt>
                <c:pt idx="212">
                  <c:v>31.79</c:v>
                </c:pt>
                <c:pt idx="213">
                  <c:v>31.86</c:v>
                </c:pt>
                <c:pt idx="214">
                  <c:v>31.93</c:v>
                </c:pt>
                <c:pt idx="215">
                  <c:v>32</c:v>
                </c:pt>
                <c:pt idx="216">
                  <c:v>32.06</c:v>
                </c:pt>
                <c:pt idx="217">
                  <c:v>32.130000000000003</c:v>
                </c:pt>
                <c:pt idx="218">
                  <c:v>32.200000000000003</c:v>
                </c:pt>
                <c:pt idx="219">
                  <c:v>32.260000000000012</c:v>
                </c:pt>
                <c:pt idx="220">
                  <c:v>32.33</c:v>
                </c:pt>
                <c:pt idx="221">
                  <c:v>32.4</c:v>
                </c:pt>
                <c:pt idx="222">
                  <c:v>32.480000000000004</c:v>
                </c:pt>
                <c:pt idx="223">
                  <c:v>32.56</c:v>
                </c:pt>
                <c:pt idx="224">
                  <c:v>32.64</c:v>
                </c:pt>
                <c:pt idx="225">
                  <c:v>32.720000000000013</c:v>
                </c:pt>
                <c:pt idx="226">
                  <c:v>32.800000000000004</c:v>
                </c:pt>
                <c:pt idx="227">
                  <c:v>32.879999999999995</c:v>
                </c:pt>
                <c:pt idx="228">
                  <c:v>32.949999999999996</c:v>
                </c:pt>
                <c:pt idx="229">
                  <c:v>33.03</c:v>
                </c:pt>
                <c:pt idx="230">
                  <c:v>33.1</c:v>
                </c:pt>
                <c:pt idx="231">
                  <c:v>33.18</c:v>
                </c:pt>
                <c:pt idx="232">
                  <c:v>33.25</c:v>
                </c:pt>
                <c:pt idx="233">
                  <c:v>33.32</c:v>
                </c:pt>
                <c:pt idx="234">
                  <c:v>33.4</c:v>
                </c:pt>
                <c:pt idx="235">
                  <c:v>33.47</c:v>
                </c:pt>
                <c:pt idx="236">
                  <c:v>33.54</c:v>
                </c:pt>
                <c:pt idx="237">
                  <c:v>33.61</c:v>
                </c:pt>
                <c:pt idx="238">
                  <c:v>33.68</c:v>
                </c:pt>
                <c:pt idx="239">
                  <c:v>33.75</c:v>
                </c:pt>
                <c:pt idx="240">
                  <c:v>33.82</c:v>
                </c:pt>
                <c:pt idx="241">
                  <c:v>33.89</c:v>
                </c:pt>
                <c:pt idx="242">
                  <c:v>33.96</c:v>
                </c:pt>
                <c:pt idx="243">
                  <c:v>34.020000000000003</c:v>
                </c:pt>
                <c:pt idx="244">
                  <c:v>34.090000000000003</c:v>
                </c:pt>
                <c:pt idx="245">
                  <c:v>34.160000000000011</c:v>
                </c:pt>
                <c:pt idx="246">
                  <c:v>34.220000000000013</c:v>
                </c:pt>
                <c:pt idx="247">
                  <c:v>34.290000000000013</c:v>
                </c:pt>
                <c:pt idx="248">
                  <c:v>34.349999999999994</c:v>
                </c:pt>
                <c:pt idx="249">
                  <c:v>34.410000000000004</c:v>
                </c:pt>
                <c:pt idx="250">
                  <c:v>34.480000000000004</c:v>
                </c:pt>
                <c:pt idx="251">
                  <c:v>34.54</c:v>
                </c:pt>
                <c:pt idx="252">
                  <c:v>34.6</c:v>
                </c:pt>
                <c:pt idx="253">
                  <c:v>34.67</c:v>
                </c:pt>
                <c:pt idx="254">
                  <c:v>34.730000000000011</c:v>
                </c:pt>
                <c:pt idx="255">
                  <c:v>34.790000000000013</c:v>
                </c:pt>
                <c:pt idx="256">
                  <c:v>34.849999999999994</c:v>
                </c:pt>
                <c:pt idx="257">
                  <c:v>34.910000000000004</c:v>
                </c:pt>
                <c:pt idx="258">
                  <c:v>34.97</c:v>
                </c:pt>
                <c:pt idx="259">
                  <c:v>35.03</c:v>
                </c:pt>
                <c:pt idx="260">
                  <c:v>35.090000000000003</c:v>
                </c:pt>
                <c:pt idx="261">
                  <c:v>35.14</c:v>
                </c:pt>
                <c:pt idx="262">
                  <c:v>35.200000000000003</c:v>
                </c:pt>
                <c:pt idx="263">
                  <c:v>35.260000000000012</c:v>
                </c:pt>
                <c:pt idx="264">
                  <c:v>35.32</c:v>
                </c:pt>
                <c:pt idx="265">
                  <c:v>35.370000000000005</c:v>
                </c:pt>
                <c:pt idx="266">
                  <c:v>35.43</c:v>
                </c:pt>
                <c:pt idx="267">
                  <c:v>35.49</c:v>
                </c:pt>
                <c:pt idx="268">
                  <c:v>35.54</c:v>
                </c:pt>
                <c:pt idx="269">
                  <c:v>35.6</c:v>
                </c:pt>
                <c:pt idx="270">
                  <c:v>35.65</c:v>
                </c:pt>
                <c:pt idx="271">
                  <c:v>35.700000000000003</c:v>
                </c:pt>
                <c:pt idx="272">
                  <c:v>35.760000000000012</c:v>
                </c:pt>
                <c:pt idx="273">
                  <c:v>35.809999999999995</c:v>
                </c:pt>
                <c:pt idx="274">
                  <c:v>35.86</c:v>
                </c:pt>
                <c:pt idx="275">
                  <c:v>35.92</c:v>
                </c:pt>
                <c:pt idx="276">
                  <c:v>35.97</c:v>
                </c:pt>
                <c:pt idx="277">
                  <c:v>36.020000000000003</c:v>
                </c:pt>
                <c:pt idx="278">
                  <c:v>36.07</c:v>
                </c:pt>
                <c:pt idx="279">
                  <c:v>36.120000000000012</c:v>
                </c:pt>
                <c:pt idx="280">
                  <c:v>36.17</c:v>
                </c:pt>
                <c:pt idx="281">
                  <c:v>36.220000000000013</c:v>
                </c:pt>
                <c:pt idx="282">
                  <c:v>36.270000000000003</c:v>
                </c:pt>
                <c:pt idx="283">
                  <c:v>36.32</c:v>
                </c:pt>
                <c:pt idx="284">
                  <c:v>36.370000000000005</c:v>
                </c:pt>
                <c:pt idx="285">
                  <c:v>36.42</c:v>
                </c:pt>
                <c:pt idx="286">
                  <c:v>36.47</c:v>
                </c:pt>
                <c:pt idx="287">
                  <c:v>36.520000000000003</c:v>
                </c:pt>
                <c:pt idx="288">
                  <c:v>36.56</c:v>
                </c:pt>
                <c:pt idx="289">
                  <c:v>36.61</c:v>
                </c:pt>
                <c:pt idx="290">
                  <c:v>36.660000000000011</c:v>
                </c:pt>
                <c:pt idx="291">
                  <c:v>36.71</c:v>
                </c:pt>
                <c:pt idx="292">
                  <c:v>36.75</c:v>
                </c:pt>
                <c:pt idx="293">
                  <c:v>36.800000000000004</c:v>
                </c:pt>
                <c:pt idx="294">
                  <c:v>36.839999999999996</c:v>
                </c:pt>
                <c:pt idx="295">
                  <c:v>36.89</c:v>
                </c:pt>
                <c:pt idx="296">
                  <c:v>36.94</c:v>
                </c:pt>
                <c:pt idx="297">
                  <c:v>36.980000000000004</c:v>
                </c:pt>
                <c:pt idx="298">
                  <c:v>37.03</c:v>
                </c:pt>
                <c:pt idx="299">
                  <c:v>37.07</c:v>
                </c:pt>
                <c:pt idx="300">
                  <c:v>37.11</c:v>
                </c:pt>
                <c:pt idx="301">
                  <c:v>37.160000000000011</c:v>
                </c:pt>
                <c:pt idx="302">
                  <c:v>37.200000000000003</c:v>
                </c:pt>
                <c:pt idx="303">
                  <c:v>37.24</c:v>
                </c:pt>
                <c:pt idx="304">
                  <c:v>37.290000000000013</c:v>
                </c:pt>
                <c:pt idx="305">
                  <c:v>37.33</c:v>
                </c:pt>
                <c:pt idx="306">
                  <c:v>37.370000000000005</c:v>
                </c:pt>
                <c:pt idx="307">
                  <c:v>37.410000000000004</c:v>
                </c:pt>
                <c:pt idx="308">
                  <c:v>37.46</c:v>
                </c:pt>
                <c:pt idx="309">
                  <c:v>37.5</c:v>
                </c:pt>
                <c:pt idx="310">
                  <c:v>37.54</c:v>
                </c:pt>
                <c:pt idx="311">
                  <c:v>37.58</c:v>
                </c:pt>
                <c:pt idx="312">
                  <c:v>37.620000000000012</c:v>
                </c:pt>
                <c:pt idx="313">
                  <c:v>37.660000000000011</c:v>
                </c:pt>
                <c:pt idx="314">
                  <c:v>37.700000000000003</c:v>
                </c:pt>
                <c:pt idx="315">
                  <c:v>37.74</c:v>
                </c:pt>
                <c:pt idx="316">
                  <c:v>37.78</c:v>
                </c:pt>
                <c:pt idx="317">
                  <c:v>37.82</c:v>
                </c:pt>
                <c:pt idx="318">
                  <c:v>37.86</c:v>
                </c:pt>
                <c:pt idx="319">
                  <c:v>37.9</c:v>
                </c:pt>
                <c:pt idx="320">
                  <c:v>37.94</c:v>
                </c:pt>
                <c:pt idx="321">
                  <c:v>37.980000000000004</c:v>
                </c:pt>
                <c:pt idx="322">
                  <c:v>38.01</c:v>
                </c:pt>
                <c:pt idx="323">
                  <c:v>38.050000000000004</c:v>
                </c:pt>
                <c:pt idx="324">
                  <c:v>38.090000000000003</c:v>
                </c:pt>
                <c:pt idx="325">
                  <c:v>38.130000000000003</c:v>
                </c:pt>
                <c:pt idx="326">
                  <c:v>38.17</c:v>
                </c:pt>
                <c:pt idx="327">
                  <c:v>38.200000000000003</c:v>
                </c:pt>
                <c:pt idx="328">
                  <c:v>38.24</c:v>
                </c:pt>
                <c:pt idx="329">
                  <c:v>38.28</c:v>
                </c:pt>
                <c:pt idx="330">
                  <c:v>38.309999999999995</c:v>
                </c:pt>
                <c:pt idx="331">
                  <c:v>38.349999999999994</c:v>
                </c:pt>
                <c:pt idx="332">
                  <c:v>38.379999999999995</c:v>
                </c:pt>
                <c:pt idx="333">
                  <c:v>38.42</c:v>
                </c:pt>
                <c:pt idx="334">
                  <c:v>38.46</c:v>
                </c:pt>
                <c:pt idx="335">
                  <c:v>38.49</c:v>
                </c:pt>
                <c:pt idx="336">
                  <c:v>38.53</c:v>
                </c:pt>
                <c:pt idx="337">
                  <c:v>38.56</c:v>
                </c:pt>
                <c:pt idx="338">
                  <c:v>38.6</c:v>
                </c:pt>
                <c:pt idx="339">
                  <c:v>38.630000000000003</c:v>
                </c:pt>
                <c:pt idx="340">
                  <c:v>38.660000000000011</c:v>
                </c:pt>
                <c:pt idx="341">
                  <c:v>38.700000000000003</c:v>
                </c:pt>
                <c:pt idx="342">
                  <c:v>38.730000000000011</c:v>
                </c:pt>
                <c:pt idx="343">
                  <c:v>38.770000000000003</c:v>
                </c:pt>
                <c:pt idx="344">
                  <c:v>38.800000000000004</c:v>
                </c:pt>
                <c:pt idx="345">
                  <c:v>38.83</c:v>
                </c:pt>
                <c:pt idx="346">
                  <c:v>38.870000000000005</c:v>
                </c:pt>
                <c:pt idx="347">
                  <c:v>38.9</c:v>
                </c:pt>
                <c:pt idx="348">
                  <c:v>38.93</c:v>
                </c:pt>
                <c:pt idx="349">
                  <c:v>38.96</c:v>
                </c:pt>
                <c:pt idx="350">
                  <c:v>39</c:v>
                </c:pt>
                <c:pt idx="351">
                  <c:v>39.03</c:v>
                </c:pt>
                <c:pt idx="352">
                  <c:v>39.06</c:v>
                </c:pt>
                <c:pt idx="353">
                  <c:v>39.090000000000003</c:v>
                </c:pt>
                <c:pt idx="354">
                  <c:v>39.120000000000012</c:v>
                </c:pt>
                <c:pt idx="355">
                  <c:v>39.160000000000011</c:v>
                </c:pt>
                <c:pt idx="356">
                  <c:v>39.190000000000012</c:v>
                </c:pt>
                <c:pt idx="357">
                  <c:v>39.220000000000013</c:v>
                </c:pt>
                <c:pt idx="358">
                  <c:v>39.25</c:v>
                </c:pt>
                <c:pt idx="359">
                  <c:v>39.28</c:v>
                </c:pt>
                <c:pt idx="360">
                  <c:v>39.309999999999995</c:v>
                </c:pt>
                <c:pt idx="361">
                  <c:v>39.339999999999996</c:v>
                </c:pt>
                <c:pt idx="362">
                  <c:v>39.370000000000005</c:v>
                </c:pt>
                <c:pt idx="363">
                  <c:v>39.4</c:v>
                </c:pt>
                <c:pt idx="364">
                  <c:v>39.43</c:v>
                </c:pt>
                <c:pt idx="365">
                  <c:v>39.46</c:v>
                </c:pt>
                <c:pt idx="366">
                  <c:v>39.49</c:v>
                </c:pt>
                <c:pt idx="367">
                  <c:v>39.520000000000003</c:v>
                </c:pt>
                <c:pt idx="368">
                  <c:v>39.550000000000004</c:v>
                </c:pt>
                <c:pt idx="369">
                  <c:v>39.58</c:v>
                </c:pt>
                <c:pt idx="370">
                  <c:v>39.61</c:v>
                </c:pt>
                <c:pt idx="371">
                  <c:v>39.64</c:v>
                </c:pt>
                <c:pt idx="372">
                  <c:v>39.660000000000011</c:v>
                </c:pt>
                <c:pt idx="373">
                  <c:v>39.690000000000012</c:v>
                </c:pt>
                <c:pt idx="374">
                  <c:v>39.720000000000013</c:v>
                </c:pt>
                <c:pt idx="375">
                  <c:v>39.75</c:v>
                </c:pt>
                <c:pt idx="376">
                  <c:v>39.78</c:v>
                </c:pt>
                <c:pt idx="377">
                  <c:v>39.809999999999995</c:v>
                </c:pt>
                <c:pt idx="378">
                  <c:v>39.83</c:v>
                </c:pt>
                <c:pt idx="379">
                  <c:v>39.86</c:v>
                </c:pt>
                <c:pt idx="380">
                  <c:v>39.89</c:v>
                </c:pt>
                <c:pt idx="381">
                  <c:v>39.92</c:v>
                </c:pt>
                <c:pt idx="382">
                  <c:v>39.94</c:v>
                </c:pt>
                <c:pt idx="383">
                  <c:v>39.97</c:v>
                </c:pt>
                <c:pt idx="384">
                  <c:v>40</c:v>
                </c:pt>
                <c:pt idx="385">
                  <c:v>40.020000000000003</c:v>
                </c:pt>
                <c:pt idx="386">
                  <c:v>40.050000000000004</c:v>
                </c:pt>
                <c:pt idx="387">
                  <c:v>40.08</c:v>
                </c:pt>
                <c:pt idx="388">
                  <c:v>40.11</c:v>
                </c:pt>
                <c:pt idx="389">
                  <c:v>40.15</c:v>
                </c:pt>
                <c:pt idx="390">
                  <c:v>40.200000000000003</c:v>
                </c:pt>
                <c:pt idx="391">
                  <c:v>40.24</c:v>
                </c:pt>
                <c:pt idx="392">
                  <c:v>40.290000000000013</c:v>
                </c:pt>
                <c:pt idx="393">
                  <c:v>40.339999999999996</c:v>
                </c:pt>
                <c:pt idx="394">
                  <c:v>40.379999999999995</c:v>
                </c:pt>
                <c:pt idx="395">
                  <c:v>40.42</c:v>
                </c:pt>
                <c:pt idx="396">
                  <c:v>40.47</c:v>
                </c:pt>
                <c:pt idx="397">
                  <c:v>40.51</c:v>
                </c:pt>
                <c:pt idx="398">
                  <c:v>40.56</c:v>
                </c:pt>
                <c:pt idx="399">
                  <c:v>40.6</c:v>
                </c:pt>
                <c:pt idx="400">
                  <c:v>40.64</c:v>
                </c:pt>
                <c:pt idx="401">
                  <c:v>40.690000000000012</c:v>
                </c:pt>
                <c:pt idx="402">
                  <c:v>40.730000000000011</c:v>
                </c:pt>
                <c:pt idx="403">
                  <c:v>40.770000000000003</c:v>
                </c:pt>
                <c:pt idx="404">
                  <c:v>40.809999999999995</c:v>
                </c:pt>
                <c:pt idx="405">
                  <c:v>40.86</c:v>
                </c:pt>
                <c:pt idx="406">
                  <c:v>40.9</c:v>
                </c:pt>
                <c:pt idx="407">
                  <c:v>40.94</c:v>
                </c:pt>
                <c:pt idx="408">
                  <c:v>40.980000000000004</c:v>
                </c:pt>
                <c:pt idx="409">
                  <c:v>41.02</c:v>
                </c:pt>
                <c:pt idx="410">
                  <c:v>41.07</c:v>
                </c:pt>
                <c:pt idx="411">
                  <c:v>41.11</c:v>
                </c:pt>
                <c:pt idx="412">
                  <c:v>41.15</c:v>
                </c:pt>
                <c:pt idx="413">
                  <c:v>41.190000000000012</c:v>
                </c:pt>
                <c:pt idx="414">
                  <c:v>41.230000000000011</c:v>
                </c:pt>
                <c:pt idx="415">
                  <c:v>41.27</c:v>
                </c:pt>
                <c:pt idx="416">
                  <c:v>41.309999999999995</c:v>
                </c:pt>
                <c:pt idx="417">
                  <c:v>41.349999999999994</c:v>
                </c:pt>
                <c:pt idx="418">
                  <c:v>41.39</c:v>
                </c:pt>
                <c:pt idx="419">
                  <c:v>41.43</c:v>
                </c:pt>
                <c:pt idx="420">
                  <c:v>41.47</c:v>
                </c:pt>
                <c:pt idx="421">
                  <c:v>41.51</c:v>
                </c:pt>
                <c:pt idx="422">
                  <c:v>41.550000000000004</c:v>
                </c:pt>
                <c:pt idx="423">
                  <c:v>41.58</c:v>
                </c:pt>
                <c:pt idx="424">
                  <c:v>41.620000000000012</c:v>
                </c:pt>
                <c:pt idx="425">
                  <c:v>41.660000000000011</c:v>
                </c:pt>
                <c:pt idx="426">
                  <c:v>41.7</c:v>
                </c:pt>
                <c:pt idx="427">
                  <c:v>41.74</c:v>
                </c:pt>
                <c:pt idx="428">
                  <c:v>41.78</c:v>
                </c:pt>
                <c:pt idx="429">
                  <c:v>41.809999999999995</c:v>
                </c:pt>
                <c:pt idx="430">
                  <c:v>41.849999999999994</c:v>
                </c:pt>
                <c:pt idx="431">
                  <c:v>41.89</c:v>
                </c:pt>
                <c:pt idx="432">
                  <c:v>41.93</c:v>
                </c:pt>
                <c:pt idx="433">
                  <c:v>41.96</c:v>
                </c:pt>
                <c:pt idx="434">
                  <c:v>42</c:v>
                </c:pt>
                <c:pt idx="435">
                  <c:v>42.04</c:v>
                </c:pt>
                <c:pt idx="436">
                  <c:v>42.07</c:v>
                </c:pt>
                <c:pt idx="437">
                  <c:v>42.11</c:v>
                </c:pt>
                <c:pt idx="438">
                  <c:v>42.15</c:v>
                </c:pt>
                <c:pt idx="439">
                  <c:v>42.18</c:v>
                </c:pt>
                <c:pt idx="440">
                  <c:v>42.220000000000013</c:v>
                </c:pt>
                <c:pt idx="441">
                  <c:v>42.25</c:v>
                </c:pt>
                <c:pt idx="442">
                  <c:v>42.290000000000013</c:v>
                </c:pt>
                <c:pt idx="443">
                  <c:v>42.32</c:v>
                </c:pt>
                <c:pt idx="444">
                  <c:v>42.36</c:v>
                </c:pt>
                <c:pt idx="445">
                  <c:v>42.39</c:v>
                </c:pt>
                <c:pt idx="446">
                  <c:v>42.43</c:v>
                </c:pt>
                <c:pt idx="447">
                  <c:v>42.46</c:v>
                </c:pt>
                <c:pt idx="448">
                  <c:v>42.5</c:v>
                </c:pt>
                <c:pt idx="449">
                  <c:v>42.53</c:v>
                </c:pt>
                <c:pt idx="450">
                  <c:v>42.57</c:v>
                </c:pt>
                <c:pt idx="451">
                  <c:v>42.6</c:v>
                </c:pt>
                <c:pt idx="452">
                  <c:v>42.63</c:v>
                </c:pt>
                <c:pt idx="453">
                  <c:v>42.67</c:v>
                </c:pt>
                <c:pt idx="454">
                  <c:v>42.7</c:v>
                </c:pt>
                <c:pt idx="455">
                  <c:v>42.74</c:v>
                </c:pt>
                <c:pt idx="456">
                  <c:v>42.77</c:v>
                </c:pt>
                <c:pt idx="457">
                  <c:v>42.800000000000004</c:v>
                </c:pt>
                <c:pt idx="458">
                  <c:v>42.839999999999996</c:v>
                </c:pt>
                <c:pt idx="459">
                  <c:v>42.87</c:v>
                </c:pt>
                <c:pt idx="460">
                  <c:v>42.9</c:v>
                </c:pt>
                <c:pt idx="461">
                  <c:v>42.93</c:v>
                </c:pt>
                <c:pt idx="462">
                  <c:v>42.97</c:v>
                </c:pt>
                <c:pt idx="463">
                  <c:v>43</c:v>
                </c:pt>
                <c:pt idx="464">
                  <c:v>43.03</c:v>
                </c:pt>
                <c:pt idx="465">
                  <c:v>43.06</c:v>
                </c:pt>
                <c:pt idx="466">
                  <c:v>43.1</c:v>
                </c:pt>
                <c:pt idx="467">
                  <c:v>43.13</c:v>
                </c:pt>
                <c:pt idx="468">
                  <c:v>43.160000000000011</c:v>
                </c:pt>
                <c:pt idx="469">
                  <c:v>43.190000000000012</c:v>
                </c:pt>
                <c:pt idx="470">
                  <c:v>43.220000000000013</c:v>
                </c:pt>
                <c:pt idx="471">
                  <c:v>43.25</c:v>
                </c:pt>
                <c:pt idx="472">
                  <c:v>43.28</c:v>
                </c:pt>
                <c:pt idx="473">
                  <c:v>43.309999999999995</c:v>
                </c:pt>
                <c:pt idx="474">
                  <c:v>43.339999999999996</c:v>
                </c:pt>
                <c:pt idx="475">
                  <c:v>43.37</c:v>
                </c:pt>
                <c:pt idx="476">
                  <c:v>43.39</c:v>
                </c:pt>
                <c:pt idx="477">
                  <c:v>43.42</c:v>
                </c:pt>
                <c:pt idx="478">
                  <c:v>43.449999999999996</c:v>
                </c:pt>
                <c:pt idx="479">
                  <c:v>43.480000000000004</c:v>
                </c:pt>
                <c:pt idx="480">
                  <c:v>43.51</c:v>
                </c:pt>
                <c:pt idx="481">
                  <c:v>43.53</c:v>
                </c:pt>
                <c:pt idx="482">
                  <c:v>43.56</c:v>
                </c:pt>
                <c:pt idx="483">
                  <c:v>43.59</c:v>
                </c:pt>
                <c:pt idx="484">
                  <c:v>43.620000000000012</c:v>
                </c:pt>
                <c:pt idx="485">
                  <c:v>43.65</c:v>
                </c:pt>
                <c:pt idx="486">
                  <c:v>43.67</c:v>
                </c:pt>
                <c:pt idx="487">
                  <c:v>43.7</c:v>
                </c:pt>
                <c:pt idx="488">
                  <c:v>43.730000000000011</c:v>
                </c:pt>
                <c:pt idx="489">
                  <c:v>43.760000000000012</c:v>
                </c:pt>
                <c:pt idx="490">
                  <c:v>43.790000000000013</c:v>
                </c:pt>
                <c:pt idx="491">
                  <c:v>43.82</c:v>
                </c:pt>
                <c:pt idx="492">
                  <c:v>43.849999999999994</c:v>
                </c:pt>
                <c:pt idx="493">
                  <c:v>43.879999999999995</c:v>
                </c:pt>
                <c:pt idx="494">
                  <c:v>43.910000000000004</c:v>
                </c:pt>
                <c:pt idx="495">
                  <c:v>43.94</c:v>
                </c:pt>
                <c:pt idx="496">
                  <c:v>43.97</c:v>
                </c:pt>
                <c:pt idx="497">
                  <c:v>44</c:v>
                </c:pt>
                <c:pt idx="498">
                  <c:v>44.03</c:v>
                </c:pt>
                <c:pt idx="499">
                  <c:v>44.06</c:v>
                </c:pt>
                <c:pt idx="500">
                  <c:v>44.09</c:v>
                </c:pt>
                <c:pt idx="501">
                  <c:v>44.120000000000012</c:v>
                </c:pt>
                <c:pt idx="502">
                  <c:v>44.15</c:v>
                </c:pt>
                <c:pt idx="503">
                  <c:v>44.18</c:v>
                </c:pt>
                <c:pt idx="504">
                  <c:v>44.21</c:v>
                </c:pt>
                <c:pt idx="505">
                  <c:v>44.230000000000011</c:v>
                </c:pt>
                <c:pt idx="506">
                  <c:v>44.260000000000012</c:v>
                </c:pt>
                <c:pt idx="507">
                  <c:v>44.290000000000013</c:v>
                </c:pt>
                <c:pt idx="508">
                  <c:v>44.32</c:v>
                </c:pt>
                <c:pt idx="509">
                  <c:v>44.349999999999994</c:v>
                </c:pt>
                <c:pt idx="510">
                  <c:v>44.379999999999995</c:v>
                </c:pt>
                <c:pt idx="511">
                  <c:v>44.410000000000004</c:v>
                </c:pt>
                <c:pt idx="512">
                  <c:v>44.43</c:v>
                </c:pt>
                <c:pt idx="513">
                  <c:v>44.46</c:v>
                </c:pt>
                <c:pt idx="514">
                  <c:v>44.49</c:v>
                </c:pt>
                <c:pt idx="515">
                  <c:v>44.52</c:v>
                </c:pt>
                <c:pt idx="516">
                  <c:v>44.550000000000004</c:v>
                </c:pt>
                <c:pt idx="517">
                  <c:v>44.57</c:v>
                </c:pt>
                <c:pt idx="518">
                  <c:v>44.6</c:v>
                </c:pt>
                <c:pt idx="519">
                  <c:v>44.63</c:v>
                </c:pt>
                <c:pt idx="520">
                  <c:v>44.65</c:v>
                </c:pt>
                <c:pt idx="521">
                  <c:v>44.68</c:v>
                </c:pt>
                <c:pt idx="522">
                  <c:v>44.71</c:v>
                </c:pt>
                <c:pt idx="523">
                  <c:v>44.74</c:v>
                </c:pt>
                <c:pt idx="524">
                  <c:v>44.760000000000012</c:v>
                </c:pt>
                <c:pt idx="525">
                  <c:v>44.790000000000013</c:v>
                </c:pt>
                <c:pt idx="526">
                  <c:v>44.82</c:v>
                </c:pt>
                <c:pt idx="527">
                  <c:v>44.839999999999996</c:v>
                </c:pt>
                <c:pt idx="528">
                  <c:v>44.87</c:v>
                </c:pt>
                <c:pt idx="529">
                  <c:v>44.9</c:v>
                </c:pt>
                <c:pt idx="530">
                  <c:v>44.92</c:v>
                </c:pt>
                <c:pt idx="531">
                  <c:v>44.949999999999996</c:v>
                </c:pt>
                <c:pt idx="532">
                  <c:v>44.97</c:v>
                </c:pt>
                <c:pt idx="533">
                  <c:v>45</c:v>
                </c:pt>
                <c:pt idx="534">
                  <c:v>45.03</c:v>
                </c:pt>
                <c:pt idx="535">
                  <c:v>45.050000000000004</c:v>
                </c:pt>
                <c:pt idx="536">
                  <c:v>45.08</c:v>
                </c:pt>
                <c:pt idx="537">
                  <c:v>45.1</c:v>
                </c:pt>
                <c:pt idx="538">
                  <c:v>45.13</c:v>
                </c:pt>
                <c:pt idx="539">
                  <c:v>45.15</c:v>
                </c:pt>
                <c:pt idx="540">
                  <c:v>45.18</c:v>
                </c:pt>
                <c:pt idx="541">
                  <c:v>45.2</c:v>
                </c:pt>
                <c:pt idx="542">
                  <c:v>45.230000000000011</c:v>
                </c:pt>
                <c:pt idx="543">
                  <c:v>45.25</c:v>
                </c:pt>
                <c:pt idx="544">
                  <c:v>45.28</c:v>
                </c:pt>
                <c:pt idx="545">
                  <c:v>45.300000000000004</c:v>
                </c:pt>
                <c:pt idx="546">
                  <c:v>45.33</c:v>
                </c:pt>
                <c:pt idx="547">
                  <c:v>45.349999999999994</c:v>
                </c:pt>
                <c:pt idx="548">
                  <c:v>45.379999999999995</c:v>
                </c:pt>
                <c:pt idx="549">
                  <c:v>45.4</c:v>
                </c:pt>
                <c:pt idx="550">
                  <c:v>45.43</c:v>
                </c:pt>
                <c:pt idx="551">
                  <c:v>45.449999999999996</c:v>
                </c:pt>
                <c:pt idx="552">
                  <c:v>45.47</c:v>
                </c:pt>
                <c:pt idx="553">
                  <c:v>45.5</c:v>
                </c:pt>
                <c:pt idx="554">
                  <c:v>45.52</c:v>
                </c:pt>
                <c:pt idx="555">
                  <c:v>45.550000000000004</c:v>
                </c:pt>
                <c:pt idx="556">
                  <c:v>45.57</c:v>
                </c:pt>
                <c:pt idx="557">
                  <c:v>45.59</c:v>
                </c:pt>
                <c:pt idx="558">
                  <c:v>45.620000000000012</c:v>
                </c:pt>
                <c:pt idx="559">
                  <c:v>45.64</c:v>
                </c:pt>
                <c:pt idx="560">
                  <c:v>45.660000000000011</c:v>
                </c:pt>
                <c:pt idx="561">
                  <c:v>45.690000000000012</c:v>
                </c:pt>
                <c:pt idx="562">
                  <c:v>45.71</c:v>
                </c:pt>
                <c:pt idx="563">
                  <c:v>45.730000000000011</c:v>
                </c:pt>
                <c:pt idx="564">
                  <c:v>45.760000000000012</c:v>
                </c:pt>
                <c:pt idx="565">
                  <c:v>45.78</c:v>
                </c:pt>
                <c:pt idx="566">
                  <c:v>45.800000000000004</c:v>
                </c:pt>
                <c:pt idx="567">
                  <c:v>45.83</c:v>
                </c:pt>
                <c:pt idx="568">
                  <c:v>45.849999999999994</c:v>
                </c:pt>
                <c:pt idx="569">
                  <c:v>45.87</c:v>
                </c:pt>
                <c:pt idx="570">
                  <c:v>45.9</c:v>
                </c:pt>
                <c:pt idx="571">
                  <c:v>45.92</c:v>
                </c:pt>
                <c:pt idx="572">
                  <c:v>45.94</c:v>
                </c:pt>
                <c:pt idx="573">
                  <c:v>45.96</c:v>
                </c:pt>
                <c:pt idx="574">
                  <c:v>45.99</c:v>
                </c:pt>
                <c:pt idx="575">
                  <c:v>46.01</c:v>
                </c:pt>
                <c:pt idx="576">
                  <c:v>46.03</c:v>
                </c:pt>
                <c:pt idx="577">
                  <c:v>46.050000000000004</c:v>
                </c:pt>
                <c:pt idx="578">
                  <c:v>46.07</c:v>
                </c:pt>
                <c:pt idx="579">
                  <c:v>46.1</c:v>
                </c:pt>
                <c:pt idx="580">
                  <c:v>46.120000000000012</c:v>
                </c:pt>
                <c:pt idx="581">
                  <c:v>46.14</c:v>
                </c:pt>
                <c:pt idx="582">
                  <c:v>46.160000000000011</c:v>
                </c:pt>
                <c:pt idx="583">
                  <c:v>46.18</c:v>
                </c:pt>
                <c:pt idx="584">
                  <c:v>46.2</c:v>
                </c:pt>
                <c:pt idx="585">
                  <c:v>46.230000000000011</c:v>
                </c:pt>
                <c:pt idx="586">
                  <c:v>46.25</c:v>
                </c:pt>
                <c:pt idx="587">
                  <c:v>46.27</c:v>
                </c:pt>
                <c:pt idx="588">
                  <c:v>46.290000000000013</c:v>
                </c:pt>
                <c:pt idx="589">
                  <c:v>46.309999999999995</c:v>
                </c:pt>
                <c:pt idx="590">
                  <c:v>46.33</c:v>
                </c:pt>
                <c:pt idx="591">
                  <c:v>46.349999999999994</c:v>
                </c:pt>
                <c:pt idx="592">
                  <c:v>46.37</c:v>
                </c:pt>
                <c:pt idx="593">
                  <c:v>46.4</c:v>
                </c:pt>
                <c:pt idx="594">
                  <c:v>46.42</c:v>
                </c:pt>
                <c:pt idx="595">
                  <c:v>46.44</c:v>
                </c:pt>
                <c:pt idx="596">
                  <c:v>46.46</c:v>
                </c:pt>
                <c:pt idx="597">
                  <c:v>46.480000000000004</c:v>
                </c:pt>
                <c:pt idx="598">
                  <c:v>46.49</c:v>
                </c:pt>
                <c:pt idx="599">
                  <c:v>46.51</c:v>
                </c:pt>
                <c:pt idx="600">
                  <c:v>46.53</c:v>
                </c:pt>
                <c:pt idx="601">
                  <c:v>46.550000000000004</c:v>
                </c:pt>
                <c:pt idx="602">
                  <c:v>46.57</c:v>
                </c:pt>
                <c:pt idx="603">
                  <c:v>46.59</c:v>
                </c:pt>
                <c:pt idx="604">
                  <c:v>46.6</c:v>
                </c:pt>
                <c:pt idx="605">
                  <c:v>46.620000000000012</c:v>
                </c:pt>
                <c:pt idx="606">
                  <c:v>46.64</c:v>
                </c:pt>
                <c:pt idx="607">
                  <c:v>46.660000000000011</c:v>
                </c:pt>
                <c:pt idx="608">
                  <c:v>46.68</c:v>
                </c:pt>
                <c:pt idx="609">
                  <c:v>46.690000000000012</c:v>
                </c:pt>
                <c:pt idx="610">
                  <c:v>46.71</c:v>
                </c:pt>
                <c:pt idx="611">
                  <c:v>46.730000000000011</c:v>
                </c:pt>
                <c:pt idx="612">
                  <c:v>46.75</c:v>
                </c:pt>
                <c:pt idx="613">
                  <c:v>46.77</c:v>
                </c:pt>
                <c:pt idx="614">
                  <c:v>46.78</c:v>
                </c:pt>
                <c:pt idx="615">
                  <c:v>46.800000000000004</c:v>
                </c:pt>
                <c:pt idx="616">
                  <c:v>46.82</c:v>
                </c:pt>
                <c:pt idx="617">
                  <c:v>46.839999999999996</c:v>
                </c:pt>
                <c:pt idx="618">
                  <c:v>46.849999999999994</c:v>
                </c:pt>
                <c:pt idx="619">
                  <c:v>46.87</c:v>
                </c:pt>
                <c:pt idx="620">
                  <c:v>46.89</c:v>
                </c:pt>
                <c:pt idx="621">
                  <c:v>46.9</c:v>
                </c:pt>
                <c:pt idx="622">
                  <c:v>46.92</c:v>
                </c:pt>
                <c:pt idx="623">
                  <c:v>46.94</c:v>
                </c:pt>
                <c:pt idx="624">
                  <c:v>46.96</c:v>
                </c:pt>
                <c:pt idx="625">
                  <c:v>46.97</c:v>
                </c:pt>
                <c:pt idx="626">
                  <c:v>46.99</c:v>
                </c:pt>
                <c:pt idx="627">
                  <c:v>47.01</c:v>
                </c:pt>
                <c:pt idx="628">
                  <c:v>47.02</c:v>
                </c:pt>
                <c:pt idx="629">
                  <c:v>47.04</c:v>
                </c:pt>
                <c:pt idx="630">
                  <c:v>47.06</c:v>
                </c:pt>
                <c:pt idx="631">
                  <c:v>47.07</c:v>
                </c:pt>
                <c:pt idx="632">
                  <c:v>47.09</c:v>
                </c:pt>
                <c:pt idx="633">
                  <c:v>47.11</c:v>
                </c:pt>
                <c:pt idx="634">
                  <c:v>47.120000000000012</c:v>
                </c:pt>
                <c:pt idx="635">
                  <c:v>47.14</c:v>
                </c:pt>
                <c:pt idx="636">
                  <c:v>47.160000000000011</c:v>
                </c:pt>
                <c:pt idx="637">
                  <c:v>47.17</c:v>
                </c:pt>
                <c:pt idx="638">
                  <c:v>47.190000000000012</c:v>
                </c:pt>
                <c:pt idx="639">
                  <c:v>47.21</c:v>
                </c:pt>
                <c:pt idx="640">
                  <c:v>47.220000000000013</c:v>
                </c:pt>
                <c:pt idx="641">
                  <c:v>47.24</c:v>
                </c:pt>
                <c:pt idx="642">
                  <c:v>47.25</c:v>
                </c:pt>
                <c:pt idx="643">
                  <c:v>47.27</c:v>
                </c:pt>
                <c:pt idx="644">
                  <c:v>47.290000000000013</c:v>
                </c:pt>
                <c:pt idx="645">
                  <c:v>47.300000000000004</c:v>
                </c:pt>
                <c:pt idx="646">
                  <c:v>47.32</c:v>
                </c:pt>
                <c:pt idx="647">
                  <c:v>47.33</c:v>
                </c:pt>
                <c:pt idx="648">
                  <c:v>47.349999999999994</c:v>
                </c:pt>
                <c:pt idx="649">
                  <c:v>47.37</c:v>
                </c:pt>
                <c:pt idx="650">
                  <c:v>47.379999999999995</c:v>
                </c:pt>
                <c:pt idx="651">
                  <c:v>47.4</c:v>
                </c:pt>
                <c:pt idx="652">
                  <c:v>47.410000000000004</c:v>
                </c:pt>
                <c:pt idx="653">
                  <c:v>47.43</c:v>
                </c:pt>
                <c:pt idx="654">
                  <c:v>47.44</c:v>
                </c:pt>
                <c:pt idx="655">
                  <c:v>47.46</c:v>
                </c:pt>
                <c:pt idx="656">
                  <c:v>47.480000000000004</c:v>
                </c:pt>
                <c:pt idx="657">
                  <c:v>47.49</c:v>
                </c:pt>
                <c:pt idx="658">
                  <c:v>47.51</c:v>
                </c:pt>
                <c:pt idx="659">
                  <c:v>47.52</c:v>
                </c:pt>
                <c:pt idx="660">
                  <c:v>47.54</c:v>
                </c:pt>
                <c:pt idx="661">
                  <c:v>47.550000000000004</c:v>
                </c:pt>
                <c:pt idx="662">
                  <c:v>47.57</c:v>
                </c:pt>
                <c:pt idx="663">
                  <c:v>47.58</c:v>
                </c:pt>
                <c:pt idx="664">
                  <c:v>47.6</c:v>
                </c:pt>
                <c:pt idx="665">
                  <c:v>47.61</c:v>
                </c:pt>
                <c:pt idx="666">
                  <c:v>47.63</c:v>
                </c:pt>
                <c:pt idx="667">
                  <c:v>47.64</c:v>
                </c:pt>
                <c:pt idx="668">
                  <c:v>47.660000000000011</c:v>
                </c:pt>
                <c:pt idx="669">
                  <c:v>47.67</c:v>
                </c:pt>
                <c:pt idx="670">
                  <c:v>47.690000000000012</c:v>
                </c:pt>
                <c:pt idx="671">
                  <c:v>47.7</c:v>
                </c:pt>
                <c:pt idx="672">
                  <c:v>47.720000000000013</c:v>
                </c:pt>
                <c:pt idx="673">
                  <c:v>47.730000000000011</c:v>
                </c:pt>
                <c:pt idx="674">
                  <c:v>47.75</c:v>
                </c:pt>
                <c:pt idx="675">
                  <c:v>47.760000000000012</c:v>
                </c:pt>
                <c:pt idx="676">
                  <c:v>47.77</c:v>
                </c:pt>
                <c:pt idx="677">
                  <c:v>47.790000000000013</c:v>
                </c:pt>
                <c:pt idx="678">
                  <c:v>47.800000000000004</c:v>
                </c:pt>
                <c:pt idx="679">
                  <c:v>47.82</c:v>
                </c:pt>
                <c:pt idx="680">
                  <c:v>47.83</c:v>
                </c:pt>
                <c:pt idx="681">
                  <c:v>47.849999999999994</c:v>
                </c:pt>
                <c:pt idx="682">
                  <c:v>47.86</c:v>
                </c:pt>
                <c:pt idx="683">
                  <c:v>47.879999999999995</c:v>
                </c:pt>
                <c:pt idx="684">
                  <c:v>47.89</c:v>
                </c:pt>
                <c:pt idx="685">
                  <c:v>47.9</c:v>
                </c:pt>
                <c:pt idx="686">
                  <c:v>47.92</c:v>
                </c:pt>
                <c:pt idx="687">
                  <c:v>47.93</c:v>
                </c:pt>
                <c:pt idx="688">
                  <c:v>47.949999999999996</c:v>
                </c:pt>
                <c:pt idx="689">
                  <c:v>47.96</c:v>
                </c:pt>
                <c:pt idx="690">
                  <c:v>47.97</c:v>
                </c:pt>
                <c:pt idx="691">
                  <c:v>47.99</c:v>
                </c:pt>
                <c:pt idx="692">
                  <c:v>48</c:v>
                </c:pt>
                <c:pt idx="693">
                  <c:v>48.02</c:v>
                </c:pt>
                <c:pt idx="694">
                  <c:v>48.03</c:v>
                </c:pt>
                <c:pt idx="695">
                  <c:v>48.04</c:v>
                </c:pt>
                <c:pt idx="696">
                  <c:v>48.06</c:v>
                </c:pt>
                <c:pt idx="697">
                  <c:v>48.07</c:v>
                </c:pt>
                <c:pt idx="698">
                  <c:v>48.08</c:v>
                </c:pt>
                <c:pt idx="699">
                  <c:v>48.1</c:v>
                </c:pt>
                <c:pt idx="700">
                  <c:v>48.11</c:v>
                </c:pt>
                <c:pt idx="701">
                  <c:v>48.120000000000012</c:v>
                </c:pt>
                <c:pt idx="702">
                  <c:v>48.14</c:v>
                </c:pt>
                <c:pt idx="703">
                  <c:v>48.15</c:v>
                </c:pt>
                <c:pt idx="704">
                  <c:v>48.17</c:v>
                </c:pt>
                <c:pt idx="705">
                  <c:v>48.18</c:v>
                </c:pt>
                <c:pt idx="706">
                  <c:v>48.190000000000012</c:v>
                </c:pt>
                <c:pt idx="707">
                  <c:v>48.21</c:v>
                </c:pt>
                <c:pt idx="708">
                  <c:v>48.220000000000013</c:v>
                </c:pt>
                <c:pt idx="709">
                  <c:v>48.230000000000011</c:v>
                </c:pt>
                <c:pt idx="710">
                  <c:v>48.24</c:v>
                </c:pt>
                <c:pt idx="711">
                  <c:v>48.260000000000012</c:v>
                </c:pt>
                <c:pt idx="712">
                  <c:v>48.27</c:v>
                </c:pt>
                <c:pt idx="713">
                  <c:v>48.28</c:v>
                </c:pt>
                <c:pt idx="714">
                  <c:v>48.300000000000004</c:v>
                </c:pt>
                <c:pt idx="715">
                  <c:v>48.309999999999995</c:v>
                </c:pt>
                <c:pt idx="716">
                  <c:v>48.32</c:v>
                </c:pt>
                <c:pt idx="717">
                  <c:v>48.339999999999996</c:v>
                </c:pt>
                <c:pt idx="718">
                  <c:v>48.349999999999994</c:v>
                </c:pt>
                <c:pt idx="719">
                  <c:v>48.36</c:v>
                </c:pt>
                <c:pt idx="720">
                  <c:v>48.370000000000005</c:v>
                </c:pt>
                <c:pt idx="721">
                  <c:v>48.39</c:v>
                </c:pt>
                <c:pt idx="722">
                  <c:v>48.4</c:v>
                </c:pt>
                <c:pt idx="723">
                  <c:v>48.410000000000004</c:v>
                </c:pt>
                <c:pt idx="724">
                  <c:v>48.43</c:v>
                </c:pt>
                <c:pt idx="725">
                  <c:v>48.44</c:v>
                </c:pt>
                <c:pt idx="726">
                  <c:v>48.449999999999996</c:v>
                </c:pt>
                <c:pt idx="727">
                  <c:v>48.46</c:v>
                </c:pt>
                <c:pt idx="728">
                  <c:v>48.480000000000004</c:v>
                </c:pt>
                <c:pt idx="729">
                  <c:v>48.49</c:v>
                </c:pt>
                <c:pt idx="730">
                  <c:v>48.5</c:v>
                </c:pt>
                <c:pt idx="731">
                  <c:v>48.51</c:v>
                </c:pt>
                <c:pt idx="732">
                  <c:v>48.53</c:v>
                </c:pt>
                <c:pt idx="733">
                  <c:v>48.54</c:v>
                </c:pt>
                <c:pt idx="734">
                  <c:v>48.550000000000004</c:v>
                </c:pt>
                <c:pt idx="735">
                  <c:v>48.56</c:v>
                </c:pt>
                <c:pt idx="736">
                  <c:v>48.58</c:v>
                </c:pt>
                <c:pt idx="737">
                  <c:v>48.59</c:v>
                </c:pt>
                <c:pt idx="738">
                  <c:v>48.6</c:v>
                </c:pt>
                <c:pt idx="739">
                  <c:v>48.61</c:v>
                </c:pt>
                <c:pt idx="740">
                  <c:v>48.620000000000012</c:v>
                </c:pt>
                <c:pt idx="741">
                  <c:v>48.64</c:v>
                </c:pt>
                <c:pt idx="742">
                  <c:v>48.65</c:v>
                </c:pt>
                <c:pt idx="743">
                  <c:v>48.660000000000011</c:v>
                </c:pt>
                <c:pt idx="744">
                  <c:v>48.67</c:v>
                </c:pt>
                <c:pt idx="745">
                  <c:v>48.68</c:v>
                </c:pt>
                <c:pt idx="746">
                  <c:v>48.7</c:v>
                </c:pt>
                <c:pt idx="747">
                  <c:v>48.71</c:v>
                </c:pt>
                <c:pt idx="748">
                  <c:v>48.720000000000013</c:v>
                </c:pt>
                <c:pt idx="749">
                  <c:v>48.730000000000011</c:v>
                </c:pt>
                <c:pt idx="750">
                  <c:v>48.74</c:v>
                </c:pt>
              </c:numCache>
            </c:numRef>
          </c:val>
          <c:smooth val="0"/>
          <c:extLst>
            <c:ext xmlns:c16="http://schemas.microsoft.com/office/drawing/2014/chart" uri="{C3380CC4-5D6E-409C-BE32-E72D297353CC}">
              <c16:uniqueId val="{00000000-B919-4A3F-BD86-E9A447E65CA4}"/>
            </c:ext>
          </c:extLst>
        </c:ser>
        <c:dLbls>
          <c:showLegendKey val="0"/>
          <c:showVal val="0"/>
          <c:showCatName val="0"/>
          <c:showSerName val="0"/>
          <c:showPercent val="0"/>
          <c:showBubbleSize val="0"/>
        </c:dLbls>
        <c:smooth val="0"/>
        <c:axId val="119607680"/>
        <c:axId val="119609216"/>
      </c:lineChart>
      <c:catAx>
        <c:axId val="119607680"/>
        <c:scaling>
          <c:orientation val="minMax"/>
        </c:scaling>
        <c:delete val="0"/>
        <c:axPos val="b"/>
        <c:numFmt formatCode="General" sourceLinked="0"/>
        <c:majorTickMark val="out"/>
        <c:minorTickMark val="none"/>
        <c:tickLblPos val="nextTo"/>
        <c:crossAx val="119609216"/>
        <c:crosses val="autoZero"/>
        <c:auto val="1"/>
        <c:lblAlgn val="ctr"/>
        <c:lblOffset val="100"/>
        <c:tickLblSkip val="25"/>
        <c:tickMarkSkip val="25"/>
        <c:noMultiLvlLbl val="0"/>
      </c:catAx>
      <c:valAx>
        <c:axId val="119609216"/>
        <c:scaling>
          <c:orientation val="minMax"/>
          <c:max val="50"/>
        </c:scaling>
        <c:delete val="0"/>
        <c:axPos val="l"/>
        <c:majorGridlines/>
        <c:numFmt formatCode="General" sourceLinked="1"/>
        <c:majorTickMark val="out"/>
        <c:minorTickMark val="none"/>
        <c:tickLblPos val="nextTo"/>
        <c:crossAx val="11960768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Palkansaajamaksut</a:t>
            </a:r>
          </a:p>
        </c:rich>
      </c:tx>
      <c:overlay val="0"/>
    </c:title>
    <c:autoTitleDeleted val="0"/>
    <c:plotArea>
      <c:layout/>
      <c:lineChart>
        <c:grouping val="standard"/>
        <c:varyColors val="0"/>
        <c:ser>
          <c:idx val="0"/>
          <c:order val="0"/>
          <c:tx>
            <c:strRef>
              <c:f>Taul5!$B$3</c:f>
              <c:strCache>
                <c:ptCount val="1"/>
                <c:pt idx="0">
                  <c:v>Tax rate - SSC</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Taul5!$B$4:$B$754</c:f>
              <c:numCache>
                <c:formatCode>General</c:formatCode>
                <c:ptCount val="751"/>
                <c:pt idx="0">
                  <c:v>0</c:v>
                </c:pt>
                <c:pt idx="1">
                  <c:v>8.3600000000000048</c:v>
                </c:pt>
                <c:pt idx="2">
                  <c:v>8.3600000000000048</c:v>
                </c:pt>
                <c:pt idx="3">
                  <c:v>8.3600000000000048</c:v>
                </c:pt>
                <c:pt idx="4">
                  <c:v>8.3600000000000048</c:v>
                </c:pt>
                <c:pt idx="5">
                  <c:v>8.3600000000000048</c:v>
                </c:pt>
                <c:pt idx="6">
                  <c:v>8.3600000000000048</c:v>
                </c:pt>
                <c:pt idx="7">
                  <c:v>8.3600000000000048</c:v>
                </c:pt>
                <c:pt idx="8">
                  <c:v>8.3600000000000048</c:v>
                </c:pt>
                <c:pt idx="9">
                  <c:v>8.3600000000000048</c:v>
                </c:pt>
                <c:pt idx="10">
                  <c:v>8.3600000000000048</c:v>
                </c:pt>
                <c:pt idx="11">
                  <c:v>8.3600000000000048</c:v>
                </c:pt>
                <c:pt idx="12">
                  <c:v>8.3600000000000048</c:v>
                </c:pt>
                <c:pt idx="13">
                  <c:v>8.3600000000000048</c:v>
                </c:pt>
                <c:pt idx="14">
                  <c:v>8.3600000000000048</c:v>
                </c:pt>
                <c:pt idx="15">
                  <c:v>8.3600000000000048</c:v>
                </c:pt>
                <c:pt idx="16">
                  <c:v>8.3600000000000048</c:v>
                </c:pt>
                <c:pt idx="17">
                  <c:v>8.3600000000000048</c:v>
                </c:pt>
                <c:pt idx="18">
                  <c:v>8.3600000000000048</c:v>
                </c:pt>
                <c:pt idx="19">
                  <c:v>8.3600000000000048</c:v>
                </c:pt>
                <c:pt idx="20">
                  <c:v>8.3600000000000048</c:v>
                </c:pt>
                <c:pt idx="21">
                  <c:v>8.3600000000000048</c:v>
                </c:pt>
                <c:pt idx="22">
                  <c:v>8.3600000000000048</c:v>
                </c:pt>
                <c:pt idx="23">
                  <c:v>8.3600000000000048</c:v>
                </c:pt>
                <c:pt idx="24">
                  <c:v>8.3600000000000048</c:v>
                </c:pt>
                <c:pt idx="25">
                  <c:v>8.3600000000000048</c:v>
                </c:pt>
                <c:pt idx="26">
                  <c:v>8.3600000000000048</c:v>
                </c:pt>
                <c:pt idx="27">
                  <c:v>8.3600000000000048</c:v>
                </c:pt>
                <c:pt idx="28">
                  <c:v>8.3600000000000048</c:v>
                </c:pt>
                <c:pt idx="29">
                  <c:v>8.3600000000000048</c:v>
                </c:pt>
                <c:pt idx="30">
                  <c:v>8.3600000000000048</c:v>
                </c:pt>
                <c:pt idx="31">
                  <c:v>8.3600000000000048</c:v>
                </c:pt>
                <c:pt idx="32">
                  <c:v>8.3600000000000048</c:v>
                </c:pt>
                <c:pt idx="33">
                  <c:v>8.3600000000000048</c:v>
                </c:pt>
                <c:pt idx="34">
                  <c:v>8.3600000000000048</c:v>
                </c:pt>
                <c:pt idx="35">
                  <c:v>8.3600000000000048</c:v>
                </c:pt>
                <c:pt idx="36">
                  <c:v>8.3600000000000048</c:v>
                </c:pt>
                <c:pt idx="37">
                  <c:v>8.3600000000000048</c:v>
                </c:pt>
                <c:pt idx="38">
                  <c:v>8.3600000000000048</c:v>
                </c:pt>
                <c:pt idx="39">
                  <c:v>8.3600000000000048</c:v>
                </c:pt>
                <c:pt idx="40">
                  <c:v>8.3600000000000048</c:v>
                </c:pt>
                <c:pt idx="41">
                  <c:v>8.3600000000000048</c:v>
                </c:pt>
                <c:pt idx="42">
                  <c:v>8.3600000000000048</c:v>
                </c:pt>
                <c:pt idx="43">
                  <c:v>8.3600000000000048</c:v>
                </c:pt>
                <c:pt idx="44">
                  <c:v>8.3600000000000048</c:v>
                </c:pt>
                <c:pt idx="45">
                  <c:v>8.3600000000000048</c:v>
                </c:pt>
                <c:pt idx="46">
                  <c:v>8.3600000000000048</c:v>
                </c:pt>
                <c:pt idx="47">
                  <c:v>8.3600000000000048</c:v>
                </c:pt>
                <c:pt idx="48">
                  <c:v>8.3600000000000048</c:v>
                </c:pt>
                <c:pt idx="49">
                  <c:v>8.3600000000000048</c:v>
                </c:pt>
                <c:pt idx="50">
                  <c:v>8.3600000000000048</c:v>
                </c:pt>
                <c:pt idx="51">
                  <c:v>8.3600000000000048</c:v>
                </c:pt>
                <c:pt idx="52">
                  <c:v>8.3600000000000048</c:v>
                </c:pt>
                <c:pt idx="53">
                  <c:v>8.3600000000000048</c:v>
                </c:pt>
                <c:pt idx="54">
                  <c:v>8.3600000000000048</c:v>
                </c:pt>
                <c:pt idx="55">
                  <c:v>8.3600000000000048</c:v>
                </c:pt>
                <c:pt idx="56">
                  <c:v>8.3600000000000048</c:v>
                </c:pt>
                <c:pt idx="57">
                  <c:v>8.3600000000000048</c:v>
                </c:pt>
                <c:pt idx="58">
                  <c:v>8.3600000000000048</c:v>
                </c:pt>
                <c:pt idx="59">
                  <c:v>8.3600000000000048</c:v>
                </c:pt>
                <c:pt idx="60">
                  <c:v>8.3600000000000048</c:v>
                </c:pt>
                <c:pt idx="61">
                  <c:v>8.3600000000000048</c:v>
                </c:pt>
                <c:pt idx="62">
                  <c:v>8.3600000000000048</c:v>
                </c:pt>
                <c:pt idx="63">
                  <c:v>8.3600000000000048</c:v>
                </c:pt>
                <c:pt idx="64">
                  <c:v>8.3600000000000048</c:v>
                </c:pt>
                <c:pt idx="65">
                  <c:v>8.3600000000000048</c:v>
                </c:pt>
                <c:pt idx="66">
                  <c:v>8.3600000000000048</c:v>
                </c:pt>
                <c:pt idx="67">
                  <c:v>8.3600000000000048</c:v>
                </c:pt>
                <c:pt idx="68">
                  <c:v>8.3600000000000048</c:v>
                </c:pt>
                <c:pt idx="69">
                  <c:v>8.3600000000000048</c:v>
                </c:pt>
                <c:pt idx="70">
                  <c:v>8.3600000000000048</c:v>
                </c:pt>
                <c:pt idx="71">
                  <c:v>8.3600000000000048</c:v>
                </c:pt>
                <c:pt idx="72">
                  <c:v>8.3600000000000048</c:v>
                </c:pt>
                <c:pt idx="73">
                  <c:v>8.3600000000000048</c:v>
                </c:pt>
                <c:pt idx="74">
                  <c:v>8.3600000000000048</c:v>
                </c:pt>
                <c:pt idx="75">
                  <c:v>8.3600000000000048</c:v>
                </c:pt>
                <c:pt idx="76">
                  <c:v>8.3600000000000048</c:v>
                </c:pt>
                <c:pt idx="77">
                  <c:v>8.3600000000000048</c:v>
                </c:pt>
                <c:pt idx="78">
                  <c:v>8.3600000000000048</c:v>
                </c:pt>
                <c:pt idx="79">
                  <c:v>8.3600000000000048</c:v>
                </c:pt>
                <c:pt idx="80">
                  <c:v>8.3600000000000048</c:v>
                </c:pt>
                <c:pt idx="81">
                  <c:v>8.3600000000000048</c:v>
                </c:pt>
                <c:pt idx="82">
                  <c:v>8.3600000000000048</c:v>
                </c:pt>
                <c:pt idx="83">
                  <c:v>8.3600000000000048</c:v>
                </c:pt>
                <c:pt idx="84">
                  <c:v>8.3600000000000048</c:v>
                </c:pt>
                <c:pt idx="85">
                  <c:v>8.3600000000000048</c:v>
                </c:pt>
                <c:pt idx="86">
                  <c:v>8.3600000000000048</c:v>
                </c:pt>
                <c:pt idx="87">
                  <c:v>8.3600000000000048</c:v>
                </c:pt>
                <c:pt idx="88">
                  <c:v>8.3600000000000048</c:v>
                </c:pt>
                <c:pt idx="89">
                  <c:v>8.4</c:v>
                </c:pt>
                <c:pt idx="90">
                  <c:v>8.4</c:v>
                </c:pt>
                <c:pt idx="91">
                  <c:v>8.4</c:v>
                </c:pt>
                <c:pt idx="92">
                  <c:v>8.4</c:v>
                </c:pt>
                <c:pt idx="93">
                  <c:v>8.4</c:v>
                </c:pt>
                <c:pt idx="94">
                  <c:v>8.4</c:v>
                </c:pt>
                <c:pt idx="95">
                  <c:v>8.4</c:v>
                </c:pt>
                <c:pt idx="96">
                  <c:v>8.4</c:v>
                </c:pt>
                <c:pt idx="97">
                  <c:v>8.4</c:v>
                </c:pt>
                <c:pt idx="98">
                  <c:v>8.4</c:v>
                </c:pt>
                <c:pt idx="99">
                  <c:v>8.4</c:v>
                </c:pt>
                <c:pt idx="100">
                  <c:v>8.4</c:v>
                </c:pt>
                <c:pt idx="101">
                  <c:v>8.4</c:v>
                </c:pt>
                <c:pt idx="102">
                  <c:v>8.4</c:v>
                </c:pt>
                <c:pt idx="103">
                  <c:v>8.39</c:v>
                </c:pt>
                <c:pt idx="104">
                  <c:v>8.39</c:v>
                </c:pt>
                <c:pt idx="105">
                  <c:v>8.39</c:v>
                </c:pt>
                <c:pt idx="106">
                  <c:v>8.39</c:v>
                </c:pt>
                <c:pt idx="107">
                  <c:v>8.39</c:v>
                </c:pt>
                <c:pt idx="108">
                  <c:v>8.39</c:v>
                </c:pt>
                <c:pt idx="109">
                  <c:v>8.39</c:v>
                </c:pt>
                <c:pt idx="110">
                  <c:v>8.39</c:v>
                </c:pt>
                <c:pt idx="111">
                  <c:v>8.39</c:v>
                </c:pt>
                <c:pt idx="112">
                  <c:v>8.39</c:v>
                </c:pt>
                <c:pt idx="113">
                  <c:v>8.39</c:v>
                </c:pt>
                <c:pt idx="114">
                  <c:v>8.39</c:v>
                </c:pt>
                <c:pt idx="115">
                  <c:v>8.39</c:v>
                </c:pt>
                <c:pt idx="116">
                  <c:v>8.39</c:v>
                </c:pt>
                <c:pt idx="117">
                  <c:v>8.39</c:v>
                </c:pt>
                <c:pt idx="118">
                  <c:v>8.39</c:v>
                </c:pt>
                <c:pt idx="119">
                  <c:v>8.39</c:v>
                </c:pt>
                <c:pt idx="120">
                  <c:v>8.39</c:v>
                </c:pt>
                <c:pt idx="121">
                  <c:v>8.39</c:v>
                </c:pt>
                <c:pt idx="122">
                  <c:v>8.39</c:v>
                </c:pt>
                <c:pt idx="123">
                  <c:v>8.39</c:v>
                </c:pt>
                <c:pt idx="124">
                  <c:v>8.39</c:v>
                </c:pt>
                <c:pt idx="125">
                  <c:v>8.39</c:v>
                </c:pt>
                <c:pt idx="126">
                  <c:v>8.39</c:v>
                </c:pt>
                <c:pt idx="127">
                  <c:v>8.39</c:v>
                </c:pt>
                <c:pt idx="128">
                  <c:v>8.39</c:v>
                </c:pt>
                <c:pt idx="129">
                  <c:v>8.39</c:v>
                </c:pt>
                <c:pt idx="130">
                  <c:v>8.39</c:v>
                </c:pt>
                <c:pt idx="131">
                  <c:v>8.39</c:v>
                </c:pt>
                <c:pt idx="132">
                  <c:v>8.39</c:v>
                </c:pt>
                <c:pt idx="133">
                  <c:v>8.39</c:v>
                </c:pt>
                <c:pt idx="134">
                  <c:v>8.39</c:v>
                </c:pt>
                <c:pt idx="135">
                  <c:v>8.39</c:v>
                </c:pt>
                <c:pt idx="136">
                  <c:v>8.39</c:v>
                </c:pt>
                <c:pt idx="137">
                  <c:v>8.39</c:v>
                </c:pt>
                <c:pt idx="138">
                  <c:v>8.3800000000000008</c:v>
                </c:pt>
                <c:pt idx="139">
                  <c:v>8.3800000000000008</c:v>
                </c:pt>
                <c:pt idx="140">
                  <c:v>8.3800000000000008</c:v>
                </c:pt>
                <c:pt idx="141">
                  <c:v>8.3800000000000008</c:v>
                </c:pt>
                <c:pt idx="142">
                  <c:v>8.3800000000000008</c:v>
                </c:pt>
                <c:pt idx="143">
                  <c:v>8.3800000000000008</c:v>
                </c:pt>
                <c:pt idx="144">
                  <c:v>8.3800000000000008</c:v>
                </c:pt>
                <c:pt idx="145">
                  <c:v>8.3800000000000008</c:v>
                </c:pt>
                <c:pt idx="146">
                  <c:v>8.3800000000000008</c:v>
                </c:pt>
                <c:pt idx="147">
                  <c:v>8.3800000000000008</c:v>
                </c:pt>
                <c:pt idx="148">
                  <c:v>8.3800000000000008</c:v>
                </c:pt>
                <c:pt idx="149">
                  <c:v>8.3800000000000008</c:v>
                </c:pt>
                <c:pt idx="150">
                  <c:v>8.3800000000000008</c:v>
                </c:pt>
                <c:pt idx="151">
                  <c:v>8.3800000000000008</c:v>
                </c:pt>
                <c:pt idx="152">
                  <c:v>8.3800000000000008</c:v>
                </c:pt>
                <c:pt idx="153">
                  <c:v>8.3800000000000008</c:v>
                </c:pt>
                <c:pt idx="154">
                  <c:v>8.3800000000000008</c:v>
                </c:pt>
                <c:pt idx="155">
                  <c:v>8.3800000000000008</c:v>
                </c:pt>
                <c:pt idx="156">
                  <c:v>8.3800000000000008</c:v>
                </c:pt>
                <c:pt idx="157">
                  <c:v>8.3800000000000008</c:v>
                </c:pt>
                <c:pt idx="158">
                  <c:v>8.3800000000000008</c:v>
                </c:pt>
                <c:pt idx="159">
                  <c:v>8.3800000000000008</c:v>
                </c:pt>
                <c:pt idx="160">
                  <c:v>8.3800000000000008</c:v>
                </c:pt>
                <c:pt idx="161">
                  <c:v>8.3800000000000008</c:v>
                </c:pt>
                <c:pt idx="162">
                  <c:v>8.3800000000000008</c:v>
                </c:pt>
                <c:pt idx="163">
                  <c:v>8.3800000000000008</c:v>
                </c:pt>
                <c:pt idx="164">
                  <c:v>8.3800000000000008</c:v>
                </c:pt>
                <c:pt idx="165">
                  <c:v>8.3800000000000008</c:v>
                </c:pt>
                <c:pt idx="166">
                  <c:v>8.3800000000000008</c:v>
                </c:pt>
                <c:pt idx="167">
                  <c:v>8.3800000000000008</c:v>
                </c:pt>
                <c:pt idx="168">
                  <c:v>8.3800000000000008</c:v>
                </c:pt>
                <c:pt idx="169">
                  <c:v>8.3800000000000008</c:v>
                </c:pt>
                <c:pt idx="170">
                  <c:v>8.3800000000000008</c:v>
                </c:pt>
                <c:pt idx="171">
                  <c:v>8.3800000000000008</c:v>
                </c:pt>
                <c:pt idx="172">
                  <c:v>8.3800000000000008</c:v>
                </c:pt>
                <c:pt idx="173">
                  <c:v>8.3800000000000008</c:v>
                </c:pt>
                <c:pt idx="174">
                  <c:v>8.3800000000000008</c:v>
                </c:pt>
                <c:pt idx="175">
                  <c:v>8.3800000000000008</c:v>
                </c:pt>
                <c:pt idx="176">
                  <c:v>8.3800000000000008</c:v>
                </c:pt>
                <c:pt idx="177">
                  <c:v>8.3800000000000008</c:v>
                </c:pt>
                <c:pt idx="178">
                  <c:v>8.3800000000000008</c:v>
                </c:pt>
                <c:pt idx="179">
                  <c:v>8.3800000000000008</c:v>
                </c:pt>
                <c:pt idx="180">
                  <c:v>8.3800000000000008</c:v>
                </c:pt>
                <c:pt idx="181">
                  <c:v>8.3800000000000008</c:v>
                </c:pt>
                <c:pt idx="182">
                  <c:v>8.3800000000000008</c:v>
                </c:pt>
                <c:pt idx="183">
                  <c:v>8.3800000000000008</c:v>
                </c:pt>
                <c:pt idx="184">
                  <c:v>8.3800000000000008</c:v>
                </c:pt>
                <c:pt idx="185">
                  <c:v>8.3800000000000008</c:v>
                </c:pt>
                <c:pt idx="186">
                  <c:v>8.3800000000000008</c:v>
                </c:pt>
                <c:pt idx="187">
                  <c:v>8.3800000000000008</c:v>
                </c:pt>
                <c:pt idx="188">
                  <c:v>8.3800000000000008</c:v>
                </c:pt>
                <c:pt idx="189">
                  <c:v>8.3800000000000008</c:v>
                </c:pt>
                <c:pt idx="190">
                  <c:v>8.3800000000000008</c:v>
                </c:pt>
                <c:pt idx="191">
                  <c:v>8.3800000000000008</c:v>
                </c:pt>
                <c:pt idx="192">
                  <c:v>8.3800000000000008</c:v>
                </c:pt>
                <c:pt idx="193">
                  <c:v>8.3800000000000008</c:v>
                </c:pt>
                <c:pt idx="194">
                  <c:v>8.3800000000000008</c:v>
                </c:pt>
                <c:pt idx="195">
                  <c:v>8.3800000000000008</c:v>
                </c:pt>
                <c:pt idx="196">
                  <c:v>8.3800000000000008</c:v>
                </c:pt>
                <c:pt idx="197">
                  <c:v>8.3800000000000008</c:v>
                </c:pt>
                <c:pt idx="198">
                  <c:v>8.3800000000000008</c:v>
                </c:pt>
                <c:pt idx="199">
                  <c:v>8.3800000000000008</c:v>
                </c:pt>
                <c:pt idx="200">
                  <c:v>8.3800000000000008</c:v>
                </c:pt>
                <c:pt idx="201">
                  <c:v>8.3800000000000008</c:v>
                </c:pt>
                <c:pt idx="202">
                  <c:v>8.3800000000000008</c:v>
                </c:pt>
                <c:pt idx="203">
                  <c:v>8.3800000000000008</c:v>
                </c:pt>
                <c:pt idx="204">
                  <c:v>8.3800000000000008</c:v>
                </c:pt>
                <c:pt idx="205">
                  <c:v>8.3800000000000008</c:v>
                </c:pt>
                <c:pt idx="206">
                  <c:v>8.3800000000000008</c:v>
                </c:pt>
                <c:pt idx="207">
                  <c:v>8.3800000000000008</c:v>
                </c:pt>
                <c:pt idx="208">
                  <c:v>8.3800000000000008</c:v>
                </c:pt>
                <c:pt idx="209">
                  <c:v>8.3800000000000008</c:v>
                </c:pt>
                <c:pt idx="210">
                  <c:v>8.3700000000000028</c:v>
                </c:pt>
                <c:pt idx="211">
                  <c:v>8.3700000000000028</c:v>
                </c:pt>
                <c:pt idx="212">
                  <c:v>8.3700000000000028</c:v>
                </c:pt>
                <c:pt idx="213">
                  <c:v>8.3700000000000028</c:v>
                </c:pt>
                <c:pt idx="214">
                  <c:v>8.3700000000000028</c:v>
                </c:pt>
                <c:pt idx="215">
                  <c:v>8.3700000000000028</c:v>
                </c:pt>
                <c:pt idx="216">
                  <c:v>8.3700000000000028</c:v>
                </c:pt>
                <c:pt idx="217">
                  <c:v>8.3700000000000028</c:v>
                </c:pt>
                <c:pt idx="218">
                  <c:v>8.3700000000000028</c:v>
                </c:pt>
                <c:pt idx="219">
                  <c:v>8.3700000000000028</c:v>
                </c:pt>
                <c:pt idx="220">
                  <c:v>8.3700000000000028</c:v>
                </c:pt>
                <c:pt idx="221">
                  <c:v>8.3700000000000028</c:v>
                </c:pt>
                <c:pt idx="222">
                  <c:v>8.3700000000000028</c:v>
                </c:pt>
                <c:pt idx="223">
                  <c:v>8.3700000000000028</c:v>
                </c:pt>
                <c:pt idx="224">
                  <c:v>8.3700000000000028</c:v>
                </c:pt>
                <c:pt idx="225">
                  <c:v>8.3700000000000028</c:v>
                </c:pt>
                <c:pt idx="226">
                  <c:v>8.3700000000000028</c:v>
                </c:pt>
                <c:pt idx="227">
                  <c:v>8.3700000000000028</c:v>
                </c:pt>
                <c:pt idx="228">
                  <c:v>8.3700000000000028</c:v>
                </c:pt>
                <c:pt idx="229">
                  <c:v>8.3700000000000028</c:v>
                </c:pt>
                <c:pt idx="230">
                  <c:v>8.3700000000000028</c:v>
                </c:pt>
                <c:pt idx="231">
                  <c:v>8.3700000000000028</c:v>
                </c:pt>
                <c:pt idx="232">
                  <c:v>8.3700000000000028</c:v>
                </c:pt>
                <c:pt idx="233">
                  <c:v>8.3700000000000028</c:v>
                </c:pt>
                <c:pt idx="234">
                  <c:v>8.3700000000000028</c:v>
                </c:pt>
                <c:pt idx="235">
                  <c:v>8.3700000000000028</c:v>
                </c:pt>
                <c:pt idx="236">
                  <c:v>8.3700000000000028</c:v>
                </c:pt>
                <c:pt idx="237">
                  <c:v>8.3700000000000028</c:v>
                </c:pt>
                <c:pt idx="238">
                  <c:v>8.3700000000000028</c:v>
                </c:pt>
                <c:pt idx="239">
                  <c:v>8.3700000000000028</c:v>
                </c:pt>
                <c:pt idx="240">
                  <c:v>8.3700000000000028</c:v>
                </c:pt>
                <c:pt idx="241">
                  <c:v>8.3700000000000028</c:v>
                </c:pt>
                <c:pt idx="242">
                  <c:v>8.3700000000000028</c:v>
                </c:pt>
                <c:pt idx="243">
                  <c:v>8.3700000000000028</c:v>
                </c:pt>
                <c:pt idx="244">
                  <c:v>8.3700000000000028</c:v>
                </c:pt>
                <c:pt idx="245">
                  <c:v>8.3700000000000028</c:v>
                </c:pt>
                <c:pt idx="246">
                  <c:v>8.3700000000000028</c:v>
                </c:pt>
                <c:pt idx="247">
                  <c:v>8.3700000000000028</c:v>
                </c:pt>
                <c:pt idx="248">
                  <c:v>8.3700000000000028</c:v>
                </c:pt>
                <c:pt idx="249">
                  <c:v>8.3700000000000028</c:v>
                </c:pt>
                <c:pt idx="250">
                  <c:v>8.3700000000000028</c:v>
                </c:pt>
                <c:pt idx="251">
                  <c:v>8.3700000000000028</c:v>
                </c:pt>
                <c:pt idx="252">
                  <c:v>8.3700000000000028</c:v>
                </c:pt>
                <c:pt idx="253">
                  <c:v>8.3700000000000028</c:v>
                </c:pt>
                <c:pt idx="254">
                  <c:v>8.3700000000000028</c:v>
                </c:pt>
                <c:pt idx="255">
                  <c:v>8.3700000000000028</c:v>
                </c:pt>
                <c:pt idx="256">
                  <c:v>8.3700000000000028</c:v>
                </c:pt>
                <c:pt idx="257">
                  <c:v>8.3700000000000028</c:v>
                </c:pt>
                <c:pt idx="258">
                  <c:v>8.3700000000000028</c:v>
                </c:pt>
                <c:pt idx="259">
                  <c:v>8.3700000000000028</c:v>
                </c:pt>
                <c:pt idx="260">
                  <c:v>8.3700000000000028</c:v>
                </c:pt>
                <c:pt idx="261">
                  <c:v>8.3700000000000028</c:v>
                </c:pt>
                <c:pt idx="262">
                  <c:v>8.3700000000000028</c:v>
                </c:pt>
                <c:pt idx="263">
                  <c:v>8.3700000000000028</c:v>
                </c:pt>
                <c:pt idx="264">
                  <c:v>8.3700000000000028</c:v>
                </c:pt>
                <c:pt idx="265">
                  <c:v>8.3700000000000028</c:v>
                </c:pt>
                <c:pt idx="266">
                  <c:v>8.3700000000000028</c:v>
                </c:pt>
                <c:pt idx="267">
                  <c:v>8.3700000000000028</c:v>
                </c:pt>
                <c:pt idx="268">
                  <c:v>8.3700000000000028</c:v>
                </c:pt>
                <c:pt idx="269">
                  <c:v>8.3700000000000028</c:v>
                </c:pt>
                <c:pt idx="270">
                  <c:v>8.3700000000000028</c:v>
                </c:pt>
                <c:pt idx="271">
                  <c:v>8.3700000000000028</c:v>
                </c:pt>
                <c:pt idx="272">
                  <c:v>8.3700000000000028</c:v>
                </c:pt>
                <c:pt idx="273">
                  <c:v>8.3700000000000028</c:v>
                </c:pt>
                <c:pt idx="274">
                  <c:v>8.3700000000000028</c:v>
                </c:pt>
                <c:pt idx="275">
                  <c:v>8.3700000000000028</c:v>
                </c:pt>
                <c:pt idx="276">
                  <c:v>8.3700000000000028</c:v>
                </c:pt>
                <c:pt idx="277">
                  <c:v>8.3700000000000028</c:v>
                </c:pt>
                <c:pt idx="278">
                  <c:v>8.3700000000000028</c:v>
                </c:pt>
                <c:pt idx="279">
                  <c:v>8.3700000000000028</c:v>
                </c:pt>
                <c:pt idx="280">
                  <c:v>8.3700000000000028</c:v>
                </c:pt>
                <c:pt idx="281">
                  <c:v>8.3700000000000028</c:v>
                </c:pt>
                <c:pt idx="282">
                  <c:v>8.3700000000000028</c:v>
                </c:pt>
                <c:pt idx="283">
                  <c:v>8.3700000000000028</c:v>
                </c:pt>
                <c:pt idx="284">
                  <c:v>8.3700000000000028</c:v>
                </c:pt>
                <c:pt idx="285">
                  <c:v>8.3700000000000028</c:v>
                </c:pt>
                <c:pt idx="286">
                  <c:v>8.3700000000000028</c:v>
                </c:pt>
                <c:pt idx="287">
                  <c:v>8.3700000000000028</c:v>
                </c:pt>
                <c:pt idx="288">
                  <c:v>8.3700000000000028</c:v>
                </c:pt>
                <c:pt idx="289">
                  <c:v>8.3700000000000028</c:v>
                </c:pt>
                <c:pt idx="290">
                  <c:v>8.3700000000000028</c:v>
                </c:pt>
                <c:pt idx="291">
                  <c:v>8.3700000000000028</c:v>
                </c:pt>
                <c:pt idx="292">
                  <c:v>8.3700000000000028</c:v>
                </c:pt>
                <c:pt idx="293">
                  <c:v>8.3700000000000028</c:v>
                </c:pt>
                <c:pt idx="294">
                  <c:v>8.3700000000000028</c:v>
                </c:pt>
                <c:pt idx="295">
                  <c:v>8.3700000000000028</c:v>
                </c:pt>
                <c:pt idx="296">
                  <c:v>8.3700000000000028</c:v>
                </c:pt>
                <c:pt idx="297">
                  <c:v>8.3700000000000028</c:v>
                </c:pt>
                <c:pt idx="298">
                  <c:v>8.3700000000000028</c:v>
                </c:pt>
                <c:pt idx="299">
                  <c:v>8.3700000000000028</c:v>
                </c:pt>
                <c:pt idx="300">
                  <c:v>8.3700000000000028</c:v>
                </c:pt>
                <c:pt idx="301">
                  <c:v>8.3700000000000028</c:v>
                </c:pt>
                <c:pt idx="302">
                  <c:v>8.3700000000000028</c:v>
                </c:pt>
                <c:pt idx="303">
                  <c:v>8.3700000000000028</c:v>
                </c:pt>
                <c:pt idx="304">
                  <c:v>8.3700000000000028</c:v>
                </c:pt>
                <c:pt idx="305">
                  <c:v>8.3700000000000028</c:v>
                </c:pt>
                <c:pt idx="306">
                  <c:v>8.3700000000000028</c:v>
                </c:pt>
                <c:pt idx="307">
                  <c:v>8.3700000000000028</c:v>
                </c:pt>
                <c:pt idx="308">
                  <c:v>8.3700000000000028</c:v>
                </c:pt>
                <c:pt idx="309">
                  <c:v>8.3700000000000028</c:v>
                </c:pt>
                <c:pt idx="310">
                  <c:v>8.3700000000000028</c:v>
                </c:pt>
                <c:pt idx="311">
                  <c:v>8.3700000000000028</c:v>
                </c:pt>
                <c:pt idx="312">
                  <c:v>8.3700000000000028</c:v>
                </c:pt>
                <c:pt idx="313">
                  <c:v>8.3700000000000028</c:v>
                </c:pt>
                <c:pt idx="314">
                  <c:v>8.3700000000000028</c:v>
                </c:pt>
                <c:pt idx="315">
                  <c:v>8.3700000000000028</c:v>
                </c:pt>
                <c:pt idx="316">
                  <c:v>8.3700000000000028</c:v>
                </c:pt>
                <c:pt idx="317">
                  <c:v>8.3700000000000028</c:v>
                </c:pt>
                <c:pt idx="318">
                  <c:v>8.3700000000000028</c:v>
                </c:pt>
                <c:pt idx="319">
                  <c:v>8.3700000000000028</c:v>
                </c:pt>
                <c:pt idx="320">
                  <c:v>8.3700000000000028</c:v>
                </c:pt>
                <c:pt idx="321">
                  <c:v>8.3700000000000028</c:v>
                </c:pt>
                <c:pt idx="322">
                  <c:v>8.3700000000000028</c:v>
                </c:pt>
                <c:pt idx="323">
                  <c:v>8.3700000000000028</c:v>
                </c:pt>
                <c:pt idx="324">
                  <c:v>8.3700000000000028</c:v>
                </c:pt>
                <c:pt idx="325">
                  <c:v>8.3700000000000028</c:v>
                </c:pt>
                <c:pt idx="326">
                  <c:v>8.3700000000000028</c:v>
                </c:pt>
                <c:pt idx="327">
                  <c:v>8.3700000000000028</c:v>
                </c:pt>
                <c:pt idx="328">
                  <c:v>8.3700000000000028</c:v>
                </c:pt>
                <c:pt idx="329">
                  <c:v>8.3700000000000028</c:v>
                </c:pt>
                <c:pt idx="330">
                  <c:v>8.3700000000000028</c:v>
                </c:pt>
                <c:pt idx="331">
                  <c:v>8.3700000000000028</c:v>
                </c:pt>
                <c:pt idx="332">
                  <c:v>8.3700000000000028</c:v>
                </c:pt>
                <c:pt idx="333">
                  <c:v>8.3700000000000028</c:v>
                </c:pt>
                <c:pt idx="334">
                  <c:v>8.3700000000000028</c:v>
                </c:pt>
                <c:pt idx="335">
                  <c:v>8.3700000000000028</c:v>
                </c:pt>
                <c:pt idx="336">
                  <c:v>8.3700000000000028</c:v>
                </c:pt>
                <c:pt idx="337">
                  <c:v>8.3700000000000028</c:v>
                </c:pt>
                <c:pt idx="338">
                  <c:v>8.3700000000000028</c:v>
                </c:pt>
                <c:pt idx="339">
                  <c:v>8.3700000000000028</c:v>
                </c:pt>
                <c:pt idx="340">
                  <c:v>8.3700000000000028</c:v>
                </c:pt>
                <c:pt idx="341">
                  <c:v>8.3700000000000028</c:v>
                </c:pt>
                <c:pt idx="342">
                  <c:v>8.3700000000000028</c:v>
                </c:pt>
                <c:pt idx="343">
                  <c:v>8.3700000000000028</c:v>
                </c:pt>
                <c:pt idx="344">
                  <c:v>8.3700000000000028</c:v>
                </c:pt>
                <c:pt idx="345">
                  <c:v>8.3700000000000028</c:v>
                </c:pt>
                <c:pt idx="346">
                  <c:v>8.3700000000000028</c:v>
                </c:pt>
                <c:pt idx="347">
                  <c:v>8.3700000000000028</c:v>
                </c:pt>
                <c:pt idx="348">
                  <c:v>8.3700000000000028</c:v>
                </c:pt>
                <c:pt idx="349">
                  <c:v>8.3700000000000028</c:v>
                </c:pt>
                <c:pt idx="350">
                  <c:v>8.3700000000000028</c:v>
                </c:pt>
                <c:pt idx="351">
                  <c:v>8.3700000000000028</c:v>
                </c:pt>
                <c:pt idx="352">
                  <c:v>8.3700000000000028</c:v>
                </c:pt>
                <c:pt idx="353">
                  <c:v>8.3700000000000028</c:v>
                </c:pt>
                <c:pt idx="354">
                  <c:v>8.3700000000000028</c:v>
                </c:pt>
                <c:pt idx="355">
                  <c:v>8.3700000000000028</c:v>
                </c:pt>
                <c:pt idx="356">
                  <c:v>8.3700000000000028</c:v>
                </c:pt>
                <c:pt idx="357">
                  <c:v>8.3700000000000028</c:v>
                </c:pt>
                <c:pt idx="358">
                  <c:v>8.3700000000000028</c:v>
                </c:pt>
                <c:pt idx="359">
                  <c:v>8.3700000000000028</c:v>
                </c:pt>
                <c:pt idx="360">
                  <c:v>8.3700000000000028</c:v>
                </c:pt>
                <c:pt idx="361">
                  <c:v>8.3700000000000028</c:v>
                </c:pt>
                <c:pt idx="362">
                  <c:v>8.3700000000000028</c:v>
                </c:pt>
                <c:pt idx="363">
                  <c:v>8.3700000000000028</c:v>
                </c:pt>
                <c:pt idx="364">
                  <c:v>8.3700000000000028</c:v>
                </c:pt>
                <c:pt idx="365">
                  <c:v>8.3700000000000028</c:v>
                </c:pt>
                <c:pt idx="366">
                  <c:v>8.3700000000000028</c:v>
                </c:pt>
                <c:pt idx="367">
                  <c:v>8.3700000000000028</c:v>
                </c:pt>
                <c:pt idx="368">
                  <c:v>8.3700000000000028</c:v>
                </c:pt>
                <c:pt idx="369">
                  <c:v>8.3700000000000028</c:v>
                </c:pt>
                <c:pt idx="370">
                  <c:v>8.3700000000000028</c:v>
                </c:pt>
                <c:pt idx="371">
                  <c:v>8.3700000000000028</c:v>
                </c:pt>
                <c:pt idx="372">
                  <c:v>8.3700000000000028</c:v>
                </c:pt>
                <c:pt idx="373">
                  <c:v>8.3700000000000028</c:v>
                </c:pt>
                <c:pt idx="374">
                  <c:v>8.3700000000000028</c:v>
                </c:pt>
                <c:pt idx="375">
                  <c:v>8.3700000000000028</c:v>
                </c:pt>
                <c:pt idx="376">
                  <c:v>8.3700000000000028</c:v>
                </c:pt>
                <c:pt idx="377">
                  <c:v>8.3700000000000028</c:v>
                </c:pt>
                <c:pt idx="378">
                  <c:v>8.3700000000000028</c:v>
                </c:pt>
                <c:pt idx="379">
                  <c:v>8.3700000000000028</c:v>
                </c:pt>
                <c:pt idx="380">
                  <c:v>8.3700000000000028</c:v>
                </c:pt>
                <c:pt idx="381">
                  <c:v>8.3700000000000028</c:v>
                </c:pt>
                <c:pt idx="382">
                  <c:v>8.3700000000000028</c:v>
                </c:pt>
                <c:pt idx="383">
                  <c:v>8.3700000000000028</c:v>
                </c:pt>
                <c:pt idx="384">
                  <c:v>8.3700000000000028</c:v>
                </c:pt>
                <c:pt idx="385">
                  <c:v>8.3700000000000028</c:v>
                </c:pt>
                <c:pt idx="386">
                  <c:v>8.3700000000000028</c:v>
                </c:pt>
                <c:pt idx="387">
                  <c:v>8.3700000000000028</c:v>
                </c:pt>
                <c:pt idx="388">
                  <c:v>8.3700000000000028</c:v>
                </c:pt>
                <c:pt idx="389">
                  <c:v>8.3700000000000028</c:v>
                </c:pt>
                <c:pt idx="390">
                  <c:v>8.3700000000000028</c:v>
                </c:pt>
                <c:pt idx="391">
                  <c:v>8.3700000000000028</c:v>
                </c:pt>
                <c:pt idx="392">
                  <c:v>8.3700000000000028</c:v>
                </c:pt>
                <c:pt idx="393">
                  <c:v>8.3700000000000028</c:v>
                </c:pt>
                <c:pt idx="394">
                  <c:v>8.3700000000000028</c:v>
                </c:pt>
                <c:pt idx="395">
                  <c:v>8.3700000000000028</c:v>
                </c:pt>
                <c:pt idx="396">
                  <c:v>8.3700000000000028</c:v>
                </c:pt>
                <c:pt idx="397">
                  <c:v>8.3700000000000028</c:v>
                </c:pt>
                <c:pt idx="398">
                  <c:v>8.3700000000000028</c:v>
                </c:pt>
                <c:pt idx="399">
                  <c:v>8.3700000000000028</c:v>
                </c:pt>
                <c:pt idx="400">
                  <c:v>8.3700000000000028</c:v>
                </c:pt>
                <c:pt idx="401">
                  <c:v>8.3700000000000028</c:v>
                </c:pt>
                <c:pt idx="402">
                  <c:v>8.3700000000000028</c:v>
                </c:pt>
                <c:pt idx="403">
                  <c:v>8.3700000000000028</c:v>
                </c:pt>
                <c:pt idx="404">
                  <c:v>8.3700000000000028</c:v>
                </c:pt>
                <c:pt idx="405">
                  <c:v>8.3700000000000028</c:v>
                </c:pt>
                <c:pt idx="406">
                  <c:v>8.3700000000000028</c:v>
                </c:pt>
                <c:pt idx="407">
                  <c:v>8.3700000000000028</c:v>
                </c:pt>
                <c:pt idx="408">
                  <c:v>8.3700000000000028</c:v>
                </c:pt>
                <c:pt idx="409">
                  <c:v>8.3700000000000028</c:v>
                </c:pt>
                <c:pt idx="410">
                  <c:v>8.3700000000000028</c:v>
                </c:pt>
                <c:pt idx="411">
                  <c:v>8.3700000000000028</c:v>
                </c:pt>
                <c:pt idx="412">
                  <c:v>8.3700000000000028</c:v>
                </c:pt>
                <c:pt idx="413">
                  <c:v>8.3700000000000028</c:v>
                </c:pt>
                <c:pt idx="414">
                  <c:v>8.3700000000000028</c:v>
                </c:pt>
                <c:pt idx="415">
                  <c:v>8.3700000000000028</c:v>
                </c:pt>
                <c:pt idx="416">
                  <c:v>8.3700000000000028</c:v>
                </c:pt>
                <c:pt idx="417">
                  <c:v>8.3700000000000028</c:v>
                </c:pt>
                <c:pt idx="418">
                  <c:v>8.3700000000000028</c:v>
                </c:pt>
                <c:pt idx="419">
                  <c:v>8.3700000000000028</c:v>
                </c:pt>
                <c:pt idx="420">
                  <c:v>8.3700000000000028</c:v>
                </c:pt>
                <c:pt idx="421">
                  <c:v>8.3700000000000028</c:v>
                </c:pt>
                <c:pt idx="422">
                  <c:v>8.3700000000000028</c:v>
                </c:pt>
                <c:pt idx="423">
                  <c:v>8.3700000000000028</c:v>
                </c:pt>
                <c:pt idx="424">
                  <c:v>8.3700000000000028</c:v>
                </c:pt>
                <c:pt idx="425">
                  <c:v>8.3700000000000028</c:v>
                </c:pt>
                <c:pt idx="426">
                  <c:v>8.3700000000000028</c:v>
                </c:pt>
                <c:pt idx="427">
                  <c:v>8.3700000000000028</c:v>
                </c:pt>
                <c:pt idx="428">
                  <c:v>8.3700000000000028</c:v>
                </c:pt>
                <c:pt idx="429">
                  <c:v>8.3700000000000028</c:v>
                </c:pt>
                <c:pt idx="430">
                  <c:v>8.3700000000000028</c:v>
                </c:pt>
                <c:pt idx="431">
                  <c:v>8.3700000000000028</c:v>
                </c:pt>
                <c:pt idx="432">
                  <c:v>8.3700000000000028</c:v>
                </c:pt>
                <c:pt idx="433">
                  <c:v>8.3700000000000028</c:v>
                </c:pt>
                <c:pt idx="434">
                  <c:v>8.3700000000000028</c:v>
                </c:pt>
                <c:pt idx="435">
                  <c:v>8.3700000000000028</c:v>
                </c:pt>
                <c:pt idx="436">
                  <c:v>8.3700000000000028</c:v>
                </c:pt>
                <c:pt idx="437">
                  <c:v>8.3700000000000028</c:v>
                </c:pt>
                <c:pt idx="438">
                  <c:v>8.3700000000000028</c:v>
                </c:pt>
                <c:pt idx="439">
                  <c:v>8.3600000000000048</c:v>
                </c:pt>
                <c:pt idx="440">
                  <c:v>8.3600000000000048</c:v>
                </c:pt>
                <c:pt idx="441">
                  <c:v>8.3600000000000048</c:v>
                </c:pt>
                <c:pt idx="442">
                  <c:v>8.3600000000000048</c:v>
                </c:pt>
                <c:pt idx="443">
                  <c:v>8.3600000000000048</c:v>
                </c:pt>
                <c:pt idx="444">
                  <c:v>8.3600000000000048</c:v>
                </c:pt>
                <c:pt idx="445">
                  <c:v>8.3600000000000048</c:v>
                </c:pt>
                <c:pt idx="446">
                  <c:v>8.3600000000000048</c:v>
                </c:pt>
                <c:pt idx="447">
                  <c:v>8.3600000000000048</c:v>
                </c:pt>
                <c:pt idx="448">
                  <c:v>8.3600000000000048</c:v>
                </c:pt>
                <c:pt idx="449">
                  <c:v>8.3600000000000048</c:v>
                </c:pt>
                <c:pt idx="450">
                  <c:v>8.3600000000000048</c:v>
                </c:pt>
                <c:pt idx="451">
                  <c:v>8.3600000000000048</c:v>
                </c:pt>
                <c:pt idx="452">
                  <c:v>8.3600000000000048</c:v>
                </c:pt>
                <c:pt idx="453">
                  <c:v>8.3600000000000048</c:v>
                </c:pt>
                <c:pt idx="454">
                  <c:v>8.3600000000000048</c:v>
                </c:pt>
                <c:pt idx="455">
                  <c:v>8.3600000000000048</c:v>
                </c:pt>
                <c:pt idx="456">
                  <c:v>8.3600000000000048</c:v>
                </c:pt>
                <c:pt idx="457">
                  <c:v>8.3600000000000048</c:v>
                </c:pt>
                <c:pt idx="458">
                  <c:v>8.3600000000000048</c:v>
                </c:pt>
                <c:pt idx="459">
                  <c:v>8.3600000000000048</c:v>
                </c:pt>
                <c:pt idx="460">
                  <c:v>8.3600000000000048</c:v>
                </c:pt>
                <c:pt idx="461">
                  <c:v>8.3600000000000048</c:v>
                </c:pt>
                <c:pt idx="462">
                  <c:v>8.3600000000000048</c:v>
                </c:pt>
                <c:pt idx="463">
                  <c:v>8.3600000000000048</c:v>
                </c:pt>
                <c:pt idx="464">
                  <c:v>8.3600000000000048</c:v>
                </c:pt>
                <c:pt idx="465">
                  <c:v>8.3600000000000048</c:v>
                </c:pt>
                <c:pt idx="466">
                  <c:v>8.3600000000000048</c:v>
                </c:pt>
                <c:pt idx="467">
                  <c:v>8.3600000000000048</c:v>
                </c:pt>
                <c:pt idx="468">
                  <c:v>8.3600000000000048</c:v>
                </c:pt>
                <c:pt idx="469">
                  <c:v>8.3600000000000048</c:v>
                </c:pt>
                <c:pt idx="470">
                  <c:v>8.3600000000000048</c:v>
                </c:pt>
                <c:pt idx="471">
                  <c:v>8.3600000000000048</c:v>
                </c:pt>
                <c:pt idx="472">
                  <c:v>8.3600000000000048</c:v>
                </c:pt>
                <c:pt idx="473">
                  <c:v>8.3600000000000048</c:v>
                </c:pt>
                <c:pt idx="474">
                  <c:v>8.3600000000000048</c:v>
                </c:pt>
                <c:pt idx="475">
                  <c:v>8.3600000000000048</c:v>
                </c:pt>
                <c:pt idx="476">
                  <c:v>8.3600000000000048</c:v>
                </c:pt>
                <c:pt idx="477">
                  <c:v>8.3600000000000048</c:v>
                </c:pt>
                <c:pt idx="478">
                  <c:v>8.3600000000000048</c:v>
                </c:pt>
                <c:pt idx="479">
                  <c:v>8.3600000000000048</c:v>
                </c:pt>
                <c:pt idx="480">
                  <c:v>8.3600000000000048</c:v>
                </c:pt>
                <c:pt idx="481">
                  <c:v>8.3600000000000048</c:v>
                </c:pt>
                <c:pt idx="482">
                  <c:v>8.3600000000000048</c:v>
                </c:pt>
                <c:pt idx="483">
                  <c:v>8.3600000000000048</c:v>
                </c:pt>
                <c:pt idx="484">
                  <c:v>8.3600000000000048</c:v>
                </c:pt>
                <c:pt idx="485">
                  <c:v>8.3600000000000048</c:v>
                </c:pt>
                <c:pt idx="486">
                  <c:v>8.3600000000000048</c:v>
                </c:pt>
                <c:pt idx="487">
                  <c:v>8.3600000000000048</c:v>
                </c:pt>
                <c:pt idx="488">
                  <c:v>8.3600000000000048</c:v>
                </c:pt>
                <c:pt idx="489">
                  <c:v>8.3600000000000048</c:v>
                </c:pt>
                <c:pt idx="490">
                  <c:v>8.3600000000000048</c:v>
                </c:pt>
                <c:pt idx="491">
                  <c:v>8.3600000000000048</c:v>
                </c:pt>
                <c:pt idx="492">
                  <c:v>8.3600000000000048</c:v>
                </c:pt>
                <c:pt idx="493">
                  <c:v>8.3600000000000048</c:v>
                </c:pt>
                <c:pt idx="494">
                  <c:v>8.3600000000000048</c:v>
                </c:pt>
                <c:pt idx="495">
                  <c:v>8.3600000000000048</c:v>
                </c:pt>
                <c:pt idx="496">
                  <c:v>8.3600000000000048</c:v>
                </c:pt>
                <c:pt idx="497">
                  <c:v>8.3600000000000048</c:v>
                </c:pt>
                <c:pt idx="498">
                  <c:v>8.3600000000000048</c:v>
                </c:pt>
                <c:pt idx="499">
                  <c:v>8.3600000000000048</c:v>
                </c:pt>
                <c:pt idx="500">
                  <c:v>8.3600000000000048</c:v>
                </c:pt>
                <c:pt idx="501">
                  <c:v>8.3600000000000048</c:v>
                </c:pt>
                <c:pt idx="502">
                  <c:v>8.3600000000000048</c:v>
                </c:pt>
                <c:pt idx="503">
                  <c:v>8.3600000000000048</c:v>
                </c:pt>
                <c:pt idx="504">
                  <c:v>8.3600000000000048</c:v>
                </c:pt>
                <c:pt idx="505">
                  <c:v>8.3600000000000048</c:v>
                </c:pt>
                <c:pt idx="506">
                  <c:v>8.3600000000000048</c:v>
                </c:pt>
                <c:pt idx="507">
                  <c:v>8.3600000000000048</c:v>
                </c:pt>
                <c:pt idx="508">
                  <c:v>8.3600000000000048</c:v>
                </c:pt>
                <c:pt idx="509">
                  <c:v>8.3600000000000048</c:v>
                </c:pt>
                <c:pt idx="510">
                  <c:v>8.3600000000000048</c:v>
                </c:pt>
                <c:pt idx="511">
                  <c:v>8.3600000000000048</c:v>
                </c:pt>
                <c:pt idx="512">
                  <c:v>8.3600000000000048</c:v>
                </c:pt>
                <c:pt idx="513">
                  <c:v>8.3600000000000048</c:v>
                </c:pt>
                <c:pt idx="514">
                  <c:v>8.3600000000000048</c:v>
                </c:pt>
                <c:pt idx="515">
                  <c:v>8.3600000000000048</c:v>
                </c:pt>
                <c:pt idx="516">
                  <c:v>8.3600000000000048</c:v>
                </c:pt>
                <c:pt idx="517">
                  <c:v>8.3600000000000048</c:v>
                </c:pt>
                <c:pt idx="518">
                  <c:v>8.3600000000000048</c:v>
                </c:pt>
                <c:pt idx="519">
                  <c:v>8.3600000000000048</c:v>
                </c:pt>
                <c:pt idx="520">
                  <c:v>8.3600000000000048</c:v>
                </c:pt>
                <c:pt idx="521">
                  <c:v>8.3600000000000048</c:v>
                </c:pt>
                <c:pt idx="522">
                  <c:v>8.3600000000000048</c:v>
                </c:pt>
                <c:pt idx="523">
                  <c:v>8.3600000000000048</c:v>
                </c:pt>
                <c:pt idx="524">
                  <c:v>8.3600000000000048</c:v>
                </c:pt>
                <c:pt idx="525">
                  <c:v>8.3600000000000048</c:v>
                </c:pt>
                <c:pt idx="526">
                  <c:v>8.3600000000000048</c:v>
                </c:pt>
                <c:pt idx="527">
                  <c:v>8.3600000000000048</c:v>
                </c:pt>
                <c:pt idx="528">
                  <c:v>8.3600000000000048</c:v>
                </c:pt>
                <c:pt idx="529">
                  <c:v>8.3600000000000048</c:v>
                </c:pt>
                <c:pt idx="530">
                  <c:v>8.3600000000000048</c:v>
                </c:pt>
                <c:pt idx="531">
                  <c:v>8.3600000000000048</c:v>
                </c:pt>
                <c:pt idx="532">
                  <c:v>8.3600000000000048</c:v>
                </c:pt>
                <c:pt idx="533">
                  <c:v>8.3600000000000048</c:v>
                </c:pt>
                <c:pt idx="534">
                  <c:v>8.3600000000000048</c:v>
                </c:pt>
                <c:pt idx="535">
                  <c:v>8.3600000000000048</c:v>
                </c:pt>
                <c:pt idx="536">
                  <c:v>8.3600000000000048</c:v>
                </c:pt>
                <c:pt idx="537">
                  <c:v>8.3600000000000048</c:v>
                </c:pt>
                <c:pt idx="538">
                  <c:v>8.3600000000000048</c:v>
                </c:pt>
                <c:pt idx="539">
                  <c:v>8.3600000000000048</c:v>
                </c:pt>
                <c:pt idx="540">
                  <c:v>8.3600000000000048</c:v>
                </c:pt>
                <c:pt idx="541">
                  <c:v>8.3600000000000048</c:v>
                </c:pt>
                <c:pt idx="542">
                  <c:v>8.3600000000000048</c:v>
                </c:pt>
                <c:pt idx="543">
                  <c:v>8.3600000000000048</c:v>
                </c:pt>
                <c:pt idx="544">
                  <c:v>8.3600000000000048</c:v>
                </c:pt>
                <c:pt idx="545">
                  <c:v>8.3600000000000048</c:v>
                </c:pt>
                <c:pt idx="546">
                  <c:v>8.3600000000000048</c:v>
                </c:pt>
                <c:pt idx="547">
                  <c:v>8.3600000000000048</c:v>
                </c:pt>
                <c:pt idx="548">
                  <c:v>8.3600000000000048</c:v>
                </c:pt>
                <c:pt idx="549">
                  <c:v>8.3600000000000048</c:v>
                </c:pt>
                <c:pt idx="550">
                  <c:v>8.3600000000000048</c:v>
                </c:pt>
                <c:pt idx="551">
                  <c:v>8.3600000000000048</c:v>
                </c:pt>
                <c:pt idx="552">
                  <c:v>8.3600000000000048</c:v>
                </c:pt>
                <c:pt idx="553">
                  <c:v>8.3600000000000048</c:v>
                </c:pt>
                <c:pt idx="554">
                  <c:v>8.3600000000000048</c:v>
                </c:pt>
                <c:pt idx="555">
                  <c:v>8.3600000000000048</c:v>
                </c:pt>
                <c:pt idx="556">
                  <c:v>8.3600000000000048</c:v>
                </c:pt>
                <c:pt idx="557">
                  <c:v>8.3600000000000048</c:v>
                </c:pt>
                <c:pt idx="558">
                  <c:v>8.3600000000000048</c:v>
                </c:pt>
                <c:pt idx="559">
                  <c:v>8.3600000000000048</c:v>
                </c:pt>
                <c:pt idx="560">
                  <c:v>8.3600000000000048</c:v>
                </c:pt>
                <c:pt idx="561">
                  <c:v>8.3600000000000048</c:v>
                </c:pt>
                <c:pt idx="562">
                  <c:v>8.3600000000000048</c:v>
                </c:pt>
                <c:pt idx="563">
                  <c:v>8.3600000000000048</c:v>
                </c:pt>
                <c:pt idx="564">
                  <c:v>8.3600000000000048</c:v>
                </c:pt>
                <c:pt idx="565">
                  <c:v>8.3600000000000048</c:v>
                </c:pt>
                <c:pt idx="566">
                  <c:v>8.3600000000000048</c:v>
                </c:pt>
                <c:pt idx="567">
                  <c:v>8.3600000000000048</c:v>
                </c:pt>
                <c:pt idx="568">
                  <c:v>8.3600000000000048</c:v>
                </c:pt>
                <c:pt idx="569">
                  <c:v>8.3600000000000048</c:v>
                </c:pt>
                <c:pt idx="570">
                  <c:v>8.3600000000000048</c:v>
                </c:pt>
                <c:pt idx="571">
                  <c:v>8.3600000000000048</c:v>
                </c:pt>
                <c:pt idx="572">
                  <c:v>8.3600000000000048</c:v>
                </c:pt>
                <c:pt idx="573">
                  <c:v>8.3600000000000048</c:v>
                </c:pt>
                <c:pt idx="574">
                  <c:v>8.3600000000000048</c:v>
                </c:pt>
                <c:pt idx="575">
                  <c:v>8.3600000000000048</c:v>
                </c:pt>
                <c:pt idx="576">
                  <c:v>8.3600000000000048</c:v>
                </c:pt>
                <c:pt idx="577">
                  <c:v>8.3600000000000048</c:v>
                </c:pt>
                <c:pt idx="578">
                  <c:v>8.3600000000000048</c:v>
                </c:pt>
                <c:pt idx="579">
                  <c:v>8.3600000000000048</c:v>
                </c:pt>
                <c:pt idx="580">
                  <c:v>8.3600000000000048</c:v>
                </c:pt>
                <c:pt idx="581">
                  <c:v>8.3600000000000048</c:v>
                </c:pt>
                <c:pt idx="582">
                  <c:v>8.3600000000000048</c:v>
                </c:pt>
                <c:pt idx="583">
                  <c:v>8.3600000000000048</c:v>
                </c:pt>
                <c:pt idx="584">
                  <c:v>8.3600000000000048</c:v>
                </c:pt>
                <c:pt idx="585">
                  <c:v>8.3600000000000048</c:v>
                </c:pt>
                <c:pt idx="586">
                  <c:v>8.3600000000000048</c:v>
                </c:pt>
                <c:pt idx="587">
                  <c:v>8.3600000000000048</c:v>
                </c:pt>
                <c:pt idx="588">
                  <c:v>8.3600000000000048</c:v>
                </c:pt>
                <c:pt idx="589">
                  <c:v>8.3600000000000048</c:v>
                </c:pt>
                <c:pt idx="590">
                  <c:v>8.3600000000000048</c:v>
                </c:pt>
                <c:pt idx="591">
                  <c:v>8.3600000000000048</c:v>
                </c:pt>
                <c:pt idx="592">
                  <c:v>8.3600000000000048</c:v>
                </c:pt>
                <c:pt idx="593">
                  <c:v>8.3600000000000048</c:v>
                </c:pt>
                <c:pt idx="594">
                  <c:v>8.3600000000000048</c:v>
                </c:pt>
                <c:pt idx="595">
                  <c:v>8.3600000000000048</c:v>
                </c:pt>
                <c:pt idx="596">
                  <c:v>8.3600000000000048</c:v>
                </c:pt>
                <c:pt idx="597">
                  <c:v>8.3600000000000048</c:v>
                </c:pt>
                <c:pt idx="598">
                  <c:v>8.3600000000000048</c:v>
                </c:pt>
                <c:pt idx="599">
                  <c:v>8.3600000000000048</c:v>
                </c:pt>
                <c:pt idx="600">
                  <c:v>8.3600000000000048</c:v>
                </c:pt>
                <c:pt idx="601">
                  <c:v>8.3600000000000048</c:v>
                </c:pt>
                <c:pt idx="602">
                  <c:v>8.3600000000000048</c:v>
                </c:pt>
                <c:pt idx="603">
                  <c:v>8.3600000000000048</c:v>
                </c:pt>
                <c:pt idx="604">
                  <c:v>8.3600000000000048</c:v>
                </c:pt>
                <c:pt idx="605">
                  <c:v>8.3600000000000048</c:v>
                </c:pt>
                <c:pt idx="606">
                  <c:v>8.3600000000000048</c:v>
                </c:pt>
                <c:pt idx="607">
                  <c:v>8.3600000000000048</c:v>
                </c:pt>
                <c:pt idx="608">
                  <c:v>8.3600000000000048</c:v>
                </c:pt>
                <c:pt idx="609">
                  <c:v>8.3600000000000048</c:v>
                </c:pt>
                <c:pt idx="610">
                  <c:v>8.3600000000000048</c:v>
                </c:pt>
                <c:pt idx="611">
                  <c:v>8.3600000000000048</c:v>
                </c:pt>
                <c:pt idx="612">
                  <c:v>8.3600000000000048</c:v>
                </c:pt>
                <c:pt idx="613">
                  <c:v>8.3600000000000048</c:v>
                </c:pt>
                <c:pt idx="614">
                  <c:v>8.3600000000000048</c:v>
                </c:pt>
                <c:pt idx="615">
                  <c:v>8.3600000000000048</c:v>
                </c:pt>
                <c:pt idx="616">
                  <c:v>8.3600000000000048</c:v>
                </c:pt>
                <c:pt idx="617">
                  <c:v>8.3600000000000048</c:v>
                </c:pt>
                <c:pt idx="618">
                  <c:v>8.3600000000000048</c:v>
                </c:pt>
                <c:pt idx="619">
                  <c:v>8.3600000000000048</c:v>
                </c:pt>
                <c:pt idx="620">
                  <c:v>8.3600000000000048</c:v>
                </c:pt>
                <c:pt idx="621">
                  <c:v>8.3600000000000048</c:v>
                </c:pt>
                <c:pt idx="622">
                  <c:v>8.3600000000000048</c:v>
                </c:pt>
                <c:pt idx="623">
                  <c:v>8.3600000000000048</c:v>
                </c:pt>
                <c:pt idx="624">
                  <c:v>8.3600000000000048</c:v>
                </c:pt>
                <c:pt idx="625">
                  <c:v>8.3600000000000048</c:v>
                </c:pt>
                <c:pt idx="626">
                  <c:v>8.3600000000000048</c:v>
                </c:pt>
                <c:pt idx="627">
                  <c:v>8.3600000000000048</c:v>
                </c:pt>
                <c:pt idx="628">
                  <c:v>8.3600000000000048</c:v>
                </c:pt>
                <c:pt idx="629">
                  <c:v>8.3600000000000048</c:v>
                </c:pt>
                <c:pt idx="630">
                  <c:v>8.3600000000000048</c:v>
                </c:pt>
                <c:pt idx="631">
                  <c:v>8.3600000000000048</c:v>
                </c:pt>
                <c:pt idx="632">
                  <c:v>8.3600000000000048</c:v>
                </c:pt>
                <c:pt idx="633">
                  <c:v>8.3600000000000048</c:v>
                </c:pt>
                <c:pt idx="634">
                  <c:v>8.3600000000000048</c:v>
                </c:pt>
                <c:pt idx="635">
                  <c:v>8.3600000000000048</c:v>
                </c:pt>
                <c:pt idx="636">
                  <c:v>8.3600000000000048</c:v>
                </c:pt>
                <c:pt idx="637">
                  <c:v>8.3600000000000048</c:v>
                </c:pt>
                <c:pt idx="638">
                  <c:v>8.3600000000000048</c:v>
                </c:pt>
                <c:pt idx="639">
                  <c:v>8.3600000000000048</c:v>
                </c:pt>
                <c:pt idx="640">
                  <c:v>8.3600000000000048</c:v>
                </c:pt>
                <c:pt idx="641">
                  <c:v>8.3600000000000048</c:v>
                </c:pt>
                <c:pt idx="642">
                  <c:v>8.3600000000000048</c:v>
                </c:pt>
                <c:pt idx="643">
                  <c:v>8.3600000000000048</c:v>
                </c:pt>
                <c:pt idx="644">
                  <c:v>8.3600000000000048</c:v>
                </c:pt>
                <c:pt idx="645">
                  <c:v>8.3600000000000048</c:v>
                </c:pt>
                <c:pt idx="646">
                  <c:v>8.3600000000000048</c:v>
                </c:pt>
                <c:pt idx="647">
                  <c:v>8.3600000000000048</c:v>
                </c:pt>
                <c:pt idx="648">
                  <c:v>8.3600000000000048</c:v>
                </c:pt>
                <c:pt idx="649">
                  <c:v>8.3600000000000048</c:v>
                </c:pt>
                <c:pt idx="650">
                  <c:v>8.3600000000000048</c:v>
                </c:pt>
                <c:pt idx="651">
                  <c:v>8.3600000000000048</c:v>
                </c:pt>
                <c:pt idx="652">
                  <c:v>8.3600000000000048</c:v>
                </c:pt>
                <c:pt idx="653">
                  <c:v>8.3600000000000048</c:v>
                </c:pt>
                <c:pt idx="654">
                  <c:v>8.3600000000000048</c:v>
                </c:pt>
                <c:pt idx="655">
                  <c:v>8.3600000000000048</c:v>
                </c:pt>
                <c:pt idx="656">
                  <c:v>8.3600000000000048</c:v>
                </c:pt>
                <c:pt idx="657">
                  <c:v>8.3600000000000048</c:v>
                </c:pt>
                <c:pt idx="658">
                  <c:v>8.3600000000000048</c:v>
                </c:pt>
                <c:pt idx="659">
                  <c:v>8.3600000000000048</c:v>
                </c:pt>
                <c:pt idx="660">
                  <c:v>8.3600000000000048</c:v>
                </c:pt>
                <c:pt idx="661">
                  <c:v>8.3600000000000048</c:v>
                </c:pt>
                <c:pt idx="662">
                  <c:v>8.3600000000000048</c:v>
                </c:pt>
                <c:pt idx="663">
                  <c:v>8.3600000000000048</c:v>
                </c:pt>
                <c:pt idx="664">
                  <c:v>8.3600000000000048</c:v>
                </c:pt>
                <c:pt idx="665">
                  <c:v>8.3600000000000048</c:v>
                </c:pt>
                <c:pt idx="666">
                  <c:v>8.3600000000000048</c:v>
                </c:pt>
                <c:pt idx="667">
                  <c:v>8.3600000000000048</c:v>
                </c:pt>
                <c:pt idx="668">
                  <c:v>8.3600000000000048</c:v>
                </c:pt>
                <c:pt idx="669">
                  <c:v>8.3600000000000048</c:v>
                </c:pt>
                <c:pt idx="670">
                  <c:v>8.3600000000000048</c:v>
                </c:pt>
                <c:pt idx="671">
                  <c:v>8.3600000000000048</c:v>
                </c:pt>
                <c:pt idx="672">
                  <c:v>8.3600000000000048</c:v>
                </c:pt>
                <c:pt idx="673">
                  <c:v>8.3600000000000048</c:v>
                </c:pt>
                <c:pt idx="674">
                  <c:v>8.3600000000000048</c:v>
                </c:pt>
                <c:pt idx="675">
                  <c:v>8.3600000000000048</c:v>
                </c:pt>
                <c:pt idx="676">
                  <c:v>8.3600000000000048</c:v>
                </c:pt>
                <c:pt idx="677">
                  <c:v>8.3600000000000048</c:v>
                </c:pt>
                <c:pt idx="678">
                  <c:v>8.3600000000000048</c:v>
                </c:pt>
                <c:pt idx="679">
                  <c:v>8.3600000000000048</c:v>
                </c:pt>
                <c:pt idx="680">
                  <c:v>8.3600000000000048</c:v>
                </c:pt>
                <c:pt idx="681">
                  <c:v>8.3600000000000048</c:v>
                </c:pt>
                <c:pt idx="682">
                  <c:v>8.3600000000000048</c:v>
                </c:pt>
                <c:pt idx="683">
                  <c:v>8.3600000000000048</c:v>
                </c:pt>
                <c:pt idx="684">
                  <c:v>8.3600000000000048</c:v>
                </c:pt>
                <c:pt idx="685">
                  <c:v>8.3600000000000048</c:v>
                </c:pt>
                <c:pt idx="686">
                  <c:v>8.3600000000000048</c:v>
                </c:pt>
                <c:pt idx="687">
                  <c:v>8.3600000000000048</c:v>
                </c:pt>
                <c:pt idx="688">
                  <c:v>8.3600000000000048</c:v>
                </c:pt>
                <c:pt idx="689">
                  <c:v>8.3600000000000048</c:v>
                </c:pt>
                <c:pt idx="690">
                  <c:v>8.3600000000000048</c:v>
                </c:pt>
                <c:pt idx="691">
                  <c:v>8.3600000000000048</c:v>
                </c:pt>
                <c:pt idx="692">
                  <c:v>8.3600000000000048</c:v>
                </c:pt>
                <c:pt idx="693">
                  <c:v>8.3600000000000048</c:v>
                </c:pt>
                <c:pt idx="694">
                  <c:v>8.3600000000000048</c:v>
                </c:pt>
                <c:pt idx="695">
                  <c:v>8.3600000000000048</c:v>
                </c:pt>
                <c:pt idx="696">
                  <c:v>8.3600000000000048</c:v>
                </c:pt>
                <c:pt idx="697">
                  <c:v>8.3600000000000048</c:v>
                </c:pt>
                <c:pt idx="698">
                  <c:v>8.3600000000000048</c:v>
                </c:pt>
                <c:pt idx="699">
                  <c:v>8.3600000000000048</c:v>
                </c:pt>
                <c:pt idx="700">
                  <c:v>8.3600000000000048</c:v>
                </c:pt>
                <c:pt idx="701">
                  <c:v>8.3600000000000048</c:v>
                </c:pt>
                <c:pt idx="702">
                  <c:v>8.3600000000000048</c:v>
                </c:pt>
                <c:pt idx="703">
                  <c:v>8.3600000000000048</c:v>
                </c:pt>
                <c:pt idx="704">
                  <c:v>8.3600000000000048</c:v>
                </c:pt>
                <c:pt idx="705">
                  <c:v>8.3600000000000048</c:v>
                </c:pt>
                <c:pt idx="706">
                  <c:v>8.3600000000000048</c:v>
                </c:pt>
                <c:pt idx="707">
                  <c:v>8.3600000000000048</c:v>
                </c:pt>
                <c:pt idx="708">
                  <c:v>8.3600000000000048</c:v>
                </c:pt>
                <c:pt idx="709">
                  <c:v>8.3600000000000048</c:v>
                </c:pt>
                <c:pt idx="710">
                  <c:v>8.3600000000000048</c:v>
                </c:pt>
                <c:pt idx="711">
                  <c:v>8.3600000000000048</c:v>
                </c:pt>
                <c:pt idx="712">
                  <c:v>8.3600000000000048</c:v>
                </c:pt>
                <c:pt idx="713">
                  <c:v>8.3600000000000048</c:v>
                </c:pt>
                <c:pt idx="714">
                  <c:v>8.3600000000000048</c:v>
                </c:pt>
                <c:pt idx="715">
                  <c:v>8.3600000000000048</c:v>
                </c:pt>
                <c:pt idx="716">
                  <c:v>8.3600000000000048</c:v>
                </c:pt>
                <c:pt idx="717">
                  <c:v>8.3600000000000048</c:v>
                </c:pt>
                <c:pt idx="718">
                  <c:v>8.3600000000000048</c:v>
                </c:pt>
                <c:pt idx="719">
                  <c:v>8.3600000000000048</c:v>
                </c:pt>
                <c:pt idx="720">
                  <c:v>8.3600000000000048</c:v>
                </c:pt>
                <c:pt idx="721">
                  <c:v>8.3600000000000048</c:v>
                </c:pt>
                <c:pt idx="722">
                  <c:v>8.3600000000000048</c:v>
                </c:pt>
                <c:pt idx="723">
                  <c:v>8.3600000000000048</c:v>
                </c:pt>
                <c:pt idx="724">
                  <c:v>8.3600000000000048</c:v>
                </c:pt>
                <c:pt idx="725">
                  <c:v>8.3600000000000048</c:v>
                </c:pt>
                <c:pt idx="726">
                  <c:v>8.3600000000000048</c:v>
                </c:pt>
                <c:pt idx="727">
                  <c:v>8.3600000000000048</c:v>
                </c:pt>
                <c:pt idx="728">
                  <c:v>8.3600000000000048</c:v>
                </c:pt>
                <c:pt idx="729">
                  <c:v>8.3600000000000048</c:v>
                </c:pt>
                <c:pt idx="730">
                  <c:v>8.3600000000000048</c:v>
                </c:pt>
                <c:pt idx="731">
                  <c:v>8.3600000000000048</c:v>
                </c:pt>
                <c:pt idx="732">
                  <c:v>8.3600000000000048</c:v>
                </c:pt>
                <c:pt idx="733">
                  <c:v>8.3600000000000048</c:v>
                </c:pt>
                <c:pt idx="734">
                  <c:v>8.3600000000000048</c:v>
                </c:pt>
                <c:pt idx="735">
                  <c:v>8.3600000000000048</c:v>
                </c:pt>
                <c:pt idx="736">
                  <c:v>8.3600000000000048</c:v>
                </c:pt>
                <c:pt idx="737">
                  <c:v>8.3600000000000048</c:v>
                </c:pt>
                <c:pt idx="738">
                  <c:v>8.3600000000000048</c:v>
                </c:pt>
                <c:pt idx="739">
                  <c:v>8.3600000000000048</c:v>
                </c:pt>
                <c:pt idx="740">
                  <c:v>8.3600000000000048</c:v>
                </c:pt>
                <c:pt idx="741">
                  <c:v>8.3600000000000048</c:v>
                </c:pt>
                <c:pt idx="742">
                  <c:v>8.3600000000000048</c:v>
                </c:pt>
                <c:pt idx="743">
                  <c:v>8.3600000000000048</c:v>
                </c:pt>
                <c:pt idx="744">
                  <c:v>8.3600000000000048</c:v>
                </c:pt>
                <c:pt idx="745">
                  <c:v>8.3600000000000048</c:v>
                </c:pt>
                <c:pt idx="746">
                  <c:v>8.3600000000000048</c:v>
                </c:pt>
                <c:pt idx="747">
                  <c:v>8.3600000000000048</c:v>
                </c:pt>
                <c:pt idx="748">
                  <c:v>8.3600000000000048</c:v>
                </c:pt>
                <c:pt idx="749">
                  <c:v>8.3600000000000048</c:v>
                </c:pt>
                <c:pt idx="750">
                  <c:v>8.3600000000000048</c:v>
                </c:pt>
              </c:numCache>
            </c:numRef>
          </c:val>
          <c:smooth val="0"/>
          <c:extLst>
            <c:ext xmlns:c16="http://schemas.microsoft.com/office/drawing/2014/chart" uri="{C3380CC4-5D6E-409C-BE32-E72D297353CC}">
              <c16:uniqueId val="{00000000-D51F-4A4D-9A96-2BA0206643FA}"/>
            </c:ext>
          </c:extLst>
        </c:ser>
        <c:dLbls>
          <c:showLegendKey val="0"/>
          <c:showVal val="0"/>
          <c:showCatName val="0"/>
          <c:showSerName val="0"/>
          <c:showPercent val="0"/>
          <c:showBubbleSize val="0"/>
        </c:dLbls>
        <c:smooth val="0"/>
        <c:axId val="109218816"/>
        <c:axId val="116663040"/>
      </c:lineChart>
      <c:catAx>
        <c:axId val="109218816"/>
        <c:scaling>
          <c:orientation val="minMax"/>
        </c:scaling>
        <c:delete val="0"/>
        <c:axPos val="b"/>
        <c:numFmt formatCode="General" sourceLinked="0"/>
        <c:majorTickMark val="out"/>
        <c:minorTickMark val="none"/>
        <c:tickLblPos val="nextTo"/>
        <c:crossAx val="116663040"/>
        <c:crosses val="autoZero"/>
        <c:auto val="1"/>
        <c:lblAlgn val="ctr"/>
        <c:lblOffset val="100"/>
        <c:tickLblSkip val="25"/>
        <c:tickMarkSkip val="25"/>
        <c:noMultiLvlLbl val="0"/>
      </c:catAx>
      <c:valAx>
        <c:axId val="116663040"/>
        <c:scaling>
          <c:orientation val="minMax"/>
          <c:max val="50"/>
        </c:scaling>
        <c:delete val="0"/>
        <c:axPos val="l"/>
        <c:majorGridlines/>
        <c:numFmt formatCode="General" sourceLinked="1"/>
        <c:majorTickMark val="out"/>
        <c:minorTickMark val="none"/>
        <c:tickLblPos val="nextTo"/>
        <c:crossAx val="10921881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kirkollisvero</a:t>
            </a:r>
            <a:endParaRPr lang="fi-FI" dirty="0"/>
          </a:p>
        </c:rich>
      </c:tx>
      <c:overlay val="0"/>
    </c:title>
    <c:autoTitleDeleted val="0"/>
    <c:plotArea>
      <c:layout/>
      <c:lineChart>
        <c:grouping val="standard"/>
        <c:varyColors val="0"/>
        <c:ser>
          <c:idx val="1"/>
          <c:order val="0"/>
          <c:tx>
            <c:strRef>
              <c:f>Taul5!$C$3</c:f>
              <c:strCache>
                <c:ptCount val="1"/>
                <c:pt idx="0">
                  <c:v>Tax rate - Church tax</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Taul5!$C$4:$C$754</c:f>
              <c:numCache>
                <c:formatCode>General</c:formatCode>
                <c:ptCount val="751"/>
                <c:pt idx="0">
                  <c:v>0</c:v>
                </c:pt>
                <c:pt idx="1">
                  <c:v>9.68</c:v>
                </c:pt>
                <c:pt idx="2">
                  <c:v>9.68</c:v>
                </c:pt>
                <c:pt idx="3">
                  <c:v>9.68</c:v>
                </c:pt>
                <c:pt idx="4">
                  <c:v>9.68</c:v>
                </c:pt>
                <c:pt idx="5">
                  <c:v>9.68</c:v>
                </c:pt>
                <c:pt idx="6">
                  <c:v>9.68</c:v>
                </c:pt>
                <c:pt idx="7">
                  <c:v>9.68</c:v>
                </c:pt>
                <c:pt idx="8">
                  <c:v>9.68</c:v>
                </c:pt>
                <c:pt idx="9">
                  <c:v>9.68</c:v>
                </c:pt>
                <c:pt idx="10">
                  <c:v>9.68</c:v>
                </c:pt>
                <c:pt idx="11">
                  <c:v>9.68</c:v>
                </c:pt>
                <c:pt idx="12">
                  <c:v>9.68</c:v>
                </c:pt>
                <c:pt idx="13">
                  <c:v>9.68</c:v>
                </c:pt>
                <c:pt idx="14">
                  <c:v>9.68</c:v>
                </c:pt>
                <c:pt idx="15">
                  <c:v>9.68</c:v>
                </c:pt>
                <c:pt idx="16">
                  <c:v>9.68</c:v>
                </c:pt>
                <c:pt idx="17">
                  <c:v>9.68</c:v>
                </c:pt>
                <c:pt idx="18">
                  <c:v>9.68</c:v>
                </c:pt>
                <c:pt idx="19">
                  <c:v>9.68</c:v>
                </c:pt>
                <c:pt idx="20">
                  <c:v>9.68</c:v>
                </c:pt>
                <c:pt idx="21">
                  <c:v>9.68</c:v>
                </c:pt>
                <c:pt idx="22">
                  <c:v>9.68</c:v>
                </c:pt>
                <c:pt idx="23">
                  <c:v>9.68</c:v>
                </c:pt>
                <c:pt idx="24">
                  <c:v>9.68</c:v>
                </c:pt>
                <c:pt idx="25">
                  <c:v>9.68</c:v>
                </c:pt>
                <c:pt idx="26">
                  <c:v>9.68</c:v>
                </c:pt>
                <c:pt idx="27">
                  <c:v>9.68</c:v>
                </c:pt>
                <c:pt idx="28">
                  <c:v>9.68</c:v>
                </c:pt>
                <c:pt idx="29">
                  <c:v>9.68</c:v>
                </c:pt>
                <c:pt idx="30">
                  <c:v>9.68</c:v>
                </c:pt>
                <c:pt idx="31">
                  <c:v>9.68</c:v>
                </c:pt>
                <c:pt idx="32">
                  <c:v>9.68</c:v>
                </c:pt>
                <c:pt idx="33">
                  <c:v>9.68</c:v>
                </c:pt>
                <c:pt idx="34">
                  <c:v>9.68</c:v>
                </c:pt>
                <c:pt idx="35">
                  <c:v>9.68</c:v>
                </c:pt>
                <c:pt idx="36">
                  <c:v>9.68</c:v>
                </c:pt>
                <c:pt idx="37">
                  <c:v>9.68</c:v>
                </c:pt>
                <c:pt idx="38">
                  <c:v>9.68</c:v>
                </c:pt>
                <c:pt idx="39">
                  <c:v>9.68</c:v>
                </c:pt>
                <c:pt idx="40">
                  <c:v>9.68</c:v>
                </c:pt>
                <c:pt idx="41">
                  <c:v>9.68</c:v>
                </c:pt>
                <c:pt idx="42">
                  <c:v>9.68</c:v>
                </c:pt>
                <c:pt idx="43">
                  <c:v>9.68</c:v>
                </c:pt>
                <c:pt idx="44">
                  <c:v>9.68</c:v>
                </c:pt>
                <c:pt idx="45">
                  <c:v>9.68</c:v>
                </c:pt>
                <c:pt idx="46">
                  <c:v>9.68</c:v>
                </c:pt>
                <c:pt idx="47">
                  <c:v>9.68</c:v>
                </c:pt>
                <c:pt idx="48">
                  <c:v>9.68</c:v>
                </c:pt>
                <c:pt idx="49">
                  <c:v>9.68</c:v>
                </c:pt>
                <c:pt idx="50">
                  <c:v>9.68</c:v>
                </c:pt>
                <c:pt idx="51">
                  <c:v>9.68</c:v>
                </c:pt>
                <c:pt idx="52">
                  <c:v>9.68</c:v>
                </c:pt>
                <c:pt idx="53">
                  <c:v>9.68</c:v>
                </c:pt>
                <c:pt idx="54">
                  <c:v>9.68</c:v>
                </c:pt>
                <c:pt idx="55">
                  <c:v>9.68</c:v>
                </c:pt>
                <c:pt idx="56">
                  <c:v>9.68</c:v>
                </c:pt>
                <c:pt idx="57">
                  <c:v>9.68</c:v>
                </c:pt>
                <c:pt idx="58">
                  <c:v>9.68</c:v>
                </c:pt>
                <c:pt idx="59">
                  <c:v>9.68</c:v>
                </c:pt>
                <c:pt idx="60">
                  <c:v>9.68</c:v>
                </c:pt>
                <c:pt idx="61">
                  <c:v>9.68</c:v>
                </c:pt>
                <c:pt idx="62">
                  <c:v>9.68</c:v>
                </c:pt>
                <c:pt idx="63">
                  <c:v>9.68</c:v>
                </c:pt>
                <c:pt idx="64">
                  <c:v>9.68</c:v>
                </c:pt>
                <c:pt idx="65">
                  <c:v>9.68</c:v>
                </c:pt>
                <c:pt idx="66">
                  <c:v>9.68</c:v>
                </c:pt>
                <c:pt idx="67">
                  <c:v>9.68</c:v>
                </c:pt>
                <c:pt idx="68">
                  <c:v>9.68</c:v>
                </c:pt>
                <c:pt idx="69">
                  <c:v>9.68</c:v>
                </c:pt>
                <c:pt idx="70">
                  <c:v>9.68</c:v>
                </c:pt>
                <c:pt idx="71">
                  <c:v>9.68</c:v>
                </c:pt>
                <c:pt idx="72">
                  <c:v>9.68</c:v>
                </c:pt>
                <c:pt idx="73">
                  <c:v>9.68</c:v>
                </c:pt>
                <c:pt idx="74">
                  <c:v>9.68</c:v>
                </c:pt>
                <c:pt idx="75">
                  <c:v>9.68</c:v>
                </c:pt>
                <c:pt idx="76">
                  <c:v>9.68</c:v>
                </c:pt>
                <c:pt idx="77">
                  <c:v>9.68</c:v>
                </c:pt>
                <c:pt idx="78">
                  <c:v>9.68</c:v>
                </c:pt>
                <c:pt idx="79">
                  <c:v>9.68</c:v>
                </c:pt>
                <c:pt idx="80">
                  <c:v>9.68</c:v>
                </c:pt>
                <c:pt idx="81">
                  <c:v>9.68</c:v>
                </c:pt>
                <c:pt idx="82">
                  <c:v>9.68</c:v>
                </c:pt>
                <c:pt idx="83">
                  <c:v>9.68</c:v>
                </c:pt>
                <c:pt idx="84">
                  <c:v>9.68</c:v>
                </c:pt>
                <c:pt idx="85">
                  <c:v>9.68</c:v>
                </c:pt>
                <c:pt idx="86">
                  <c:v>9.68</c:v>
                </c:pt>
                <c:pt idx="87">
                  <c:v>9.68</c:v>
                </c:pt>
                <c:pt idx="88">
                  <c:v>9.68</c:v>
                </c:pt>
                <c:pt idx="89">
                  <c:v>9.7299999999999986</c:v>
                </c:pt>
                <c:pt idx="90">
                  <c:v>9.7299999999999986</c:v>
                </c:pt>
                <c:pt idx="91">
                  <c:v>9.7299999999999986</c:v>
                </c:pt>
                <c:pt idx="92">
                  <c:v>9.7299999999999986</c:v>
                </c:pt>
                <c:pt idx="93">
                  <c:v>9.7299999999999986</c:v>
                </c:pt>
                <c:pt idx="94">
                  <c:v>9.7299999999999986</c:v>
                </c:pt>
                <c:pt idx="95">
                  <c:v>9.7299999999999986</c:v>
                </c:pt>
                <c:pt idx="96">
                  <c:v>9.7299999999999986</c:v>
                </c:pt>
                <c:pt idx="97">
                  <c:v>9.7299999999999986</c:v>
                </c:pt>
                <c:pt idx="98">
                  <c:v>9.7200000000000024</c:v>
                </c:pt>
                <c:pt idx="99">
                  <c:v>9.7200000000000024</c:v>
                </c:pt>
                <c:pt idx="100">
                  <c:v>9.7200000000000024</c:v>
                </c:pt>
                <c:pt idx="101">
                  <c:v>9.7200000000000024</c:v>
                </c:pt>
                <c:pt idx="102">
                  <c:v>9.7200000000000024</c:v>
                </c:pt>
                <c:pt idx="103">
                  <c:v>9.7200000000000024</c:v>
                </c:pt>
                <c:pt idx="104">
                  <c:v>9.7200000000000024</c:v>
                </c:pt>
                <c:pt idx="105">
                  <c:v>9.7200000000000024</c:v>
                </c:pt>
                <c:pt idx="106">
                  <c:v>9.7200000000000024</c:v>
                </c:pt>
                <c:pt idx="107">
                  <c:v>9.7200000000000024</c:v>
                </c:pt>
                <c:pt idx="108">
                  <c:v>9.7200000000000024</c:v>
                </c:pt>
                <c:pt idx="109">
                  <c:v>9.7200000000000024</c:v>
                </c:pt>
                <c:pt idx="110">
                  <c:v>9.7200000000000024</c:v>
                </c:pt>
                <c:pt idx="111">
                  <c:v>9.7200000000000024</c:v>
                </c:pt>
                <c:pt idx="112">
                  <c:v>9.7200000000000024</c:v>
                </c:pt>
                <c:pt idx="113">
                  <c:v>9.7200000000000024</c:v>
                </c:pt>
                <c:pt idx="114">
                  <c:v>9.7200000000000024</c:v>
                </c:pt>
                <c:pt idx="115">
                  <c:v>9.7200000000000024</c:v>
                </c:pt>
                <c:pt idx="116">
                  <c:v>9.7200000000000024</c:v>
                </c:pt>
                <c:pt idx="117">
                  <c:v>9.7200000000000024</c:v>
                </c:pt>
                <c:pt idx="118">
                  <c:v>9.7200000000000024</c:v>
                </c:pt>
                <c:pt idx="119">
                  <c:v>9.7200000000000024</c:v>
                </c:pt>
                <c:pt idx="120">
                  <c:v>9.7200000000000024</c:v>
                </c:pt>
                <c:pt idx="121">
                  <c:v>9.7200000000000024</c:v>
                </c:pt>
                <c:pt idx="122">
                  <c:v>9.7200000000000024</c:v>
                </c:pt>
                <c:pt idx="123">
                  <c:v>9.7200000000000024</c:v>
                </c:pt>
                <c:pt idx="124">
                  <c:v>9.7200000000000024</c:v>
                </c:pt>
                <c:pt idx="125">
                  <c:v>9.7200000000000024</c:v>
                </c:pt>
                <c:pt idx="126">
                  <c:v>9.7200000000000024</c:v>
                </c:pt>
                <c:pt idx="127">
                  <c:v>9.7200000000000024</c:v>
                </c:pt>
                <c:pt idx="128">
                  <c:v>9.7200000000000024</c:v>
                </c:pt>
                <c:pt idx="129">
                  <c:v>9.7100000000000009</c:v>
                </c:pt>
                <c:pt idx="130">
                  <c:v>9.7100000000000009</c:v>
                </c:pt>
                <c:pt idx="131">
                  <c:v>9.7100000000000009</c:v>
                </c:pt>
                <c:pt idx="132">
                  <c:v>9.7100000000000009</c:v>
                </c:pt>
                <c:pt idx="133">
                  <c:v>9.7100000000000009</c:v>
                </c:pt>
                <c:pt idx="134">
                  <c:v>9.7100000000000009</c:v>
                </c:pt>
                <c:pt idx="135">
                  <c:v>9.7100000000000009</c:v>
                </c:pt>
                <c:pt idx="136">
                  <c:v>9.7100000000000009</c:v>
                </c:pt>
                <c:pt idx="137">
                  <c:v>9.7100000000000009</c:v>
                </c:pt>
                <c:pt idx="138">
                  <c:v>9.7100000000000009</c:v>
                </c:pt>
                <c:pt idx="139">
                  <c:v>9.7100000000000009</c:v>
                </c:pt>
                <c:pt idx="140">
                  <c:v>9.7100000000000009</c:v>
                </c:pt>
                <c:pt idx="141">
                  <c:v>9.7100000000000009</c:v>
                </c:pt>
                <c:pt idx="142">
                  <c:v>9.7100000000000009</c:v>
                </c:pt>
                <c:pt idx="143">
                  <c:v>9.7100000000000009</c:v>
                </c:pt>
                <c:pt idx="144">
                  <c:v>9.7100000000000009</c:v>
                </c:pt>
                <c:pt idx="145">
                  <c:v>9.7100000000000009</c:v>
                </c:pt>
                <c:pt idx="146">
                  <c:v>9.7100000000000009</c:v>
                </c:pt>
                <c:pt idx="147">
                  <c:v>9.7100000000000009</c:v>
                </c:pt>
                <c:pt idx="148">
                  <c:v>9.7100000000000009</c:v>
                </c:pt>
                <c:pt idx="149">
                  <c:v>9.7100000000000009</c:v>
                </c:pt>
                <c:pt idx="150">
                  <c:v>9.7100000000000009</c:v>
                </c:pt>
                <c:pt idx="151">
                  <c:v>9.7100000000000009</c:v>
                </c:pt>
                <c:pt idx="152">
                  <c:v>9.7100000000000009</c:v>
                </c:pt>
                <c:pt idx="153">
                  <c:v>9.7100000000000009</c:v>
                </c:pt>
                <c:pt idx="154">
                  <c:v>9.7100000000000009</c:v>
                </c:pt>
                <c:pt idx="155">
                  <c:v>9.7100000000000009</c:v>
                </c:pt>
                <c:pt idx="156">
                  <c:v>9.7100000000000009</c:v>
                </c:pt>
                <c:pt idx="157">
                  <c:v>9.7100000000000009</c:v>
                </c:pt>
                <c:pt idx="158">
                  <c:v>9.7100000000000009</c:v>
                </c:pt>
                <c:pt idx="159">
                  <c:v>9.7100000000000009</c:v>
                </c:pt>
                <c:pt idx="160">
                  <c:v>9.7100000000000009</c:v>
                </c:pt>
                <c:pt idx="161">
                  <c:v>9.7100000000000009</c:v>
                </c:pt>
                <c:pt idx="162">
                  <c:v>9.7100000000000009</c:v>
                </c:pt>
                <c:pt idx="163">
                  <c:v>9.7100000000000009</c:v>
                </c:pt>
                <c:pt idx="164">
                  <c:v>9.7100000000000009</c:v>
                </c:pt>
                <c:pt idx="165">
                  <c:v>9.7100000000000009</c:v>
                </c:pt>
                <c:pt idx="166">
                  <c:v>9.7100000000000009</c:v>
                </c:pt>
                <c:pt idx="167">
                  <c:v>9.7100000000000009</c:v>
                </c:pt>
                <c:pt idx="168">
                  <c:v>9.7100000000000009</c:v>
                </c:pt>
                <c:pt idx="169">
                  <c:v>9.7100000000000009</c:v>
                </c:pt>
                <c:pt idx="170">
                  <c:v>9.7100000000000009</c:v>
                </c:pt>
                <c:pt idx="171">
                  <c:v>9.7100000000000009</c:v>
                </c:pt>
                <c:pt idx="172">
                  <c:v>9.7100000000000009</c:v>
                </c:pt>
                <c:pt idx="173">
                  <c:v>9.7100000000000009</c:v>
                </c:pt>
                <c:pt idx="174">
                  <c:v>9.7100000000000009</c:v>
                </c:pt>
                <c:pt idx="175">
                  <c:v>9.7100000000000009</c:v>
                </c:pt>
                <c:pt idx="176">
                  <c:v>9.7100000000000009</c:v>
                </c:pt>
                <c:pt idx="177">
                  <c:v>9.7100000000000009</c:v>
                </c:pt>
                <c:pt idx="178">
                  <c:v>9.7100000000000009</c:v>
                </c:pt>
                <c:pt idx="179">
                  <c:v>9.7100000000000009</c:v>
                </c:pt>
                <c:pt idx="180">
                  <c:v>9.7100000000000009</c:v>
                </c:pt>
                <c:pt idx="181">
                  <c:v>9.7100000000000009</c:v>
                </c:pt>
                <c:pt idx="182">
                  <c:v>9.7100000000000009</c:v>
                </c:pt>
                <c:pt idx="183">
                  <c:v>9.7100000000000009</c:v>
                </c:pt>
                <c:pt idx="184">
                  <c:v>9.7100000000000009</c:v>
                </c:pt>
                <c:pt idx="185">
                  <c:v>9.7100000000000009</c:v>
                </c:pt>
                <c:pt idx="186">
                  <c:v>9.7100000000000009</c:v>
                </c:pt>
                <c:pt idx="187">
                  <c:v>9.7100000000000009</c:v>
                </c:pt>
                <c:pt idx="188">
                  <c:v>9.7100000000000009</c:v>
                </c:pt>
                <c:pt idx="189">
                  <c:v>9.7100000000000009</c:v>
                </c:pt>
                <c:pt idx="190">
                  <c:v>9.7000000000000011</c:v>
                </c:pt>
                <c:pt idx="191">
                  <c:v>9.7000000000000011</c:v>
                </c:pt>
                <c:pt idx="192">
                  <c:v>9.7000000000000011</c:v>
                </c:pt>
                <c:pt idx="193">
                  <c:v>9.7000000000000011</c:v>
                </c:pt>
                <c:pt idx="194">
                  <c:v>9.7000000000000011</c:v>
                </c:pt>
                <c:pt idx="195">
                  <c:v>9.7000000000000011</c:v>
                </c:pt>
                <c:pt idx="196">
                  <c:v>9.7000000000000011</c:v>
                </c:pt>
                <c:pt idx="197">
                  <c:v>9.7000000000000011</c:v>
                </c:pt>
                <c:pt idx="198">
                  <c:v>9.7000000000000011</c:v>
                </c:pt>
                <c:pt idx="199">
                  <c:v>9.7000000000000011</c:v>
                </c:pt>
                <c:pt idx="200">
                  <c:v>9.7000000000000011</c:v>
                </c:pt>
                <c:pt idx="201">
                  <c:v>9.7000000000000011</c:v>
                </c:pt>
                <c:pt idx="202">
                  <c:v>9.7000000000000011</c:v>
                </c:pt>
                <c:pt idx="203">
                  <c:v>9.7000000000000011</c:v>
                </c:pt>
                <c:pt idx="204">
                  <c:v>9.7000000000000011</c:v>
                </c:pt>
                <c:pt idx="205">
                  <c:v>9.7000000000000011</c:v>
                </c:pt>
                <c:pt idx="206">
                  <c:v>9.7000000000000011</c:v>
                </c:pt>
                <c:pt idx="207">
                  <c:v>9.7000000000000011</c:v>
                </c:pt>
                <c:pt idx="208">
                  <c:v>9.7000000000000011</c:v>
                </c:pt>
                <c:pt idx="209">
                  <c:v>9.7000000000000011</c:v>
                </c:pt>
                <c:pt idx="210">
                  <c:v>9.7000000000000011</c:v>
                </c:pt>
                <c:pt idx="211">
                  <c:v>9.7000000000000011</c:v>
                </c:pt>
                <c:pt idx="212">
                  <c:v>9.7000000000000011</c:v>
                </c:pt>
                <c:pt idx="213">
                  <c:v>9.7000000000000011</c:v>
                </c:pt>
                <c:pt idx="214">
                  <c:v>9.7000000000000011</c:v>
                </c:pt>
                <c:pt idx="215">
                  <c:v>9.7000000000000011</c:v>
                </c:pt>
                <c:pt idx="216">
                  <c:v>9.7000000000000011</c:v>
                </c:pt>
                <c:pt idx="217">
                  <c:v>9.7000000000000011</c:v>
                </c:pt>
                <c:pt idx="218">
                  <c:v>9.7000000000000011</c:v>
                </c:pt>
                <c:pt idx="219">
                  <c:v>9.7000000000000011</c:v>
                </c:pt>
                <c:pt idx="220">
                  <c:v>9.7000000000000011</c:v>
                </c:pt>
                <c:pt idx="221">
                  <c:v>9.7000000000000011</c:v>
                </c:pt>
                <c:pt idx="222">
                  <c:v>9.7000000000000011</c:v>
                </c:pt>
                <c:pt idx="223">
                  <c:v>9.7000000000000011</c:v>
                </c:pt>
                <c:pt idx="224">
                  <c:v>9.7000000000000011</c:v>
                </c:pt>
                <c:pt idx="225">
                  <c:v>9.7000000000000011</c:v>
                </c:pt>
                <c:pt idx="226">
                  <c:v>9.7000000000000011</c:v>
                </c:pt>
                <c:pt idx="227">
                  <c:v>9.7000000000000011</c:v>
                </c:pt>
                <c:pt idx="228">
                  <c:v>9.7000000000000011</c:v>
                </c:pt>
                <c:pt idx="229">
                  <c:v>9.7000000000000011</c:v>
                </c:pt>
                <c:pt idx="230">
                  <c:v>9.7000000000000011</c:v>
                </c:pt>
                <c:pt idx="231">
                  <c:v>9.7000000000000011</c:v>
                </c:pt>
                <c:pt idx="232">
                  <c:v>9.7000000000000011</c:v>
                </c:pt>
                <c:pt idx="233">
                  <c:v>9.7000000000000011</c:v>
                </c:pt>
                <c:pt idx="234">
                  <c:v>9.7000000000000011</c:v>
                </c:pt>
                <c:pt idx="235">
                  <c:v>9.7000000000000011</c:v>
                </c:pt>
                <c:pt idx="236">
                  <c:v>9.7000000000000011</c:v>
                </c:pt>
                <c:pt idx="237">
                  <c:v>9.7000000000000011</c:v>
                </c:pt>
                <c:pt idx="238">
                  <c:v>9.7000000000000011</c:v>
                </c:pt>
                <c:pt idx="239">
                  <c:v>9.7000000000000011</c:v>
                </c:pt>
                <c:pt idx="240">
                  <c:v>9.7000000000000011</c:v>
                </c:pt>
                <c:pt idx="241">
                  <c:v>9.7000000000000011</c:v>
                </c:pt>
                <c:pt idx="242">
                  <c:v>9.7000000000000011</c:v>
                </c:pt>
                <c:pt idx="243">
                  <c:v>9.7000000000000011</c:v>
                </c:pt>
                <c:pt idx="244">
                  <c:v>9.7000000000000011</c:v>
                </c:pt>
                <c:pt idx="245">
                  <c:v>9.7000000000000011</c:v>
                </c:pt>
                <c:pt idx="246">
                  <c:v>9.7000000000000011</c:v>
                </c:pt>
                <c:pt idx="247">
                  <c:v>9.7000000000000011</c:v>
                </c:pt>
                <c:pt idx="248">
                  <c:v>9.7000000000000011</c:v>
                </c:pt>
                <c:pt idx="249">
                  <c:v>9.7000000000000011</c:v>
                </c:pt>
                <c:pt idx="250">
                  <c:v>9.7000000000000011</c:v>
                </c:pt>
                <c:pt idx="251">
                  <c:v>9.7000000000000011</c:v>
                </c:pt>
                <c:pt idx="252">
                  <c:v>9.7000000000000011</c:v>
                </c:pt>
                <c:pt idx="253">
                  <c:v>9.7000000000000011</c:v>
                </c:pt>
                <c:pt idx="254">
                  <c:v>9.7000000000000011</c:v>
                </c:pt>
                <c:pt idx="255">
                  <c:v>9.7000000000000011</c:v>
                </c:pt>
                <c:pt idx="256">
                  <c:v>9.7000000000000011</c:v>
                </c:pt>
                <c:pt idx="257">
                  <c:v>9.7000000000000011</c:v>
                </c:pt>
                <c:pt idx="258">
                  <c:v>9.7000000000000011</c:v>
                </c:pt>
                <c:pt idx="259">
                  <c:v>9.7000000000000011</c:v>
                </c:pt>
                <c:pt idx="260">
                  <c:v>9.7000000000000011</c:v>
                </c:pt>
                <c:pt idx="261">
                  <c:v>9.7000000000000011</c:v>
                </c:pt>
                <c:pt idx="262">
                  <c:v>9.7000000000000011</c:v>
                </c:pt>
                <c:pt idx="263">
                  <c:v>9.7000000000000011</c:v>
                </c:pt>
                <c:pt idx="264">
                  <c:v>9.7000000000000011</c:v>
                </c:pt>
                <c:pt idx="265">
                  <c:v>9.7000000000000011</c:v>
                </c:pt>
                <c:pt idx="266">
                  <c:v>9.7000000000000011</c:v>
                </c:pt>
                <c:pt idx="267">
                  <c:v>9.7000000000000011</c:v>
                </c:pt>
                <c:pt idx="268">
                  <c:v>9.7000000000000011</c:v>
                </c:pt>
                <c:pt idx="269">
                  <c:v>9.7000000000000011</c:v>
                </c:pt>
                <c:pt idx="270">
                  <c:v>9.7000000000000011</c:v>
                </c:pt>
                <c:pt idx="271">
                  <c:v>9.7000000000000011</c:v>
                </c:pt>
                <c:pt idx="272">
                  <c:v>9.7000000000000011</c:v>
                </c:pt>
                <c:pt idx="273">
                  <c:v>9.7000000000000011</c:v>
                </c:pt>
                <c:pt idx="274">
                  <c:v>9.7000000000000011</c:v>
                </c:pt>
                <c:pt idx="275">
                  <c:v>9.7000000000000011</c:v>
                </c:pt>
                <c:pt idx="276">
                  <c:v>9.7000000000000011</c:v>
                </c:pt>
                <c:pt idx="277">
                  <c:v>9.7000000000000011</c:v>
                </c:pt>
                <c:pt idx="278">
                  <c:v>9.7000000000000011</c:v>
                </c:pt>
                <c:pt idx="279">
                  <c:v>9.7000000000000011</c:v>
                </c:pt>
                <c:pt idx="280">
                  <c:v>9.7000000000000011</c:v>
                </c:pt>
                <c:pt idx="281">
                  <c:v>9.7000000000000011</c:v>
                </c:pt>
                <c:pt idx="282">
                  <c:v>9.7000000000000011</c:v>
                </c:pt>
                <c:pt idx="283">
                  <c:v>9.7000000000000011</c:v>
                </c:pt>
                <c:pt idx="284">
                  <c:v>9.7000000000000011</c:v>
                </c:pt>
                <c:pt idx="285">
                  <c:v>9.7000000000000011</c:v>
                </c:pt>
                <c:pt idx="286">
                  <c:v>9.7000000000000011</c:v>
                </c:pt>
                <c:pt idx="287">
                  <c:v>9.7000000000000011</c:v>
                </c:pt>
                <c:pt idx="288">
                  <c:v>9.7000000000000011</c:v>
                </c:pt>
                <c:pt idx="289">
                  <c:v>9.7000000000000011</c:v>
                </c:pt>
                <c:pt idx="290">
                  <c:v>9.7000000000000011</c:v>
                </c:pt>
                <c:pt idx="291">
                  <c:v>9.7000000000000011</c:v>
                </c:pt>
                <c:pt idx="292">
                  <c:v>9.7000000000000011</c:v>
                </c:pt>
                <c:pt idx="293">
                  <c:v>9.7000000000000011</c:v>
                </c:pt>
                <c:pt idx="294">
                  <c:v>9.7000000000000011</c:v>
                </c:pt>
                <c:pt idx="295">
                  <c:v>9.7000000000000011</c:v>
                </c:pt>
                <c:pt idx="296">
                  <c:v>9.7000000000000011</c:v>
                </c:pt>
                <c:pt idx="297">
                  <c:v>9.7000000000000011</c:v>
                </c:pt>
                <c:pt idx="298">
                  <c:v>9.7000000000000011</c:v>
                </c:pt>
                <c:pt idx="299">
                  <c:v>9.7000000000000011</c:v>
                </c:pt>
                <c:pt idx="300">
                  <c:v>9.7000000000000011</c:v>
                </c:pt>
                <c:pt idx="301">
                  <c:v>9.7000000000000011</c:v>
                </c:pt>
                <c:pt idx="302">
                  <c:v>9.7000000000000011</c:v>
                </c:pt>
                <c:pt idx="303">
                  <c:v>9.7000000000000011</c:v>
                </c:pt>
                <c:pt idx="304">
                  <c:v>9.7000000000000011</c:v>
                </c:pt>
                <c:pt idx="305">
                  <c:v>9.7000000000000011</c:v>
                </c:pt>
                <c:pt idx="306">
                  <c:v>9.7000000000000011</c:v>
                </c:pt>
                <c:pt idx="307">
                  <c:v>9.7000000000000011</c:v>
                </c:pt>
                <c:pt idx="308">
                  <c:v>9.7000000000000011</c:v>
                </c:pt>
                <c:pt idx="309">
                  <c:v>9.7000000000000011</c:v>
                </c:pt>
                <c:pt idx="310">
                  <c:v>9.7000000000000011</c:v>
                </c:pt>
                <c:pt idx="311">
                  <c:v>9.7000000000000011</c:v>
                </c:pt>
                <c:pt idx="312">
                  <c:v>9.7000000000000011</c:v>
                </c:pt>
                <c:pt idx="313">
                  <c:v>9.7000000000000011</c:v>
                </c:pt>
                <c:pt idx="314">
                  <c:v>9.7000000000000011</c:v>
                </c:pt>
                <c:pt idx="315">
                  <c:v>9.7000000000000011</c:v>
                </c:pt>
                <c:pt idx="316">
                  <c:v>9.7000000000000011</c:v>
                </c:pt>
                <c:pt idx="317">
                  <c:v>9.7000000000000011</c:v>
                </c:pt>
                <c:pt idx="318">
                  <c:v>9.7000000000000011</c:v>
                </c:pt>
                <c:pt idx="319">
                  <c:v>9.7000000000000011</c:v>
                </c:pt>
                <c:pt idx="320">
                  <c:v>9.7000000000000011</c:v>
                </c:pt>
                <c:pt idx="321">
                  <c:v>9.7000000000000011</c:v>
                </c:pt>
                <c:pt idx="322">
                  <c:v>9.7000000000000011</c:v>
                </c:pt>
                <c:pt idx="323">
                  <c:v>9.7000000000000011</c:v>
                </c:pt>
                <c:pt idx="324">
                  <c:v>9.7000000000000011</c:v>
                </c:pt>
                <c:pt idx="325">
                  <c:v>9.7000000000000011</c:v>
                </c:pt>
                <c:pt idx="326">
                  <c:v>9.7000000000000011</c:v>
                </c:pt>
                <c:pt idx="327">
                  <c:v>9.7000000000000011</c:v>
                </c:pt>
                <c:pt idx="328">
                  <c:v>9.7000000000000011</c:v>
                </c:pt>
                <c:pt idx="329">
                  <c:v>9.7000000000000011</c:v>
                </c:pt>
                <c:pt idx="330">
                  <c:v>9.7000000000000011</c:v>
                </c:pt>
                <c:pt idx="331">
                  <c:v>9.7000000000000011</c:v>
                </c:pt>
                <c:pt idx="332">
                  <c:v>9.7000000000000011</c:v>
                </c:pt>
                <c:pt idx="333">
                  <c:v>9.7000000000000011</c:v>
                </c:pt>
                <c:pt idx="334">
                  <c:v>9.7000000000000011</c:v>
                </c:pt>
                <c:pt idx="335">
                  <c:v>9.7000000000000011</c:v>
                </c:pt>
                <c:pt idx="336">
                  <c:v>9.7000000000000011</c:v>
                </c:pt>
                <c:pt idx="337">
                  <c:v>9.7000000000000011</c:v>
                </c:pt>
                <c:pt idx="338">
                  <c:v>9.7000000000000011</c:v>
                </c:pt>
                <c:pt idx="339">
                  <c:v>9.7000000000000011</c:v>
                </c:pt>
                <c:pt idx="340">
                  <c:v>9.7000000000000011</c:v>
                </c:pt>
                <c:pt idx="341">
                  <c:v>9.7000000000000011</c:v>
                </c:pt>
                <c:pt idx="342">
                  <c:v>9.7000000000000011</c:v>
                </c:pt>
                <c:pt idx="343">
                  <c:v>9.7000000000000011</c:v>
                </c:pt>
                <c:pt idx="344">
                  <c:v>9.7000000000000011</c:v>
                </c:pt>
                <c:pt idx="345">
                  <c:v>9.7000000000000011</c:v>
                </c:pt>
                <c:pt idx="346">
                  <c:v>9.7000000000000011</c:v>
                </c:pt>
                <c:pt idx="347">
                  <c:v>9.7000000000000011</c:v>
                </c:pt>
                <c:pt idx="348">
                  <c:v>9.7000000000000011</c:v>
                </c:pt>
                <c:pt idx="349">
                  <c:v>9.7000000000000011</c:v>
                </c:pt>
                <c:pt idx="350">
                  <c:v>9.7000000000000011</c:v>
                </c:pt>
                <c:pt idx="351">
                  <c:v>9.7000000000000011</c:v>
                </c:pt>
                <c:pt idx="352">
                  <c:v>9.7000000000000011</c:v>
                </c:pt>
                <c:pt idx="353">
                  <c:v>9.7000000000000011</c:v>
                </c:pt>
                <c:pt idx="354">
                  <c:v>9.7000000000000011</c:v>
                </c:pt>
                <c:pt idx="355">
                  <c:v>9.7000000000000011</c:v>
                </c:pt>
                <c:pt idx="356">
                  <c:v>9.7000000000000011</c:v>
                </c:pt>
                <c:pt idx="357">
                  <c:v>9.7000000000000011</c:v>
                </c:pt>
                <c:pt idx="358">
                  <c:v>9.7000000000000011</c:v>
                </c:pt>
                <c:pt idx="359">
                  <c:v>9.7000000000000011</c:v>
                </c:pt>
                <c:pt idx="360">
                  <c:v>9.7000000000000011</c:v>
                </c:pt>
                <c:pt idx="361">
                  <c:v>9.69</c:v>
                </c:pt>
                <c:pt idx="362">
                  <c:v>9.69</c:v>
                </c:pt>
                <c:pt idx="363">
                  <c:v>9.69</c:v>
                </c:pt>
                <c:pt idx="364">
                  <c:v>9.69</c:v>
                </c:pt>
                <c:pt idx="365">
                  <c:v>9.69</c:v>
                </c:pt>
                <c:pt idx="366">
                  <c:v>9.69</c:v>
                </c:pt>
                <c:pt idx="367">
                  <c:v>9.69</c:v>
                </c:pt>
                <c:pt idx="368">
                  <c:v>9.69</c:v>
                </c:pt>
                <c:pt idx="369">
                  <c:v>9.69</c:v>
                </c:pt>
                <c:pt idx="370">
                  <c:v>9.69</c:v>
                </c:pt>
                <c:pt idx="371">
                  <c:v>9.69</c:v>
                </c:pt>
                <c:pt idx="372">
                  <c:v>9.69</c:v>
                </c:pt>
                <c:pt idx="373">
                  <c:v>9.69</c:v>
                </c:pt>
                <c:pt idx="374">
                  <c:v>9.69</c:v>
                </c:pt>
                <c:pt idx="375">
                  <c:v>9.69</c:v>
                </c:pt>
                <c:pt idx="376">
                  <c:v>9.69</c:v>
                </c:pt>
                <c:pt idx="377">
                  <c:v>9.69</c:v>
                </c:pt>
                <c:pt idx="378">
                  <c:v>9.69</c:v>
                </c:pt>
                <c:pt idx="379">
                  <c:v>9.69</c:v>
                </c:pt>
                <c:pt idx="380">
                  <c:v>9.69</c:v>
                </c:pt>
                <c:pt idx="381">
                  <c:v>9.69</c:v>
                </c:pt>
                <c:pt idx="382">
                  <c:v>9.69</c:v>
                </c:pt>
                <c:pt idx="383">
                  <c:v>9.69</c:v>
                </c:pt>
                <c:pt idx="384">
                  <c:v>9.69</c:v>
                </c:pt>
                <c:pt idx="385">
                  <c:v>9.69</c:v>
                </c:pt>
                <c:pt idx="386">
                  <c:v>9.69</c:v>
                </c:pt>
                <c:pt idx="387">
                  <c:v>9.69</c:v>
                </c:pt>
                <c:pt idx="388">
                  <c:v>9.69</c:v>
                </c:pt>
                <c:pt idx="389">
                  <c:v>9.69</c:v>
                </c:pt>
                <c:pt idx="390">
                  <c:v>9.69</c:v>
                </c:pt>
                <c:pt idx="391">
                  <c:v>9.69</c:v>
                </c:pt>
                <c:pt idx="392">
                  <c:v>9.69</c:v>
                </c:pt>
                <c:pt idx="393">
                  <c:v>9.69</c:v>
                </c:pt>
                <c:pt idx="394">
                  <c:v>9.69</c:v>
                </c:pt>
                <c:pt idx="395">
                  <c:v>9.69</c:v>
                </c:pt>
                <c:pt idx="396">
                  <c:v>9.69</c:v>
                </c:pt>
                <c:pt idx="397">
                  <c:v>9.69</c:v>
                </c:pt>
                <c:pt idx="398">
                  <c:v>9.69</c:v>
                </c:pt>
                <c:pt idx="399">
                  <c:v>9.69</c:v>
                </c:pt>
                <c:pt idx="400">
                  <c:v>9.69</c:v>
                </c:pt>
                <c:pt idx="401">
                  <c:v>9.69</c:v>
                </c:pt>
                <c:pt idx="402">
                  <c:v>9.69</c:v>
                </c:pt>
                <c:pt idx="403">
                  <c:v>9.69</c:v>
                </c:pt>
                <c:pt idx="404">
                  <c:v>9.69</c:v>
                </c:pt>
                <c:pt idx="405">
                  <c:v>9.69</c:v>
                </c:pt>
                <c:pt idx="406">
                  <c:v>9.69</c:v>
                </c:pt>
                <c:pt idx="407">
                  <c:v>9.69</c:v>
                </c:pt>
                <c:pt idx="408">
                  <c:v>9.69</c:v>
                </c:pt>
                <c:pt idx="409">
                  <c:v>9.69</c:v>
                </c:pt>
                <c:pt idx="410">
                  <c:v>9.69</c:v>
                </c:pt>
                <c:pt idx="411">
                  <c:v>9.69</c:v>
                </c:pt>
                <c:pt idx="412">
                  <c:v>9.69</c:v>
                </c:pt>
                <c:pt idx="413">
                  <c:v>9.69</c:v>
                </c:pt>
                <c:pt idx="414">
                  <c:v>9.69</c:v>
                </c:pt>
                <c:pt idx="415">
                  <c:v>9.69</c:v>
                </c:pt>
                <c:pt idx="416">
                  <c:v>9.69</c:v>
                </c:pt>
                <c:pt idx="417">
                  <c:v>9.69</c:v>
                </c:pt>
                <c:pt idx="418">
                  <c:v>9.69</c:v>
                </c:pt>
                <c:pt idx="419">
                  <c:v>9.69</c:v>
                </c:pt>
                <c:pt idx="420">
                  <c:v>9.69</c:v>
                </c:pt>
                <c:pt idx="421">
                  <c:v>9.69</c:v>
                </c:pt>
                <c:pt idx="422">
                  <c:v>9.69</c:v>
                </c:pt>
                <c:pt idx="423">
                  <c:v>9.69</c:v>
                </c:pt>
                <c:pt idx="424">
                  <c:v>9.69</c:v>
                </c:pt>
                <c:pt idx="425">
                  <c:v>9.69</c:v>
                </c:pt>
                <c:pt idx="426">
                  <c:v>9.69</c:v>
                </c:pt>
                <c:pt idx="427">
                  <c:v>9.69</c:v>
                </c:pt>
                <c:pt idx="428">
                  <c:v>9.69</c:v>
                </c:pt>
                <c:pt idx="429">
                  <c:v>9.69</c:v>
                </c:pt>
                <c:pt idx="430">
                  <c:v>9.69</c:v>
                </c:pt>
                <c:pt idx="431">
                  <c:v>9.69</c:v>
                </c:pt>
                <c:pt idx="432">
                  <c:v>9.69</c:v>
                </c:pt>
                <c:pt idx="433">
                  <c:v>9.69</c:v>
                </c:pt>
                <c:pt idx="434">
                  <c:v>9.69</c:v>
                </c:pt>
                <c:pt idx="435">
                  <c:v>9.69</c:v>
                </c:pt>
                <c:pt idx="436">
                  <c:v>9.69</c:v>
                </c:pt>
                <c:pt idx="437">
                  <c:v>9.69</c:v>
                </c:pt>
                <c:pt idx="438">
                  <c:v>9.69</c:v>
                </c:pt>
                <c:pt idx="439">
                  <c:v>9.69</c:v>
                </c:pt>
                <c:pt idx="440">
                  <c:v>9.69</c:v>
                </c:pt>
                <c:pt idx="441">
                  <c:v>9.69</c:v>
                </c:pt>
                <c:pt idx="442">
                  <c:v>9.69</c:v>
                </c:pt>
                <c:pt idx="443">
                  <c:v>9.69</c:v>
                </c:pt>
                <c:pt idx="444">
                  <c:v>9.69</c:v>
                </c:pt>
                <c:pt idx="445">
                  <c:v>9.69</c:v>
                </c:pt>
                <c:pt idx="446">
                  <c:v>9.69</c:v>
                </c:pt>
                <c:pt idx="447">
                  <c:v>9.69</c:v>
                </c:pt>
                <c:pt idx="448">
                  <c:v>9.69</c:v>
                </c:pt>
                <c:pt idx="449">
                  <c:v>9.69</c:v>
                </c:pt>
                <c:pt idx="450">
                  <c:v>9.69</c:v>
                </c:pt>
                <c:pt idx="451">
                  <c:v>9.69</c:v>
                </c:pt>
                <c:pt idx="452">
                  <c:v>9.69</c:v>
                </c:pt>
                <c:pt idx="453">
                  <c:v>9.69</c:v>
                </c:pt>
                <c:pt idx="454">
                  <c:v>9.69</c:v>
                </c:pt>
                <c:pt idx="455">
                  <c:v>9.69</c:v>
                </c:pt>
                <c:pt idx="456">
                  <c:v>9.69</c:v>
                </c:pt>
                <c:pt idx="457">
                  <c:v>9.69</c:v>
                </c:pt>
                <c:pt idx="458">
                  <c:v>9.69</c:v>
                </c:pt>
                <c:pt idx="459">
                  <c:v>9.69</c:v>
                </c:pt>
                <c:pt idx="460">
                  <c:v>9.69</c:v>
                </c:pt>
                <c:pt idx="461">
                  <c:v>9.69</c:v>
                </c:pt>
                <c:pt idx="462">
                  <c:v>9.69</c:v>
                </c:pt>
                <c:pt idx="463">
                  <c:v>9.69</c:v>
                </c:pt>
                <c:pt idx="464">
                  <c:v>9.69</c:v>
                </c:pt>
                <c:pt idx="465">
                  <c:v>9.69</c:v>
                </c:pt>
                <c:pt idx="466">
                  <c:v>9.69</c:v>
                </c:pt>
                <c:pt idx="467">
                  <c:v>9.69</c:v>
                </c:pt>
                <c:pt idx="468">
                  <c:v>9.69</c:v>
                </c:pt>
                <c:pt idx="469">
                  <c:v>9.69</c:v>
                </c:pt>
                <c:pt idx="470">
                  <c:v>9.69</c:v>
                </c:pt>
                <c:pt idx="471">
                  <c:v>9.69</c:v>
                </c:pt>
                <c:pt idx="472">
                  <c:v>9.69</c:v>
                </c:pt>
                <c:pt idx="473">
                  <c:v>9.69</c:v>
                </c:pt>
                <c:pt idx="474">
                  <c:v>9.69</c:v>
                </c:pt>
                <c:pt idx="475">
                  <c:v>9.69</c:v>
                </c:pt>
                <c:pt idx="476">
                  <c:v>9.69</c:v>
                </c:pt>
                <c:pt idx="477">
                  <c:v>9.69</c:v>
                </c:pt>
                <c:pt idx="478">
                  <c:v>9.69</c:v>
                </c:pt>
                <c:pt idx="479">
                  <c:v>9.69</c:v>
                </c:pt>
                <c:pt idx="480">
                  <c:v>9.69</c:v>
                </c:pt>
                <c:pt idx="481">
                  <c:v>9.69</c:v>
                </c:pt>
                <c:pt idx="482">
                  <c:v>9.69</c:v>
                </c:pt>
                <c:pt idx="483">
                  <c:v>9.69</c:v>
                </c:pt>
                <c:pt idx="484">
                  <c:v>9.69</c:v>
                </c:pt>
                <c:pt idx="485">
                  <c:v>9.69</c:v>
                </c:pt>
                <c:pt idx="486">
                  <c:v>9.69</c:v>
                </c:pt>
                <c:pt idx="487">
                  <c:v>9.69</c:v>
                </c:pt>
                <c:pt idx="488">
                  <c:v>9.69</c:v>
                </c:pt>
                <c:pt idx="489">
                  <c:v>9.69</c:v>
                </c:pt>
                <c:pt idx="490">
                  <c:v>9.69</c:v>
                </c:pt>
                <c:pt idx="491">
                  <c:v>9.69</c:v>
                </c:pt>
                <c:pt idx="492">
                  <c:v>9.69</c:v>
                </c:pt>
                <c:pt idx="493">
                  <c:v>9.69</c:v>
                </c:pt>
                <c:pt idx="494">
                  <c:v>9.69</c:v>
                </c:pt>
                <c:pt idx="495">
                  <c:v>9.69</c:v>
                </c:pt>
                <c:pt idx="496">
                  <c:v>9.69</c:v>
                </c:pt>
                <c:pt idx="497">
                  <c:v>9.69</c:v>
                </c:pt>
                <c:pt idx="498">
                  <c:v>9.69</c:v>
                </c:pt>
                <c:pt idx="499">
                  <c:v>9.69</c:v>
                </c:pt>
                <c:pt idx="500">
                  <c:v>9.69</c:v>
                </c:pt>
                <c:pt idx="501">
                  <c:v>9.69</c:v>
                </c:pt>
                <c:pt idx="502">
                  <c:v>9.69</c:v>
                </c:pt>
                <c:pt idx="503">
                  <c:v>9.69</c:v>
                </c:pt>
                <c:pt idx="504">
                  <c:v>9.69</c:v>
                </c:pt>
                <c:pt idx="505">
                  <c:v>9.69</c:v>
                </c:pt>
                <c:pt idx="506">
                  <c:v>9.69</c:v>
                </c:pt>
                <c:pt idx="507">
                  <c:v>9.69</c:v>
                </c:pt>
                <c:pt idx="508">
                  <c:v>9.69</c:v>
                </c:pt>
                <c:pt idx="509">
                  <c:v>9.69</c:v>
                </c:pt>
                <c:pt idx="510">
                  <c:v>9.69</c:v>
                </c:pt>
                <c:pt idx="511">
                  <c:v>9.69</c:v>
                </c:pt>
                <c:pt idx="512">
                  <c:v>9.69</c:v>
                </c:pt>
                <c:pt idx="513">
                  <c:v>9.69</c:v>
                </c:pt>
                <c:pt idx="514">
                  <c:v>9.69</c:v>
                </c:pt>
                <c:pt idx="515">
                  <c:v>9.69</c:v>
                </c:pt>
                <c:pt idx="516">
                  <c:v>9.69</c:v>
                </c:pt>
                <c:pt idx="517">
                  <c:v>9.69</c:v>
                </c:pt>
                <c:pt idx="518">
                  <c:v>9.69</c:v>
                </c:pt>
                <c:pt idx="519">
                  <c:v>9.69</c:v>
                </c:pt>
                <c:pt idx="520">
                  <c:v>9.69</c:v>
                </c:pt>
                <c:pt idx="521">
                  <c:v>9.69</c:v>
                </c:pt>
                <c:pt idx="522">
                  <c:v>9.69</c:v>
                </c:pt>
                <c:pt idx="523">
                  <c:v>9.69</c:v>
                </c:pt>
                <c:pt idx="524">
                  <c:v>9.69</c:v>
                </c:pt>
                <c:pt idx="525">
                  <c:v>9.69</c:v>
                </c:pt>
                <c:pt idx="526">
                  <c:v>9.69</c:v>
                </c:pt>
                <c:pt idx="527">
                  <c:v>9.69</c:v>
                </c:pt>
                <c:pt idx="528">
                  <c:v>9.69</c:v>
                </c:pt>
                <c:pt idx="529">
                  <c:v>9.69</c:v>
                </c:pt>
                <c:pt idx="530">
                  <c:v>9.69</c:v>
                </c:pt>
                <c:pt idx="531">
                  <c:v>9.69</c:v>
                </c:pt>
                <c:pt idx="532">
                  <c:v>9.69</c:v>
                </c:pt>
                <c:pt idx="533">
                  <c:v>9.69</c:v>
                </c:pt>
                <c:pt idx="534">
                  <c:v>9.69</c:v>
                </c:pt>
                <c:pt idx="535">
                  <c:v>9.69</c:v>
                </c:pt>
                <c:pt idx="536">
                  <c:v>9.69</c:v>
                </c:pt>
                <c:pt idx="537">
                  <c:v>9.69</c:v>
                </c:pt>
                <c:pt idx="538">
                  <c:v>9.69</c:v>
                </c:pt>
                <c:pt idx="539">
                  <c:v>9.69</c:v>
                </c:pt>
                <c:pt idx="540">
                  <c:v>9.69</c:v>
                </c:pt>
                <c:pt idx="541">
                  <c:v>9.69</c:v>
                </c:pt>
                <c:pt idx="542">
                  <c:v>9.69</c:v>
                </c:pt>
                <c:pt idx="543">
                  <c:v>9.69</c:v>
                </c:pt>
                <c:pt idx="544">
                  <c:v>9.69</c:v>
                </c:pt>
                <c:pt idx="545">
                  <c:v>9.69</c:v>
                </c:pt>
                <c:pt idx="546">
                  <c:v>9.69</c:v>
                </c:pt>
                <c:pt idx="547">
                  <c:v>9.69</c:v>
                </c:pt>
                <c:pt idx="548">
                  <c:v>9.69</c:v>
                </c:pt>
                <c:pt idx="549">
                  <c:v>9.69</c:v>
                </c:pt>
                <c:pt idx="550">
                  <c:v>9.69</c:v>
                </c:pt>
                <c:pt idx="551">
                  <c:v>9.69</c:v>
                </c:pt>
                <c:pt idx="552">
                  <c:v>9.69</c:v>
                </c:pt>
                <c:pt idx="553">
                  <c:v>9.69</c:v>
                </c:pt>
                <c:pt idx="554">
                  <c:v>9.69</c:v>
                </c:pt>
                <c:pt idx="555">
                  <c:v>9.69</c:v>
                </c:pt>
                <c:pt idx="556">
                  <c:v>9.69</c:v>
                </c:pt>
                <c:pt idx="557">
                  <c:v>9.69</c:v>
                </c:pt>
                <c:pt idx="558">
                  <c:v>9.69</c:v>
                </c:pt>
                <c:pt idx="559">
                  <c:v>9.69</c:v>
                </c:pt>
                <c:pt idx="560">
                  <c:v>9.69</c:v>
                </c:pt>
                <c:pt idx="561">
                  <c:v>9.69</c:v>
                </c:pt>
                <c:pt idx="562">
                  <c:v>9.69</c:v>
                </c:pt>
                <c:pt idx="563">
                  <c:v>9.69</c:v>
                </c:pt>
                <c:pt idx="564">
                  <c:v>9.69</c:v>
                </c:pt>
                <c:pt idx="565">
                  <c:v>9.69</c:v>
                </c:pt>
                <c:pt idx="566">
                  <c:v>9.69</c:v>
                </c:pt>
                <c:pt idx="567">
                  <c:v>9.69</c:v>
                </c:pt>
                <c:pt idx="568">
                  <c:v>9.69</c:v>
                </c:pt>
                <c:pt idx="569">
                  <c:v>9.69</c:v>
                </c:pt>
                <c:pt idx="570">
                  <c:v>9.69</c:v>
                </c:pt>
                <c:pt idx="571">
                  <c:v>9.69</c:v>
                </c:pt>
                <c:pt idx="572">
                  <c:v>9.69</c:v>
                </c:pt>
                <c:pt idx="573">
                  <c:v>9.69</c:v>
                </c:pt>
                <c:pt idx="574">
                  <c:v>9.69</c:v>
                </c:pt>
                <c:pt idx="575">
                  <c:v>9.69</c:v>
                </c:pt>
                <c:pt idx="576">
                  <c:v>9.69</c:v>
                </c:pt>
                <c:pt idx="577">
                  <c:v>9.69</c:v>
                </c:pt>
                <c:pt idx="578">
                  <c:v>9.69</c:v>
                </c:pt>
                <c:pt idx="579">
                  <c:v>9.69</c:v>
                </c:pt>
                <c:pt idx="580">
                  <c:v>9.69</c:v>
                </c:pt>
                <c:pt idx="581">
                  <c:v>9.69</c:v>
                </c:pt>
                <c:pt idx="582">
                  <c:v>9.69</c:v>
                </c:pt>
                <c:pt idx="583">
                  <c:v>9.69</c:v>
                </c:pt>
                <c:pt idx="584">
                  <c:v>9.69</c:v>
                </c:pt>
                <c:pt idx="585">
                  <c:v>9.69</c:v>
                </c:pt>
                <c:pt idx="586">
                  <c:v>9.69</c:v>
                </c:pt>
                <c:pt idx="587">
                  <c:v>9.69</c:v>
                </c:pt>
                <c:pt idx="588">
                  <c:v>9.69</c:v>
                </c:pt>
                <c:pt idx="589">
                  <c:v>9.69</c:v>
                </c:pt>
                <c:pt idx="590">
                  <c:v>9.69</c:v>
                </c:pt>
                <c:pt idx="591">
                  <c:v>9.69</c:v>
                </c:pt>
                <c:pt idx="592">
                  <c:v>9.69</c:v>
                </c:pt>
                <c:pt idx="593">
                  <c:v>9.69</c:v>
                </c:pt>
                <c:pt idx="594">
                  <c:v>9.69</c:v>
                </c:pt>
                <c:pt idx="595">
                  <c:v>9.69</c:v>
                </c:pt>
                <c:pt idx="596">
                  <c:v>9.69</c:v>
                </c:pt>
                <c:pt idx="597">
                  <c:v>9.69</c:v>
                </c:pt>
                <c:pt idx="598">
                  <c:v>9.69</c:v>
                </c:pt>
                <c:pt idx="599">
                  <c:v>9.69</c:v>
                </c:pt>
                <c:pt idx="600">
                  <c:v>9.69</c:v>
                </c:pt>
                <c:pt idx="601">
                  <c:v>9.69</c:v>
                </c:pt>
                <c:pt idx="602">
                  <c:v>9.69</c:v>
                </c:pt>
                <c:pt idx="603">
                  <c:v>9.69</c:v>
                </c:pt>
                <c:pt idx="604">
                  <c:v>9.69</c:v>
                </c:pt>
                <c:pt idx="605">
                  <c:v>9.69</c:v>
                </c:pt>
                <c:pt idx="606">
                  <c:v>9.69</c:v>
                </c:pt>
                <c:pt idx="607">
                  <c:v>9.69</c:v>
                </c:pt>
                <c:pt idx="608">
                  <c:v>9.69</c:v>
                </c:pt>
                <c:pt idx="609">
                  <c:v>9.69</c:v>
                </c:pt>
                <c:pt idx="610">
                  <c:v>9.69</c:v>
                </c:pt>
                <c:pt idx="611">
                  <c:v>9.69</c:v>
                </c:pt>
                <c:pt idx="612">
                  <c:v>9.69</c:v>
                </c:pt>
                <c:pt idx="613">
                  <c:v>9.69</c:v>
                </c:pt>
                <c:pt idx="614">
                  <c:v>9.69</c:v>
                </c:pt>
                <c:pt idx="615">
                  <c:v>9.69</c:v>
                </c:pt>
                <c:pt idx="616">
                  <c:v>9.69</c:v>
                </c:pt>
                <c:pt idx="617">
                  <c:v>9.69</c:v>
                </c:pt>
                <c:pt idx="618">
                  <c:v>9.69</c:v>
                </c:pt>
                <c:pt idx="619">
                  <c:v>9.69</c:v>
                </c:pt>
                <c:pt idx="620">
                  <c:v>9.69</c:v>
                </c:pt>
                <c:pt idx="621">
                  <c:v>9.69</c:v>
                </c:pt>
                <c:pt idx="622">
                  <c:v>9.69</c:v>
                </c:pt>
                <c:pt idx="623">
                  <c:v>9.69</c:v>
                </c:pt>
                <c:pt idx="624">
                  <c:v>9.69</c:v>
                </c:pt>
                <c:pt idx="625">
                  <c:v>9.69</c:v>
                </c:pt>
                <c:pt idx="626">
                  <c:v>9.69</c:v>
                </c:pt>
                <c:pt idx="627">
                  <c:v>9.69</c:v>
                </c:pt>
                <c:pt idx="628">
                  <c:v>9.69</c:v>
                </c:pt>
                <c:pt idx="629">
                  <c:v>9.69</c:v>
                </c:pt>
                <c:pt idx="630">
                  <c:v>9.69</c:v>
                </c:pt>
                <c:pt idx="631">
                  <c:v>9.69</c:v>
                </c:pt>
                <c:pt idx="632">
                  <c:v>9.69</c:v>
                </c:pt>
                <c:pt idx="633">
                  <c:v>9.69</c:v>
                </c:pt>
                <c:pt idx="634">
                  <c:v>9.69</c:v>
                </c:pt>
                <c:pt idx="635">
                  <c:v>9.69</c:v>
                </c:pt>
                <c:pt idx="636">
                  <c:v>9.69</c:v>
                </c:pt>
                <c:pt idx="637">
                  <c:v>9.69</c:v>
                </c:pt>
                <c:pt idx="638">
                  <c:v>9.69</c:v>
                </c:pt>
                <c:pt idx="639">
                  <c:v>9.69</c:v>
                </c:pt>
                <c:pt idx="640">
                  <c:v>9.69</c:v>
                </c:pt>
                <c:pt idx="641">
                  <c:v>9.69</c:v>
                </c:pt>
                <c:pt idx="642">
                  <c:v>9.69</c:v>
                </c:pt>
                <c:pt idx="643">
                  <c:v>9.69</c:v>
                </c:pt>
                <c:pt idx="644">
                  <c:v>9.69</c:v>
                </c:pt>
                <c:pt idx="645">
                  <c:v>9.69</c:v>
                </c:pt>
                <c:pt idx="646">
                  <c:v>9.69</c:v>
                </c:pt>
                <c:pt idx="647">
                  <c:v>9.69</c:v>
                </c:pt>
                <c:pt idx="648">
                  <c:v>9.69</c:v>
                </c:pt>
                <c:pt idx="649">
                  <c:v>9.69</c:v>
                </c:pt>
                <c:pt idx="650">
                  <c:v>9.69</c:v>
                </c:pt>
                <c:pt idx="651">
                  <c:v>9.69</c:v>
                </c:pt>
                <c:pt idx="652">
                  <c:v>9.69</c:v>
                </c:pt>
                <c:pt idx="653">
                  <c:v>9.69</c:v>
                </c:pt>
                <c:pt idx="654">
                  <c:v>9.69</c:v>
                </c:pt>
                <c:pt idx="655">
                  <c:v>9.69</c:v>
                </c:pt>
                <c:pt idx="656">
                  <c:v>9.69</c:v>
                </c:pt>
                <c:pt idx="657">
                  <c:v>9.69</c:v>
                </c:pt>
                <c:pt idx="658">
                  <c:v>9.69</c:v>
                </c:pt>
                <c:pt idx="659">
                  <c:v>9.69</c:v>
                </c:pt>
                <c:pt idx="660">
                  <c:v>9.69</c:v>
                </c:pt>
                <c:pt idx="661">
                  <c:v>9.69</c:v>
                </c:pt>
                <c:pt idx="662">
                  <c:v>9.69</c:v>
                </c:pt>
                <c:pt idx="663">
                  <c:v>9.69</c:v>
                </c:pt>
                <c:pt idx="664">
                  <c:v>9.69</c:v>
                </c:pt>
                <c:pt idx="665">
                  <c:v>9.69</c:v>
                </c:pt>
                <c:pt idx="666">
                  <c:v>9.69</c:v>
                </c:pt>
                <c:pt idx="667">
                  <c:v>9.69</c:v>
                </c:pt>
                <c:pt idx="668">
                  <c:v>9.69</c:v>
                </c:pt>
                <c:pt idx="669">
                  <c:v>9.69</c:v>
                </c:pt>
                <c:pt idx="670">
                  <c:v>9.69</c:v>
                </c:pt>
                <c:pt idx="671">
                  <c:v>9.69</c:v>
                </c:pt>
                <c:pt idx="672">
                  <c:v>9.69</c:v>
                </c:pt>
                <c:pt idx="673">
                  <c:v>9.69</c:v>
                </c:pt>
                <c:pt idx="674">
                  <c:v>9.69</c:v>
                </c:pt>
                <c:pt idx="675">
                  <c:v>9.69</c:v>
                </c:pt>
                <c:pt idx="676">
                  <c:v>9.69</c:v>
                </c:pt>
                <c:pt idx="677">
                  <c:v>9.69</c:v>
                </c:pt>
                <c:pt idx="678">
                  <c:v>9.69</c:v>
                </c:pt>
                <c:pt idx="679">
                  <c:v>9.69</c:v>
                </c:pt>
                <c:pt idx="680">
                  <c:v>9.69</c:v>
                </c:pt>
                <c:pt idx="681">
                  <c:v>9.69</c:v>
                </c:pt>
                <c:pt idx="682">
                  <c:v>9.69</c:v>
                </c:pt>
                <c:pt idx="683">
                  <c:v>9.69</c:v>
                </c:pt>
                <c:pt idx="684">
                  <c:v>9.69</c:v>
                </c:pt>
                <c:pt idx="685">
                  <c:v>9.69</c:v>
                </c:pt>
                <c:pt idx="686">
                  <c:v>9.69</c:v>
                </c:pt>
                <c:pt idx="687">
                  <c:v>9.69</c:v>
                </c:pt>
                <c:pt idx="688">
                  <c:v>9.69</c:v>
                </c:pt>
                <c:pt idx="689">
                  <c:v>9.69</c:v>
                </c:pt>
                <c:pt idx="690">
                  <c:v>9.69</c:v>
                </c:pt>
                <c:pt idx="691">
                  <c:v>9.69</c:v>
                </c:pt>
                <c:pt idx="692">
                  <c:v>9.69</c:v>
                </c:pt>
                <c:pt idx="693">
                  <c:v>9.69</c:v>
                </c:pt>
                <c:pt idx="694">
                  <c:v>9.69</c:v>
                </c:pt>
                <c:pt idx="695">
                  <c:v>9.69</c:v>
                </c:pt>
                <c:pt idx="696">
                  <c:v>9.69</c:v>
                </c:pt>
                <c:pt idx="697">
                  <c:v>9.69</c:v>
                </c:pt>
                <c:pt idx="698">
                  <c:v>9.69</c:v>
                </c:pt>
                <c:pt idx="699">
                  <c:v>9.69</c:v>
                </c:pt>
                <c:pt idx="700">
                  <c:v>9.69</c:v>
                </c:pt>
                <c:pt idx="701">
                  <c:v>9.69</c:v>
                </c:pt>
                <c:pt idx="702">
                  <c:v>9.69</c:v>
                </c:pt>
                <c:pt idx="703">
                  <c:v>9.69</c:v>
                </c:pt>
                <c:pt idx="704">
                  <c:v>9.69</c:v>
                </c:pt>
                <c:pt idx="705">
                  <c:v>9.69</c:v>
                </c:pt>
                <c:pt idx="706">
                  <c:v>9.69</c:v>
                </c:pt>
                <c:pt idx="707">
                  <c:v>9.69</c:v>
                </c:pt>
                <c:pt idx="708">
                  <c:v>9.69</c:v>
                </c:pt>
                <c:pt idx="709">
                  <c:v>9.69</c:v>
                </c:pt>
                <c:pt idx="710">
                  <c:v>9.69</c:v>
                </c:pt>
                <c:pt idx="711">
                  <c:v>9.69</c:v>
                </c:pt>
                <c:pt idx="712">
                  <c:v>9.69</c:v>
                </c:pt>
                <c:pt idx="713">
                  <c:v>9.69</c:v>
                </c:pt>
                <c:pt idx="714">
                  <c:v>9.69</c:v>
                </c:pt>
                <c:pt idx="715">
                  <c:v>9.69</c:v>
                </c:pt>
                <c:pt idx="716">
                  <c:v>9.69</c:v>
                </c:pt>
                <c:pt idx="717">
                  <c:v>9.69</c:v>
                </c:pt>
                <c:pt idx="718">
                  <c:v>9.69</c:v>
                </c:pt>
                <c:pt idx="719">
                  <c:v>9.69</c:v>
                </c:pt>
                <c:pt idx="720">
                  <c:v>9.69</c:v>
                </c:pt>
                <c:pt idx="721">
                  <c:v>9.69</c:v>
                </c:pt>
                <c:pt idx="722">
                  <c:v>9.69</c:v>
                </c:pt>
                <c:pt idx="723">
                  <c:v>9.69</c:v>
                </c:pt>
                <c:pt idx="724">
                  <c:v>9.69</c:v>
                </c:pt>
                <c:pt idx="725">
                  <c:v>9.69</c:v>
                </c:pt>
                <c:pt idx="726">
                  <c:v>9.69</c:v>
                </c:pt>
                <c:pt idx="727">
                  <c:v>9.69</c:v>
                </c:pt>
                <c:pt idx="728">
                  <c:v>9.69</c:v>
                </c:pt>
                <c:pt idx="729">
                  <c:v>9.69</c:v>
                </c:pt>
                <c:pt idx="730">
                  <c:v>9.69</c:v>
                </c:pt>
                <c:pt idx="731">
                  <c:v>9.69</c:v>
                </c:pt>
                <c:pt idx="732">
                  <c:v>9.69</c:v>
                </c:pt>
                <c:pt idx="733">
                  <c:v>9.69</c:v>
                </c:pt>
                <c:pt idx="734">
                  <c:v>9.69</c:v>
                </c:pt>
                <c:pt idx="735">
                  <c:v>9.69</c:v>
                </c:pt>
                <c:pt idx="736">
                  <c:v>9.69</c:v>
                </c:pt>
                <c:pt idx="737">
                  <c:v>9.69</c:v>
                </c:pt>
                <c:pt idx="738">
                  <c:v>9.69</c:v>
                </c:pt>
                <c:pt idx="739">
                  <c:v>9.69</c:v>
                </c:pt>
                <c:pt idx="740">
                  <c:v>9.69</c:v>
                </c:pt>
                <c:pt idx="741">
                  <c:v>9.69</c:v>
                </c:pt>
                <c:pt idx="742">
                  <c:v>9.69</c:v>
                </c:pt>
                <c:pt idx="743">
                  <c:v>9.69</c:v>
                </c:pt>
                <c:pt idx="744">
                  <c:v>9.69</c:v>
                </c:pt>
                <c:pt idx="745">
                  <c:v>9.69</c:v>
                </c:pt>
                <c:pt idx="746">
                  <c:v>9.69</c:v>
                </c:pt>
                <c:pt idx="747">
                  <c:v>9.69</c:v>
                </c:pt>
                <c:pt idx="748">
                  <c:v>9.69</c:v>
                </c:pt>
                <c:pt idx="749">
                  <c:v>9.69</c:v>
                </c:pt>
                <c:pt idx="750">
                  <c:v>9.69</c:v>
                </c:pt>
              </c:numCache>
            </c:numRef>
          </c:val>
          <c:smooth val="0"/>
          <c:extLst>
            <c:ext xmlns:c16="http://schemas.microsoft.com/office/drawing/2014/chart" uri="{C3380CC4-5D6E-409C-BE32-E72D297353CC}">
              <c16:uniqueId val="{00000000-F216-4995-A3FE-9464E460B1EF}"/>
            </c:ext>
          </c:extLst>
        </c:ser>
        <c:dLbls>
          <c:showLegendKey val="0"/>
          <c:showVal val="0"/>
          <c:showCatName val="0"/>
          <c:showSerName val="0"/>
          <c:showPercent val="0"/>
          <c:showBubbleSize val="0"/>
        </c:dLbls>
        <c:smooth val="0"/>
        <c:axId val="116712960"/>
        <c:axId val="116714496"/>
      </c:lineChart>
      <c:catAx>
        <c:axId val="116712960"/>
        <c:scaling>
          <c:orientation val="minMax"/>
        </c:scaling>
        <c:delete val="0"/>
        <c:axPos val="b"/>
        <c:numFmt formatCode="General" sourceLinked="0"/>
        <c:majorTickMark val="out"/>
        <c:minorTickMark val="none"/>
        <c:tickLblPos val="nextTo"/>
        <c:crossAx val="116714496"/>
        <c:crosses val="autoZero"/>
        <c:auto val="1"/>
        <c:lblAlgn val="ctr"/>
        <c:lblOffset val="100"/>
        <c:tickLblSkip val="25"/>
        <c:tickMarkSkip val="25"/>
        <c:noMultiLvlLbl val="0"/>
      </c:catAx>
      <c:valAx>
        <c:axId val="116714496"/>
        <c:scaling>
          <c:orientation val="minMax"/>
          <c:max val="50"/>
        </c:scaling>
        <c:delete val="0"/>
        <c:axPos val="l"/>
        <c:majorGridlines/>
        <c:numFmt formatCode="General" sourceLinked="1"/>
        <c:majorTickMark val="out"/>
        <c:minorTickMark val="none"/>
        <c:tickLblPos val="nextTo"/>
        <c:crossAx val="116712960"/>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i-FI" dirty="0"/>
              <a:t>+</a:t>
            </a:r>
            <a:r>
              <a:rPr lang="fi-FI" baseline="0" dirty="0"/>
              <a:t> kunnallisvero</a:t>
            </a:r>
            <a:endParaRPr lang="fi-FI" dirty="0"/>
          </a:p>
        </c:rich>
      </c:tx>
      <c:overlay val="0"/>
    </c:title>
    <c:autoTitleDeleted val="0"/>
    <c:plotArea>
      <c:layout/>
      <c:lineChart>
        <c:grouping val="standard"/>
        <c:varyColors val="0"/>
        <c:ser>
          <c:idx val="2"/>
          <c:order val="0"/>
          <c:tx>
            <c:strRef>
              <c:f>Taul5!$D$3</c:f>
              <c:strCache>
                <c:ptCount val="1"/>
                <c:pt idx="0">
                  <c:v>Tax rate - Municipal tax</c:v>
                </c:pt>
              </c:strCache>
            </c:strRef>
          </c:tx>
          <c:marker>
            <c:symbol val="none"/>
          </c:marker>
          <c:cat>
            <c:strRef>
              <c:f>Taul5!$A$4:$A$754</c:f>
              <c:strCache>
                <c:ptCount val="751"/>
                <c:pt idx="0">
                  <c:v>     0</c:v>
                </c:pt>
                <c:pt idx="1">
                  <c:v>   200</c:v>
                </c:pt>
                <c:pt idx="2">
                  <c:v>   400</c:v>
                </c:pt>
                <c:pt idx="3">
                  <c:v>   600</c:v>
                </c:pt>
                <c:pt idx="4">
                  <c:v>   800</c:v>
                </c:pt>
                <c:pt idx="5">
                  <c:v>  1000</c:v>
                </c:pt>
                <c:pt idx="6">
                  <c:v>  1200</c:v>
                </c:pt>
                <c:pt idx="7">
                  <c:v>  1400</c:v>
                </c:pt>
                <c:pt idx="8">
                  <c:v>  1600</c:v>
                </c:pt>
                <c:pt idx="9">
                  <c:v>  1800</c:v>
                </c:pt>
                <c:pt idx="10">
                  <c:v>  2000</c:v>
                </c:pt>
                <c:pt idx="11">
                  <c:v>  2200</c:v>
                </c:pt>
                <c:pt idx="12">
                  <c:v>  2400</c:v>
                </c:pt>
                <c:pt idx="13">
                  <c:v>  2600</c:v>
                </c:pt>
                <c:pt idx="14">
                  <c:v>  2800</c:v>
                </c:pt>
                <c:pt idx="15">
                  <c:v>  3000</c:v>
                </c:pt>
                <c:pt idx="16">
                  <c:v>  3200</c:v>
                </c:pt>
                <c:pt idx="17">
                  <c:v>  3400</c:v>
                </c:pt>
                <c:pt idx="18">
                  <c:v>  3600</c:v>
                </c:pt>
                <c:pt idx="19">
                  <c:v>  3800</c:v>
                </c:pt>
                <c:pt idx="20">
                  <c:v>  4000</c:v>
                </c:pt>
                <c:pt idx="21">
                  <c:v>  4200</c:v>
                </c:pt>
                <c:pt idx="22">
                  <c:v>  4400</c:v>
                </c:pt>
                <c:pt idx="23">
                  <c:v>  4600</c:v>
                </c:pt>
                <c:pt idx="24">
                  <c:v>  4800</c:v>
                </c:pt>
                <c:pt idx="25">
                  <c:v>  5000</c:v>
                </c:pt>
                <c:pt idx="26">
                  <c:v>  5200</c:v>
                </c:pt>
                <c:pt idx="27">
                  <c:v>  5400</c:v>
                </c:pt>
                <c:pt idx="28">
                  <c:v>  5600</c:v>
                </c:pt>
                <c:pt idx="29">
                  <c:v>  5800</c:v>
                </c:pt>
                <c:pt idx="30">
                  <c:v>  6000</c:v>
                </c:pt>
                <c:pt idx="31">
                  <c:v>  6200</c:v>
                </c:pt>
                <c:pt idx="32">
                  <c:v>  6400</c:v>
                </c:pt>
                <c:pt idx="33">
                  <c:v>  6600</c:v>
                </c:pt>
                <c:pt idx="34">
                  <c:v>  6800</c:v>
                </c:pt>
                <c:pt idx="35">
                  <c:v>  7000</c:v>
                </c:pt>
                <c:pt idx="36">
                  <c:v>  7200</c:v>
                </c:pt>
                <c:pt idx="37">
                  <c:v>  7400</c:v>
                </c:pt>
                <c:pt idx="38">
                  <c:v>  7600</c:v>
                </c:pt>
                <c:pt idx="39">
                  <c:v>  7800</c:v>
                </c:pt>
                <c:pt idx="40">
                  <c:v>  8000</c:v>
                </c:pt>
                <c:pt idx="41">
                  <c:v>  8200</c:v>
                </c:pt>
                <c:pt idx="42">
                  <c:v>  8400</c:v>
                </c:pt>
                <c:pt idx="43">
                  <c:v>  8600</c:v>
                </c:pt>
                <c:pt idx="44">
                  <c:v>  8800</c:v>
                </c:pt>
                <c:pt idx="45">
                  <c:v>  9000</c:v>
                </c:pt>
                <c:pt idx="46">
                  <c:v>  9200</c:v>
                </c:pt>
                <c:pt idx="47">
                  <c:v>  9400</c:v>
                </c:pt>
                <c:pt idx="48">
                  <c:v>  9600</c:v>
                </c:pt>
                <c:pt idx="49">
                  <c:v>  9800</c:v>
                </c:pt>
                <c:pt idx="50">
                  <c:v> 10000</c:v>
                </c:pt>
                <c:pt idx="51">
                  <c:v> 10200</c:v>
                </c:pt>
                <c:pt idx="52">
                  <c:v> 10400</c:v>
                </c:pt>
                <c:pt idx="53">
                  <c:v> 10600</c:v>
                </c:pt>
                <c:pt idx="54">
                  <c:v> 10800</c:v>
                </c:pt>
                <c:pt idx="55">
                  <c:v> 11000</c:v>
                </c:pt>
                <c:pt idx="56">
                  <c:v> 11200</c:v>
                </c:pt>
                <c:pt idx="57">
                  <c:v> 11400</c:v>
                </c:pt>
                <c:pt idx="58">
                  <c:v> 11600</c:v>
                </c:pt>
                <c:pt idx="59">
                  <c:v> 11800</c:v>
                </c:pt>
                <c:pt idx="60">
                  <c:v> 12000</c:v>
                </c:pt>
                <c:pt idx="61">
                  <c:v> 12200</c:v>
                </c:pt>
                <c:pt idx="62">
                  <c:v> 12400</c:v>
                </c:pt>
                <c:pt idx="63">
                  <c:v> 12600</c:v>
                </c:pt>
                <c:pt idx="64">
                  <c:v> 12800</c:v>
                </c:pt>
                <c:pt idx="65">
                  <c:v> 13000</c:v>
                </c:pt>
                <c:pt idx="66">
                  <c:v> 13200</c:v>
                </c:pt>
                <c:pt idx="67">
                  <c:v> 13400</c:v>
                </c:pt>
                <c:pt idx="68">
                  <c:v> 13600</c:v>
                </c:pt>
                <c:pt idx="69">
                  <c:v> 13800</c:v>
                </c:pt>
                <c:pt idx="70">
                  <c:v> 14000</c:v>
                </c:pt>
                <c:pt idx="71">
                  <c:v> 14200</c:v>
                </c:pt>
                <c:pt idx="72">
                  <c:v> 14400</c:v>
                </c:pt>
                <c:pt idx="73">
                  <c:v> 14600</c:v>
                </c:pt>
                <c:pt idx="74">
                  <c:v> 14800</c:v>
                </c:pt>
                <c:pt idx="75">
                  <c:v> 15000</c:v>
                </c:pt>
                <c:pt idx="76">
                  <c:v> 15200</c:v>
                </c:pt>
                <c:pt idx="77">
                  <c:v> 15400</c:v>
                </c:pt>
                <c:pt idx="78">
                  <c:v> 15600</c:v>
                </c:pt>
                <c:pt idx="79">
                  <c:v> 15800</c:v>
                </c:pt>
                <c:pt idx="80">
                  <c:v> 16000</c:v>
                </c:pt>
                <c:pt idx="81">
                  <c:v> 16200</c:v>
                </c:pt>
                <c:pt idx="82">
                  <c:v> 16400</c:v>
                </c:pt>
                <c:pt idx="83">
                  <c:v> 16600</c:v>
                </c:pt>
                <c:pt idx="84">
                  <c:v> 16800</c:v>
                </c:pt>
                <c:pt idx="85">
                  <c:v> 17000</c:v>
                </c:pt>
                <c:pt idx="86">
                  <c:v> 17200</c:v>
                </c:pt>
                <c:pt idx="87">
                  <c:v> 17400</c:v>
                </c:pt>
                <c:pt idx="88">
                  <c:v> 17600</c:v>
                </c:pt>
                <c:pt idx="89">
                  <c:v> 17800</c:v>
                </c:pt>
                <c:pt idx="90">
                  <c:v> 18000</c:v>
                </c:pt>
                <c:pt idx="91">
                  <c:v> 18200</c:v>
                </c:pt>
                <c:pt idx="92">
                  <c:v> 18400</c:v>
                </c:pt>
                <c:pt idx="93">
                  <c:v> 18600</c:v>
                </c:pt>
                <c:pt idx="94">
                  <c:v> 18800</c:v>
                </c:pt>
                <c:pt idx="95">
                  <c:v> 19000</c:v>
                </c:pt>
                <c:pt idx="96">
                  <c:v> 19200</c:v>
                </c:pt>
                <c:pt idx="97">
                  <c:v> 19400</c:v>
                </c:pt>
                <c:pt idx="98">
                  <c:v> 19600</c:v>
                </c:pt>
                <c:pt idx="99">
                  <c:v> 19800</c:v>
                </c:pt>
                <c:pt idx="100">
                  <c:v> 20000</c:v>
                </c:pt>
                <c:pt idx="101">
                  <c:v> 20200</c:v>
                </c:pt>
                <c:pt idx="102">
                  <c:v> 20400</c:v>
                </c:pt>
                <c:pt idx="103">
                  <c:v> 20600</c:v>
                </c:pt>
                <c:pt idx="104">
                  <c:v> 20800</c:v>
                </c:pt>
                <c:pt idx="105">
                  <c:v> 21000</c:v>
                </c:pt>
                <c:pt idx="106">
                  <c:v> 21200</c:v>
                </c:pt>
                <c:pt idx="107">
                  <c:v> 21400</c:v>
                </c:pt>
                <c:pt idx="108">
                  <c:v> 21600</c:v>
                </c:pt>
                <c:pt idx="109">
                  <c:v> 21800</c:v>
                </c:pt>
                <c:pt idx="110">
                  <c:v> 22000</c:v>
                </c:pt>
                <c:pt idx="111">
                  <c:v> 22200</c:v>
                </c:pt>
                <c:pt idx="112">
                  <c:v> 22400</c:v>
                </c:pt>
                <c:pt idx="113">
                  <c:v> 22600</c:v>
                </c:pt>
                <c:pt idx="114">
                  <c:v> 22800</c:v>
                </c:pt>
                <c:pt idx="115">
                  <c:v> 23000</c:v>
                </c:pt>
                <c:pt idx="116">
                  <c:v> 23200</c:v>
                </c:pt>
                <c:pt idx="117">
                  <c:v> 23400</c:v>
                </c:pt>
                <c:pt idx="118">
                  <c:v> 23600</c:v>
                </c:pt>
                <c:pt idx="119">
                  <c:v> 23800</c:v>
                </c:pt>
                <c:pt idx="120">
                  <c:v> 24000</c:v>
                </c:pt>
                <c:pt idx="121">
                  <c:v> 24200</c:v>
                </c:pt>
                <c:pt idx="122">
                  <c:v> 24400</c:v>
                </c:pt>
                <c:pt idx="123">
                  <c:v> 24600</c:v>
                </c:pt>
                <c:pt idx="124">
                  <c:v> 24800</c:v>
                </c:pt>
                <c:pt idx="125">
                  <c:v> 25000</c:v>
                </c:pt>
                <c:pt idx="126">
                  <c:v> 25200</c:v>
                </c:pt>
                <c:pt idx="127">
                  <c:v> 25400</c:v>
                </c:pt>
                <c:pt idx="128">
                  <c:v> 25600</c:v>
                </c:pt>
                <c:pt idx="129">
                  <c:v> 25800</c:v>
                </c:pt>
                <c:pt idx="130">
                  <c:v> 26000</c:v>
                </c:pt>
                <c:pt idx="131">
                  <c:v> 26200</c:v>
                </c:pt>
                <c:pt idx="132">
                  <c:v> 26400</c:v>
                </c:pt>
                <c:pt idx="133">
                  <c:v> 26600</c:v>
                </c:pt>
                <c:pt idx="134">
                  <c:v> 26800</c:v>
                </c:pt>
                <c:pt idx="135">
                  <c:v> 27000</c:v>
                </c:pt>
                <c:pt idx="136">
                  <c:v> 27200</c:v>
                </c:pt>
                <c:pt idx="137">
                  <c:v> 27400</c:v>
                </c:pt>
                <c:pt idx="138">
                  <c:v> 27600</c:v>
                </c:pt>
                <c:pt idx="139">
                  <c:v> 27800</c:v>
                </c:pt>
                <c:pt idx="140">
                  <c:v> 28000</c:v>
                </c:pt>
                <c:pt idx="141">
                  <c:v> 28200</c:v>
                </c:pt>
                <c:pt idx="142">
                  <c:v> 28400</c:v>
                </c:pt>
                <c:pt idx="143">
                  <c:v> 28600</c:v>
                </c:pt>
                <c:pt idx="144">
                  <c:v> 28800</c:v>
                </c:pt>
                <c:pt idx="145">
                  <c:v> 29000</c:v>
                </c:pt>
                <c:pt idx="146">
                  <c:v> 29200</c:v>
                </c:pt>
                <c:pt idx="147">
                  <c:v> 29400</c:v>
                </c:pt>
                <c:pt idx="148">
                  <c:v> 29600</c:v>
                </c:pt>
                <c:pt idx="149">
                  <c:v> 29800</c:v>
                </c:pt>
                <c:pt idx="150">
                  <c:v> 30000</c:v>
                </c:pt>
                <c:pt idx="151">
                  <c:v> 30200</c:v>
                </c:pt>
                <c:pt idx="152">
                  <c:v> 30400</c:v>
                </c:pt>
                <c:pt idx="153">
                  <c:v> 30600</c:v>
                </c:pt>
                <c:pt idx="154">
                  <c:v> 30800</c:v>
                </c:pt>
                <c:pt idx="155">
                  <c:v> 31000</c:v>
                </c:pt>
                <c:pt idx="156">
                  <c:v> 31200</c:v>
                </c:pt>
                <c:pt idx="157">
                  <c:v> 31400</c:v>
                </c:pt>
                <c:pt idx="158">
                  <c:v> 31600</c:v>
                </c:pt>
                <c:pt idx="159">
                  <c:v> 31800</c:v>
                </c:pt>
                <c:pt idx="160">
                  <c:v> 32000</c:v>
                </c:pt>
                <c:pt idx="161">
                  <c:v> 32200</c:v>
                </c:pt>
                <c:pt idx="162">
                  <c:v> 32400</c:v>
                </c:pt>
                <c:pt idx="163">
                  <c:v> 32600</c:v>
                </c:pt>
                <c:pt idx="164">
                  <c:v> 32800</c:v>
                </c:pt>
                <c:pt idx="165">
                  <c:v> 33000</c:v>
                </c:pt>
                <c:pt idx="166">
                  <c:v> 33200</c:v>
                </c:pt>
                <c:pt idx="167">
                  <c:v> 33400</c:v>
                </c:pt>
                <c:pt idx="168">
                  <c:v> 33600</c:v>
                </c:pt>
                <c:pt idx="169">
                  <c:v> 33800</c:v>
                </c:pt>
                <c:pt idx="170">
                  <c:v> 34000</c:v>
                </c:pt>
                <c:pt idx="171">
                  <c:v> 34200</c:v>
                </c:pt>
                <c:pt idx="172">
                  <c:v> 34400</c:v>
                </c:pt>
                <c:pt idx="173">
                  <c:v> 34600</c:v>
                </c:pt>
                <c:pt idx="174">
                  <c:v> 34800</c:v>
                </c:pt>
                <c:pt idx="175">
                  <c:v> 35000</c:v>
                </c:pt>
                <c:pt idx="176">
                  <c:v> 35200</c:v>
                </c:pt>
                <c:pt idx="177">
                  <c:v> 35400</c:v>
                </c:pt>
                <c:pt idx="178">
                  <c:v> 35600</c:v>
                </c:pt>
                <c:pt idx="179">
                  <c:v> 35800</c:v>
                </c:pt>
                <c:pt idx="180">
                  <c:v> 36000</c:v>
                </c:pt>
                <c:pt idx="181">
                  <c:v> 36200</c:v>
                </c:pt>
                <c:pt idx="182">
                  <c:v> 36400</c:v>
                </c:pt>
                <c:pt idx="183">
                  <c:v> 36600</c:v>
                </c:pt>
                <c:pt idx="184">
                  <c:v> 36800</c:v>
                </c:pt>
                <c:pt idx="185">
                  <c:v> 37000</c:v>
                </c:pt>
                <c:pt idx="186">
                  <c:v> 37200</c:v>
                </c:pt>
                <c:pt idx="187">
                  <c:v> 37400</c:v>
                </c:pt>
                <c:pt idx="188">
                  <c:v> 37600</c:v>
                </c:pt>
                <c:pt idx="189">
                  <c:v> 37800</c:v>
                </c:pt>
                <c:pt idx="190">
                  <c:v> 38000</c:v>
                </c:pt>
                <c:pt idx="191">
                  <c:v> 38200</c:v>
                </c:pt>
                <c:pt idx="192">
                  <c:v> 38400</c:v>
                </c:pt>
                <c:pt idx="193">
                  <c:v> 38600</c:v>
                </c:pt>
                <c:pt idx="194">
                  <c:v> 38800</c:v>
                </c:pt>
                <c:pt idx="195">
                  <c:v> 39000</c:v>
                </c:pt>
                <c:pt idx="196">
                  <c:v> 39200</c:v>
                </c:pt>
                <c:pt idx="197">
                  <c:v> 39400</c:v>
                </c:pt>
                <c:pt idx="198">
                  <c:v> 39600</c:v>
                </c:pt>
                <c:pt idx="199">
                  <c:v> 39800</c:v>
                </c:pt>
                <c:pt idx="200">
                  <c:v> 40000</c:v>
                </c:pt>
                <c:pt idx="201">
                  <c:v> 40200</c:v>
                </c:pt>
                <c:pt idx="202">
                  <c:v> 40400</c:v>
                </c:pt>
                <c:pt idx="203">
                  <c:v> 40600</c:v>
                </c:pt>
                <c:pt idx="204">
                  <c:v> 40800</c:v>
                </c:pt>
                <c:pt idx="205">
                  <c:v> 41000</c:v>
                </c:pt>
                <c:pt idx="206">
                  <c:v> 41200</c:v>
                </c:pt>
                <c:pt idx="207">
                  <c:v> 41400</c:v>
                </c:pt>
                <c:pt idx="208">
                  <c:v> 41600</c:v>
                </c:pt>
                <c:pt idx="209">
                  <c:v> 41800</c:v>
                </c:pt>
                <c:pt idx="210">
                  <c:v> 42000</c:v>
                </c:pt>
                <c:pt idx="211">
                  <c:v> 42200</c:v>
                </c:pt>
                <c:pt idx="212">
                  <c:v> 42400</c:v>
                </c:pt>
                <c:pt idx="213">
                  <c:v> 42600</c:v>
                </c:pt>
                <c:pt idx="214">
                  <c:v> 42800</c:v>
                </c:pt>
                <c:pt idx="215">
                  <c:v> 43000</c:v>
                </c:pt>
                <c:pt idx="216">
                  <c:v> 43200</c:v>
                </c:pt>
                <c:pt idx="217">
                  <c:v> 43400</c:v>
                </c:pt>
                <c:pt idx="218">
                  <c:v> 43600</c:v>
                </c:pt>
                <c:pt idx="219">
                  <c:v> 43800</c:v>
                </c:pt>
                <c:pt idx="220">
                  <c:v> 44000</c:v>
                </c:pt>
                <c:pt idx="221">
                  <c:v> 44200</c:v>
                </c:pt>
                <c:pt idx="222">
                  <c:v> 44400</c:v>
                </c:pt>
                <c:pt idx="223">
                  <c:v> 44600</c:v>
                </c:pt>
                <c:pt idx="224">
                  <c:v> 44800</c:v>
                </c:pt>
                <c:pt idx="225">
                  <c:v> 45000</c:v>
                </c:pt>
                <c:pt idx="226">
                  <c:v> 45200</c:v>
                </c:pt>
                <c:pt idx="227">
                  <c:v> 45400</c:v>
                </c:pt>
                <c:pt idx="228">
                  <c:v> 45600</c:v>
                </c:pt>
                <c:pt idx="229">
                  <c:v> 45800</c:v>
                </c:pt>
                <c:pt idx="230">
                  <c:v> 46000</c:v>
                </c:pt>
                <c:pt idx="231">
                  <c:v> 46200</c:v>
                </c:pt>
                <c:pt idx="232">
                  <c:v> 46400</c:v>
                </c:pt>
                <c:pt idx="233">
                  <c:v> 46600</c:v>
                </c:pt>
                <c:pt idx="234">
                  <c:v> 46800</c:v>
                </c:pt>
                <c:pt idx="235">
                  <c:v> 47000</c:v>
                </c:pt>
                <c:pt idx="236">
                  <c:v> 47200</c:v>
                </c:pt>
                <c:pt idx="237">
                  <c:v> 47400</c:v>
                </c:pt>
                <c:pt idx="238">
                  <c:v> 47600</c:v>
                </c:pt>
                <c:pt idx="239">
                  <c:v> 47800</c:v>
                </c:pt>
                <c:pt idx="240">
                  <c:v> 48000</c:v>
                </c:pt>
                <c:pt idx="241">
                  <c:v> 48200</c:v>
                </c:pt>
                <c:pt idx="242">
                  <c:v> 48400</c:v>
                </c:pt>
                <c:pt idx="243">
                  <c:v> 48600</c:v>
                </c:pt>
                <c:pt idx="244">
                  <c:v> 48800</c:v>
                </c:pt>
                <c:pt idx="245">
                  <c:v> 49000</c:v>
                </c:pt>
                <c:pt idx="246">
                  <c:v> 49200</c:v>
                </c:pt>
                <c:pt idx="247">
                  <c:v> 49400</c:v>
                </c:pt>
                <c:pt idx="248">
                  <c:v> 49600</c:v>
                </c:pt>
                <c:pt idx="249">
                  <c:v> 49800</c:v>
                </c:pt>
                <c:pt idx="250">
                  <c:v> 50000</c:v>
                </c:pt>
                <c:pt idx="251">
                  <c:v> 50200</c:v>
                </c:pt>
                <c:pt idx="252">
                  <c:v> 50400</c:v>
                </c:pt>
                <c:pt idx="253">
                  <c:v> 50600</c:v>
                </c:pt>
                <c:pt idx="254">
                  <c:v> 50800</c:v>
                </c:pt>
                <c:pt idx="255">
                  <c:v> 51000</c:v>
                </c:pt>
                <c:pt idx="256">
                  <c:v> 51200</c:v>
                </c:pt>
                <c:pt idx="257">
                  <c:v> 51400</c:v>
                </c:pt>
                <c:pt idx="258">
                  <c:v> 51600</c:v>
                </c:pt>
                <c:pt idx="259">
                  <c:v> 51800</c:v>
                </c:pt>
                <c:pt idx="260">
                  <c:v> 52000</c:v>
                </c:pt>
                <c:pt idx="261">
                  <c:v> 52200</c:v>
                </c:pt>
                <c:pt idx="262">
                  <c:v> 52400</c:v>
                </c:pt>
                <c:pt idx="263">
                  <c:v> 52600</c:v>
                </c:pt>
                <c:pt idx="264">
                  <c:v> 52800</c:v>
                </c:pt>
                <c:pt idx="265">
                  <c:v> 53000</c:v>
                </c:pt>
                <c:pt idx="266">
                  <c:v> 53200</c:v>
                </c:pt>
                <c:pt idx="267">
                  <c:v> 53400</c:v>
                </c:pt>
                <c:pt idx="268">
                  <c:v> 53600</c:v>
                </c:pt>
                <c:pt idx="269">
                  <c:v> 53800</c:v>
                </c:pt>
                <c:pt idx="270">
                  <c:v> 54000</c:v>
                </c:pt>
                <c:pt idx="271">
                  <c:v> 54200</c:v>
                </c:pt>
                <c:pt idx="272">
                  <c:v> 54400</c:v>
                </c:pt>
                <c:pt idx="273">
                  <c:v> 54600</c:v>
                </c:pt>
                <c:pt idx="274">
                  <c:v> 54800</c:v>
                </c:pt>
                <c:pt idx="275">
                  <c:v> 55000</c:v>
                </c:pt>
                <c:pt idx="276">
                  <c:v> 55200</c:v>
                </c:pt>
                <c:pt idx="277">
                  <c:v> 55400</c:v>
                </c:pt>
                <c:pt idx="278">
                  <c:v> 55600</c:v>
                </c:pt>
                <c:pt idx="279">
                  <c:v> 55800</c:v>
                </c:pt>
                <c:pt idx="280">
                  <c:v> 56000</c:v>
                </c:pt>
                <c:pt idx="281">
                  <c:v> 56200</c:v>
                </c:pt>
                <c:pt idx="282">
                  <c:v> 56400</c:v>
                </c:pt>
                <c:pt idx="283">
                  <c:v> 56600</c:v>
                </c:pt>
                <c:pt idx="284">
                  <c:v> 56800</c:v>
                </c:pt>
                <c:pt idx="285">
                  <c:v> 57000</c:v>
                </c:pt>
                <c:pt idx="286">
                  <c:v> 57200</c:v>
                </c:pt>
                <c:pt idx="287">
                  <c:v> 57400</c:v>
                </c:pt>
                <c:pt idx="288">
                  <c:v> 57600</c:v>
                </c:pt>
                <c:pt idx="289">
                  <c:v> 57800</c:v>
                </c:pt>
                <c:pt idx="290">
                  <c:v> 58000</c:v>
                </c:pt>
                <c:pt idx="291">
                  <c:v> 58200</c:v>
                </c:pt>
                <c:pt idx="292">
                  <c:v> 58400</c:v>
                </c:pt>
                <c:pt idx="293">
                  <c:v> 58600</c:v>
                </c:pt>
                <c:pt idx="294">
                  <c:v> 58800</c:v>
                </c:pt>
                <c:pt idx="295">
                  <c:v> 59000</c:v>
                </c:pt>
                <c:pt idx="296">
                  <c:v> 59200</c:v>
                </c:pt>
                <c:pt idx="297">
                  <c:v> 59400</c:v>
                </c:pt>
                <c:pt idx="298">
                  <c:v> 59600</c:v>
                </c:pt>
                <c:pt idx="299">
                  <c:v> 59800</c:v>
                </c:pt>
                <c:pt idx="300">
                  <c:v> 60000</c:v>
                </c:pt>
                <c:pt idx="301">
                  <c:v> 60200</c:v>
                </c:pt>
                <c:pt idx="302">
                  <c:v> 60400</c:v>
                </c:pt>
                <c:pt idx="303">
                  <c:v> 60600</c:v>
                </c:pt>
                <c:pt idx="304">
                  <c:v> 60800</c:v>
                </c:pt>
                <c:pt idx="305">
                  <c:v> 61000</c:v>
                </c:pt>
                <c:pt idx="306">
                  <c:v> 61200</c:v>
                </c:pt>
                <c:pt idx="307">
                  <c:v> 61400</c:v>
                </c:pt>
                <c:pt idx="308">
                  <c:v> 61600</c:v>
                </c:pt>
                <c:pt idx="309">
                  <c:v> 61800</c:v>
                </c:pt>
                <c:pt idx="310">
                  <c:v> 62000</c:v>
                </c:pt>
                <c:pt idx="311">
                  <c:v> 62200</c:v>
                </c:pt>
                <c:pt idx="312">
                  <c:v> 62400</c:v>
                </c:pt>
                <c:pt idx="313">
                  <c:v> 62600</c:v>
                </c:pt>
                <c:pt idx="314">
                  <c:v> 62800</c:v>
                </c:pt>
                <c:pt idx="315">
                  <c:v> 63000</c:v>
                </c:pt>
                <c:pt idx="316">
                  <c:v> 63200</c:v>
                </c:pt>
                <c:pt idx="317">
                  <c:v> 63400</c:v>
                </c:pt>
                <c:pt idx="318">
                  <c:v> 63600</c:v>
                </c:pt>
                <c:pt idx="319">
                  <c:v> 63800</c:v>
                </c:pt>
                <c:pt idx="320">
                  <c:v> 64000</c:v>
                </c:pt>
                <c:pt idx="321">
                  <c:v> 64200</c:v>
                </c:pt>
                <c:pt idx="322">
                  <c:v> 64400</c:v>
                </c:pt>
                <c:pt idx="323">
                  <c:v> 64600</c:v>
                </c:pt>
                <c:pt idx="324">
                  <c:v> 64800</c:v>
                </c:pt>
                <c:pt idx="325">
                  <c:v> 65000</c:v>
                </c:pt>
                <c:pt idx="326">
                  <c:v> 65200</c:v>
                </c:pt>
                <c:pt idx="327">
                  <c:v> 65400</c:v>
                </c:pt>
                <c:pt idx="328">
                  <c:v> 65600</c:v>
                </c:pt>
                <c:pt idx="329">
                  <c:v> 65800</c:v>
                </c:pt>
                <c:pt idx="330">
                  <c:v> 66000</c:v>
                </c:pt>
                <c:pt idx="331">
                  <c:v> 66200</c:v>
                </c:pt>
                <c:pt idx="332">
                  <c:v> 66400</c:v>
                </c:pt>
                <c:pt idx="333">
                  <c:v> 66600</c:v>
                </c:pt>
                <c:pt idx="334">
                  <c:v> 66800</c:v>
                </c:pt>
                <c:pt idx="335">
                  <c:v> 67000</c:v>
                </c:pt>
                <c:pt idx="336">
                  <c:v> 67200</c:v>
                </c:pt>
                <c:pt idx="337">
                  <c:v> 67400</c:v>
                </c:pt>
                <c:pt idx="338">
                  <c:v> 67600</c:v>
                </c:pt>
                <c:pt idx="339">
                  <c:v> 67800</c:v>
                </c:pt>
                <c:pt idx="340">
                  <c:v> 68000</c:v>
                </c:pt>
                <c:pt idx="341">
                  <c:v> 68200</c:v>
                </c:pt>
                <c:pt idx="342">
                  <c:v> 68400</c:v>
                </c:pt>
                <c:pt idx="343">
                  <c:v> 68600</c:v>
                </c:pt>
                <c:pt idx="344">
                  <c:v> 68800</c:v>
                </c:pt>
                <c:pt idx="345">
                  <c:v> 69000</c:v>
                </c:pt>
                <c:pt idx="346">
                  <c:v> 69200</c:v>
                </c:pt>
                <c:pt idx="347">
                  <c:v> 69400</c:v>
                </c:pt>
                <c:pt idx="348">
                  <c:v> 69600</c:v>
                </c:pt>
                <c:pt idx="349">
                  <c:v> 69800</c:v>
                </c:pt>
                <c:pt idx="350">
                  <c:v> 70000</c:v>
                </c:pt>
                <c:pt idx="351">
                  <c:v> 70200</c:v>
                </c:pt>
                <c:pt idx="352">
                  <c:v> 70400</c:v>
                </c:pt>
                <c:pt idx="353">
                  <c:v> 70600</c:v>
                </c:pt>
                <c:pt idx="354">
                  <c:v> 70800</c:v>
                </c:pt>
                <c:pt idx="355">
                  <c:v> 71000</c:v>
                </c:pt>
                <c:pt idx="356">
                  <c:v> 71200</c:v>
                </c:pt>
                <c:pt idx="357">
                  <c:v> 71400</c:v>
                </c:pt>
                <c:pt idx="358">
                  <c:v> 71600</c:v>
                </c:pt>
                <c:pt idx="359">
                  <c:v> 71800</c:v>
                </c:pt>
                <c:pt idx="360">
                  <c:v> 72000</c:v>
                </c:pt>
                <c:pt idx="361">
                  <c:v> 72200</c:v>
                </c:pt>
                <c:pt idx="362">
                  <c:v> 72400</c:v>
                </c:pt>
                <c:pt idx="363">
                  <c:v> 72600</c:v>
                </c:pt>
                <c:pt idx="364">
                  <c:v> 72800</c:v>
                </c:pt>
                <c:pt idx="365">
                  <c:v> 73000</c:v>
                </c:pt>
                <c:pt idx="366">
                  <c:v> 73200</c:v>
                </c:pt>
                <c:pt idx="367">
                  <c:v> 73400</c:v>
                </c:pt>
                <c:pt idx="368">
                  <c:v> 73600</c:v>
                </c:pt>
                <c:pt idx="369">
                  <c:v> 73800</c:v>
                </c:pt>
                <c:pt idx="370">
                  <c:v> 74000</c:v>
                </c:pt>
                <c:pt idx="371">
                  <c:v> 74200</c:v>
                </c:pt>
                <c:pt idx="372">
                  <c:v> 74400</c:v>
                </c:pt>
                <c:pt idx="373">
                  <c:v> 74600</c:v>
                </c:pt>
                <c:pt idx="374">
                  <c:v> 74800</c:v>
                </c:pt>
                <c:pt idx="375">
                  <c:v> 75000</c:v>
                </c:pt>
                <c:pt idx="376">
                  <c:v> 75200</c:v>
                </c:pt>
                <c:pt idx="377">
                  <c:v> 75400</c:v>
                </c:pt>
                <c:pt idx="378">
                  <c:v> 75600</c:v>
                </c:pt>
                <c:pt idx="379">
                  <c:v> 75800</c:v>
                </c:pt>
                <c:pt idx="380">
                  <c:v> 76000</c:v>
                </c:pt>
                <c:pt idx="381">
                  <c:v> 76200</c:v>
                </c:pt>
                <c:pt idx="382">
                  <c:v> 76400</c:v>
                </c:pt>
                <c:pt idx="383">
                  <c:v> 76600</c:v>
                </c:pt>
                <c:pt idx="384">
                  <c:v> 76800</c:v>
                </c:pt>
                <c:pt idx="385">
                  <c:v> 77000</c:v>
                </c:pt>
                <c:pt idx="386">
                  <c:v> 77200</c:v>
                </c:pt>
                <c:pt idx="387">
                  <c:v> 77400</c:v>
                </c:pt>
                <c:pt idx="388">
                  <c:v> 77600</c:v>
                </c:pt>
                <c:pt idx="389">
                  <c:v> 77800</c:v>
                </c:pt>
                <c:pt idx="390">
                  <c:v> 78000</c:v>
                </c:pt>
                <c:pt idx="391">
                  <c:v> 78200</c:v>
                </c:pt>
                <c:pt idx="392">
                  <c:v> 78400</c:v>
                </c:pt>
                <c:pt idx="393">
                  <c:v> 78600</c:v>
                </c:pt>
                <c:pt idx="394">
                  <c:v> 78800</c:v>
                </c:pt>
                <c:pt idx="395">
                  <c:v> 79000</c:v>
                </c:pt>
                <c:pt idx="396">
                  <c:v> 79200</c:v>
                </c:pt>
                <c:pt idx="397">
                  <c:v> 79400</c:v>
                </c:pt>
                <c:pt idx="398">
                  <c:v> 79600</c:v>
                </c:pt>
                <c:pt idx="399">
                  <c:v> 79800</c:v>
                </c:pt>
                <c:pt idx="400">
                  <c:v> 80000</c:v>
                </c:pt>
                <c:pt idx="401">
                  <c:v> 80200</c:v>
                </c:pt>
                <c:pt idx="402">
                  <c:v> 80400</c:v>
                </c:pt>
                <c:pt idx="403">
                  <c:v> 80600</c:v>
                </c:pt>
                <c:pt idx="404">
                  <c:v> 80800</c:v>
                </c:pt>
                <c:pt idx="405">
                  <c:v> 81000</c:v>
                </c:pt>
                <c:pt idx="406">
                  <c:v> 81200</c:v>
                </c:pt>
                <c:pt idx="407">
                  <c:v> 81400</c:v>
                </c:pt>
                <c:pt idx="408">
                  <c:v> 81600</c:v>
                </c:pt>
                <c:pt idx="409">
                  <c:v> 81800</c:v>
                </c:pt>
                <c:pt idx="410">
                  <c:v> 82000</c:v>
                </c:pt>
                <c:pt idx="411">
                  <c:v> 82200</c:v>
                </c:pt>
                <c:pt idx="412">
                  <c:v> 82400</c:v>
                </c:pt>
                <c:pt idx="413">
                  <c:v> 82600</c:v>
                </c:pt>
                <c:pt idx="414">
                  <c:v> 82800</c:v>
                </c:pt>
                <c:pt idx="415">
                  <c:v> 83000</c:v>
                </c:pt>
                <c:pt idx="416">
                  <c:v> 83200</c:v>
                </c:pt>
                <c:pt idx="417">
                  <c:v> 83400</c:v>
                </c:pt>
                <c:pt idx="418">
                  <c:v> 83600</c:v>
                </c:pt>
                <c:pt idx="419">
                  <c:v> 83800</c:v>
                </c:pt>
                <c:pt idx="420">
                  <c:v> 84000</c:v>
                </c:pt>
                <c:pt idx="421">
                  <c:v> 84200</c:v>
                </c:pt>
                <c:pt idx="422">
                  <c:v> 84400</c:v>
                </c:pt>
                <c:pt idx="423">
                  <c:v> 84600</c:v>
                </c:pt>
                <c:pt idx="424">
                  <c:v> 84800</c:v>
                </c:pt>
                <c:pt idx="425">
                  <c:v> 85000</c:v>
                </c:pt>
                <c:pt idx="426">
                  <c:v> 85200</c:v>
                </c:pt>
                <c:pt idx="427">
                  <c:v> 85400</c:v>
                </c:pt>
                <c:pt idx="428">
                  <c:v> 85600</c:v>
                </c:pt>
                <c:pt idx="429">
                  <c:v> 85800</c:v>
                </c:pt>
                <c:pt idx="430">
                  <c:v> 86000</c:v>
                </c:pt>
                <c:pt idx="431">
                  <c:v> 86200</c:v>
                </c:pt>
                <c:pt idx="432">
                  <c:v> 86400</c:v>
                </c:pt>
                <c:pt idx="433">
                  <c:v> 86600</c:v>
                </c:pt>
                <c:pt idx="434">
                  <c:v> 86800</c:v>
                </c:pt>
                <c:pt idx="435">
                  <c:v> 87000</c:v>
                </c:pt>
                <c:pt idx="436">
                  <c:v> 87200</c:v>
                </c:pt>
                <c:pt idx="437">
                  <c:v> 87400</c:v>
                </c:pt>
                <c:pt idx="438">
                  <c:v> 87600</c:v>
                </c:pt>
                <c:pt idx="439">
                  <c:v> 87800</c:v>
                </c:pt>
                <c:pt idx="440">
                  <c:v> 88000</c:v>
                </c:pt>
                <c:pt idx="441">
                  <c:v> 88200</c:v>
                </c:pt>
                <c:pt idx="442">
                  <c:v> 88400</c:v>
                </c:pt>
                <c:pt idx="443">
                  <c:v> 88600</c:v>
                </c:pt>
                <c:pt idx="444">
                  <c:v> 88800</c:v>
                </c:pt>
                <c:pt idx="445">
                  <c:v> 89000</c:v>
                </c:pt>
                <c:pt idx="446">
                  <c:v> 89200</c:v>
                </c:pt>
                <c:pt idx="447">
                  <c:v> 89400</c:v>
                </c:pt>
                <c:pt idx="448">
                  <c:v> 89600</c:v>
                </c:pt>
                <c:pt idx="449">
                  <c:v> 89800</c:v>
                </c:pt>
                <c:pt idx="450">
                  <c:v> 90000</c:v>
                </c:pt>
                <c:pt idx="451">
                  <c:v> 90200</c:v>
                </c:pt>
                <c:pt idx="452">
                  <c:v> 90400</c:v>
                </c:pt>
                <c:pt idx="453">
                  <c:v> 90600</c:v>
                </c:pt>
                <c:pt idx="454">
                  <c:v> 90800</c:v>
                </c:pt>
                <c:pt idx="455">
                  <c:v> 91000</c:v>
                </c:pt>
                <c:pt idx="456">
                  <c:v> 91200</c:v>
                </c:pt>
                <c:pt idx="457">
                  <c:v> 91400</c:v>
                </c:pt>
                <c:pt idx="458">
                  <c:v> 91600</c:v>
                </c:pt>
                <c:pt idx="459">
                  <c:v> 91800</c:v>
                </c:pt>
                <c:pt idx="460">
                  <c:v> 92000</c:v>
                </c:pt>
                <c:pt idx="461">
                  <c:v> 92200</c:v>
                </c:pt>
                <c:pt idx="462">
                  <c:v> 92400</c:v>
                </c:pt>
                <c:pt idx="463">
                  <c:v> 92600</c:v>
                </c:pt>
                <c:pt idx="464">
                  <c:v> 92800</c:v>
                </c:pt>
                <c:pt idx="465">
                  <c:v> 93000</c:v>
                </c:pt>
                <c:pt idx="466">
                  <c:v> 93200</c:v>
                </c:pt>
                <c:pt idx="467">
                  <c:v> 93400</c:v>
                </c:pt>
                <c:pt idx="468">
                  <c:v> 93600</c:v>
                </c:pt>
                <c:pt idx="469">
                  <c:v> 93800</c:v>
                </c:pt>
                <c:pt idx="470">
                  <c:v> 94000</c:v>
                </c:pt>
                <c:pt idx="471">
                  <c:v> 94200</c:v>
                </c:pt>
                <c:pt idx="472">
                  <c:v> 94400</c:v>
                </c:pt>
                <c:pt idx="473">
                  <c:v> 94600</c:v>
                </c:pt>
                <c:pt idx="474">
                  <c:v> 94800</c:v>
                </c:pt>
                <c:pt idx="475">
                  <c:v> 95000</c:v>
                </c:pt>
                <c:pt idx="476">
                  <c:v> 95200</c:v>
                </c:pt>
                <c:pt idx="477">
                  <c:v> 95400</c:v>
                </c:pt>
                <c:pt idx="478">
                  <c:v> 95600</c:v>
                </c:pt>
                <c:pt idx="479">
                  <c:v> 95800</c:v>
                </c:pt>
                <c:pt idx="480">
                  <c:v> 96000</c:v>
                </c:pt>
                <c:pt idx="481">
                  <c:v> 96200</c:v>
                </c:pt>
                <c:pt idx="482">
                  <c:v> 96400</c:v>
                </c:pt>
                <c:pt idx="483">
                  <c:v> 96600</c:v>
                </c:pt>
                <c:pt idx="484">
                  <c:v> 96800</c:v>
                </c:pt>
                <c:pt idx="485">
                  <c:v> 97000</c:v>
                </c:pt>
                <c:pt idx="486">
                  <c:v> 97200</c:v>
                </c:pt>
                <c:pt idx="487">
                  <c:v> 97400</c:v>
                </c:pt>
                <c:pt idx="488">
                  <c:v> 97600</c:v>
                </c:pt>
                <c:pt idx="489">
                  <c:v> 97800</c:v>
                </c:pt>
                <c:pt idx="490">
                  <c:v> 98000</c:v>
                </c:pt>
                <c:pt idx="491">
                  <c:v> 98200</c:v>
                </c:pt>
                <c:pt idx="492">
                  <c:v> 98400</c:v>
                </c:pt>
                <c:pt idx="493">
                  <c:v> 98600</c:v>
                </c:pt>
                <c:pt idx="494">
                  <c:v> 98800</c:v>
                </c:pt>
                <c:pt idx="495">
                  <c:v> 99000</c:v>
                </c:pt>
                <c:pt idx="496">
                  <c:v> 99200</c:v>
                </c:pt>
                <c:pt idx="497">
                  <c:v> 99400</c:v>
                </c:pt>
                <c:pt idx="498">
                  <c:v> 99600</c:v>
                </c:pt>
                <c:pt idx="499">
                  <c:v> 99800</c:v>
                </c:pt>
                <c:pt idx="500">
                  <c:v>100000</c:v>
                </c:pt>
                <c:pt idx="501">
                  <c:v>100200</c:v>
                </c:pt>
                <c:pt idx="502">
                  <c:v>100400</c:v>
                </c:pt>
                <c:pt idx="503">
                  <c:v>100600</c:v>
                </c:pt>
                <c:pt idx="504">
                  <c:v>100800</c:v>
                </c:pt>
                <c:pt idx="505">
                  <c:v>101000</c:v>
                </c:pt>
                <c:pt idx="506">
                  <c:v>101200</c:v>
                </c:pt>
                <c:pt idx="507">
                  <c:v>101400</c:v>
                </c:pt>
                <c:pt idx="508">
                  <c:v>101600</c:v>
                </c:pt>
                <c:pt idx="509">
                  <c:v>101800</c:v>
                </c:pt>
                <c:pt idx="510">
                  <c:v>102000</c:v>
                </c:pt>
                <c:pt idx="511">
                  <c:v>102200</c:v>
                </c:pt>
                <c:pt idx="512">
                  <c:v>102400</c:v>
                </c:pt>
                <c:pt idx="513">
                  <c:v>102600</c:v>
                </c:pt>
                <c:pt idx="514">
                  <c:v>102800</c:v>
                </c:pt>
                <c:pt idx="515">
                  <c:v>103000</c:v>
                </c:pt>
                <c:pt idx="516">
                  <c:v>103200</c:v>
                </c:pt>
                <c:pt idx="517">
                  <c:v>103400</c:v>
                </c:pt>
                <c:pt idx="518">
                  <c:v>103600</c:v>
                </c:pt>
                <c:pt idx="519">
                  <c:v>103800</c:v>
                </c:pt>
                <c:pt idx="520">
                  <c:v>104000</c:v>
                </c:pt>
                <c:pt idx="521">
                  <c:v>104200</c:v>
                </c:pt>
                <c:pt idx="522">
                  <c:v>104400</c:v>
                </c:pt>
                <c:pt idx="523">
                  <c:v>104600</c:v>
                </c:pt>
                <c:pt idx="524">
                  <c:v>104800</c:v>
                </c:pt>
                <c:pt idx="525">
                  <c:v>105000</c:v>
                </c:pt>
                <c:pt idx="526">
                  <c:v>105200</c:v>
                </c:pt>
                <c:pt idx="527">
                  <c:v>105400</c:v>
                </c:pt>
                <c:pt idx="528">
                  <c:v>105600</c:v>
                </c:pt>
                <c:pt idx="529">
                  <c:v>105800</c:v>
                </c:pt>
                <c:pt idx="530">
                  <c:v>106000</c:v>
                </c:pt>
                <c:pt idx="531">
                  <c:v>106200</c:v>
                </c:pt>
                <c:pt idx="532">
                  <c:v>106400</c:v>
                </c:pt>
                <c:pt idx="533">
                  <c:v>106600</c:v>
                </c:pt>
                <c:pt idx="534">
                  <c:v>106800</c:v>
                </c:pt>
                <c:pt idx="535">
                  <c:v>107000</c:v>
                </c:pt>
                <c:pt idx="536">
                  <c:v>107200</c:v>
                </c:pt>
                <c:pt idx="537">
                  <c:v>107400</c:v>
                </c:pt>
                <c:pt idx="538">
                  <c:v>107600</c:v>
                </c:pt>
                <c:pt idx="539">
                  <c:v>107800</c:v>
                </c:pt>
                <c:pt idx="540">
                  <c:v>108000</c:v>
                </c:pt>
                <c:pt idx="541">
                  <c:v>108200</c:v>
                </c:pt>
                <c:pt idx="542">
                  <c:v>108400</c:v>
                </c:pt>
                <c:pt idx="543">
                  <c:v>108600</c:v>
                </c:pt>
                <c:pt idx="544">
                  <c:v>108800</c:v>
                </c:pt>
                <c:pt idx="545">
                  <c:v>109000</c:v>
                </c:pt>
                <c:pt idx="546">
                  <c:v>109200</c:v>
                </c:pt>
                <c:pt idx="547">
                  <c:v>109400</c:v>
                </c:pt>
                <c:pt idx="548">
                  <c:v>109600</c:v>
                </c:pt>
                <c:pt idx="549">
                  <c:v>109800</c:v>
                </c:pt>
                <c:pt idx="550">
                  <c:v>110000</c:v>
                </c:pt>
                <c:pt idx="551">
                  <c:v>110200</c:v>
                </c:pt>
                <c:pt idx="552">
                  <c:v>110400</c:v>
                </c:pt>
                <c:pt idx="553">
                  <c:v>110600</c:v>
                </c:pt>
                <c:pt idx="554">
                  <c:v>110800</c:v>
                </c:pt>
                <c:pt idx="555">
                  <c:v>111000</c:v>
                </c:pt>
                <c:pt idx="556">
                  <c:v>111200</c:v>
                </c:pt>
                <c:pt idx="557">
                  <c:v>111400</c:v>
                </c:pt>
                <c:pt idx="558">
                  <c:v>111600</c:v>
                </c:pt>
                <c:pt idx="559">
                  <c:v>111800</c:v>
                </c:pt>
                <c:pt idx="560">
                  <c:v>112000</c:v>
                </c:pt>
                <c:pt idx="561">
                  <c:v>112200</c:v>
                </c:pt>
                <c:pt idx="562">
                  <c:v>112400</c:v>
                </c:pt>
                <c:pt idx="563">
                  <c:v>112600</c:v>
                </c:pt>
                <c:pt idx="564">
                  <c:v>112800</c:v>
                </c:pt>
                <c:pt idx="565">
                  <c:v>113000</c:v>
                </c:pt>
                <c:pt idx="566">
                  <c:v>113200</c:v>
                </c:pt>
                <c:pt idx="567">
                  <c:v>113400</c:v>
                </c:pt>
                <c:pt idx="568">
                  <c:v>113600</c:v>
                </c:pt>
                <c:pt idx="569">
                  <c:v>113800</c:v>
                </c:pt>
                <c:pt idx="570">
                  <c:v>114000</c:v>
                </c:pt>
                <c:pt idx="571">
                  <c:v>114200</c:v>
                </c:pt>
                <c:pt idx="572">
                  <c:v>114400</c:v>
                </c:pt>
                <c:pt idx="573">
                  <c:v>114600</c:v>
                </c:pt>
                <c:pt idx="574">
                  <c:v>114800</c:v>
                </c:pt>
                <c:pt idx="575">
                  <c:v>115000</c:v>
                </c:pt>
                <c:pt idx="576">
                  <c:v>115200</c:v>
                </c:pt>
                <c:pt idx="577">
                  <c:v>115400</c:v>
                </c:pt>
                <c:pt idx="578">
                  <c:v>115600</c:v>
                </c:pt>
                <c:pt idx="579">
                  <c:v>115800</c:v>
                </c:pt>
                <c:pt idx="580">
                  <c:v>116000</c:v>
                </c:pt>
                <c:pt idx="581">
                  <c:v>116200</c:v>
                </c:pt>
                <c:pt idx="582">
                  <c:v>116400</c:v>
                </c:pt>
                <c:pt idx="583">
                  <c:v>116600</c:v>
                </c:pt>
                <c:pt idx="584">
                  <c:v>116800</c:v>
                </c:pt>
                <c:pt idx="585">
                  <c:v>117000</c:v>
                </c:pt>
                <c:pt idx="586">
                  <c:v>117200</c:v>
                </c:pt>
                <c:pt idx="587">
                  <c:v>117400</c:v>
                </c:pt>
                <c:pt idx="588">
                  <c:v>117600</c:v>
                </c:pt>
                <c:pt idx="589">
                  <c:v>117800</c:v>
                </c:pt>
                <c:pt idx="590">
                  <c:v>118000</c:v>
                </c:pt>
                <c:pt idx="591">
                  <c:v>118200</c:v>
                </c:pt>
                <c:pt idx="592">
                  <c:v>118400</c:v>
                </c:pt>
                <c:pt idx="593">
                  <c:v>118600</c:v>
                </c:pt>
                <c:pt idx="594">
                  <c:v>118800</c:v>
                </c:pt>
                <c:pt idx="595">
                  <c:v>119000</c:v>
                </c:pt>
                <c:pt idx="596">
                  <c:v>119200</c:v>
                </c:pt>
                <c:pt idx="597">
                  <c:v>119400</c:v>
                </c:pt>
                <c:pt idx="598">
                  <c:v>119600</c:v>
                </c:pt>
                <c:pt idx="599">
                  <c:v>119800</c:v>
                </c:pt>
                <c:pt idx="600">
                  <c:v>120000</c:v>
                </c:pt>
                <c:pt idx="601">
                  <c:v>120200</c:v>
                </c:pt>
                <c:pt idx="602">
                  <c:v>120400</c:v>
                </c:pt>
                <c:pt idx="603">
                  <c:v>120600</c:v>
                </c:pt>
                <c:pt idx="604">
                  <c:v>120800</c:v>
                </c:pt>
                <c:pt idx="605">
                  <c:v>121000</c:v>
                </c:pt>
                <c:pt idx="606">
                  <c:v>121200</c:v>
                </c:pt>
                <c:pt idx="607">
                  <c:v>121400</c:v>
                </c:pt>
                <c:pt idx="608">
                  <c:v>121600</c:v>
                </c:pt>
                <c:pt idx="609">
                  <c:v>121800</c:v>
                </c:pt>
                <c:pt idx="610">
                  <c:v>122000</c:v>
                </c:pt>
                <c:pt idx="611">
                  <c:v>122200</c:v>
                </c:pt>
                <c:pt idx="612">
                  <c:v>122400</c:v>
                </c:pt>
                <c:pt idx="613">
                  <c:v>122600</c:v>
                </c:pt>
                <c:pt idx="614">
                  <c:v>122800</c:v>
                </c:pt>
                <c:pt idx="615">
                  <c:v>123000</c:v>
                </c:pt>
                <c:pt idx="616">
                  <c:v>123200</c:v>
                </c:pt>
                <c:pt idx="617">
                  <c:v>123400</c:v>
                </c:pt>
                <c:pt idx="618">
                  <c:v>123600</c:v>
                </c:pt>
                <c:pt idx="619">
                  <c:v>123800</c:v>
                </c:pt>
                <c:pt idx="620">
                  <c:v>124000</c:v>
                </c:pt>
                <c:pt idx="621">
                  <c:v>124200</c:v>
                </c:pt>
                <c:pt idx="622">
                  <c:v>124400</c:v>
                </c:pt>
                <c:pt idx="623">
                  <c:v>124600</c:v>
                </c:pt>
                <c:pt idx="624">
                  <c:v>124800</c:v>
                </c:pt>
                <c:pt idx="625">
                  <c:v>125000</c:v>
                </c:pt>
                <c:pt idx="626">
                  <c:v>125200</c:v>
                </c:pt>
                <c:pt idx="627">
                  <c:v>125400</c:v>
                </c:pt>
                <c:pt idx="628">
                  <c:v>125600</c:v>
                </c:pt>
                <c:pt idx="629">
                  <c:v>125800</c:v>
                </c:pt>
                <c:pt idx="630">
                  <c:v>126000</c:v>
                </c:pt>
                <c:pt idx="631">
                  <c:v>126200</c:v>
                </c:pt>
                <c:pt idx="632">
                  <c:v>126400</c:v>
                </c:pt>
                <c:pt idx="633">
                  <c:v>126600</c:v>
                </c:pt>
                <c:pt idx="634">
                  <c:v>126800</c:v>
                </c:pt>
                <c:pt idx="635">
                  <c:v>127000</c:v>
                </c:pt>
                <c:pt idx="636">
                  <c:v>127200</c:v>
                </c:pt>
                <c:pt idx="637">
                  <c:v>127400</c:v>
                </c:pt>
                <c:pt idx="638">
                  <c:v>127600</c:v>
                </c:pt>
                <c:pt idx="639">
                  <c:v>127800</c:v>
                </c:pt>
                <c:pt idx="640">
                  <c:v>128000</c:v>
                </c:pt>
                <c:pt idx="641">
                  <c:v>128200</c:v>
                </c:pt>
                <c:pt idx="642">
                  <c:v>128400</c:v>
                </c:pt>
                <c:pt idx="643">
                  <c:v>128600</c:v>
                </c:pt>
                <c:pt idx="644">
                  <c:v>128800</c:v>
                </c:pt>
                <c:pt idx="645">
                  <c:v>129000</c:v>
                </c:pt>
                <c:pt idx="646">
                  <c:v>129200</c:v>
                </c:pt>
                <c:pt idx="647">
                  <c:v>129400</c:v>
                </c:pt>
                <c:pt idx="648">
                  <c:v>129600</c:v>
                </c:pt>
                <c:pt idx="649">
                  <c:v>129800</c:v>
                </c:pt>
                <c:pt idx="650">
                  <c:v>130000</c:v>
                </c:pt>
                <c:pt idx="651">
                  <c:v>130200</c:v>
                </c:pt>
                <c:pt idx="652">
                  <c:v>130400</c:v>
                </c:pt>
                <c:pt idx="653">
                  <c:v>130600</c:v>
                </c:pt>
                <c:pt idx="654">
                  <c:v>130800</c:v>
                </c:pt>
                <c:pt idx="655">
                  <c:v>131000</c:v>
                </c:pt>
                <c:pt idx="656">
                  <c:v>131200</c:v>
                </c:pt>
                <c:pt idx="657">
                  <c:v>131400</c:v>
                </c:pt>
                <c:pt idx="658">
                  <c:v>131600</c:v>
                </c:pt>
                <c:pt idx="659">
                  <c:v>131800</c:v>
                </c:pt>
                <c:pt idx="660">
                  <c:v>132000</c:v>
                </c:pt>
                <c:pt idx="661">
                  <c:v>132200</c:v>
                </c:pt>
                <c:pt idx="662">
                  <c:v>132400</c:v>
                </c:pt>
                <c:pt idx="663">
                  <c:v>132600</c:v>
                </c:pt>
                <c:pt idx="664">
                  <c:v>132800</c:v>
                </c:pt>
                <c:pt idx="665">
                  <c:v>133000</c:v>
                </c:pt>
                <c:pt idx="666">
                  <c:v>133200</c:v>
                </c:pt>
                <c:pt idx="667">
                  <c:v>133400</c:v>
                </c:pt>
                <c:pt idx="668">
                  <c:v>133600</c:v>
                </c:pt>
                <c:pt idx="669">
                  <c:v>133800</c:v>
                </c:pt>
                <c:pt idx="670">
                  <c:v>134000</c:v>
                </c:pt>
                <c:pt idx="671">
                  <c:v>134200</c:v>
                </c:pt>
                <c:pt idx="672">
                  <c:v>134400</c:v>
                </c:pt>
                <c:pt idx="673">
                  <c:v>134600</c:v>
                </c:pt>
                <c:pt idx="674">
                  <c:v>134800</c:v>
                </c:pt>
                <c:pt idx="675">
                  <c:v>135000</c:v>
                </c:pt>
                <c:pt idx="676">
                  <c:v>135200</c:v>
                </c:pt>
                <c:pt idx="677">
                  <c:v>135400</c:v>
                </c:pt>
                <c:pt idx="678">
                  <c:v>135600</c:v>
                </c:pt>
                <c:pt idx="679">
                  <c:v>135800</c:v>
                </c:pt>
                <c:pt idx="680">
                  <c:v>136000</c:v>
                </c:pt>
                <c:pt idx="681">
                  <c:v>136200</c:v>
                </c:pt>
                <c:pt idx="682">
                  <c:v>136400</c:v>
                </c:pt>
                <c:pt idx="683">
                  <c:v>136600</c:v>
                </c:pt>
                <c:pt idx="684">
                  <c:v>136800</c:v>
                </c:pt>
                <c:pt idx="685">
                  <c:v>137000</c:v>
                </c:pt>
                <c:pt idx="686">
                  <c:v>137200</c:v>
                </c:pt>
                <c:pt idx="687">
                  <c:v>137400</c:v>
                </c:pt>
                <c:pt idx="688">
                  <c:v>137600</c:v>
                </c:pt>
                <c:pt idx="689">
                  <c:v>137800</c:v>
                </c:pt>
                <c:pt idx="690">
                  <c:v>138000</c:v>
                </c:pt>
                <c:pt idx="691">
                  <c:v>138200</c:v>
                </c:pt>
                <c:pt idx="692">
                  <c:v>138400</c:v>
                </c:pt>
                <c:pt idx="693">
                  <c:v>138600</c:v>
                </c:pt>
                <c:pt idx="694">
                  <c:v>138800</c:v>
                </c:pt>
                <c:pt idx="695">
                  <c:v>139000</c:v>
                </c:pt>
                <c:pt idx="696">
                  <c:v>139200</c:v>
                </c:pt>
                <c:pt idx="697">
                  <c:v>139400</c:v>
                </c:pt>
                <c:pt idx="698">
                  <c:v>139600</c:v>
                </c:pt>
                <c:pt idx="699">
                  <c:v>139800</c:v>
                </c:pt>
                <c:pt idx="700">
                  <c:v>140000</c:v>
                </c:pt>
                <c:pt idx="701">
                  <c:v>140200</c:v>
                </c:pt>
                <c:pt idx="702">
                  <c:v>140400</c:v>
                </c:pt>
                <c:pt idx="703">
                  <c:v>140600</c:v>
                </c:pt>
                <c:pt idx="704">
                  <c:v>140800</c:v>
                </c:pt>
                <c:pt idx="705">
                  <c:v>141000</c:v>
                </c:pt>
                <c:pt idx="706">
                  <c:v>141200</c:v>
                </c:pt>
                <c:pt idx="707">
                  <c:v>141400</c:v>
                </c:pt>
                <c:pt idx="708">
                  <c:v>141600</c:v>
                </c:pt>
                <c:pt idx="709">
                  <c:v>141800</c:v>
                </c:pt>
                <c:pt idx="710">
                  <c:v>142000</c:v>
                </c:pt>
                <c:pt idx="711">
                  <c:v>142200</c:v>
                </c:pt>
                <c:pt idx="712">
                  <c:v>142400</c:v>
                </c:pt>
                <c:pt idx="713">
                  <c:v>142600</c:v>
                </c:pt>
                <c:pt idx="714">
                  <c:v>142800</c:v>
                </c:pt>
                <c:pt idx="715">
                  <c:v>143000</c:v>
                </c:pt>
                <c:pt idx="716">
                  <c:v>143200</c:v>
                </c:pt>
                <c:pt idx="717">
                  <c:v>143400</c:v>
                </c:pt>
                <c:pt idx="718">
                  <c:v>143600</c:v>
                </c:pt>
                <c:pt idx="719">
                  <c:v>143800</c:v>
                </c:pt>
                <c:pt idx="720">
                  <c:v>144000</c:v>
                </c:pt>
                <c:pt idx="721">
                  <c:v>144200</c:v>
                </c:pt>
                <c:pt idx="722">
                  <c:v>144400</c:v>
                </c:pt>
                <c:pt idx="723">
                  <c:v>144600</c:v>
                </c:pt>
                <c:pt idx="724">
                  <c:v>144800</c:v>
                </c:pt>
                <c:pt idx="725">
                  <c:v>145000</c:v>
                </c:pt>
                <c:pt idx="726">
                  <c:v>145200</c:v>
                </c:pt>
                <c:pt idx="727">
                  <c:v>145400</c:v>
                </c:pt>
                <c:pt idx="728">
                  <c:v>145600</c:v>
                </c:pt>
                <c:pt idx="729">
                  <c:v>145800</c:v>
                </c:pt>
                <c:pt idx="730">
                  <c:v>146000</c:v>
                </c:pt>
                <c:pt idx="731">
                  <c:v>146200</c:v>
                </c:pt>
                <c:pt idx="732">
                  <c:v>146400</c:v>
                </c:pt>
                <c:pt idx="733">
                  <c:v>146600</c:v>
                </c:pt>
                <c:pt idx="734">
                  <c:v>146800</c:v>
                </c:pt>
                <c:pt idx="735">
                  <c:v>147000</c:v>
                </c:pt>
                <c:pt idx="736">
                  <c:v>147200</c:v>
                </c:pt>
                <c:pt idx="737">
                  <c:v>147400</c:v>
                </c:pt>
                <c:pt idx="738">
                  <c:v>147600</c:v>
                </c:pt>
                <c:pt idx="739">
                  <c:v>147800</c:v>
                </c:pt>
                <c:pt idx="740">
                  <c:v>148000</c:v>
                </c:pt>
                <c:pt idx="741">
                  <c:v>148200</c:v>
                </c:pt>
                <c:pt idx="742">
                  <c:v>148400</c:v>
                </c:pt>
                <c:pt idx="743">
                  <c:v>148600</c:v>
                </c:pt>
                <c:pt idx="744">
                  <c:v>148800</c:v>
                </c:pt>
                <c:pt idx="745">
                  <c:v>149000</c:v>
                </c:pt>
                <c:pt idx="746">
                  <c:v>149200</c:v>
                </c:pt>
                <c:pt idx="747">
                  <c:v>149400</c:v>
                </c:pt>
                <c:pt idx="748">
                  <c:v>149600</c:v>
                </c:pt>
                <c:pt idx="749">
                  <c:v>149800</c:v>
                </c:pt>
                <c:pt idx="750">
                  <c:v>150000</c:v>
                </c:pt>
              </c:strCache>
            </c:strRef>
          </c:cat>
          <c:val>
            <c:numRef>
              <c:f>Taul5!$D$4:$D$754</c:f>
              <c:numCache>
                <c:formatCode>General</c:formatCode>
                <c:ptCount val="751"/>
                <c:pt idx="0">
                  <c:v>0</c:v>
                </c:pt>
                <c:pt idx="1">
                  <c:v>28.110000000000031</c:v>
                </c:pt>
                <c:pt idx="2">
                  <c:v>28.110000000000031</c:v>
                </c:pt>
                <c:pt idx="3">
                  <c:v>28.110000000000031</c:v>
                </c:pt>
                <c:pt idx="4">
                  <c:v>28.110000000000031</c:v>
                </c:pt>
                <c:pt idx="5">
                  <c:v>28.110000000000031</c:v>
                </c:pt>
                <c:pt idx="6">
                  <c:v>28.110000000000031</c:v>
                </c:pt>
                <c:pt idx="7">
                  <c:v>28.110000000000031</c:v>
                </c:pt>
                <c:pt idx="8">
                  <c:v>28.110000000000031</c:v>
                </c:pt>
                <c:pt idx="9">
                  <c:v>28.110000000000031</c:v>
                </c:pt>
                <c:pt idx="10">
                  <c:v>28.110000000000031</c:v>
                </c:pt>
                <c:pt idx="11">
                  <c:v>28.110000000000031</c:v>
                </c:pt>
                <c:pt idx="12">
                  <c:v>28.110000000000031</c:v>
                </c:pt>
                <c:pt idx="13">
                  <c:v>28.110000000000031</c:v>
                </c:pt>
                <c:pt idx="14">
                  <c:v>28.110000000000031</c:v>
                </c:pt>
                <c:pt idx="15">
                  <c:v>28.110000000000031</c:v>
                </c:pt>
                <c:pt idx="16">
                  <c:v>28.110000000000031</c:v>
                </c:pt>
                <c:pt idx="17">
                  <c:v>28.110000000000031</c:v>
                </c:pt>
                <c:pt idx="18">
                  <c:v>28.110000000000031</c:v>
                </c:pt>
                <c:pt idx="19">
                  <c:v>28.110000000000031</c:v>
                </c:pt>
                <c:pt idx="20">
                  <c:v>28.110000000000031</c:v>
                </c:pt>
                <c:pt idx="21">
                  <c:v>28.110000000000031</c:v>
                </c:pt>
                <c:pt idx="22">
                  <c:v>28.110000000000031</c:v>
                </c:pt>
                <c:pt idx="23">
                  <c:v>28.110000000000031</c:v>
                </c:pt>
                <c:pt idx="24">
                  <c:v>28.110000000000031</c:v>
                </c:pt>
                <c:pt idx="25">
                  <c:v>28.110000000000031</c:v>
                </c:pt>
                <c:pt idx="26">
                  <c:v>28.110000000000031</c:v>
                </c:pt>
                <c:pt idx="27">
                  <c:v>28.110000000000031</c:v>
                </c:pt>
                <c:pt idx="28">
                  <c:v>28.110000000000031</c:v>
                </c:pt>
                <c:pt idx="29">
                  <c:v>28.110000000000031</c:v>
                </c:pt>
                <c:pt idx="30">
                  <c:v>28.110000000000031</c:v>
                </c:pt>
                <c:pt idx="31">
                  <c:v>28.110000000000031</c:v>
                </c:pt>
                <c:pt idx="32">
                  <c:v>28.110000000000031</c:v>
                </c:pt>
                <c:pt idx="33">
                  <c:v>28.110000000000031</c:v>
                </c:pt>
                <c:pt idx="34">
                  <c:v>28.110000000000031</c:v>
                </c:pt>
                <c:pt idx="35">
                  <c:v>28.110000000000031</c:v>
                </c:pt>
                <c:pt idx="36">
                  <c:v>28.110000000000031</c:v>
                </c:pt>
                <c:pt idx="37">
                  <c:v>28.110000000000031</c:v>
                </c:pt>
                <c:pt idx="38">
                  <c:v>28.110000000000031</c:v>
                </c:pt>
                <c:pt idx="39">
                  <c:v>28.110000000000031</c:v>
                </c:pt>
                <c:pt idx="40">
                  <c:v>28.110000000000031</c:v>
                </c:pt>
                <c:pt idx="41">
                  <c:v>28.110000000000031</c:v>
                </c:pt>
                <c:pt idx="42">
                  <c:v>28.110000000000031</c:v>
                </c:pt>
                <c:pt idx="43">
                  <c:v>28.110000000000031</c:v>
                </c:pt>
                <c:pt idx="44">
                  <c:v>28.110000000000031</c:v>
                </c:pt>
                <c:pt idx="45">
                  <c:v>28.110000000000031</c:v>
                </c:pt>
                <c:pt idx="46">
                  <c:v>28.110000000000031</c:v>
                </c:pt>
                <c:pt idx="47">
                  <c:v>28.110000000000031</c:v>
                </c:pt>
                <c:pt idx="48">
                  <c:v>28.110000000000031</c:v>
                </c:pt>
                <c:pt idx="49">
                  <c:v>28.110000000000031</c:v>
                </c:pt>
                <c:pt idx="50">
                  <c:v>28.110000000000031</c:v>
                </c:pt>
                <c:pt idx="51">
                  <c:v>28.110000000000031</c:v>
                </c:pt>
                <c:pt idx="52">
                  <c:v>28.110000000000031</c:v>
                </c:pt>
                <c:pt idx="53">
                  <c:v>28.110000000000031</c:v>
                </c:pt>
                <c:pt idx="54">
                  <c:v>28.110000000000031</c:v>
                </c:pt>
                <c:pt idx="55">
                  <c:v>28.110000000000031</c:v>
                </c:pt>
                <c:pt idx="56">
                  <c:v>28.110000000000031</c:v>
                </c:pt>
                <c:pt idx="57">
                  <c:v>28.110000000000031</c:v>
                </c:pt>
                <c:pt idx="58">
                  <c:v>28.110000000000031</c:v>
                </c:pt>
                <c:pt idx="59">
                  <c:v>28.110000000000031</c:v>
                </c:pt>
                <c:pt idx="60">
                  <c:v>28.110000000000031</c:v>
                </c:pt>
                <c:pt idx="61">
                  <c:v>28.110000000000031</c:v>
                </c:pt>
                <c:pt idx="62">
                  <c:v>28.110000000000031</c:v>
                </c:pt>
                <c:pt idx="63">
                  <c:v>28.110000000000031</c:v>
                </c:pt>
                <c:pt idx="64">
                  <c:v>28.110000000000031</c:v>
                </c:pt>
                <c:pt idx="65">
                  <c:v>28.110000000000031</c:v>
                </c:pt>
                <c:pt idx="66">
                  <c:v>28.110000000000031</c:v>
                </c:pt>
                <c:pt idx="67">
                  <c:v>28.110000000000031</c:v>
                </c:pt>
                <c:pt idx="68">
                  <c:v>28.110000000000031</c:v>
                </c:pt>
                <c:pt idx="69">
                  <c:v>28.110000000000031</c:v>
                </c:pt>
                <c:pt idx="70">
                  <c:v>28.110000000000031</c:v>
                </c:pt>
                <c:pt idx="71">
                  <c:v>28.110000000000031</c:v>
                </c:pt>
                <c:pt idx="72">
                  <c:v>28.110000000000031</c:v>
                </c:pt>
                <c:pt idx="73">
                  <c:v>28.110000000000031</c:v>
                </c:pt>
                <c:pt idx="74">
                  <c:v>28.110000000000031</c:v>
                </c:pt>
                <c:pt idx="75">
                  <c:v>28.110000000000031</c:v>
                </c:pt>
                <c:pt idx="76">
                  <c:v>28.110000000000031</c:v>
                </c:pt>
                <c:pt idx="77">
                  <c:v>28.110000000000031</c:v>
                </c:pt>
                <c:pt idx="78">
                  <c:v>28.110000000000031</c:v>
                </c:pt>
                <c:pt idx="79">
                  <c:v>28.110000000000031</c:v>
                </c:pt>
                <c:pt idx="80">
                  <c:v>28.110000000000031</c:v>
                </c:pt>
                <c:pt idx="81">
                  <c:v>28.110000000000031</c:v>
                </c:pt>
                <c:pt idx="82">
                  <c:v>28.110000000000031</c:v>
                </c:pt>
                <c:pt idx="83">
                  <c:v>28.110000000000031</c:v>
                </c:pt>
                <c:pt idx="84">
                  <c:v>28.110000000000031</c:v>
                </c:pt>
                <c:pt idx="85">
                  <c:v>28.110000000000031</c:v>
                </c:pt>
                <c:pt idx="86">
                  <c:v>28.110000000000031</c:v>
                </c:pt>
                <c:pt idx="87">
                  <c:v>28.110000000000031</c:v>
                </c:pt>
                <c:pt idx="88">
                  <c:v>28.110000000000031</c:v>
                </c:pt>
                <c:pt idx="89">
                  <c:v>28.150000000000031</c:v>
                </c:pt>
                <c:pt idx="90">
                  <c:v>28.150000000000031</c:v>
                </c:pt>
                <c:pt idx="91">
                  <c:v>28.150000000000031</c:v>
                </c:pt>
                <c:pt idx="92">
                  <c:v>28.150000000000031</c:v>
                </c:pt>
                <c:pt idx="93">
                  <c:v>28.150000000000031</c:v>
                </c:pt>
                <c:pt idx="94">
                  <c:v>28.150000000000031</c:v>
                </c:pt>
                <c:pt idx="95">
                  <c:v>28.150000000000031</c:v>
                </c:pt>
                <c:pt idx="96">
                  <c:v>28.150000000000031</c:v>
                </c:pt>
                <c:pt idx="97">
                  <c:v>28.150000000000031</c:v>
                </c:pt>
                <c:pt idx="98">
                  <c:v>28.150000000000031</c:v>
                </c:pt>
                <c:pt idx="99">
                  <c:v>28.150000000000031</c:v>
                </c:pt>
                <c:pt idx="100">
                  <c:v>28.150000000000031</c:v>
                </c:pt>
                <c:pt idx="101">
                  <c:v>28.150000000000031</c:v>
                </c:pt>
                <c:pt idx="102">
                  <c:v>28.150000000000031</c:v>
                </c:pt>
                <c:pt idx="103">
                  <c:v>28.150000000000031</c:v>
                </c:pt>
                <c:pt idx="104">
                  <c:v>28.150000000000031</c:v>
                </c:pt>
                <c:pt idx="105">
                  <c:v>28.150000000000031</c:v>
                </c:pt>
                <c:pt idx="106">
                  <c:v>28.150000000000031</c:v>
                </c:pt>
                <c:pt idx="107">
                  <c:v>28.150000000000031</c:v>
                </c:pt>
                <c:pt idx="108">
                  <c:v>28.150000000000031</c:v>
                </c:pt>
                <c:pt idx="109">
                  <c:v>28.150000000000031</c:v>
                </c:pt>
                <c:pt idx="110">
                  <c:v>28.150000000000031</c:v>
                </c:pt>
                <c:pt idx="111">
                  <c:v>28.150000000000031</c:v>
                </c:pt>
                <c:pt idx="112">
                  <c:v>28.150000000000031</c:v>
                </c:pt>
                <c:pt idx="113">
                  <c:v>28.14</c:v>
                </c:pt>
                <c:pt idx="114">
                  <c:v>28.14</c:v>
                </c:pt>
                <c:pt idx="115">
                  <c:v>28.14</c:v>
                </c:pt>
                <c:pt idx="116">
                  <c:v>28.14</c:v>
                </c:pt>
                <c:pt idx="117">
                  <c:v>28.14</c:v>
                </c:pt>
                <c:pt idx="118">
                  <c:v>28.14</c:v>
                </c:pt>
                <c:pt idx="119">
                  <c:v>28.14</c:v>
                </c:pt>
                <c:pt idx="120">
                  <c:v>28.14</c:v>
                </c:pt>
                <c:pt idx="121">
                  <c:v>28.14</c:v>
                </c:pt>
                <c:pt idx="122">
                  <c:v>28.14</c:v>
                </c:pt>
                <c:pt idx="123">
                  <c:v>28.14</c:v>
                </c:pt>
                <c:pt idx="124">
                  <c:v>28.14</c:v>
                </c:pt>
                <c:pt idx="125">
                  <c:v>28.14</c:v>
                </c:pt>
                <c:pt idx="126">
                  <c:v>28.14</c:v>
                </c:pt>
                <c:pt idx="127">
                  <c:v>28.14</c:v>
                </c:pt>
                <c:pt idx="128">
                  <c:v>28.14</c:v>
                </c:pt>
                <c:pt idx="129">
                  <c:v>28.14</c:v>
                </c:pt>
                <c:pt idx="130">
                  <c:v>28.14</c:v>
                </c:pt>
                <c:pt idx="131">
                  <c:v>28.14</c:v>
                </c:pt>
                <c:pt idx="132">
                  <c:v>28.14</c:v>
                </c:pt>
                <c:pt idx="133">
                  <c:v>28.14</c:v>
                </c:pt>
                <c:pt idx="134">
                  <c:v>28.14</c:v>
                </c:pt>
                <c:pt idx="135">
                  <c:v>28.14</c:v>
                </c:pt>
                <c:pt idx="136">
                  <c:v>28.14</c:v>
                </c:pt>
                <c:pt idx="137">
                  <c:v>28.14</c:v>
                </c:pt>
                <c:pt idx="138">
                  <c:v>28.14</c:v>
                </c:pt>
                <c:pt idx="139">
                  <c:v>28.14</c:v>
                </c:pt>
                <c:pt idx="140">
                  <c:v>28.14</c:v>
                </c:pt>
                <c:pt idx="141">
                  <c:v>28.14</c:v>
                </c:pt>
                <c:pt idx="142">
                  <c:v>28.14</c:v>
                </c:pt>
                <c:pt idx="143">
                  <c:v>28.14</c:v>
                </c:pt>
                <c:pt idx="144">
                  <c:v>28.14</c:v>
                </c:pt>
                <c:pt idx="145">
                  <c:v>28.14</c:v>
                </c:pt>
                <c:pt idx="146">
                  <c:v>28.14</c:v>
                </c:pt>
                <c:pt idx="147">
                  <c:v>28.14</c:v>
                </c:pt>
                <c:pt idx="148">
                  <c:v>28.14</c:v>
                </c:pt>
                <c:pt idx="149">
                  <c:v>28.14</c:v>
                </c:pt>
                <c:pt idx="150">
                  <c:v>28.14</c:v>
                </c:pt>
                <c:pt idx="151">
                  <c:v>28.14</c:v>
                </c:pt>
                <c:pt idx="152">
                  <c:v>28.14</c:v>
                </c:pt>
                <c:pt idx="153">
                  <c:v>28.14</c:v>
                </c:pt>
                <c:pt idx="154">
                  <c:v>28.14</c:v>
                </c:pt>
                <c:pt idx="155">
                  <c:v>28.14</c:v>
                </c:pt>
                <c:pt idx="156">
                  <c:v>28.130000000000031</c:v>
                </c:pt>
                <c:pt idx="157">
                  <c:v>28.130000000000031</c:v>
                </c:pt>
                <c:pt idx="158">
                  <c:v>28.130000000000031</c:v>
                </c:pt>
                <c:pt idx="159">
                  <c:v>28.130000000000031</c:v>
                </c:pt>
                <c:pt idx="160">
                  <c:v>28.130000000000031</c:v>
                </c:pt>
                <c:pt idx="161">
                  <c:v>28.130000000000031</c:v>
                </c:pt>
                <c:pt idx="162">
                  <c:v>28.130000000000031</c:v>
                </c:pt>
                <c:pt idx="163">
                  <c:v>28.130000000000031</c:v>
                </c:pt>
                <c:pt idx="164">
                  <c:v>28.130000000000031</c:v>
                </c:pt>
                <c:pt idx="165">
                  <c:v>28.130000000000031</c:v>
                </c:pt>
                <c:pt idx="166">
                  <c:v>28.130000000000031</c:v>
                </c:pt>
                <c:pt idx="167">
                  <c:v>28.130000000000031</c:v>
                </c:pt>
                <c:pt idx="168">
                  <c:v>28.130000000000031</c:v>
                </c:pt>
                <c:pt idx="169">
                  <c:v>28.130000000000031</c:v>
                </c:pt>
                <c:pt idx="170">
                  <c:v>28.130000000000031</c:v>
                </c:pt>
                <c:pt idx="171">
                  <c:v>28.130000000000031</c:v>
                </c:pt>
                <c:pt idx="172">
                  <c:v>28.130000000000031</c:v>
                </c:pt>
                <c:pt idx="173">
                  <c:v>28.130000000000031</c:v>
                </c:pt>
                <c:pt idx="174">
                  <c:v>28.130000000000031</c:v>
                </c:pt>
                <c:pt idx="175">
                  <c:v>28.130000000000031</c:v>
                </c:pt>
                <c:pt idx="176">
                  <c:v>28.130000000000031</c:v>
                </c:pt>
                <c:pt idx="177">
                  <c:v>28.130000000000031</c:v>
                </c:pt>
                <c:pt idx="178">
                  <c:v>28.130000000000031</c:v>
                </c:pt>
                <c:pt idx="179">
                  <c:v>28.130000000000031</c:v>
                </c:pt>
                <c:pt idx="180">
                  <c:v>28.130000000000031</c:v>
                </c:pt>
                <c:pt idx="181">
                  <c:v>28.130000000000031</c:v>
                </c:pt>
                <c:pt idx="182">
                  <c:v>28.130000000000031</c:v>
                </c:pt>
                <c:pt idx="183">
                  <c:v>28.130000000000031</c:v>
                </c:pt>
                <c:pt idx="184">
                  <c:v>28.130000000000031</c:v>
                </c:pt>
                <c:pt idx="185">
                  <c:v>28.130000000000031</c:v>
                </c:pt>
                <c:pt idx="186">
                  <c:v>28.130000000000031</c:v>
                </c:pt>
                <c:pt idx="187">
                  <c:v>28.130000000000031</c:v>
                </c:pt>
                <c:pt idx="188">
                  <c:v>28.130000000000031</c:v>
                </c:pt>
                <c:pt idx="189">
                  <c:v>28.130000000000031</c:v>
                </c:pt>
                <c:pt idx="190">
                  <c:v>28.130000000000031</c:v>
                </c:pt>
                <c:pt idx="191">
                  <c:v>28.130000000000031</c:v>
                </c:pt>
                <c:pt idx="192">
                  <c:v>28.130000000000031</c:v>
                </c:pt>
                <c:pt idx="193">
                  <c:v>28.130000000000031</c:v>
                </c:pt>
                <c:pt idx="194">
                  <c:v>28.130000000000031</c:v>
                </c:pt>
                <c:pt idx="195">
                  <c:v>28.130000000000031</c:v>
                </c:pt>
                <c:pt idx="196">
                  <c:v>28.130000000000031</c:v>
                </c:pt>
                <c:pt idx="197">
                  <c:v>28.130000000000031</c:v>
                </c:pt>
                <c:pt idx="198">
                  <c:v>28.130000000000031</c:v>
                </c:pt>
                <c:pt idx="199">
                  <c:v>28.130000000000031</c:v>
                </c:pt>
                <c:pt idx="200">
                  <c:v>28.130000000000031</c:v>
                </c:pt>
                <c:pt idx="201">
                  <c:v>28.130000000000031</c:v>
                </c:pt>
                <c:pt idx="202">
                  <c:v>28.130000000000031</c:v>
                </c:pt>
                <c:pt idx="203">
                  <c:v>28.130000000000031</c:v>
                </c:pt>
                <c:pt idx="204">
                  <c:v>28.130000000000031</c:v>
                </c:pt>
                <c:pt idx="205">
                  <c:v>28.130000000000031</c:v>
                </c:pt>
                <c:pt idx="206">
                  <c:v>28.130000000000031</c:v>
                </c:pt>
                <c:pt idx="207">
                  <c:v>28.130000000000031</c:v>
                </c:pt>
                <c:pt idx="208">
                  <c:v>28.130000000000031</c:v>
                </c:pt>
                <c:pt idx="209">
                  <c:v>28.130000000000031</c:v>
                </c:pt>
                <c:pt idx="210">
                  <c:v>28.130000000000031</c:v>
                </c:pt>
                <c:pt idx="211">
                  <c:v>28.130000000000031</c:v>
                </c:pt>
                <c:pt idx="212">
                  <c:v>28.130000000000031</c:v>
                </c:pt>
                <c:pt idx="213">
                  <c:v>28.130000000000031</c:v>
                </c:pt>
                <c:pt idx="214">
                  <c:v>28.130000000000031</c:v>
                </c:pt>
                <c:pt idx="215">
                  <c:v>28.130000000000031</c:v>
                </c:pt>
                <c:pt idx="216">
                  <c:v>28.130000000000031</c:v>
                </c:pt>
                <c:pt idx="217">
                  <c:v>28.130000000000031</c:v>
                </c:pt>
                <c:pt idx="218">
                  <c:v>28.130000000000031</c:v>
                </c:pt>
                <c:pt idx="219">
                  <c:v>28.130000000000031</c:v>
                </c:pt>
                <c:pt idx="220">
                  <c:v>28.130000000000031</c:v>
                </c:pt>
                <c:pt idx="221">
                  <c:v>28.130000000000031</c:v>
                </c:pt>
                <c:pt idx="222">
                  <c:v>28.130000000000031</c:v>
                </c:pt>
                <c:pt idx="223">
                  <c:v>28.130000000000031</c:v>
                </c:pt>
                <c:pt idx="224">
                  <c:v>28.130000000000031</c:v>
                </c:pt>
                <c:pt idx="225">
                  <c:v>28.130000000000031</c:v>
                </c:pt>
                <c:pt idx="226">
                  <c:v>28.130000000000031</c:v>
                </c:pt>
                <c:pt idx="227">
                  <c:v>28.130000000000031</c:v>
                </c:pt>
                <c:pt idx="228">
                  <c:v>28.130000000000031</c:v>
                </c:pt>
                <c:pt idx="229">
                  <c:v>28.130000000000031</c:v>
                </c:pt>
                <c:pt idx="230">
                  <c:v>28.130000000000031</c:v>
                </c:pt>
                <c:pt idx="231">
                  <c:v>28.130000000000031</c:v>
                </c:pt>
                <c:pt idx="232">
                  <c:v>28.130000000000031</c:v>
                </c:pt>
                <c:pt idx="233">
                  <c:v>28.130000000000031</c:v>
                </c:pt>
                <c:pt idx="234">
                  <c:v>28.130000000000031</c:v>
                </c:pt>
                <c:pt idx="235">
                  <c:v>28.130000000000031</c:v>
                </c:pt>
                <c:pt idx="236">
                  <c:v>28.130000000000031</c:v>
                </c:pt>
                <c:pt idx="237">
                  <c:v>28.130000000000031</c:v>
                </c:pt>
                <c:pt idx="238">
                  <c:v>28.130000000000031</c:v>
                </c:pt>
                <c:pt idx="239">
                  <c:v>28.130000000000031</c:v>
                </c:pt>
                <c:pt idx="240">
                  <c:v>28.130000000000031</c:v>
                </c:pt>
                <c:pt idx="241">
                  <c:v>28.130000000000031</c:v>
                </c:pt>
                <c:pt idx="242">
                  <c:v>28.130000000000031</c:v>
                </c:pt>
                <c:pt idx="243">
                  <c:v>28.130000000000031</c:v>
                </c:pt>
                <c:pt idx="244">
                  <c:v>28.130000000000031</c:v>
                </c:pt>
                <c:pt idx="245">
                  <c:v>28.130000000000031</c:v>
                </c:pt>
                <c:pt idx="246">
                  <c:v>28.130000000000031</c:v>
                </c:pt>
                <c:pt idx="247">
                  <c:v>28.130000000000031</c:v>
                </c:pt>
                <c:pt idx="248">
                  <c:v>28.130000000000031</c:v>
                </c:pt>
                <c:pt idx="249">
                  <c:v>28.130000000000031</c:v>
                </c:pt>
                <c:pt idx="250">
                  <c:v>28.130000000000031</c:v>
                </c:pt>
                <c:pt idx="251">
                  <c:v>28.130000000000031</c:v>
                </c:pt>
                <c:pt idx="252">
                  <c:v>28.130000000000031</c:v>
                </c:pt>
                <c:pt idx="253">
                  <c:v>28.130000000000031</c:v>
                </c:pt>
                <c:pt idx="254">
                  <c:v>28.130000000000031</c:v>
                </c:pt>
                <c:pt idx="255">
                  <c:v>28.130000000000031</c:v>
                </c:pt>
                <c:pt idx="256">
                  <c:v>28.12</c:v>
                </c:pt>
                <c:pt idx="257">
                  <c:v>28.12</c:v>
                </c:pt>
                <c:pt idx="258">
                  <c:v>28.12</c:v>
                </c:pt>
                <c:pt idx="259">
                  <c:v>28.12</c:v>
                </c:pt>
                <c:pt idx="260">
                  <c:v>28.12</c:v>
                </c:pt>
                <c:pt idx="261">
                  <c:v>28.12</c:v>
                </c:pt>
                <c:pt idx="262">
                  <c:v>28.12</c:v>
                </c:pt>
                <c:pt idx="263">
                  <c:v>28.12</c:v>
                </c:pt>
                <c:pt idx="264">
                  <c:v>28.12</c:v>
                </c:pt>
                <c:pt idx="265">
                  <c:v>28.12</c:v>
                </c:pt>
                <c:pt idx="266">
                  <c:v>28.12</c:v>
                </c:pt>
                <c:pt idx="267">
                  <c:v>28.12</c:v>
                </c:pt>
                <c:pt idx="268">
                  <c:v>28.12</c:v>
                </c:pt>
                <c:pt idx="269">
                  <c:v>28.12</c:v>
                </c:pt>
                <c:pt idx="270">
                  <c:v>28.12</c:v>
                </c:pt>
                <c:pt idx="271">
                  <c:v>28.12</c:v>
                </c:pt>
                <c:pt idx="272">
                  <c:v>28.12</c:v>
                </c:pt>
                <c:pt idx="273">
                  <c:v>28.12</c:v>
                </c:pt>
                <c:pt idx="274">
                  <c:v>28.12</c:v>
                </c:pt>
                <c:pt idx="275">
                  <c:v>28.12</c:v>
                </c:pt>
                <c:pt idx="276">
                  <c:v>28.12</c:v>
                </c:pt>
                <c:pt idx="277">
                  <c:v>28.12</c:v>
                </c:pt>
                <c:pt idx="278">
                  <c:v>28.12</c:v>
                </c:pt>
                <c:pt idx="279">
                  <c:v>28.12</c:v>
                </c:pt>
                <c:pt idx="280">
                  <c:v>28.12</c:v>
                </c:pt>
                <c:pt idx="281">
                  <c:v>28.12</c:v>
                </c:pt>
                <c:pt idx="282">
                  <c:v>28.12</c:v>
                </c:pt>
                <c:pt idx="283">
                  <c:v>28.12</c:v>
                </c:pt>
                <c:pt idx="284">
                  <c:v>28.12</c:v>
                </c:pt>
                <c:pt idx="285">
                  <c:v>28.12</c:v>
                </c:pt>
                <c:pt idx="286">
                  <c:v>28.12</c:v>
                </c:pt>
                <c:pt idx="287">
                  <c:v>28.12</c:v>
                </c:pt>
                <c:pt idx="288">
                  <c:v>28.12</c:v>
                </c:pt>
                <c:pt idx="289">
                  <c:v>28.12</c:v>
                </c:pt>
                <c:pt idx="290">
                  <c:v>28.12</c:v>
                </c:pt>
                <c:pt idx="291">
                  <c:v>28.12</c:v>
                </c:pt>
                <c:pt idx="292">
                  <c:v>28.12</c:v>
                </c:pt>
                <c:pt idx="293">
                  <c:v>28.12</c:v>
                </c:pt>
                <c:pt idx="294">
                  <c:v>28.12</c:v>
                </c:pt>
                <c:pt idx="295">
                  <c:v>28.12</c:v>
                </c:pt>
                <c:pt idx="296">
                  <c:v>28.12</c:v>
                </c:pt>
                <c:pt idx="297">
                  <c:v>28.12</c:v>
                </c:pt>
                <c:pt idx="298">
                  <c:v>28.12</c:v>
                </c:pt>
                <c:pt idx="299">
                  <c:v>28.12</c:v>
                </c:pt>
                <c:pt idx="300">
                  <c:v>28.12</c:v>
                </c:pt>
                <c:pt idx="301">
                  <c:v>28.12</c:v>
                </c:pt>
                <c:pt idx="302">
                  <c:v>28.12</c:v>
                </c:pt>
                <c:pt idx="303">
                  <c:v>28.12</c:v>
                </c:pt>
                <c:pt idx="304">
                  <c:v>28.12</c:v>
                </c:pt>
                <c:pt idx="305">
                  <c:v>28.12</c:v>
                </c:pt>
                <c:pt idx="306">
                  <c:v>28.12</c:v>
                </c:pt>
                <c:pt idx="307">
                  <c:v>28.12</c:v>
                </c:pt>
                <c:pt idx="308">
                  <c:v>28.12</c:v>
                </c:pt>
                <c:pt idx="309">
                  <c:v>28.12</c:v>
                </c:pt>
                <c:pt idx="310">
                  <c:v>28.12</c:v>
                </c:pt>
                <c:pt idx="311">
                  <c:v>28.12</c:v>
                </c:pt>
                <c:pt idx="312">
                  <c:v>28.12</c:v>
                </c:pt>
                <c:pt idx="313">
                  <c:v>28.12</c:v>
                </c:pt>
                <c:pt idx="314">
                  <c:v>28.12</c:v>
                </c:pt>
                <c:pt idx="315">
                  <c:v>28.12</c:v>
                </c:pt>
                <c:pt idx="316">
                  <c:v>28.12</c:v>
                </c:pt>
                <c:pt idx="317">
                  <c:v>28.12</c:v>
                </c:pt>
                <c:pt idx="318">
                  <c:v>28.12</c:v>
                </c:pt>
                <c:pt idx="319">
                  <c:v>28.12</c:v>
                </c:pt>
                <c:pt idx="320">
                  <c:v>28.12</c:v>
                </c:pt>
                <c:pt idx="321">
                  <c:v>28.12</c:v>
                </c:pt>
                <c:pt idx="322">
                  <c:v>28.12</c:v>
                </c:pt>
                <c:pt idx="323">
                  <c:v>28.12</c:v>
                </c:pt>
                <c:pt idx="324">
                  <c:v>28.12</c:v>
                </c:pt>
                <c:pt idx="325">
                  <c:v>28.12</c:v>
                </c:pt>
                <c:pt idx="326">
                  <c:v>28.12</c:v>
                </c:pt>
                <c:pt idx="327">
                  <c:v>28.12</c:v>
                </c:pt>
                <c:pt idx="328">
                  <c:v>28.12</c:v>
                </c:pt>
                <c:pt idx="329">
                  <c:v>28.12</c:v>
                </c:pt>
                <c:pt idx="330">
                  <c:v>28.12</c:v>
                </c:pt>
                <c:pt idx="331">
                  <c:v>28.12</c:v>
                </c:pt>
                <c:pt idx="332">
                  <c:v>28.12</c:v>
                </c:pt>
                <c:pt idx="333">
                  <c:v>28.12</c:v>
                </c:pt>
                <c:pt idx="334">
                  <c:v>28.12</c:v>
                </c:pt>
                <c:pt idx="335">
                  <c:v>28.12</c:v>
                </c:pt>
                <c:pt idx="336">
                  <c:v>28.12</c:v>
                </c:pt>
                <c:pt idx="337">
                  <c:v>28.12</c:v>
                </c:pt>
                <c:pt idx="338">
                  <c:v>28.12</c:v>
                </c:pt>
                <c:pt idx="339">
                  <c:v>28.12</c:v>
                </c:pt>
                <c:pt idx="340">
                  <c:v>28.12</c:v>
                </c:pt>
                <c:pt idx="341">
                  <c:v>28.12</c:v>
                </c:pt>
                <c:pt idx="342">
                  <c:v>28.12</c:v>
                </c:pt>
                <c:pt idx="343">
                  <c:v>28.12</c:v>
                </c:pt>
                <c:pt idx="344">
                  <c:v>28.12</c:v>
                </c:pt>
                <c:pt idx="345">
                  <c:v>28.12</c:v>
                </c:pt>
                <c:pt idx="346">
                  <c:v>28.12</c:v>
                </c:pt>
                <c:pt idx="347">
                  <c:v>28.12</c:v>
                </c:pt>
                <c:pt idx="348">
                  <c:v>28.12</c:v>
                </c:pt>
                <c:pt idx="349">
                  <c:v>28.12</c:v>
                </c:pt>
                <c:pt idx="350">
                  <c:v>28.12</c:v>
                </c:pt>
                <c:pt idx="351">
                  <c:v>28.12</c:v>
                </c:pt>
                <c:pt idx="352">
                  <c:v>28.12</c:v>
                </c:pt>
                <c:pt idx="353">
                  <c:v>28.12</c:v>
                </c:pt>
                <c:pt idx="354">
                  <c:v>28.12</c:v>
                </c:pt>
                <c:pt idx="355">
                  <c:v>28.12</c:v>
                </c:pt>
                <c:pt idx="356">
                  <c:v>28.12</c:v>
                </c:pt>
                <c:pt idx="357">
                  <c:v>28.12</c:v>
                </c:pt>
                <c:pt idx="358">
                  <c:v>28.12</c:v>
                </c:pt>
                <c:pt idx="359">
                  <c:v>28.12</c:v>
                </c:pt>
                <c:pt idx="360">
                  <c:v>28.12</c:v>
                </c:pt>
                <c:pt idx="361">
                  <c:v>28.12</c:v>
                </c:pt>
                <c:pt idx="362">
                  <c:v>28.12</c:v>
                </c:pt>
                <c:pt idx="363">
                  <c:v>28.12</c:v>
                </c:pt>
                <c:pt idx="364">
                  <c:v>28.12</c:v>
                </c:pt>
                <c:pt idx="365">
                  <c:v>28.12</c:v>
                </c:pt>
                <c:pt idx="366">
                  <c:v>28.12</c:v>
                </c:pt>
                <c:pt idx="367">
                  <c:v>28.12</c:v>
                </c:pt>
                <c:pt idx="368">
                  <c:v>28.12</c:v>
                </c:pt>
                <c:pt idx="369">
                  <c:v>28.12</c:v>
                </c:pt>
                <c:pt idx="370">
                  <c:v>28.12</c:v>
                </c:pt>
                <c:pt idx="371">
                  <c:v>28.12</c:v>
                </c:pt>
                <c:pt idx="372">
                  <c:v>28.12</c:v>
                </c:pt>
                <c:pt idx="373">
                  <c:v>28.12</c:v>
                </c:pt>
                <c:pt idx="374">
                  <c:v>28.12</c:v>
                </c:pt>
                <c:pt idx="375">
                  <c:v>28.12</c:v>
                </c:pt>
                <c:pt idx="376">
                  <c:v>28.12</c:v>
                </c:pt>
                <c:pt idx="377">
                  <c:v>28.12</c:v>
                </c:pt>
                <c:pt idx="378">
                  <c:v>28.12</c:v>
                </c:pt>
                <c:pt idx="379">
                  <c:v>28.12</c:v>
                </c:pt>
                <c:pt idx="380">
                  <c:v>28.12</c:v>
                </c:pt>
                <c:pt idx="381">
                  <c:v>28.12</c:v>
                </c:pt>
                <c:pt idx="382">
                  <c:v>28.12</c:v>
                </c:pt>
                <c:pt idx="383">
                  <c:v>28.12</c:v>
                </c:pt>
                <c:pt idx="384">
                  <c:v>28.12</c:v>
                </c:pt>
                <c:pt idx="385">
                  <c:v>28.12</c:v>
                </c:pt>
                <c:pt idx="386">
                  <c:v>28.12</c:v>
                </c:pt>
                <c:pt idx="387">
                  <c:v>28.12</c:v>
                </c:pt>
                <c:pt idx="388">
                  <c:v>28.12</c:v>
                </c:pt>
                <c:pt idx="389">
                  <c:v>28.12</c:v>
                </c:pt>
                <c:pt idx="390">
                  <c:v>28.12</c:v>
                </c:pt>
                <c:pt idx="391">
                  <c:v>28.12</c:v>
                </c:pt>
                <c:pt idx="392">
                  <c:v>28.12</c:v>
                </c:pt>
                <c:pt idx="393">
                  <c:v>28.12</c:v>
                </c:pt>
                <c:pt idx="394">
                  <c:v>28.12</c:v>
                </c:pt>
                <c:pt idx="395">
                  <c:v>28.12</c:v>
                </c:pt>
                <c:pt idx="396">
                  <c:v>28.12</c:v>
                </c:pt>
                <c:pt idx="397">
                  <c:v>28.12</c:v>
                </c:pt>
                <c:pt idx="398">
                  <c:v>28.12</c:v>
                </c:pt>
                <c:pt idx="399">
                  <c:v>28.12</c:v>
                </c:pt>
                <c:pt idx="400">
                  <c:v>28.12</c:v>
                </c:pt>
                <c:pt idx="401">
                  <c:v>28.12</c:v>
                </c:pt>
                <c:pt idx="402">
                  <c:v>28.12</c:v>
                </c:pt>
                <c:pt idx="403">
                  <c:v>28.12</c:v>
                </c:pt>
                <c:pt idx="404">
                  <c:v>28.12</c:v>
                </c:pt>
                <c:pt idx="405">
                  <c:v>28.12</c:v>
                </c:pt>
                <c:pt idx="406">
                  <c:v>28.12</c:v>
                </c:pt>
                <c:pt idx="407">
                  <c:v>28.12</c:v>
                </c:pt>
                <c:pt idx="408">
                  <c:v>28.12</c:v>
                </c:pt>
                <c:pt idx="409">
                  <c:v>28.12</c:v>
                </c:pt>
                <c:pt idx="410">
                  <c:v>28.12</c:v>
                </c:pt>
                <c:pt idx="411">
                  <c:v>28.12</c:v>
                </c:pt>
                <c:pt idx="412">
                  <c:v>28.12</c:v>
                </c:pt>
                <c:pt idx="413">
                  <c:v>28.12</c:v>
                </c:pt>
                <c:pt idx="414">
                  <c:v>28.12</c:v>
                </c:pt>
                <c:pt idx="415">
                  <c:v>28.12</c:v>
                </c:pt>
                <c:pt idx="416">
                  <c:v>28.12</c:v>
                </c:pt>
                <c:pt idx="417">
                  <c:v>28.12</c:v>
                </c:pt>
                <c:pt idx="418">
                  <c:v>28.12</c:v>
                </c:pt>
                <c:pt idx="419">
                  <c:v>28.12</c:v>
                </c:pt>
                <c:pt idx="420">
                  <c:v>28.12</c:v>
                </c:pt>
                <c:pt idx="421">
                  <c:v>28.12</c:v>
                </c:pt>
                <c:pt idx="422">
                  <c:v>28.12</c:v>
                </c:pt>
                <c:pt idx="423">
                  <c:v>28.12</c:v>
                </c:pt>
                <c:pt idx="424">
                  <c:v>28.12</c:v>
                </c:pt>
                <c:pt idx="425">
                  <c:v>28.12</c:v>
                </c:pt>
                <c:pt idx="426">
                  <c:v>28.12</c:v>
                </c:pt>
                <c:pt idx="427">
                  <c:v>28.12</c:v>
                </c:pt>
                <c:pt idx="428">
                  <c:v>28.12</c:v>
                </c:pt>
                <c:pt idx="429">
                  <c:v>28.12</c:v>
                </c:pt>
                <c:pt idx="430">
                  <c:v>28.12</c:v>
                </c:pt>
                <c:pt idx="431">
                  <c:v>28.12</c:v>
                </c:pt>
                <c:pt idx="432">
                  <c:v>28.12</c:v>
                </c:pt>
                <c:pt idx="433">
                  <c:v>28.12</c:v>
                </c:pt>
                <c:pt idx="434">
                  <c:v>28.12</c:v>
                </c:pt>
                <c:pt idx="435">
                  <c:v>28.12</c:v>
                </c:pt>
                <c:pt idx="436">
                  <c:v>28.12</c:v>
                </c:pt>
                <c:pt idx="437">
                  <c:v>28.12</c:v>
                </c:pt>
                <c:pt idx="438">
                  <c:v>28.12</c:v>
                </c:pt>
                <c:pt idx="439">
                  <c:v>28.12</c:v>
                </c:pt>
                <c:pt idx="440">
                  <c:v>28.12</c:v>
                </c:pt>
                <c:pt idx="441">
                  <c:v>28.12</c:v>
                </c:pt>
                <c:pt idx="442">
                  <c:v>28.12</c:v>
                </c:pt>
                <c:pt idx="443">
                  <c:v>28.12</c:v>
                </c:pt>
                <c:pt idx="444">
                  <c:v>28.12</c:v>
                </c:pt>
                <c:pt idx="445">
                  <c:v>28.12</c:v>
                </c:pt>
                <c:pt idx="446">
                  <c:v>28.12</c:v>
                </c:pt>
                <c:pt idx="447">
                  <c:v>28.12</c:v>
                </c:pt>
                <c:pt idx="448">
                  <c:v>28.12</c:v>
                </c:pt>
                <c:pt idx="449">
                  <c:v>28.12</c:v>
                </c:pt>
                <c:pt idx="450">
                  <c:v>28.12</c:v>
                </c:pt>
                <c:pt idx="451">
                  <c:v>28.12</c:v>
                </c:pt>
                <c:pt idx="452">
                  <c:v>28.12</c:v>
                </c:pt>
                <c:pt idx="453">
                  <c:v>28.12</c:v>
                </c:pt>
                <c:pt idx="454">
                  <c:v>28.12</c:v>
                </c:pt>
                <c:pt idx="455">
                  <c:v>28.12</c:v>
                </c:pt>
                <c:pt idx="456">
                  <c:v>28.12</c:v>
                </c:pt>
                <c:pt idx="457">
                  <c:v>28.12</c:v>
                </c:pt>
                <c:pt idx="458">
                  <c:v>28.12</c:v>
                </c:pt>
                <c:pt idx="459">
                  <c:v>28.12</c:v>
                </c:pt>
                <c:pt idx="460">
                  <c:v>28.12</c:v>
                </c:pt>
                <c:pt idx="461">
                  <c:v>28.12</c:v>
                </c:pt>
                <c:pt idx="462">
                  <c:v>28.12</c:v>
                </c:pt>
                <c:pt idx="463">
                  <c:v>28.12</c:v>
                </c:pt>
                <c:pt idx="464">
                  <c:v>28.12</c:v>
                </c:pt>
                <c:pt idx="465">
                  <c:v>28.12</c:v>
                </c:pt>
                <c:pt idx="466">
                  <c:v>28.12</c:v>
                </c:pt>
                <c:pt idx="467">
                  <c:v>28.12</c:v>
                </c:pt>
                <c:pt idx="468">
                  <c:v>28.12</c:v>
                </c:pt>
                <c:pt idx="469">
                  <c:v>28.12</c:v>
                </c:pt>
                <c:pt idx="470">
                  <c:v>28.12</c:v>
                </c:pt>
                <c:pt idx="471">
                  <c:v>28.12</c:v>
                </c:pt>
                <c:pt idx="472">
                  <c:v>28.12</c:v>
                </c:pt>
                <c:pt idx="473">
                  <c:v>28.12</c:v>
                </c:pt>
                <c:pt idx="474">
                  <c:v>28.12</c:v>
                </c:pt>
                <c:pt idx="475">
                  <c:v>28.12</c:v>
                </c:pt>
                <c:pt idx="476">
                  <c:v>28.12</c:v>
                </c:pt>
                <c:pt idx="477">
                  <c:v>28.12</c:v>
                </c:pt>
                <c:pt idx="478">
                  <c:v>28.12</c:v>
                </c:pt>
                <c:pt idx="479">
                  <c:v>28.12</c:v>
                </c:pt>
                <c:pt idx="480">
                  <c:v>28.12</c:v>
                </c:pt>
                <c:pt idx="481">
                  <c:v>28.12</c:v>
                </c:pt>
                <c:pt idx="482">
                  <c:v>28.12</c:v>
                </c:pt>
                <c:pt idx="483">
                  <c:v>28.12</c:v>
                </c:pt>
                <c:pt idx="484">
                  <c:v>28.12</c:v>
                </c:pt>
                <c:pt idx="485">
                  <c:v>28.12</c:v>
                </c:pt>
                <c:pt idx="486">
                  <c:v>28.12</c:v>
                </c:pt>
                <c:pt idx="487">
                  <c:v>28.12</c:v>
                </c:pt>
                <c:pt idx="488">
                  <c:v>28.12</c:v>
                </c:pt>
                <c:pt idx="489">
                  <c:v>28.12</c:v>
                </c:pt>
                <c:pt idx="490">
                  <c:v>28.12</c:v>
                </c:pt>
                <c:pt idx="491">
                  <c:v>28.12</c:v>
                </c:pt>
                <c:pt idx="492">
                  <c:v>28.12</c:v>
                </c:pt>
                <c:pt idx="493">
                  <c:v>28.12</c:v>
                </c:pt>
                <c:pt idx="494">
                  <c:v>28.12</c:v>
                </c:pt>
                <c:pt idx="495">
                  <c:v>28.12</c:v>
                </c:pt>
                <c:pt idx="496">
                  <c:v>28.12</c:v>
                </c:pt>
                <c:pt idx="497">
                  <c:v>28.12</c:v>
                </c:pt>
                <c:pt idx="498">
                  <c:v>28.12</c:v>
                </c:pt>
                <c:pt idx="499">
                  <c:v>28.12</c:v>
                </c:pt>
                <c:pt idx="500">
                  <c:v>28.12</c:v>
                </c:pt>
                <c:pt idx="501">
                  <c:v>28.12</c:v>
                </c:pt>
                <c:pt idx="502">
                  <c:v>28.12</c:v>
                </c:pt>
                <c:pt idx="503">
                  <c:v>28.12</c:v>
                </c:pt>
                <c:pt idx="504">
                  <c:v>28.12</c:v>
                </c:pt>
                <c:pt idx="505">
                  <c:v>28.12</c:v>
                </c:pt>
                <c:pt idx="506">
                  <c:v>28.12</c:v>
                </c:pt>
                <c:pt idx="507">
                  <c:v>28.12</c:v>
                </c:pt>
                <c:pt idx="508">
                  <c:v>28.12</c:v>
                </c:pt>
                <c:pt idx="509">
                  <c:v>28.12</c:v>
                </c:pt>
                <c:pt idx="510">
                  <c:v>28.12</c:v>
                </c:pt>
                <c:pt idx="511">
                  <c:v>28.12</c:v>
                </c:pt>
                <c:pt idx="512">
                  <c:v>28.12</c:v>
                </c:pt>
                <c:pt idx="513">
                  <c:v>28.12</c:v>
                </c:pt>
                <c:pt idx="514">
                  <c:v>28.12</c:v>
                </c:pt>
                <c:pt idx="515">
                  <c:v>28.12</c:v>
                </c:pt>
                <c:pt idx="516">
                  <c:v>28.12</c:v>
                </c:pt>
                <c:pt idx="517">
                  <c:v>28.12</c:v>
                </c:pt>
                <c:pt idx="518">
                  <c:v>28.12</c:v>
                </c:pt>
                <c:pt idx="519">
                  <c:v>28.12</c:v>
                </c:pt>
                <c:pt idx="520">
                  <c:v>28.12</c:v>
                </c:pt>
                <c:pt idx="521">
                  <c:v>28.12</c:v>
                </c:pt>
                <c:pt idx="522">
                  <c:v>28.12</c:v>
                </c:pt>
                <c:pt idx="523">
                  <c:v>28.12</c:v>
                </c:pt>
                <c:pt idx="524">
                  <c:v>28.12</c:v>
                </c:pt>
                <c:pt idx="525">
                  <c:v>28.12</c:v>
                </c:pt>
                <c:pt idx="526">
                  <c:v>28.12</c:v>
                </c:pt>
                <c:pt idx="527">
                  <c:v>28.12</c:v>
                </c:pt>
                <c:pt idx="528">
                  <c:v>28.12</c:v>
                </c:pt>
                <c:pt idx="529">
                  <c:v>28.12</c:v>
                </c:pt>
                <c:pt idx="530">
                  <c:v>28.12</c:v>
                </c:pt>
                <c:pt idx="531">
                  <c:v>28.12</c:v>
                </c:pt>
                <c:pt idx="532">
                  <c:v>28.12</c:v>
                </c:pt>
                <c:pt idx="533">
                  <c:v>28.12</c:v>
                </c:pt>
                <c:pt idx="534">
                  <c:v>28.12</c:v>
                </c:pt>
                <c:pt idx="535">
                  <c:v>28.12</c:v>
                </c:pt>
                <c:pt idx="536">
                  <c:v>28.12</c:v>
                </c:pt>
                <c:pt idx="537">
                  <c:v>28.12</c:v>
                </c:pt>
                <c:pt idx="538">
                  <c:v>28.12</c:v>
                </c:pt>
                <c:pt idx="539">
                  <c:v>28.12</c:v>
                </c:pt>
                <c:pt idx="540">
                  <c:v>28.12</c:v>
                </c:pt>
                <c:pt idx="541">
                  <c:v>28.12</c:v>
                </c:pt>
                <c:pt idx="542">
                  <c:v>28.12</c:v>
                </c:pt>
                <c:pt idx="543">
                  <c:v>28.12</c:v>
                </c:pt>
                <c:pt idx="544">
                  <c:v>28.12</c:v>
                </c:pt>
                <c:pt idx="545">
                  <c:v>28.12</c:v>
                </c:pt>
                <c:pt idx="546">
                  <c:v>28.12</c:v>
                </c:pt>
                <c:pt idx="547">
                  <c:v>28.12</c:v>
                </c:pt>
                <c:pt idx="548">
                  <c:v>28.12</c:v>
                </c:pt>
                <c:pt idx="549">
                  <c:v>28.12</c:v>
                </c:pt>
                <c:pt idx="550">
                  <c:v>28.12</c:v>
                </c:pt>
                <c:pt idx="551">
                  <c:v>28.12</c:v>
                </c:pt>
                <c:pt idx="552">
                  <c:v>28.12</c:v>
                </c:pt>
                <c:pt idx="553">
                  <c:v>28.12</c:v>
                </c:pt>
                <c:pt idx="554">
                  <c:v>28.12</c:v>
                </c:pt>
                <c:pt idx="555">
                  <c:v>28.12</c:v>
                </c:pt>
                <c:pt idx="556">
                  <c:v>28.12</c:v>
                </c:pt>
                <c:pt idx="557">
                  <c:v>28.12</c:v>
                </c:pt>
                <c:pt idx="558">
                  <c:v>28.12</c:v>
                </c:pt>
                <c:pt idx="559">
                  <c:v>28.12</c:v>
                </c:pt>
                <c:pt idx="560">
                  <c:v>28.12</c:v>
                </c:pt>
                <c:pt idx="561">
                  <c:v>28.12</c:v>
                </c:pt>
                <c:pt idx="562">
                  <c:v>28.12</c:v>
                </c:pt>
                <c:pt idx="563">
                  <c:v>28.12</c:v>
                </c:pt>
                <c:pt idx="564">
                  <c:v>28.12</c:v>
                </c:pt>
                <c:pt idx="565">
                  <c:v>28.12</c:v>
                </c:pt>
                <c:pt idx="566">
                  <c:v>28.12</c:v>
                </c:pt>
                <c:pt idx="567">
                  <c:v>28.12</c:v>
                </c:pt>
                <c:pt idx="568">
                  <c:v>28.12</c:v>
                </c:pt>
                <c:pt idx="569">
                  <c:v>28.12</c:v>
                </c:pt>
                <c:pt idx="570">
                  <c:v>28.12</c:v>
                </c:pt>
                <c:pt idx="571">
                  <c:v>28.12</c:v>
                </c:pt>
                <c:pt idx="572">
                  <c:v>28.12</c:v>
                </c:pt>
                <c:pt idx="573">
                  <c:v>28.12</c:v>
                </c:pt>
                <c:pt idx="574">
                  <c:v>28.12</c:v>
                </c:pt>
                <c:pt idx="575">
                  <c:v>28.12</c:v>
                </c:pt>
                <c:pt idx="576">
                  <c:v>28.12</c:v>
                </c:pt>
                <c:pt idx="577">
                  <c:v>28.12</c:v>
                </c:pt>
                <c:pt idx="578">
                  <c:v>28.12</c:v>
                </c:pt>
                <c:pt idx="579">
                  <c:v>28.12</c:v>
                </c:pt>
                <c:pt idx="580">
                  <c:v>28.12</c:v>
                </c:pt>
                <c:pt idx="581">
                  <c:v>28.12</c:v>
                </c:pt>
                <c:pt idx="582">
                  <c:v>28.12</c:v>
                </c:pt>
                <c:pt idx="583">
                  <c:v>28.12</c:v>
                </c:pt>
                <c:pt idx="584">
                  <c:v>28.12</c:v>
                </c:pt>
                <c:pt idx="585">
                  <c:v>28.12</c:v>
                </c:pt>
                <c:pt idx="586">
                  <c:v>28.12</c:v>
                </c:pt>
                <c:pt idx="587">
                  <c:v>28.12</c:v>
                </c:pt>
                <c:pt idx="588">
                  <c:v>28.12</c:v>
                </c:pt>
                <c:pt idx="589">
                  <c:v>28.12</c:v>
                </c:pt>
                <c:pt idx="590">
                  <c:v>28.12</c:v>
                </c:pt>
                <c:pt idx="591">
                  <c:v>28.12</c:v>
                </c:pt>
                <c:pt idx="592">
                  <c:v>28.12</c:v>
                </c:pt>
                <c:pt idx="593">
                  <c:v>28.12</c:v>
                </c:pt>
                <c:pt idx="594">
                  <c:v>28.12</c:v>
                </c:pt>
                <c:pt idx="595">
                  <c:v>28.12</c:v>
                </c:pt>
                <c:pt idx="596">
                  <c:v>28.12</c:v>
                </c:pt>
                <c:pt idx="597">
                  <c:v>28.12</c:v>
                </c:pt>
                <c:pt idx="598">
                  <c:v>28.12</c:v>
                </c:pt>
                <c:pt idx="599">
                  <c:v>28.12</c:v>
                </c:pt>
                <c:pt idx="600">
                  <c:v>28.12</c:v>
                </c:pt>
                <c:pt idx="601">
                  <c:v>28.12</c:v>
                </c:pt>
                <c:pt idx="602">
                  <c:v>28.12</c:v>
                </c:pt>
                <c:pt idx="603">
                  <c:v>28.12</c:v>
                </c:pt>
                <c:pt idx="604">
                  <c:v>28.12</c:v>
                </c:pt>
                <c:pt idx="605">
                  <c:v>28.12</c:v>
                </c:pt>
                <c:pt idx="606">
                  <c:v>28.12</c:v>
                </c:pt>
                <c:pt idx="607">
                  <c:v>28.12</c:v>
                </c:pt>
                <c:pt idx="608">
                  <c:v>28.12</c:v>
                </c:pt>
                <c:pt idx="609">
                  <c:v>28.12</c:v>
                </c:pt>
                <c:pt idx="610">
                  <c:v>28.12</c:v>
                </c:pt>
                <c:pt idx="611">
                  <c:v>28.12</c:v>
                </c:pt>
                <c:pt idx="612">
                  <c:v>28.12</c:v>
                </c:pt>
                <c:pt idx="613">
                  <c:v>28.12</c:v>
                </c:pt>
                <c:pt idx="614">
                  <c:v>28.12</c:v>
                </c:pt>
                <c:pt idx="615">
                  <c:v>28.12</c:v>
                </c:pt>
                <c:pt idx="616">
                  <c:v>28.12</c:v>
                </c:pt>
                <c:pt idx="617">
                  <c:v>28.12</c:v>
                </c:pt>
                <c:pt idx="618">
                  <c:v>28.12</c:v>
                </c:pt>
                <c:pt idx="619">
                  <c:v>28.12</c:v>
                </c:pt>
                <c:pt idx="620">
                  <c:v>28.12</c:v>
                </c:pt>
                <c:pt idx="621">
                  <c:v>28.12</c:v>
                </c:pt>
                <c:pt idx="622">
                  <c:v>28.12</c:v>
                </c:pt>
                <c:pt idx="623">
                  <c:v>28.12</c:v>
                </c:pt>
                <c:pt idx="624">
                  <c:v>28.12</c:v>
                </c:pt>
                <c:pt idx="625">
                  <c:v>28.12</c:v>
                </c:pt>
                <c:pt idx="626">
                  <c:v>28.12</c:v>
                </c:pt>
                <c:pt idx="627">
                  <c:v>28.12</c:v>
                </c:pt>
                <c:pt idx="628">
                  <c:v>28.12</c:v>
                </c:pt>
                <c:pt idx="629">
                  <c:v>28.12</c:v>
                </c:pt>
                <c:pt idx="630">
                  <c:v>28.12</c:v>
                </c:pt>
                <c:pt idx="631">
                  <c:v>28.12</c:v>
                </c:pt>
                <c:pt idx="632">
                  <c:v>28.12</c:v>
                </c:pt>
                <c:pt idx="633">
                  <c:v>28.12</c:v>
                </c:pt>
                <c:pt idx="634">
                  <c:v>28.12</c:v>
                </c:pt>
                <c:pt idx="635">
                  <c:v>28.12</c:v>
                </c:pt>
                <c:pt idx="636">
                  <c:v>28.12</c:v>
                </c:pt>
                <c:pt idx="637">
                  <c:v>28.12</c:v>
                </c:pt>
                <c:pt idx="638">
                  <c:v>28.12</c:v>
                </c:pt>
                <c:pt idx="639">
                  <c:v>28.12</c:v>
                </c:pt>
                <c:pt idx="640">
                  <c:v>28.12</c:v>
                </c:pt>
                <c:pt idx="641">
                  <c:v>28.12</c:v>
                </c:pt>
                <c:pt idx="642">
                  <c:v>28.12</c:v>
                </c:pt>
                <c:pt idx="643">
                  <c:v>28.12</c:v>
                </c:pt>
                <c:pt idx="644">
                  <c:v>28.12</c:v>
                </c:pt>
                <c:pt idx="645">
                  <c:v>28.12</c:v>
                </c:pt>
                <c:pt idx="646">
                  <c:v>28.12</c:v>
                </c:pt>
                <c:pt idx="647">
                  <c:v>28.12</c:v>
                </c:pt>
                <c:pt idx="648">
                  <c:v>28.12</c:v>
                </c:pt>
                <c:pt idx="649">
                  <c:v>28.12</c:v>
                </c:pt>
                <c:pt idx="650">
                  <c:v>28.12</c:v>
                </c:pt>
                <c:pt idx="651">
                  <c:v>28.12</c:v>
                </c:pt>
                <c:pt idx="652">
                  <c:v>28.12</c:v>
                </c:pt>
                <c:pt idx="653">
                  <c:v>28.12</c:v>
                </c:pt>
                <c:pt idx="654">
                  <c:v>28.12</c:v>
                </c:pt>
                <c:pt idx="655">
                  <c:v>28.12</c:v>
                </c:pt>
                <c:pt idx="656">
                  <c:v>28.12</c:v>
                </c:pt>
                <c:pt idx="657">
                  <c:v>28.12</c:v>
                </c:pt>
                <c:pt idx="658">
                  <c:v>28.12</c:v>
                </c:pt>
                <c:pt idx="659">
                  <c:v>28.12</c:v>
                </c:pt>
                <c:pt idx="660">
                  <c:v>28.12</c:v>
                </c:pt>
                <c:pt idx="661">
                  <c:v>28.12</c:v>
                </c:pt>
                <c:pt idx="662">
                  <c:v>28.12</c:v>
                </c:pt>
                <c:pt idx="663">
                  <c:v>28.12</c:v>
                </c:pt>
                <c:pt idx="664">
                  <c:v>28.12</c:v>
                </c:pt>
                <c:pt idx="665">
                  <c:v>28.12</c:v>
                </c:pt>
                <c:pt idx="666">
                  <c:v>28.12</c:v>
                </c:pt>
                <c:pt idx="667">
                  <c:v>28.12</c:v>
                </c:pt>
                <c:pt idx="668">
                  <c:v>28.12</c:v>
                </c:pt>
                <c:pt idx="669">
                  <c:v>28.12</c:v>
                </c:pt>
                <c:pt idx="670">
                  <c:v>28.12</c:v>
                </c:pt>
                <c:pt idx="671">
                  <c:v>28.12</c:v>
                </c:pt>
                <c:pt idx="672">
                  <c:v>28.12</c:v>
                </c:pt>
                <c:pt idx="673">
                  <c:v>28.12</c:v>
                </c:pt>
                <c:pt idx="674">
                  <c:v>28.12</c:v>
                </c:pt>
                <c:pt idx="675">
                  <c:v>28.12</c:v>
                </c:pt>
                <c:pt idx="676">
                  <c:v>28.12</c:v>
                </c:pt>
                <c:pt idx="677">
                  <c:v>28.12</c:v>
                </c:pt>
                <c:pt idx="678">
                  <c:v>28.12</c:v>
                </c:pt>
                <c:pt idx="679">
                  <c:v>28.12</c:v>
                </c:pt>
                <c:pt idx="680">
                  <c:v>28.12</c:v>
                </c:pt>
                <c:pt idx="681">
                  <c:v>28.12</c:v>
                </c:pt>
                <c:pt idx="682">
                  <c:v>28.12</c:v>
                </c:pt>
                <c:pt idx="683">
                  <c:v>28.12</c:v>
                </c:pt>
                <c:pt idx="684">
                  <c:v>28.12</c:v>
                </c:pt>
                <c:pt idx="685">
                  <c:v>28.12</c:v>
                </c:pt>
                <c:pt idx="686">
                  <c:v>28.12</c:v>
                </c:pt>
                <c:pt idx="687">
                  <c:v>28.12</c:v>
                </c:pt>
                <c:pt idx="688">
                  <c:v>28.12</c:v>
                </c:pt>
                <c:pt idx="689">
                  <c:v>28.12</c:v>
                </c:pt>
                <c:pt idx="690">
                  <c:v>28.12</c:v>
                </c:pt>
                <c:pt idx="691">
                  <c:v>28.12</c:v>
                </c:pt>
                <c:pt idx="692">
                  <c:v>28.12</c:v>
                </c:pt>
                <c:pt idx="693">
                  <c:v>28.12</c:v>
                </c:pt>
                <c:pt idx="694">
                  <c:v>28.12</c:v>
                </c:pt>
                <c:pt idx="695">
                  <c:v>28.12</c:v>
                </c:pt>
                <c:pt idx="696">
                  <c:v>28.12</c:v>
                </c:pt>
                <c:pt idx="697">
                  <c:v>28.12</c:v>
                </c:pt>
                <c:pt idx="698">
                  <c:v>28.12</c:v>
                </c:pt>
                <c:pt idx="699">
                  <c:v>28.12</c:v>
                </c:pt>
                <c:pt idx="700">
                  <c:v>28.12</c:v>
                </c:pt>
                <c:pt idx="701">
                  <c:v>28.12</c:v>
                </c:pt>
                <c:pt idx="702">
                  <c:v>28.12</c:v>
                </c:pt>
                <c:pt idx="703">
                  <c:v>28.12</c:v>
                </c:pt>
                <c:pt idx="704">
                  <c:v>28.12</c:v>
                </c:pt>
                <c:pt idx="705">
                  <c:v>28.110000000000031</c:v>
                </c:pt>
                <c:pt idx="706">
                  <c:v>28.110000000000031</c:v>
                </c:pt>
                <c:pt idx="707">
                  <c:v>28.110000000000031</c:v>
                </c:pt>
                <c:pt idx="708">
                  <c:v>28.110000000000031</c:v>
                </c:pt>
                <c:pt idx="709">
                  <c:v>28.110000000000031</c:v>
                </c:pt>
                <c:pt idx="710">
                  <c:v>28.110000000000031</c:v>
                </c:pt>
                <c:pt idx="711">
                  <c:v>28.110000000000031</c:v>
                </c:pt>
                <c:pt idx="712">
                  <c:v>28.110000000000031</c:v>
                </c:pt>
                <c:pt idx="713">
                  <c:v>28.110000000000031</c:v>
                </c:pt>
                <c:pt idx="714">
                  <c:v>28.110000000000031</c:v>
                </c:pt>
                <c:pt idx="715">
                  <c:v>28.110000000000031</c:v>
                </c:pt>
                <c:pt idx="716">
                  <c:v>28.110000000000031</c:v>
                </c:pt>
                <c:pt idx="717">
                  <c:v>28.110000000000031</c:v>
                </c:pt>
                <c:pt idx="718">
                  <c:v>28.110000000000031</c:v>
                </c:pt>
                <c:pt idx="719">
                  <c:v>28.110000000000031</c:v>
                </c:pt>
                <c:pt idx="720">
                  <c:v>28.110000000000031</c:v>
                </c:pt>
                <c:pt idx="721">
                  <c:v>28.110000000000031</c:v>
                </c:pt>
                <c:pt idx="722">
                  <c:v>28.110000000000031</c:v>
                </c:pt>
                <c:pt idx="723">
                  <c:v>28.110000000000031</c:v>
                </c:pt>
                <c:pt idx="724">
                  <c:v>28.110000000000031</c:v>
                </c:pt>
                <c:pt idx="725">
                  <c:v>28.110000000000031</c:v>
                </c:pt>
                <c:pt idx="726">
                  <c:v>28.110000000000031</c:v>
                </c:pt>
                <c:pt idx="727">
                  <c:v>28.110000000000031</c:v>
                </c:pt>
                <c:pt idx="728">
                  <c:v>28.110000000000031</c:v>
                </c:pt>
                <c:pt idx="729">
                  <c:v>28.110000000000031</c:v>
                </c:pt>
                <c:pt idx="730">
                  <c:v>28.110000000000031</c:v>
                </c:pt>
                <c:pt idx="731">
                  <c:v>28.110000000000031</c:v>
                </c:pt>
                <c:pt idx="732">
                  <c:v>28.110000000000031</c:v>
                </c:pt>
                <c:pt idx="733">
                  <c:v>28.110000000000031</c:v>
                </c:pt>
                <c:pt idx="734">
                  <c:v>28.110000000000031</c:v>
                </c:pt>
                <c:pt idx="735">
                  <c:v>28.110000000000031</c:v>
                </c:pt>
                <c:pt idx="736">
                  <c:v>28.110000000000031</c:v>
                </c:pt>
                <c:pt idx="737">
                  <c:v>28.110000000000031</c:v>
                </c:pt>
                <c:pt idx="738">
                  <c:v>28.110000000000031</c:v>
                </c:pt>
                <c:pt idx="739">
                  <c:v>28.110000000000031</c:v>
                </c:pt>
                <c:pt idx="740">
                  <c:v>28.110000000000031</c:v>
                </c:pt>
                <c:pt idx="741">
                  <c:v>28.110000000000031</c:v>
                </c:pt>
                <c:pt idx="742">
                  <c:v>28.110000000000031</c:v>
                </c:pt>
                <c:pt idx="743">
                  <c:v>28.110000000000031</c:v>
                </c:pt>
                <c:pt idx="744">
                  <c:v>28.110000000000031</c:v>
                </c:pt>
                <c:pt idx="745">
                  <c:v>28.110000000000031</c:v>
                </c:pt>
                <c:pt idx="746">
                  <c:v>28.110000000000031</c:v>
                </c:pt>
                <c:pt idx="747">
                  <c:v>28.110000000000031</c:v>
                </c:pt>
                <c:pt idx="748">
                  <c:v>28.110000000000031</c:v>
                </c:pt>
                <c:pt idx="749">
                  <c:v>28.110000000000031</c:v>
                </c:pt>
                <c:pt idx="750">
                  <c:v>28.110000000000031</c:v>
                </c:pt>
              </c:numCache>
            </c:numRef>
          </c:val>
          <c:smooth val="0"/>
          <c:extLst>
            <c:ext xmlns:c16="http://schemas.microsoft.com/office/drawing/2014/chart" uri="{C3380CC4-5D6E-409C-BE32-E72D297353CC}">
              <c16:uniqueId val="{00000000-6904-4892-98C6-95CDE5CB05D4}"/>
            </c:ext>
          </c:extLst>
        </c:ser>
        <c:dLbls>
          <c:showLegendKey val="0"/>
          <c:showVal val="0"/>
          <c:showCatName val="0"/>
          <c:showSerName val="0"/>
          <c:showPercent val="0"/>
          <c:showBubbleSize val="0"/>
        </c:dLbls>
        <c:smooth val="0"/>
        <c:axId val="117293056"/>
        <c:axId val="117294592"/>
      </c:lineChart>
      <c:catAx>
        <c:axId val="117293056"/>
        <c:scaling>
          <c:orientation val="minMax"/>
        </c:scaling>
        <c:delete val="0"/>
        <c:axPos val="b"/>
        <c:numFmt formatCode="General" sourceLinked="0"/>
        <c:majorTickMark val="out"/>
        <c:minorTickMark val="none"/>
        <c:tickLblPos val="nextTo"/>
        <c:crossAx val="117294592"/>
        <c:crosses val="autoZero"/>
        <c:auto val="1"/>
        <c:lblAlgn val="ctr"/>
        <c:lblOffset val="100"/>
        <c:tickLblSkip val="25"/>
        <c:tickMarkSkip val="25"/>
        <c:noMultiLvlLbl val="0"/>
      </c:catAx>
      <c:valAx>
        <c:axId val="117294592"/>
        <c:scaling>
          <c:orientation val="minMax"/>
          <c:max val="50"/>
        </c:scaling>
        <c:delete val="0"/>
        <c:axPos val="l"/>
        <c:majorGridlines/>
        <c:numFmt formatCode="General" sourceLinked="1"/>
        <c:majorTickMark val="out"/>
        <c:minorTickMark val="none"/>
        <c:tickLblPos val="nextTo"/>
        <c:crossAx val="11729305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41" cy="493653"/>
          </a:xfrm>
          <a:prstGeom prst="rect">
            <a:avLst/>
          </a:prstGeom>
        </p:spPr>
        <p:txBody>
          <a:bodyPr vert="horz" lIns="92478" tIns="46240" rIns="92478" bIns="46240" rtlCol="0"/>
          <a:lstStyle>
            <a:lvl1pPr algn="l" fontAlgn="auto">
              <a:spcBef>
                <a:spcPts val="0"/>
              </a:spcBef>
              <a:spcAft>
                <a:spcPts val="0"/>
              </a:spcAft>
              <a:defRPr sz="1200">
                <a:latin typeface="+mn-lt"/>
              </a:defRPr>
            </a:lvl1pPr>
          </a:lstStyle>
          <a:p>
            <a:pPr>
              <a:defRPr/>
            </a:pPr>
            <a:endParaRPr lang="fi-FI"/>
          </a:p>
        </p:txBody>
      </p:sp>
      <p:sp>
        <p:nvSpPr>
          <p:cNvPr id="3" name="Date Placeholder 2"/>
          <p:cNvSpPr>
            <a:spLocks noGrp="1"/>
          </p:cNvSpPr>
          <p:nvPr>
            <p:ph type="dt" sz="quarter" idx="1"/>
          </p:nvPr>
        </p:nvSpPr>
        <p:spPr>
          <a:xfrm>
            <a:off x="3814798" y="0"/>
            <a:ext cx="2919441" cy="493653"/>
          </a:xfrm>
          <a:prstGeom prst="rect">
            <a:avLst/>
          </a:prstGeom>
        </p:spPr>
        <p:txBody>
          <a:bodyPr vert="horz" lIns="92478" tIns="46240" rIns="92478" bIns="46240" rtlCol="0"/>
          <a:lstStyle>
            <a:lvl1pPr algn="r" fontAlgn="auto">
              <a:spcBef>
                <a:spcPts val="0"/>
              </a:spcBef>
              <a:spcAft>
                <a:spcPts val="0"/>
              </a:spcAft>
              <a:defRPr sz="1200">
                <a:latin typeface="+mn-lt"/>
              </a:defRPr>
            </a:lvl1pPr>
          </a:lstStyle>
          <a:p>
            <a:pPr>
              <a:defRPr/>
            </a:pPr>
            <a:fld id="{043416C6-3D8D-43AB-B5F7-4FC29BCDD99A}" type="datetimeFigureOut">
              <a:rPr lang="fi-FI"/>
              <a:pPr>
                <a:defRPr/>
              </a:pPr>
              <a:t>1.6.2022</a:t>
            </a:fld>
            <a:endParaRPr lang="fi-FI"/>
          </a:p>
        </p:txBody>
      </p:sp>
      <p:sp>
        <p:nvSpPr>
          <p:cNvPr id="4" name="Footer Placeholder 3"/>
          <p:cNvSpPr>
            <a:spLocks noGrp="1"/>
          </p:cNvSpPr>
          <p:nvPr>
            <p:ph type="ftr" sz="quarter" idx="2"/>
          </p:nvPr>
        </p:nvSpPr>
        <p:spPr>
          <a:xfrm>
            <a:off x="0" y="9370976"/>
            <a:ext cx="2919441" cy="493653"/>
          </a:xfrm>
          <a:prstGeom prst="rect">
            <a:avLst/>
          </a:prstGeom>
        </p:spPr>
        <p:txBody>
          <a:bodyPr vert="horz" lIns="92478" tIns="46240" rIns="92478" bIns="46240" rtlCol="0" anchor="b"/>
          <a:lstStyle>
            <a:lvl1pPr algn="l" fontAlgn="auto">
              <a:spcBef>
                <a:spcPts val="0"/>
              </a:spcBef>
              <a:spcAft>
                <a:spcPts val="0"/>
              </a:spcAft>
              <a:defRPr sz="1200">
                <a:latin typeface="+mn-lt"/>
              </a:defRPr>
            </a:lvl1pPr>
          </a:lstStyle>
          <a:p>
            <a:pPr>
              <a:defRPr/>
            </a:pPr>
            <a:endParaRPr lang="fi-FI"/>
          </a:p>
        </p:txBody>
      </p:sp>
      <p:sp>
        <p:nvSpPr>
          <p:cNvPr id="5" name="Slide Number Placeholder 4"/>
          <p:cNvSpPr>
            <a:spLocks noGrp="1"/>
          </p:cNvSpPr>
          <p:nvPr>
            <p:ph type="sldNum" sz="quarter" idx="3"/>
          </p:nvPr>
        </p:nvSpPr>
        <p:spPr>
          <a:xfrm>
            <a:off x="3814798" y="9370976"/>
            <a:ext cx="2919441" cy="493653"/>
          </a:xfrm>
          <a:prstGeom prst="rect">
            <a:avLst/>
          </a:prstGeom>
        </p:spPr>
        <p:txBody>
          <a:bodyPr vert="horz" lIns="92478" tIns="46240" rIns="92478" bIns="46240" rtlCol="0" anchor="b"/>
          <a:lstStyle>
            <a:lvl1pPr algn="r" fontAlgn="auto">
              <a:spcBef>
                <a:spcPts val="0"/>
              </a:spcBef>
              <a:spcAft>
                <a:spcPts val="0"/>
              </a:spcAft>
              <a:defRPr sz="1200">
                <a:latin typeface="+mn-lt"/>
              </a:defRPr>
            </a:lvl1pPr>
          </a:lstStyle>
          <a:p>
            <a:pPr>
              <a:defRPr/>
            </a:pPr>
            <a:fld id="{A473E141-8D33-4705-860B-1DFFA374A5FD}" type="slidenum">
              <a:rPr lang="fi-FI"/>
              <a:pPr>
                <a:defRPr/>
              </a:pPr>
              <a:t>‹#›</a:t>
            </a:fld>
            <a:endParaRPr lang="fi-FI"/>
          </a:p>
        </p:txBody>
      </p:sp>
    </p:spTree>
    <p:extLst>
      <p:ext uri="{BB962C8B-B14F-4D97-AF65-F5344CB8AC3E}">
        <p14:creationId xmlns:p14="http://schemas.microsoft.com/office/powerpoint/2010/main" val="308969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41" cy="493653"/>
          </a:xfrm>
          <a:prstGeom prst="rect">
            <a:avLst/>
          </a:prstGeom>
        </p:spPr>
        <p:txBody>
          <a:bodyPr vert="horz" lIns="92478" tIns="46240" rIns="92478" bIns="46240" rtlCol="0"/>
          <a:lstStyle>
            <a:lvl1pPr algn="l" fontAlgn="auto">
              <a:spcBef>
                <a:spcPts val="0"/>
              </a:spcBef>
              <a:spcAft>
                <a:spcPts val="0"/>
              </a:spcAft>
              <a:defRPr sz="1200">
                <a:latin typeface="Arial" pitchFamily="34" charset="0"/>
              </a:defRPr>
            </a:lvl1pPr>
          </a:lstStyle>
          <a:p>
            <a:pPr>
              <a:defRPr/>
            </a:pPr>
            <a:endParaRPr lang="fi-FI"/>
          </a:p>
        </p:txBody>
      </p:sp>
      <p:sp>
        <p:nvSpPr>
          <p:cNvPr id="3" name="Date Placeholder 2"/>
          <p:cNvSpPr>
            <a:spLocks noGrp="1"/>
          </p:cNvSpPr>
          <p:nvPr>
            <p:ph type="dt" idx="1"/>
          </p:nvPr>
        </p:nvSpPr>
        <p:spPr>
          <a:xfrm>
            <a:off x="3814798" y="0"/>
            <a:ext cx="2919441" cy="493653"/>
          </a:xfrm>
          <a:prstGeom prst="rect">
            <a:avLst/>
          </a:prstGeom>
        </p:spPr>
        <p:txBody>
          <a:bodyPr vert="horz" lIns="92478" tIns="46240" rIns="92478" bIns="46240" rtlCol="0"/>
          <a:lstStyle>
            <a:lvl1pPr algn="r" fontAlgn="auto">
              <a:spcBef>
                <a:spcPts val="0"/>
              </a:spcBef>
              <a:spcAft>
                <a:spcPts val="0"/>
              </a:spcAft>
              <a:defRPr sz="1200">
                <a:latin typeface="Arial" pitchFamily="34" charset="0"/>
              </a:defRPr>
            </a:lvl1pPr>
          </a:lstStyle>
          <a:p>
            <a:pPr>
              <a:defRPr/>
            </a:pPr>
            <a:fld id="{3E62C9C8-93D2-4C8D-AF33-42A5228257F8}" type="datetimeFigureOut">
              <a:rPr lang="fi-FI"/>
              <a:pPr>
                <a:defRPr/>
              </a:pPr>
              <a:t>1.6.2022</a:t>
            </a:fld>
            <a:endParaRPr lang="fi-FI"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2478" tIns="46240" rIns="92478" bIns="46240" rtlCol="0" anchor="ctr"/>
          <a:lstStyle/>
          <a:p>
            <a:pPr lvl="0"/>
            <a:endParaRPr lang="fi-FI" noProof="0" dirty="0"/>
          </a:p>
        </p:txBody>
      </p:sp>
      <p:sp>
        <p:nvSpPr>
          <p:cNvPr id="5" name="Notes Placeholder 4"/>
          <p:cNvSpPr>
            <a:spLocks noGrp="1"/>
          </p:cNvSpPr>
          <p:nvPr>
            <p:ph type="body" sz="quarter" idx="3"/>
          </p:nvPr>
        </p:nvSpPr>
        <p:spPr>
          <a:xfrm>
            <a:off x="674187" y="4687174"/>
            <a:ext cx="5387390" cy="4439504"/>
          </a:xfrm>
          <a:prstGeom prst="rect">
            <a:avLst/>
          </a:prstGeom>
        </p:spPr>
        <p:txBody>
          <a:bodyPr vert="horz" lIns="92478" tIns="46240" rIns="92478" bIns="4624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6" name="Footer Placeholder 5"/>
          <p:cNvSpPr>
            <a:spLocks noGrp="1"/>
          </p:cNvSpPr>
          <p:nvPr>
            <p:ph type="ftr" sz="quarter" idx="4"/>
          </p:nvPr>
        </p:nvSpPr>
        <p:spPr>
          <a:xfrm>
            <a:off x="0" y="9370976"/>
            <a:ext cx="2919441" cy="493653"/>
          </a:xfrm>
          <a:prstGeom prst="rect">
            <a:avLst/>
          </a:prstGeom>
        </p:spPr>
        <p:txBody>
          <a:bodyPr vert="horz" lIns="92478" tIns="46240" rIns="92478" bIns="46240" rtlCol="0" anchor="b"/>
          <a:lstStyle>
            <a:lvl1pPr algn="l" fontAlgn="auto">
              <a:spcBef>
                <a:spcPts val="0"/>
              </a:spcBef>
              <a:spcAft>
                <a:spcPts val="0"/>
              </a:spcAft>
              <a:defRPr sz="1200">
                <a:latin typeface="Arial" pitchFamily="34" charset="0"/>
              </a:defRPr>
            </a:lvl1pPr>
          </a:lstStyle>
          <a:p>
            <a:pPr>
              <a:defRPr/>
            </a:pPr>
            <a:endParaRPr lang="fi-FI"/>
          </a:p>
        </p:txBody>
      </p:sp>
      <p:sp>
        <p:nvSpPr>
          <p:cNvPr id="7" name="Slide Number Placeholder 6"/>
          <p:cNvSpPr>
            <a:spLocks noGrp="1"/>
          </p:cNvSpPr>
          <p:nvPr>
            <p:ph type="sldNum" sz="quarter" idx="5"/>
          </p:nvPr>
        </p:nvSpPr>
        <p:spPr>
          <a:xfrm>
            <a:off x="3814798" y="9370976"/>
            <a:ext cx="2919441" cy="493653"/>
          </a:xfrm>
          <a:prstGeom prst="rect">
            <a:avLst/>
          </a:prstGeom>
        </p:spPr>
        <p:txBody>
          <a:bodyPr vert="horz" lIns="92478" tIns="46240" rIns="92478" bIns="46240" rtlCol="0" anchor="b"/>
          <a:lstStyle>
            <a:lvl1pPr algn="r" fontAlgn="auto">
              <a:spcBef>
                <a:spcPts val="0"/>
              </a:spcBef>
              <a:spcAft>
                <a:spcPts val="0"/>
              </a:spcAft>
              <a:defRPr sz="1200">
                <a:latin typeface="Arial" pitchFamily="34" charset="0"/>
              </a:defRPr>
            </a:lvl1pPr>
          </a:lstStyle>
          <a:p>
            <a:pPr>
              <a:defRPr/>
            </a:pPr>
            <a:fld id="{358EA6AC-399D-4176-94B0-292CFD229CE6}" type="slidenum">
              <a:rPr lang="fi-FI"/>
              <a:pPr>
                <a:defRPr/>
              </a:pPr>
              <a:t>‹#›</a:t>
            </a:fld>
            <a:endParaRPr lang="fi-FI" dirty="0"/>
          </a:p>
        </p:txBody>
      </p:sp>
    </p:spTree>
    <p:extLst>
      <p:ext uri="{BB962C8B-B14F-4D97-AF65-F5344CB8AC3E}">
        <p14:creationId xmlns:p14="http://schemas.microsoft.com/office/powerpoint/2010/main" val="3623050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C5AEAF-A4B2-4E84-8C8A-194B575EBE81}" type="slidenum">
              <a:rPr lang="fi-FI" smtClean="0">
                <a:latin typeface="Arial" charset="0"/>
              </a:rPr>
              <a:pPr fontAlgn="base">
                <a:spcBef>
                  <a:spcPct val="0"/>
                </a:spcBef>
                <a:spcAft>
                  <a:spcPct val="0"/>
                </a:spcAft>
              </a:pPr>
              <a:t>1</a:t>
            </a:fld>
            <a:endParaRPr lang="fi-FI">
              <a:latin typeface="Arial" charset="0"/>
            </a:endParaRPr>
          </a:p>
        </p:txBody>
      </p:sp>
    </p:spTree>
    <p:extLst>
      <p:ext uri="{BB962C8B-B14F-4D97-AF65-F5344CB8AC3E}">
        <p14:creationId xmlns:p14="http://schemas.microsoft.com/office/powerpoint/2010/main" val="38980792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fi-FI" noProof="0"/>
              <a:t>Muokkaa ots. perustyyl. napsautt.</a:t>
            </a:r>
            <a:endParaRPr lang="en-US" noProof="0"/>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noProof="0"/>
              <a:t>Muokkaa alaotsikon perustyyliä napsautt.</a:t>
            </a:r>
            <a:endParaRPr lang="en-US" noProof="0"/>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endParaRPr lang="en-US" noProof="0"/>
          </a:p>
        </p:txBody>
      </p:sp>
      <p:sp>
        <p:nvSpPr>
          <p:cNvPr id="3" name="Content Placeholder 2"/>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endParaRPr lang="en-US" noProof="0"/>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A33755D1-E085-4D66-9AFD-56E81572FA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endParaRPr lang="en-US" noProof="0"/>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5" name="Date Placeholder 3"/>
          <p:cNvSpPr>
            <a:spLocks noGrp="1"/>
          </p:cNvSpPr>
          <p:nvPr>
            <p:ph type="dt" sz="half" idx="15"/>
          </p:nvPr>
        </p:nvSpPr>
        <p:spPr/>
        <p:txBody>
          <a:bodyPr/>
          <a:lstStyle>
            <a:lvl1pPr>
              <a:defRPr/>
            </a:lvl1pPr>
          </a:lstStyle>
          <a:p>
            <a:pPr>
              <a:defRPr/>
            </a:pPr>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15D19B1A-DACD-404A-92A0-157A2DA8247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9"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0"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4" name="Date Placeholder 3"/>
          <p:cNvSpPr>
            <a:spLocks noGrp="1"/>
          </p:cNvSpPr>
          <p:nvPr>
            <p:ph type="dt" sz="half" idx="15"/>
          </p:nvPr>
        </p:nvSpPr>
        <p:spPr/>
        <p:txBody>
          <a:bodyPr/>
          <a:lstStyle>
            <a:lvl1pPr>
              <a:defRPr/>
            </a:lvl1pPr>
          </a:lstStyle>
          <a:p>
            <a:pPr>
              <a:defRPr/>
            </a:pPr>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869CEDF6-6A06-436F-80E6-00F6312E00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noProof="0"/>
              <a:t>Muokkaa ots. perustyyl. napsautt.</a:t>
            </a:r>
            <a:endParaRPr lang="en-US" noProof="0"/>
          </a:p>
        </p:txBody>
      </p:sp>
      <p:sp>
        <p:nvSpPr>
          <p:cNvPr id="3" name="Content Placeholder 2"/>
          <p:cNvSpPr>
            <a:spLocks noGrp="1"/>
          </p:cNvSpPr>
          <p:nvPr>
            <p:ph idx="1"/>
          </p:nvPr>
        </p:nvSpPr>
        <p:spPr>
          <a:xfrm>
            <a:off x="572400" y="1584000"/>
            <a:ext cx="6285600" cy="4136400"/>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D75F1493-CF71-4E0A-B2F9-F23BE0692B3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9" name="Picture 12"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fi-FI" noProof="0"/>
              <a:t>Muokkaa ots. perustyyl. napsautt.</a:t>
            </a:r>
            <a:endParaRPr lang="en-US" noProof="0"/>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noProof="0"/>
              <a:t>Muokkaa alaotsikon perustyyliä napsautt.</a:t>
            </a:r>
            <a:endParaRPr lang="en-US" noProof="0"/>
          </a:p>
        </p:txBody>
      </p:sp>
      <p:sp>
        <p:nvSpPr>
          <p:cNvPr id="12"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7"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8"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19"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a:p>
            <a:pPr lvl="1"/>
            <a:r>
              <a:rPr lang="fi-FI" noProof="0"/>
              <a:t>toinen taso</a:t>
            </a:r>
          </a:p>
        </p:txBody>
      </p:sp>
      <p:sp>
        <p:nvSpPr>
          <p:cNvPr id="20"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fi-FI" noProof="0"/>
              <a:t>Muokkaa tekstin perustyylejä napsauttamalla</a:t>
            </a:r>
          </a:p>
        </p:txBody>
      </p:sp>
      <p:sp>
        <p:nvSpPr>
          <p:cNvPr id="10"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4" name="Rectangle 9"/>
          <p:cNvSpPr/>
          <p:nvPr userDrawn="1"/>
        </p:nvSpPr>
        <p:spPr>
          <a:xfrm>
            <a:off x="406400" y="406400"/>
            <a:ext cx="8326438" cy="5472113"/>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12" descr="aalto_HSE_eng_alakulma.jpg"/>
          <p:cNvPicPr>
            <a:picLocks noChangeAspect="1"/>
          </p:cNvPicPr>
          <p:nvPr userDrawn="1"/>
        </p:nvPicPr>
        <p:blipFill>
          <a:blip r:embed="rId2" cstate="print"/>
          <a:srcRect/>
          <a:stretch>
            <a:fillRect/>
          </a:stretch>
        </p:blipFill>
        <p:spPr bwMode="auto">
          <a:xfrm>
            <a:off x="0" y="5959475"/>
            <a:ext cx="2879725" cy="898525"/>
          </a:xfrm>
          <a:prstGeom prst="rect">
            <a:avLst/>
          </a:prstGeom>
          <a:noFill/>
          <a:ln w="9525">
            <a:noFill/>
            <a:miter lim="800000"/>
            <a:headEnd/>
            <a:tailEnd/>
          </a:ln>
        </p:spPr>
      </p:pic>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fi-FI" noProof="0"/>
              <a:t>Muokkaa tekstin perustyylejä napsauttamalla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noProof="0"/>
              <a:t>Muokkaa ots. perustyyl. napsautt.</a:t>
            </a:r>
            <a:endParaRPr lang="en-GB" noProof="0" dirty="0"/>
          </a:p>
        </p:txBody>
      </p:sp>
      <p:sp>
        <p:nvSpPr>
          <p:cNvPr id="3" name="Sisällön paikkamerkki 2"/>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endParaRPr lang="en-GB" noProof="0" dirty="0"/>
          </a:p>
        </p:txBody>
      </p:sp>
      <p:sp>
        <p:nvSpPr>
          <p:cNvPr id="10" name="Päivämäärän paikkamerkki 9"/>
          <p:cNvSpPr>
            <a:spLocks noGrp="1"/>
          </p:cNvSpPr>
          <p:nvPr>
            <p:ph type="dt" sz="half" idx="10"/>
          </p:nvPr>
        </p:nvSpPr>
        <p:spPr/>
        <p:txBody>
          <a:bodyPr/>
          <a:lstStyle/>
          <a:p>
            <a:r>
              <a:rPr lang="en-GB" noProof="0"/>
              <a:t>pp.kk.vvvv</a:t>
            </a:r>
          </a:p>
        </p:txBody>
      </p:sp>
      <p:sp>
        <p:nvSpPr>
          <p:cNvPr id="11" name="Dian numeron paikkamerkki 10"/>
          <p:cNvSpPr>
            <a:spLocks noGrp="1"/>
          </p:cNvSpPr>
          <p:nvPr>
            <p:ph type="sldNum" sz="quarter" idx="11"/>
          </p:nvPr>
        </p:nvSpPr>
        <p:spPr/>
        <p:txBody>
          <a:bodyPr/>
          <a:lstStyle/>
          <a:p>
            <a:fld id="{EFC5204F-1475-4275-A9AE-6DCCFD11E2F4}" type="slidenum">
              <a:rPr lang="en-GB" noProof="0" smtClean="0"/>
              <a:pPr/>
              <a:t>‹#›</a:t>
            </a:fld>
            <a:endParaRPr lang="en-GB" noProof="0"/>
          </a:p>
        </p:txBody>
      </p:sp>
      <p:sp>
        <p:nvSpPr>
          <p:cNvPr id="12" name="Alatunnisteen paikkamerkki 11"/>
          <p:cNvSpPr>
            <a:spLocks noGrp="1"/>
          </p:cNvSpPr>
          <p:nvPr>
            <p:ph type="ftr" sz="quarter" idx="12"/>
          </p:nvPr>
        </p:nvSpPr>
        <p:spPr/>
        <p:txBody>
          <a:bodyPr/>
          <a:lstStyle/>
          <a:p>
            <a:r>
              <a:rPr lang="en-GB" noProof="0"/>
              <a:t>Osasto</a:t>
            </a:r>
          </a:p>
        </p:txBody>
      </p:sp>
    </p:spTree>
    <p:extLst>
      <p:ext uri="{BB962C8B-B14F-4D97-AF65-F5344CB8AC3E}">
        <p14:creationId xmlns:p14="http://schemas.microsoft.com/office/powerpoint/2010/main" val="1274813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i-FI"/>
              <a:t>Muokkaa ots. perustyyl. napsautt.</a:t>
            </a:r>
            <a:endParaRPr lang="en-US"/>
          </a:p>
        </p:txBody>
      </p:sp>
      <p:sp>
        <p:nvSpPr>
          <p:cNvPr id="1027" name="Text Placeholder 2"/>
          <p:cNvSpPr>
            <a:spLocks noGrp="1"/>
          </p:cNvSpPr>
          <p:nvPr>
            <p:ph type="body" idx="1"/>
          </p:nvPr>
        </p:nvSpPr>
        <p:spPr bwMode="auto">
          <a:xfrm>
            <a:off x="573088" y="1584325"/>
            <a:ext cx="7988300" cy="4135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2"/>
          </p:nvPr>
        </p:nvSpPr>
        <p:spPr>
          <a:xfrm>
            <a:off x="3430588" y="6275388"/>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430588" y="6145213"/>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3430588" y="6400800"/>
            <a:ext cx="1544637" cy="125413"/>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fld id="{A378707D-1C5D-4625-A7F9-D59D41E7263C}" type="slidenum">
              <a:rPr lang="en-US"/>
              <a:pPr>
                <a:defRPr/>
              </a:pPr>
              <a:t>‹#›</a:t>
            </a:fld>
            <a:endParaRPr lang="en-US"/>
          </a:p>
        </p:txBody>
      </p:sp>
      <p:sp>
        <p:nvSpPr>
          <p:cNvPr id="10" name="Rectangle 9"/>
          <p:cNvSpPr/>
          <p:nvPr/>
        </p:nvSpPr>
        <p:spPr>
          <a:xfrm>
            <a:off x="571500" y="5813425"/>
            <a:ext cx="7988300" cy="65088"/>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descr="aalto_HSE_eng_alakulma.jpg"/>
          <p:cNvPicPr>
            <a:picLocks noChangeAspect="1"/>
          </p:cNvPicPr>
          <p:nvPr/>
        </p:nvPicPr>
        <p:blipFill>
          <a:blip r:embed="rId11" cstate="print"/>
          <a:srcRect/>
          <a:stretch>
            <a:fillRect/>
          </a:stretch>
        </p:blipFill>
        <p:spPr bwMode="auto">
          <a:xfrm>
            <a:off x="0" y="5959475"/>
            <a:ext cx="2879725" cy="898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4" r:id="rId3"/>
    <p:sldLayoutId id="2147483663" r:id="rId4"/>
    <p:sldLayoutId id="2147483662" r:id="rId5"/>
    <p:sldLayoutId id="2147483661" r:id="rId6"/>
    <p:sldLayoutId id="2147483667" r:id="rId7"/>
    <p:sldLayoutId id="2147483668" r:id="rId8"/>
    <p:sldLayoutId id="2147483669" r:id="rId9"/>
  </p:sldLayoutIdLst>
  <p:hf hdr="0"/>
  <p:txStyles>
    <p:titleStyle>
      <a:lvl1pPr algn="l" rtl="0" eaLnBrk="1" fontAlgn="base" hangingPunct="1">
        <a:spcBef>
          <a:spcPct val="0"/>
        </a:spcBef>
        <a:spcAft>
          <a:spcPct val="0"/>
        </a:spcAft>
        <a:defRPr sz="3200" b="1" kern="1200">
          <a:solidFill>
            <a:srgbClr val="ED2939"/>
          </a:solidFill>
          <a:latin typeface="+mj-lt"/>
          <a:ea typeface="+mj-ea"/>
          <a:cs typeface="+mj-cs"/>
        </a:defRPr>
      </a:lvl1pPr>
      <a:lvl2pPr algn="l" rtl="0" eaLnBrk="1" fontAlgn="base" hangingPunct="1">
        <a:spcBef>
          <a:spcPct val="0"/>
        </a:spcBef>
        <a:spcAft>
          <a:spcPct val="0"/>
        </a:spcAft>
        <a:defRPr sz="3200" b="1">
          <a:solidFill>
            <a:srgbClr val="ED2939"/>
          </a:solidFill>
          <a:latin typeface="Arial" charset="0"/>
        </a:defRPr>
      </a:lvl2pPr>
      <a:lvl3pPr algn="l" rtl="0" eaLnBrk="1" fontAlgn="base" hangingPunct="1">
        <a:spcBef>
          <a:spcPct val="0"/>
        </a:spcBef>
        <a:spcAft>
          <a:spcPct val="0"/>
        </a:spcAft>
        <a:defRPr sz="3200" b="1">
          <a:solidFill>
            <a:srgbClr val="ED2939"/>
          </a:solidFill>
          <a:latin typeface="Arial" charset="0"/>
        </a:defRPr>
      </a:lvl3pPr>
      <a:lvl4pPr algn="l" rtl="0" eaLnBrk="1" fontAlgn="base" hangingPunct="1">
        <a:spcBef>
          <a:spcPct val="0"/>
        </a:spcBef>
        <a:spcAft>
          <a:spcPct val="0"/>
        </a:spcAft>
        <a:defRPr sz="3200" b="1">
          <a:solidFill>
            <a:srgbClr val="ED2939"/>
          </a:solidFill>
          <a:latin typeface="Arial" charset="0"/>
        </a:defRPr>
      </a:lvl4pPr>
      <a:lvl5pPr algn="l" rtl="0" eaLnBrk="1" fontAlgn="base" hangingPunct="1">
        <a:spcBef>
          <a:spcPct val="0"/>
        </a:spcBef>
        <a:spcAft>
          <a:spcPct val="0"/>
        </a:spcAft>
        <a:defRPr sz="3200" b="1">
          <a:solidFill>
            <a:srgbClr val="ED2939"/>
          </a:solidFill>
          <a:latin typeface="Arial" charset="0"/>
        </a:defRPr>
      </a:lvl5pPr>
      <a:lvl6pPr marL="457200" algn="l" rtl="0" eaLnBrk="1" fontAlgn="base" hangingPunct="1">
        <a:spcBef>
          <a:spcPct val="0"/>
        </a:spcBef>
        <a:spcAft>
          <a:spcPct val="0"/>
        </a:spcAft>
        <a:defRPr sz="3200" b="1">
          <a:solidFill>
            <a:srgbClr val="ED2939"/>
          </a:solidFill>
          <a:latin typeface="Arial" charset="0"/>
        </a:defRPr>
      </a:lvl6pPr>
      <a:lvl7pPr marL="914400" algn="l" rtl="0" eaLnBrk="1" fontAlgn="base" hangingPunct="1">
        <a:spcBef>
          <a:spcPct val="0"/>
        </a:spcBef>
        <a:spcAft>
          <a:spcPct val="0"/>
        </a:spcAft>
        <a:defRPr sz="3200" b="1">
          <a:solidFill>
            <a:srgbClr val="ED2939"/>
          </a:solidFill>
          <a:latin typeface="Arial" charset="0"/>
        </a:defRPr>
      </a:lvl7pPr>
      <a:lvl8pPr marL="1371600" algn="l" rtl="0" eaLnBrk="1" fontAlgn="base" hangingPunct="1">
        <a:spcBef>
          <a:spcPct val="0"/>
        </a:spcBef>
        <a:spcAft>
          <a:spcPct val="0"/>
        </a:spcAft>
        <a:defRPr sz="3200" b="1">
          <a:solidFill>
            <a:srgbClr val="ED2939"/>
          </a:solidFill>
          <a:latin typeface="Arial" charset="0"/>
        </a:defRPr>
      </a:lvl8pPr>
      <a:lvl9pPr marL="1828800" algn="l" rtl="0" eaLnBrk="1" fontAlgn="base" hangingPunct="1">
        <a:spcBef>
          <a:spcPct val="0"/>
        </a:spcBef>
        <a:spcAft>
          <a:spcPct val="0"/>
        </a:spcAft>
        <a:defRPr sz="3200" b="1">
          <a:solidFill>
            <a:srgbClr val="ED2939"/>
          </a:solidFill>
          <a:latin typeface="Arial" charset="0"/>
        </a:defRPr>
      </a:lvl9pPr>
    </p:titleStyle>
    <p:bodyStyle>
      <a:lvl1pPr marL="342900" indent="-342900" algn="l" rtl="0" eaLnBrk="1" fontAlgn="base" hangingPunct="1">
        <a:spcBef>
          <a:spcPts val="600"/>
        </a:spcBef>
        <a:spcAft>
          <a:spcPct val="0"/>
        </a:spcAft>
        <a:buFont typeface="Arial" charset="0"/>
        <a:buChar char="•"/>
        <a:defRPr sz="2400" kern="1200">
          <a:solidFill>
            <a:schemeClr val="tx1"/>
          </a:solidFill>
          <a:latin typeface="+mn-lt"/>
          <a:ea typeface="+mn-ea"/>
          <a:cs typeface="+mn-cs"/>
        </a:defRPr>
      </a:lvl1pPr>
      <a:lvl2pPr marL="742950" indent="-285750" algn="l" rtl="0" eaLnBrk="1" fontAlgn="base" hangingPunct="1">
        <a:spcBef>
          <a:spcPts val="400"/>
        </a:spcBef>
        <a:spcAft>
          <a:spcPct val="0"/>
        </a:spcAft>
        <a:buFont typeface="Arial" charset="0"/>
        <a:buChar char="–"/>
        <a:defRPr sz="2000" kern="1200">
          <a:solidFill>
            <a:schemeClr val="tx1"/>
          </a:solidFill>
          <a:latin typeface="+mn-lt"/>
          <a:ea typeface="+mn-ea"/>
          <a:cs typeface="+mn-cs"/>
        </a:defRPr>
      </a:lvl2pPr>
      <a:lvl3pPr marL="1143000" indent="-228600" algn="l" rtl="0" eaLnBrk="1" fontAlgn="base" hangingPunct="1">
        <a:spcBef>
          <a:spcPts val="400"/>
        </a:spcBef>
        <a:spcAft>
          <a:spcPct val="0"/>
        </a:spcAft>
        <a:buFont typeface="Arial" charset="0"/>
        <a:buChar char="•"/>
        <a:defRPr kern="1200">
          <a:solidFill>
            <a:schemeClr val="tx1"/>
          </a:solidFill>
          <a:latin typeface="+mn-lt"/>
          <a:ea typeface="+mn-ea"/>
          <a:cs typeface="+mn-cs"/>
        </a:defRPr>
      </a:lvl3pPr>
      <a:lvl4pPr marL="1600200" indent="-228600" algn="l" rtl="0" eaLnBrk="1" fontAlgn="base" hangingPunct="1">
        <a:spcBef>
          <a:spcPts val="400"/>
        </a:spcBef>
        <a:spcAft>
          <a:spcPct val="0"/>
        </a:spcAft>
        <a:buFont typeface="Arial" charset="0"/>
        <a:buChar char="–"/>
        <a:defRPr sz="1600" kern="1200">
          <a:solidFill>
            <a:schemeClr val="tx1"/>
          </a:solidFill>
          <a:latin typeface="+mn-lt"/>
          <a:ea typeface="+mn-ea"/>
          <a:cs typeface="+mn-cs"/>
        </a:defRPr>
      </a:lvl4pPr>
      <a:lvl5pPr marL="2057400" indent="-228600" algn="l" rtl="0" eaLnBrk="1" fontAlgn="base" hangingPunct="1">
        <a:spcBef>
          <a:spcPts val="300"/>
        </a:spcBef>
        <a:spcAft>
          <a:spcPct val="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eaLnBrk="1" hangingPunct="1"/>
            <a:r>
              <a:rPr lang="fi-FI" sz="3200"/>
              <a:t>Verotuksen perusteet – tuloverotuksen rakenne ja verovelvollisuus</a:t>
            </a:r>
            <a:endParaRPr lang="en-US" sz="3200"/>
          </a:p>
        </p:txBody>
      </p:sp>
      <p:sp>
        <p:nvSpPr>
          <p:cNvPr id="12290" name="Subtitle 2"/>
          <p:cNvSpPr>
            <a:spLocks noGrp="1"/>
          </p:cNvSpPr>
          <p:nvPr>
            <p:ph type="subTitle" idx="1"/>
          </p:nvPr>
        </p:nvSpPr>
        <p:spPr>
          <a:xfrm>
            <a:off x="573088" y="3143250"/>
            <a:ext cx="6284912" cy="2339975"/>
          </a:xfrm>
        </p:spPr>
        <p:txBody>
          <a:bodyPr/>
          <a:lstStyle/>
          <a:p>
            <a:r>
              <a:rPr lang="fi-FI" dirty="0">
                <a:solidFill>
                  <a:schemeClr val="tx1"/>
                </a:solidFill>
                <a:latin typeface="Arial" charset="0"/>
              </a:rPr>
              <a:t>OTK / OTM Ilkka Lahti</a:t>
            </a:r>
          </a:p>
          <a:p>
            <a:endParaRPr lang="fi-FI" dirty="0">
              <a:solidFill>
                <a:schemeClr val="tx1"/>
              </a:solidFill>
              <a:latin typeface="Arial" charset="0"/>
            </a:endParaRPr>
          </a:p>
          <a:p>
            <a:r>
              <a:rPr lang="fi-FI">
                <a:solidFill>
                  <a:schemeClr val="tx1"/>
                </a:solidFill>
                <a:latin typeface="Arial" charset="0"/>
              </a:rPr>
              <a:t>2022</a:t>
            </a:r>
            <a:endParaRPr lang="fi-FI" dirty="0">
              <a:solidFill>
                <a:schemeClr val="tx1"/>
              </a:solidFill>
              <a:latin typeface="Arial" charset="0"/>
            </a:endParaRPr>
          </a:p>
          <a:p>
            <a:endParaRPr lang="fi-FI" dirty="0">
              <a:solidFill>
                <a:schemeClr val="tx1"/>
              </a:solidFill>
              <a:latin typeface="Arial" charset="0"/>
            </a:endParaRPr>
          </a:p>
          <a:p>
            <a:pPr eaLnBrk="1" hangingPunct="1"/>
            <a:endParaRPr lang="en-US" dirty="0"/>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lnSpcReduction="1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Esimerkkejä ansiotulon verotuksesta eri tulotasoilla 2017 </a:t>
            </a:r>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2181856100"/>
              </p:ext>
            </p:extLst>
          </p:nvPr>
        </p:nvGraphicFramePr>
        <p:xfrm>
          <a:off x="827584" y="1844824"/>
          <a:ext cx="6696748" cy="1920240"/>
        </p:xfrm>
        <a:graphic>
          <a:graphicData uri="http://schemas.openxmlformats.org/drawingml/2006/table">
            <a:tbl>
              <a:tblPr/>
              <a:tblGrid>
                <a:gridCol w="1674187">
                  <a:extLst>
                    <a:ext uri="{9D8B030D-6E8A-4147-A177-3AD203B41FA5}">
                      <a16:colId xmlns:a16="http://schemas.microsoft.com/office/drawing/2014/main" val="20000"/>
                    </a:ext>
                  </a:extLst>
                </a:gridCol>
                <a:gridCol w="1674187">
                  <a:extLst>
                    <a:ext uri="{9D8B030D-6E8A-4147-A177-3AD203B41FA5}">
                      <a16:colId xmlns:a16="http://schemas.microsoft.com/office/drawing/2014/main" val="20001"/>
                    </a:ext>
                  </a:extLst>
                </a:gridCol>
                <a:gridCol w="1674187">
                  <a:extLst>
                    <a:ext uri="{9D8B030D-6E8A-4147-A177-3AD203B41FA5}">
                      <a16:colId xmlns:a16="http://schemas.microsoft.com/office/drawing/2014/main" val="20002"/>
                    </a:ext>
                  </a:extLst>
                </a:gridCol>
                <a:gridCol w="1674187">
                  <a:extLst>
                    <a:ext uri="{9D8B030D-6E8A-4147-A177-3AD203B41FA5}">
                      <a16:colId xmlns:a16="http://schemas.microsoft.com/office/drawing/2014/main" val="20003"/>
                    </a:ext>
                  </a:extLst>
                </a:gridCol>
              </a:tblGrid>
              <a:tr h="0">
                <a:tc>
                  <a:txBody>
                    <a:bodyPr/>
                    <a:lstStyle/>
                    <a:p>
                      <a:pPr algn="ctr"/>
                      <a:r>
                        <a:rPr lang="fi-FI" b="1" dirty="0">
                          <a:effectLst/>
                        </a:rPr>
                        <a:t>Vuositulot, euroa</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a:effectLst/>
                        </a:rPr>
                        <a:t>Palkka, euroa/kk</a:t>
                      </a:r>
                      <a:endParaRPr lang="fi-FI">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Veroprosentti</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Marginaali-veroprosentti</a:t>
                      </a:r>
                      <a:endParaRPr lang="fi-FI" dirty="0">
                        <a:effectLst/>
                      </a:endParaRPr>
                    </a:p>
                  </a:txBody>
                  <a:tcPr marL="0" marR="0" marT="0" marB="0" anchor="ctr">
                    <a:lnL>
                      <a:noFill/>
                    </a:lnL>
                    <a:lnR>
                      <a:noFill/>
                    </a:lnR>
                    <a:lnT>
                      <a:noFill/>
                    </a:lnT>
                    <a:lnB>
                      <a:noFill/>
                    </a:lnB>
                    <a:solidFill>
                      <a:srgbClr val="F5F7F9"/>
                    </a:solidFill>
                  </a:tcPr>
                </a:tc>
                <a:extLst>
                  <a:ext uri="{0D108BD9-81ED-4DB2-BD59-A6C34878D82A}">
                    <a16:rowId xmlns:a16="http://schemas.microsoft.com/office/drawing/2014/main" val="10000"/>
                  </a:ext>
                </a:extLst>
              </a:tr>
              <a:tr h="0">
                <a:tc>
                  <a:txBody>
                    <a:bodyPr/>
                    <a:lstStyle/>
                    <a:p>
                      <a:pPr algn="ctr"/>
                      <a:r>
                        <a:rPr lang="fi-FI"/>
                        <a:t>1 000</a:t>
                      </a:r>
                    </a:p>
                  </a:txBody>
                  <a:tcPr marL="0" marR="0" marT="0" marB="0" anchor="ctr">
                    <a:lnL>
                      <a:noFill/>
                    </a:lnL>
                    <a:lnR>
                      <a:noFill/>
                    </a:lnR>
                    <a:lnT>
                      <a:noFill/>
                    </a:lnT>
                    <a:lnB>
                      <a:noFill/>
                    </a:lnB>
                  </a:tcPr>
                </a:tc>
                <a:tc>
                  <a:txBody>
                    <a:bodyPr/>
                    <a:lstStyle/>
                    <a:p>
                      <a:pPr algn="ctr"/>
                      <a:r>
                        <a:rPr lang="fi-FI" dirty="0"/>
                        <a:t>80</a:t>
                      </a:r>
                    </a:p>
                  </a:txBody>
                  <a:tcPr marL="0" marR="0" marT="0" marB="0" anchor="ctr">
                    <a:lnL>
                      <a:noFill/>
                    </a:lnL>
                    <a:lnR>
                      <a:noFill/>
                    </a:lnR>
                    <a:lnT>
                      <a:noFill/>
                    </a:lnT>
                    <a:lnB>
                      <a:noFill/>
                    </a:lnB>
                  </a:tcPr>
                </a:tc>
                <a:tc>
                  <a:txBody>
                    <a:bodyPr/>
                    <a:lstStyle/>
                    <a:p>
                      <a:pPr algn="ctr"/>
                      <a:r>
                        <a:rPr lang="fi-FI"/>
                        <a:t>7,7 %</a:t>
                      </a:r>
                    </a:p>
                  </a:txBody>
                  <a:tcPr marL="0" marR="0" marT="0" marB="0" anchor="ctr">
                    <a:lnL>
                      <a:noFill/>
                    </a:lnL>
                    <a:lnR>
                      <a:noFill/>
                    </a:lnR>
                    <a:lnT>
                      <a:noFill/>
                    </a:lnT>
                    <a:lnB>
                      <a:noFill/>
                    </a:lnB>
                  </a:tcPr>
                </a:tc>
                <a:tc>
                  <a:txBody>
                    <a:bodyPr/>
                    <a:lstStyle/>
                    <a:p>
                      <a:pPr algn="ctr"/>
                      <a:r>
                        <a:rPr lang="fi-FI"/>
                        <a:t>7,7 %</a:t>
                      </a:r>
                    </a:p>
                  </a:txBody>
                  <a:tcPr marL="0" marR="0" marT="0" marB="0" anchor="ctr">
                    <a:lnL>
                      <a:noFill/>
                    </a:lnL>
                    <a:lnR>
                      <a:noFill/>
                    </a:lnR>
                    <a:lnT>
                      <a:noFill/>
                    </a:lnT>
                    <a:lnB>
                      <a:noFill/>
                    </a:lnB>
                  </a:tcPr>
                </a:tc>
                <a:extLst>
                  <a:ext uri="{0D108BD9-81ED-4DB2-BD59-A6C34878D82A}">
                    <a16:rowId xmlns:a16="http://schemas.microsoft.com/office/drawing/2014/main" val="10001"/>
                  </a:ext>
                </a:extLst>
              </a:tr>
              <a:tr h="0">
                <a:tc>
                  <a:txBody>
                    <a:bodyPr/>
                    <a:lstStyle/>
                    <a:p>
                      <a:pPr algn="ctr"/>
                      <a:r>
                        <a:rPr lang="fi-FI"/>
                        <a:t>35 000</a:t>
                      </a:r>
                    </a:p>
                  </a:txBody>
                  <a:tcPr marL="0" marR="0" marT="0" marB="0" anchor="ctr">
                    <a:lnL>
                      <a:noFill/>
                    </a:lnL>
                    <a:lnR>
                      <a:noFill/>
                    </a:lnR>
                    <a:lnT>
                      <a:noFill/>
                    </a:lnT>
                    <a:lnB>
                      <a:noFill/>
                    </a:lnB>
                  </a:tcPr>
                </a:tc>
                <a:tc>
                  <a:txBody>
                    <a:bodyPr/>
                    <a:lstStyle/>
                    <a:p>
                      <a:pPr algn="ctr"/>
                      <a:r>
                        <a:rPr lang="fi-FI"/>
                        <a:t>2 800</a:t>
                      </a:r>
                    </a:p>
                  </a:txBody>
                  <a:tcPr marL="0" marR="0" marT="0" marB="0" anchor="ctr">
                    <a:lnL>
                      <a:noFill/>
                    </a:lnL>
                    <a:lnR>
                      <a:noFill/>
                    </a:lnR>
                    <a:lnT>
                      <a:noFill/>
                    </a:lnT>
                    <a:lnB>
                      <a:noFill/>
                    </a:lnB>
                  </a:tcPr>
                </a:tc>
                <a:tc>
                  <a:txBody>
                    <a:bodyPr/>
                    <a:lstStyle/>
                    <a:p>
                      <a:pPr algn="ctr"/>
                      <a:r>
                        <a:rPr lang="fi-FI"/>
                        <a:t>28,2 %</a:t>
                      </a:r>
                    </a:p>
                  </a:txBody>
                  <a:tcPr marL="0" marR="0" marT="0" marB="0" anchor="ctr">
                    <a:lnL>
                      <a:noFill/>
                    </a:lnL>
                    <a:lnR>
                      <a:noFill/>
                    </a:lnR>
                    <a:lnT>
                      <a:noFill/>
                    </a:lnT>
                    <a:lnB>
                      <a:noFill/>
                    </a:lnB>
                  </a:tcPr>
                </a:tc>
                <a:tc>
                  <a:txBody>
                    <a:bodyPr/>
                    <a:lstStyle/>
                    <a:p>
                      <a:pPr algn="ctr"/>
                      <a:r>
                        <a:rPr lang="fi-FI" dirty="0"/>
                        <a:t>47,2 %</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0">
                <a:tc>
                  <a:txBody>
                    <a:bodyPr/>
                    <a:lstStyle/>
                    <a:p>
                      <a:pPr algn="ctr"/>
                      <a:r>
                        <a:rPr lang="fi-FI"/>
                        <a:t>50 000</a:t>
                      </a:r>
                    </a:p>
                  </a:txBody>
                  <a:tcPr marL="0" marR="0" marT="0" marB="0" anchor="ctr">
                    <a:lnL>
                      <a:noFill/>
                    </a:lnL>
                    <a:lnR>
                      <a:noFill/>
                    </a:lnR>
                    <a:lnT>
                      <a:noFill/>
                    </a:lnT>
                    <a:lnB>
                      <a:noFill/>
                    </a:lnB>
                  </a:tcPr>
                </a:tc>
                <a:tc>
                  <a:txBody>
                    <a:bodyPr/>
                    <a:lstStyle/>
                    <a:p>
                      <a:pPr algn="ctr"/>
                      <a:r>
                        <a:rPr lang="fi-FI"/>
                        <a:t>4 000</a:t>
                      </a:r>
                    </a:p>
                  </a:txBody>
                  <a:tcPr marL="0" marR="0" marT="0" marB="0" anchor="ctr">
                    <a:lnL>
                      <a:noFill/>
                    </a:lnL>
                    <a:lnR>
                      <a:noFill/>
                    </a:lnR>
                    <a:lnT>
                      <a:noFill/>
                    </a:lnT>
                    <a:lnB>
                      <a:noFill/>
                    </a:lnB>
                  </a:tcPr>
                </a:tc>
                <a:tc>
                  <a:txBody>
                    <a:bodyPr/>
                    <a:lstStyle/>
                    <a:p>
                      <a:pPr algn="ctr"/>
                      <a:r>
                        <a:rPr lang="fi-FI"/>
                        <a:t>34,3 %</a:t>
                      </a:r>
                    </a:p>
                  </a:txBody>
                  <a:tcPr marL="0" marR="0" marT="0" marB="0" anchor="ctr">
                    <a:lnL>
                      <a:noFill/>
                    </a:lnL>
                    <a:lnR>
                      <a:noFill/>
                    </a:lnR>
                    <a:lnT>
                      <a:noFill/>
                    </a:lnT>
                    <a:lnB>
                      <a:noFill/>
                    </a:lnB>
                  </a:tcPr>
                </a:tc>
                <a:tc>
                  <a:txBody>
                    <a:bodyPr/>
                    <a:lstStyle/>
                    <a:p>
                      <a:pPr algn="ctr"/>
                      <a:r>
                        <a:rPr lang="fi-FI" dirty="0"/>
                        <a:t>50,9 %</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0">
                <a:tc>
                  <a:txBody>
                    <a:bodyPr/>
                    <a:lstStyle/>
                    <a:p>
                      <a:pPr algn="ctr"/>
                      <a:r>
                        <a:rPr lang="fi-FI"/>
                        <a:t>85 000</a:t>
                      </a:r>
                    </a:p>
                  </a:txBody>
                  <a:tcPr marL="0" marR="0" marT="0" marB="0" anchor="ctr">
                    <a:lnL>
                      <a:noFill/>
                    </a:lnL>
                    <a:lnR>
                      <a:noFill/>
                    </a:lnR>
                    <a:lnT>
                      <a:noFill/>
                    </a:lnT>
                    <a:lnB>
                      <a:noFill/>
                    </a:lnB>
                  </a:tcPr>
                </a:tc>
                <a:tc>
                  <a:txBody>
                    <a:bodyPr/>
                    <a:lstStyle/>
                    <a:p>
                      <a:pPr algn="ctr"/>
                      <a:r>
                        <a:rPr lang="fi-FI" dirty="0"/>
                        <a:t>6 800</a:t>
                      </a:r>
                    </a:p>
                  </a:txBody>
                  <a:tcPr marL="0" marR="0" marT="0" marB="0" anchor="ctr">
                    <a:lnL>
                      <a:noFill/>
                    </a:lnL>
                    <a:lnR>
                      <a:noFill/>
                    </a:lnR>
                    <a:lnT>
                      <a:noFill/>
                    </a:lnT>
                    <a:lnB>
                      <a:noFill/>
                    </a:lnB>
                  </a:tcPr>
                </a:tc>
                <a:tc>
                  <a:txBody>
                    <a:bodyPr/>
                    <a:lstStyle/>
                    <a:p>
                      <a:pPr algn="ctr"/>
                      <a:r>
                        <a:rPr lang="fi-FI"/>
                        <a:t>41,8 %</a:t>
                      </a:r>
                    </a:p>
                  </a:txBody>
                  <a:tcPr marL="0" marR="0" marT="0" marB="0" anchor="ctr">
                    <a:lnL>
                      <a:noFill/>
                    </a:lnL>
                    <a:lnR>
                      <a:noFill/>
                    </a:lnR>
                    <a:lnT>
                      <a:noFill/>
                    </a:lnT>
                    <a:lnB>
                      <a:noFill/>
                    </a:lnB>
                  </a:tcPr>
                </a:tc>
                <a:tc>
                  <a:txBody>
                    <a:bodyPr/>
                    <a:lstStyle/>
                    <a:p>
                      <a:pPr algn="ctr"/>
                      <a:r>
                        <a:rPr lang="fi-FI" dirty="0"/>
                        <a:t>60,3 %</a:t>
                      </a:r>
                    </a:p>
                  </a:txBody>
                  <a:tcPr marL="0" marR="0" marT="0" marB="0" anchor="ctr">
                    <a:lnL>
                      <a:noFill/>
                    </a:lnL>
                    <a:lnR>
                      <a:noFill/>
                    </a:lnR>
                    <a:lnT>
                      <a:noFill/>
                    </a:lnT>
                    <a:lnB>
                      <a:noFill/>
                    </a:lnB>
                  </a:tcPr>
                </a:tc>
                <a:extLst>
                  <a:ext uri="{0D108BD9-81ED-4DB2-BD59-A6C34878D82A}">
                    <a16:rowId xmlns:a16="http://schemas.microsoft.com/office/drawing/2014/main" val="10004"/>
                  </a:ext>
                </a:extLst>
              </a:tr>
              <a:tr h="0">
                <a:tc>
                  <a:txBody>
                    <a:bodyPr/>
                    <a:lstStyle/>
                    <a:p>
                      <a:pPr algn="ctr"/>
                      <a:r>
                        <a:rPr lang="fi-FI" dirty="0"/>
                        <a:t>110 000</a:t>
                      </a:r>
                    </a:p>
                  </a:txBody>
                  <a:tcPr marL="0" marR="0" marT="0" marB="0" anchor="ctr">
                    <a:lnL>
                      <a:noFill/>
                    </a:lnL>
                    <a:lnR>
                      <a:noFill/>
                    </a:lnR>
                    <a:lnT>
                      <a:noFill/>
                    </a:lnT>
                    <a:lnB>
                      <a:noFill/>
                    </a:lnB>
                  </a:tcPr>
                </a:tc>
                <a:tc>
                  <a:txBody>
                    <a:bodyPr/>
                    <a:lstStyle/>
                    <a:p>
                      <a:pPr algn="ctr"/>
                      <a:r>
                        <a:rPr lang="fi-FI"/>
                        <a:t>8 800</a:t>
                      </a:r>
                    </a:p>
                  </a:txBody>
                  <a:tcPr marL="0" marR="0" marT="0" marB="0" anchor="ctr">
                    <a:lnL>
                      <a:noFill/>
                    </a:lnL>
                    <a:lnR>
                      <a:noFill/>
                    </a:lnR>
                    <a:lnT>
                      <a:noFill/>
                    </a:lnT>
                    <a:lnB>
                      <a:noFill/>
                    </a:lnB>
                  </a:tcPr>
                </a:tc>
                <a:tc>
                  <a:txBody>
                    <a:bodyPr/>
                    <a:lstStyle/>
                    <a:p>
                      <a:pPr algn="ctr"/>
                      <a:r>
                        <a:rPr lang="fi-FI"/>
                        <a:t>45,8 %</a:t>
                      </a:r>
                    </a:p>
                  </a:txBody>
                  <a:tcPr marL="0" marR="0" marT="0" marB="0" anchor="ctr">
                    <a:lnL>
                      <a:noFill/>
                    </a:lnL>
                    <a:lnR>
                      <a:noFill/>
                    </a:lnR>
                    <a:lnT>
                      <a:noFill/>
                    </a:lnT>
                    <a:lnB>
                      <a:noFill/>
                    </a:lnB>
                  </a:tcPr>
                </a:tc>
                <a:tc>
                  <a:txBody>
                    <a:bodyPr/>
                    <a:lstStyle/>
                    <a:p>
                      <a:pPr algn="ctr"/>
                      <a:r>
                        <a:rPr lang="fi-FI" dirty="0"/>
                        <a:t>59,3 %</a:t>
                      </a:r>
                    </a:p>
                  </a:txBody>
                  <a:tcPr marL="0" marR="0" marT="0" marB="0" anchor="ctr">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4" name="Tekstin paikkamerkki 3"/>
          <p:cNvSpPr>
            <a:spLocks noGrp="1"/>
          </p:cNvSpPr>
          <p:nvPr>
            <p:ph type="body" sz="quarter" idx="13"/>
          </p:nvPr>
        </p:nvSpPr>
        <p:spPr/>
        <p:txBody>
          <a:bodyPr/>
          <a:lstStyle/>
          <a:p>
            <a:endParaRPr lang="fi-FI"/>
          </a:p>
        </p:txBody>
      </p:sp>
      <p:sp>
        <p:nvSpPr>
          <p:cNvPr id="5" name="Tekstin paikkamerkki 4"/>
          <p:cNvSpPr>
            <a:spLocks noGrp="1"/>
          </p:cNvSpPr>
          <p:nvPr>
            <p:ph type="body" sz="quarter" idx="14"/>
          </p:nvPr>
        </p:nvSpPr>
        <p:spPr/>
        <p:txBody>
          <a:bodyPr/>
          <a:lstStyle/>
          <a:p>
            <a:endParaRPr lang="fi-FI"/>
          </a:p>
        </p:txBody>
      </p:sp>
      <p:sp>
        <p:nvSpPr>
          <p:cNvPr id="7" name="Suorakulmio 6"/>
          <p:cNvSpPr/>
          <p:nvPr/>
        </p:nvSpPr>
        <p:spPr>
          <a:xfrm>
            <a:off x="1115616" y="4077072"/>
            <a:ext cx="7272808" cy="1815882"/>
          </a:xfrm>
          <a:prstGeom prst="rect">
            <a:avLst/>
          </a:prstGeom>
        </p:spPr>
        <p:txBody>
          <a:bodyPr wrap="square">
            <a:spAutoFit/>
          </a:bodyPr>
          <a:lstStyle/>
          <a:p>
            <a:r>
              <a:rPr lang="fi-FI" sz="1400" dirty="0"/>
              <a:t>Esimerkkilaskelmat sisältävät valtion tuloveron, keskimääräisen kunnallisveron ja kirkollisveron, yleisradioveron, alle 53-vuotiaan työeläkevakuutusmaksun, työttömyysvakuutusmaksun, sairausvakuutuksen päivärahamaksun ja sairausvakuutuksen sairaanhoitomaksun sekä automaattisesti verottajan viran puolesta tekemät vähennykset. Näihin kuuluvat kunnallisverotuksen perusvähennys ja ansiotulovähennys, tulonhankkimisvähennys sekä työtulovähennys.</a:t>
            </a:r>
          </a:p>
          <a:p>
            <a:endParaRPr lang="fi-FI" sz="1400" dirty="0"/>
          </a:p>
          <a:p>
            <a:r>
              <a:rPr lang="fi-FI" sz="1400" dirty="0"/>
              <a:t>Lähde: Veronmaksajain keskusliitto ry</a:t>
            </a:r>
          </a:p>
        </p:txBody>
      </p:sp>
    </p:spTree>
    <p:extLst>
      <p:ext uri="{BB962C8B-B14F-4D97-AF65-F5344CB8AC3E}">
        <p14:creationId xmlns:p14="http://schemas.microsoft.com/office/powerpoint/2010/main" val="671376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Esimerkkejä ansiotulon verotuksesta eri tulotasoilla 2018 </a:t>
            </a:r>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2592344144"/>
              </p:ext>
            </p:extLst>
          </p:nvPr>
        </p:nvGraphicFramePr>
        <p:xfrm>
          <a:off x="827584" y="1844824"/>
          <a:ext cx="6696748" cy="1920240"/>
        </p:xfrm>
        <a:graphic>
          <a:graphicData uri="http://schemas.openxmlformats.org/drawingml/2006/table">
            <a:tbl>
              <a:tblPr/>
              <a:tblGrid>
                <a:gridCol w="1674187">
                  <a:extLst>
                    <a:ext uri="{9D8B030D-6E8A-4147-A177-3AD203B41FA5}">
                      <a16:colId xmlns:a16="http://schemas.microsoft.com/office/drawing/2014/main" val="20000"/>
                    </a:ext>
                  </a:extLst>
                </a:gridCol>
                <a:gridCol w="1674187">
                  <a:extLst>
                    <a:ext uri="{9D8B030D-6E8A-4147-A177-3AD203B41FA5}">
                      <a16:colId xmlns:a16="http://schemas.microsoft.com/office/drawing/2014/main" val="20001"/>
                    </a:ext>
                  </a:extLst>
                </a:gridCol>
                <a:gridCol w="1674187">
                  <a:extLst>
                    <a:ext uri="{9D8B030D-6E8A-4147-A177-3AD203B41FA5}">
                      <a16:colId xmlns:a16="http://schemas.microsoft.com/office/drawing/2014/main" val="20002"/>
                    </a:ext>
                  </a:extLst>
                </a:gridCol>
                <a:gridCol w="1674187">
                  <a:extLst>
                    <a:ext uri="{9D8B030D-6E8A-4147-A177-3AD203B41FA5}">
                      <a16:colId xmlns:a16="http://schemas.microsoft.com/office/drawing/2014/main" val="20003"/>
                    </a:ext>
                  </a:extLst>
                </a:gridCol>
              </a:tblGrid>
              <a:tr h="0">
                <a:tc>
                  <a:txBody>
                    <a:bodyPr/>
                    <a:lstStyle/>
                    <a:p>
                      <a:pPr algn="ctr"/>
                      <a:r>
                        <a:rPr lang="fi-FI" b="1" dirty="0">
                          <a:effectLst/>
                        </a:rPr>
                        <a:t>Vuositulot, euroa</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a:effectLst/>
                        </a:rPr>
                        <a:t>Palkka, euroa/kk</a:t>
                      </a:r>
                      <a:endParaRPr lang="fi-FI">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Veroprosentti</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Marginaali-veroprosentti</a:t>
                      </a:r>
                      <a:endParaRPr lang="fi-FI" dirty="0">
                        <a:effectLst/>
                      </a:endParaRPr>
                    </a:p>
                  </a:txBody>
                  <a:tcPr marL="0" marR="0" marT="0" marB="0" anchor="ctr">
                    <a:lnL>
                      <a:noFill/>
                    </a:lnL>
                    <a:lnR>
                      <a:noFill/>
                    </a:lnR>
                    <a:lnT>
                      <a:noFill/>
                    </a:lnT>
                    <a:lnB>
                      <a:noFill/>
                    </a:lnB>
                    <a:solidFill>
                      <a:srgbClr val="F5F7F9"/>
                    </a:solidFill>
                  </a:tcPr>
                </a:tc>
                <a:extLst>
                  <a:ext uri="{0D108BD9-81ED-4DB2-BD59-A6C34878D82A}">
                    <a16:rowId xmlns:a16="http://schemas.microsoft.com/office/drawing/2014/main" val="10000"/>
                  </a:ext>
                </a:extLst>
              </a:tr>
              <a:tr h="0">
                <a:tc>
                  <a:txBody>
                    <a:bodyPr/>
                    <a:lstStyle/>
                    <a:p>
                      <a:pPr algn="ctr"/>
                      <a:r>
                        <a:rPr lang="fi-FI"/>
                        <a:t>1 000</a:t>
                      </a:r>
                    </a:p>
                  </a:txBody>
                  <a:tcPr marL="0" marR="0" marT="0" marB="0" anchor="ctr">
                    <a:lnL>
                      <a:noFill/>
                    </a:lnL>
                    <a:lnR>
                      <a:noFill/>
                    </a:lnR>
                    <a:lnT>
                      <a:noFill/>
                    </a:lnT>
                    <a:lnB>
                      <a:noFill/>
                    </a:lnB>
                  </a:tcPr>
                </a:tc>
                <a:tc>
                  <a:txBody>
                    <a:bodyPr/>
                    <a:lstStyle/>
                    <a:p>
                      <a:pPr algn="ctr"/>
                      <a:r>
                        <a:rPr lang="fi-FI" dirty="0"/>
                        <a:t>80</a:t>
                      </a:r>
                    </a:p>
                  </a:txBody>
                  <a:tcPr marL="0" marR="0" marT="0" marB="0" anchor="ctr">
                    <a:lnL>
                      <a:noFill/>
                    </a:lnL>
                    <a:lnR>
                      <a:noFill/>
                    </a:lnR>
                    <a:lnT>
                      <a:noFill/>
                    </a:lnT>
                    <a:lnB>
                      <a:noFill/>
                    </a:lnB>
                  </a:tcPr>
                </a:tc>
                <a:tc>
                  <a:txBody>
                    <a:bodyPr/>
                    <a:lstStyle/>
                    <a:p>
                      <a:pPr algn="ctr"/>
                      <a:r>
                        <a:rPr lang="fi-FI" dirty="0"/>
                        <a:t>8,3 %</a:t>
                      </a:r>
                    </a:p>
                  </a:txBody>
                  <a:tcPr marL="0" marR="0" marT="0" marB="0" anchor="ctr">
                    <a:lnL>
                      <a:noFill/>
                    </a:lnL>
                    <a:lnR>
                      <a:noFill/>
                    </a:lnR>
                    <a:lnT>
                      <a:noFill/>
                    </a:lnT>
                    <a:lnB>
                      <a:noFill/>
                    </a:lnB>
                  </a:tcPr>
                </a:tc>
                <a:tc>
                  <a:txBody>
                    <a:bodyPr/>
                    <a:lstStyle/>
                    <a:p>
                      <a:pPr algn="ctr"/>
                      <a:r>
                        <a:rPr lang="fi-FI" dirty="0"/>
                        <a:t>8,3 %</a:t>
                      </a:r>
                    </a:p>
                  </a:txBody>
                  <a:tcPr marL="0" marR="0" marT="0" marB="0" anchor="ctr">
                    <a:lnL>
                      <a:noFill/>
                    </a:lnL>
                    <a:lnR>
                      <a:noFill/>
                    </a:lnR>
                    <a:lnT>
                      <a:noFill/>
                    </a:lnT>
                    <a:lnB>
                      <a:noFill/>
                    </a:lnB>
                  </a:tcPr>
                </a:tc>
                <a:extLst>
                  <a:ext uri="{0D108BD9-81ED-4DB2-BD59-A6C34878D82A}">
                    <a16:rowId xmlns:a16="http://schemas.microsoft.com/office/drawing/2014/main" val="10001"/>
                  </a:ext>
                </a:extLst>
              </a:tr>
              <a:tr h="0">
                <a:tc>
                  <a:txBody>
                    <a:bodyPr/>
                    <a:lstStyle/>
                    <a:p>
                      <a:pPr algn="ctr"/>
                      <a:r>
                        <a:rPr lang="fi-FI"/>
                        <a:t>35 000</a:t>
                      </a:r>
                    </a:p>
                  </a:txBody>
                  <a:tcPr marL="0" marR="0" marT="0" marB="0" anchor="ctr">
                    <a:lnL>
                      <a:noFill/>
                    </a:lnL>
                    <a:lnR>
                      <a:noFill/>
                    </a:lnR>
                    <a:lnT>
                      <a:noFill/>
                    </a:lnT>
                    <a:lnB>
                      <a:noFill/>
                    </a:lnB>
                  </a:tcPr>
                </a:tc>
                <a:tc>
                  <a:txBody>
                    <a:bodyPr/>
                    <a:lstStyle/>
                    <a:p>
                      <a:pPr algn="ctr"/>
                      <a:r>
                        <a:rPr lang="fi-FI"/>
                        <a:t>2 800</a:t>
                      </a:r>
                    </a:p>
                  </a:txBody>
                  <a:tcPr marL="0" marR="0" marT="0" marB="0" anchor="ctr">
                    <a:lnL>
                      <a:noFill/>
                    </a:lnL>
                    <a:lnR>
                      <a:noFill/>
                    </a:lnR>
                    <a:lnT>
                      <a:noFill/>
                    </a:lnT>
                    <a:lnB>
                      <a:noFill/>
                    </a:lnB>
                  </a:tcPr>
                </a:tc>
                <a:tc>
                  <a:txBody>
                    <a:bodyPr/>
                    <a:lstStyle/>
                    <a:p>
                      <a:pPr algn="ctr"/>
                      <a:r>
                        <a:rPr lang="fi-FI" dirty="0"/>
                        <a:t>27,0 %</a:t>
                      </a:r>
                    </a:p>
                  </a:txBody>
                  <a:tcPr marL="0" marR="0" marT="0" marB="0" anchor="ctr">
                    <a:lnL>
                      <a:noFill/>
                    </a:lnL>
                    <a:lnR>
                      <a:noFill/>
                    </a:lnR>
                    <a:lnT>
                      <a:noFill/>
                    </a:lnT>
                    <a:lnB>
                      <a:noFill/>
                    </a:lnB>
                  </a:tcPr>
                </a:tc>
                <a:tc>
                  <a:txBody>
                    <a:bodyPr/>
                    <a:lstStyle/>
                    <a:p>
                      <a:pPr algn="ctr"/>
                      <a:r>
                        <a:rPr lang="fi-FI" dirty="0"/>
                        <a:t>47,1 %</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0">
                <a:tc>
                  <a:txBody>
                    <a:bodyPr/>
                    <a:lstStyle/>
                    <a:p>
                      <a:pPr algn="ctr"/>
                      <a:r>
                        <a:rPr lang="fi-FI"/>
                        <a:t>50 000</a:t>
                      </a:r>
                    </a:p>
                  </a:txBody>
                  <a:tcPr marL="0" marR="0" marT="0" marB="0" anchor="ctr">
                    <a:lnL>
                      <a:noFill/>
                    </a:lnL>
                    <a:lnR>
                      <a:noFill/>
                    </a:lnR>
                    <a:lnT>
                      <a:noFill/>
                    </a:lnT>
                    <a:lnB>
                      <a:noFill/>
                    </a:lnB>
                  </a:tcPr>
                </a:tc>
                <a:tc>
                  <a:txBody>
                    <a:bodyPr/>
                    <a:lstStyle/>
                    <a:p>
                      <a:pPr algn="ctr"/>
                      <a:r>
                        <a:rPr lang="fi-FI"/>
                        <a:t>4 000</a:t>
                      </a:r>
                    </a:p>
                  </a:txBody>
                  <a:tcPr marL="0" marR="0" marT="0" marB="0" anchor="ctr">
                    <a:lnL>
                      <a:noFill/>
                    </a:lnL>
                    <a:lnR>
                      <a:noFill/>
                    </a:lnR>
                    <a:lnT>
                      <a:noFill/>
                    </a:lnT>
                    <a:lnB>
                      <a:noFill/>
                    </a:lnB>
                  </a:tcPr>
                </a:tc>
                <a:tc>
                  <a:txBody>
                    <a:bodyPr/>
                    <a:lstStyle/>
                    <a:p>
                      <a:pPr algn="ctr"/>
                      <a:r>
                        <a:rPr lang="fi-FI" dirty="0"/>
                        <a:t>33,2 %</a:t>
                      </a:r>
                    </a:p>
                  </a:txBody>
                  <a:tcPr marL="0" marR="0" marT="0" marB="0" anchor="ctr">
                    <a:lnL>
                      <a:noFill/>
                    </a:lnL>
                    <a:lnR>
                      <a:noFill/>
                    </a:lnR>
                    <a:lnT>
                      <a:noFill/>
                    </a:lnT>
                    <a:lnB>
                      <a:noFill/>
                    </a:lnB>
                  </a:tcPr>
                </a:tc>
                <a:tc>
                  <a:txBody>
                    <a:bodyPr/>
                    <a:lstStyle/>
                    <a:p>
                      <a:pPr algn="ctr"/>
                      <a:r>
                        <a:rPr lang="fi-FI" dirty="0"/>
                        <a:t>50,7 %</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0">
                <a:tc>
                  <a:txBody>
                    <a:bodyPr/>
                    <a:lstStyle/>
                    <a:p>
                      <a:pPr algn="ctr"/>
                      <a:r>
                        <a:rPr lang="fi-FI"/>
                        <a:t>85 000</a:t>
                      </a:r>
                    </a:p>
                  </a:txBody>
                  <a:tcPr marL="0" marR="0" marT="0" marB="0" anchor="ctr">
                    <a:lnL>
                      <a:noFill/>
                    </a:lnL>
                    <a:lnR>
                      <a:noFill/>
                    </a:lnR>
                    <a:lnT>
                      <a:noFill/>
                    </a:lnT>
                    <a:lnB>
                      <a:noFill/>
                    </a:lnB>
                  </a:tcPr>
                </a:tc>
                <a:tc>
                  <a:txBody>
                    <a:bodyPr/>
                    <a:lstStyle/>
                    <a:p>
                      <a:pPr algn="ctr"/>
                      <a:r>
                        <a:rPr lang="fi-FI" dirty="0"/>
                        <a:t>6 800</a:t>
                      </a:r>
                    </a:p>
                  </a:txBody>
                  <a:tcPr marL="0" marR="0" marT="0" marB="0" anchor="ctr">
                    <a:lnL>
                      <a:noFill/>
                    </a:lnL>
                    <a:lnR>
                      <a:noFill/>
                    </a:lnR>
                    <a:lnT>
                      <a:noFill/>
                    </a:lnT>
                    <a:lnB>
                      <a:noFill/>
                    </a:lnB>
                  </a:tcPr>
                </a:tc>
                <a:tc>
                  <a:txBody>
                    <a:bodyPr/>
                    <a:lstStyle/>
                    <a:p>
                      <a:pPr algn="ctr"/>
                      <a:r>
                        <a:rPr lang="fi-FI" dirty="0"/>
                        <a:t>40,6 %</a:t>
                      </a:r>
                    </a:p>
                  </a:txBody>
                  <a:tcPr marL="0" marR="0" marT="0" marB="0" anchor="ctr">
                    <a:lnL>
                      <a:noFill/>
                    </a:lnL>
                    <a:lnR>
                      <a:noFill/>
                    </a:lnR>
                    <a:lnT>
                      <a:noFill/>
                    </a:lnT>
                    <a:lnB>
                      <a:noFill/>
                    </a:lnB>
                  </a:tcPr>
                </a:tc>
                <a:tc>
                  <a:txBody>
                    <a:bodyPr/>
                    <a:lstStyle/>
                    <a:p>
                      <a:pPr algn="ctr"/>
                      <a:r>
                        <a:rPr lang="fi-FI" dirty="0"/>
                        <a:t>59,8 %</a:t>
                      </a:r>
                    </a:p>
                  </a:txBody>
                  <a:tcPr marL="0" marR="0" marT="0" marB="0" anchor="ctr">
                    <a:lnL>
                      <a:noFill/>
                    </a:lnL>
                    <a:lnR>
                      <a:noFill/>
                    </a:lnR>
                    <a:lnT>
                      <a:noFill/>
                    </a:lnT>
                    <a:lnB>
                      <a:noFill/>
                    </a:lnB>
                  </a:tcPr>
                </a:tc>
                <a:extLst>
                  <a:ext uri="{0D108BD9-81ED-4DB2-BD59-A6C34878D82A}">
                    <a16:rowId xmlns:a16="http://schemas.microsoft.com/office/drawing/2014/main" val="10004"/>
                  </a:ext>
                </a:extLst>
              </a:tr>
              <a:tr h="0">
                <a:tc>
                  <a:txBody>
                    <a:bodyPr/>
                    <a:lstStyle/>
                    <a:p>
                      <a:pPr algn="ctr"/>
                      <a:r>
                        <a:rPr lang="fi-FI" dirty="0"/>
                        <a:t>110 000</a:t>
                      </a:r>
                    </a:p>
                  </a:txBody>
                  <a:tcPr marL="0" marR="0" marT="0" marB="0" anchor="ctr">
                    <a:lnL>
                      <a:noFill/>
                    </a:lnL>
                    <a:lnR>
                      <a:noFill/>
                    </a:lnR>
                    <a:lnT>
                      <a:noFill/>
                    </a:lnT>
                    <a:lnB>
                      <a:noFill/>
                    </a:lnB>
                  </a:tcPr>
                </a:tc>
                <a:tc>
                  <a:txBody>
                    <a:bodyPr/>
                    <a:lstStyle/>
                    <a:p>
                      <a:pPr algn="ctr"/>
                      <a:r>
                        <a:rPr lang="fi-FI"/>
                        <a:t>8 800</a:t>
                      </a:r>
                    </a:p>
                  </a:txBody>
                  <a:tcPr marL="0" marR="0" marT="0" marB="0" anchor="ctr">
                    <a:lnL>
                      <a:noFill/>
                    </a:lnL>
                    <a:lnR>
                      <a:noFill/>
                    </a:lnR>
                    <a:lnT>
                      <a:noFill/>
                    </a:lnT>
                    <a:lnB>
                      <a:noFill/>
                    </a:lnB>
                  </a:tcPr>
                </a:tc>
                <a:tc>
                  <a:txBody>
                    <a:bodyPr/>
                    <a:lstStyle/>
                    <a:p>
                      <a:pPr algn="ctr"/>
                      <a:r>
                        <a:rPr lang="fi-FI" dirty="0"/>
                        <a:t>44,8 %</a:t>
                      </a:r>
                    </a:p>
                  </a:txBody>
                  <a:tcPr marL="0" marR="0" marT="0" marB="0" anchor="ctr">
                    <a:lnL>
                      <a:noFill/>
                    </a:lnL>
                    <a:lnR>
                      <a:noFill/>
                    </a:lnR>
                    <a:lnT>
                      <a:noFill/>
                    </a:lnT>
                    <a:lnB>
                      <a:noFill/>
                    </a:lnB>
                  </a:tcPr>
                </a:tc>
                <a:tc>
                  <a:txBody>
                    <a:bodyPr/>
                    <a:lstStyle/>
                    <a:p>
                      <a:pPr algn="ctr"/>
                      <a:r>
                        <a:rPr lang="fi-FI" dirty="0"/>
                        <a:t>58,8 %</a:t>
                      </a:r>
                    </a:p>
                  </a:txBody>
                  <a:tcPr marL="0" marR="0" marT="0" marB="0" anchor="ctr">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4" name="Tekstin paikkamerkki 3"/>
          <p:cNvSpPr>
            <a:spLocks noGrp="1"/>
          </p:cNvSpPr>
          <p:nvPr>
            <p:ph type="body" sz="quarter" idx="13"/>
          </p:nvPr>
        </p:nvSpPr>
        <p:spPr/>
        <p:txBody>
          <a:bodyPr/>
          <a:lstStyle/>
          <a:p>
            <a:endParaRPr lang="fi-FI"/>
          </a:p>
        </p:txBody>
      </p:sp>
      <p:sp>
        <p:nvSpPr>
          <p:cNvPr id="5" name="Tekstin paikkamerkki 4"/>
          <p:cNvSpPr>
            <a:spLocks noGrp="1"/>
          </p:cNvSpPr>
          <p:nvPr>
            <p:ph type="body" sz="quarter" idx="14"/>
          </p:nvPr>
        </p:nvSpPr>
        <p:spPr/>
        <p:txBody>
          <a:bodyPr/>
          <a:lstStyle/>
          <a:p>
            <a:endParaRPr lang="fi-FI"/>
          </a:p>
        </p:txBody>
      </p:sp>
      <p:sp>
        <p:nvSpPr>
          <p:cNvPr id="7" name="Suorakulmio 6"/>
          <p:cNvSpPr/>
          <p:nvPr/>
        </p:nvSpPr>
        <p:spPr>
          <a:xfrm>
            <a:off x="1115616" y="4077072"/>
            <a:ext cx="7272808" cy="1815882"/>
          </a:xfrm>
          <a:prstGeom prst="rect">
            <a:avLst/>
          </a:prstGeom>
        </p:spPr>
        <p:txBody>
          <a:bodyPr wrap="square">
            <a:spAutoFit/>
          </a:bodyPr>
          <a:lstStyle/>
          <a:p>
            <a:r>
              <a:rPr lang="fi-FI" sz="1400" dirty="0"/>
              <a:t>Esimerkkilaskelmat sisältävät valtion tuloveron, keskimääräisen kunnallisveron ja kirkollisveron, yleisradioveron, alle 53-vuotiaan työeläkevakuutusmaksun, työttömyysvakuutusmaksun, sairausvakuutuksen päivärahamaksun ja sairausvakuutuksen sairaanhoitomaksun sekä automaattisesti verottajan viran puolesta tekemät vähennykset. Näihin kuuluvat kunnallisverotuksen perusvähennys ja ansiotulovähennys, tulonhankkimisvähennys sekä työtulovähennys.</a:t>
            </a:r>
          </a:p>
          <a:p>
            <a:endParaRPr lang="fi-FI" sz="1400" dirty="0"/>
          </a:p>
          <a:p>
            <a:r>
              <a:rPr lang="fi-FI" sz="1400" dirty="0"/>
              <a:t>Lähde: Veronmaksajain keskusliitto ry</a:t>
            </a:r>
          </a:p>
        </p:txBody>
      </p:sp>
    </p:spTree>
    <p:extLst>
      <p:ext uri="{BB962C8B-B14F-4D97-AF65-F5344CB8AC3E}">
        <p14:creationId xmlns:p14="http://schemas.microsoft.com/office/powerpoint/2010/main" val="4165409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Esimerkkejä ansiotulon verotuksesta eri tulotasoilla 2022 </a:t>
            </a:r>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883141907"/>
              </p:ext>
            </p:extLst>
          </p:nvPr>
        </p:nvGraphicFramePr>
        <p:xfrm>
          <a:off x="827584" y="1844824"/>
          <a:ext cx="6696748" cy="1920240"/>
        </p:xfrm>
        <a:graphic>
          <a:graphicData uri="http://schemas.openxmlformats.org/drawingml/2006/table">
            <a:tbl>
              <a:tblPr/>
              <a:tblGrid>
                <a:gridCol w="1674187">
                  <a:extLst>
                    <a:ext uri="{9D8B030D-6E8A-4147-A177-3AD203B41FA5}">
                      <a16:colId xmlns:a16="http://schemas.microsoft.com/office/drawing/2014/main" val="20000"/>
                    </a:ext>
                  </a:extLst>
                </a:gridCol>
                <a:gridCol w="1674187">
                  <a:extLst>
                    <a:ext uri="{9D8B030D-6E8A-4147-A177-3AD203B41FA5}">
                      <a16:colId xmlns:a16="http://schemas.microsoft.com/office/drawing/2014/main" val="20001"/>
                    </a:ext>
                  </a:extLst>
                </a:gridCol>
                <a:gridCol w="1674187">
                  <a:extLst>
                    <a:ext uri="{9D8B030D-6E8A-4147-A177-3AD203B41FA5}">
                      <a16:colId xmlns:a16="http://schemas.microsoft.com/office/drawing/2014/main" val="20002"/>
                    </a:ext>
                  </a:extLst>
                </a:gridCol>
                <a:gridCol w="1674187">
                  <a:extLst>
                    <a:ext uri="{9D8B030D-6E8A-4147-A177-3AD203B41FA5}">
                      <a16:colId xmlns:a16="http://schemas.microsoft.com/office/drawing/2014/main" val="20003"/>
                    </a:ext>
                  </a:extLst>
                </a:gridCol>
              </a:tblGrid>
              <a:tr h="0">
                <a:tc>
                  <a:txBody>
                    <a:bodyPr/>
                    <a:lstStyle/>
                    <a:p>
                      <a:pPr algn="ctr"/>
                      <a:r>
                        <a:rPr lang="fi-FI" b="1" dirty="0">
                          <a:effectLst/>
                        </a:rPr>
                        <a:t>Vuositulot, euroa</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a:effectLst/>
                        </a:rPr>
                        <a:t>Palkka, euroa/kk</a:t>
                      </a:r>
                      <a:endParaRPr lang="fi-FI">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Veroprosentti</a:t>
                      </a:r>
                      <a:endParaRPr lang="fi-FI" dirty="0">
                        <a:effectLst/>
                      </a:endParaRPr>
                    </a:p>
                  </a:txBody>
                  <a:tcPr marL="0" marR="0" marT="0" marB="0" anchor="ctr">
                    <a:lnL>
                      <a:noFill/>
                    </a:lnL>
                    <a:lnR>
                      <a:noFill/>
                    </a:lnR>
                    <a:lnT>
                      <a:noFill/>
                    </a:lnT>
                    <a:lnB>
                      <a:noFill/>
                    </a:lnB>
                    <a:solidFill>
                      <a:srgbClr val="F5F7F9"/>
                    </a:solidFill>
                  </a:tcPr>
                </a:tc>
                <a:tc>
                  <a:txBody>
                    <a:bodyPr/>
                    <a:lstStyle/>
                    <a:p>
                      <a:pPr algn="ctr"/>
                      <a:r>
                        <a:rPr lang="fi-FI" b="1" dirty="0">
                          <a:effectLst/>
                        </a:rPr>
                        <a:t>Marginaali-veroprosentti</a:t>
                      </a:r>
                      <a:endParaRPr lang="fi-FI" dirty="0">
                        <a:effectLst/>
                      </a:endParaRPr>
                    </a:p>
                  </a:txBody>
                  <a:tcPr marL="0" marR="0" marT="0" marB="0" anchor="ctr">
                    <a:lnL>
                      <a:noFill/>
                    </a:lnL>
                    <a:lnR>
                      <a:noFill/>
                    </a:lnR>
                    <a:lnT>
                      <a:noFill/>
                    </a:lnT>
                    <a:lnB>
                      <a:noFill/>
                    </a:lnB>
                    <a:solidFill>
                      <a:srgbClr val="F5F7F9"/>
                    </a:solidFill>
                  </a:tcPr>
                </a:tc>
                <a:extLst>
                  <a:ext uri="{0D108BD9-81ED-4DB2-BD59-A6C34878D82A}">
                    <a16:rowId xmlns:a16="http://schemas.microsoft.com/office/drawing/2014/main" val="10000"/>
                  </a:ext>
                </a:extLst>
              </a:tr>
              <a:tr h="0">
                <a:tc>
                  <a:txBody>
                    <a:bodyPr/>
                    <a:lstStyle/>
                    <a:p>
                      <a:pPr algn="ctr"/>
                      <a:r>
                        <a:rPr lang="fi-FI"/>
                        <a:t>1 000</a:t>
                      </a:r>
                    </a:p>
                  </a:txBody>
                  <a:tcPr marL="0" marR="0" marT="0" marB="0" anchor="ctr">
                    <a:lnL>
                      <a:noFill/>
                    </a:lnL>
                    <a:lnR>
                      <a:noFill/>
                    </a:lnR>
                    <a:lnT>
                      <a:noFill/>
                    </a:lnT>
                    <a:lnB>
                      <a:noFill/>
                    </a:lnB>
                  </a:tcPr>
                </a:tc>
                <a:tc>
                  <a:txBody>
                    <a:bodyPr/>
                    <a:lstStyle/>
                    <a:p>
                      <a:pPr algn="ctr"/>
                      <a:r>
                        <a:rPr lang="fi-FI" dirty="0"/>
                        <a:t>80</a:t>
                      </a:r>
                    </a:p>
                  </a:txBody>
                  <a:tcPr marL="0" marR="0" marT="0" marB="0" anchor="ctr">
                    <a:lnL>
                      <a:noFill/>
                    </a:lnL>
                    <a:lnR>
                      <a:noFill/>
                    </a:lnR>
                    <a:lnT>
                      <a:noFill/>
                    </a:lnT>
                    <a:lnB>
                      <a:noFill/>
                    </a:lnB>
                  </a:tcPr>
                </a:tc>
                <a:tc>
                  <a:txBody>
                    <a:bodyPr/>
                    <a:lstStyle/>
                    <a:p>
                      <a:pPr algn="ctr"/>
                      <a:r>
                        <a:rPr lang="fi-FI" dirty="0"/>
                        <a:t>8,7 %</a:t>
                      </a:r>
                    </a:p>
                  </a:txBody>
                  <a:tcPr marL="0" marR="0" marT="0" marB="0" anchor="ctr">
                    <a:lnL>
                      <a:noFill/>
                    </a:lnL>
                    <a:lnR>
                      <a:noFill/>
                    </a:lnR>
                    <a:lnT>
                      <a:noFill/>
                    </a:lnT>
                    <a:lnB>
                      <a:noFill/>
                    </a:lnB>
                  </a:tcPr>
                </a:tc>
                <a:tc>
                  <a:txBody>
                    <a:bodyPr/>
                    <a:lstStyle/>
                    <a:p>
                      <a:pPr algn="ctr"/>
                      <a:r>
                        <a:rPr lang="fi-FI" dirty="0"/>
                        <a:t>8,7 %</a:t>
                      </a:r>
                    </a:p>
                  </a:txBody>
                  <a:tcPr marL="0" marR="0" marT="0" marB="0" anchor="ctr">
                    <a:lnL>
                      <a:noFill/>
                    </a:lnL>
                    <a:lnR>
                      <a:noFill/>
                    </a:lnR>
                    <a:lnT>
                      <a:noFill/>
                    </a:lnT>
                    <a:lnB>
                      <a:noFill/>
                    </a:lnB>
                  </a:tcPr>
                </a:tc>
                <a:extLst>
                  <a:ext uri="{0D108BD9-81ED-4DB2-BD59-A6C34878D82A}">
                    <a16:rowId xmlns:a16="http://schemas.microsoft.com/office/drawing/2014/main" val="10001"/>
                  </a:ext>
                </a:extLst>
              </a:tr>
              <a:tr h="0">
                <a:tc>
                  <a:txBody>
                    <a:bodyPr/>
                    <a:lstStyle/>
                    <a:p>
                      <a:pPr algn="ctr"/>
                      <a:r>
                        <a:rPr lang="fi-FI"/>
                        <a:t>35 000</a:t>
                      </a:r>
                    </a:p>
                  </a:txBody>
                  <a:tcPr marL="0" marR="0" marT="0" marB="0" anchor="ctr">
                    <a:lnL>
                      <a:noFill/>
                    </a:lnL>
                    <a:lnR>
                      <a:noFill/>
                    </a:lnR>
                    <a:lnT>
                      <a:noFill/>
                    </a:lnT>
                    <a:lnB>
                      <a:noFill/>
                    </a:lnB>
                  </a:tcPr>
                </a:tc>
                <a:tc>
                  <a:txBody>
                    <a:bodyPr/>
                    <a:lstStyle/>
                    <a:p>
                      <a:pPr algn="ctr"/>
                      <a:r>
                        <a:rPr lang="fi-FI"/>
                        <a:t>2 800</a:t>
                      </a:r>
                    </a:p>
                  </a:txBody>
                  <a:tcPr marL="0" marR="0" marT="0" marB="0" anchor="ctr">
                    <a:lnL>
                      <a:noFill/>
                    </a:lnL>
                    <a:lnR>
                      <a:noFill/>
                    </a:lnR>
                    <a:lnT>
                      <a:noFill/>
                    </a:lnT>
                    <a:lnB>
                      <a:noFill/>
                    </a:lnB>
                  </a:tcPr>
                </a:tc>
                <a:tc>
                  <a:txBody>
                    <a:bodyPr/>
                    <a:lstStyle/>
                    <a:p>
                      <a:pPr algn="ctr"/>
                      <a:r>
                        <a:rPr lang="fi-FI" dirty="0"/>
                        <a:t>25,2 %</a:t>
                      </a:r>
                    </a:p>
                  </a:txBody>
                  <a:tcPr marL="0" marR="0" marT="0" marB="0" anchor="ctr">
                    <a:lnL>
                      <a:noFill/>
                    </a:lnL>
                    <a:lnR>
                      <a:noFill/>
                    </a:lnR>
                    <a:lnT>
                      <a:noFill/>
                    </a:lnT>
                    <a:lnB>
                      <a:noFill/>
                    </a:lnB>
                  </a:tcPr>
                </a:tc>
                <a:tc>
                  <a:txBody>
                    <a:bodyPr/>
                    <a:lstStyle/>
                    <a:p>
                      <a:pPr algn="ctr"/>
                      <a:r>
                        <a:rPr lang="fi-FI" dirty="0"/>
                        <a:t>48,1 %</a:t>
                      </a:r>
                    </a:p>
                  </a:txBody>
                  <a:tcPr marL="0" marR="0" marT="0" marB="0" anchor="ctr">
                    <a:lnL>
                      <a:noFill/>
                    </a:lnL>
                    <a:lnR>
                      <a:noFill/>
                    </a:lnR>
                    <a:lnT>
                      <a:noFill/>
                    </a:lnT>
                    <a:lnB>
                      <a:noFill/>
                    </a:lnB>
                  </a:tcPr>
                </a:tc>
                <a:extLst>
                  <a:ext uri="{0D108BD9-81ED-4DB2-BD59-A6C34878D82A}">
                    <a16:rowId xmlns:a16="http://schemas.microsoft.com/office/drawing/2014/main" val="10002"/>
                  </a:ext>
                </a:extLst>
              </a:tr>
              <a:tr h="0">
                <a:tc>
                  <a:txBody>
                    <a:bodyPr/>
                    <a:lstStyle/>
                    <a:p>
                      <a:pPr algn="ctr"/>
                      <a:r>
                        <a:rPr lang="fi-FI"/>
                        <a:t>50 000</a:t>
                      </a:r>
                    </a:p>
                  </a:txBody>
                  <a:tcPr marL="0" marR="0" marT="0" marB="0" anchor="ctr">
                    <a:lnL>
                      <a:noFill/>
                    </a:lnL>
                    <a:lnR>
                      <a:noFill/>
                    </a:lnR>
                    <a:lnT>
                      <a:noFill/>
                    </a:lnT>
                    <a:lnB>
                      <a:noFill/>
                    </a:lnB>
                  </a:tcPr>
                </a:tc>
                <a:tc>
                  <a:txBody>
                    <a:bodyPr/>
                    <a:lstStyle/>
                    <a:p>
                      <a:pPr algn="ctr"/>
                      <a:r>
                        <a:rPr lang="fi-FI"/>
                        <a:t>4 000</a:t>
                      </a:r>
                    </a:p>
                  </a:txBody>
                  <a:tcPr marL="0" marR="0" marT="0" marB="0" anchor="ctr">
                    <a:lnL>
                      <a:noFill/>
                    </a:lnL>
                    <a:lnR>
                      <a:noFill/>
                    </a:lnR>
                    <a:lnT>
                      <a:noFill/>
                    </a:lnT>
                    <a:lnB>
                      <a:noFill/>
                    </a:lnB>
                  </a:tcPr>
                </a:tc>
                <a:tc>
                  <a:txBody>
                    <a:bodyPr/>
                    <a:lstStyle/>
                    <a:p>
                      <a:pPr algn="ctr"/>
                      <a:r>
                        <a:rPr lang="fi-FI" dirty="0"/>
                        <a:t>32,1 %</a:t>
                      </a:r>
                    </a:p>
                  </a:txBody>
                  <a:tcPr marL="0" marR="0" marT="0" marB="0" anchor="ctr">
                    <a:lnL>
                      <a:noFill/>
                    </a:lnL>
                    <a:lnR>
                      <a:noFill/>
                    </a:lnR>
                    <a:lnT>
                      <a:noFill/>
                    </a:lnT>
                    <a:lnB>
                      <a:noFill/>
                    </a:lnB>
                  </a:tcPr>
                </a:tc>
                <a:tc>
                  <a:txBody>
                    <a:bodyPr/>
                    <a:lstStyle/>
                    <a:p>
                      <a:pPr algn="ctr"/>
                      <a:r>
                        <a:rPr lang="fi-FI" dirty="0"/>
                        <a:t>48,1 %</a:t>
                      </a:r>
                    </a:p>
                  </a:txBody>
                  <a:tcPr marL="0" marR="0" marT="0" marB="0" anchor="ctr">
                    <a:lnL>
                      <a:noFill/>
                    </a:lnL>
                    <a:lnR>
                      <a:noFill/>
                    </a:lnR>
                    <a:lnT>
                      <a:noFill/>
                    </a:lnT>
                    <a:lnB>
                      <a:noFill/>
                    </a:lnB>
                  </a:tcPr>
                </a:tc>
                <a:extLst>
                  <a:ext uri="{0D108BD9-81ED-4DB2-BD59-A6C34878D82A}">
                    <a16:rowId xmlns:a16="http://schemas.microsoft.com/office/drawing/2014/main" val="10003"/>
                  </a:ext>
                </a:extLst>
              </a:tr>
              <a:tr h="0">
                <a:tc>
                  <a:txBody>
                    <a:bodyPr/>
                    <a:lstStyle/>
                    <a:p>
                      <a:pPr algn="ctr"/>
                      <a:r>
                        <a:rPr lang="fi-FI"/>
                        <a:t>85 000</a:t>
                      </a:r>
                    </a:p>
                  </a:txBody>
                  <a:tcPr marL="0" marR="0" marT="0" marB="0" anchor="ctr">
                    <a:lnL>
                      <a:noFill/>
                    </a:lnL>
                    <a:lnR>
                      <a:noFill/>
                    </a:lnR>
                    <a:lnT>
                      <a:noFill/>
                    </a:lnT>
                    <a:lnB>
                      <a:noFill/>
                    </a:lnB>
                  </a:tcPr>
                </a:tc>
                <a:tc>
                  <a:txBody>
                    <a:bodyPr/>
                    <a:lstStyle/>
                    <a:p>
                      <a:pPr algn="ctr"/>
                      <a:r>
                        <a:rPr lang="fi-FI" dirty="0"/>
                        <a:t>6 800</a:t>
                      </a:r>
                    </a:p>
                  </a:txBody>
                  <a:tcPr marL="0" marR="0" marT="0" marB="0" anchor="ctr">
                    <a:lnL>
                      <a:noFill/>
                    </a:lnL>
                    <a:lnR>
                      <a:noFill/>
                    </a:lnR>
                    <a:lnT>
                      <a:noFill/>
                    </a:lnT>
                    <a:lnB>
                      <a:noFill/>
                    </a:lnB>
                  </a:tcPr>
                </a:tc>
                <a:tc>
                  <a:txBody>
                    <a:bodyPr/>
                    <a:lstStyle/>
                    <a:p>
                      <a:pPr algn="ctr"/>
                      <a:r>
                        <a:rPr lang="fi-FI" dirty="0"/>
                        <a:t>40,1 %</a:t>
                      </a:r>
                    </a:p>
                  </a:txBody>
                  <a:tcPr marL="0" marR="0" marT="0" marB="0" anchor="ctr">
                    <a:lnL>
                      <a:noFill/>
                    </a:lnL>
                    <a:lnR>
                      <a:noFill/>
                    </a:lnR>
                    <a:lnT>
                      <a:noFill/>
                    </a:lnT>
                    <a:lnB>
                      <a:noFill/>
                    </a:lnB>
                  </a:tcPr>
                </a:tc>
                <a:tc>
                  <a:txBody>
                    <a:bodyPr/>
                    <a:lstStyle/>
                    <a:p>
                      <a:pPr algn="ctr"/>
                      <a:r>
                        <a:rPr lang="fi-FI" dirty="0"/>
                        <a:t>51,7 %</a:t>
                      </a:r>
                    </a:p>
                  </a:txBody>
                  <a:tcPr marL="0" marR="0" marT="0" marB="0" anchor="ctr">
                    <a:lnL>
                      <a:noFill/>
                    </a:lnL>
                    <a:lnR>
                      <a:noFill/>
                    </a:lnR>
                    <a:lnT>
                      <a:noFill/>
                    </a:lnT>
                    <a:lnB>
                      <a:noFill/>
                    </a:lnB>
                  </a:tcPr>
                </a:tc>
                <a:extLst>
                  <a:ext uri="{0D108BD9-81ED-4DB2-BD59-A6C34878D82A}">
                    <a16:rowId xmlns:a16="http://schemas.microsoft.com/office/drawing/2014/main" val="10004"/>
                  </a:ext>
                </a:extLst>
              </a:tr>
              <a:tr h="0">
                <a:tc>
                  <a:txBody>
                    <a:bodyPr/>
                    <a:lstStyle/>
                    <a:p>
                      <a:pPr algn="ctr"/>
                      <a:r>
                        <a:rPr lang="fi-FI" dirty="0"/>
                        <a:t>110 000</a:t>
                      </a:r>
                    </a:p>
                  </a:txBody>
                  <a:tcPr marL="0" marR="0" marT="0" marB="0" anchor="ctr">
                    <a:lnL>
                      <a:noFill/>
                    </a:lnL>
                    <a:lnR>
                      <a:noFill/>
                    </a:lnR>
                    <a:lnT>
                      <a:noFill/>
                    </a:lnT>
                    <a:lnB>
                      <a:noFill/>
                    </a:lnB>
                  </a:tcPr>
                </a:tc>
                <a:tc>
                  <a:txBody>
                    <a:bodyPr/>
                    <a:lstStyle/>
                    <a:p>
                      <a:pPr algn="ctr"/>
                      <a:r>
                        <a:rPr lang="fi-FI"/>
                        <a:t>8 800</a:t>
                      </a:r>
                    </a:p>
                  </a:txBody>
                  <a:tcPr marL="0" marR="0" marT="0" marB="0" anchor="ctr">
                    <a:lnL>
                      <a:noFill/>
                    </a:lnL>
                    <a:lnR>
                      <a:noFill/>
                    </a:lnR>
                    <a:lnT>
                      <a:noFill/>
                    </a:lnT>
                    <a:lnB>
                      <a:noFill/>
                    </a:lnB>
                  </a:tcPr>
                </a:tc>
                <a:tc>
                  <a:txBody>
                    <a:bodyPr/>
                    <a:lstStyle/>
                    <a:p>
                      <a:pPr algn="ctr"/>
                      <a:r>
                        <a:rPr lang="fi-FI" dirty="0"/>
                        <a:t>43,9 %</a:t>
                      </a:r>
                    </a:p>
                  </a:txBody>
                  <a:tcPr marL="0" marR="0" marT="0" marB="0" anchor="ctr">
                    <a:lnL>
                      <a:noFill/>
                    </a:lnL>
                    <a:lnR>
                      <a:noFill/>
                    </a:lnR>
                    <a:lnT>
                      <a:noFill/>
                    </a:lnT>
                    <a:lnB>
                      <a:noFill/>
                    </a:lnB>
                  </a:tcPr>
                </a:tc>
                <a:tc>
                  <a:txBody>
                    <a:bodyPr/>
                    <a:lstStyle/>
                    <a:p>
                      <a:pPr algn="ctr"/>
                      <a:r>
                        <a:rPr lang="fi-FI" dirty="0"/>
                        <a:t>59,7 %</a:t>
                      </a:r>
                    </a:p>
                  </a:txBody>
                  <a:tcPr marL="0" marR="0" marT="0" marB="0" anchor="ctr">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4" name="Tekstin paikkamerkki 3"/>
          <p:cNvSpPr>
            <a:spLocks noGrp="1"/>
          </p:cNvSpPr>
          <p:nvPr>
            <p:ph type="body" sz="quarter" idx="13"/>
          </p:nvPr>
        </p:nvSpPr>
        <p:spPr/>
        <p:txBody>
          <a:bodyPr/>
          <a:lstStyle/>
          <a:p>
            <a:endParaRPr lang="fi-FI"/>
          </a:p>
        </p:txBody>
      </p:sp>
      <p:sp>
        <p:nvSpPr>
          <p:cNvPr id="5" name="Tekstin paikkamerkki 4"/>
          <p:cNvSpPr>
            <a:spLocks noGrp="1"/>
          </p:cNvSpPr>
          <p:nvPr>
            <p:ph type="body" sz="quarter" idx="14"/>
          </p:nvPr>
        </p:nvSpPr>
        <p:spPr/>
        <p:txBody>
          <a:bodyPr/>
          <a:lstStyle/>
          <a:p>
            <a:endParaRPr lang="fi-FI"/>
          </a:p>
        </p:txBody>
      </p:sp>
      <p:sp>
        <p:nvSpPr>
          <p:cNvPr id="7" name="Suorakulmio 6"/>
          <p:cNvSpPr/>
          <p:nvPr/>
        </p:nvSpPr>
        <p:spPr>
          <a:xfrm>
            <a:off x="1115616" y="4077072"/>
            <a:ext cx="7272808" cy="1815882"/>
          </a:xfrm>
          <a:prstGeom prst="rect">
            <a:avLst/>
          </a:prstGeom>
        </p:spPr>
        <p:txBody>
          <a:bodyPr wrap="square">
            <a:spAutoFit/>
          </a:bodyPr>
          <a:lstStyle/>
          <a:p>
            <a:r>
              <a:rPr lang="fi-FI" sz="1400" dirty="0"/>
              <a:t>Esimerkkilaskelmat sisältävät valtion tuloveron, keskimääräisen kunnallisveron ja kirkollisveron, yleisradioveron, alle 53-vuotiaan työeläkevakuutusmaksun, työttömyysvakuutusmaksun, sairausvakuutuksen päivärahamaksun ja sairausvakuutuksen sairaanhoitomaksun sekä automaattisesti verottajan viran puolesta tekemät vähennykset. Näihin kuuluvat kunnallisverotuksen perusvähennys ja ansiotulovähennys, tulonhankkimisvähennys sekä työtulovähennys.</a:t>
            </a:r>
          </a:p>
          <a:p>
            <a:endParaRPr lang="fi-FI" sz="1400" dirty="0"/>
          </a:p>
          <a:p>
            <a:r>
              <a:rPr lang="fi-FI" sz="1400" dirty="0"/>
              <a:t>Lähde: Veronmaksajain keskusliitto ry</a:t>
            </a:r>
          </a:p>
        </p:txBody>
      </p:sp>
    </p:spTree>
    <p:extLst>
      <p:ext uri="{BB962C8B-B14F-4D97-AF65-F5344CB8AC3E}">
        <p14:creationId xmlns:p14="http://schemas.microsoft.com/office/powerpoint/2010/main" val="1921266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b="1" dirty="0"/>
              <a:t>Verotason muodostuminen (v. 2015 taso) </a:t>
            </a:r>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195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sz="3200" dirty="0"/>
          </a:p>
        </p:txBody>
      </p:sp>
      <p:graphicFrame>
        <p:nvGraphicFramePr>
          <p:cNvPr id="7" name="Sisällön paikkamerkki 6"/>
          <p:cNvGraphicFramePr>
            <a:graphicFrameLocks noGrp="1"/>
          </p:cNvGraphicFramePr>
          <p:nvPr>
            <p:ph idx="1"/>
          </p:nvPr>
        </p:nvGraphicFramePr>
        <p:xfrm>
          <a:off x="611560" y="1052736"/>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69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en-GB" dirty="0"/>
              <a:t>February 2015</a:t>
            </a:r>
          </a:p>
        </p:txBody>
      </p:sp>
      <p:sp>
        <p:nvSpPr>
          <p:cNvPr id="5" name="Dian numeron paikkamerkki 4"/>
          <p:cNvSpPr>
            <a:spLocks noGrp="1"/>
          </p:cNvSpPr>
          <p:nvPr>
            <p:ph type="sldNum" sz="quarter" idx="11"/>
          </p:nvPr>
        </p:nvSpPr>
        <p:spPr/>
        <p:txBody>
          <a:bodyPr/>
          <a:lstStyle/>
          <a:p>
            <a:fld id="{EFC5204F-1475-4275-A9AE-6DCCFD11E2F4}" type="slidenum">
              <a:rPr lang="en-GB" noProof="0" smtClean="0"/>
              <a:pPr/>
              <a:t>15</a:t>
            </a:fld>
            <a:endParaRPr lang="en-GB" noProof="0"/>
          </a:p>
        </p:txBody>
      </p:sp>
      <p:sp>
        <p:nvSpPr>
          <p:cNvPr id="6" name="Alatunnisteen paikkamerkki 5"/>
          <p:cNvSpPr>
            <a:spLocks noGrp="1"/>
          </p:cNvSpPr>
          <p:nvPr>
            <p:ph type="ftr" sz="quarter" idx="12"/>
          </p:nvPr>
        </p:nvSpPr>
        <p:spPr/>
        <p:txBody>
          <a:bodyPr/>
          <a:lstStyle/>
          <a:p>
            <a:r>
              <a:rPr lang="en-GB" dirty="0"/>
              <a:t>Tax Department</a:t>
            </a:r>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3934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en-GB" dirty="0"/>
              <a:t>February 2015</a:t>
            </a:r>
          </a:p>
        </p:txBody>
      </p:sp>
      <p:sp>
        <p:nvSpPr>
          <p:cNvPr id="5" name="Dian numeron paikkamerkki 4"/>
          <p:cNvSpPr>
            <a:spLocks noGrp="1"/>
          </p:cNvSpPr>
          <p:nvPr>
            <p:ph type="sldNum" sz="quarter" idx="11"/>
          </p:nvPr>
        </p:nvSpPr>
        <p:spPr/>
        <p:txBody>
          <a:bodyPr/>
          <a:lstStyle/>
          <a:p>
            <a:fld id="{EFC5204F-1475-4275-A9AE-6DCCFD11E2F4}" type="slidenum">
              <a:rPr lang="en-GB" noProof="0" smtClean="0"/>
              <a:pPr/>
              <a:t>16</a:t>
            </a:fld>
            <a:endParaRPr lang="en-GB" noProof="0"/>
          </a:p>
        </p:txBody>
      </p:sp>
      <p:sp>
        <p:nvSpPr>
          <p:cNvPr id="6" name="Alatunnisteen paikkamerkki 5"/>
          <p:cNvSpPr>
            <a:spLocks noGrp="1"/>
          </p:cNvSpPr>
          <p:nvPr>
            <p:ph type="ftr" sz="quarter" idx="12"/>
          </p:nvPr>
        </p:nvSpPr>
        <p:spPr/>
        <p:txBody>
          <a:bodyPr/>
          <a:lstStyle/>
          <a:p>
            <a:r>
              <a:rPr lang="en-GB" dirty="0"/>
              <a:t>Tax Department</a:t>
            </a:r>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1513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p:cNvGraphicFramePr>
            <a:graphicFrameLocks noGrp="1"/>
          </p:cNvGraphicFramePr>
          <p:nvPr>
            <p:ph idx="1"/>
          </p:nvPr>
        </p:nvGraphicFramePr>
        <p:xfrm>
          <a:off x="683568"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278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p:cNvGraphicFramePr>
            <a:graphicFrameLocks noGrp="1"/>
          </p:cNvGraphicFramePr>
          <p:nvPr>
            <p:ph idx="1"/>
          </p:nvPr>
        </p:nvGraphicFramePr>
        <p:xfrm>
          <a:off x="611560" y="1052736"/>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4190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p:txBody>
          <a:bodyPr/>
          <a:lstStyle/>
          <a:p>
            <a:r>
              <a:rPr lang="fi-FI" dirty="0">
                <a:solidFill>
                  <a:srgbClr val="FF0000"/>
                </a:solidFill>
              </a:rPr>
              <a:t>Tulon laskenta</a:t>
            </a:r>
          </a:p>
        </p:txBody>
      </p:sp>
      <p:sp>
        <p:nvSpPr>
          <p:cNvPr id="19458" name="Rectangle 3"/>
          <p:cNvSpPr>
            <a:spLocks noGrp="1"/>
          </p:cNvSpPr>
          <p:nvPr>
            <p:ph type="body" idx="4294967295"/>
          </p:nvPr>
        </p:nvSpPr>
        <p:spPr/>
        <p:txBody>
          <a:bodyPr/>
          <a:lstStyle/>
          <a:p>
            <a:r>
              <a:rPr lang="fi-FI" sz="2200"/>
              <a:t>nettotulon verotus = puhtaan tulon verotus</a:t>
            </a:r>
          </a:p>
          <a:p>
            <a:r>
              <a:rPr lang="fi-FI" sz="2200"/>
              <a:t>puhdas tulo = veronalaisesta tulosta vähennetään sen hankkimisesta tai säilyttämisestä johtuvat menot eli luonnolliset vähennykset</a:t>
            </a:r>
          </a:p>
          <a:p>
            <a:r>
              <a:rPr lang="fi-FI" sz="2200"/>
              <a:t>puhdas tulo lasketaan tulolähteittäin</a:t>
            </a:r>
          </a:p>
          <a:p>
            <a:r>
              <a:rPr lang="fi-FI" sz="2200"/>
              <a:t>puhtaasta tulosta tehtävien vähennysten jälkeen päästään verovuoden tuloon</a:t>
            </a:r>
          </a:p>
          <a:p>
            <a:r>
              <a:rPr lang="fi-FI" sz="2200"/>
              <a:t>kun verovuoden tulosta vähennetään aikaisempien vuosien tappiot päästään verotettavaa tuloon / vahvistettavaan tappioon</a:t>
            </a:r>
          </a:p>
          <a:p>
            <a:endParaRPr lang="fi-FI"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p:txBody>
          <a:bodyPr/>
          <a:lstStyle/>
          <a:p>
            <a:r>
              <a:rPr lang="fi-FI" dirty="0">
                <a:solidFill>
                  <a:srgbClr val="FF0000"/>
                </a:solidFill>
              </a:rPr>
              <a:t>Verovelvollisuus ≠ laskentayksikkö</a:t>
            </a:r>
          </a:p>
        </p:txBody>
      </p:sp>
      <p:sp>
        <p:nvSpPr>
          <p:cNvPr id="14338" name="Rectangle 3"/>
          <p:cNvSpPr>
            <a:spLocks noGrp="1" noChangeArrowheads="1"/>
          </p:cNvSpPr>
          <p:nvPr>
            <p:ph type="body" idx="4294967295"/>
          </p:nvPr>
        </p:nvSpPr>
        <p:spPr>
          <a:xfrm>
            <a:off x="762000" y="1600200"/>
            <a:ext cx="7721600" cy="4114800"/>
          </a:xfrm>
        </p:spPr>
        <p:txBody>
          <a:bodyPr/>
          <a:lstStyle/>
          <a:p>
            <a:r>
              <a:rPr lang="fi-FI" dirty="0"/>
              <a:t>Suomessa asunut henkilö</a:t>
            </a:r>
          </a:p>
          <a:p>
            <a:r>
              <a:rPr lang="fi-FI" dirty="0"/>
              <a:t>Kotimainen yhteisö (oy, osuuskunta, ry, säätiö)</a:t>
            </a:r>
          </a:p>
          <a:p>
            <a:r>
              <a:rPr lang="fi-FI" dirty="0"/>
              <a:t>Yhteisetuus</a:t>
            </a:r>
          </a:p>
          <a:p>
            <a:r>
              <a:rPr lang="fi-FI" dirty="0"/>
              <a:t>Kuolinpesä</a:t>
            </a:r>
          </a:p>
          <a:p>
            <a:endParaRPr lang="fi-FI" dirty="0"/>
          </a:p>
          <a:p>
            <a:r>
              <a:rPr lang="fi-FI" dirty="0"/>
              <a:t>Yhtymät (elinkeinoyhtymä (mm. ay, </a:t>
            </a:r>
            <a:r>
              <a:rPr lang="fi-FI" dirty="0" err="1"/>
              <a:t>ky</a:t>
            </a:r>
            <a:r>
              <a:rPr lang="fi-FI" dirty="0"/>
              <a:t>), verotusyhtymä) eivät ole verovelvollisia.</a:t>
            </a:r>
          </a:p>
          <a:p>
            <a:r>
              <a:rPr lang="fi-FI" dirty="0"/>
              <a:t>Yhtymät ovat laskentayksikköjä, joiden puhdas tulo jaetaan yhtymän osakkaille verotettavaksi.</a:t>
            </a:r>
          </a:p>
          <a:p>
            <a:endParaRPr lang="fi-FI"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539750" y="260350"/>
            <a:ext cx="7988300" cy="1081088"/>
          </a:xfrm>
        </p:spPr>
        <p:txBody>
          <a:bodyPr/>
          <a:lstStyle/>
          <a:p>
            <a:r>
              <a:rPr lang="fi-FI" dirty="0">
                <a:solidFill>
                  <a:srgbClr val="FF0000"/>
                </a:solidFill>
              </a:rPr>
              <a:t>Tulolähteet</a:t>
            </a:r>
          </a:p>
        </p:txBody>
      </p:sp>
      <p:sp>
        <p:nvSpPr>
          <p:cNvPr id="20482" name="Rectangle 3"/>
          <p:cNvSpPr>
            <a:spLocks noGrp="1"/>
          </p:cNvSpPr>
          <p:nvPr>
            <p:ph type="body" idx="4294967295"/>
          </p:nvPr>
        </p:nvSpPr>
        <p:spPr>
          <a:xfrm>
            <a:off x="1116013" y="982663"/>
            <a:ext cx="7740650" cy="4484687"/>
          </a:xfrm>
        </p:spPr>
        <p:txBody>
          <a:bodyPr/>
          <a:lstStyle/>
          <a:p>
            <a:r>
              <a:rPr lang="fi-FI"/>
              <a:t>Verotettavan tulon laskenta tapahtuu tulolähteittäin.</a:t>
            </a:r>
          </a:p>
          <a:p>
            <a:pPr lvl="1"/>
            <a:r>
              <a:rPr lang="fi-FI"/>
              <a:t>TVL</a:t>
            </a:r>
          </a:p>
          <a:p>
            <a:pPr lvl="1"/>
            <a:r>
              <a:rPr lang="fi-FI"/>
              <a:t>EVL</a:t>
            </a:r>
          </a:p>
          <a:p>
            <a:pPr lvl="1"/>
            <a:r>
              <a:rPr lang="fi-FI"/>
              <a:t>MVL</a:t>
            </a:r>
          </a:p>
          <a:p>
            <a:r>
              <a:rPr lang="fi-FI" b="1" u="sng"/>
              <a:t>Luonnollisella henkilöllä</a:t>
            </a:r>
            <a:r>
              <a:rPr lang="fi-FI"/>
              <a:t> jako pääoma- ja ansiotuloihin</a:t>
            </a:r>
          </a:p>
        </p:txBody>
      </p:sp>
      <p:sp>
        <p:nvSpPr>
          <p:cNvPr id="20483" name="Rectangle 4"/>
          <p:cNvSpPr>
            <a:spLocks noChangeArrowheads="1"/>
          </p:cNvSpPr>
          <p:nvPr/>
        </p:nvSpPr>
        <p:spPr bwMode="auto">
          <a:xfrm>
            <a:off x="4716463" y="3429000"/>
            <a:ext cx="914400" cy="914400"/>
          </a:xfrm>
          <a:prstGeom prst="rect">
            <a:avLst/>
          </a:prstGeom>
          <a:solidFill>
            <a:schemeClr val="accent1">
              <a:alpha val="30980"/>
            </a:schemeClr>
          </a:solidFill>
          <a:ln w="9525">
            <a:solidFill>
              <a:schemeClr val="tx1"/>
            </a:solidFill>
            <a:miter lim="800000"/>
            <a:headEnd/>
            <a:tailEnd/>
          </a:ln>
        </p:spPr>
        <p:txBody>
          <a:bodyPr wrap="none" anchor="ctr"/>
          <a:lstStyle/>
          <a:p>
            <a:pPr algn="ctr"/>
            <a:r>
              <a:rPr lang="fi-FI" sz="1600">
                <a:latin typeface="Optima"/>
              </a:rPr>
              <a:t>TVL</a:t>
            </a:r>
          </a:p>
        </p:txBody>
      </p:sp>
      <p:sp>
        <p:nvSpPr>
          <p:cNvPr id="20484" name="Rectangle 5"/>
          <p:cNvSpPr>
            <a:spLocks noChangeArrowheads="1"/>
          </p:cNvSpPr>
          <p:nvPr/>
        </p:nvSpPr>
        <p:spPr bwMode="auto">
          <a:xfrm>
            <a:off x="1619250" y="3429000"/>
            <a:ext cx="914400" cy="914400"/>
          </a:xfrm>
          <a:prstGeom prst="rect">
            <a:avLst/>
          </a:prstGeom>
          <a:solidFill>
            <a:schemeClr val="accent1">
              <a:alpha val="30980"/>
            </a:schemeClr>
          </a:solidFill>
          <a:ln w="9525">
            <a:solidFill>
              <a:schemeClr val="tx1"/>
            </a:solidFill>
            <a:miter lim="800000"/>
            <a:headEnd/>
            <a:tailEnd/>
          </a:ln>
        </p:spPr>
        <p:txBody>
          <a:bodyPr wrap="none" anchor="ctr"/>
          <a:lstStyle/>
          <a:p>
            <a:pPr algn="ctr"/>
            <a:r>
              <a:rPr lang="fi-FI" sz="1600">
                <a:latin typeface="Optima"/>
              </a:rPr>
              <a:t>EVL</a:t>
            </a:r>
          </a:p>
        </p:txBody>
      </p:sp>
      <p:sp>
        <p:nvSpPr>
          <p:cNvPr id="20485" name="Rectangle 6"/>
          <p:cNvSpPr>
            <a:spLocks noChangeArrowheads="1"/>
          </p:cNvSpPr>
          <p:nvPr/>
        </p:nvSpPr>
        <p:spPr bwMode="auto">
          <a:xfrm>
            <a:off x="3203575" y="3429000"/>
            <a:ext cx="914400" cy="914400"/>
          </a:xfrm>
          <a:prstGeom prst="rect">
            <a:avLst/>
          </a:prstGeom>
          <a:solidFill>
            <a:schemeClr val="accent1">
              <a:alpha val="30980"/>
            </a:schemeClr>
          </a:solidFill>
          <a:ln w="9525">
            <a:solidFill>
              <a:schemeClr val="tx1"/>
            </a:solidFill>
            <a:miter lim="800000"/>
            <a:headEnd/>
            <a:tailEnd/>
          </a:ln>
        </p:spPr>
        <p:txBody>
          <a:bodyPr wrap="none" anchor="ctr"/>
          <a:lstStyle/>
          <a:p>
            <a:pPr algn="ctr"/>
            <a:r>
              <a:rPr lang="fi-FI" sz="1600">
                <a:latin typeface="Optima"/>
              </a:rPr>
              <a:t>MVL</a:t>
            </a:r>
          </a:p>
        </p:txBody>
      </p:sp>
      <p:sp>
        <p:nvSpPr>
          <p:cNvPr id="20486" name="Rectangle 7"/>
          <p:cNvSpPr>
            <a:spLocks noChangeArrowheads="1"/>
          </p:cNvSpPr>
          <p:nvPr/>
        </p:nvSpPr>
        <p:spPr bwMode="auto">
          <a:xfrm>
            <a:off x="2771775" y="4868863"/>
            <a:ext cx="914400" cy="914400"/>
          </a:xfrm>
          <a:prstGeom prst="rect">
            <a:avLst/>
          </a:prstGeom>
          <a:solidFill>
            <a:srgbClr val="FFCC99"/>
          </a:solidFill>
          <a:ln w="9525" algn="ctr">
            <a:solidFill>
              <a:schemeClr val="tx1"/>
            </a:solidFill>
            <a:miter lim="800000"/>
            <a:headEnd/>
            <a:tailEnd/>
          </a:ln>
        </p:spPr>
        <p:txBody>
          <a:bodyPr wrap="none" anchor="ctr"/>
          <a:lstStyle/>
          <a:p>
            <a:pPr algn="ctr"/>
            <a:r>
              <a:rPr lang="fi-FI" sz="1600">
                <a:latin typeface="Optima"/>
              </a:rPr>
              <a:t>POT</a:t>
            </a:r>
          </a:p>
        </p:txBody>
      </p:sp>
      <p:sp>
        <p:nvSpPr>
          <p:cNvPr id="20487" name="Rectangle 8"/>
          <p:cNvSpPr>
            <a:spLocks noChangeArrowheads="1"/>
          </p:cNvSpPr>
          <p:nvPr/>
        </p:nvSpPr>
        <p:spPr bwMode="auto">
          <a:xfrm>
            <a:off x="3779838" y="4868863"/>
            <a:ext cx="914400" cy="914400"/>
          </a:xfrm>
          <a:prstGeom prst="rect">
            <a:avLst/>
          </a:prstGeom>
          <a:solidFill>
            <a:srgbClr val="FFFF99"/>
          </a:solidFill>
          <a:ln w="9525" algn="ctr">
            <a:solidFill>
              <a:schemeClr val="tx1"/>
            </a:solidFill>
            <a:miter lim="800000"/>
            <a:headEnd/>
            <a:tailEnd/>
          </a:ln>
        </p:spPr>
        <p:txBody>
          <a:bodyPr wrap="none" anchor="ctr"/>
          <a:lstStyle/>
          <a:p>
            <a:pPr algn="ctr"/>
            <a:r>
              <a:rPr lang="fi-FI" sz="1600">
                <a:latin typeface="Optima"/>
              </a:rPr>
              <a:t>AT</a:t>
            </a:r>
          </a:p>
        </p:txBody>
      </p:sp>
      <p:cxnSp>
        <p:nvCxnSpPr>
          <p:cNvPr id="20488" name="AutoShape 9"/>
          <p:cNvCxnSpPr>
            <a:cxnSpLocks noChangeShapeType="1"/>
            <a:stCxn id="20483" idx="2"/>
            <a:endCxn id="20486" idx="0"/>
          </p:cNvCxnSpPr>
          <p:nvPr/>
        </p:nvCxnSpPr>
        <p:spPr bwMode="auto">
          <a:xfrm flipH="1">
            <a:off x="3228975" y="4343400"/>
            <a:ext cx="1944688" cy="525463"/>
          </a:xfrm>
          <a:prstGeom prst="straightConnector1">
            <a:avLst/>
          </a:prstGeom>
          <a:noFill/>
          <a:ln w="9525">
            <a:solidFill>
              <a:schemeClr val="tx1"/>
            </a:solidFill>
            <a:round/>
            <a:headEnd/>
            <a:tailEnd type="triangle" w="med" len="med"/>
          </a:ln>
        </p:spPr>
      </p:cxnSp>
      <p:cxnSp>
        <p:nvCxnSpPr>
          <p:cNvPr id="20489" name="AutoShape 10"/>
          <p:cNvCxnSpPr>
            <a:cxnSpLocks noChangeShapeType="1"/>
            <a:stCxn id="20483" idx="2"/>
            <a:endCxn id="20487" idx="0"/>
          </p:cNvCxnSpPr>
          <p:nvPr/>
        </p:nvCxnSpPr>
        <p:spPr bwMode="auto">
          <a:xfrm flipH="1">
            <a:off x="4237038" y="4343400"/>
            <a:ext cx="936625" cy="525463"/>
          </a:xfrm>
          <a:prstGeom prst="straightConnector1">
            <a:avLst/>
          </a:prstGeom>
          <a:noFill/>
          <a:ln w="9525">
            <a:solidFill>
              <a:schemeClr val="tx1"/>
            </a:solidFill>
            <a:round/>
            <a:headEnd/>
            <a:tailEnd type="triangle" w="med" len="med"/>
          </a:ln>
        </p:spPr>
      </p:cxnSp>
      <p:cxnSp>
        <p:nvCxnSpPr>
          <p:cNvPr id="20490" name="AutoShape 11"/>
          <p:cNvCxnSpPr>
            <a:cxnSpLocks noChangeShapeType="1"/>
            <a:stCxn id="20484" idx="2"/>
            <a:endCxn id="20486" idx="0"/>
          </p:cNvCxnSpPr>
          <p:nvPr/>
        </p:nvCxnSpPr>
        <p:spPr bwMode="auto">
          <a:xfrm>
            <a:off x="2076450" y="4343400"/>
            <a:ext cx="1152525" cy="525463"/>
          </a:xfrm>
          <a:prstGeom prst="straightConnector1">
            <a:avLst/>
          </a:prstGeom>
          <a:noFill/>
          <a:ln w="9525">
            <a:solidFill>
              <a:schemeClr val="tx1"/>
            </a:solidFill>
            <a:round/>
            <a:headEnd/>
            <a:tailEnd type="triangle" w="med" len="med"/>
          </a:ln>
        </p:spPr>
      </p:cxnSp>
      <p:cxnSp>
        <p:nvCxnSpPr>
          <p:cNvPr id="20491" name="AutoShape 12"/>
          <p:cNvCxnSpPr>
            <a:cxnSpLocks noChangeShapeType="1"/>
            <a:stCxn id="20484" idx="2"/>
            <a:endCxn id="20487" idx="0"/>
          </p:cNvCxnSpPr>
          <p:nvPr/>
        </p:nvCxnSpPr>
        <p:spPr bwMode="auto">
          <a:xfrm>
            <a:off x="2076450" y="4343400"/>
            <a:ext cx="2160588" cy="525463"/>
          </a:xfrm>
          <a:prstGeom prst="straightConnector1">
            <a:avLst/>
          </a:prstGeom>
          <a:noFill/>
          <a:ln w="9525">
            <a:solidFill>
              <a:schemeClr val="tx1"/>
            </a:solidFill>
            <a:round/>
            <a:headEnd/>
            <a:tailEnd type="triangle" w="med" len="med"/>
          </a:ln>
        </p:spPr>
      </p:cxnSp>
      <p:cxnSp>
        <p:nvCxnSpPr>
          <p:cNvPr id="20492" name="AutoShape 13"/>
          <p:cNvCxnSpPr>
            <a:cxnSpLocks noChangeShapeType="1"/>
            <a:stCxn id="20485" idx="2"/>
            <a:endCxn id="20487" idx="0"/>
          </p:cNvCxnSpPr>
          <p:nvPr/>
        </p:nvCxnSpPr>
        <p:spPr bwMode="auto">
          <a:xfrm>
            <a:off x="3660775" y="4343400"/>
            <a:ext cx="576263" cy="525463"/>
          </a:xfrm>
          <a:prstGeom prst="straightConnector1">
            <a:avLst/>
          </a:prstGeom>
          <a:noFill/>
          <a:ln w="9525">
            <a:solidFill>
              <a:schemeClr val="tx1"/>
            </a:solidFill>
            <a:round/>
            <a:headEnd/>
            <a:tailEnd type="triangle" w="med" len="med"/>
          </a:ln>
        </p:spPr>
      </p:cxnSp>
      <p:cxnSp>
        <p:nvCxnSpPr>
          <p:cNvPr id="20493" name="AutoShape 14"/>
          <p:cNvCxnSpPr>
            <a:cxnSpLocks noChangeShapeType="1"/>
            <a:stCxn id="20485" idx="2"/>
            <a:endCxn id="20486" idx="0"/>
          </p:cNvCxnSpPr>
          <p:nvPr/>
        </p:nvCxnSpPr>
        <p:spPr bwMode="auto">
          <a:xfrm flipH="1">
            <a:off x="3228975" y="4343400"/>
            <a:ext cx="431800" cy="525463"/>
          </a:xfrm>
          <a:prstGeom prst="straightConnector1">
            <a:avLst/>
          </a:prstGeom>
          <a:noFill/>
          <a:ln w="9525">
            <a:solidFill>
              <a:schemeClr val="tx1"/>
            </a:solidFill>
            <a:round/>
            <a:headEnd/>
            <a:tailEnd type="triangl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4140200" y="1139825"/>
            <a:ext cx="965200" cy="792163"/>
          </a:xfrm>
          <a:prstGeom prst="rect">
            <a:avLst/>
          </a:prstGeom>
          <a:solidFill>
            <a:schemeClr val="accent1"/>
          </a:solidFill>
          <a:ln w="9525">
            <a:solidFill>
              <a:schemeClr val="tx1"/>
            </a:solidFill>
            <a:miter lim="800000"/>
            <a:headEnd/>
            <a:tailEnd/>
          </a:ln>
        </p:spPr>
        <p:txBody>
          <a:bodyPr wrap="none" anchor="ctr"/>
          <a:lstStyle/>
          <a:p>
            <a:pPr algn="ctr"/>
            <a:r>
              <a:rPr lang="fi-FI">
                <a:cs typeface="Arial" charset="0"/>
              </a:rPr>
              <a:t>Oy</a:t>
            </a:r>
          </a:p>
        </p:txBody>
      </p:sp>
      <p:sp>
        <p:nvSpPr>
          <p:cNvPr id="21506" name="AutoShape 3"/>
          <p:cNvSpPr>
            <a:spLocks noChangeArrowheads="1"/>
          </p:cNvSpPr>
          <p:nvPr/>
        </p:nvSpPr>
        <p:spPr bwMode="auto">
          <a:xfrm>
            <a:off x="2051050" y="1068388"/>
            <a:ext cx="914400" cy="914400"/>
          </a:xfrm>
          <a:prstGeom prst="plus">
            <a:avLst>
              <a:gd name="adj" fmla="val 25000"/>
            </a:avLst>
          </a:prstGeom>
          <a:solidFill>
            <a:schemeClr val="accent1"/>
          </a:solidFill>
          <a:ln w="9525">
            <a:solidFill>
              <a:schemeClr val="tx1"/>
            </a:solidFill>
            <a:miter lim="800000"/>
            <a:headEnd/>
            <a:tailEnd/>
          </a:ln>
        </p:spPr>
        <p:txBody>
          <a:bodyPr wrap="none" anchor="ctr"/>
          <a:lstStyle/>
          <a:p>
            <a:pPr algn="ctr"/>
            <a:r>
              <a:rPr lang="fi-FI">
                <a:cs typeface="Arial" charset="0"/>
              </a:rPr>
              <a:t>Kuolinpesä</a:t>
            </a:r>
          </a:p>
        </p:txBody>
      </p:sp>
      <p:sp>
        <p:nvSpPr>
          <p:cNvPr id="21507" name="AutoShape 4"/>
          <p:cNvSpPr>
            <a:spLocks noChangeArrowheads="1"/>
          </p:cNvSpPr>
          <p:nvPr/>
        </p:nvSpPr>
        <p:spPr bwMode="auto">
          <a:xfrm>
            <a:off x="7237413" y="995363"/>
            <a:ext cx="1057275" cy="914400"/>
          </a:xfrm>
          <a:prstGeom prst="triangle">
            <a:avLst>
              <a:gd name="adj" fmla="val 50000"/>
            </a:avLst>
          </a:prstGeom>
          <a:solidFill>
            <a:schemeClr val="accent1">
              <a:alpha val="23137"/>
            </a:schemeClr>
          </a:solidFill>
          <a:ln w="9525">
            <a:solidFill>
              <a:schemeClr val="tx1"/>
            </a:solidFill>
            <a:miter lim="800000"/>
            <a:headEnd/>
            <a:tailEnd/>
          </a:ln>
        </p:spPr>
        <p:txBody>
          <a:bodyPr wrap="none" anchor="ctr"/>
          <a:lstStyle/>
          <a:p>
            <a:pPr algn="ctr"/>
            <a:r>
              <a:rPr lang="fi-FI">
                <a:cs typeface="Arial" charset="0"/>
              </a:rPr>
              <a:t>Ay / Ky (henkilyhtiö)= </a:t>
            </a:r>
          </a:p>
          <a:p>
            <a:pPr algn="ctr"/>
            <a:r>
              <a:rPr lang="fi-FI">
                <a:cs typeface="Arial" charset="0"/>
              </a:rPr>
              <a:t>Elinkeinoyhtymä ja </a:t>
            </a:r>
          </a:p>
          <a:p>
            <a:pPr algn="ctr"/>
            <a:r>
              <a:rPr lang="fi-FI">
                <a:cs typeface="Arial" charset="0"/>
              </a:rPr>
              <a:t>verotusyhtymä</a:t>
            </a:r>
          </a:p>
        </p:txBody>
      </p:sp>
      <p:sp>
        <p:nvSpPr>
          <p:cNvPr id="21508" name="AutoShape 5"/>
          <p:cNvSpPr>
            <a:spLocks noChangeArrowheads="1"/>
          </p:cNvSpPr>
          <p:nvPr/>
        </p:nvSpPr>
        <p:spPr bwMode="auto">
          <a:xfrm>
            <a:off x="466725" y="1139825"/>
            <a:ext cx="914400" cy="914400"/>
          </a:xfrm>
          <a:prstGeom prst="smileyFace">
            <a:avLst>
              <a:gd name="adj" fmla="val 4653"/>
            </a:avLst>
          </a:prstGeom>
          <a:solidFill>
            <a:schemeClr val="accent1"/>
          </a:solidFill>
          <a:ln w="9525">
            <a:solidFill>
              <a:schemeClr val="tx1"/>
            </a:solidFill>
            <a:round/>
            <a:headEnd/>
            <a:tailEnd/>
          </a:ln>
        </p:spPr>
        <p:txBody>
          <a:bodyPr wrap="none" anchor="ctr"/>
          <a:lstStyle/>
          <a:p>
            <a:pPr algn="ctr"/>
            <a:r>
              <a:rPr lang="fi-FI">
                <a:cs typeface="Arial" charset="0"/>
              </a:rPr>
              <a:t>Luonnollinen </a:t>
            </a:r>
          </a:p>
          <a:p>
            <a:pPr algn="ctr"/>
            <a:r>
              <a:rPr lang="fi-FI">
                <a:cs typeface="Arial" charset="0"/>
              </a:rPr>
              <a:t>henkilö</a:t>
            </a:r>
          </a:p>
        </p:txBody>
      </p:sp>
      <p:sp>
        <p:nvSpPr>
          <p:cNvPr id="21509" name="AutoShape 6"/>
          <p:cNvSpPr>
            <a:spLocks/>
          </p:cNvSpPr>
          <p:nvPr/>
        </p:nvSpPr>
        <p:spPr bwMode="auto">
          <a:xfrm rot="5400000">
            <a:off x="1512094" y="670719"/>
            <a:ext cx="287338" cy="2952750"/>
          </a:xfrm>
          <a:prstGeom prst="rightBrace">
            <a:avLst>
              <a:gd name="adj1" fmla="val 85635"/>
              <a:gd name="adj2" fmla="val 50000"/>
            </a:avLst>
          </a:prstGeom>
          <a:noFill/>
          <a:ln w="9525">
            <a:solidFill>
              <a:schemeClr val="tx1"/>
            </a:solidFill>
            <a:round/>
            <a:headEnd/>
            <a:tailEnd/>
          </a:ln>
        </p:spPr>
        <p:txBody>
          <a:bodyPr wrap="none" anchor="ctr"/>
          <a:lstStyle/>
          <a:p>
            <a:endParaRPr lang="fi-FI"/>
          </a:p>
        </p:txBody>
      </p:sp>
      <p:sp>
        <p:nvSpPr>
          <p:cNvPr id="21510" name="Text Box 7"/>
          <p:cNvSpPr txBox="1">
            <a:spLocks noChangeArrowheads="1"/>
          </p:cNvSpPr>
          <p:nvPr/>
        </p:nvSpPr>
        <p:spPr bwMode="auto">
          <a:xfrm>
            <a:off x="755650" y="3540125"/>
            <a:ext cx="1843088" cy="1069975"/>
          </a:xfrm>
          <a:prstGeom prst="rect">
            <a:avLst/>
          </a:prstGeom>
          <a:noFill/>
          <a:ln w="9525">
            <a:noFill/>
            <a:miter lim="800000"/>
            <a:headEnd/>
            <a:tailEnd/>
          </a:ln>
        </p:spPr>
        <p:txBody>
          <a:bodyPr wrap="none">
            <a:spAutoFit/>
          </a:bodyPr>
          <a:lstStyle/>
          <a:p>
            <a:r>
              <a:rPr lang="fi-FI" sz="1600">
                <a:cs typeface="Arial" charset="0"/>
              </a:rPr>
              <a:t>Tulo jaettava aina </a:t>
            </a:r>
          </a:p>
          <a:p>
            <a:r>
              <a:rPr lang="fi-FI" sz="1600">
                <a:cs typeface="Arial" charset="0"/>
              </a:rPr>
              <a:t>pääomatuloihin</a:t>
            </a:r>
          </a:p>
          <a:p>
            <a:r>
              <a:rPr lang="fi-FI" sz="1600">
                <a:cs typeface="Arial" charset="0"/>
              </a:rPr>
              <a:t> tai ansiotuloihin </a:t>
            </a:r>
          </a:p>
          <a:p>
            <a:r>
              <a:rPr lang="fi-FI" sz="1600">
                <a:cs typeface="Arial" charset="0"/>
              </a:rPr>
              <a:t>(TULOLAJI)</a:t>
            </a:r>
          </a:p>
        </p:txBody>
      </p:sp>
      <p:sp>
        <p:nvSpPr>
          <p:cNvPr id="21511" name="Rectangle 8"/>
          <p:cNvSpPr>
            <a:spLocks noChangeArrowheads="1"/>
          </p:cNvSpPr>
          <p:nvPr/>
        </p:nvSpPr>
        <p:spPr bwMode="auto">
          <a:xfrm>
            <a:off x="152400" y="4673600"/>
            <a:ext cx="1676400" cy="1125538"/>
          </a:xfrm>
          <a:prstGeom prst="rect">
            <a:avLst/>
          </a:prstGeom>
          <a:solidFill>
            <a:srgbClr val="339966"/>
          </a:solidFill>
          <a:ln w="9525">
            <a:solidFill>
              <a:schemeClr val="tx1"/>
            </a:solidFill>
            <a:miter lim="800000"/>
            <a:headEnd/>
            <a:tailEnd/>
          </a:ln>
        </p:spPr>
        <p:txBody>
          <a:bodyPr wrap="none" anchor="ctr"/>
          <a:lstStyle/>
          <a:p>
            <a:pPr algn="ctr"/>
            <a:r>
              <a:rPr lang="fi-FI" dirty="0">
                <a:cs typeface="Arial" charset="0"/>
              </a:rPr>
              <a:t>Pot; </a:t>
            </a:r>
          </a:p>
          <a:p>
            <a:pPr algn="ctr"/>
            <a:r>
              <a:rPr lang="fi-FI" dirty="0">
                <a:cs typeface="Arial" charset="0"/>
              </a:rPr>
              <a:t>vero 30 / 34 %</a:t>
            </a:r>
          </a:p>
        </p:txBody>
      </p:sp>
      <p:sp>
        <p:nvSpPr>
          <p:cNvPr id="21512" name="Rectangle 9"/>
          <p:cNvSpPr>
            <a:spLocks noChangeArrowheads="1"/>
          </p:cNvSpPr>
          <p:nvPr/>
        </p:nvSpPr>
        <p:spPr bwMode="auto">
          <a:xfrm>
            <a:off x="1929606" y="4682525"/>
            <a:ext cx="1665287" cy="1125538"/>
          </a:xfrm>
          <a:prstGeom prst="rect">
            <a:avLst/>
          </a:prstGeom>
          <a:solidFill>
            <a:srgbClr val="CC0000"/>
          </a:solidFill>
          <a:ln w="9525">
            <a:solidFill>
              <a:schemeClr val="tx1"/>
            </a:solidFill>
            <a:miter lim="800000"/>
            <a:headEnd/>
            <a:tailEnd/>
          </a:ln>
        </p:spPr>
        <p:txBody>
          <a:bodyPr wrap="none" anchor="ctr"/>
          <a:lstStyle/>
          <a:p>
            <a:pPr algn="ctr"/>
            <a:r>
              <a:rPr lang="fi-FI" dirty="0">
                <a:cs typeface="Arial" charset="0"/>
              </a:rPr>
              <a:t>At; </a:t>
            </a:r>
          </a:p>
          <a:p>
            <a:pPr algn="ctr"/>
            <a:r>
              <a:rPr lang="fi-FI" dirty="0">
                <a:cs typeface="Arial" charset="0"/>
              </a:rPr>
              <a:t>progressiivinen</a:t>
            </a:r>
          </a:p>
        </p:txBody>
      </p:sp>
      <p:cxnSp>
        <p:nvCxnSpPr>
          <p:cNvPr id="21513" name="AutoShape 10"/>
          <p:cNvCxnSpPr>
            <a:cxnSpLocks noChangeShapeType="1"/>
            <a:stCxn id="21522" idx="2"/>
            <a:endCxn id="21512" idx="0"/>
          </p:cNvCxnSpPr>
          <p:nvPr/>
        </p:nvCxnSpPr>
        <p:spPr bwMode="auto">
          <a:xfrm>
            <a:off x="1015207" y="3228975"/>
            <a:ext cx="1747043" cy="1453550"/>
          </a:xfrm>
          <a:prstGeom prst="straightConnector1">
            <a:avLst/>
          </a:prstGeom>
          <a:noFill/>
          <a:ln w="9525">
            <a:solidFill>
              <a:schemeClr val="tx1"/>
            </a:solidFill>
            <a:round/>
            <a:headEnd/>
            <a:tailEnd type="triangle" w="med" len="med"/>
          </a:ln>
        </p:spPr>
      </p:cxnSp>
      <p:cxnSp>
        <p:nvCxnSpPr>
          <p:cNvPr id="21514" name="AutoShape 11"/>
          <p:cNvCxnSpPr>
            <a:cxnSpLocks noChangeShapeType="1"/>
            <a:stCxn id="21522" idx="2"/>
            <a:endCxn id="21511" idx="0"/>
          </p:cNvCxnSpPr>
          <p:nvPr/>
        </p:nvCxnSpPr>
        <p:spPr bwMode="auto">
          <a:xfrm flipH="1">
            <a:off x="990600" y="3228975"/>
            <a:ext cx="24607" cy="1444625"/>
          </a:xfrm>
          <a:prstGeom prst="straightConnector1">
            <a:avLst/>
          </a:prstGeom>
          <a:noFill/>
          <a:ln w="9525">
            <a:solidFill>
              <a:schemeClr val="tx1"/>
            </a:solidFill>
            <a:round/>
            <a:headEnd/>
            <a:tailEnd type="triangle" w="med" len="med"/>
          </a:ln>
        </p:spPr>
      </p:cxnSp>
      <p:sp>
        <p:nvSpPr>
          <p:cNvPr id="21515" name="AutoShape 12"/>
          <p:cNvSpPr>
            <a:spLocks/>
          </p:cNvSpPr>
          <p:nvPr/>
        </p:nvSpPr>
        <p:spPr bwMode="auto">
          <a:xfrm rot="5400000">
            <a:off x="4464844" y="1680369"/>
            <a:ext cx="287338" cy="1079500"/>
          </a:xfrm>
          <a:prstGeom prst="rightBrace">
            <a:avLst>
              <a:gd name="adj1" fmla="val 31307"/>
              <a:gd name="adj2" fmla="val 50000"/>
            </a:avLst>
          </a:prstGeom>
          <a:noFill/>
          <a:ln w="9525">
            <a:solidFill>
              <a:schemeClr val="tx1"/>
            </a:solidFill>
            <a:round/>
            <a:headEnd/>
            <a:tailEnd/>
          </a:ln>
        </p:spPr>
        <p:txBody>
          <a:bodyPr wrap="none" anchor="ctr"/>
          <a:lstStyle/>
          <a:p>
            <a:endParaRPr lang="fi-FI"/>
          </a:p>
        </p:txBody>
      </p:sp>
      <p:sp>
        <p:nvSpPr>
          <p:cNvPr id="21516" name="AutoShape 13"/>
          <p:cNvSpPr>
            <a:spLocks/>
          </p:cNvSpPr>
          <p:nvPr/>
        </p:nvSpPr>
        <p:spPr bwMode="auto">
          <a:xfrm rot="5400000">
            <a:off x="7633494" y="1751806"/>
            <a:ext cx="287338" cy="936625"/>
          </a:xfrm>
          <a:prstGeom prst="rightBrace">
            <a:avLst>
              <a:gd name="adj1" fmla="val 27164"/>
              <a:gd name="adj2" fmla="val 50000"/>
            </a:avLst>
          </a:prstGeom>
          <a:noFill/>
          <a:ln w="9525">
            <a:solidFill>
              <a:schemeClr val="tx1"/>
            </a:solidFill>
            <a:round/>
            <a:headEnd/>
            <a:tailEnd/>
          </a:ln>
        </p:spPr>
        <p:txBody>
          <a:bodyPr wrap="none" anchor="ctr"/>
          <a:lstStyle/>
          <a:p>
            <a:endParaRPr lang="fi-FI"/>
          </a:p>
        </p:txBody>
      </p:sp>
      <p:sp>
        <p:nvSpPr>
          <p:cNvPr id="21517" name="Text Box 14"/>
          <p:cNvSpPr txBox="1">
            <a:spLocks noChangeArrowheads="1"/>
          </p:cNvSpPr>
          <p:nvPr/>
        </p:nvSpPr>
        <p:spPr bwMode="auto">
          <a:xfrm>
            <a:off x="3779838" y="3876675"/>
            <a:ext cx="1779587" cy="581025"/>
          </a:xfrm>
          <a:prstGeom prst="rect">
            <a:avLst/>
          </a:prstGeom>
          <a:noFill/>
          <a:ln w="9525">
            <a:noFill/>
            <a:miter lim="800000"/>
            <a:headEnd/>
            <a:tailEnd/>
          </a:ln>
        </p:spPr>
        <p:txBody>
          <a:bodyPr wrap="none">
            <a:spAutoFit/>
          </a:bodyPr>
          <a:lstStyle/>
          <a:p>
            <a:r>
              <a:rPr lang="fi-FI" sz="1600">
                <a:cs typeface="Arial" charset="0"/>
              </a:rPr>
              <a:t>EI JAKOA pot / at</a:t>
            </a:r>
          </a:p>
          <a:p>
            <a:r>
              <a:rPr lang="fi-FI" sz="1600">
                <a:cs typeface="Arial" charset="0"/>
              </a:rPr>
              <a:t>(TULOLAJEIHIN)</a:t>
            </a:r>
          </a:p>
        </p:txBody>
      </p:sp>
      <p:sp>
        <p:nvSpPr>
          <p:cNvPr id="21518" name="Text Box 15"/>
          <p:cNvSpPr txBox="1">
            <a:spLocks noChangeArrowheads="1"/>
          </p:cNvSpPr>
          <p:nvPr/>
        </p:nvSpPr>
        <p:spPr bwMode="auto">
          <a:xfrm>
            <a:off x="3657600" y="4953000"/>
            <a:ext cx="2031325" cy="646331"/>
          </a:xfrm>
          <a:prstGeom prst="rect">
            <a:avLst/>
          </a:prstGeom>
          <a:noFill/>
          <a:ln w="9525">
            <a:noFill/>
            <a:miter lim="800000"/>
            <a:headEnd/>
            <a:tailEnd/>
          </a:ln>
        </p:spPr>
        <p:txBody>
          <a:bodyPr wrap="none">
            <a:spAutoFit/>
          </a:bodyPr>
          <a:lstStyle/>
          <a:p>
            <a:r>
              <a:rPr lang="fi-FI" dirty="0">
                <a:cs typeface="Arial" charset="0"/>
              </a:rPr>
              <a:t>Yhteisöverokanta </a:t>
            </a:r>
          </a:p>
          <a:p>
            <a:r>
              <a:rPr lang="fi-FI" dirty="0">
                <a:cs typeface="Arial" charset="0"/>
              </a:rPr>
              <a:t>20 %</a:t>
            </a:r>
          </a:p>
        </p:txBody>
      </p:sp>
      <p:sp>
        <p:nvSpPr>
          <p:cNvPr id="21519" name="Text Box 16"/>
          <p:cNvSpPr txBox="1">
            <a:spLocks noChangeArrowheads="1"/>
          </p:cNvSpPr>
          <p:nvPr/>
        </p:nvSpPr>
        <p:spPr bwMode="auto">
          <a:xfrm>
            <a:off x="6948488" y="2292350"/>
            <a:ext cx="1955800" cy="1558925"/>
          </a:xfrm>
          <a:prstGeom prst="rect">
            <a:avLst/>
          </a:prstGeom>
          <a:noFill/>
          <a:ln w="9525">
            <a:noFill/>
            <a:miter lim="800000"/>
            <a:headEnd/>
            <a:tailEnd/>
          </a:ln>
        </p:spPr>
        <p:txBody>
          <a:bodyPr wrap="none">
            <a:spAutoFit/>
          </a:bodyPr>
          <a:lstStyle/>
          <a:p>
            <a:r>
              <a:rPr lang="fi-FI" sz="1600">
                <a:cs typeface="Arial" charset="0"/>
              </a:rPr>
              <a:t>EI verovelvollinen, </a:t>
            </a:r>
          </a:p>
          <a:p>
            <a:r>
              <a:rPr lang="fi-FI" sz="1600">
                <a:cs typeface="Arial" charset="0"/>
              </a:rPr>
              <a:t>Ainoastaan </a:t>
            </a:r>
          </a:p>
          <a:p>
            <a:r>
              <a:rPr lang="fi-FI" sz="1600">
                <a:cs typeface="Arial" charset="0"/>
              </a:rPr>
              <a:t>laskentayksikkö.</a:t>
            </a:r>
          </a:p>
          <a:p>
            <a:r>
              <a:rPr lang="fi-FI" sz="1600">
                <a:cs typeface="Arial" charset="0"/>
              </a:rPr>
              <a:t>Yhtymässä laskettu</a:t>
            </a:r>
          </a:p>
          <a:p>
            <a:r>
              <a:rPr lang="fi-FI" sz="1600">
                <a:cs typeface="Arial" charset="0"/>
              </a:rPr>
              <a:t>tulo verotetaan </a:t>
            </a:r>
          </a:p>
          <a:p>
            <a:r>
              <a:rPr lang="fi-FI" sz="1600">
                <a:cs typeface="Arial" charset="0"/>
              </a:rPr>
              <a:t>yhtymän osakkailla.</a:t>
            </a:r>
          </a:p>
        </p:txBody>
      </p:sp>
      <p:cxnSp>
        <p:nvCxnSpPr>
          <p:cNvPr id="21520" name="AutoShape 17"/>
          <p:cNvCxnSpPr>
            <a:cxnSpLocks noChangeShapeType="1"/>
            <a:stCxn id="21523" idx="2"/>
            <a:endCxn id="21512" idx="0"/>
          </p:cNvCxnSpPr>
          <p:nvPr/>
        </p:nvCxnSpPr>
        <p:spPr bwMode="auto">
          <a:xfrm>
            <a:off x="1601788" y="3228975"/>
            <a:ext cx="1160462" cy="1453550"/>
          </a:xfrm>
          <a:prstGeom prst="straightConnector1">
            <a:avLst/>
          </a:prstGeom>
          <a:noFill/>
          <a:ln w="9525">
            <a:solidFill>
              <a:schemeClr val="tx1"/>
            </a:solidFill>
            <a:round/>
            <a:headEnd/>
            <a:tailEnd type="triangle" w="med" len="med"/>
          </a:ln>
        </p:spPr>
      </p:cxnSp>
      <p:cxnSp>
        <p:nvCxnSpPr>
          <p:cNvPr id="21521" name="AutoShape 18"/>
          <p:cNvCxnSpPr>
            <a:cxnSpLocks noChangeShapeType="1"/>
            <a:stCxn id="21523" idx="2"/>
            <a:endCxn id="21511" idx="0"/>
          </p:cNvCxnSpPr>
          <p:nvPr/>
        </p:nvCxnSpPr>
        <p:spPr bwMode="auto">
          <a:xfrm flipH="1">
            <a:off x="990600" y="3228975"/>
            <a:ext cx="611188" cy="1444625"/>
          </a:xfrm>
          <a:prstGeom prst="straightConnector1">
            <a:avLst/>
          </a:prstGeom>
          <a:noFill/>
          <a:ln w="9525">
            <a:solidFill>
              <a:schemeClr val="tx1"/>
            </a:solidFill>
            <a:round/>
            <a:headEnd/>
            <a:tailEnd type="triangle" w="med" len="med"/>
          </a:ln>
        </p:spPr>
      </p:cxnSp>
      <p:sp>
        <p:nvSpPr>
          <p:cNvPr id="21522" name="Rectangle 19"/>
          <p:cNvSpPr>
            <a:spLocks noChangeArrowheads="1"/>
          </p:cNvSpPr>
          <p:nvPr/>
        </p:nvSpPr>
        <p:spPr bwMode="auto">
          <a:xfrm>
            <a:off x="684213" y="2868613"/>
            <a:ext cx="661987" cy="360362"/>
          </a:xfrm>
          <a:prstGeom prst="rect">
            <a:avLst/>
          </a:prstGeom>
          <a:solidFill>
            <a:srgbClr val="FFFF99"/>
          </a:solidFill>
          <a:ln w="9525">
            <a:solidFill>
              <a:schemeClr val="tx1"/>
            </a:solidFill>
            <a:miter lim="800000"/>
            <a:headEnd/>
            <a:tailEnd/>
          </a:ln>
        </p:spPr>
        <p:txBody>
          <a:bodyPr wrap="none" anchor="ctr"/>
          <a:lstStyle/>
          <a:p>
            <a:pPr algn="ctr"/>
            <a:r>
              <a:rPr lang="fi-FI">
                <a:cs typeface="Arial" charset="0"/>
              </a:rPr>
              <a:t>TVL</a:t>
            </a:r>
          </a:p>
        </p:txBody>
      </p:sp>
      <p:sp>
        <p:nvSpPr>
          <p:cNvPr id="21523" name="Rectangle 20"/>
          <p:cNvSpPr>
            <a:spLocks noChangeArrowheads="1"/>
          </p:cNvSpPr>
          <p:nvPr/>
        </p:nvSpPr>
        <p:spPr bwMode="auto">
          <a:xfrm>
            <a:off x="1295400" y="2868613"/>
            <a:ext cx="612775" cy="360362"/>
          </a:xfrm>
          <a:prstGeom prst="rect">
            <a:avLst/>
          </a:prstGeom>
          <a:solidFill>
            <a:srgbClr val="FF99CC"/>
          </a:solidFill>
          <a:ln w="9525">
            <a:solidFill>
              <a:schemeClr val="tx1"/>
            </a:solidFill>
            <a:miter lim="800000"/>
            <a:headEnd/>
            <a:tailEnd/>
          </a:ln>
        </p:spPr>
        <p:txBody>
          <a:bodyPr wrap="none" anchor="ctr"/>
          <a:lstStyle/>
          <a:p>
            <a:pPr algn="ctr"/>
            <a:r>
              <a:rPr lang="fi-FI">
                <a:cs typeface="Arial" charset="0"/>
              </a:rPr>
              <a:t>EVL</a:t>
            </a:r>
          </a:p>
        </p:txBody>
      </p:sp>
      <p:sp>
        <p:nvSpPr>
          <p:cNvPr id="21524" name="Rectangle 21"/>
          <p:cNvSpPr>
            <a:spLocks noChangeArrowheads="1"/>
          </p:cNvSpPr>
          <p:nvPr/>
        </p:nvSpPr>
        <p:spPr bwMode="auto">
          <a:xfrm>
            <a:off x="1908175" y="2868613"/>
            <a:ext cx="647700" cy="360362"/>
          </a:xfrm>
          <a:prstGeom prst="rect">
            <a:avLst/>
          </a:prstGeom>
          <a:solidFill>
            <a:srgbClr val="CCFFCC"/>
          </a:solidFill>
          <a:ln w="9525">
            <a:solidFill>
              <a:schemeClr val="tx1"/>
            </a:solidFill>
            <a:miter lim="800000"/>
            <a:headEnd/>
            <a:tailEnd/>
          </a:ln>
        </p:spPr>
        <p:txBody>
          <a:bodyPr wrap="none" anchor="ctr"/>
          <a:lstStyle/>
          <a:p>
            <a:pPr algn="ctr"/>
            <a:r>
              <a:rPr lang="fi-FI">
                <a:cs typeface="Arial" charset="0"/>
              </a:rPr>
              <a:t>MVL</a:t>
            </a:r>
          </a:p>
        </p:txBody>
      </p:sp>
      <p:cxnSp>
        <p:nvCxnSpPr>
          <p:cNvPr id="21525" name="AutoShape 22"/>
          <p:cNvCxnSpPr>
            <a:cxnSpLocks noChangeShapeType="1"/>
            <a:stCxn id="21524" idx="2"/>
          </p:cNvCxnSpPr>
          <p:nvPr/>
        </p:nvCxnSpPr>
        <p:spPr bwMode="auto">
          <a:xfrm>
            <a:off x="2232025" y="3228975"/>
            <a:ext cx="461962" cy="1381125"/>
          </a:xfrm>
          <a:prstGeom prst="straightConnector1">
            <a:avLst/>
          </a:prstGeom>
          <a:noFill/>
          <a:ln w="9525">
            <a:solidFill>
              <a:schemeClr val="tx1"/>
            </a:solidFill>
            <a:round/>
            <a:headEnd/>
            <a:tailEnd type="triangle" w="med" len="med"/>
          </a:ln>
        </p:spPr>
      </p:cxnSp>
      <p:cxnSp>
        <p:nvCxnSpPr>
          <p:cNvPr id="21526" name="AutoShape 23"/>
          <p:cNvCxnSpPr>
            <a:cxnSpLocks noChangeShapeType="1"/>
            <a:stCxn id="21524" idx="2"/>
            <a:endCxn id="21511" idx="0"/>
          </p:cNvCxnSpPr>
          <p:nvPr/>
        </p:nvCxnSpPr>
        <p:spPr bwMode="auto">
          <a:xfrm flipH="1">
            <a:off x="990600" y="3228975"/>
            <a:ext cx="1241425" cy="1444625"/>
          </a:xfrm>
          <a:prstGeom prst="straightConnector1">
            <a:avLst/>
          </a:prstGeom>
          <a:noFill/>
          <a:ln w="9525">
            <a:solidFill>
              <a:schemeClr val="tx1"/>
            </a:solidFill>
            <a:round/>
            <a:headEnd/>
            <a:tailEnd type="triangle" w="med" len="med"/>
          </a:ln>
        </p:spPr>
      </p:cxnSp>
      <p:sp>
        <p:nvSpPr>
          <p:cNvPr id="21527" name="Text Box 24"/>
          <p:cNvSpPr txBox="1">
            <a:spLocks noChangeArrowheads="1"/>
          </p:cNvSpPr>
          <p:nvPr/>
        </p:nvSpPr>
        <p:spPr bwMode="auto">
          <a:xfrm>
            <a:off x="395288" y="2292350"/>
            <a:ext cx="2576512" cy="581025"/>
          </a:xfrm>
          <a:prstGeom prst="rect">
            <a:avLst/>
          </a:prstGeom>
          <a:noFill/>
          <a:ln w="9525">
            <a:noFill/>
            <a:miter lim="800000"/>
            <a:headEnd/>
            <a:tailEnd/>
          </a:ln>
        </p:spPr>
        <p:txBody>
          <a:bodyPr wrap="none">
            <a:spAutoFit/>
          </a:bodyPr>
          <a:lstStyle/>
          <a:p>
            <a:r>
              <a:rPr lang="fi-FI" sz="1600">
                <a:cs typeface="Arial" charset="0"/>
              </a:rPr>
              <a:t>Tulojen ja menojen erotus </a:t>
            </a:r>
          </a:p>
          <a:p>
            <a:r>
              <a:rPr lang="fi-FI" sz="1600">
                <a:cs typeface="Arial" charset="0"/>
              </a:rPr>
              <a:t>aina TULOLÄHTEESSÄ</a:t>
            </a:r>
          </a:p>
        </p:txBody>
      </p:sp>
      <p:sp>
        <p:nvSpPr>
          <p:cNvPr id="21528" name="Rectangle 25"/>
          <p:cNvSpPr>
            <a:spLocks noChangeArrowheads="1"/>
          </p:cNvSpPr>
          <p:nvPr/>
        </p:nvSpPr>
        <p:spPr bwMode="auto">
          <a:xfrm>
            <a:off x="3924300" y="3228975"/>
            <a:ext cx="503238" cy="360363"/>
          </a:xfrm>
          <a:prstGeom prst="rect">
            <a:avLst/>
          </a:prstGeom>
          <a:solidFill>
            <a:schemeClr val="bg1">
              <a:lumMod val="85000"/>
            </a:schemeClr>
          </a:solidFill>
          <a:ln w="9525">
            <a:solidFill>
              <a:schemeClr val="tx1"/>
            </a:solidFill>
            <a:miter lim="800000"/>
            <a:headEnd/>
            <a:tailEnd/>
          </a:ln>
        </p:spPr>
        <p:txBody>
          <a:bodyPr wrap="none" anchor="ctr"/>
          <a:lstStyle/>
          <a:p>
            <a:pPr algn="ctr"/>
            <a:r>
              <a:rPr lang="fi-FI" dirty="0">
                <a:cs typeface="Arial" charset="0"/>
              </a:rPr>
              <a:t>TVL</a:t>
            </a:r>
          </a:p>
        </p:txBody>
      </p:sp>
      <p:sp>
        <p:nvSpPr>
          <p:cNvPr id="21529" name="Rectangle 26"/>
          <p:cNvSpPr>
            <a:spLocks noChangeArrowheads="1"/>
          </p:cNvSpPr>
          <p:nvPr/>
        </p:nvSpPr>
        <p:spPr bwMode="auto">
          <a:xfrm>
            <a:off x="4427538" y="3227388"/>
            <a:ext cx="539750" cy="360362"/>
          </a:xfrm>
          <a:prstGeom prst="rect">
            <a:avLst/>
          </a:prstGeom>
          <a:solidFill>
            <a:srgbClr val="FF99CC"/>
          </a:solidFill>
          <a:ln w="9525">
            <a:solidFill>
              <a:schemeClr val="tx1"/>
            </a:solidFill>
            <a:miter lim="800000"/>
            <a:headEnd/>
            <a:tailEnd/>
          </a:ln>
        </p:spPr>
        <p:txBody>
          <a:bodyPr wrap="none" anchor="ctr"/>
          <a:lstStyle/>
          <a:p>
            <a:pPr algn="ctr"/>
            <a:r>
              <a:rPr lang="fi-FI">
                <a:cs typeface="Arial" charset="0"/>
              </a:rPr>
              <a:t>EVL</a:t>
            </a:r>
          </a:p>
        </p:txBody>
      </p:sp>
      <p:sp>
        <p:nvSpPr>
          <p:cNvPr id="21530" name="Rectangle 27"/>
          <p:cNvSpPr>
            <a:spLocks noChangeArrowheads="1"/>
          </p:cNvSpPr>
          <p:nvPr/>
        </p:nvSpPr>
        <p:spPr bwMode="auto">
          <a:xfrm>
            <a:off x="4932363" y="3227388"/>
            <a:ext cx="539750" cy="360362"/>
          </a:xfrm>
          <a:prstGeom prst="rect">
            <a:avLst/>
          </a:prstGeom>
          <a:solidFill>
            <a:schemeClr val="bg1">
              <a:lumMod val="85000"/>
            </a:schemeClr>
          </a:solidFill>
          <a:ln w="9525">
            <a:solidFill>
              <a:schemeClr val="tx1"/>
            </a:solidFill>
            <a:miter lim="800000"/>
            <a:headEnd/>
            <a:tailEnd/>
          </a:ln>
        </p:spPr>
        <p:txBody>
          <a:bodyPr wrap="none" anchor="ctr"/>
          <a:lstStyle/>
          <a:p>
            <a:pPr algn="ctr"/>
            <a:r>
              <a:rPr lang="fi-FI">
                <a:cs typeface="Arial" charset="0"/>
              </a:rPr>
              <a:t>MVL</a:t>
            </a:r>
          </a:p>
        </p:txBody>
      </p:sp>
      <p:sp>
        <p:nvSpPr>
          <p:cNvPr id="21531" name="Text Box 28"/>
          <p:cNvSpPr txBox="1">
            <a:spLocks noChangeArrowheads="1"/>
          </p:cNvSpPr>
          <p:nvPr/>
        </p:nvSpPr>
        <p:spPr bwMode="auto">
          <a:xfrm>
            <a:off x="3492500" y="2579688"/>
            <a:ext cx="2576513" cy="581025"/>
          </a:xfrm>
          <a:prstGeom prst="rect">
            <a:avLst/>
          </a:prstGeom>
          <a:noFill/>
          <a:ln w="9525">
            <a:noFill/>
            <a:miter lim="800000"/>
            <a:headEnd/>
            <a:tailEnd/>
          </a:ln>
        </p:spPr>
        <p:txBody>
          <a:bodyPr wrap="none">
            <a:spAutoFit/>
          </a:bodyPr>
          <a:lstStyle/>
          <a:p>
            <a:r>
              <a:rPr lang="fi-FI" sz="1600" dirty="0">
                <a:cs typeface="Arial" charset="0"/>
              </a:rPr>
              <a:t>Tulojen ja menojen erotus </a:t>
            </a:r>
          </a:p>
          <a:p>
            <a:r>
              <a:rPr lang="fi-FI" sz="1600" dirty="0">
                <a:cs typeface="Arial" charset="0"/>
              </a:rPr>
              <a:t>aina TULOLÄHTEESSÄ</a:t>
            </a:r>
          </a:p>
        </p:txBody>
      </p:sp>
      <p:sp>
        <p:nvSpPr>
          <p:cNvPr id="21532" name="Text Box 29"/>
          <p:cNvSpPr txBox="1">
            <a:spLocks noChangeArrowheads="1"/>
          </p:cNvSpPr>
          <p:nvPr/>
        </p:nvSpPr>
        <p:spPr bwMode="auto">
          <a:xfrm>
            <a:off x="6567488" y="4092575"/>
            <a:ext cx="2576512" cy="581025"/>
          </a:xfrm>
          <a:prstGeom prst="rect">
            <a:avLst/>
          </a:prstGeom>
          <a:noFill/>
          <a:ln w="9525">
            <a:noFill/>
            <a:miter lim="800000"/>
            <a:headEnd/>
            <a:tailEnd/>
          </a:ln>
        </p:spPr>
        <p:txBody>
          <a:bodyPr wrap="none">
            <a:spAutoFit/>
          </a:bodyPr>
          <a:lstStyle/>
          <a:p>
            <a:r>
              <a:rPr lang="fi-FI" sz="1600">
                <a:cs typeface="Arial" charset="0"/>
              </a:rPr>
              <a:t>Tulojen ja menojen erotus </a:t>
            </a:r>
          </a:p>
          <a:p>
            <a:r>
              <a:rPr lang="fi-FI" sz="1600">
                <a:cs typeface="Arial" charset="0"/>
              </a:rPr>
              <a:t>aina TULOLÄHTEESSÄ</a:t>
            </a:r>
          </a:p>
        </p:txBody>
      </p:sp>
      <p:sp>
        <p:nvSpPr>
          <p:cNvPr id="21533" name="Rectangle 30"/>
          <p:cNvSpPr>
            <a:spLocks noChangeArrowheads="1"/>
          </p:cNvSpPr>
          <p:nvPr/>
        </p:nvSpPr>
        <p:spPr bwMode="auto">
          <a:xfrm>
            <a:off x="7092950" y="4741863"/>
            <a:ext cx="503238" cy="360362"/>
          </a:xfrm>
          <a:prstGeom prst="rect">
            <a:avLst/>
          </a:prstGeom>
          <a:solidFill>
            <a:srgbClr val="FFFF99"/>
          </a:solidFill>
          <a:ln w="9525">
            <a:solidFill>
              <a:schemeClr val="tx1"/>
            </a:solidFill>
            <a:miter lim="800000"/>
            <a:headEnd/>
            <a:tailEnd/>
          </a:ln>
        </p:spPr>
        <p:txBody>
          <a:bodyPr wrap="none" anchor="ctr"/>
          <a:lstStyle/>
          <a:p>
            <a:pPr algn="ctr"/>
            <a:r>
              <a:rPr lang="fi-FI">
                <a:cs typeface="Arial" charset="0"/>
              </a:rPr>
              <a:t>TVL</a:t>
            </a:r>
          </a:p>
        </p:txBody>
      </p:sp>
      <p:sp>
        <p:nvSpPr>
          <p:cNvPr id="21534" name="Rectangle 31"/>
          <p:cNvSpPr>
            <a:spLocks noChangeArrowheads="1"/>
          </p:cNvSpPr>
          <p:nvPr/>
        </p:nvSpPr>
        <p:spPr bwMode="auto">
          <a:xfrm>
            <a:off x="7596188" y="4740275"/>
            <a:ext cx="539750" cy="360363"/>
          </a:xfrm>
          <a:prstGeom prst="rect">
            <a:avLst/>
          </a:prstGeom>
          <a:solidFill>
            <a:srgbClr val="FF99CC"/>
          </a:solidFill>
          <a:ln w="9525">
            <a:solidFill>
              <a:schemeClr val="tx1"/>
            </a:solidFill>
            <a:miter lim="800000"/>
            <a:headEnd/>
            <a:tailEnd/>
          </a:ln>
        </p:spPr>
        <p:txBody>
          <a:bodyPr wrap="none" anchor="ctr"/>
          <a:lstStyle/>
          <a:p>
            <a:pPr algn="ctr"/>
            <a:r>
              <a:rPr lang="fi-FI">
                <a:cs typeface="Arial" charset="0"/>
              </a:rPr>
              <a:t>EVL</a:t>
            </a:r>
          </a:p>
        </p:txBody>
      </p:sp>
      <p:sp>
        <p:nvSpPr>
          <p:cNvPr id="21535" name="Rectangle 32"/>
          <p:cNvSpPr>
            <a:spLocks noChangeArrowheads="1"/>
          </p:cNvSpPr>
          <p:nvPr/>
        </p:nvSpPr>
        <p:spPr bwMode="auto">
          <a:xfrm>
            <a:off x="8101013" y="4740275"/>
            <a:ext cx="539750" cy="360363"/>
          </a:xfrm>
          <a:prstGeom prst="rect">
            <a:avLst/>
          </a:prstGeom>
          <a:solidFill>
            <a:srgbClr val="CCFFCC"/>
          </a:solidFill>
          <a:ln w="9525">
            <a:solidFill>
              <a:schemeClr val="tx1"/>
            </a:solidFill>
            <a:miter lim="800000"/>
            <a:headEnd/>
            <a:tailEnd/>
          </a:ln>
        </p:spPr>
        <p:txBody>
          <a:bodyPr wrap="none" anchor="ctr"/>
          <a:lstStyle/>
          <a:p>
            <a:pPr algn="ctr"/>
            <a:r>
              <a:rPr lang="fi-FI">
                <a:cs typeface="Arial" charset="0"/>
              </a:rPr>
              <a:t>MVL</a:t>
            </a:r>
          </a:p>
        </p:txBody>
      </p:sp>
      <p:sp>
        <p:nvSpPr>
          <p:cNvPr id="21536" name="Rectangle 33"/>
          <p:cNvSpPr>
            <a:spLocks noChangeArrowheads="1"/>
          </p:cNvSpPr>
          <p:nvPr/>
        </p:nvSpPr>
        <p:spPr bwMode="auto">
          <a:xfrm>
            <a:off x="8532813" y="5532438"/>
            <a:ext cx="468312" cy="358775"/>
          </a:xfrm>
          <a:prstGeom prst="rect">
            <a:avLst/>
          </a:prstGeom>
          <a:solidFill>
            <a:schemeClr val="accent1"/>
          </a:solidFill>
          <a:ln w="9525">
            <a:solidFill>
              <a:schemeClr val="tx1"/>
            </a:solidFill>
            <a:miter lim="800000"/>
            <a:headEnd/>
            <a:tailEnd/>
          </a:ln>
        </p:spPr>
        <p:txBody>
          <a:bodyPr wrap="none" anchor="ctr"/>
          <a:lstStyle/>
          <a:p>
            <a:pPr algn="ctr"/>
            <a:r>
              <a:rPr lang="fi-FI">
                <a:cs typeface="Arial" charset="0"/>
              </a:rPr>
              <a:t>Oy</a:t>
            </a:r>
          </a:p>
        </p:txBody>
      </p:sp>
      <p:sp>
        <p:nvSpPr>
          <p:cNvPr id="21537" name="AutoShape 34"/>
          <p:cNvSpPr>
            <a:spLocks noChangeArrowheads="1"/>
          </p:cNvSpPr>
          <p:nvPr/>
        </p:nvSpPr>
        <p:spPr bwMode="auto">
          <a:xfrm>
            <a:off x="7740650" y="5532438"/>
            <a:ext cx="430213" cy="358775"/>
          </a:xfrm>
          <a:prstGeom prst="plus">
            <a:avLst>
              <a:gd name="adj" fmla="val 25000"/>
            </a:avLst>
          </a:prstGeom>
          <a:solidFill>
            <a:schemeClr val="accent1"/>
          </a:solidFill>
          <a:ln w="9525">
            <a:solidFill>
              <a:schemeClr val="tx1"/>
            </a:solidFill>
            <a:miter lim="800000"/>
            <a:headEnd/>
            <a:tailEnd/>
          </a:ln>
        </p:spPr>
        <p:txBody>
          <a:bodyPr wrap="none" anchor="ctr"/>
          <a:lstStyle/>
          <a:p>
            <a:pPr algn="ctr"/>
            <a:r>
              <a:rPr lang="fi-FI">
                <a:cs typeface="Arial" charset="0"/>
              </a:rPr>
              <a:t>Kuolinpesä</a:t>
            </a:r>
          </a:p>
        </p:txBody>
      </p:sp>
      <p:sp>
        <p:nvSpPr>
          <p:cNvPr id="21538" name="AutoShape 35"/>
          <p:cNvSpPr>
            <a:spLocks noChangeArrowheads="1"/>
          </p:cNvSpPr>
          <p:nvPr/>
        </p:nvSpPr>
        <p:spPr bwMode="auto">
          <a:xfrm>
            <a:off x="6443663" y="5461000"/>
            <a:ext cx="504825" cy="503238"/>
          </a:xfrm>
          <a:prstGeom prst="smileyFace">
            <a:avLst>
              <a:gd name="adj" fmla="val 4653"/>
            </a:avLst>
          </a:prstGeom>
          <a:solidFill>
            <a:schemeClr val="accent1"/>
          </a:solidFill>
          <a:ln w="9525">
            <a:solidFill>
              <a:schemeClr val="tx1"/>
            </a:solidFill>
            <a:round/>
            <a:headEnd/>
            <a:tailEnd/>
          </a:ln>
        </p:spPr>
        <p:txBody>
          <a:bodyPr wrap="none" anchor="ctr"/>
          <a:lstStyle/>
          <a:p>
            <a:pPr algn="ctr"/>
            <a:r>
              <a:rPr lang="fi-FI">
                <a:cs typeface="Arial" charset="0"/>
              </a:rPr>
              <a:t>Luonnollinen </a:t>
            </a:r>
          </a:p>
          <a:p>
            <a:pPr algn="ctr"/>
            <a:r>
              <a:rPr lang="fi-FI">
                <a:cs typeface="Arial" charset="0"/>
              </a:rPr>
              <a:t>henkilö</a:t>
            </a:r>
          </a:p>
        </p:txBody>
      </p:sp>
      <p:cxnSp>
        <p:nvCxnSpPr>
          <p:cNvPr id="21539" name="AutoShape 36"/>
          <p:cNvCxnSpPr>
            <a:cxnSpLocks noChangeShapeType="1"/>
            <a:stCxn id="21533" idx="2"/>
            <a:endCxn id="21538" idx="0"/>
          </p:cNvCxnSpPr>
          <p:nvPr/>
        </p:nvCxnSpPr>
        <p:spPr bwMode="auto">
          <a:xfrm flipH="1">
            <a:off x="6696075" y="5102225"/>
            <a:ext cx="649288" cy="358775"/>
          </a:xfrm>
          <a:prstGeom prst="straightConnector1">
            <a:avLst/>
          </a:prstGeom>
          <a:noFill/>
          <a:ln w="9525">
            <a:solidFill>
              <a:schemeClr val="tx1"/>
            </a:solidFill>
            <a:round/>
            <a:headEnd/>
            <a:tailEnd type="triangle" w="med" len="med"/>
          </a:ln>
        </p:spPr>
      </p:cxnSp>
      <p:cxnSp>
        <p:nvCxnSpPr>
          <p:cNvPr id="21540" name="AutoShape 37"/>
          <p:cNvCxnSpPr>
            <a:cxnSpLocks noChangeShapeType="1"/>
            <a:stCxn id="21535" idx="2"/>
            <a:endCxn id="21538" idx="0"/>
          </p:cNvCxnSpPr>
          <p:nvPr/>
        </p:nvCxnSpPr>
        <p:spPr bwMode="auto">
          <a:xfrm flipH="1">
            <a:off x="6696075" y="5100638"/>
            <a:ext cx="1674813" cy="360362"/>
          </a:xfrm>
          <a:prstGeom prst="straightConnector1">
            <a:avLst/>
          </a:prstGeom>
          <a:noFill/>
          <a:ln w="9525">
            <a:solidFill>
              <a:schemeClr val="tx1"/>
            </a:solidFill>
            <a:round/>
            <a:headEnd/>
            <a:tailEnd type="triangle" w="med" len="med"/>
          </a:ln>
        </p:spPr>
      </p:cxnSp>
      <p:cxnSp>
        <p:nvCxnSpPr>
          <p:cNvPr id="21541" name="AutoShape 38"/>
          <p:cNvCxnSpPr>
            <a:cxnSpLocks noChangeShapeType="1"/>
            <a:stCxn id="21533" idx="2"/>
            <a:endCxn id="21537" idx="0"/>
          </p:cNvCxnSpPr>
          <p:nvPr/>
        </p:nvCxnSpPr>
        <p:spPr bwMode="auto">
          <a:xfrm>
            <a:off x="7345363" y="5102225"/>
            <a:ext cx="611187" cy="430213"/>
          </a:xfrm>
          <a:prstGeom prst="straightConnector1">
            <a:avLst/>
          </a:prstGeom>
          <a:noFill/>
          <a:ln w="9525">
            <a:solidFill>
              <a:schemeClr val="tx1"/>
            </a:solidFill>
            <a:round/>
            <a:headEnd/>
            <a:tailEnd type="triangle" w="med" len="med"/>
          </a:ln>
        </p:spPr>
      </p:cxnSp>
      <p:cxnSp>
        <p:nvCxnSpPr>
          <p:cNvPr id="21542" name="AutoShape 39"/>
          <p:cNvCxnSpPr>
            <a:cxnSpLocks noChangeShapeType="1"/>
            <a:stCxn id="21534" idx="2"/>
            <a:endCxn id="21537" idx="0"/>
          </p:cNvCxnSpPr>
          <p:nvPr/>
        </p:nvCxnSpPr>
        <p:spPr bwMode="auto">
          <a:xfrm>
            <a:off x="7866063" y="5100638"/>
            <a:ext cx="90487" cy="431800"/>
          </a:xfrm>
          <a:prstGeom prst="straightConnector1">
            <a:avLst/>
          </a:prstGeom>
          <a:noFill/>
          <a:ln w="9525">
            <a:solidFill>
              <a:schemeClr val="tx1"/>
            </a:solidFill>
            <a:round/>
            <a:headEnd/>
            <a:tailEnd type="triangle" w="med" len="med"/>
          </a:ln>
        </p:spPr>
      </p:cxnSp>
      <p:cxnSp>
        <p:nvCxnSpPr>
          <p:cNvPr id="21543" name="AutoShape 40"/>
          <p:cNvCxnSpPr>
            <a:cxnSpLocks noChangeShapeType="1"/>
            <a:stCxn id="21534" idx="2"/>
            <a:endCxn id="21536" idx="0"/>
          </p:cNvCxnSpPr>
          <p:nvPr/>
        </p:nvCxnSpPr>
        <p:spPr bwMode="auto">
          <a:xfrm>
            <a:off x="7866063" y="5100638"/>
            <a:ext cx="901700" cy="431800"/>
          </a:xfrm>
          <a:prstGeom prst="straightConnector1">
            <a:avLst/>
          </a:prstGeom>
          <a:noFill/>
          <a:ln w="9525">
            <a:solidFill>
              <a:schemeClr val="tx1"/>
            </a:solidFill>
            <a:round/>
            <a:headEnd/>
            <a:tailEnd type="triangle" w="med" len="med"/>
          </a:ln>
        </p:spPr>
      </p:cxnSp>
      <p:cxnSp>
        <p:nvCxnSpPr>
          <p:cNvPr id="21544" name="AutoShape 41"/>
          <p:cNvCxnSpPr>
            <a:cxnSpLocks noChangeShapeType="1"/>
            <a:stCxn id="21535" idx="2"/>
            <a:endCxn id="21536" idx="0"/>
          </p:cNvCxnSpPr>
          <p:nvPr/>
        </p:nvCxnSpPr>
        <p:spPr bwMode="auto">
          <a:xfrm>
            <a:off x="8370888" y="5100638"/>
            <a:ext cx="396875" cy="431800"/>
          </a:xfrm>
          <a:prstGeom prst="straightConnector1">
            <a:avLst/>
          </a:prstGeom>
          <a:noFill/>
          <a:ln w="9525">
            <a:solidFill>
              <a:schemeClr val="tx1"/>
            </a:solidFill>
            <a:round/>
            <a:headEnd/>
            <a:tailEnd type="triangle" w="med" len="med"/>
          </a:ln>
        </p:spPr>
      </p:cxnSp>
      <p:cxnSp>
        <p:nvCxnSpPr>
          <p:cNvPr id="21545" name="AutoShape 42"/>
          <p:cNvCxnSpPr>
            <a:cxnSpLocks noChangeShapeType="1"/>
            <a:stCxn id="21534" idx="2"/>
            <a:endCxn id="21538" idx="0"/>
          </p:cNvCxnSpPr>
          <p:nvPr/>
        </p:nvCxnSpPr>
        <p:spPr bwMode="auto">
          <a:xfrm flipH="1">
            <a:off x="6696075" y="5100638"/>
            <a:ext cx="1169988" cy="360362"/>
          </a:xfrm>
          <a:prstGeom prst="straightConnector1">
            <a:avLst/>
          </a:prstGeom>
          <a:noFill/>
          <a:ln w="9525">
            <a:solidFill>
              <a:schemeClr val="tx1"/>
            </a:solidFill>
            <a:round/>
            <a:headEnd/>
            <a:tailEnd type="triangle" w="med" len="med"/>
          </a:ln>
        </p:spPr>
      </p:cxnSp>
      <p:cxnSp>
        <p:nvCxnSpPr>
          <p:cNvPr id="21546" name="AutoShape 43"/>
          <p:cNvCxnSpPr>
            <a:cxnSpLocks noChangeShapeType="1"/>
            <a:stCxn id="21533" idx="2"/>
            <a:endCxn id="21536" idx="0"/>
          </p:cNvCxnSpPr>
          <p:nvPr/>
        </p:nvCxnSpPr>
        <p:spPr bwMode="auto">
          <a:xfrm>
            <a:off x="7345363" y="5102225"/>
            <a:ext cx="1422400" cy="430213"/>
          </a:xfrm>
          <a:prstGeom prst="straightConnector1">
            <a:avLst/>
          </a:prstGeom>
          <a:noFill/>
          <a:ln w="9525">
            <a:solidFill>
              <a:schemeClr val="tx1"/>
            </a:solidFill>
            <a:round/>
            <a:headEnd/>
            <a:tailEnd type="triangle" w="med" len="med"/>
          </a:ln>
        </p:spPr>
      </p:cxnSp>
      <p:cxnSp>
        <p:nvCxnSpPr>
          <p:cNvPr id="21547" name="AutoShape 44"/>
          <p:cNvCxnSpPr>
            <a:cxnSpLocks noChangeShapeType="1"/>
            <a:stCxn id="21535" idx="2"/>
            <a:endCxn id="21537" idx="0"/>
          </p:cNvCxnSpPr>
          <p:nvPr/>
        </p:nvCxnSpPr>
        <p:spPr bwMode="auto">
          <a:xfrm flipH="1">
            <a:off x="7956550" y="5100638"/>
            <a:ext cx="414338" cy="431800"/>
          </a:xfrm>
          <a:prstGeom prst="straightConnector1">
            <a:avLst/>
          </a:prstGeom>
          <a:noFill/>
          <a:ln w="9525">
            <a:solidFill>
              <a:schemeClr val="tx1"/>
            </a:solidFill>
            <a:round/>
            <a:headEnd/>
            <a:tailEnd type="triangle" w="med" len="med"/>
          </a:ln>
        </p:spPr>
      </p:cxnSp>
      <p:sp>
        <p:nvSpPr>
          <p:cNvPr id="21548" name="Rectangle 45"/>
          <p:cNvSpPr>
            <a:spLocks noGrp="1"/>
          </p:cNvSpPr>
          <p:nvPr>
            <p:ph type="title" idx="4294967295"/>
          </p:nvPr>
        </p:nvSpPr>
        <p:spPr>
          <a:xfrm>
            <a:off x="250825" y="333375"/>
            <a:ext cx="7988300" cy="1081088"/>
          </a:xfrm>
        </p:spPr>
        <p:txBody>
          <a:bodyPr/>
          <a:lstStyle/>
          <a:p>
            <a:r>
              <a:rPr lang="fi-FI" dirty="0">
                <a:solidFill>
                  <a:srgbClr val="FF0000"/>
                </a:solidFill>
              </a:rPr>
              <a:t>Tulolähteet ja tulolajit</a:t>
            </a:r>
          </a:p>
        </p:txBody>
      </p:sp>
      <p:sp>
        <p:nvSpPr>
          <p:cNvPr id="13" name="Tekstiruutu 12">
            <a:extLst>
              <a:ext uri="{FF2B5EF4-FFF2-40B4-BE49-F238E27FC236}">
                <a16:creationId xmlns:a16="http://schemas.microsoft.com/office/drawing/2014/main" id="{92A9D5F8-4F94-3726-9977-53AC458594C6}"/>
              </a:ext>
            </a:extLst>
          </p:cNvPr>
          <p:cNvSpPr txBox="1"/>
          <p:nvPr/>
        </p:nvSpPr>
        <p:spPr>
          <a:xfrm>
            <a:off x="179388" y="4682089"/>
            <a:ext cx="828674" cy="1015663"/>
          </a:xfrm>
          <a:prstGeom prst="rect">
            <a:avLst/>
          </a:prstGeom>
          <a:noFill/>
          <a:ln w="28575">
            <a:solidFill>
              <a:schemeClr val="tx1"/>
            </a:solidFill>
            <a:prstDash val="dash"/>
          </a:ln>
        </p:spPr>
        <p:txBody>
          <a:bodyPr wrap="square" rtlCol="0">
            <a:spAutoFit/>
          </a:bodyPr>
          <a:lstStyle/>
          <a:p>
            <a:r>
              <a:rPr lang="fi-FI" sz="1200" dirty="0"/>
              <a:t>Luovutusvoitot </a:t>
            </a:r>
          </a:p>
          <a:p>
            <a:endParaRPr lang="fi-FI" sz="1200" dirty="0"/>
          </a:p>
          <a:p>
            <a:endParaRPr lang="fi-FI" sz="1200" dirty="0"/>
          </a:p>
          <a:p>
            <a:r>
              <a:rPr lang="fi-FI" sz="1200" dirty="0"/>
              <a:t> </a:t>
            </a:r>
          </a:p>
        </p:txBody>
      </p:sp>
      <p:sp>
        <p:nvSpPr>
          <p:cNvPr id="58" name="Tekstiruutu 57">
            <a:extLst>
              <a:ext uri="{FF2B5EF4-FFF2-40B4-BE49-F238E27FC236}">
                <a16:creationId xmlns:a16="http://schemas.microsoft.com/office/drawing/2014/main" id="{9884CEEB-EB77-F1B1-2037-CA35BCB8FA9D}"/>
              </a:ext>
            </a:extLst>
          </p:cNvPr>
          <p:cNvSpPr txBox="1"/>
          <p:nvPr/>
        </p:nvSpPr>
        <p:spPr>
          <a:xfrm>
            <a:off x="996951" y="4684243"/>
            <a:ext cx="828674" cy="1015663"/>
          </a:xfrm>
          <a:prstGeom prst="rect">
            <a:avLst/>
          </a:prstGeom>
          <a:noFill/>
          <a:ln w="28575">
            <a:solidFill>
              <a:schemeClr val="tx1"/>
            </a:solidFill>
            <a:prstDash val="dash"/>
          </a:ln>
        </p:spPr>
        <p:txBody>
          <a:bodyPr wrap="square" rtlCol="0">
            <a:spAutoFit/>
          </a:bodyPr>
          <a:lstStyle/>
          <a:p>
            <a:r>
              <a:rPr lang="fi-FI" sz="1100" dirty="0"/>
              <a:t>Juoksevat</a:t>
            </a:r>
            <a:endParaRPr lang="fi-FI" sz="700" dirty="0"/>
          </a:p>
          <a:p>
            <a:endParaRPr lang="fi-FI" sz="700" dirty="0"/>
          </a:p>
          <a:p>
            <a:endParaRPr lang="fi-FI" sz="700" dirty="0"/>
          </a:p>
          <a:p>
            <a:endParaRPr lang="fi-FI" sz="700" dirty="0"/>
          </a:p>
          <a:p>
            <a:endParaRPr lang="fi-FI" sz="700" dirty="0"/>
          </a:p>
          <a:p>
            <a:endParaRPr lang="fi-FI" sz="700" dirty="0"/>
          </a:p>
          <a:p>
            <a:endParaRPr lang="fi-FI" sz="700" dirty="0"/>
          </a:p>
          <a:p>
            <a:endParaRPr lang="fi-FI" sz="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p:txBody>
          <a:bodyPr/>
          <a:lstStyle/>
          <a:p>
            <a:r>
              <a:rPr lang="fi-FI" dirty="0">
                <a:solidFill>
                  <a:srgbClr val="FF0000"/>
                </a:solidFill>
              </a:rPr>
              <a:t>Henkilökohtainen tulo</a:t>
            </a:r>
          </a:p>
        </p:txBody>
      </p:sp>
      <p:sp>
        <p:nvSpPr>
          <p:cNvPr id="22530" name="Rectangle 3"/>
          <p:cNvSpPr>
            <a:spLocks noGrp="1"/>
          </p:cNvSpPr>
          <p:nvPr>
            <p:ph type="body" idx="4294967295"/>
          </p:nvPr>
        </p:nvSpPr>
        <p:spPr/>
        <p:txBody>
          <a:bodyPr/>
          <a:lstStyle/>
          <a:p>
            <a:r>
              <a:rPr lang="fi-FI" dirty="0"/>
              <a:t>Juoksevat pääomatulot</a:t>
            </a:r>
          </a:p>
          <a:p>
            <a:pPr lvl="1"/>
            <a:r>
              <a:rPr lang="fi-FI" dirty="0"/>
              <a:t>vuokratulot</a:t>
            </a:r>
          </a:p>
          <a:p>
            <a:pPr lvl="1"/>
            <a:r>
              <a:rPr lang="fi-FI" dirty="0"/>
              <a:t>korkotulot</a:t>
            </a:r>
          </a:p>
          <a:p>
            <a:pPr lvl="1"/>
            <a:r>
              <a:rPr lang="fi-FI" dirty="0"/>
              <a:t>tulo sijoitusrahastosta</a:t>
            </a:r>
          </a:p>
          <a:p>
            <a:pPr lvl="1"/>
            <a:r>
              <a:rPr lang="fi-FI" dirty="0"/>
              <a:t>vakuutussäästöt</a:t>
            </a:r>
          </a:p>
          <a:p>
            <a:pPr lvl="1"/>
            <a:r>
              <a:rPr lang="fi-FI" dirty="0"/>
              <a:t>puun myyntitulo</a:t>
            </a:r>
          </a:p>
          <a:p>
            <a:pPr lvl="1"/>
            <a:r>
              <a:rPr lang="fi-FI" dirty="0"/>
              <a:t>rojaltit</a:t>
            </a:r>
          </a:p>
          <a:p>
            <a:pPr lvl="1"/>
            <a:r>
              <a:rPr lang="fi-FI" dirty="0"/>
              <a:t>ns. osakaslaina</a:t>
            </a:r>
          </a:p>
          <a:p>
            <a:pPr lvl="1"/>
            <a:r>
              <a:rPr lang="fi-FI" dirty="0"/>
              <a:t>osinko </a:t>
            </a:r>
            <a:r>
              <a:rPr lang="fi-FI"/>
              <a:t>tietyin osin</a:t>
            </a:r>
            <a:endParaRPr lang="fi-FI" dirty="0"/>
          </a:p>
          <a:p>
            <a:pPr lvl="1"/>
            <a:r>
              <a:rPr lang="fi-FI" dirty="0"/>
              <a:t>Voitto-osuus yhtymästä tietyin osin </a:t>
            </a:r>
          </a:p>
          <a:p>
            <a:pPr lvl="1"/>
            <a:r>
              <a:rPr lang="fi-FI" dirty="0"/>
              <a:t>Jaettava yritystulo tietyin osin </a:t>
            </a:r>
          </a:p>
          <a:p>
            <a:pPr lvl="1"/>
            <a:r>
              <a:rPr lang="fi-FI" dirty="0"/>
              <a:t>maa-aineksien myyntitulot ja muut pääomatulot</a:t>
            </a:r>
          </a:p>
          <a:p>
            <a:pPr lvl="1"/>
            <a:endParaRPr lang="fi-FI"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idx="4294967295"/>
          </p:nvPr>
        </p:nvSpPr>
        <p:spPr/>
        <p:txBody>
          <a:bodyPr/>
          <a:lstStyle/>
          <a:p>
            <a:r>
              <a:rPr lang="fi-FI" dirty="0">
                <a:solidFill>
                  <a:srgbClr val="FF0000"/>
                </a:solidFill>
              </a:rPr>
              <a:t>Henkilökohtainen tulo</a:t>
            </a:r>
          </a:p>
        </p:txBody>
      </p:sp>
      <p:sp>
        <p:nvSpPr>
          <p:cNvPr id="23554" name="Rectangle 3"/>
          <p:cNvSpPr>
            <a:spLocks noGrp="1"/>
          </p:cNvSpPr>
          <p:nvPr>
            <p:ph type="body" idx="4294967295"/>
          </p:nvPr>
        </p:nvSpPr>
        <p:spPr/>
        <p:txBody>
          <a:bodyPr/>
          <a:lstStyle/>
          <a:p>
            <a:pPr marL="533400" indent="-533400"/>
            <a:r>
              <a:rPr lang="fi-FI"/>
              <a:t>Luovutusvoitot</a:t>
            </a:r>
          </a:p>
          <a:p>
            <a:pPr marL="914400" lvl="1" indent="-457200"/>
            <a:r>
              <a:rPr lang="fi-FI"/>
              <a:t>nettotulon verotusta</a:t>
            </a:r>
          </a:p>
          <a:p>
            <a:pPr marL="1371600" lvl="2" indent="-457200">
              <a:buFontTx/>
              <a:buAutoNum type="arabicPeriod"/>
            </a:pPr>
            <a:r>
              <a:rPr lang="fi-FI"/>
              <a:t>luovutushinnasta vähennetään hankintameno (hankintameno on hankintahinta ja sivukustannukset ja muut vähennyskelpoiset menot (esim. </a:t>
            </a:r>
            <a:r>
              <a:rPr lang="fi-FI" u="sng"/>
              <a:t>perusparannus</a:t>
            </a:r>
            <a:r>
              <a:rPr lang="fi-FI"/>
              <a:t>menot)) </a:t>
            </a:r>
            <a:r>
              <a:rPr lang="fi-FI" b="1" u="sng"/>
              <a:t>TAI</a:t>
            </a:r>
          </a:p>
          <a:p>
            <a:pPr marL="1752600" lvl="3" indent="-381000">
              <a:buFontTx/>
              <a:buChar char="•"/>
            </a:pPr>
            <a:r>
              <a:rPr lang="fi-FI"/>
              <a:t>Huomaa ero vuosikulun ja perusparannusmenon välillä!</a:t>
            </a:r>
          </a:p>
          <a:p>
            <a:pPr marL="1371600" lvl="2" indent="-457200">
              <a:buFontTx/>
              <a:buAutoNum type="arabicPeriod"/>
            </a:pPr>
            <a:r>
              <a:rPr lang="fi-FI"/>
              <a:t>hankintameno-olettama</a:t>
            </a:r>
          </a:p>
          <a:p>
            <a:pPr marL="1752600" lvl="3" indent="-381000">
              <a:buFontTx/>
              <a:buChar char="•"/>
            </a:pPr>
            <a:r>
              <a:rPr lang="fi-FI"/>
              <a:t>Vähennys aina vähintään 20 % luovutushinnasta, TAI</a:t>
            </a:r>
          </a:p>
          <a:p>
            <a:pPr marL="1752600" lvl="3" indent="-381000">
              <a:buFontTx/>
              <a:buChar char="•"/>
            </a:pPr>
            <a:r>
              <a:rPr lang="fi-FI"/>
              <a:t>Jos omistusaika vähintään 10 vuotta, vähennys on 40 % luovutushinnasta</a:t>
            </a:r>
          </a:p>
          <a:p>
            <a:pPr marL="1752600" lvl="3" indent="-381000">
              <a:buFontTx/>
              <a:buChar char="•"/>
            </a:pPr>
            <a:endParaRPr lang="fi-FI"/>
          </a:p>
          <a:p>
            <a:pPr marL="1752600" lvl="3" indent="-381000">
              <a:buFontTx/>
              <a:buChar char="•"/>
            </a:pPr>
            <a:r>
              <a:rPr lang="fi-FI"/>
              <a:t>Kun olettamaa käytetään, muita vähennyksiä EI VOI tehdä!</a:t>
            </a:r>
          </a:p>
          <a:p>
            <a:pPr marL="1752600" lvl="3" indent="-381000">
              <a:buFontTx/>
              <a:buChar char="•"/>
            </a:pPr>
            <a:endParaRPr lang="fi-FI"/>
          </a:p>
          <a:p>
            <a:pPr marL="1371600" lvl="2" indent="-457200">
              <a:buFontTx/>
              <a:buAutoNum type="arabicPeriod"/>
            </a:pPr>
            <a:endParaRPr lang="fi-FI"/>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Esimerkki 1</a:t>
            </a:r>
          </a:p>
        </p:txBody>
      </p:sp>
      <p:sp>
        <p:nvSpPr>
          <p:cNvPr id="3" name="Content Placeholder 2"/>
          <p:cNvSpPr>
            <a:spLocks noGrp="1"/>
          </p:cNvSpPr>
          <p:nvPr>
            <p:ph idx="1"/>
          </p:nvPr>
        </p:nvSpPr>
        <p:spPr/>
        <p:txBody>
          <a:bodyPr/>
          <a:lstStyle/>
          <a:p>
            <a:r>
              <a:rPr lang="fi-FI" dirty="0"/>
              <a:t>Liisa on hankkinut 100 000 eurolla omistukseensa asumiskäyttöön soveltuvan kiinteistön 1.2.2010. Varainsiirtoveroa Liisa maksoi 4 000 euroa. Kuuden vuoden aikana koko kiinteistö on ollut vuokrattuna ja se on tuottanut vuokratuloa yhteensä 60 000 euroa. Liisa on myynyt kiinteistön 1.3.2016 hintaan 200 000 euroa. Kiinteistössä ei tehty Liisan omistusaikana perusparannuksia, mutta kiinteistöveroa Liisa on omistusaikanaan maksanut yhteensä 6 000 euroa. Liisan verotettava luovutusvoitto on</a:t>
            </a:r>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2597901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fi-FI" dirty="0"/>
          </a:p>
        </p:txBody>
      </p:sp>
      <p:sp>
        <p:nvSpPr>
          <p:cNvPr id="7" name="Content Placeholder 6"/>
          <p:cNvSpPr>
            <a:spLocks noGrp="1"/>
          </p:cNvSpPr>
          <p:nvPr>
            <p:ph sz="half" idx="1"/>
          </p:nvPr>
        </p:nvSpPr>
        <p:spPr/>
        <p:txBody>
          <a:bodyPr/>
          <a:lstStyle/>
          <a:p>
            <a:r>
              <a:rPr lang="fi-FI" dirty="0"/>
              <a:t>Todellinen voitto</a:t>
            </a:r>
          </a:p>
          <a:p>
            <a:pPr marL="0" indent="0">
              <a:buNone/>
            </a:pPr>
            <a:endParaRPr lang="fi-FI" dirty="0"/>
          </a:p>
          <a:p>
            <a:pPr marL="0" indent="0">
              <a:buNone/>
            </a:pPr>
            <a:r>
              <a:rPr lang="fi-FI" dirty="0"/>
              <a:t>+ 200.000</a:t>
            </a:r>
          </a:p>
          <a:p>
            <a:pPr marL="0" indent="0">
              <a:buNone/>
            </a:pPr>
            <a:r>
              <a:rPr lang="fi-FI" dirty="0"/>
              <a:t>-  100.000</a:t>
            </a:r>
          </a:p>
          <a:p>
            <a:pPr marL="0" indent="0">
              <a:buNone/>
            </a:pPr>
            <a:r>
              <a:rPr lang="fi-FI" dirty="0"/>
              <a:t>-      4.000</a:t>
            </a:r>
          </a:p>
          <a:p>
            <a:pPr marL="0" indent="0">
              <a:buNone/>
            </a:pPr>
            <a:endParaRPr lang="fi-FI" dirty="0"/>
          </a:p>
          <a:p>
            <a:pPr marL="0" indent="0">
              <a:buNone/>
            </a:pPr>
            <a:r>
              <a:rPr lang="fi-FI" dirty="0"/>
              <a:t>=   96.000</a:t>
            </a:r>
          </a:p>
          <a:p>
            <a:pPr marL="0" indent="0">
              <a:buNone/>
            </a:pPr>
            <a:endParaRPr lang="fi-FI" dirty="0"/>
          </a:p>
          <a:p>
            <a:pPr marL="0" indent="0">
              <a:buNone/>
            </a:pPr>
            <a:r>
              <a:rPr lang="fi-FI" dirty="0"/>
              <a:t>Valitaan verovelvolliselle edullisempi laskentatapa eli verotettava luovutusvoitto on 96.000 € </a:t>
            </a:r>
          </a:p>
          <a:p>
            <a:pPr marL="0" indent="0">
              <a:buNone/>
            </a:pPr>
            <a:endParaRPr lang="fi-FI" dirty="0"/>
          </a:p>
        </p:txBody>
      </p:sp>
      <p:sp>
        <p:nvSpPr>
          <p:cNvPr id="8" name="Content Placeholder 7"/>
          <p:cNvSpPr>
            <a:spLocks noGrp="1"/>
          </p:cNvSpPr>
          <p:nvPr>
            <p:ph sz="half" idx="2"/>
          </p:nvPr>
        </p:nvSpPr>
        <p:spPr/>
        <p:txBody>
          <a:bodyPr/>
          <a:lstStyle/>
          <a:p>
            <a:r>
              <a:rPr lang="fi-FI" dirty="0"/>
              <a:t>Olettaman mukainen voitto</a:t>
            </a:r>
          </a:p>
          <a:p>
            <a:endParaRPr lang="fi-FI" dirty="0"/>
          </a:p>
          <a:p>
            <a:pPr marL="0" indent="0">
              <a:buNone/>
            </a:pPr>
            <a:r>
              <a:rPr lang="fi-FI" dirty="0"/>
              <a:t>+ 200.000</a:t>
            </a:r>
          </a:p>
          <a:p>
            <a:pPr marL="0" indent="0">
              <a:buNone/>
            </a:pPr>
            <a:r>
              <a:rPr lang="fi-FI" dirty="0"/>
              <a:t>-    40.000 (20 % x 200.000)</a:t>
            </a:r>
          </a:p>
          <a:p>
            <a:pPr marL="0" indent="0">
              <a:buNone/>
            </a:pPr>
            <a:r>
              <a:rPr lang="fi-FI" dirty="0"/>
              <a:t>(ei muita vähennyksiä)</a:t>
            </a:r>
          </a:p>
          <a:p>
            <a:pPr marL="0" indent="0">
              <a:buNone/>
            </a:pPr>
            <a:endParaRPr lang="fi-FI" dirty="0"/>
          </a:p>
          <a:p>
            <a:pPr marL="0" indent="0">
              <a:buNone/>
            </a:pPr>
            <a:r>
              <a:rPr lang="fi-FI" dirty="0"/>
              <a:t>= 160.000</a:t>
            </a:r>
          </a:p>
          <a:p>
            <a:pPr marL="0" indent="0">
              <a:buNone/>
            </a:pPr>
            <a:endParaRPr lang="fi-FI" dirty="0"/>
          </a:p>
        </p:txBody>
      </p:sp>
      <p:sp>
        <p:nvSpPr>
          <p:cNvPr id="9" name="Text Placeholder 8"/>
          <p:cNvSpPr>
            <a:spLocks noGrp="1"/>
          </p:cNvSpPr>
          <p:nvPr>
            <p:ph type="body" sz="quarter" idx="13"/>
          </p:nvPr>
        </p:nvSpPr>
        <p:spPr/>
        <p:txBody>
          <a:bodyPr/>
          <a:lstStyle/>
          <a:p>
            <a:endParaRPr lang="fi-FI"/>
          </a:p>
        </p:txBody>
      </p:sp>
      <p:sp>
        <p:nvSpPr>
          <p:cNvPr id="10" name="Text Placeholder 9"/>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392442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5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2" end="2"/>
                                            </p:txEl>
                                          </p:spTgt>
                                        </p:tgtEl>
                                        <p:attrNameLst>
                                          <p:attrName>style.visibility</p:attrName>
                                        </p:attrNameLst>
                                      </p:cBhvr>
                                      <p:to>
                                        <p:strVal val="visible"/>
                                      </p:to>
                                    </p:set>
                                    <p:animEffect transition="in" filter="fade">
                                      <p:cBhvr>
                                        <p:cTn id="37" dur="500"/>
                                        <p:tgtEl>
                                          <p:spTgt spid="8">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6" end="6"/>
                                            </p:txEl>
                                          </p:spTgt>
                                        </p:tgtEl>
                                        <p:attrNameLst>
                                          <p:attrName>style.visibility</p:attrName>
                                        </p:attrNameLst>
                                      </p:cBhvr>
                                      <p:to>
                                        <p:strVal val="visible"/>
                                      </p:to>
                                    </p:set>
                                    <p:animEffect transition="in" filter="fade">
                                      <p:cBhvr>
                                        <p:cTn id="52" dur="500"/>
                                        <p:tgtEl>
                                          <p:spTgt spid="8">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8" end="8"/>
                                            </p:txEl>
                                          </p:spTgt>
                                        </p:tgtEl>
                                        <p:attrNameLst>
                                          <p:attrName>style.visibility</p:attrName>
                                        </p:attrNameLst>
                                      </p:cBhvr>
                                      <p:to>
                                        <p:strVal val="visible"/>
                                      </p:to>
                                    </p:set>
                                    <p:animEffect transition="in" filter="fade">
                                      <p:cBhvr>
                                        <p:cTn id="5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dirty="0"/>
              <a:t>Esimerkki 2</a:t>
            </a:r>
          </a:p>
        </p:txBody>
      </p:sp>
      <p:sp>
        <p:nvSpPr>
          <p:cNvPr id="11" name="Content Placeholder 10"/>
          <p:cNvSpPr>
            <a:spLocks noGrp="1"/>
          </p:cNvSpPr>
          <p:nvPr>
            <p:ph idx="1"/>
          </p:nvPr>
        </p:nvSpPr>
        <p:spPr/>
        <p:txBody>
          <a:bodyPr/>
          <a:lstStyle/>
          <a:p>
            <a:r>
              <a:rPr lang="fi-FI" dirty="0"/>
              <a:t>Jouni on saanut lahjaksi osakkeita 1992. Lahjan arvo oli alle 2 000 euroa, joten Jouni ei maksanut lahjasta lahjaveroa eikä varainsiirtoveroa. Jouni on myynyt osakkeet 2015 kesällä 400 000 euron hinnasta. Jounin verotettava luovutusvoitto on </a:t>
            </a:r>
          </a:p>
        </p:txBody>
      </p:sp>
      <p:sp>
        <p:nvSpPr>
          <p:cNvPr id="12" name="Text Placeholder 11"/>
          <p:cNvSpPr>
            <a:spLocks noGrp="1"/>
          </p:cNvSpPr>
          <p:nvPr>
            <p:ph type="body" sz="quarter" idx="13"/>
          </p:nvPr>
        </p:nvSpPr>
        <p:spPr/>
        <p:txBody>
          <a:bodyPr/>
          <a:lstStyle/>
          <a:p>
            <a:endParaRPr lang="fi-FI"/>
          </a:p>
        </p:txBody>
      </p:sp>
      <p:sp>
        <p:nvSpPr>
          <p:cNvPr id="13" name="Text Placeholder 12"/>
          <p:cNvSpPr>
            <a:spLocks noGrp="1"/>
          </p:cNvSpPr>
          <p:nvPr>
            <p:ph type="body" sz="quarter" idx="14"/>
          </p:nvPr>
        </p:nvSpPr>
        <p:spPr/>
        <p:txBody>
          <a:bodyPr/>
          <a:lstStyle/>
          <a:p>
            <a:endParaRPr lang="fi-FI"/>
          </a:p>
        </p:txBody>
      </p:sp>
      <p:sp>
        <p:nvSpPr>
          <p:cNvPr id="9" name="Slide Number Placeholder 8"/>
          <p:cNvSpPr>
            <a:spLocks noGrp="1"/>
          </p:cNvSpPr>
          <p:nvPr>
            <p:ph type="sldNum" sz="quarter" idx="4294967295"/>
          </p:nvPr>
        </p:nvSpPr>
        <p:spPr>
          <a:xfrm>
            <a:off x="0" y="6400800"/>
            <a:ext cx="1544638" cy="125413"/>
          </a:xfrm>
        </p:spPr>
        <p:txBody>
          <a:bodyPr/>
          <a:lstStyle/>
          <a:p>
            <a:pPr>
              <a:defRPr/>
            </a:pPr>
            <a:fld id="{A33755D1-E085-4D66-9AFD-56E81572FA93}" type="slidenum">
              <a:rPr lang="en-US" smtClean="0"/>
              <a:pPr>
                <a:defRPr/>
              </a:pPr>
              <a:t>26</a:t>
            </a:fld>
            <a:endParaRPr lang="en-US"/>
          </a:p>
        </p:txBody>
      </p:sp>
    </p:spTree>
    <p:extLst>
      <p:ext uri="{BB962C8B-B14F-4D97-AF65-F5344CB8AC3E}">
        <p14:creationId xmlns:p14="http://schemas.microsoft.com/office/powerpoint/2010/main" val="569648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fi-FI" dirty="0"/>
          </a:p>
        </p:txBody>
      </p:sp>
      <p:sp>
        <p:nvSpPr>
          <p:cNvPr id="7" name="Content Placeholder 6"/>
          <p:cNvSpPr>
            <a:spLocks noGrp="1"/>
          </p:cNvSpPr>
          <p:nvPr>
            <p:ph sz="half" idx="1"/>
          </p:nvPr>
        </p:nvSpPr>
        <p:spPr/>
        <p:txBody>
          <a:bodyPr/>
          <a:lstStyle/>
          <a:p>
            <a:r>
              <a:rPr lang="fi-FI" dirty="0"/>
              <a:t>Todellinen voitto</a:t>
            </a:r>
          </a:p>
          <a:p>
            <a:pPr marL="0" indent="0">
              <a:buNone/>
            </a:pPr>
            <a:endParaRPr lang="fi-FI" dirty="0"/>
          </a:p>
          <a:p>
            <a:pPr marL="0" indent="0">
              <a:buNone/>
            </a:pPr>
            <a:r>
              <a:rPr lang="fi-FI" dirty="0"/>
              <a:t>+ 400.000</a:t>
            </a:r>
          </a:p>
          <a:p>
            <a:pPr marL="0" indent="0">
              <a:buNone/>
            </a:pPr>
            <a:r>
              <a:rPr lang="fi-FI" dirty="0"/>
              <a:t>-      2.000</a:t>
            </a:r>
          </a:p>
          <a:p>
            <a:pPr marL="0" indent="0">
              <a:buNone/>
            </a:pPr>
            <a:endParaRPr lang="fi-FI" dirty="0"/>
          </a:p>
          <a:p>
            <a:pPr marL="0" indent="0">
              <a:buNone/>
            </a:pPr>
            <a:endParaRPr lang="fi-FI" dirty="0"/>
          </a:p>
          <a:p>
            <a:pPr marL="0" indent="0">
              <a:buNone/>
            </a:pPr>
            <a:r>
              <a:rPr lang="fi-FI" dirty="0"/>
              <a:t>= 398.000</a:t>
            </a:r>
          </a:p>
          <a:p>
            <a:pPr marL="0" indent="0">
              <a:buNone/>
            </a:pPr>
            <a:endParaRPr lang="fi-FI" dirty="0"/>
          </a:p>
          <a:p>
            <a:pPr marL="0" indent="0">
              <a:buNone/>
            </a:pPr>
            <a:endParaRPr lang="fi-FI" dirty="0"/>
          </a:p>
        </p:txBody>
      </p:sp>
      <p:sp>
        <p:nvSpPr>
          <p:cNvPr id="8" name="Content Placeholder 7"/>
          <p:cNvSpPr>
            <a:spLocks noGrp="1"/>
          </p:cNvSpPr>
          <p:nvPr>
            <p:ph sz="half" idx="2"/>
          </p:nvPr>
        </p:nvSpPr>
        <p:spPr/>
        <p:txBody>
          <a:bodyPr/>
          <a:lstStyle/>
          <a:p>
            <a:r>
              <a:rPr lang="fi-FI" dirty="0"/>
              <a:t>Olettaman mukainen voitto</a:t>
            </a:r>
          </a:p>
          <a:p>
            <a:endParaRPr lang="fi-FI" dirty="0"/>
          </a:p>
          <a:p>
            <a:pPr marL="0" indent="0">
              <a:buNone/>
            </a:pPr>
            <a:r>
              <a:rPr lang="fi-FI" dirty="0"/>
              <a:t>+ 400.000</a:t>
            </a:r>
          </a:p>
          <a:p>
            <a:pPr marL="0" indent="0">
              <a:buNone/>
            </a:pPr>
            <a:r>
              <a:rPr lang="fi-FI" dirty="0"/>
              <a:t>-  160.000 (40 % x 400.000)</a:t>
            </a:r>
          </a:p>
          <a:p>
            <a:pPr marL="0" indent="0">
              <a:buNone/>
            </a:pPr>
            <a:r>
              <a:rPr lang="fi-FI" dirty="0"/>
              <a:t>(ei muita vähennyksiä)</a:t>
            </a:r>
          </a:p>
          <a:p>
            <a:pPr marL="0" indent="0">
              <a:buNone/>
            </a:pPr>
            <a:endParaRPr lang="fi-FI" dirty="0"/>
          </a:p>
          <a:p>
            <a:pPr marL="0" indent="0">
              <a:buNone/>
            </a:pPr>
            <a:r>
              <a:rPr lang="fi-FI" dirty="0"/>
              <a:t>= 240.000</a:t>
            </a:r>
          </a:p>
          <a:p>
            <a:pPr marL="0" indent="0">
              <a:buNone/>
            </a:pPr>
            <a:r>
              <a:rPr lang="fi-FI" dirty="0"/>
              <a:t>Valitaan verovelvolliselle edullisempi laskentatapa eli verotettava luovutusvoitto on 240.000 € </a:t>
            </a:r>
          </a:p>
          <a:p>
            <a:pPr marL="0" indent="0">
              <a:buNone/>
            </a:pPr>
            <a:endParaRPr lang="fi-FI" dirty="0"/>
          </a:p>
        </p:txBody>
      </p:sp>
      <p:sp>
        <p:nvSpPr>
          <p:cNvPr id="9" name="Text Placeholder 8"/>
          <p:cNvSpPr>
            <a:spLocks noGrp="1"/>
          </p:cNvSpPr>
          <p:nvPr>
            <p:ph type="body" sz="quarter" idx="13"/>
          </p:nvPr>
        </p:nvSpPr>
        <p:spPr/>
        <p:txBody>
          <a:bodyPr/>
          <a:lstStyle/>
          <a:p>
            <a:endParaRPr lang="fi-FI"/>
          </a:p>
        </p:txBody>
      </p:sp>
      <p:sp>
        <p:nvSpPr>
          <p:cNvPr id="10" name="Text Placeholder 9"/>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15388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500"/>
                                        <p:tgtEl>
                                          <p:spTgt spid="8">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6" end="6"/>
                                            </p:txEl>
                                          </p:spTgt>
                                        </p:tgtEl>
                                        <p:attrNameLst>
                                          <p:attrName>style.visibility</p:attrName>
                                        </p:attrNameLst>
                                      </p:cBhvr>
                                      <p:to>
                                        <p:strVal val="visible"/>
                                      </p:to>
                                    </p:set>
                                    <p:animEffect transition="in" filter="fade">
                                      <p:cBhvr>
                                        <p:cTn id="47" dur="500"/>
                                        <p:tgtEl>
                                          <p:spTgt spid="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7" end="7"/>
                                            </p:txEl>
                                          </p:spTgt>
                                        </p:tgtEl>
                                        <p:attrNameLst>
                                          <p:attrName>style.visibility</p:attrName>
                                        </p:attrNameLst>
                                      </p:cBhvr>
                                      <p:to>
                                        <p:strVal val="visible"/>
                                      </p:to>
                                    </p:set>
                                    <p:animEffect transition="in" filter="fade">
                                      <p:cBhvr>
                                        <p:cTn id="5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p:txBody>
          <a:bodyPr/>
          <a:lstStyle/>
          <a:p>
            <a:r>
              <a:rPr lang="fi-FI" dirty="0">
                <a:solidFill>
                  <a:srgbClr val="FF0000"/>
                </a:solidFill>
              </a:rPr>
              <a:t>Henkilökohtainen tulo</a:t>
            </a:r>
          </a:p>
        </p:txBody>
      </p:sp>
      <p:sp>
        <p:nvSpPr>
          <p:cNvPr id="24578" name="Rectangle 3"/>
          <p:cNvSpPr>
            <a:spLocks noGrp="1"/>
          </p:cNvSpPr>
          <p:nvPr>
            <p:ph type="body" idx="4294967295"/>
          </p:nvPr>
        </p:nvSpPr>
        <p:spPr/>
        <p:txBody>
          <a:bodyPr/>
          <a:lstStyle/>
          <a:p>
            <a:pPr marL="533400" indent="-533400"/>
            <a:r>
              <a:rPr lang="fi-FI"/>
              <a:t>Verovapaat luovutusvoitot</a:t>
            </a:r>
          </a:p>
          <a:p>
            <a:pPr marL="914400" lvl="1" indent="-457200"/>
            <a:r>
              <a:rPr lang="fi-FI"/>
              <a:t>oman asunnon myyntivoitto on tietyin edellytyksin verovapaa</a:t>
            </a:r>
          </a:p>
          <a:p>
            <a:pPr marL="1371600" lvl="2" indent="-457200">
              <a:buFontTx/>
              <a:buAutoNum type="arabicPeriod"/>
            </a:pPr>
            <a:r>
              <a:rPr lang="fi-FI"/>
              <a:t>omistanut vähintään 2 vuotta</a:t>
            </a:r>
          </a:p>
          <a:p>
            <a:pPr marL="1371600" lvl="2" indent="-457200">
              <a:buFontTx/>
              <a:buAutoNum type="arabicPeriod"/>
            </a:pPr>
            <a:r>
              <a:rPr lang="fi-FI"/>
              <a:t>ja käyttänyt asuntoaan omistusaikanaan yhtäjaksoisesti vähintään kahden vuoden ajan</a:t>
            </a:r>
          </a:p>
          <a:p>
            <a:pPr marL="1371600" lvl="2" indent="-457200">
              <a:buFontTx/>
              <a:buAutoNum type="arabicPeriod"/>
            </a:pPr>
            <a:r>
              <a:rPr lang="fi-FI"/>
              <a:t>omana tai perheensä </a:t>
            </a:r>
          </a:p>
          <a:p>
            <a:pPr marL="1371600" lvl="2" indent="-457200">
              <a:buFontTx/>
              <a:buAutoNum type="arabicPeriod"/>
            </a:pPr>
            <a:r>
              <a:rPr lang="fi-FI"/>
              <a:t>vakituisena asuntona</a:t>
            </a:r>
          </a:p>
          <a:p>
            <a:pPr marL="1371600" lvl="2" indent="-457200">
              <a:buFontTx/>
              <a:buNone/>
            </a:pPr>
            <a:endParaRPr lang="fi-FI"/>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idx="4294967295"/>
          </p:nvPr>
        </p:nvSpPr>
        <p:spPr/>
        <p:txBody>
          <a:bodyPr/>
          <a:lstStyle/>
          <a:p>
            <a:r>
              <a:rPr lang="fi-FI" dirty="0">
                <a:solidFill>
                  <a:srgbClr val="FF0000"/>
                </a:solidFill>
              </a:rPr>
              <a:t>Henkilökohtainen tulo</a:t>
            </a:r>
          </a:p>
        </p:txBody>
      </p:sp>
      <p:sp>
        <p:nvSpPr>
          <p:cNvPr id="25602" name="Rectangle 3"/>
          <p:cNvSpPr>
            <a:spLocks noGrp="1"/>
          </p:cNvSpPr>
          <p:nvPr>
            <p:ph type="body" idx="4294967295"/>
          </p:nvPr>
        </p:nvSpPr>
        <p:spPr/>
        <p:txBody>
          <a:bodyPr/>
          <a:lstStyle/>
          <a:p>
            <a:pPr marL="533400" indent="-533400"/>
            <a:r>
              <a:rPr lang="fi-FI" dirty="0"/>
              <a:t>Verovapaat luovutusvoitot (asunto)</a:t>
            </a:r>
          </a:p>
          <a:p>
            <a:pPr marL="1314450" lvl="2" indent="-457200"/>
            <a:r>
              <a:rPr lang="fi-FI" dirty="0"/>
              <a:t>vapaus koskee osakehuoneistoa ja kiinteistöä</a:t>
            </a:r>
          </a:p>
          <a:p>
            <a:pPr marL="1314450" lvl="2" indent="-457200"/>
            <a:r>
              <a:rPr lang="fi-FI" dirty="0"/>
              <a:t>pääsääntöisesti vain yksi vakituinen asunto</a:t>
            </a:r>
          </a:p>
          <a:p>
            <a:pPr marL="1314450" lvl="2" indent="-457200"/>
            <a:r>
              <a:rPr lang="fi-FI" dirty="0"/>
              <a:t>yhteisomistuksessa kunkin verovapauden edellytykset arvioitava erikseen.</a:t>
            </a:r>
          </a:p>
          <a:p>
            <a:pPr marL="857250" lvl="2" indent="0">
              <a:buNone/>
            </a:pPr>
            <a:endParaRPr lang="fi-F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p:txBody>
          <a:bodyPr/>
          <a:lstStyle/>
          <a:p>
            <a:r>
              <a:rPr lang="fi-FI" dirty="0">
                <a:solidFill>
                  <a:srgbClr val="FF0000"/>
                </a:solidFill>
              </a:rPr>
              <a:t>Puolisot</a:t>
            </a:r>
          </a:p>
        </p:txBody>
      </p:sp>
      <p:sp>
        <p:nvSpPr>
          <p:cNvPr id="16386" name="Rectangle 3"/>
          <p:cNvSpPr>
            <a:spLocks noGrp="1" noChangeArrowheads="1"/>
          </p:cNvSpPr>
          <p:nvPr>
            <p:ph type="body" idx="4294967295"/>
          </p:nvPr>
        </p:nvSpPr>
        <p:spPr>
          <a:xfrm>
            <a:off x="762000" y="1600200"/>
            <a:ext cx="7721600" cy="4114800"/>
          </a:xfrm>
        </p:spPr>
        <p:txBody>
          <a:bodyPr/>
          <a:lstStyle/>
          <a:p>
            <a:pPr>
              <a:lnSpc>
                <a:spcPct val="90000"/>
              </a:lnSpc>
            </a:pPr>
            <a:r>
              <a:rPr lang="fi-FI" dirty="0"/>
              <a:t>Tuloverotus tuntee puoliso-käsitteen, mutta sen merkitys on vähäinen.</a:t>
            </a:r>
          </a:p>
          <a:p>
            <a:pPr>
              <a:lnSpc>
                <a:spcPct val="90000"/>
              </a:lnSpc>
            </a:pPr>
            <a:r>
              <a:rPr lang="fi-FI" dirty="0"/>
              <a:t>Suomessa voimassa puolisoiden erillisverotus</a:t>
            </a:r>
          </a:p>
          <a:p>
            <a:pPr>
              <a:lnSpc>
                <a:spcPct val="90000"/>
              </a:lnSpc>
            </a:pPr>
            <a:r>
              <a:rPr lang="fi-FI" dirty="0"/>
              <a:t>Yrittäjäpuolisot = puolisot harjoittavat yhdessä elinkeinotoimintaa tai maataloutta</a:t>
            </a:r>
          </a:p>
          <a:p>
            <a:pPr>
              <a:lnSpc>
                <a:spcPct val="90000"/>
              </a:lnSpc>
            </a:pPr>
            <a:r>
              <a:rPr lang="fi-FI" dirty="0"/>
              <a:t>Yrittäjäpuolisoille säännökset tulo-osuuden ja yritystoiminnan varojen jaosta</a:t>
            </a:r>
          </a:p>
          <a:p>
            <a:pPr>
              <a:lnSpc>
                <a:spcPct val="90000"/>
              </a:lnSpc>
            </a:pPr>
            <a:endParaRPr lang="fi-FI"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lstStyle/>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cxnSp>
        <p:nvCxnSpPr>
          <p:cNvPr id="7" name="Straight Arrow Connector 6"/>
          <p:cNvCxnSpPr/>
          <p:nvPr/>
        </p:nvCxnSpPr>
        <p:spPr>
          <a:xfrm>
            <a:off x="1259632" y="2636912"/>
            <a:ext cx="66247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447873" y="4460356"/>
            <a:ext cx="1992853" cy="369332"/>
          </a:xfrm>
          <a:prstGeom prst="rect">
            <a:avLst/>
          </a:prstGeom>
          <a:noFill/>
        </p:spPr>
        <p:txBody>
          <a:bodyPr wrap="none" rtlCol="0">
            <a:spAutoFit/>
          </a:bodyPr>
          <a:lstStyle/>
          <a:p>
            <a:r>
              <a:rPr lang="fi-FI" dirty="0"/>
              <a:t>Omistus 1.3.2010</a:t>
            </a:r>
          </a:p>
        </p:txBody>
      </p:sp>
      <p:sp>
        <p:nvSpPr>
          <p:cNvPr id="9" name="TextBox 8"/>
          <p:cNvSpPr txBox="1"/>
          <p:nvPr/>
        </p:nvSpPr>
        <p:spPr>
          <a:xfrm rot="16200000">
            <a:off x="1057341" y="4338528"/>
            <a:ext cx="2236510" cy="369332"/>
          </a:xfrm>
          <a:prstGeom prst="rect">
            <a:avLst/>
          </a:prstGeom>
          <a:noFill/>
        </p:spPr>
        <p:txBody>
          <a:bodyPr wrap="none" rtlCol="0">
            <a:spAutoFit/>
          </a:bodyPr>
          <a:lstStyle/>
          <a:p>
            <a:r>
              <a:rPr lang="fi-FI" dirty="0"/>
              <a:t>Asuminen  1.4.2010</a:t>
            </a:r>
          </a:p>
        </p:txBody>
      </p:sp>
      <p:cxnSp>
        <p:nvCxnSpPr>
          <p:cNvPr id="11" name="Straight Connector 10"/>
          <p:cNvCxnSpPr/>
          <p:nvPr/>
        </p:nvCxnSpPr>
        <p:spPr>
          <a:xfrm>
            <a:off x="2175595"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03848"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6200000">
            <a:off x="2944181" y="4338528"/>
            <a:ext cx="2287806" cy="369332"/>
          </a:xfrm>
          <a:prstGeom prst="rect">
            <a:avLst/>
          </a:prstGeom>
          <a:noFill/>
        </p:spPr>
        <p:txBody>
          <a:bodyPr wrap="none" rtlCol="0">
            <a:spAutoFit/>
          </a:bodyPr>
          <a:lstStyle/>
          <a:p>
            <a:r>
              <a:rPr lang="fi-FI" dirty="0"/>
              <a:t>verovapaa  1.4.2012</a:t>
            </a:r>
          </a:p>
        </p:txBody>
      </p:sp>
    </p:spTree>
    <p:extLst>
      <p:ext uri="{BB962C8B-B14F-4D97-AF65-F5344CB8AC3E}">
        <p14:creationId xmlns:p14="http://schemas.microsoft.com/office/powerpoint/2010/main" val="568234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lstStyle/>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cxnSp>
        <p:nvCxnSpPr>
          <p:cNvPr id="7" name="Straight Arrow Connector 6"/>
          <p:cNvCxnSpPr/>
          <p:nvPr/>
        </p:nvCxnSpPr>
        <p:spPr>
          <a:xfrm>
            <a:off x="1259632" y="2636912"/>
            <a:ext cx="66247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3570812" y="4434707"/>
            <a:ext cx="1992853" cy="369332"/>
          </a:xfrm>
          <a:prstGeom prst="rect">
            <a:avLst/>
          </a:prstGeom>
          <a:noFill/>
        </p:spPr>
        <p:txBody>
          <a:bodyPr wrap="none" rtlCol="0">
            <a:spAutoFit/>
          </a:bodyPr>
          <a:lstStyle/>
          <a:p>
            <a:r>
              <a:rPr lang="fi-FI" dirty="0"/>
              <a:t>Omistus 1.3.2015</a:t>
            </a:r>
          </a:p>
        </p:txBody>
      </p:sp>
      <p:sp>
        <p:nvSpPr>
          <p:cNvPr id="9" name="TextBox 8"/>
          <p:cNvSpPr txBox="1"/>
          <p:nvPr/>
        </p:nvSpPr>
        <p:spPr>
          <a:xfrm rot="16200000">
            <a:off x="292480" y="4312879"/>
            <a:ext cx="2236510" cy="369332"/>
          </a:xfrm>
          <a:prstGeom prst="rect">
            <a:avLst/>
          </a:prstGeom>
          <a:noFill/>
        </p:spPr>
        <p:txBody>
          <a:bodyPr wrap="none" rtlCol="0">
            <a:spAutoFit/>
          </a:bodyPr>
          <a:lstStyle/>
          <a:p>
            <a:r>
              <a:rPr lang="fi-FI" dirty="0"/>
              <a:t>Asuminen  1.4.2010</a:t>
            </a:r>
          </a:p>
        </p:txBody>
      </p:sp>
      <p:cxnSp>
        <p:nvCxnSpPr>
          <p:cNvPr id="11" name="Straight Connector 10"/>
          <p:cNvCxnSpPr/>
          <p:nvPr/>
        </p:nvCxnSpPr>
        <p:spPr>
          <a:xfrm>
            <a:off x="4407843" y="2923898"/>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36096" y="2923898"/>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6200000">
            <a:off x="5176429" y="4409490"/>
            <a:ext cx="2287806" cy="369332"/>
          </a:xfrm>
          <a:prstGeom prst="rect">
            <a:avLst/>
          </a:prstGeom>
          <a:noFill/>
        </p:spPr>
        <p:txBody>
          <a:bodyPr wrap="none" rtlCol="0">
            <a:spAutoFit/>
          </a:bodyPr>
          <a:lstStyle/>
          <a:p>
            <a:r>
              <a:rPr lang="fi-FI"/>
              <a:t>verovapaa  1.3.2017</a:t>
            </a:r>
            <a:endParaRPr lang="fi-FI" dirty="0"/>
          </a:p>
        </p:txBody>
      </p:sp>
    </p:spTree>
    <p:extLst>
      <p:ext uri="{BB962C8B-B14F-4D97-AF65-F5344CB8AC3E}">
        <p14:creationId xmlns:p14="http://schemas.microsoft.com/office/powerpoint/2010/main" val="2957842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lstStyle/>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cxnSp>
        <p:nvCxnSpPr>
          <p:cNvPr id="7" name="Straight Arrow Connector 6"/>
          <p:cNvCxnSpPr/>
          <p:nvPr/>
        </p:nvCxnSpPr>
        <p:spPr>
          <a:xfrm>
            <a:off x="1259632" y="2636912"/>
            <a:ext cx="66247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447873" y="4460356"/>
            <a:ext cx="1992853" cy="369332"/>
          </a:xfrm>
          <a:prstGeom prst="rect">
            <a:avLst/>
          </a:prstGeom>
          <a:noFill/>
        </p:spPr>
        <p:txBody>
          <a:bodyPr wrap="none" rtlCol="0">
            <a:spAutoFit/>
          </a:bodyPr>
          <a:lstStyle/>
          <a:p>
            <a:r>
              <a:rPr lang="fi-FI" dirty="0"/>
              <a:t>Omistus 1.3.2010</a:t>
            </a:r>
          </a:p>
        </p:txBody>
      </p:sp>
      <p:sp>
        <p:nvSpPr>
          <p:cNvPr id="9" name="TextBox 8"/>
          <p:cNvSpPr txBox="1"/>
          <p:nvPr/>
        </p:nvSpPr>
        <p:spPr>
          <a:xfrm rot="16200000">
            <a:off x="994617" y="4246706"/>
            <a:ext cx="2428870" cy="369332"/>
          </a:xfrm>
          <a:prstGeom prst="rect">
            <a:avLst/>
          </a:prstGeom>
          <a:noFill/>
        </p:spPr>
        <p:txBody>
          <a:bodyPr wrap="none" rtlCol="0">
            <a:spAutoFit/>
          </a:bodyPr>
          <a:lstStyle/>
          <a:p>
            <a:r>
              <a:rPr lang="fi-FI" dirty="0"/>
              <a:t>Asuminen II  1.4.2010</a:t>
            </a:r>
          </a:p>
        </p:txBody>
      </p:sp>
      <p:cxnSp>
        <p:nvCxnSpPr>
          <p:cNvPr id="11" name="Straight Connector 10"/>
          <p:cNvCxnSpPr/>
          <p:nvPr/>
        </p:nvCxnSpPr>
        <p:spPr>
          <a:xfrm>
            <a:off x="5470881"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99134"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6200000">
            <a:off x="6351754" y="4312880"/>
            <a:ext cx="2287806" cy="369332"/>
          </a:xfrm>
          <a:prstGeom prst="rect">
            <a:avLst/>
          </a:prstGeom>
          <a:noFill/>
        </p:spPr>
        <p:txBody>
          <a:bodyPr wrap="none" rtlCol="0">
            <a:spAutoFit/>
          </a:bodyPr>
          <a:lstStyle/>
          <a:p>
            <a:r>
              <a:rPr lang="fi-FI" dirty="0"/>
              <a:t>verovapaa  1.2.2017</a:t>
            </a:r>
          </a:p>
        </p:txBody>
      </p:sp>
      <p:sp>
        <p:nvSpPr>
          <p:cNvPr id="15" name="TextBox 14"/>
          <p:cNvSpPr txBox="1"/>
          <p:nvPr/>
        </p:nvSpPr>
        <p:spPr>
          <a:xfrm rot="16200000">
            <a:off x="2506720" y="4400532"/>
            <a:ext cx="2163797" cy="369332"/>
          </a:xfrm>
          <a:prstGeom prst="rect">
            <a:avLst/>
          </a:prstGeom>
          <a:noFill/>
        </p:spPr>
        <p:txBody>
          <a:bodyPr wrap="none" rtlCol="0">
            <a:spAutoFit/>
          </a:bodyPr>
          <a:lstStyle/>
          <a:p>
            <a:r>
              <a:rPr lang="fi-FI" dirty="0"/>
              <a:t>Vuokralle  1.1.2012</a:t>
            </a:r>
          </a:p>
        </p:txBody>
      </p:sp>
      <p:sp>
        <p:nvSpPr>
          <p:cNvPr id="16" name="TextBox 15"/>
          <p:cNvSpPr txBox="1"/>
          <p:nvPr/>
        </p:nvSpPr>
        <p:spPr>
          <a:xfrm rot="16200000">
            <a:off x="4420036" y="4267996"/>
            <a:ext cx="2428870" cy="369332"/>
          </a:xfrm>
          <a:prstGeom prst="rect">
            <a:avLst/>
          </a:prstGeom>
          <a:noFill/>
        </p:spPr>
        <p:txBody>
          <a:bodyPr wrap="none" rtlCol="0">
            <a:spAutoFit/>
          </a:bodyPr>
          <a:lstStyle/>
          <a:p>
            <a:r>
              <a:rPr lang="fi-FI" dirty="0"/>
              <a:t>Asuminen II  1.2.2015</a:t>
            </a:r>
          </a:p>
        </p:txBody>
      </p:sp>
    </p:spTree>
    <p:extLst>
      <p:ext uri="{BB962C8B-B14F-4D97-AF65-F5344CB8AC3E}">
        <p14:creationId xmlns:p14="http://schemas.microsoft.com/office/powerpoint/2010/main" val="470100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lstStyle/>
          <a:p>
            <a:endParaRPr lang="fi-FI" dirty="0"/>
          </a:p>
        </p:txBody>
      </p:sp>
      <p:sp>
        <p:nvSpPr>
          <p:cNvPr id="4" name="Text Placeholder 3"/>
          <p:cNvSpPr>
            <a:spLocks noGrp="1"/>
          </p:cNvSpPr>
          <p:nvPr>
            <p:ph type="body" sz="quarter" idx="13"/>
          </p:nvPr>
        </p:nvSpPr>
        <p:spPr/>
        <p:txBody>
          <a:bodyPr/>
          <a:lstStyle/>
          <a:p>
            <a:endParaRPr lang="fi-FI"/>
          </a:p>
        </p:txBody>
      </p:sp>
      <p:sp>
        <p:nvSpPr>
          <p:cNvPr id="5" name="Text Placeholder 4"/>
          <p:cNvSpPr>
            <a:spLocks noGrp="1"/>
          </p:cNvSpPr>
          <p:nvPr>
            <p:ph type="body" sz="quarter" idx="14"/>
          </p:nvPr>
        </p:nvSpPr>
        <p:spPr/>
        <p:txBody>
          <a:bodyPr/>
          <a:lstStyle/>
          <a:p>
            <a:endParaRPr lang="fi-FI"/>
          </a:p>
        </p:txBody>
      </p:sp>
      <p:cxnSp>
        <p:nvCxnSpPr>
          <p:cNvPr id="7" name="Straight Arrow Connector 6"/>
          <p:cNvCxnSpPr/>
          <p:nvPr/>
        </p:nvCxnSpPr>
        <p:spPr>
          <a:xfrm>
            <a:off x="1259632" y="2636912"/>
            <a:ext cx="66247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447873" y="4460356"/>
            <a:ext cx="1992853" cy="369332"/>
          </a:xfrm>
          <a:prstGeom prst="rect">
            <a:avLst/>
          </a:prstGeom>
          <a:noFill/>
        </p:spPr>
        <p:txBody>
          <a:bodyPr wrap="none" rtlCol="0">
            <a:spAutoFit/>
          </a:bodyPr>
          <a:lstStyle/>
          <a:p>
            <a:r>
              <a:rPr lang="fi-FI" dirty="0"/>
              <a:t>Omistus 1.3.2010</a:t>
            </a:r>
          </a:p>
        </p:txBody>
      </p:sp>
      <p:sp>
        <p:nvSpPr>
          <p:cNvPr id="9" name="TextBox 8"/>
          <p:cNvSpPr txBox="1"/>
          <p:nvPr/>
        </p:nvSpPr>
        <p:spPr>
          <a:xfrm rot="16200000">
            <a:off x="1057341" y="4338528"/>
            <a:ext cx="2236510" cy="369332"/>
          </a:xfrm>
          <a:prstGeom prst="rect">
            <a:avLst/>
          </a:prstGeom>
          <a:noFill/>
        </p:spPr>
        <p:txBody>
          <a:bodyPr wrap="none" rtlCol="0">
            <a:spAutoFit/>
          </a:bodyPr>
          <a:lstStyle/>
          <a:p>
            <a:r>
              <a:rPr lang="fi-FI" dirty="0"/>
              <a:t>Asuminen  1.4.2010</a:t>
            </a:r>
          </a:p>
        </p:txBody>
      </p:sp>
      <p:cxnSp>
        <p:nvCxnSpPr>
          <p:cNvPr id="11" name="Straight Connector 10"/>
          <p:cNvCxnSpPr/>
          <p:nvPr/>
        </p:nvCxnSpPr>
        <p:spPr>
          <a:xfrm>
            <a:off x="2175595"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03848" y="2852936"/>
            <a:ext cx="884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6200000">
            <a:off x="2944181" y="4338528"/>
            <a:ext cx="2287806" cy="369332"/>
          </a:xfrm>
          <a:prstGeom prst="rect">
            <a:avLst/>
          </a:prstGeom>
          <a:noFill/>
        </p:spPr>
        <p:txBody>
          <a:bodyPr wrap="none" rtlCol="0">
            <a:spAutoFit/>
          </a:bodyPr>
          <a:lstStyle/>
          <a:p>
            <a:r>
              <a:rPr lang="fi-FI" dirty="0"/>
              <a:t>verovapaa  1.4.2012</a:t>
            </a:r>
          </a:p>
        </p:txBody>
      </p:sp>
      <p:sp>
        <p:nvSpPr>
          <p:cNvPr id="14" name="TextBox 13"/>
          <p:cNvSpPr txBox="1"/>
          <p:nvPr/>
        </p:nvSpPr>
        <p:spPr>
          <a:xfrm rot="16200000">
            <a:off x="3791111" y="4368472"/>
            <a:ext cx="2227918" cy="369332"/>
          </a:xfrm>
          <a:prstGeom prst="rect">
            <a:avLst/>
          </a:prstGeom>
          <a:noFill/>
        </p:spPr>
        <p:txBody>
          <a:bodyPr wrap="none" rtlCol="0">
            <a:spAutoFit/>
          </a:bodyPr>
          <a:lstStyle/>
          <a:p>
            <a:r>
              <a:rPr lang="fi-FI" dirty="0"/>
              <a:t>Vuokralle   1.6.2013</a:t>
            </a:r>
          </a:p>
        </p:txBody>
      </p:sp>
      <p:sp>
        <p:nvSpPr>
          <p:cNvPr id="15" name="TextBox 14"/>
          <p:cNvSpPr txBox="1"/>
          <p:nvPr/>
        </p:nvSpPr>
        <p:spPr>
          <a:xfrm rot="16200000">
            <a:off x="5391758" y="4564318"/>
            <a:ext cx="1941557" cy="369332"/>
          </a:xfrm>
          <a:prstGeom prst="rect">
            <a:avLst/>
          </a:prstGeom>
          <a:noFill/>
        </p:spPr>
        <p:txBody>
          <a:bodyPr wrap="none" rtlCol="0">
            <a:spAutoFit/>
          </a:bodyPr>
          <a:lstStyle/>
          <a:p>
            <a:r>
              <a:rPr lang="fi-FI" dirty="0"/>
              <a:t>Myynti   1.2.2017</a:t>
            </a:r>
          </a:p>
        </p:txBody>
      </p:sp>
    </p:spTree>
    <p:extLst>
      <p:ext uri="{BB962C8B-B14F-4D97-AF65-F5344CB8AC3E}">
        <p14:creationId xmlns:p14="http://schemas.microsoft.com/office/powerpoint/2010/main" val="381592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p:txBody>
          <a:bodyPr/>
          <a:lstStyle/>
          <a:p>
            <a:r>
              <a:rPr lang="fi-FI" dirty="0">
                <a:solidFill>
                  <a:srgbClr val="FF0000"/>
                </a:solidFill>
              </a:rPr>
              <a:t>Henkilökohtainen tulo</a:t>
            </a:r>
          </a:p>
        </p:txBody>
      </p:sp>
      <p:sp>
        <p:nvSpPr>
          <p:cNvPr id="26626" name="Rectangle 3"/>
          <p:cNvSpPr>
            <a:spLocks noGrp="1"/>
          </p:cNvSpPr>
          <p:nvPr>
            <p:ph type="body" idx="4294967295"/>
          </p:nvPr>
        </p:nvSpPr>
        <p:spPr>
          <a:xfrm>
            <a:off x="1219200" y="1447800"/>
            <a:ext cx="7924800" cy="4572000"/>
          </a:xfrm>
        </p:spPr>
        <p:txBody>
          <a:bodyPr/>
          <a:lstStyle/>
          <a:p>
            <a:pPr marL="533400" indent="-533400"/>
            <a:r>
              <a:rPr lang="fi-FI"/>
              <a:t>Verovapaat luovutusvoitot</a:t>
            </a:r>
          </a:p>
          <a:p>
            <a:pPr marL="914400" lvl="1" indent="-457200"/>
            <a:r>
              <a:rPr lang="fi-FI"/>
              <a:t>tavanomainen koti-irtaimisto, kun voitto enintään 5.000 €</a:t>
            </a:r>
          </a:p>
          <a:p>
            <a:pPr marL="914400" lvl="1" indent="-457200"/>
            <a:r>
              <a:rPr lang="fi-FI"/>
              <a:t>vähäiset myynnit, kun myynti korkeinaan 1.000 €</a:t>
            </a:r>
          </a:p>
          <a:p>
            <a:pPr marL="914400" lvl="1" indent="-457200"/>
            <a:r>
              <a:rPr lang="fi-FI"/>
              <a:t>sukupolvenhuojennustilanteissa myyntivoitto on verovapaata</a:t>
            </a:r>
          </a:p>
          <a:p>
            <a:pPr marL="1371600" lvl="2" indent="-457200">
              <a:buFontTx/>
              <a:buAutoNum type="arabicPeriod"/>
            </a:pPr>
            <a:endParaRPr lang="fi-FI"/>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p:txBody>
          <a:bodyPr/>
          <a:lstStyle/>
          <a:p>
            <a:r>
              <a:rPr lang="fi-FI" dirty="0">
                <a:solidFill>
                  <a:srgbClr val="FF0000"/>
                </a:solidFill>
              </a:rPr>
              <a:t>Yritystulo ja erityisesti osinkotulo</a:t>
            </a:r>
          </a:p>
        </p:txBody>
      </p:sp>
      <p:sp>
        <p:nvSpPr>
          <p:cNvPr id="27650" name="Rectangle 3"/>
          <p:cNvSpPr>
            <a:spLocks noGrp="1"/>
          </p:cNvSpPr>
          <p:nvPr>
            <p:ph type="body" idx="4294967295"/>
          </p:nvPr>
        </p:nvSpPr>
        <p:spPr/>
        <p:txBody>
          <a:bodyPr/>
          <a:lstStyle/>
          <a:p>
            <a:r>
              <a:rPr lang="fi-FI"/>
              <a:t>Yritystulon pääomatulo-osuus erotetaan yritystoimintaa sidotun varallisuuden perusteella</a:t>
            </a:r>
          </a:p>
          <a:p>
            <a:r>
              <a:rPr lang="fi-FI"/>
              <a:t>Yritystuloa kolmessa eri muodossa</a:t>
            </a:r>
          </a:p>
          <a:p>
            <a:pPr lvl="1"/>
            <a:r>
              <a:rPr lang="fi-FI"/>
              <a:t>yksityinen liikkeen- ja ammatinharjoittaja (toimintaa harjoitetaan omissa nimissä ilman yhtiötä)</a:t>
            </a:r>
          </a:p>
          <a:p>
            <a:pPr lvl="1"/>
            <a:r>
              <a:rPr lang="fi-FI"/>
              <a:t>henkilöyhtiöt (ay, ky)</a:t>
            </a:r>
          </a:p>
          <a:p>
            <a:pPr lvl="1"/>
            <a:r>
              <a:rPr lang="fi-FI"/>
              <a:t>yhteisö (oy, osuuskunta)</a:t>
            </a:r>
          </a:p>
          <a:p>
            <a:r>
              <a:rPr lang="fi-FI"/>
              <a:t>Yritystulon verotuksesta oma kalvosarja</a:t>
            </a:r>
          </a:p>
          <a:p>
            <a:pPr lvl="1"/>
            <a:endParaRPr lang="fi-FI"/>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p:txBody>
          <a:bodyPr/>
          <a:lstStyle/>
          <a:p>
            <a:r>
              <a:rPr lang="fi-FI" dirty="0">
                <a:solidFill>
                  <a:srgbClr val="FF0000"/>
                </a:solidFill>
              </a:rPr>
              <a:t>Ansiotulo</a:t>
            </a:r>
          </a:p>
        </p:txBody>
      </p:sp>
      <p:sp>
        <p:nvSpPr>
          <p:cNvPr id="28674" name="Rectangle 3"/>
          <p:cNvSpPr>
            <a:spLocks noGrp="1"/>
          </p:cNvSpPr>
          <p:nvPr>
            <p:ph type="body" idx="4294967295"/>
          </p:nvPr>
        </p:nvSpPr>
        <p:spPr/>
        <p:txBody>
          <a:bodyPr/>
          <a:lstStyle/>
          <a:p>
            <a:pPr>
              <a:lnSpc>
                <a:spcPct val="90000"/>
              </a:lnSpc>
            </a:pPr>
            <a:r>
              <a:rPr lang="fi-FI"/>
              <a:t>tulo, mikä ei ole pääomatuloa</a:t>
            </a:r>
          </a:p>
          <a:p>
            <a:pPr>
              <a:lnSpc>
                <a:spcPct val="90000"/>
              </a:lnSpc>
            </a:pPr>
            <a:r>
              <a:rPr lang="fi-FI"/>
              <a:t>tietyissä tilanteissa kaavamainen ratkaisu (mm. yritystulon ansiotulo-osuus)</a:t>
            </a:r>
          </a:p>
          <a:p>
            <a:pPr>
              <a:lnSpc>
                <a:spcPct val="90000"/>
              </a:lnSpc>
            </a:pPr>
            <a:r>
              <a:rPr lang="fi-FI"/>
              <a:t>valtion- ja kunnanverotus</a:t>
            </a:r>
          </a:p>
          <a:p>
            <a:pPr>
              <a:lnSpc>
                <a:spcPct val="90000"/>
              </a:lnSpc>
            </a:pPr>
            <a:r>
              <a:rPr lang="fi-FI"/>
              <a:t>progressiivinen asteikko</a:t>
            </a:r>
          </a:p>
          <a:p>
            <a:pPr>
              <a:lnSpc>
                <a:spcPct val="90000"/>
              </a:lnSpc>
            </a:pPr>
            <a:r>
              <a:rPr lang="fi-FI"/>
              <a:t>esim. palkka, etuus ja korvaus työ- tai virkasuhteesta, kokouspalkkio, luentopalkkio.</a:t>
            </a:r>
          </a:p>
          <a:p>
            <a:pPr>
              <a:lnSpc>
                <a:spcPct val="90000"/>
              </a:lnSpc>
            </a:pPr>
            <a:r>
              <a:rPr lang="fi-FI"/>
              <a:t>Ansiotuloa ovat myös luontaisedut ja mm. työsuhdeoptiosta saatu tulo.</a:t>
            </a:r>
          </a:p>
          <a:p>
            <a:pPr lvl="1">
              <a:lnSpc>
                <a:spcPct val="90000"/>
              </a:lnSpc>
            </a:pPr>
            <a:endParaRPr lang="fi-FI"/>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p:txBody>
          <a:bodyPr/>
          <a:lstStyle/>
          <a:p>
            <a:r>
              <a:rPr lang="fi-FI" dirty="0">
                <a:solidFill>
                  <a:srgbClr val="FF0000"/>
                </a:solidFill>
              </a:rPr>
              <a:t>Verovapaat tulot ja korvaukset</a:t>
            </a:r>
          </a:p>
        </p:txBody>
      </p:sp>
      <p:sp>
        <p:nvSpPr>
          <p:cNvPr id="29698" name="Rectangle 3"/>
          <p:cNvSpPr>
            <a:spLocks noGrp="1"/>
          </p:cNvSpPr>
          <p:nvPr>
            <p:ph type="body" idx="4294967295"/>
          </p:nvPr>
        </p:nvSpPr>
        <p:spPr/>
        <p:txBody>
          <a:bodyPr/>
          <a:lstStyle/>
          <a:p>
            <a:r>
              <a:rPr lang="fi-FI" dirty="0"/>
              <a:t>jotkut sosiaalietuudet</a:t>
            </a:r>
          </a:p>
          <a:p>
            <a:r>
              <a:rPr lang="fi-FI" dirty="0"/>
              <a:t>apurahat ja stipendit</a:t>
            </a:r>
          </a:p>
          <a:p>
            <a:r>
              <a:rPr lang="fi-FI" dirty="0"/>
              <a:t>verovapaat henkilökuntaedut</a:t>
            </a:r>
          </a:p>
          <a:p>
            <a:r>
              <a:rPr lang="fi-FI" dirty="0"/>
              <a:t>työn tekemisestä aiheutuneiden kustannusten korvaaminen</a:t>
            </a:r>
          </a:p>
          <a:p>
            <a:pPr lvl="1"/>
            <a:r>
              <a:rPr lang="fi-FI" dirty="0"/>
              <a:t>Päiväraha </a:t>
            </a:r>
            <a:r>
              <a:rPr lang="fi-FI"/>
              <a:t>ja km-korvaus</a:t>
            </a:r>
          </a:p>
          <a:p>
            <a:pPr lvl="1"/>
            <a:endParaRPr lang="fi-FI"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idx="4294967295"/>
          </p:nvPr>
        </p:nvSpPr>
        <p:spPr>
          <a:xfrm>
            <a:off x="539750" y="188913"/>
            <a:ext cx="7772400" cy="1143000"/>
          </a:xfrm>
        </p:spPr>
        <p:txBody>
          <a:bodyPr lIns="91440" tIns="45720" rIns="91440" bIns="45720" anchor="ctr"/>
          <a:lstStyle/>
          <a:p>
            <a:pPr eaLnBrk="1" hangingPunct="1"/>
            <a:r>
              <a:rPr lang="fi-FI"/>
              <a:t>Verovapaat henkilökuntaedut</a:t>
            </a:r>
            <a:br>
              <a:rPr lang="fi-FI"/>
            </a:br>
            <a:endParaRPr lang="fi-FI"/>
          </a:p>
        </p:txBody>
      </p:sp>
      <p:graphicFrame>
        <p:nvGraphicFramePr>
          <p:cNvPr id="983153" name="Group 113"/>
          <p:cNvGraphicFramePr>
            <a:graphicFrameLocks noGrp="1"/>
          </p:cNvGraphicFramePr>
          <p:nvPr/>
        </p:nvGraphicFramePr>
        <p:xfrm>
          <a:off x="179388" y="1268413"/>
          <a:ext cx="8763000" cy="4440238"/>
        </p:xfrm>
        <a:graphic>
          <a:graphicData uri="http://schemas.openxmlformats.org/drawingml/2006/table">
            <a:tbl>
              <a:tblPr/>
              <a:tblGrid>
                <a:gridCol w="1828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90600">
                  <a:extLst>
                    <a:ext uri="{9D8B030D-6E8A-4147-A177-3AD203B41FA5}">
                      <a16:colId xmlns:a16="http://schemas.microsoft.com/office/drawing/2014/main" val="20007"/>
                    </a:ext>
                  </a:extLst>
                </a:gridCol>
              </a:tblGrid>
              <a:tr h="8382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endParaRPr kumimoji="0" lang="fi-FI" sz="12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w="12700" cap="flat" cmpd="sng" algn="ctr">
                      <a:solidFill>
                        <a:schemeClr val="bg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tavan-omainen ja kohtuullinen</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koko henkilö-kunta</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työn-antajan järjes-tämä</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toimialarajoitus sekä toimialalla tavanomainen ja kohtuullinen</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erikseen säädetty enimmäis-määrä</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hankittu työkäyt-töön</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ei raha-suoritusta</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hlink">
                        <a:alpha val="50195"/>
                      </a:schemeClr>
                    </a:solidFill>
                  </a:tcPr>
                </a:tc>
                <a:extLst>
                  <a:ext uri="{0D108BD9-81ED-4DB2-BD59-A6C34878D82A}">
                    <a16:rowId xmlns:a16="http://schemas.microsoft.com/office/drawing/2014/main" val="10000"/>
                  </a:ext>
                </a:extLst>
              </a:tr>
              <a:tr h="3683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työterveydenhuolto</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83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henkilökunta-alennus</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13">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merkkipäivälahja</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26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virkistys- ja harrastustoiminta</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0375">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Omaehtoinen liikunta- ja kulttuuritoiminta</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yhteiskuljetus</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2275">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matka- ja alennusliput</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810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sairaan lapsen hoito</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81000">
                <a:tc>
                  <a:txBody>
                    <a:bodyPr/>
                    <a:lstStyle/>
                    <a:p>
                      <a:pPr marL="0" marR="0" lvl="0" indent="0" algn="l" defTabSz="914400" rtl="0" eaLnBrk="1" fontAlgn="base" latinLnBrk="0" hangingPunct="1">
                        <a:lnSpc>
                          <a:spcPct val="100000"/>
                        </a:lnSpc>
                        <a:spcBef>
                          <a:spcPts val="600"/>
                        </a:spcBef>
                        <a:spcAft>
                          <a:spcPct val="0"/>
                        </a:spcAft>
                        <a:buClrTx/>
                        <a:buSzTx/>
                        <a:buFont typeface="Arial" charset="0"/>
                        <a:buNone/>
                        <a:tabLst/>
                      </a:pPr>
                      <a:r>
                        <a:rPr kumimoji="0" lang="fi-FI" sz="1000" b="0" i="0" u="none" strike="noStrike" cap="none" normalizeH="0" baseline="0">
                          <a:ln>
                            <a:noFill/>
                          </a:ln>
                          <a:solidFill>
                            <a:schemeClr val="tx1"/>
                          </a:solidFill>
                          <a:effectLst/>
                          <a:latin typeface="Arial" charset="0"/>
                        </a:rPr>
                        <a:t>tietoliikenneyhteys</a:t>
                      </a:r>
                    </a:p>
                  </a:txBody>
                  <a:tcPr marL="90000" marR="90000" marT="46800" marB="46800"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endParaRPr kumimoji="0" lang="fi-FI" sz="1600" b="0" i="0" u="none" strike="noStrike" cap="none" normalizeH="0" baseline="0">
                        <a:ln>
                          <a:noFill/>
                        </a:ln>
                        <a:solidFill>
                          <a:schemeClr val="tx1"/>
                        </a:solidFill>
                        <a:effectLst/>
                        <a:latin typeface="Arial"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Arial" charset="0"/>
                        <a:buNone/>
                        <a:tabLst/>
                      </a:pPr>
                      <a:r>
                        <a:rPr kumimoji="0" lang="fi-FI" sz="1600" b="0" i="0" u="none" strike="noStrike" cap="none" normalizeH="0" baseline="0">
                          <a:ln>
                            <a:noFill/>
                          </a:ln>
                          <a:solidFill>
                            <a:schemeClr val="tx1"/>
                          </a:solidFill>
                          <a:effectLst/>
                          <a:latin typeface="Arial" charset="0"/>
                        </a:rPr>
                        <a:t>x</a:t>
                      </a: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r>
              <a:rPr lang="fi-FI" dirty="0">
                <a:solidFill>
                  <a:srgbClr val="FF0000"/>
                </a:solidFill>
              </a:rPr>
              <a:t>Vähennykset verotuksessa (tulosta &gt;&lt; verosta)</a:t>
            </a:r>
          </a:p>
        </p:txBody>
      </p:sp>
      <p:sp>
        <p:nvSpPr>
          <p:cNvPr id="30722" name="Rectangle 3"/>
          <p:cNvSpPr>
            <a:spLocks noGrp="1"/>
          </p:cNvSpPr>
          <p:nvPr>
            <p:ph type="body" idx="4294967295"/>
          </p:nvPr>
        </p:nvSpPr>
        <p:spPr/>
        <p:txBody>
          <a:bodyPr/>
          <a:lstStyle/>
          <a:p>
            <a:r>
              <a:rPr lang="fi-FI" dirty="0"/>
              <a:t>luonnolliset vähennykset ansiotulosta</a:t>
            </a:r>
          </a:p>
          <a:p>
            <a:pPr lvl="1"/>
            <a:r>
              <a:rPr lang="fi-FI" dirty="0"/>
              <a:t>ammattikirjallisuus</a:t>
            </a:r>
          </a:p>
          <a:p>
            <a:pPr lvl="1"/>
            <a:r>
              <a:rPr lang="fi-FI" dirty="0"/>
              <a:t>koulutus ammattitaidon ylläpitämiseksi </a:t>
            </a:r>
          </a:p>
          <a:p>
            <a:pPr lvl="1"/>
            <a:r>
              <a:rPr lang="fi-FI" dirty="0"/>
              <a:t>Ay-jäsenmaksut</a:t>
            </a:r>
          </a:p>
          <a:p>
            <a:pPr lvl="1"/>
            <a:r>
              <a:rPr lang="fi-FI" dirty="0"/>
              <a:t>matkakulu erityiselle </a:t>
            </a:r>
            <a:r>
              <a:rPr lang="fi-FI" dirty="0" err="1"/>
              <a:t>työntekemispaikalle</a:t>
            </a:r>
            <a:endParaRPr lang="fi-FI" dirty="0"/>
          </a:p>
          <a:p>
            <a:pPr lvl="1"/>
            <a:r>
              <a:rPr lang="fi-FI" dirty="0"/>
              <a:t>työhuone tietyin edellytyksin</a:t>
            </a:r>
          </a:p>
          <a:p>
            <a:pPr lvl="1"/>
            <a:r>
              <a:rPr lang="fi-FI" dirty="0"/>
              <a:t>ja aina ns. tulonhankkimisvähennys (nykyisin 750 €)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p:txBody>
          <a:bodyPr/>
          <a:lstStyle/>
          <a:p>
            <a:r>
              <a:rPr lang="fi-FI" dirty="0">
                <a:solidFill>
                  <a:srgbClr val="FF0000"/>
                </a:solidFill>
              </a:rPr>
              <a:t>Tulot</a:t>
            </a:r>
          </a:p>
        </p:txBody>
      </p:sp>
      <p:sp>
        <p:nvSpPr>
          <p:cNvPr id="17410" name="Rectangle 3"/>
          <p:cNvSpPr>
            <a:spLocks noGrp="1"/>
          </p:cNvSpPr>
          <p:nvPr>
            <p:ph type="body" idx="4294967295"/>
          </p:nvPr>
        </p:nvSpPr>
        <p:spPr/>
        <p:txBody>
          <a:bodyPr/>
          <a:lstStyle/>
          <a:p>
            <a:r>
              <a:rPr lang="fi-FI"/>
              <a:t>laaja tulokäsite</a:t>
            </a:r>
          </a:p>
          <a:p>
            <a:r>
              <a:rPr lang="fi-FI"/>
              <a:t>pelkkä varallisuuden (pääoman) siirto ei ole tuloa</a:t>
            </a:r>
          </a:p>
          <a:p>
            <a:r>
              <a:rPr lang="fi-FI"/>
              <a:t>tuloverotus ja perintö- tai lahjaverotus ovat toisensa poissulkevia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p:txBody>
          <a:bodyPr/>
          <a:lstStyle/>
          <a:p>
            <a:r>
              <a:rPr lang="fi-FI" dirty="0">
                <a:solidFill>
                  <a:srgbClr val="FF0000"/>
                </a:solidFill>
              </a:rPr>
              <a:t>Vähennykset verotuksessa (tulosta &gt;&lt; verosta)</a:t>
            </a:r>
            <a:endParaRPr lang="fi-FI" dirty="0">
              <a:solidFill>
                <a:srgbClr val="215137"/>
              </a:solidFill>
            </a:endParaRPr>
          </a:p>
        </p:txBody>
      </p:sp>
      <p:sp>
        <p:nvSpPr>
          <p:cNvPr id="31746" name="Rectangle 3"/>
          <p:cNvSpPr>
            <a:spLocks noGrp="1"/>
          </p:cNvSpPr>
          <p:nvPr>
            <p:ph type="body" idx="4294967295"/>
          </p:nvPr>
        </p:nvSpPr>
        <p:spPr/>
        <p:txBody>
          <a:bodyPr/>
          <a:lstStyle/>
          <a:p>
            <a:r>
              <a:rPr lang="fi-FI" dirty="0"/>
              <a:t>luonnolliset vähennykset pääomatulosta</a:t>
            </a:r>
          </a:p>
          <a:p>
            <a:pPr lvl="1"/>
            <a:r>
              <a:rPr lang="fi-FI" dirty="0"/>
              <a:t>korot</a:t>
            </a:r>
          </a:p>
          <a:p>
            <a:pPr lvl="1"/>
            <a:r>
              <a:rPr lang="fi-FI" dirty="0"/>
              <a:t>vuosikorjaukset</a:t>
            </a:r>
          </a:p>
          <a:p>
            <a:pPr lvl="1"/>
            <a:r>
              <a:rPr lang="fi-FI" dirty="0"/>
              <a:t>ns. osakaslainan takaisinmaksu 5 vuotta lainan nostosta</a:t>
            </a:r>
          </a:p>
          <a:p>
            <a:pPr lvl="1"/>
            <a:endParaRPr lang="fi-FI" dirty="0"/>
          </a:p>
          <a:p>
            <a:pPr lvl="1"/>
            <a:r>
              <a:rPr lang="fi-FI" dirty="0"/>
              <a:t>Perusparannusmenot vähennetään luovutusvoittoa laskettaessa.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p:txBody>
          <a:bodyPr/>
          <a:lstStyle/>
          <a:p>
            <a:r>
              <a:rPr lang="fi-FI" dirty="0">
                <a:solidFill>
                  <a:srgbClr val="FF0000"/>
                </a:solidFill>
              </a:rPr>
              <a:t>Vähennyksiä verotuksessa (tulosta &gt;&lt; verosta)</a:t>
            </a:r>
            <a:endParaRPr lang="fi-FI" dirty="0">
              <a:solidFill>
                <a:srgbClr val="215137"/>
              </a:solidFill>
            </a:endParaRPr>
          </a:p>
        </p:txBody>
      </p:sp>
      <p:sp>
        <p:nvSpPr>
          <p:cNvPr id="32770" name="Rectangle 3"/>
          <p:cNvSpPr>
            <a:spLocks noGrp="1"/>
          </p:cNvSpPr>
          <p:nvPr>
            <p:ph type="body" idx="4294967295"/>
          </p:nvPr>
        </p:nvSpPr>
        <p:spPr>
          <a:xfrm>
            <a:off x="539552" y="1484784"/>
            <a:ext cx="7988300" cy="4135437"/>
          </a:xfrm>
        </p:spPr>
        <p:txBody>
          <a:bodyPr/>
          <a:lstStyle/>
          <a:p>
            <a:pPr>
              <a:lnSpc>
                <a:spcPct val="90000"/>
              </a:lnSpc>
            </a:pPr>
            <a:r>
              <a:rPr lang="fi-FI" sz="2200" dirty="0"/>
              <a:t>Tulosta tehtävät vähennykset </a:t>
            </a:r>
          </a:p>
          <a:p>
            <a:pPr lvl="1">
              <a:lnSpc>
                <a:spcPct val="90000"/>
              </a:lnSpc>
            </a:pPr>
            <a:r>
              <a:rPr lang="fi-FI" sz="1800" dirty="0"/>
              <a:t>eläketulovähennys</a:t>
            </a:r>
          </a:p>
          <a:p>
            <a:pPr lvl="1">
              <a:lnSpc>
                <a:spcPct val="90000"/>
              </a:lnSpc>
            </a:pPr>
            <a:r>
              <a:rPr lang="fi-FI" sz="1800" dirty="0"/>
              <a:t>opintorahavähennys</a:t>
            </a:r>
          </a:p>
          <a:p>
            <a:pPr lvl="1">
              <a:lnSpc>
                <a:spcPct val="90000"/>
              </a:lnSpc>
            </a:pPr>
            <a:r>
              <a:rPr lang="fi-FI" sz="1800" dirty="0"/>
              <a:t>kunnallisverotuksen ansiotulovähennys</a:t>
            </a:r>
          </a:p>
          <a:p>
            <a:pPr lvl="1">
              <a:lnSpc>
                <a:spcPct val="90000"/>
              </a:lnSpc>
            </a:pPr>
            <a:r>
              <a:rPr lang="fi-FI" sz="1800" dirty="0"/>
              <a:t>kunnallisverotuksen perusvähennys</a:t>
            </a:r>
          </a:p>
          <a:p>
            <a:pPr>
              <a:lnSpc>
                <a:spcPct val="90000"/>
              </a:lnSpc>
            </a:pPr>
            <a:endParaRPr lang="fi-FI" sz="2200" dirty="0"/>
          </a:p>
          <a:p>
            <a:pPr>
              <a:lnSpc>
                <a:spcPct val="90000"/>
              </a:lnSpc>
            </a:pPr>
            <a:r>
              <a:rPr lang="fi-FI" sz="2200" dirty="0"/>
              <a:t>verosta tehtävät vähennykset</a:t>
            </a:r>
          </a:p>
          <a:p>
            <a:pPr lvl="1">
              <a:lnSpc>
                <a:spcPct val="90000"/>
              </a:lnSpc>
            </a:pPr>
            <a:r>
              <a:rPr lang="fi-FI" sz="1800" dirty="0"/>
              <a:t>työtulovähennys,</a:t>
            </a:r>
          </a:p>
          <a:p>
            <a:pPr lvl="1">
              <a:lnSpc>
                <a:spcPct val="90000"/>
              </a:lnSpc>
            </a:pPr>
            <a:r>
              <a:rPr lang="fi-FI" sz="1800" dirty="0"/>
              <a:t>invalidivähennys, </a:t>
            </a:r>
          </a:p>
          <a:p>
            <a:pPr lvl="1">
              <a:lnSpc>
                <a:spcPct val="90000"/>
              </a:lnSpc>
            </a:pPr>
            <a:r>
              <a:rPr lang="fi-FI" sz="1800" dirty="0"/>
              <a:t>elatusvelvollisuusvähennys ja </a:t>
            </a:r>
          </a:p>
          <a:p>
            <a:pPr lvl="1">
              <a:lnSpc>
                <a:spcPct val="90000"/>
              </a:lnSpc>
            </a:pPr>
            <a:r>
              <a:rPr lang="fi-FI" sz="1800" u="sng" dirty="0"/>
              <a:t>Kotitalousvähennys</a:t>
            </a:r>
          </a:p>
          <a:p>
            <a:pPr lvl="1">
              <a:lnSpc>
                <a:spcPct val="90000"/>
              </a:lnSpc>
            </a:pPr>
            <a:r>
              <a:rPr lang="fi-FI" sz="1800" u="sng" dirty="0"/>
              <a:t>alijäämähyvitys</a:t>
            </a:r>
          </a:p>
          <a:p>
            <a:pPr>
              <a:lnSpc>
                <a:spcPct val="90000"/>
              </a:lnSpc>
            </a:pPr>
            <a:endParaRPr lang="fi-FI" sz="2200" u="sn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sz="3200" b="1" dirty="0"/>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0627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sz="3200" dirty="0"/>
          </a:p>
        </p:txBody>
      </p:sp>
      <p:graphicFrame>
        <p:nvGraphicFramePr>
          <p:cNvPr id="7" name="Sisällön paikkamerkki 6"/>
          <p:cNvGraphicFramePr>
            <a:graphicFrameLocks noGrp="1"/>
          </p:cNvGraphicFramePr>
          <p:nvPr>
            <p:ph idx="1"/>
          </p:nvPr>
        </p:nvGraphicFramePr>
        <p:xfrm>
          <a:off x="611560" y="1052736"/>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19957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en-GB" dirty="0"/>
              <a:t>February 2015</a:t>
            </a:r>
          </a:p>
        </p:txBody>
      </p:sp>
      <p:sp>
        <p:nvSpPr>
          <p:cNvPr id="5" name="Dian numeron paikkamerkki 4"/>
          <p:cNvSpPr>
            <a:spLocks noGrp="1"/>
          </p:cNvSpPr>
          <p:nvPr>
            <p:ph type="sldNum" sz="quarter" idx="11"/>
          </p:nvPr>
        </p:nvSpPr>
        <p:spPr/>
        <p:txBody>
          <a:bodyPr/>
          <a:lstStyle/>
          <a:p>
            <a:fld id="{EFC5204F-1475-4275-A9AE-6DCCFD11E2F4}" type="slidenum">
              <a:rPr lang="en-GB" noProof="0" smtClean="0"/>
              <a:pPr/>
              <a:t>44</a:t>
            </a:fld>
            <a:endParaRPr lang="en-GB" noProof="0"/>
          </a:p>
        </p:txBody>
      </p:sp>
      <p:sp>
        <p:nvSpPr>
          <p:cNvPr id="6" name="Alatunnisteen paikkamerkki 5"/>
          <p:cNvSpPr>
            <a:spLocks noGrp="1"/>
          </p:cNvSpPr>
          <p:nvPr>
            <p:ph type="ftr" sz="quarter" idx="12"/>
          </p:nvPr>
        </p:nvSpPr>
        <p:spPr/>
        <p:txBody>
          <a:bodyPr/>
          <a:lstStyle/>
          <a:p>
            <a:r>
              <a:rPr lang="en-GB" dirty="0"/>
              <a:t>Tax Department</a:t>
            </a:r>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80467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r>
              <a:rPr lang="en-GB" dirty="0"/>
              <a:t>February 2015</a:t>
            </a:r>
          </a:p>
        </p:txBody>
      </p:sp>
      <p:sp>
        <p:nvSpPr>
          <p:cNvPr id="5" name="Dian numeron paikkamerkki 4"/>
          <p:cNvSpPr>
            <a:spLocks noGrp="1"/>
          </p:cNvSpPr>
          <p:nvPr>
            <p:ph type="sldNum" sz="quarter" idx="11"/>
          </p:nvPr>
        </p:nvSpPr>
        <p:spPr/>
        <p:txBody>
          <a:bodyPr/>
          <a:lstStyle/>
          <a:p>
            <a:fld id="{EFC5204F-1475-4275-A9AE-6DCCFD11E2F4}" type="slidenum">
              <a:rPr lang="en-GB" noProof="0" smtClean="0"/>
              <a:pPr/>
              <a:t>45</a:t>
            </a:fld>
            <a:endParaRPr lang="en-GB" noProof="0"/>
          </a:p>
        </p:txBody>
      </p:sp>
      <p:sp>
        <p:nvSpPr>
          <p:cNvPr id="6" name="Alatunnisteen paikkamerkki 5"/>
          <p:cNvSpPr>
            <a:spLocks noGrp="1"/>
          </p:cNvSpPr>
          <p:nvPr>
            <p:ph type="ftr" sz="quarter" idx="12"/>
          </p:nvPr>
        </p:nvSpPr>
        <p:spPr/>
        <p:txBody>
          <a:bodyPr/>
          <a:lstStyle/>
          <a:p>
            <a:r>
              <a:rPr lang="en-GB" dirty="0"/>
              <a:t>Tax Department</a:t>
            </a:r>
          </a:p>
        </p:txBody>
      </p:sp>
      <p:graphicFrame>
        <p:nvGraphicFramePr>
          <p:cNvPr id="7" name="Sisällön paikkamerkki 6"/>
          <p:cNvGraphicFramePr>
            <a:graphicFrameLocks noGrp="1"/>
          </p:cNvGraphicFramePr>
          <p:nvPr>
            <p:ph idx="1"/>
          </p:nvPr>
        </p:nvGraphicFramePr>
        <p:xfrm>
          <a:off x="611560"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60370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p:cNvGraphicFramePr>
            <a:graphicFrameLocks noGrp="1"/>
          </p:cNvGraphicFramePr>
          <p:nvPr>
            <p:ph idx="1"/>
          </p:nvPr>
        </p:nvGraphicFramePr>
        <p:xfrm>
          <a:off x="683568" y="980728"/>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3737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isällön paikkamerkki 6"/>
          <p:cNvGraphicFramePr>
            <a:graphicFrameLocks noGrp="1"/>
          </p:cNvGraphicFramePr>
          <p:nvPr>
            <p:ph idx="1"/>
          </p:nvPr>
        </p:nvGraphicFramePr>
        <p:xfrm>
          <a:off x="611560" y="1052736"/>
          <a:ext cx="7953375" cy="4745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6606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Kaavio 7"/>
          <p:cNvGraphicFramePr>
            <a:graphicFrameLocks noGrp="1"/>
          </p:cNvGraphicFramePr>
          <p:nvPr/>
        </p:nvGraphicFramePr>
        <p:xfrm>
          <a:off x="107504" y="404664"/>
          <a:ext cx="8897404" cy="5409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30506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 3"/>
          <p:cNvGraphicFramePr>
            <a:graphicFrameLocks noGrp="1"/>
          </p:cNvGraphicFramePr>
          <p:nvPr/>
        </p:nvGraphicFramePr>
        <p:xfrm>
          <a:off x="246596" y="404664"/>
          <a:ext cx="8897404" cy="5409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287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p:txBody>
          <a:bodyPr/>
          <a:lstStyle/>
          <a:p>
            <a:r>
              <a:rPr lang="fi-FI" dirty="0">
                <a:solidFill>
                  <a:srgbClr val="FF0000"/>
                </a:solidFill>
              </a:rPr>
              <a:t>Luonnollisten henkilöiden tulolajit</a:t>
            </a:r>
          </a:p>
        </p:txBody>
      </p:sp>
      <p:sp>
        <p:nvSpPr>
          <p:cNvPr id="18434" name="Rectangle 3"/>
          <p:cNvSpPr>
            <a:spLocks noGrp="1"/>
          </p:cNvSpPr>
          <p:nvPr>
            <p:ph type="body" idx="4294967295"/>
          </p:nvPr>
        </p:nvSpPr>
        <p:spPr>
          <a:xfrm>
            <a:off x="1219200" y="1447800"/>
            <a:ext cx="7924800" cy="4572000"/>
          </a:xfrm>
        </p:spPr>
        <p:txBody>
          <a:bodyPr/>
          <a:lstStyle/>
          <a:p>
            <a:r>
              <a:rPr lang="fi-FI" dirty="0"/>
              <a:t>eriytetty tuloverojärjestelmä</a:t>
            </a:r>
          </a:p>
          <a:p>
            <a:r>
              <a:rPr lang="fi-FI" dirty="0"/>
              <a:t>kaksi tulolajia: ansiotulot ja pääomatulot</a:t>
            </a:r>
          </a:p>
          <a:p>
            <a:r>
              <a:rPr lang="fi-FI" dirty="0"/>
              <a:t>ansiotulojen progressiivinen verotus</a:t>
            </a:r>
          </a:p>
          <a:p>
            <a:pPr lvl="1"/>
            <a:r>
              <a:rPr lang="fi-FI" dirty="0"/>
              <a:t>Asteikossa 4 tulorajaa</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 3"/>
          <p:cNvGraphicFramePr>
            <a:graphicFrameLocks noGrp="1"/>
          </p:cNvGraphicFramePr>
          <p:nvPr/>
        </p:nvGraphicFramePr>
        <p:xfrm>
          <a:off x="174588" y="404664"/>
          <a:ext cx="8969412" cy="5409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8070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 3"/>
          <p:cNvGraphicFramePr>
            <a:graphicFrameLocks noGrp="1"/>
          </p:cNvGraphicFramePr>
          <p:nvPr/>
        </p:nvGraphicFramePr>
        <p:xfrm>
          <a:off x="246596" y="404664"/>
          <a:ext cx="8897404" cy="5409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90102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 3"/>
          <p:cNvGraphicFramePr>
            <a:graphicFrameLocks noGrp="1"/>
          </p:cNvGraphicFramePr>
          <p:nvPr/>
        </p:nvGraphicFramePr>
        <p:xfrm>
          <a:off x="174588" y="404664"/>
          <a:ext cx="8969412" cy="54096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472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sz="quarter" idx="13"/>
          </p:nvPr>
        </p:nvSpPr>
        <p:spPr/>
        <p:txBody>
          <a:bodyPr/>
          <a:lstStyle/>
          <a:p>
            <a:endParaRPr lang="fi-FI"/>
          </a:p>
        </p:txBody>
      </p:sp>
      <p:sp>
        <p:nvSpPr>
          <p:cNvPr id="3" name="Tekstin paikkamerkki 2"/>
          <p:cNvSpPr>
            <a:spLocks noGrp="1"/>
          </p:cNvSpPr>
          <p:nvPr>
            <p:ph type="body" sz="quarter" idx="14"/>
          </p:nvPr>
        </p:nvSpPr>
        <p:spPr/>
        <p:txBody>
          <a:bodyPr/>
          <a:lstStyle/>
          <a:p>
            <a:endParaRPr lang="fi-FI"/>
          </a:p>
        </p:txBody>
      </p:sp>
      <p:sp>
        <p:nvSpPr>
          <p:cNvPr id="4" name="Päivämäärän paikkamerkki 3"/>
          <p:cNvSpPr>
            <a:spLocks noGrp="1"/>
          </p:cNvSpPr>
          <p:nvPr>
            <p:ph type="dt" sz="half" idx="15"/>
          </p:nvPr>
        </p:nvSpPr>
        <p:spPr/>
        <p:txBody>
          <a:bodyPr/>
          <a:lstStyle/>
          <a:p>
            <a:pPr>
              <a:defRPr/>
            </a:pPr>
            <a:endParaRPr lang="en-US"/>
          </a:p>
        </p:txBody>
      </p:sp>
      <p:sp>
        <p:nvSpPr>
          <p:cNvPr id="5" name="Alatunnisteen paikkamerkki 4"/>
          <p:cNvSpPr>
            <a:spLocks noGrp="1"/>
          </p:cNvSpPr>
          <p:nvPr>
            <p:ph type="ftr" sz="quarter" idx="16"/>
          </p:nvPr>
        </p:nvSpPr>
        <p:spPr/>
        <p:txBody>
          <a:bodyPr/>
          <a:lstStyle/>
          <a:p>
            <a:pPr>
              <a:defRPr/>
            </a:pPr>
            <a:endParaRPr lang="en-US"/>
          </a:p>
        </p:txBody>
      </p:sp>
      <p:sp>
        <p:nvSpPr>
          <p:cNvPr id="6" name="Dian numeron paikkamerkki 5"/>
          <p:cNvSpPr>
            <a:spLocks noGrp="1"/>
          </p:cNvSpPr>
          <p:nvPr>
            <p:ph type="sldNum" sz="quarter" idx="17"/>
          </p:nvPr>
        </p:nvSpPr>
        <p:spPr/>
        <p:txBody>
          <a:bodyPr/>
          <a:lstStyle/>
          <a:p>
            <a:pPr>
              <a:defRPr/>
            </a:pPr>
            <a:fld id="{869CEDF6-6A06-436F-80E6-00F6312E002D}" type="slidenum">
              <a:rPr lang="en-US" smtClean="0"/>
              <a:pPr>
                <a:defRPr/>
              </a:pPr>
              <a:t>6</a:t>
            </a:fld>
            <a:endParaRPr lang="en-US"/>
          </a:p>
        </p:txBody>
      </p:sp>
      <p:graphicFrame>
        <p:nvGraphicFramePr>
          <p:cNvPr id="9" name="Taulukko 8"/>
          <p:cNvGraphicFramePr>
            <a:graphicFrameLocks noGrp="1"/>
          </p:cNvGraphicFramePr>
          <p:nvPr>
            <p:extLst>
              <p:ext uri="{D42A27DB-BD31-4B8C-83A1-F6EECF244321}">
                <p14:modId xmlns:p14="http://schemas.microsoft.com/office/powerpoint/2010/main" val="353821245"/>
              </p:ext>
            </p:extLst>
          </p:nvPr>
        </p:nvGraphicFramePr>
        <p:xfrm>
          <a:off x="251520" y="1412776"/>
          <a:ext cx="8784975" cy="2377440"/>
        </p:xfrm>
        <a:graphic>
          <a:graphicData uri="http://schemas.openxmlformats.org/drawingml/2006/table">
            <a:tbl>
              <a:tblPr/>
              <a:tblGrid>
                <a:gridCol w="2928325">
                  <a:extLst>
                    <a:ext uri="{9D8B030D-6E8A-4147-A177-3AD203B41FA5}">
                      <a16:colId xmlns:a16="http://schemas.microsoft.com/office/drawing/2014/main" val="20000"/>
                    </a:ext>
                  </a:extLst>
                </a:gridCol>
                <a:gridCol w="2928325">
                  <a:extLst>
                    <a:ext uri="{9D8B030D-6E8A-4147-A177-3AD203B41FA5}">
                      <a16:colId xmlns:a16="http://schemas.microsoft.com/office/drawing/2014/main" val="20001"/>
                    </a:ext>
                  </a:extLst>
                </a:gridCol>
                <a:gridCol w="2928325">
                  <a:extLst>
                    <a:ext uri="{9D8B030D-6E8A-4147-A177-3AD203B41FA5}">
                      <a16:colId xmlns:a16="http://schemas.microsoft.com/office/drawing/2014/main" val="20002"/>
                    </a:ext>
                  </a:extLst>
                </a:gridCol>
              </a:tblGrid>
              <a:tr h="914400">
                <a:tc>
                  <a:txBody>
                    <a:bodyPr/>
                    <a:lstStyle/>
                    <a:p>
                      <a:r>
                        <a:rPr lang="fi-FI" sz="1800"/>
                        <a:t>Verotettavaansiotulo,euroa</a:t>
                      </a:r>
                    </a:p>
                  </a:txBody>
                  <a:tcPr anchor="ctr">
                    <a:lnL>
                      <a:noFill/>
                    </a:lnL>
                    <a:lnR>
                      <a:noFill/>
                    </a:lnR>
                    <a:lnT>
                      <a:noFill/>
                    </a:lnT>
                    <a:lnB>
                      <a:noFill/>
                    </a:lnB>
                  </a:tcPr>
                </a:tc>
                <a:tc>
                  <a:txBody>
                    <a:bodyPr/>
                    <a:lstStyle/>
                    <a:p>
                      <a:r>
                        <a:rPr lang="fi-FI" sz="1800"/>
                        <a:t>Vero alarajankohdalla,euroa</a:t>
                      </a:r>
                    </a:p>
                  </a:txBody>
                  <a:tcPr anchor="ctr">
                    <a:lnL>
                      <a:noFill/>
                    </a:lnL>
                    <a:lnR>
                      <a:noFill/>
                    </a:lnR>
                    <a:lnT>
                      <a:noFill/>
                    </a:lnT>
                    <a:lnB>
                      <a:noFill/>
                    </a:lnB>
                  </a:tcPr>
                </a:tc>
                <a:tc>
                  <a:txBody>
                    <a:bodyPr/>
                    <a:lstStyle/>
                    <a:p>
                      <a:r>
                        <a:rPr lang="fi-FI" sz="1800"/>
                        <a:t>Vero alarajan ylittävästätulon osasta,%</a:t>
                      </a:r>
                    </a:p>
                  </a:txBody>
                  <a:tcPr anchor="ctr">
                    <a:lnL>
                      <a:noFill/>
                    </a:lnL>
                    <a:lnR>
                      <a:noFill/>
                    </a:lnR>
                    <a:lnT>
                      <a:noFill/>
                    </a:lnT>
                    <a:lnB>
                      <a:noFill/>
                    </a:lnB>
                  </a:tcPr>
                </a:tc>
                <a:extLst>
                  <a:ext uri="{0D108BD9-81ED-4DB2-BD59-A6C34878D82A}">
                    <a16:rowId xmlns:a16="http://schemas.microsoft.com/office/drawing/2014/main" val="10000"/>
                  </a:ext>
                </a:extLst>
              </a:tr>
              <a:tr h="365760">
                <a:tc>
                  <a:txBody>
                    <a:bodyPr/>
                    <a:lstStyle/>
                    <a:p>
                      <a:r>
                        <a:rPr lang="fi-FI" sz="1800" dirty="0"/>
                        <a:t>16 900—25 300</a:t>
                      </a:r>
                    </a:p>
                  </a:txBody>
                  <a:tcPr anchor="ctr">
                    <a:lnL>
                      <a:noFill/>
                    </a:lnL>
                    <a:lnR>
                      <a:noFill/>
                    </a:lnR>
                    <a:lnT>
                      <a:noFill/>
                    </a:lnT>
                    <a:lnB>
                      <a:noFill/>
                    </a:lnB>
                  </a:tcPr>
                </a:tc>
                <a:tc>
                  <a:txBody>
                    <a:bodyPr/>
                    <a:lstStyle/>
                    <a:p>
                      <a:r>
                        <a:rPr lang="fi-FI" sz="1800"/>
                        <a:t>8,00</a:t>
                      </a:r>
                    </a:p>
                  </a:txBody>
                  <a:tcPr anchor="ctr">
                    <a:lnL>
                      <a:noFill/>
                    </a:lnL>
                    <a:lnR>
                      <a:noFill/>
                    </a:lnR>
                    <a:lnT>
                      <a:noFill/>
                    </a:lnT>
                    <a:lnB>
                      <a:noFill/>
                    </a:lnB>
                  </a:tcPr>
                </a:tc>
                <a:tc>
                  <a:txBody>
                    <a:bodyPr/>
                    <a:lstStyle/>
                    <a:p>
                      <a:r>
                        <a:rPr lang="fi-FI" sz="1800" dirty="0"/>
                        <a:t>6,25</a:t>
                      </a:r>
                    </a:p>
                  </a:txBody>
                  <a:tcPr anchor="ctr">
                    <a:lnL>
                      <a:noFill/>
                    </a:lnL>
                    <a:lnR>
                      <a:noFill/>
                    </a:lnR>
                    <a:lnT>
                      <a:noFill/>
                    </a:lnT>
                    <a:lnB>
                      <a:noFill/>
                    </a:lnB>
                  </a:tcPr>
                </a:tc>
                <a:extLst>
                  <a:ext uri="{0D108BD9-81ED-4DB2-BD59-A6C34878D82A}">
                    <a16:rowId xmlns:a16="http://schemas.microsoft.com/office/drawing/2014/main" val="10001"/>
                  </a:ext>
                </a:extLst>
              </a:tr>
              <a:tr h="365760">
                <a:tc>
                  <a:txBody>
                    <a:bodyPr/>
                    <a:lstStyle/>
                    <a:p>
                      <a:r>
                        <a:rPr lang="fi-FI" sz="1800" dirty="0"/>
                        <a:t>25 300—41 200</a:t>
                      </a:r>
                    </a:p>
                  </a:txBody>
                  <a:tcPr anchor="ctr">
                    <a:lnL>
                      <a:noFill/>
                    </a:lnL>
                    <a:lnR>
                      <a:noFill/>
                    </a:lnR>
                    <a:lnT>
                      <a:noFill/>
                    </a:lnT>
                    <a:lnB>
                      <a:noFill/>
                    </a:lnB>
                  </a:tcPr>
                </a:tc>
                <a:tc>
                  <a:txBody>
                    <a:bodyPr/>
                    <a:lstStyle/>
                    <a:p>
                      <a:r>
                        <a:rPr lang="fi-FI" sz="1800"/>
                        <a:t>533,00</a:t>
                      </a:r>
                    </a:p>
                  </a:txBody>
                  <a:tcPr anchor="ctr">
                    <a:lnL>
                      <a:noFill/>
                    </a:lnL>
                    <a:lnR>
                      <a:noFill/>
                    </a:lnR>
                    <a:lnT>
                      <a:noFill/>
                    </a:lnT>
                    <a:lnB>
                      <a:noFill/>
                    </a:lnB>
                  </a:tcPr>
                </a:tc>
                <a:tc>
                  <a:txBody>
                    <a:bodyPr/>
                    <a:lstStyle/>
                    <a:p>
                      <a:r>
                        <a:rPr lang="fi-FI" sz="1800"/>
                        <a:t>17,50</a:t>
                      </a:r>
                    </a:p>
                  </a:txBody>
                  <a:tcPr anchor="ctr">
                    <a:lnL>
                      <a:noFill/>
                    </a:lnL>
                    <a:lnR>
                      <a:noFill/>
                    </a:lnR>
                    <a:lnT>
                      <a:noFill/>
                    </a:lnT>
                    <a:lnB>
                      <a:noFill/>
                    </a:lnB>
                  </a:tcPr>
                </a:tc>
                <a:extLst>
                  <a:ext uri="{0D108BD9-81ED-4DB2-BD59-A6C34878D82A}">
                    <a16:rowId xmlns:a16="http://schemas.microsoft.com/office/drawing/2014/main" val="10002"/>
                  </a:ext>
                </a:extLst>
              </a:tr>
              <a:tr h="365760">
                <a:tc>
                  <a:txBody>
                    <a:bodyPr/>
                    <a:lstStyle/>
                    <a:p>
                      <a:r>
                        <a:rPr lang="fi-FI" sz="1800" dirty="0"/>
                        <a:t>41 200—73 100</a:t>
                      </a:r>
                    </a:p>
                  </a:txBody>
                  <a:tcPr anchor="ctr">
                    <a:lnL>
                      <a:noFill/>
                    </a:lnL>
                    <a:lnR>
                      <a:noFill/>
                    </a:lnR>
                    <a:lnT>
                      <a:noFill/>
                    </a:lnT>
                    <a:lnB>
                      <a:noFill/>
                    </a:lnB>
                  </a:tcPr>
                </a:tc>
                <a:tc>
                  <a:txBody>
                    <a:bodyPr/>
                    <a:lstStyle/>
                    <a:p>
                      <a:r>
                        <a:rPr lang="fi-FI" sz="1800" dirty="0"/>
                        <a:t>3 315,50</a:t>
                      </a:r>
                    </a:p>
                  </a:txBody>
                  <a:tcPr anchor="ctr">
                    <a:lnL>
                      <a:noFill/>
                    </a:lnL>
                    <a:lnR>
                      <a:noFill/>
                    </a:lnR>
                    <a:lnT>
                      <a:noFill/>
                    </a:lnT>
                    <a:lnB>
                      <a:noFill/>
                    </a:lnB>
                  </a:tcPr>
                </a:tc>
                <a:tc>
                  <a:txBody>
                    <a:bodyPr/>
                    <a:lstStyle/>
                    <a:p>
                      <a:r>
                        <a:rPr lang="fi-FI" sz="1800"/>
                        <a:t>21,50</a:t>
                      </a:r>
                    </a:p>
                  </a:txBody>
                  <a:tcPr anchor="ctr">
                    <a:lnL>
                      <a:noFill/>
                    </a:lnL>
                    <a:lnR>
                      <a:noFill/>
                    </a:lnR>
                    <a:lnT>
                      <a:noFill/>
                    </a:lnT>
                    <a:lnB>
                      <a:noFill/>
                    </a:lnB>
                  </a:tcPr>
                </a:tc>
                <a:extLst>
                  <a:ext uri="{0D108BD9-81ED-4DB2-BD59-A6C34878D82A}">
                    <a16:rowId xmlns:a16="http://schemas.microsoft.com/office/drawing/2014/main" val="10003"/>
                  </a:ext>
                </a:extLst>
              </a:tr>
              <a:tr h="365760">
                <a:tc>
                  <a:txBody>
                    <a:bodyPr/>
                    <a:lstStyle/>
                    <a:p>
                      <a:r>
                        <a:rPr lang="fi-FI" sz="1800" dirty="0"/>
                        <a:t>73 100—</a:t>
                      </a:r>
                    </a:p>
                  </a:txBody>
                  <a:tcPr anchor="ctr">
                    <a:lnL>
                      <a:noFill/>
                    </a:lnL>
                    <a:lnR>
                      <a:noFill/>
                    </a:lnR>
                    <a:lnT>
                      <a:noFill/>
                    </a:lnT>
                    <a:lnB>
                      <a:noFill/>
                    </a:lnB>
                  </a:tcPr>
                </a:tc>
                <a:tc>
                  <a:txBody>
                    <a:bodyPr/>
                    <a:lstStyle/>
                    <a:p>
                      <a:r>
                        <a:rPr lang="fi-FI" sz="1800" dirty="0"/>
                        <a:t>10 174,00</a:t>
                      </a:r>
                    </a:p>
                  </a:txBody>
                  <a:tcPr anchor="ctr">
                    <a:lnL>
                      <a:noFill/>
                    </a:lnL>
                    <a:lnR>
                      <a:noFill/>
                    </a:lnR>
                    <a:lnT>
                      <a:noFill/>
                    </a:lnT>
                    <a:lnB>
                      <a:noFill/>
                    </a:lnB>
                  </a:tcPr>
                </a:tc>
                <a:tc>
                  <a:txBody>
                    <a:bodyPr/>
                    <a:lstStyle/>
                    <a:p>
                      <a:r>
                        <a:rPr lang="fi-FI" sz="1800" dirty="0"/>
                        <a:t>31,50</a:t>
                      </a: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8" name="Rectangle 2"/>
          <p:cNvSpPr txBox="1">
            <a:spLocks/>
          </p:cNvSpPr>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a:lstStyle>
          <a:p>
            <a:r>
              <a:rPr lang="fi-FI" dirty="0">
                <a:solidFill>
                  <a:srgbClr val="FF0000"/>
                </a:solidFill>
              </a:rPr>
              <a:t>Valtion tuloveroasteikko 2017</a:t>
            </a:r>
          </a:p>
        </p:txBody>
      </p:sp>
    </p:spTree>
    <p:extLst>
      <p:ext uri="{BB962C8B-B14F-4D97-AF65-F5344CB8AC3E}">
        <p14:creationId xmlns:p14="http://schemas.microsoft.com/office/powerpoint/2010/main" val="3085246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sz="quarter" idx="13"/>
          </p:nvPr>
        </p:nvSpPr>
        <p:spPr/>
        <p:txBody>
          <a:bodyPr/>
          <a:lstStyle/>
          <a:p>
            <a:endParaRPr lang="fi-FI"/>
          </a:p>
        </p:txBody>
      </p:sp>
      <p:sp>
        <p:nvSpPr>
          <p:cNvPr id="3" name="Tekstin paikkamerkki 2"/>
          <p:cNvSpPr>
            <a:spLocks noGrp="1"/>
          </p:cNvSpPr>
          <p:nvPr>
            <p:ph type="body" sz="quarter" idx="14"/>
          </p:nvPr>
        </p:nvSpPr>
        <p:spPr/>
        <p:txBody>
          <a:bodyPr/>
          <a:lstStyle/>
          <a:p>
            <a:endParaRPr lang="fi-FI"/>
          </a:p>
        </p:txBody>
      </p:sp>
      <p:sp>
        <p:nvSpPr>
          <p:cNvPr id="4" name="Päivämäärän paikkamerkki 3"/>
          <p:cNvSpPr>
            <a:spLocks noGrp="1"/>
          </p:cNvSpPr>
          <p:nvPr>
            <p:ph type="dt" sz="half" idx="15"/>
          </p:nvPr>
        </p:nvSpPr>
        <p:spPr/>
        <p:txBody>
          <a:bodyPr/>
          <a:lstStyle/>
          <a:p>
            <a:pPr>
              <a:defRPr/>
            </a:pPr>
            <a:endParaRPr lang="en-US"/>
          </a:p>
        </p:txBody>
      </p:sp>
      <p:sp>
        <p:nvSpPr>
          <p:cNvPr id="5" name="Alatunnisteen paikkamerkki 4"/>
          <p:cNvSpPr>
            <a:spLocks noGrp="1"/>
          </p:cNvSpPr>
          <p:nvPr>
            <p:ph type="ftr" sz="quarter" idx="16"/>
          </p:nvPr>
        </p:nvSpPr>
        <p:spPr/>
        <p:txBody>
          <a:bodyPr/>
          <a:lstStyle/>
          <a:p>
            <a:pPr>
              <a:defRPr/>
            </a:pPr>
            <a:endParaRPr lang="en-US"/>
          </a:p>
        </p:txBody>
      </p:sp>
      <p:sp>
        <p:nvSpPr>
          <p:cNvPr id="6" name="Dian numeron paikkamerkki 5"/>
          <p:cNvSpPr>
            <a:spLocks noGrp="1"/>
          </p:cNvSpPr>
          <p:nvPr>
            <p:ph type="sldNum" sz="quarter" idx="17"/>
          </p:nvPr>
        </p:nvSpPr>
        <p:spPr/>
        <p:txBody>
          <a:bodyPr/>
          <a:lstStyle/>
          <a:p>
            <a:pPr>
              <a:defRPr/>
            </a:pPr>
            <a:fld id="{869CEDF6-6A06-436F-80E6-00F6312E002D}" type="slidenum">
              <a:rPr lang="en-US" smtClean="0"/>
              <a:pPr>
                <a:defRPr/>
              </a:pPr>
              <a:t>7</a:t>
            </a:fld>
            <a:endParaRPr lang="en-US"/>
          </a:p>
        </p:txBody>
      </p:sp>
      <p:graphicFrame>
        <p:nvGraphicFramePr>
          <p:cNvPr id="9" name="Taulukko 8"/>
          <p:cNvGraphicFramePr>
            <a:graphicFrameLocks noGrp="1"/>
          </p:cNvGraphicFramePr>
          <p:nvPr>
            <p:extLst>
              <p:ext uri="{D42A27DB-BD31-4B8C-83A1-F6EECF244321}">
                <p14:modId xmlns:p14="http://schemas.microsoft.com/office/powerpoint/2010/main" val="1479800111"/>
              </p:ext>
            </p:extLst>
          </p:nvPr>
        </p:nvGraphicFramePr>
        <p:xfrm>
          <a:off x="251520" y="1412776"/>
          <a:ext cx="8784975" cy="2377440"/>
        </p:xfrm>
        <a:graphic>
          <a:graphicData uri="http://schemas.openxmlformats.org/drawingml/2006/table">
            <a:tbl>
              <a:tblPr/>
              <a:tblGrid>
                <a:gridCol w="2928325">
                  <a:extLst>
                    <a:ext uri="{9D8B030D-6E8A-4147-A177-3AD203B41FA5}">
                      <a16:colId xmlns:a16="http://schemas.microsoft.com/office/drawing/2014/main" val="20000"/>
                    </a:ext>
                  </a:extLst>
                </a:gridCol>
                <a:gridCol w="2928325">
                  <a:extLst>
                    <a:ext uri="{9D8B030D-6E8A-4147-A177-3AD203B41FA5}">
                      <a16:colId xmlns:a16="http://schemas.microsoft.com/office/drawing/2014/main" val="20001"/>
                    </a:ext>
                  </a:extLst>
                </a:gridCol>
                <a:gridCol w="2928325">
                  <a:extLst>
                    <a:ext uri="{9D8B030D-6E8A-4147-A177-3AD203B41FA5}">
                      <a16:colId xmlns:a16="http://schemas.microsoft.com/office/drawing/2014/main" val="20002"/>
                    </a:ext>
                  </a:extLst>
                </a:gridCol>
              </a:tblGrid>
              <a:tr h="914400">
                <a:tc>
                  <a:txBody>
                    <a:bodyPr/>
                    <a:lstStyle/>
                    <a:p>
                      <a:r>
                        <a:rPr lang="fi-FI" sz="1800"/>
                        <a:t>Verotettavaansiotulo,euroa</a:t>
                      </a:r>
                    </a:p>
                  </a:txBody>
                  <a:tcPr anchor="ctr">
                    <a:lnL>
                      <a:noFill/>
                    </a:lnL>
                    <a:lnR>
                      <a:noFill/>
                    </a:lnR>
                    <a:lnT>
                      <a:noFill/>
                    </a:lnT>
                    <a:lnB>
                      <a:noFill/>
                    </a:lnB>
                  </a:tcPr>
                </a:tc>
                <a:tc>
                  <a:txBody>
                    <a:bodyPr/>
                    <a:lstStyle/>
                    <a:p>
                      <a:r>
                        <a:rPr lang="fi-FI" sz="1800"/>
                        <a:t>Vero alarajankohdalla,euroa</a:t>
                      </a:r>
                    </a:p>
                  </a:txBody>
                  <a:tcPr anchor="ctr">
                    <a:lnL>
                      <a:noFill/>
                    </a:lnL>
                    <a:lnR>
                      <a:noFill/>
                    </a:lnR>
                    <a:lnT>
                      <a:noFill/>
                    </a:lnT>
                    <a:lnB>
                      <a:noFill/>
                    </a:lnB>
                  </a:tcPr>
                </a:tc>
                <a:tc>
                  <a:txBody>
                    <a:bodyPr/>
                    <a:lstStyle/>
                    <a:p>
                      <a:r>
                        <a:rPr lang="fi-FI" sz="1800"/>
                        <a:t>Vero alarajan ylittävästätulon osasta,%</a:t>
                      </a:r>
                    </a:p>
                  </a:txBody>
                  <a:tcPr anchor="ctr">
                    <a:lnL>
                      <a:noFill/>
                    </a:lnL>
                    <a:lnR>
                      <a:noFill/>
                    </a:lnR>
                    <a:lnT>
                      <a:noFill/>
                    </a:lnT>
                    <a:lnB>
                      <a:noFill/>
                    </a:lnB>
                  </a:tcPr>
                </a:tc>
                <a:extLst>
                  <a:ext uri="{0D108BD9-81ED-4DB2-BD59-A6C34878D82A}">
                    <a16:rowId xmlns:a16="http://schemas.microsoft.com/office/drawing/2014/main" val="10000"/>
                  </a:ext>
                </a:extLst>
              </a:tr>
              <a:tr h="365760">
                <a:tc>
                  <a:txBody>
                    <a:bodyPr/>
                    <a:lstStyle/>
                    <a:p>
                      <a:r>
                        <a:rPr lang="fi-FI" sz="1800" dirty="0"/>
                        <a:t>17 200—25 700</a:t>
                      </a:r>
                    </a:p>
                  </a:txBody>
                  <a:tcPr anchor="ctr">
                    <a:lnL>
                      <a:noFill/>
                    </a:lnL>
                    <a:lnR>
                      <a:noFill/>
                    </a:lnR>
                    <a:lnT>
                      <a:noFill/>
                    </a:lnT>
                    <a:lnB>
                      <a:noFill/>
                    </a:lnB>
                  </a:tcPr>
                </a:tc>
                <a:tc>
                  <a:txBody>
                    <a:bodyPr/>
                    <a:lstStyle/>
                    <a:p>
                      <a:r>
                        <a:rPr lang="fi-FI" sz="1800"/>
                        <a:t>8,00</a:t>
                      </a:r>
                    </a:p>
                  </a:txBody>
                  <a:tcPr anchor="ctr">
                    <a:lnL>
                      <a:noFill/>
                    </a:lnL>
                    <a:lnR>
                      <a:noFill/>
                    </a:lnR>
                    <a:lnT>
                      <a:noFill/>
                    </a:lnT>
                    <a:lnB>
                      <a:noFill/>
                    </a:lnB>
                  </a:tcPr>
                </a:tc>
                <a:tc>
                  <a:txBody>
                    <a:bodyPr/>
                    <a:lstStyle/>
                    <a:p>
                      <a:r>
                        <a:rPr lang="fi-FI" sz="1800" dirty="0"/>
                        <a:t>6,00</a:t>
                      </a:r>
                    </a:p>
                  </a:txBody>
                  <a:tcPr anchor="ctr">
                    <a:lnL>
                      <a:noFill/>
                    </a:lnL>
                    <a:lnR>
                      <a:noFill/>
                    </a:lnR>
                    <a:lnT>
                      <a:noFill/>
                    </a:lnT>
                    <a:lnB>
                      <a:noFill/>
                    </a:lnB>
                  </a:tcPr>
                </a:tc>
                <a:extLst>
                  <a:ext uri="{0D108BD9-81ED-4DB2-BD59-A6C34878D82A}">
                    <a16:rowId xmlns:a16="http://schemas.microsoft.com/office/drawing/2014/main" val="10001"/>
                  </a:ext>
                </a:extLst>
              </a:tr>
              <a:tr h="365760">
                <a:tc>
                  <a:txBody>
                    <a:bodyPr/>
                    <a:lstStyle/>
                    <a:p>
                      <a:r>
                        <a:rPr lang="fi-FI" sz="1800" dirty="0"/>
                        <a:t>25 700—42 400</a:t>
                      </a:r>
                    </a:p>
                  </a:txBody>
                  <a:tcPr anchor="ctr">
                    <a:lnL>
                      <a:noFill/>
                    </a:lnL>
                    <a:lnR>
                      <a:noFill/>
                    </a:lnR>
                    <a:lnT>
                      <a:noFill/>
                    </a:lnT>
                    <a:lnB>
                      <a:noFill/>
                    </a:lnB>
                  </a:tcPr>
                </a:tc>
                <a:tc>
                  <a:txBody>
                    <a:bodyPr/>
                    <a:lstStyle/>
                    <a:p>
                      <a:r>
                        <a:rPr lang="fi-FI" sz="1800" dirty="0"/>
                        <a:t>518,00</a:t>
                      </a:r>
                    </a:p>
                  </a:txBody>
                  <a:tcPr anchor="ctr">
                    <a:lnL>
                      <a:noFill/>
                    </a:lnL>
                    <a:lnR>
                      <a:noFill/>
                    </a:lnR>
                    <a:lnT>
                      <a:noFill/>
                    </a:lnT>
                    <a:lnB>
                      <a:noFill/>
                    </a:lnB>
                  </a:tcPr>
                </a:tc>
                <a:tc>
                  <a:txBody>
                    <a:bodyPr/>
                    <a:lstStyle/>
                    <a:p>
                      <a:r>
                        <a:rPr lang="fi-FI" sz="1800" dirty="0"/>
                        <a:t>17,25</a:t>
                      </a:r>
                    </a:p>
                  </a:txBody>
                  <a:tcPr anchor="ctr">
                    <a:lnL>
                      <a:noFill/>
                    </a:lnL>
                    <a:lnR>
                      <a:noFill/>
                    </a:lnR>
                    <a:lnT>
                      <a:noFill/>
                    </a:lnT>
                    <a:lnB>
                      <a:noFill/>
                    </a:lnB>
                  </a:tcPr>
                </a:tc>
                <a:extLst>
                  <a:ext uri="{0D108BD9-81ED-4DB2-BD59-A6C34878D82A}">
                    <a16:rowId xmlns:a16="http://schemas.microsoft.com/office/drawing/2014/main" val="10002"/>
                  </a:ext>
                </a:extLst>
              </a:tr>
              <a:tr h="365760">
                <a:tc>
                  <a:txBody>
                    <a:bodyPr/>
                    <a:lstStyle/>
                    <a:p>
                      <a:r>
                        <a:rPr lang="fi-FI" sz="1800" dirty="0"/>
                        <a:t>42 400—74 200</a:t>
                      </a:r>
                    </a:p>
                  </a:txBody>
                  <a:tcPr anchor="ctr">
                    <a:lnL>
                      <a:noFill/>
                    </a:lnL>
                    <a:lnR>
                      <a:noFill/>
                    </a:lnR>
                    <a:lnT>
                      <a:noFill/>
                    </a:lnT>
                    <a:lnB>
                      <a:noFill/>
                    </a:lnB>
                  </a:tcPr>
                </a:tc>
                <a:tc>
                  <a:txBody>
                    <a:bodyPr/>
                    <a:lstStyle/>
                    <a:p>
                      <a:r>
                        <a:rPr lang="fi-FI" sz="1800" dirty="0"/>
                        <a:t>3 398,75</a:t>
                      </a:r>
                    </a:p>
                  </a:txBody>
                  <a:tcPr anchor="ctr">
                    <a:lnL>
                      <a:noFill/>
                    </a:lnL>
                    <a:lnR>
                      <a:noFill/>
                    </a:lnR>
                    <a:lnT>
                      <a:noFill/>
                    </a:lnT>
                    <a:lnB>
                      <a:noFill/>
                    </a:lnB>
                  </a:tcPr>
                </a:tc>
                <a:tc>
                  <a:txBody>
                    <a:bodyPr/>
                    <a:lstStyle/>
                    <a:p>
                      <a:r>
                        <a:rPr lang="fi-FI" sz="1800" dirty="0"/>
                        <a:t>21,25</a:t>
                      </a:r>
                    </a:p>
                  </a:txBody>
                  <a:tcPr anchor="ctr">
                    <a:lnL>
                      <a:noFill/>
                    </a:lnL>
                    <a:lnR>
                      <a:noFill/>
                    </a:lnR>
                    <a:lnT>
                      <a:noFill/>
                    </a:lnT>
                    <a:lnB>
                      <a:noFill/>
                    </a:lnB>
                  </a:tcPr>
                </a:tc>
                <a:extLst>
                  <a:ext uri="{0D108BD9-81ED-4DB2-BD59-A6C34878D82A}">
                    <a16:rowId xmlns:a16="http://schemas.microsoft.com/office/drawing/2014/main" val="10003"/>
                  </a:ext>
                </a:extLst>
              </a:tr>
              <a:tr h="365760">
                <a:tc>
                  <a:txBody>
                    <a:bodyPr/>
                    <a:lstStyle/>
                    <a:p>
                      <a:r>
                        <a:rPr lang="fi-FI" sz="1800" dirty="0"/>
                        <a:t>74 200—</a:t>
                      </a:r>
                    </a:p>
                  </a:txBody>
                  <a:tcPr anchor="ctr">
                    <a:lnL>
                      <a:noFill/>
                    </a:lnL>
                    <a:lnR>
                      <a:noFill/>
                    </a:lnR>
                    <a:lnT>
                      <a:noFill/>
                    </a:lnT>
                    <a:lnB>
                      <a:noFill/>
                    </a:lnB>
                  </a:tcPr>
                </a:tc>
                <a:tc>
                  <a:txBody>
                    <a:bodyPr/>
                    <a:lstStyle/>
                    <a:p>
                      <a:r>
                        <a:rPr lang="fi-FI" sz="1800" dirty="0"/>
                        <a:t>10 156,00</a:t>
                      </a:r>
                    </a:p>
                  </a:txBody>
                  <a:tcPr anchor="ctr">
                    <a:lnL>
                      <a:noFill/>
                    </a:lnL>
                    <a:lnR>
                      <a:noFill/>
                    </a:lnR>
                    <a:lnT>
                      <a:noFill/>
                    </a:lnT>
                    <a:lnB>
                      <a:noFill/>
                    </a:lnB>
                  </a:tcPr>
                </a:tc>
                <a:tc>
                  <a:txBody>
                    <a:bodyPr/>
                    <a:lstStyle/>
                    <a:p>
                      <a:r>
                        <a:rPr lang="fi-FI" sz="1800" dirty="0"/>
                        <a:t>31,25</a:t>
                      </a: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8" name="Rectangle 2"/>
          <p:cNvSpPr txBox="1">
            <a:spLocks/>
          </p:cNvSpPr>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a:lstStyle>
          <a:p>
            <a:r>
              <a:rPr lang="fi-FI" dirty="0">
                <a:solidFill>
                  <a:srgbClr val="FF0000"/>
                </a:solidFill>
              </a:rPr>
              <a:t>Valtion tuloveroasteikko 2018</a:t>
            </a:r>
          </a:p>
        </p:txBody>
      </p:sp>
    </p:spTree>
    <p:extLst>
      <p:ext uri="{BB962C8B-B14F-4D97-AF65-F5344CB8AC3E}">
        <p14:creationId xmlns:p14="http://schemas.microsoft.com/office/powerpoint/2010/main" val="183768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n paikkamerkki 1"/>
          <p:cNvSpPr>
            <a:spLocks noGrp="1"/>
          </p:cNvSpPr>
          <p:nvPr>
            <p:ph type="body" sz="quarter" idx="13"/>
          </p:nvPr>
        </p:nvSpPr>
        <p:spPr/>
        <p:txBody>
          <a:bodyPr/>
          <a:lstStyle/>
          <a:p>
            <a:endParaRPr lang="fi-FI"/>
          </a:p>
        </p:txBody>
      </p:sp>
      <p:sp>
        <p:nvSpPr>
          <p:cNvPr id="3" name="Tekstin paikkamerkki 2"/>
          <p:cNvSpPr>
            <a:spLocks noGrp="1"/>
          </p:cNvSpPr>
          <p:nvPr>
            <p:ph type="body" sz="quarter" idx="14"/>
          </p:nvPr>
        </p:nvSpPr>
        <p:spPr/>
        <p:txBody>
          <a:bodyPr/>
          <a:lstStyle/>
          <a:p>
            <a:endParaRPr lang="fi-FI"/>
          </a:p>
        </p:txBody>
      </p:sp>
      <p:sp>
        <p:nvSpPr>
          <p:cNvPr id="4" name="Päivämäärän paikkamerkki 3"/>
          <p:cNvSpPr>
            <a:spLocks noGrp="1"/>
          </p:cNvSpPr>
          <p:nvPr>
            <p:ph type="dt" sz="half" idx="15"/>
          </p:nvPr>
        </p:nvSpPr>
        <p:spPr/>
        <p:txBody>
          <a:bodyPr/>
          <a:lstStyle/>
          <a:p>
            <a:pPr>
              <a:defRPr/>
            </a:pPr>
            <a:endParaRPr lang="en-US"/>
          </a:p>
        </p:txBody>
      </p:sp>
      <p:sp>
        <p:nvSpPr>
          <p:cNvPr id="5" name="Alatunnisteen paikkamerkki 4"/>
          <p:cNvSpPr>
            <a:spLocks noGrp="1"/>
          </p:cNvSpPr>
          <p:nvPr>
            <p:ph type="ftr" sz="quarter" idx="16"/>
          </p:nvPr>
        </p:nvSpPr>
        <p:spPr/>
        <p:txBody>
          <a:bodyPr/>
          <a:lstStyle/>
          <a:p>
            <a:pPr>
              <a:defRPr/>
            </a:pPr>
            <a:endParaRPr lang="en-US"/>
          </a:p>
        </p:txBody>
      </p:sp>
      <p:sp>
        <p:nvSpPr>
          <p:cNvPr id="6" name="Dian numeron paikkamerkki 5"/>
          <p:cNvSpPr>
            <a:spLocks noGrp="1"/>
          </p:cNvSpPr>
          <p:nvPr>
            <p:ph type="sldNum" sz="quarter" idx="17"/>
          </p:nvPr>
        </p:nvSpPr>
        <p:spPr/>
        <p:txBody>
          <a:bodyPr/>
          <a:lstStyle/>
          <a:p>
            <a:pPr>
              <a:defRPr/>
            </a:pPr>
            <a:fld id="{869CEDF6-6A06-436F-80E6-00F6312E002D}" type="slidenum">
              <a:rPr lang="en-US" smtClean="0"/>
              <a:pPr>
                <a:defRPr/>
              </a:pPr>
              <a:t>8</a:t>
            </a:fld>
            <a:endParaRPr lang="en-US"/>
          </a:p>
        </p:txBody>
      </p:sp>
      <p:graphicFrame>
        <p:nvGraphicFramePr>
          <p:cNvPr id="9" name="Taulukko 8"/>
          <p:cNvGraphicFramePr>
            <a:graphicFrameLocks noGrp="1"/>
          </p:cNvGraphicFramePr>
          <p:nvPr>
            <p:extLst>
              <p:ext uri="{D42A27DB-BD31-4B8C-83A1-F6EECF244321}">
                <p14:modId xmlns:p14="http://schemas.microsoft.com/office/powerpoint/2010/main" val="1575926706"/>
              </p:ext>
            </p:extLst>
          </p:nvPr>
        </p:nvGraphicFramePr>
        <p:xfrm>
          <a:off x="251520" y="1412776"/>
          <a:ext cx="8784975" cy="2377440"/>
        </p:xfrm>
        <a:graphic>
          <a:graphicData uri="http://schemas.openxmlformats.org/drawingml/2006/table">
            <a:tbl>
              <a:tblPr/>
              <a:tblGrid>
                <a:gridCol w="2928325">
                  <a:extLst>
                    <a:ext uri="{9D8B030D-6E8A-4147-A177-3AD203B41FA5}">
                      <a16:colId xmlns:a16="http://schemas.microsoft.com/office/drawing/2014/main" val="20000"/>
                    </a:ext>
                  </a:extLst>
                </a:gridCol>
                <a:gridCol w="2928325">
                  <a:extLst>
                    <a:ext uri="{9D8B030D-6E8A-4147-A177-3AD203B41FA5}">
                      <a16:colId xmlns:a16="http://schemas.microsoft.com/office/drawing/2014/main" val="20001"/>
                    </a:ext>
                  </a:extLst>
                </a:gridCol>
                <a:gridCol w="2928325">
                  <a:extLst>
                    <a:ext uri="{9D8B030D-6E8A-4147-A177-3AD203B41FA5}">
                      <a16:colId xmlns:a16="http://schemas.microsoft.com/office/drawing/2014/main" val="20002"/>
                    </a:ext>
                  </a:extLst>
                </a:gridCol>
              </a:tblGrid>
              <a:tr h="914400">
                <a:tc>
                  <a:txBody>
                    <a:bodyPr/>
                    <a:lstStyle/>
                    <a:p>
                      <a:r>
                        <a:rPr lang="fi-FI" sz="1800"/>
                        <a:t>Verotettavaansiotulo,euroa</a:t>
                      </a:r>
                    </a:p>
                  </a:txBody>
                  <a:tcPr anchor="ctr">
                    <a:lnL>
                      <a:noFill/>
                    </a:lnL>
                    <a:lnR>
                      <a:noFill/>
                    </a:lnR>
                    <a:lnT>
                      <a:noFill/>
                    </a:lnT>
                    <a:lnB>
                      <a:noFill/>
                    </a:lnB>
                  </a:tcPr>
                </a:tc>
                <a:tc>
                  <a:txBody>
                    <a:bodyPr/>
                    <a:lstStyle/>
                    <a:p>
                      <a:r>
                        <a:rPr lang="fi-FI" sz="1800"/>
                        <a:t>Vero alarajankohdalla,euroa</a:t>
                      </a:r>
                    </a:p>
                  </a:txBody>
                  <a:tcPr anchor="ctr">
                    <a:lnL>
                      <a:noFill/>
                    </a:lnL>
                    <a:lnR>
                      <a:noFill/>
                    </a:lnR>
                    <a:lnT>
                      <a:noFill/>
                    </a:lnT>
                    <a:lnB>
                      <a:noFill/>
                    </a:lnB>
                  </a:tcPr>
                </a:tc>
                <a:tc>
                  <a:txBody>
                    <a:bodyPr/>
                    <a:lstStyle/>
                    <a:p>
                      <a:r>
                        <a:rPr lang="fi-FI" sz="1800"/>
                        <a:t>Vero alarajan ylittävästätulon osasta,%</a:t>
                      </a:r>
                    </a:p>
                  </a:txBody>
                  <a:tcPr anchor="ctr">
                    <a:lnL>
                      <a:noFill/>
                    </a:lnL>
                    <a:lnR>
                      <a:noFill/>
                    </a:lnR>
                    <a:lnT>
                      <a:noFill/>
                    </a:lnT>
                    <a:lnB>
                      <a:noFill/>
                    </a:lnB>
                  </a:tcPr>
                </a:tc>
                <a:extLst>
                  <a:ext uri="{0D108BD9-81ED-4DB2-BD59-A6C34878D82A}">
                    <a16:rowId xmlns:a16="http://schemas.microsoft.com/office/drawing/2014/main" val="10000"/>
                  </a:ext>
                </a:extLst>
              </a:tr>
              <a:tr h="365760">
                <a:tc>
                  <a:txBody>
                    <a:bodyPr/>
                    <a:lstStyle/>
                    <a:p>
                      <a:r>
                        <a:rPr lang="fi-FI" sz="1800" dirty="0"/>
                        <a:t>19 200—28 700</a:t>
                      </a:r>
                    </a:p>
                  </a:txBody>
                  <a:tcPr anchor="ctr">
                    <a:lnL>
                      <a:noFill/>
                    </a:lnL>
                    <a:lnR>
                      <a:noFill/>
                    </a:lnR>
                    <a:lnT>
                      <a:noFill/>
                    </a:lnT>
                    <a:lnB>
                      <a:noFill/>
                    </a:lnB>
                  </a:tcPr>
                </a:tc>
                <a:tc>
                  <a:txBody>
                    <a:bodyPr/>
                    <a:lstStyle/>
                    <a:p>
                      <a:r>
                        <a:rPr lang="fi-FI" sz="1800"/>
                        <a:t>8,00</a:t>
                      </a:r>
                    </a:p>
                  </a:txBody>
                  <a:tcPr anchor="ctr">
                    <a:lnL>
                      <a:noFill/>
                    </a:lnL>
                    <a:lnR>
                      <a:noFill/>
                    </a:lnR>
                    <a:lnT>
                      <a:noFill/>
                    </a:lnT>
                    <a:lnB>
                      <a:noFill/>
                    </a:lnB>
                  </a:tcPr>
                </a:tc>
                <a:tc>
                  <a:txBody>
                    <a:bodyPr/>
                    <a:lstStyle/>
                    <a:p>
                      <a:r>
                        <a:rPr lang="fi-FI" sz="1800" dirty="0"/>
                        <a:t>6,00</a:t>
                      </a:r>
                    </a:p>
                  </a:txBody>
                  <a:tcPr anchor="ctr">
                    <a:lnL>
                      <a:noFill/>
                    </a:lnL>
                    <a:lnR>
                      <a:noFill/>
                    </a:lnR>
                    <a:lnT>
                      <a:noFill/>
                    </a:lnT>
                    <a:lnB>
                      <a:noFill/>
                    </a:lnB>
                  </a:tcPr>
                </a:tc>
                <a:extLst>
                  <a:ext uri="{0D108BD9-81ED-4DB2-BD59-A6C34878D82A}">
                    <a16:rowId xmlns:a16="http://schemas.microsoft.com/office/drawing/2014/main" val="10001"/>
                  </a:ext>
                </a:extLst>
              </a:tr>
              <a:tr h="365760">
                <a:tc>
                  <a:txBody>
                    <a:bodyPr/>
                    <a:lstStyle/>
                    <a:p>
                      <a:r>
                        <a:rPr lang="fi-FI" sz="1800" dirty="0"/>
                        <a:t>28 700—47 300</a:t>
                      </a:r>
                    </a:p>
                  </a:txBody>
                  <a:tcPr anchor="ctr">
                    <a:lnL>
                      <a:noFill/>
                    </a:lnL>
                    <a:lnR>
                      <a:noFill/>
                    </a:lnR>
                    <a:lnT>
                      <a:noFill/>
                    </a:lnT>
                    <a:lnB>
                      <a:noFill/>
                    </a:lnB>
                  </a:tcPr>
                </a:tc>
                <a:tc>
                  <a:txBody>
                    <a:bodyPr/>
                    <a:lstStyle/>
                    <a:p>
                      <a:r>
                        <a:rPr lang="fi-FI" sz="1800" dirty="0"/>
                        <a:t>578,00</a:t>
                      </a:r>
                    </a:p>
                  </a:txBody>
                  <a:tcPr anchor="ctr">
                    <a:lnL>
                      <a:noFill/>
                    </a:lnL>
                    <a:lnR>
                      <a:noFill/>
                    </a:lnR>
                    <a:lnT>
                      <a:noFill/>
                    </a:lnT>
                    <a:lnB>
                      <a:noFill/>
                    </a:lnB>
                  </a:tcPr>
                </a:tc>
                <a:tc>
                  <a:txBody>
                    <a:bodyPr/>
                    <a:lstStyle/>
                    <a:p>
                      <a:r>
                        <a:rPr lang="fi-FI" sz="1800" dirty="0"/>
                        <a:t>17,25</a:t>
                      </a:r>
                    </a:p>
                  </a:txBody>
                  <a:tcPr anchor="ctr">
                    <a:lnL>
                      <a:noFill/>
                    </a:lnL>
                    <a:lnR>
                      <a:noFill/>
                    </a:lnR>
                    <a:lnT>
                      <a:noFill/>
                    </a:lnT>
                    <a:lnB>
                      <a:noFill/>
                    </a:lnB>
                  </a:tcPr>
                </a:tc>
                <a:extLst>
                  <a:ext uri="{0D108BD9-81ED-4DB2-BD59-A6C34878D82A}">
                    <a16:rowId xmlns:a16="http://schemas.microsoft.com/office/drawing/2014/main" val="10002"/>
                  </a:ext>
                </a:extLst>
              </a:tr>
              <a:tr h="365760">
                <a:tc>
                  <a:txBody>
                    <a:bodyPr/>
                    <a:lstStyle/>
                    <a:p>
                      <a:r>
                        <a:rPr lang="fi-FI" sz="1800" dirty="0"/>
                        <a:t>47 300—82 900</a:t>
                      </a:r>
                    </a:p>
                  </a:txBody>
                  <a:tcPr anchor="ctr">
                    <a:lnL>
                      <a:noFill/>
                    </a:lnL>
                    <a:lnR>
                      <a:noFill/>
                    </a:lnR>
                    <a:lnT>
                      <a:noFill/>
                    </a:lnT>
                    <a:lnB>
                      <a:noFill/>
                    </a:lnB>
                  </a:tcPr>
                </a:tc>
                <a:tc>
                  <a:txBody>
                    <a:bodyPr/>
                    <a:lstStyle/>
                    <a:p>
                      <a:r>
                        <a:rPr lang="fi-FI" sz="1800" dirty="0"/>
                        <a:t>3 786,50</a:t>
                      </a:r>
                    </a:p>
                  </a:txBody>
                  <a:tcPr anchor="ctr">
                    <a:lnL>
                      <a:noFill/>
                    </a:lnL>
                    <a:lnR>
                      <a:noFill/>
                    </a:lnR>
                    <a:lnT>
                      <a:noFill/>
                    </a:lnT>
                    <a:lnB>
                      <a:noFill/>
                    </a:lnB>
                  </a:tcPr>
                </a:tc>
                <a:tc>
                  <a:txBody>
                    <a:bodyPr/>
                    <a:lstStyle/>
                    <a:p>
                      <a:r>
                        <a:rPr lang="fi-FI" sz="1800" dirty="0"/>
                        <a:t>21,25</a:t>
                      </a:r>
                    </a:p>
                  </a:txBody>
                  <a:tcPr anchor="ctr">
                    <a:lnL>
                      <a:noFill/>
                    </a:lnL>
                    <a:lnR>
                      <a:noFill/>
                    </a:lnR>
                    <a:lnT>
                      <a:noFill/>
                    </a:lnT>
                    <a:lnB>
                      <a:noFill/>
                    </a:lnB>
                  </a:tcPr>
                </a:tc>
                <a:extLst>
                  <a:ext uri="{0D108BD9-81ED-4DB2-BD59-A6C34878D82A}">
                    <a16:rowId xmlns:a16="http://schemas.microsoft.com/office/drawing/2014/main" val="10003"/>
                  </a:ext>
                </a:extLst>
              </a:tr>
              <a:tr h="365760">
                <a:tc>
                  <a:txBody>
                    <a:bodyPr/>
                    <a:lstStyle/>
                    <a:p>
                      <a:r>
                        <a:rPr lang="fi-FI" sz="1800" dirty="0"/>
                        <a:t>78 900—</a:t>
                      </a:r>
                    </a:p>
                  </a:txBody>
                  <a:tcPr anchor="ctr">
                    <a:lnL>
                      <a:noFill/>
                    </a:lnL>
                    <a:lnR>
                      <a:noFill/>
                    </a:lnR>
                    <a:lnT>
                      <a:noFill/>
                    </a:lnT>
                    <a:lnB>
                      <a:noFill/>
                    </a:lnB>
                  </a:tcPr>
                </a:tc>
                <a:tc>
                  <a:txBody>
                    <a:bodyPr/>
                    <a:lstStyle/>
                    <a:p>
                      <a:r>
                        <a:rPr lang="fi-FI" sz="1800" dirty="0"/>
                        <a:t>10 156,00</a:t>
                      </a:r>
                    </a:p>
                  </a:txBody>
                  <a:tcPr anchor="ctr">
                    <a:lnL>
                      <a:noFill/>
                    </a:lnL>
                    <a:lnR>
                      <a:noFill/>
                    </a:lnR>
                    <a:lnT>
                      <a:noFill/>
                    </a:lnT>
                    <a:lnB>
                      <a:noFill/>
                    </a:lnB>
                  </a:tcPr>
                </a:tc>
                <a:tc>
                  <a:txBody>
                    <a:bodyPr/>
                    <a:lstStyle/>
                    <a:p>
                      <a:r>
                        <a:rPr lang="fi-FI" sz="1800" dirty="0"/>
                        <a:t>31,25</a:t>
                      </a:r>
                    </a:p>
                  </a:txBody>
                  <a:tcPr anchor="ctr">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8" name="Rectangle 2"/>
          <p:cNvSpPr txBox="1">
            <a:spLocks/>
          </p:cNvSpPr>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a:lstStyle>
          <a:p>
            <a:r>
              <a:rPr lang="fi-FI" dirty="0">
                <a:solidFill>
                  <a:srgbClr val="FF0000"/>
                </a:solidFill>
              </a:rPr>
              <a:t>Valtion tuloveroasteikko 2022</a:t>
            </a:r>
          </a:p>
        </p:txBody>
      </p:sp>
    </p:spTree>
    <p:extLst>
      <p:ext uri="{BB962C8B-B14F-4D97-AF65-F5344CB8AC3E}">
        <p14:creationId xmlns:p14="http://schemas.microsoft.com/office/powerpoint/2010/main" val="10248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p:txBody>
          <a:bodyPr/>
          <a:lstStyle/>
          <a:p>
            <a:r>
              <a:rPr lang="fi-FI" dirty="0">
                <a:solidFill>
                  <a:srgbClr val="FF0000"/>
                </a:solidFill>
              </a:rPr>
              <a:t>Luonnollisten henkilöiden tulolajit</a:t>
            </a:r>
          </a:p>
        </p:txBody>
      </p:sp>
      <p:sp>
        <p:nvSpPr>
          <p:cNvPr id="18434" name="Rectangle 3"/>
          <p:cNvSpPr>
            <a:spLocks noGrp="1"/>
          </p:cNvSpPr>
          <p:nvPr>
            <p:ph type="body" idx="4294967295"/>
          </p:nvPr>
        </p:nvSpPr>
        <p:spPr>
          <a:xfrm>
            <a:off x="1219200" y="1447800"/>
            <a:ext cx="7924800" cy="4572000"/>
          </a:xfrm>
        </p:spPr>
        <p:txBody>
          <a:bodyPr/>
          <a:lstStyle/>
          <a:p>
            <a:r>
              <a:rPr lang="fi-FI" dirty="0"/>
              <a:t>pääomatulojen ”progressio”</a:t>
            </a:r>
          </a:p>
          <a:p>
            <a:pPr lvl="1"/>
            <a:r>
              <a:rPr lang="fi-FI" dirty="0"/>
              <a:t>Vain yksi raja 30.000 € (rajalla 30 % ja ylittävästä 34 % (vuodesta 2016 alkaen </a:t>
            </a:r>
          </a:p>
          <a:p>
            <a:pPr lvl="2"/>
            <a:r>
              <a:rPr lang="fi-FI" dirty="0"/>
              <a:t>Vuonna 2015 ylittävästä 33 %, </a:t>
            </a:r>
          </a:p>
          <a:p>
            <a:pPr lvl="2"/>
            <a:r>
              <a:rPr lang="fi-FI" dirty="0"/>
              <a:t>vuonna 2014 raja  oli 40.000 € ja ylittävästä 32 % </a:t>
            </a:r>
          </a:p>
          <a:p>
            <a:pPr lvl="2"/>
            <a:r>
              <a:rPr lang="fi-FI" dirty="0"/>
              <a:t>vuosina 2012-2013 raja 50.000 € ja ylittävästä 32 %</a:t>
            </a:r>
          </a:p>
          <a:p>
            <a:r>
              <a:rPr lang="fi-FI" dirty="0"/>
              <a:t>laki määrittelee ensin pääomatulot ja muu tulo on ansiotuloa</a:t>
            </a:r>
          </a:p>
        </p:txBody>
      </p:sp>
    </p:spTree>
    <p:extLst>
      <p:ext uri="{BB962C8B-B14F-4D97-AF65-F5344CB8AC3E}">
        <p14:creationId xmlns:p14="http://schemas.microsoft.com/office/powerpoint/2010/main" val="4258572395"/>
      </p:ext>
    </p:extLst>
  </p:cSld>
  <p:clrMapOvr>
    <a:masterClrMapping/>
  </p:clrMapOvr>
</p:sld>
</file>

<file path=ppt/theme/theme1.xml><?xml version="1.0" encoding="utf-8"?>
<a:theme xmlns:a="http://schemas.openxmlformats.org/drawingml/2006/main" name="aalto_economics">
  <a:themeElements>
    <a:clrScheme name="Custom 1">
      <a:dk1>
        <a:sysClr val="windowText" lastClr="000000"/>
      </a:dk1>
      <a:lt1>
        <a:sysClr val="window" lastClr="FFFFFF"/>
      </a:lt1>
      <a:dk2>
        <a:srgbClr val="1F497D"/>
      </a:dk2>
      <a:lt2>
        <a:srgbClr val="928B81"/>
      </a:lt2>
      <a:accent1>
        <a:srgbClr val="009B3A"/>
      </a:accent1>
      <a:accent2>
        <a:srgbClr val="FF7900"/>
      </a:accent2>
      <a:accent3>
        <a:srgbClr val="0065BD"/>
      </a:accent3>
      <a:accent4>
        <a:srgbClr val="ED2939"/>
      </a:accent4>
      <a:accent5>
        <a:srgbClr val="FECB00"/>
      </a:accent5>
      <a:accent6>
        <a:srgbClr val="6639B7"/>
      </a:accent6>
      <a:hlink>
        <a:srgbClr val="0065BD"/>
      </a:hlink>
      <a:folHlink>
        <a:srgbClr val="ED2939"/>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uoloverotuksen rakenne ja verovelvollisuus 2021" id="{A427A2BB-7E62-6649-9732-31E2895F1DA0}" vid="{9F8A0555-A5FC-7449-B094-695DB0258E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aalto_economics</Template>
  <TotalTime>15</TotalTime>
  <Words>1577</Words>
  <Application>Microsoft Macintosh PowerPoint</Application>
  <PresentationFormat>Näytössä katseltava diaesitys (4:3)</PresentationFormat>
  <Paragraphs>473</Paragraphs>
  <Slides>52</Slides>
  <Notes>1</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52</vt:i4>
      </vt:variant>
    </vt:vector>
  </HeadingPairs>
  <TitlesOfParts>
    <vt:vector size="58" baseType="lpstr">
      <vt:lpstr>Arial</vt:lpstr>
      <vt:lpstr>Calibri</vt:lpstr>
      <vt:lpstr>Georgia</vt:lpstr>
      <vt:lpstr>Optima</vt:lpstr>
      <vt:lpstr>Symbol</vt:lpstr>
      <vt:lpstr>aalto_economics</vt:lpstr>
      <vt:lpstr>Verotuksen perusteet – tuloverotuksen rakenne ja verovelvollisuus</vt:lpstr>
      <vt:lpstr>Verovelvollisuus ≠ laskentayksikkö</vt:lpstr>
      <vt:lpstr>Puolisot</vt:lpstr>
      <vt:lpstr>Tulot</vt:lpstr>
      <vt:lpstr>Luonnollisten henkilöiden tulolajit</vt:lpstr>
      <vt:lpstr>PowerPoint-esitys</vt:lpstr>
      <vt:lpstr>PowerPoint-esitys</vt:lpstr>
      <vt:lpstr>PowerPoint-esitys</vt:lpstr>
      <vt:lpstr>Luonnollisten henkilöiden tulolajit</vt:lpstr>
      <vt:lpstr>Esimerkkejä ansiotulon verotuksesta eri tulotasoilla 2017 </vt:lpstr>
      <vt:lpstr>Esimerkkejä ansiotulon verotuksesta eri tulotasoilla 2018 </vt:lpstr>
      <vt:lpstr>Esimerkkejä ansiotulon verotuksesta eri tulotasoilla 2022 </vt:lpstr>
      <vt:lpstr>Verotason muodostuminen (v. 2015 taso) </vt:lpstr>
      <vt:lpstr>PowerPoint-esitys</vt:lpstr>
      <vt:lpstr>PowerPoint-esitys</vt:lpstr>
      <vt:lpstr>PowerPoint-esitys</vt:lpstr>
      <vt:lpstr>PowerPoint-esitys</vt:lpstr>
      <vt:lpstr>PowerPoint-esitys</vt:lpstr>
      <vt:lpstr>Tulon laskenta</vt:lpstr>
      <vt:lpstr>Tulolähteet</vt:lpstr>
      <vt:lpstr>Tulolähteet ja tulolajit</vt:lpstr>
      <vt:lpstr>Henkilökohtainen tulo</vt:lpstr>
      <vt:lpstr>Henkilökohtainen tulo</vt:lpstr>
      <vt:lpstr>Esimerkki 1</vt:lpstr>
      <vt:lpstr>PowerPoint-esitys</vt:lpstr>
      <vt:lpstr>Esimerkki 2</vt:lpstr>
      <vt:lpstr>PowerPoint-esitys</vt:lpstr>
      <vt:lpstr>Henkilökohtainen tulo</vt:lpstr>
      <vt:lpstr>Henkilökohtainen tulo</vt:lpstr>
      <vt:lpstr>PowerPoint-esitys</vt:lpstr>
      <vt:lpstr>PowerPoint-esitys</vt:lpstr>
      <vt:lpstr>PowerPoint-esitys</vt:lpstr>
      <vt:lpstr>PowerPoint-esitys</vt:lpstr>
      <vt:lpstr>Henkilökohtainen tulo</vt:lpstr>
      <vt:lpstr>Yritystulo ja erityisesti osinkotulo</vt:lpstr>
      <vt:lpstr>Ansiotulo</vt:lpstr>
      <vt:lpstr>Verovapaat tulot ja korvaukset</vt:lpstr>
      <vt:lpstr>Verovapaat henkilökuntaedut </vt:lpstr>
      <vt:lpstr>Vähennykset verotuksessa (tulosta &gt;&lt; verosta)</vt:lpstr>
      <vt:lpstr>Vähennykset verotuksessa (tulosta &gt;&lt; verosta)</vt:lpstr>
      <vt:lpstr>Vähennyksiä verotuksessa (tulosta &gt;&lt; verosta)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Verotuksen perusteet – tuloverotuksen rakenne ja verovelvollisuus</dc:title>
  <dc:creator>Ilkka Lahti</dc:creator>
  <cp:lastModifiedBy>Ilkka Lahti</cp:lastModifiedBy>
  <cp:revision>1</cp:revision>
  <dcterms:created xsi:type="dcterms:W3CDTF">2022-06-01T09:40:17Z</dcterms:created>
  <dcterms:modified xsi:type="dcterms:W3CDTF">2022-06-01T09:55:47Z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