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16" r:id="rId2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htinen Eeva" initials="LE" lastIdx="5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B8"/>
    <a:srgbClr val="FFFFFF"/>
    <a:srgbClr val="EF363B"/>
    <a:srgbClr val="00965E"/>
    <a:srgbClr val="EE353B"/>
    <a:srgbClr val="FF0000"/>
    <a:srgbClr val="FFC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53" autoAdjust="0"/>
    <p:restoredTop sz="96024" autoAdjust="0"/>
  </p:normalViewPr>
  <p:slideViewPr>
    <p:cSldViewPr snapToGrid="0" snapToObjects="1">
      <p:cViewPr varScale="1">
        <p:scale>
          <a:sx n="150" d="100"/>
          <a:sy n="150" d="100"/>
        </p:scale>
        <p:origin x="688" y="1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93" d="100"/>
          <a:sy n="93" d="100"/>
        </p:scale>
        <p:origin x="402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CC29D-C729-694F-A788-B5007BCA57F6}" type="datetimeFigureOut">
              <a:rPr lang="en-US" smtClean="0"/>
              <a:t>4/28/22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0BB66-2831-4C42-9675-9DAB39629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043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AAFD53-F29D-C94E-BF8B-0D8B7431C954}" type="datetimeFigureOut">
              <a:rPr lang="en-US" smtClean="0"/>
              <a:t>4/28/22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164E42-DED0-9246-9B1B-B67105F62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39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hyperlink" Target="https://twitter.com/aaltobiz" TargetMode="External"/><Relationship Id="rId13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hyperlink" Target="https://www.aalto.fi/snapchat/" TargetMode="External"/><Relationship Id="rId2" Type="http://schemas.openxmlformats.org/officeDocument/2006/relationships/hyperlink" Target="http://biz.aalto.fi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www.instagram.com/aaltobiz" TargetMode="External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5" Type="http://schemas.openxmlformats.org/officeDocument/2006/relationships/image" Target="../media/image9.png"/><Relationship Id="rId10" Type="http://schemas.openxmlformats.org/officeDocument/2006/relationships/hyperlink" Target="https://www.youtube.com/user/aaltouniversity" TargetMode="External"/><Relationship Id="rId4" Type="http://schemas.openxmlformats.org/officeDocument/2006/relationships/hyperlink" Target="https://www.facebook.com/aaltobiz" TargetMode="External"/><Relationship Id="rId9" Type="http://schemas.openxmlformats.org/officeDocument/2006/relationships/image" Target="../media/image6.png"/><Relationship Id="rId14" Type="http://schemas.openxmlformats.org/officeDocument/2006/relationships/hyperlink" Target="https://www.linkedin.com/school/aalto-university/" TargetMode="Externa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 Hea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noProof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431800" y="1638135"/>
            <a:ext cx="7948556" cy="663264"/>
          </a:xfrm>
          <a:prstGeom prst="rect">
            <a:avLst/>
          </a:prstGeom>
        </p:spPr>
        <p:txBody>
          <a:bodyPr lIns="0" rIns="0" anchor="b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31800" y="2571750"/>
            <a:ext cx="7998597" cy="501388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buNone/>
              <a:defRPr sz="2800" b="1" i="0" baseline="0">
                <a:solidFill>
                  <a:schemeClr val="tx1"/>
                </a:solidFill>
                <a:latin typeface="arial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No Image - Sub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2" hasCustomPrompt="1"/>
          </p:nvPr>
        </p:nvSpPr>
        <p:spPr>
          <a:xfrm>
            <a:off x="5966372" y="4215388"/>
            <a:ext cx="2464025" cy="2944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50" b="1" i="0" baseline="0">
                <a:solidFill>
                  <a:schemeClr val="tx1"/>
                </a:solidFill>
                <a:latin typeface="arial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Name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3" hasCustomPrompt="1"/>
          </p:nvPr>
        </p:nvSpPr>
        <p:spPr>
          <a:xfrm>
            <a:off x="5966372" y="4509807"/>
            <a:ext cx="2464025" cy="2944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50" b="1" i="0" baseline="0">
                <a:solidFill>
                  <a:schemeClr val="tx1"/>
                </a:solidFill>
                <a:latin typeface="arial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Date</a:t>
            </a:r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09954DB0-CD15-479C-AFFB-20914C5C91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3501900"/>
            <a:ext cx="1850304" cy="1641600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958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. Process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94503" y="27708"/>
            <a:ext cx="8489928" cy="99589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Body slide title</a:t>
            </a:r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17A6B884-331F-40FA-8908-119224136FDB}"/>
              </a:ext>
            </a:extLst>
          </p:cNvPr>
          <p:cNvSpPr>
            <a:spLocks noGrp="1"/>
          </p:cNvSpPr>
          <p:nvPr>
            <p:ph type="dt" sz="half" idx="2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dd.mm.yyyy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A749CABA-9FF3-45EA-9953-7B719CB699D9}"/>
              </a:ext>
            </a:extLst>
          </p:cNvPr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Your text here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F271C0B-E7D3-474B-A483-3CBA7656076F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96CBC861-03F0-400F-8E2A-500431955E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288394"/>
            <a:ext cx="1991440" cy="856800"/>
          </a:xfrm>
          <a:prstGeom prst="rect">
            <a:avLst/>
          </a:prstGeom>
        </p:spPr>
      </p:pic>
      <p:sp>
        <p:nvSpPr>
          <p:cNvPr id="19" name="Text Placeholder 5">
            <a:extLst>
              <a:ext uri="{FF2B5EF4-FFF2-40B4-BE49-F238E27FC236}">
                <a16:creationId xmlns:a16="http://schemas.microsoft.com/office/drawing/2014/main" id="{0CD30196-688A-4A13-B795-86CB97F91D9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90831" y="2440262"/>
            <a:ext cx="1539000" cy="1980000"/>
          </a:xfrm>
          <a:prstGeom prst="rect">
            <a:avLst/>
          </a:prstGeom>
        </p:spPr>
        <p:txBody>
          <a:bodyPr lIns="0" tIns="0" rIns="0" bIns="0"/>
          <a:lstStyle>
            <a:lvl1pPr marL="81000" indent="-81000" algn="l" defTabSz="514436" rtl="0" eaLnBrk="1" latinLnBrk="0" hangingPunct="1">
              <a:lnSpc>
                <a:spcPct val="100000"/>
              </a:lnSpc>
              <a:buFont typeface="Arial" charset="0"/>
              <a:buChar char="•"/>
              <a:defRPr sz="1400" b="1">
                <a:solidFill>
                  <a:schemeClr val="bg1"/>
                </a:solidFill>
              </a:defRPr>
            </a:lvl1pPr>
            <a:lvl2pPr marL="0" indent="0">
              <a:lnSpc>
                <a:spcPts val="1500"/>
              </a:lnSpc>
              <a:buNone/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  <a:lvl3pPr>
              <a:buClr>
                <a:schemeClr val="bg1"/>
              </a:buClr>
              <a:defRPr sz="788">
                <a:solidFill>
                  <a:schemeClr val="bg1"/>
                </a:solidFill>
              </a:defRPr>
            </a:lvl3pPr>
          </a:lstStyle>
          <a:p>
            <a:pPr marL="81000" lvl="0" indent="-81000" algn="l" defTabSz="514436" rtl="0" eaLnBrk="1" latinLnBrk="0" hangingPunct="1">
              <a:lnSpc>
                <a:spcPts val="975"/>
              </a:lnSpc>
              <a:buFont typeface="Arial" charset="0"/>
              <a:buChar char="•"/>
            </a:pPr>
            <a:r>
              <a:rPr lang="en-GB" noProof="1"/>
              <a:t>Add text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7BB029E0-B8CA-4313-A5E2-B76B123D4B4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030003" y="2440262"/>
            <a:ext cx="1539000" cy="1980000"/>
          </a:xfrm>
          <a:prstGeom prst="rect">
            <a:avLst/>
          </a:prstGeom>
        </p:spPr>
        <p:txBody>
          <a:bodyPr lIns="0" tIns="0" rIns="0" bIns="0"/>
          <a:lstStyle>
            <a:lvl1pPr marL="81000" marR="0" indent="-81000" algn="l" defTabSz="514436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400" b="1">
                <a:solidFill>
                  <a:schemeClr val="bg1"/>
                </a:solidFill>
              </a:defRPr>
            </a:lvl1pPr>
            <a:lvl2pPr marL="128588" indent="-128588">
              <a:lnSpc>
                <a:spcPts val="1600"/>
              </a:lnSpc>
              <a:buClr>
                <a:schemeClr val="bg1"/>
              </a:buClr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</a:lstStyle>
          <a:p>
            <a:pPr marL="81000" marR="0" lvl="0" indent="-81000" algn="l" defTabSz="514436" rtl="0" eaLnBrk="1" fontAlgn="auto" latinLnBrk="0" hangingPunct="1">
              <a:lnSpc>
                <a:spcPts val="975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GB" noProof="1"/>
              <a:t>Add text</a:t>
            </a:r>
          </a:p>
          <a:p>
            <a:pPr marL="81000" lvl="0" indent="-81000" algn="l" defTabSz="514436" rtl="0" eaLnBrk="1" latinLnBrk="0" hangingPunct="1">
              <a:lnSpc>
                <a:spcPts val="975"/>
              </a:lnSpc>
              <a:buFont typeface="Arial" charset="0"/>
              <a:buChar char="•"/>
            </a:pPr>
            <a:endParaRPr lang="en-GB" noProof="1"/>
          </a:p>
        </p:txBody>
      </p:sp>
      <p:sp>
        <p:nvSpPr>
          <p:cNvPr id="21" name="Text Placeholder 23">
            <a:extLst>
              <a:ext uri="{FF2B5EF4-FFF2-40B4-BE49-F238E27FC236}">
                <a16:creationId xmlns:a16="http://schemas.microsoft.com/office/drawing/2014/main" id="{8E1D5A5A-6EC4-429D-8903-8B585A05164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2331" y="1202897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tx2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en-GB" noProof="1"/>
              <a:t>2014</a:t>
            </a:r>
          </a:p>
        </p:txBody>
      </p:sp>
      <p:sp>
        <p:nvSpPr>
          <p:cNvPr id="25" name="Text Placeholder 23">
            <a:extLst>
              <a:ext uri="{FF2B5EF4-FFF2-40B4-BE49-F238E27FC236}">
                <a16:creationId xmlns:a16="http://schemas.microsoft.com/office/drawing/2014/main" id="{61A079E9-1E77-49C6-B99C-B0FADB9417E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41503" y="1202897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tx2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en-GB" noProof="1"/>
              <a:t>2015</a:t>
            </a:r>
          </a:p>
        </p:txBody>
      </p:sp>
      <p:sp>
        <p:nvSpPr>
          <p:cNvPr id="30" name="Text Placeholder 23">
            <a:extLst>
              <a:ext uri="{FF2B5EF4-FFF2-40B4-BE49-F238E27FC236}">
                <a16:creationId xmlns:a16="http://schemas.microsoft.com/office/drawing/2014/main" id="{178619C4-AF8E-430B-93EA-DE240ED3D15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980675" y="1202897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tx2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en-GB" noProof="1"/>
              <a:t>2016</a:t>
            </a:r>
          </a:p>
        </p:txBody>
      </p:sp>
      <p:sp>
        <p:nvSpPr>
          <p:cNvPr id="31" name="Text Placeholder 23">
            <a:extLst>
              <a:ext uri="{FF2B5EF4-FFF2-40B4-BE49-F238E27FC236}">
                <a16:creationId xmlns:a16="http://schemas.microsoft.com/office/drawing/2014/main" id="{94F816EB-6077-445A-ADDC-F2D87F59F95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19847" y="1202897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tx2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en-GB" noProof="1"/>
              <a:t>2017</a:t>
            </a:r>
          </a:p>
        </p:txBody>
      </p:sp>
      <p:sp>
        <p:nvSpPr>
          <p:cNvPr id="32" name="Text Placeholder 23">
            <a:extLst>
              <a:ext uri="{FF2B5EF4-FFF2-40B4-BE49-F238E27FC236}">
                <a16:creationId xmlns:a16="http://schemas.microsoft.com/office/drawing/2014/main" id="{11ACF50A-566E-43FC-B378-B4C409FAAC8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459018" y="1202897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tx2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en-GB" noProof="1"/>
              <a:t>2018</a:t>
            </a:r>
          </a:p>
        </p:txBody>
      </p:sp>
      <p:sp>
        <p:nvSpPr>
          <p:cNvPr id="33" name="Text Placeholder 5">
            <a:extLst>
              <a:ext uri="{FF2B5EF4-FFF2-40B4-BE49-F238E27FC236}">
                <a16:creationId xmlns:a16="http://schemas.microsoft.com/office/drawing/2014/main" id="{B81E2B16-37A1-4E1B-A15A-2AFBF19EB9A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769175" y="2440262"/>
            <a:ext cx="1539000" cy="1980000"/>
          </a:xfrm>
          <a:prstGeom prst="rect">
            <a:avLst/>
          </a:prstGeom>
        </p:spPr>
        <p:txBody>
          <a:bodyPr lIns="0" tIns="0" rIns="0" bIns="0"/>
          <a:lstStyle>
            <a:lvl1pPr marL="81000" marR="0" indent="-81000" algn="l" defTabSz="514436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400" b="1">
                <a:solidFill>
                  <a:schemeClr val="bg1"/>
                </a:solidFill>
              </a:defRPr>
            </a:lvl1pPr>
            <a:lvl2pPr marL="128588" indent="-128588">
              <a:lnSpc>
                <a:spcPts val="1600"/>
              </a:lnSpc>
              <a:buClr>
                <a:schemeClr val="bg1"/>
              </a:buClr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</a:lstStyle>
          <a:p>
            <a:pPr marL="81000" marR="0" lvl="0" indent="-81000" algn="l" defTabSz="514436" rtl="0" eaLnBrk="1" fontAlgn="auto" latinLnBrk="0" hangingPunct="1">
              <a:lnSpc>
                <a:spcPts val="975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GB" noProof="1"/>
              <a:t>Add text</a:t>
            </a:r>
          </a:p>
          <a:p>
            <a:pPr marL="81000" lvl="0" indent="-81000" algn="l" defTabSz="514436" rtl="0" eaLnBrk="1" latinLnBrk="0" hangingPunct="1">
              <a:lnSpc>
                <a:spcPts val="975"/>
              </a:lnSpc>
              <a:buFont typeface="Arial" charset="0"/>
              <a:buChar char="•"/>
            </a:pPr>
            <a:endParaRPr lang="en-GB" noProof="1"/>
          </a:p>
        </p:txBody>
      </p:sp>
      <p:sp>
        <p:nvSpPr>
          <p:cNvPr id="34" name="Text Placeholder 5">
            <a:extLst>
              <a:ext uri="{FF2B5EF4-FFF2-40B4-BE49-F238E27FC236}">
                <a16:creationId xmlns:a16="http://schemas.microsoft.com/office/drawing/2014/main" id="{CF8CF593-B534-407C-B2EA-E4AF9450B54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508347" y="2440262"/>
            <a:ext cx="1539000" cy="1980000"/>
          </a:xfrm>
          <a:prstGeom prst="rect">
            <a:avLst/>
          </a:prstGeom>
        </p:spPr>
        <p:txBody>
          <a:bodyPr lIns="0" tIns="0" rIns="0" bIns="0"/>
          <a:lstStyle>
            <a:lvl1pPr marL="81000" marR="0" indent="-81000" algn="l" defTabSz="514436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400" b="1">
                <a:solidFill>
                  <a:schemeClr val="bg1"/>
                </a:solidFill>
              </a:defRPr>
            </a:lvl1pPr>
            <a:lvl2pPr marL="128588" indent="-128588">
              <a:lnSpc>
                <a:spcPts val="1600"/>
              </a:lnSpc>
              <a:buClr>
                <a:schemeClr val="bg1"/>
              </a:buClr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</a:lstStyle>
          <a:p>
            <a:pPr marL="81000" marR="0" lvl="0" indent="-81000" algn="l" defTabSz="514436" rtl="0" eaLnBrk="1" fontAlgn="auto" latinLnBrk="0" hangingPunct="1">
              <a:lnSpc>
                <a:spcPts val="975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GB" noProof="1"/>
              <a:t>Add text</a:t>
            </a:r>
          </a:p>
          <a:p>
            <a:pPr marL="81000" lvl="0" indent="-81000" algn="l" defTabSz="514436" rtl="0" eaLnBrk="1" latinLnBrk="0" hangingPunct="1">
              <a:lnSpc>
                <a:spcPts val="975"/>
              </a:lnSpc>
              <a:buFont typeface="Arial" charset="0"/>
              <a:buChar char="•"/>
            </a:pPr>
            <a:endParaRPr lang="en-GB" noProof="1"/>
          </a:p>
        </p:txBody>
      </p:sp>
      <p:sp>
        <p:nvSpPr>
          <p:cNvPr id="35" name="Text Placeholder 5">
            <a:extLst>
              <a:ext uri="{FF2B5EF4-FFF2-40B4-BE49-F238E27FC236}">
                <a16:creationId xmlns:a16="http://schemas.microsoft.com/office/drawing/2014/main" id="{2103FBCE-6866-423B-BA54-BC3CF58C787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247518" y="2440262"/>
            <a:ext cx="1539000" cy="1980000"/>
          </a:xfrm>
          <a:prstGeom prst="rect">
            <a:avLst/>
          </a:prstGeom>
        </p:spPr>
        <p:txBody>
          <a:bodyPr lIns="0" tIns="0" rIns="0" bIns="0"/>
          <a:lstStyle>
            <a:lvl1pPr marL="81000" marR="0" indent="-81000" algn="l" defTabSz="514436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400" b="1">
                <a:solidFill>
                  <a:schemeClr val="bg1"/>
                </a:solidFill>
              </a:defRPr>
            </a:lvl1pPr>
            <a:lvl2pPr marL="128588" indent="-128588">
              <a:lnSpc>
                <a:spcPts val="1600"/>
              </a:lnSpc>
              <a:buClr>
                <a:schemeClr val="bg1"/>
              </a:buClr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</a:lstStyle>
          <a:p>
            <a:pPr marL="81000" marR="0" lvl="0" indent="-81000" algn="l" defTabSz="514436" rtl="0" eaLnBrk="1" fontAlgn="auto" latinLnBrk="0" hangingPunct="1">
              <a:lnSpc>
                <a:spcPts val="975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GB" noProof="1"/>
              <a:t>Add text</a:t>
            </a:r>
          </a:p>
          <a:p>
            <a:pPr marL="81000" lvl="0" indent="-81000" algn="l" defTabSz="514436" rtl="0" eaLnBrk="1" latinLnBrk="0" hangingPunct="1">
              <a:lnSpc>
                <a:spcPts val="975"/>
              </a:lnSpc>
              <a:buFont typeface="Arial" charset="0"/>
              <a:buChar char="•"/>
            </a:pPr>
            <a:endParaRPr lang="en-GB" noProof="1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534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. Process slide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9F47391-4AC0-4F7E-BFA1-6D69FD7843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78800" y="4848629"/>
            <a:ext cx="2057400" cy="172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FEF0705C-E100-4768-B5FA-237B27E15CFD}"/>
              </a:ext>
            </a:extLst>
          </p:cNvPr>
          <p:cNvSpPr>
            <a:spLocks noGrp="1"/>
          </p:cNvSpPr>
          <p:nvPr>
            <p:ph type="dt" sz="half" idx="25"/>
          </p:nvPr>
        </p:nvSpPr>
        <p:spPr>
          <a:xfrm>
            <a:off x="6678800" y="4672740"/>
            <a:ext cx="2057400" cy="1758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dd.mm.yyyy</a:t>
            </a:r>
          </a:p>
        </p:txBody>
      </p:sp>
      <p:sp>
        <p:nvSpPr>
          <p:cNvPr id="17" name="Alatunnisteen paikkamerkki 1">
            <a:extLst>
              <a:ext uri="{FF2B5EF4-FFF2-40B4-BE49-F238E27FC236}">
                <a16:creationId xmlns:a16="http://schemas.microsoft.com/office/drawing/2014/main" id="{84C2D171-9BD9-4BE0-A001-56E7273902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849200"/>
            <a:ext cx="3086100" cy="17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Your text here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87338" y="28264"/>
            <a:ext cx="8497093" cy="113668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Body slide title</a:t>
            </a:r>
          </a:p>
        </p:txBody>
      </p:sp>
      <p:pic>
        <p:nvPicPr>
          <p:cNvPr id="19" name="Kuva 1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8790"/>
            <a:ext cx="2073704" cy="856800"/>
          </a:xfrm>
          <a:prstGeom prst="rect">
            <a:avLst/>
          </a:prstGeom>
        </p:spPr>
      </p:pic>
      <p:sp>
        <p:nvSpPr>
          <p:cNvPr id="18" name="Text Placeholder 23">
            <a:extLst>
              <a:ext uri="{FF2B5EF4-FFF2-40B4-BE49-F238E27FC236}">
                <a16:creationId xmlns:a16="http://schemas.microsoft.com/office/drawing/2014/main" id="{3826C66F-A30A-4BE4-AD4F-29552055FAE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5754" y="1202400"/>
            <a:ext cx="1116000" cy="11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80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en-GB" noProof="1"/>
              <a:t>1</a:t>
            </a:r>
          </a:p>
        </p:txBody>
      </p:sp>
      <p:sp>
        <p:nvSpPr>
          <p:cNvPr id="20" name="Text Placeholder 23">
            <a:extLst>
              <a:ext uri="{FF2B5EF4-FFF2-40B4-BE49-F238E27FC236}">
                <a16:creationId xmlns:a16="http://schemas.microsoft.com/office/drawing/2014/main" id="{F9CB4F4C-3FAF-42D6-BE91-819C2FEE99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43548" y="1202400"/>
            <a:ext cx="1116000" cy="11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80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en-GB" noProof="1"/>
              <a:t>2</a:t>
            </a:r>
          </a:p>
        </p:txBody>
      </p:sp>
      <p:sp>
        <p:nvSpPr>
          <p:cNvPr id="21" name="Text Placeholder 23">
            <a:extLst>
              <a:ext uri="{FF2B5EF4-FFF2-40B4-BE49-F238E27FC236}">
                <a16:creationId xmlns:a16="http://schemas.microsoft.com/office/drawing/2014/main" id="{2B90AAE6-D6BE-4E09-B6A1-1E96D0822FC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981342" y="1202400"/>
            <a:ext cx="1116000" cy="11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80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en-GB" noProof="1"/>
              <a:t>3</a:t>
            </a:r>
          </a:p>
        </p:txBody>
      </p:sp>
      <p:sp>
        <p:nvSpPr>
          <p:cNvPr id="22" name="Text Placeholder 23">
            <a:extLst>
              <a:ext uri="{FF2B5EF4-FFF2-40B4-BE49-F238E27FC236}">
                <a16:creationId xmlns:a16="http://schemas.microsoft.com/office/drawing/2014/main" id="{EB558988-9B86-4C2A-A931-24FCBAAD7BA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19136" y="1202400"/>
            <a:ext cx="1116000" cy="11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80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en-GB" noProof="1"/>
              <a:t>4</a:t>
            </a:r>
          </a:p>
        </p:txBody>
      </p:sp>
      <p:sp>
        <p:nvSpPr>
          <p:cNvPr id="23" name="Text Placeholder 23">
            <a:extLst>
              <a:ext uri="{FF2B5EF4-FFF2-40B4-BE49-F238E27FC236}">
                <a16:creationId xmlns:a16="http://schemas.microsoft.com/office/drawing/2014/main" id="{A4E339AC-681A-4687-AA6F-2564BD70004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456931" y="1202400"/>
            <a:ext cx="1116000" cy="11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80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en-GB" noProof="1"/>
              <a:t>5</a:t>
            </a:r>
          </a:p>
        </p:txBody>
      </p:sp>
      <p:sp>
        <p:nvSpPr>
          <p:cNvPr id="25" name="Text Placeholder 3">
            <a:extLst>
              <a:ext uri="{FF2B5EF4-FFF2-40B4-BE49-F238E27FC236}">
                <a16:creationId xmlns:a16="http://schemas.microsoft.com/office/drawing/2014/main" id="{444E812B-7DD4-42B0-9C0F-08BEFD367DCB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294254" y="2440800"/>
            <a:ext cx="1539000" cy="198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1"/>
              <a:t>Point 1</a:t>
            </a:r>
          </a:p>
        </p:txBody>
      </p:sp>
      <p:sp>
        <p:nvSpPr>
          <p:cNvPr id="30" name="Text Placeholder 3">
            <a:extLst>
              <a:ext uri="{FF2B5EF4-FFF2-40B4-BE49-F238E27FC236}">
                <a16:creationId xmlns:a16="http://schemas.microsoft.com/office/drawing/2014/main" id="{6B25A543-3E2F-4CF3-838A-D956BD75A246}"/>
              </a:ext>
            </a:extLst>
          </p:cNvPr>
          <p:cNvSpPr>
            <a:spLocks noGrp="1"/>
          </p:cNvSpPr>
          <p:nvPr>
            <p:ph type="body" sz="half" idx="21" hasCustomPrompt="1"/>
          </p:nvPr>
        </p:nvSpPr>
        <p:spPr>
          <a:xfrm>
            <a:off x="2032048" y="2440800"/>
            <a:ext cx="1539000" cy="198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1"/>
              <a:t>Point 2</a:t>
            </a:r>
          </a:p>
        </p:txBody>
      </p:sp>
      <p:sp>
        <p:nvSpPr>
          <p:cNvPr id="31" name="Text Placeholder 3">
            <a:extLst>
              <a:ext uri="{FF2B5EF4-FFF2-40B4-BE49-F238E27FC236}">
                <a16:creationId xmlns:a16="http://schemas.microsoft.com/office/drawing/2014/main" id="{AFFA594E-57FA-4F87-8704-4C6E6F754CA6}"/>
              </a:ext>
            </a:extLst>
          </p:cNvPr>
          <p:cNvSpPr>
            <a:spLocks noGrp="1"/>
          </p:cNvSpPr>
          <p:nvPr>
            <p:ph type="body" sz="half" idx="22" hasCustomPrompt="1"/>
          </p:nvPr>
        </p:nvSpPr>
        <p:spPr>
          <a:xfrm>
            <a:off x="3769842" y="2440800"/>
            <a:ext cx="1539000" cy="198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1"/>
              <a:t>Point 3</a:t>
            </a:r>
          </a:p>
        </p:txBody>
      </p:sp>
      <p:sp>
        <p:nvSpPr>
          <p:cNvPr id="32" name="Text Placeholder 3">
            <a:extLst>
              <a:ext uri="{FF2B5EF4-FFF2-40B4-BE49-F238E27FC236}">
                <a16:creationId xmlns:a16="http://schemas.microsoft.com/office/drawing/2014/main" id="{79815074-342E-4889-88CD-1CA47A98D62F}"/>
              </a:ext>
            </a:extLst>
          </p:cNvPr>
          <p:cNvSpPr>
            <a:spLocks noGrp="1"/>
          </p:cNvSpPr>
          <p:nvPr>
            <p:ph type="body" sz="half" idx="23" hasCustomPrompt="1"/>
          </p:nvPr>
        </p:nvSpPr>
        <p:spPr>
          <a:xfrm>
            <a:off x="5507636" y="2440800"/>
            <a:ext cx="1539000" cy="198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1"/>
              <a:t>Point 4</a:t>
            </a:r>
          </a:p>
        </p:txBody>
      </p:sp>
      <p:sp>
        <p:nvSpPr>
          <p:cNvPr id="38" name="Text Placeholder 3">
            <a:extLst>
              <a:ext uri="{FF2B5EF4-FFF2-40B4-BE49-F238E27FC236}">
                <a16:creationId xmlns:a16="http://schemas.microsoft.com/office/drawing/2014/main" id="{29F41EE5-04F3-4E4E-A49A-4F451A21AAE5}"/>
              </a:ext>
            </a:extLst>
          </p:cNvPr>
          <p:cNvSpPr>
            <a:spLocks noGrp="1"/>
          </p:cNvSpPr>
          <p:nvPr>
            <p:ph type="body" sz="half" idx="24" hasCustomPrompt="1"/>
          </p:nvPr>
        </p:nvSpPr>
        <p:spPr>
          <a:xfrm>
            <a:off x="7245431" y="2440800"/>
            <a:ext cx="1539000" cy="198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1"/>
              <a:t>Point 4</a:t>
            </a:r>
          </a:p>
        </p:txBody>
      </p:sp>
    </p:spTree>
    <p:extLst>
      <p:ext uri="{BB962C8B-B14F-4D97-AF65-F5344CB8AC3E}">
        <p14:creationId xmlns:p14="http://schemas.microsoft.com/office/powerpoint/2010/main" val="40120487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34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. Closing slide - Social media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-16450" y="0"/>
            <a:ext cx="9160449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20" noProof="0"/>
          </a:p>
        </p:txBody>
      </p:sp>
      <p:sp>
        <p:nvSpPr>
          <p:cNvPr id="12" name="Otsikko 1">
            <a:hlinkClick r:id="rId2"/>
          </p:cNvPr>
          <p:cNvSpPr txBox="1">
            <a:spLocks/>
          </p:cNvSpPr>
          <p:nvPr userDrawn="1"/>
        </p:nvSpPr>
        <p:spPr>
          <a:xfrm>
            <a:off x="3717365" y="3568351"/>
            <a:ext cx="1709289" cy="364352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 defTabSz="457200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600" b="1" kern="1200" spc="-100">
                <a:solidFill>
                  <a:srgbClr val="FFFFFF"/>
                </a:solidFill>
                <a:latin typeface="+mj-lt"/>
                <a:ea typeface="ＭＳ Ｐゴシック" charset="0"/>
                <a:cs typeface="MS PGothic" pitchFamily="34" charset="-128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9pPr>
          </a:lstStyle>
          <a:p>
            <a:pPr algn="ctr"/>
            <a:r>
              <a:rPr lang="en-GB" sz="1800" spc="0" baseline="0" noProof="0">
                <a:solidFill>
                  <a:schemeClr val="tx1"/>
                </a:solidFill>
                <a:latin typeface="Arial"/>
                <a:cs typeface="Arial"/>
              </a:rPr>
              <a:t>aalto.fi</a:t>
            </a:r>
          </a:p>
        </p:txBody>
      </p:sp>
      <p:sp>
        <p:nvSpPr>
          <p:cNvPr id="16" name="Tekstin paikkamerkki 2">
            <a:extLst>
              <a:ext uri="{FF2B5EF4-FFF2-40B4-BE49-F238E27FC236}">
                <a16:creationId xmlns:a16="http://schemas.microsoft.com/office/drawing/2014/main" id="{B67CF44B-9D5D-46DC-B676-986416FB838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76388" y="1364641"/>
            <a:ext cx="5995987" cy="1306097"/>
          </a:xfrm>
          <a:prstGeom prst="rect">
            <a:avLst/>
          </a:prstGeom>
        </p:spPr>
        <p:txBody>
          <a:bodyPr anchor="b" anchorCtr="0"/>
          <a:lstStyle>
            <a:lvl1pPr marL="0" indent="0" algn="ctr">
              <a:lnSpc>
                <a:spcPct val="100000"/>
              </a:lnSpc>
              <a:buNone/>
              <a:defRPr sz="4000" b="1">
                <a:solidFill>
                  <a:schemeClr val="tx1"/>
                </a:solidFill>
                <a:latin typeface="+mj-lt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en-GB" noProof="0"/>
              <a:t>Add text</a:t>
            </a:r>
          </a:p>
        </p:txBody>
      </p:sp>
      <p:pic>
        <p:nvPicPr>
          <p:cNvPr id="13" name="Kuva 12">
            <a:extLst>
              <a:ext uri="{FF2B5EF4-FFF2-40B4-BE49-F238E27FC236}">
                <a16:creationId xmlns:a16="http://schemas.microsoft.com/office/drawing/2014/main" id="{C9347860-25FE-4238-99AE-A80001A8AC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3501900"/>
            <a:ext cx="1850304" cy="1641600"/>
          </a:xfrm>
          <a:prstGeom prst="rect">
            <a:avLst/>
          </a:prstGeom>
        </p:spPr>
      </p:pic>
      <p:grpSp>
        <p:nvGrpSpPr>
          <p:cNvPr id="2" name="Ryhmä 1">
            <a:extLst>
              <a:ext uri="{FF2B5EF4-FFF2-40B4-BE49-F238E27FC236}">
                <a16:creationId xmlns:a16="http://schemas.microsoft.com/office/drawing/2014/main" id="{26B21FF2-24DA-4F2F-BA98-59921521DB43}"/>
              </a:ext>
            </a:extLst>
          </p:cNvPr>
          <p:cNvGrpSpPr/>
          <p:nvPr userDrawn="1"/>
        </p:nvGrpSpPr>
        <p:grpSpPr>
          <a:xfrm>
            <a:off x="3072065" y="2781436"/>
            <a:ext cx="2990354" cy="436060"/>
            <a:chOff x="3072065" y="2781436"/>
            <a:chExt cx="2990354" cy="436060"/>
          </a:xfrm>
        </p:grpSpPr>
        <p:pic>
          <p:nvPicPr>
            <p:cNvPr id="14" name="Picture 28">
              <a:hlinkClick r:id="rId4"/>
              <a:extLst>
                <a:ext uri="{FF2B5EF4-FFF2-40B4-BE49-F238E27FC236}">
                  <a16:creationId xmlns:a16="http://schemas.microsoft.com/office/drawing/2014/main" id="{3EF2E1DA-C88B-48C9-8176-65FE844099A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072065" y="2798396"/>
              <a:ext cx="419100" cy="419100"/>
            </a:xfrm>
            <a:prstGeom prst="rect">
              <a:avLst/>
            </a:prstGeom>
          </p:spPr>
        </p:pic>
        <p:pic>
          <p:nvPicPr>
            <p:cNvPr id="15" name="Picture 29">
              <a:hlinkClick r:id="rId6"/>
              <a:extLst>
                <a:ext uri="{FF2B5EF4-FFF2-40B4-BE49-F238E27FC236}">
                  <a16:creationId xmlns:a16="http://schemas.microsoft.com/office/drawing/2014/main" id="{E7E65751-08BE-4F57-B486-459DDCFB154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86316" y="2798396"/>
              <a:ext cx="419100" cy="419100"/>
            </a:xfrm>
            <a:prstGeom prst="rect">
              <a:avLst/>
            </a:prstGeom>
          </p:spPr>
        </p:pic>
        <p:pic>
          <p:nvPicPr>
            <p:cNvPr id="17" name="Picture 30">
              <a:hlinkClick r:id="rId8"/>
              <a:extLst>
                <a:ext uri="{FF2B5EF4-FFF2-40B4-BE49-F238E27FC236}">
                  <a16:creationId xmlns:a16="http://schemas.microsoft.com/office/drawing/2014/main" id="{DEFF7CDA-D281-4C4B-82A2-B7F1F2E8C17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100567" y="2798396"/>
              <a:ext cx="419100" cy="419100"/>
            </a:xfrm>
            <a:prstGeom prst="rect">
              <a:avLst/>
            </a:prstGeom>
          </p:spPr>
        </p:pic>
        <p:pic>
          <p:nvPicPr>
            <p:cNvPr id="18" name="Picture 31">
              <a:hlinkClick r:id="rId10"/>
              <a:extLst>
                <a:ext uri="{FF2B5EF4-FFF2-40B4-BE49-F238E27FC236}">
                  <a16:creationId xmlns:a16="http://schemas.microsoft.com/office/drawing/2014/main" id="{8387CA75-37F7-482D-8285-BA9153DF6E4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614818" y="2798396"/>
              <a:ext cx="419100" cy="419100"/>
            </a:xfrm>
            <a:prstGeom prst="rect">
              <a:avLst/>
            </a:prstGeom>
          </p:spPr>
        </p:pic>
        <p:pic>
          <p:nvPicPr>
            <p:cNvPr id="19" name="Picture 32">
              <a:hlinkClick r:id="rId12"/>
              <a:extLst>
                <a:ext uri="{FF2B5EF4-FFF2-40B4-BE49-F238E27FC236}">
                  <a16:creationId xmlns:a16="http://schemas.microsoft.com/office/drawing/2014/main" id="{C6AC5F31-1817-4EBD-8227-BB4F487C19C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129069" y="2781436"/>
              <a:ext cx="419100" cy="419100"/>
            </a:xfrm>
            <a:prstGeom prst="rect">
              <a:avLst/>
            </a:prstGeom>
          </p:spPr>
        </p:pic>
        <p:pic>
          <p:nvPicPr>
            <p:cNvPr id="20" name="Picture 33">
              <a:hlinkClick r:id="rId14"/>
              <a:extLst>
                <a:ext uri="{FF2B5EF4-FFF2-40B4-BE49-F238E27FC236}">
                  <a16:creationId xmlns:a16="http://schemas.microsoft.com/office/drawing/2014/main" id="{45B5CEB8-F90A-4354-8655-6832A00E3C6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43319" y="2781436"/>
              <a:ext cx="419100" cy="4191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374277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07" userDrawn="1">
          <p15:clr>
            <a:srgbClr val="FBAE40"/>
          </p15:clr>
        </p15:guide>
        <p15:guide id="2" orient="horz" pos="202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 Header Slide -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1013" noProof="0"/>
          </a:p>
        </p:txBody>
      </p:sp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442398" y="896699"/>
            <a:ext cx="3869137" cy="570773"/>
          </a:xfrm>
          <a:prstGeom prst="rect">
            <a:avLst/>
          </a:prstGeom>
        </p:spPr>
        <p:txBody>
          <a:bodyPr lIns="0" tIns="0" rIns="0" bIns="0" anchor="b"/>
          <a:lstStyle>
            <a:lvl1pPr>
              <a:lnSpc>
                <a:spcPct val="100000"/>
              </a:lnSpc>
              <a:defRPr sz="4000" b="1" baseline="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Headline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42398" y="1781298"/>
            <a:ext cx="3869137" cy="35169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2800" b="1" i="0" baseline="0">
                <a:solidFill>
                  <a:schemeClr val="tx1"/>
                </a:solidFill>
                <a:latin typeface="arial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Sub Headline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442398" y="2794132"/>
            <a:ext cx="3869137" cy="29441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1800" b="1" i="0" baseline="0">
                <a:solidFill>
                  <a:schemeClr val="tx1"/>
                </a:solidFill>
                <a:latin typeface="arial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Name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2" hasCustomPrompt="1"/>
          </p:nvPr>
        </p:nvSpPr>
        <p:spPr>
          <a:xfrm>
            <a:off x="442398" y="3088551"/>
            <a:ext cx="3869137" cy="3240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1800" b="1" i="0" baseline="0">
                <a:solidFill>
                  <a:schemeClr val="tx1"/>
                </a:solidFill>
                <a:latin typeface="arial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Date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564419" y="0"/>
            <a:ext cx="4579582" cy="51435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="1" i="0" baseline="0">
                <a:solidFill>
                  <a:schemeClr val="bg1">
                    <a:alpha val="62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 noProof="0"/>
              <a:t>Click icon to add image.</a:t>
            </a:r>
          </a:p>
          <a:p>
            <a:r>
              <a:rPr lang="en-GB" noProof="0"/>
              <a:t>Fit the image to frame </a:t>
            </a:r>
            <a:br>
              <a:rPr lang="en-GB" noProof="0"/>
            </a:br>
            <a:r>
              <a:rPr lang="en-GB" noProof="0"/>
              <a:t>by choosing: </a:t>
            </a:r>
            <a:br>
              <a:rPr lang="en-GB" noProof="0"/>
            </a:br>
            <a:r>
              <a:rPr lang="en-GB" noProof="0"/>
              <a:t>crop&gt;fit / rajaa&gt;sovita</a:t>
            </a:r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E0D3A071-9CC9-48AC-9D2F-A9841C2BEF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3501900"/>
            <a:ext cx="1850304" cy="164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286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. Body slide - 1 wid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92328" y="28438"/>
            <a:ext cx="8492897" cy="99957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Body slide title 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292328" y="1241467"/>
            <a:ext cx="8492897" cy="304946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100" b="1" baseline="0">
                <a:solidFill>
                  <a:schemeClr val="tx1"/>
                </a:solidFill>
              </a:defRPr>
            </a:lvl1pPr>
            <a:lvl2pPr marL="628650" indent="-271463">
              <a:buFont typeface="Arial" panose="020B0604020202020204" pitchFamily="34" charset="0"/>
              <a:buChar char="•"/>
              <a:defRPr sz="2100"/>
            </a:lvl2pPr>
            <a:lvl3pPr marL="804863" indent="-176213">
              <a:buFont typeface="Arial" panose="020B0604020202020204" pitchFamily="34" charset="0"/>
              <a:buChar char="•"/>
              <a:defRPr sz="16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Your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4C366827-B13F-41D2-9BB1-86D6952FE74F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GB" noProof="0"/>
              <a:t>dd.mm.yyyy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B081CECA-2419-49BC-A865-E26F838DFBF9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 noProof="0"/>
              <a:t>Your text here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5CA6814-F1E3-4289-929D-E2AEACCAF6C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pic>
        <p:nvPicPr>
          <p:cNvPr id="8" name="Kuva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8790"/>
            <a:ext cx="207370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4194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pos="5534" userDrawn="1">
          <p15:clr>
            <a:srgbClr val="FBAE40"/>
          </p15:clr>
        </p15:guide>
        <p15:guide id="5" orient="horz" pos="327" userDrawn="1">
          <p15:clr>
            <a:srgbClr val="FBAE40"/>
          </p15:clr>
        </p15:guide>
        <p15:guide id="6" pos="2795" userDrawn="1">
          <p15:clr>
            <a:srgbClr val="FBAE40"/>
          </p15:clr>
        </p15:guide>
        <p15:guide id="7" pos="2965" userDrawn="1">
          <p15:clr>
            <a:srgbClr val="FBAE40"/>
          </p15:clr>
        </p15:guide>
        <p15:guide id="8" orient="horz" pos="849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. Body slide - 2 text column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92880" y="26955"/>
            <a:ext cx="8497093" cy="1016294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Body slide title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287339" y="1347789"/>
            <a:ext cx="4150122" cy="2936212"/>
          </a:xfrm>
          <a:prstGeom prst="rect">
            <a:avLst/>
          </a:prstGeom>
        </p:spPr>
        <p:txBody>
          <a:bodyPr lIns="0" tIns="0" rIns="0" bIns="0"/>
          <a:lstStyle>
            <a:lvl1pPr marL="342900" marR="0" indent="-34290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100" b="1" baseline="0">
                <a:solidFill>
                  <a:schemeClr val="tx1"/>
                </a:solidFill>
              </a:defRPr>
            </a:lvl1pPr>
            <a:lvl2pPr marL="628650" indent="-285750">
              <a:buFont typeface="Arial" panose="020B0604020202020204" pitchFamily="34" charset="0"/>
              <a:buChar char="•"/>
              <a:defRPr sz="2100"/>
            </a:lvl2pPr>
            <a:lvl3pPr marL="804863" indent="-176213">
              <a:buFont typeface="Arial" panose="020B0604020202020204" pitchFamily="34" charset="0"/>
              <a:buChar char="•"/>
              <a:defRPr sz="16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Your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2" hasCustomPrompt="1"/>
          </p:nvPr>
        </p:nvSpPr>
        <p:spPr>
          <a:xfrm>
            <a:off x="4706541" y="1347789"/>
            <a:ext cx="4078684" cy="2936212"/>
          </a:xfrm>
          <a:prstGeom prst="rect">
            <a:avLst/>
          </a:prstGeom>
        </p:spPr>
        <p:txBody>
          <a:bodyPr lIns="0" tIns="0" rIns="0" bIns="0"/>
          <a:lstStyle>
            <a:lvl1pPr marL="342900" marR="0" indent="-34290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100" b="1" baseline="0">
                <a:solidFill>
                  <a:schemeClr val="tx1"/>
                </a:solidFill>
              </a:defRPr>
            </a:lvl1pPr>
            <a:lvl2pPr marL="628650" indent="-285750">
              <a:buFont typeface="Arial" panose="020B0604020202020204" pitchFamily="34" charset="0"/>
              <a:buChar char="•"/>
              <a:defRPr sz="2100"/>
            </a:lvl2pPr>
            <a:lvl3pPr marL="804863" indent="-176213">
              <a:buFont typeface="Arial" panose="020B0604020202020204" pitchFamily="34" charset="0"/>
              <a:buChar char="•"/>
              <a:defRPr sz="16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Your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0ACE9B33-D0C7-4AF1-A02A-1559773A78AC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en-GB" noProof="0"/>
              <a:t>dd.mm.yyyy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F7430A1-7AEB-4722-97B3-51719F60574B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GB" noProof="0"/>
              <a:t>Your text here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75B56DD1-CE07-4F8B-9EEB-5CFC86C5CCF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pic>
        <p:nvPicPr>
          <p:cNvPr id="12" name="Kuva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8790"/>
            <a:ext cx="2073704" cy="856800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4" pos="5534" userDrawn="1">
          <p15:clr>
            <a:srgbClr val="FBAE40"/>
          </p15:clr>
        </p15:guide>
        <p15:guide id="5" orient="horz" pos="327" userDrawn="1">
          <p15:clr>
            <a:srgbClr val="FBAE40"/>
          </p15:clr>
        </p15:guide>
        <p15:guide id="6" pos="2795" userDrawn="1">
          <p15:clr>
            <a:srgbClr val="FBAE40"/>
          </p15:clr>
        </p15:guide>
        <p15:guide id="7" pos="2965" userDrawn="1">
          <p15:clr>
            <a:srgbClr val="FBAE40"/>
          </p15:clr>
        </p15:guide>
        <p15:guide id="8" pos="181" userDrawn="1">
          <p15:clr>
            <a:srgbClr val="FBAE40"/>
          </p15:clr>
        </p15:guide>
        <p15:guide id="9" orient="horz" pos="849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. Body slide - Black text -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710793" y="0"/>
            <a:ext cx="4433207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>
                <a:solidFill>
                  <a:schemeClr val="bg1">
                    <a:lumMod val="85000"/>
                    <a:alpha val="62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 noProof="0"/>
              <a:t>Click icon to add image</a:t>
            </a:r>
            <a:br>
              <a:rPr lang="en-GB" noProof="0"/>
            </a:br>
            <a:br>
              <a:rPr lang="en-GB" noProof="0"/>
            </a:br>
            <a:r>
              <a:rPr lang="en-GB" noProof="0"/>
              <a:t>Fit the image to frame </a:t>
            </a:r>
            <a:br>
              <a:rPr lang="en-GB" noProof="0"/>
            </a:br>
            <a:r>
              <a:rPr lang="en-GB" noProof="0"/>
              <a:t>by choosing: </a:t>
            </a:r>
            <a:br>
              <a:rPr lang="en-GB" noProof="0"/>
            </a:br>
            <a:r>
              <a:rPr lang="en-GB" noProof="0"/>
              <a:t>crop&gt;fit / rajaa&gt;sovita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87338" y="1358537"/>
            <a:ext cx="4052221" cy="2925463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2100" b="1" smtClean="0"/>
            </a:lvl1pPr>
            <a:lvl2pPr marL="342900" indent="0">
              <a:buFontTx/>
              <a:buNone/>
              <a:defRPr sz="2100"/>
            </a:lvl2pPr>
            <a:lvl3pPr marL="628650" indent="0">
              <a:buFontTx/>
              <a:buNone/>
              <a:defRPr sz="16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Your text here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87338" y="34800"/>
            <a:ext cx="4052221" cy="10414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Body slide title</a:t>
            </a:r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GB" noProof="0"/>
              <a:t>dd.mm.yyyy</a:t>
            </a:r>
          </a:p>
        </p:txBody>
      </p:sp>
      <p:sp>
        <p:nvSpPr>
          <p:cNvPr id="9" name="Alatunnisteen paikkamerkki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 noProof="0"/>
              <a:t>Your text here</a:t>
            </a:r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pic>
        <p:nvPicPr>
          <p:cNvPr id="14" name="Kuva 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8790"/>
            <a:ext cx="207370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5155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. Divider -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1013" noProof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710793" y="0"/>
            <a:ext cx="4433207" cy="51435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="1" baseline="0">
                <a:solidFill>
                  <a:schemeClr val="bg1">
                    <a:alpha val="62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 noProof="0"/>
              <a:t>Click icon to add image.</a:t>
            </a:r>
            <a:br>
              <a:rPr lang="en-GB" noProof="0"/>
            </a:br>
            <a:br>
              <a:rPr lang="en-GB" noProof="0"/>
            </a:br>
            <a:r>
              <a:rPr lang="en-GB" noProof="0"/>
              <a:t>Fit the image to frame </a:t>
            </a:r>
            <a:br>
              <a:rPr lang="en-GB" noProof="0"/>
            </a:br>
            <a:r>
              <a:rPr lang="en-GB" noProof="0"/>
              <a:t>by choosing: </a:t>
            </a:r>
            <a:br>
              <a:rPr lang="en-GB" noProof="0"/>
            </a:br>
            <a:r>
              <a:rPr lang="en-GB" noProof="0"/>
              <a:t>crop&gt;fit / rajaa&gt;sovita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4E326D0-D397-4DCF-88BA-ADD90C3D5C3E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dd.mm.yyyy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B124AD7-04E5-4E26-A7E3-6E499B81497F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Your text here</a:t>
            </a:r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439BEBFE-6A3C-4862-B3C0-DF2EC5E8C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3CC9C0A2-E518-4F61-BACC-25E3255118C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87338" y="519113"/>
            <a:ext cx="4218160" cy="376758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3300" b="1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Lorem ipsum dolor sit amet, consectetur adipiscing elit. Maecenas velit velit, consequat eget ullamcorper a, maximus ac ex.</a:t>
            </a:r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4B777E04-278C-4AC2-9485-062D30E2C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288394"/>
            <a:ext cx="1991440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160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.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-1066" y="0"/>
            <a:ext cx="914400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noProof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755650" y="1759425"/>
            <a:ext cx="7669159" cy="1352265"/>
          </a:xfrm>
          <a:prstGeom prst="rect">
            <a:avLst/>
          </a:prstGeom>
        </p:spPr>
        <p:txBody>
          <a:bodyPr lIns="0" r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Divider – Headline</a:t>
            </a:r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37C6C481-D72C-4B89-AA19-AC91EB21FEFA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dd.mm.yyyy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2A81A4FB-6563-4C02-8A9B-51D830F1EAB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Your text here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F6A7C93-158F-48BA-8E95-EC2109A4B4D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8874F57F-2B71-4CF6-BE75-301149EF1A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288394"/>
            <a:ext cx="1991440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5495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. Body slide -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87338" y="28435"/>
            <a:ext cx="8497093" cy="10070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Body slide title </a:t>
            </a:r>
          </a:p>
        </p:txBody>
      </p:sp>
      <p:sp>
        <p:nvSpPr>
          <p:cNvPr id="6" name="Table Placeholder 12">
            <a:extLst>
              <a:ext uri="{FF2B5EF4-FFF2-40B4-BE49-F238E27FC236}">
                <a16:creationId xmlns:a16="http://schemas.microsoft.com/office/drawing/2014/main" id="{D90CC8CD-0F46-F240-AF4E-99DE2A9ECF91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287338" y="1208314"/>
            <a:ext cx="8497093" cy="307568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GB" noProof="0"/>
              <a:t>Click icon to add table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D4CDEE4-AFAC-4BB1-B02E-FDE939F20D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78800" y="4848629"/>
            <a:ext cx="2057400" cy="172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2C686F0-0C1B-46BD-9DE7-A93BAA6AC8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678800" y="4672740"/>
            <a:ext cx="2057400" cy="1758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dd.mm.yyyy</a:t>
            </a:r>
          </a:p>
        </p:txBody>
      </p:sp>
      <p:sp>
        <p:nvSpPr>
          <p:cNvPr id="9" name="Alatunnisteen paikkamerkki 1">
            <a:extLst>
              <a:ext uri="{FF2B5EF4-FFF2-40B4-BE49-F238E27FC236}">
                <a16:creationId xmlns:a16="http://schemas.microsoft.com/office/drawing/2014/main" id="{4338FCB4-9412-423F-84B9-91EDDBA250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849200"/>
            <a:ext cx="3086100" cy="17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Your text here</a:t>
            </a:r>
          </a:p>
        </p:txBody>
      </p:sp>
      <p:pic>
        <p:nvPicPr>
          <p:cNvPr id="13" name="Kuva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8790"/>
            <a:ext cx="207370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5641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00" userDrawn="1">
          <p15:clr>
            <a:srgbClr val="FBAE40"/>
          </p15:clr>
        </p15:guide>
        <p15:guide id="4" pos="5534" userDrawn="1">
          <p15:clr>
            <a:srgbClr val="FBAE40"/>
          </p15:clr>
        </p15:guide>
        <p15:guide id="5" orient="horz" pos="327" userDrawn="1">
          <p15:clr>
            <a:srgbClr val="FBAE40"/>
          </p15:clr>
        </p15:guide>
        <p15:guide id="6" pos="2795" userDrawn="1">
          <p15:clr>
            <a:srgbClr val="FBAE40"/>
          </p15:clr>
        </p15:guide>
        <p15:guide id="7" pos="2965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. Body slide -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87338" y="28435"/>
            <a:ext cx="8497093" cy="10070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Body slide title 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D4CDEE4-AFAC-4BB1-B02E-FDE939F20D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78800" y="4848629"/>
            <a:ext cx="2057400" cy="172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2C686F0-0C1B-46BD-9DE7-A93BAA6AC8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678800" y="4672740"/>
            <a:ext cx="2057400" cy="1758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dd.mm.yyyy</a:t>
            </a:r>
          </a:p>
        </p:txBody>
      </p:sp>
      <p:sp>
        <p:nvSpPr>
          <p:cNvPr id="9" name="Alatunnisteen paikkamerkki 1">
            <a:extLst>
              <a:ext uri="{FF2B5EF4-FFF2-40B4-BE49-F238E27FC236}">
                <a16:creationId xmlns:a16="http://schemas.microsoft.com/office/drawing/2014/main" id="{4338FCB4-9412-423F-84B9-91EDDBA250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849200"/>
            <a:ext cx="3086100" cy="17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Your text here</a:t>
            </a:r>
          </a:p>
        </p:txBody>
      </p:sp>
      <p:pic>
        <p:nvPicPr>
          <p:cNvPr id="13" name="Kuva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8790"/>
            <a:ext cx="2073704" cy="856800"/>
          </a:xfrm>
          <a:prstGeom prst="rect">
            <a:avLst/>
          </a:prstGeom>
        </p:spPr>
      </p:pic>
      <p:sp>
        <p:nvSpPr>
          <p:cNvPr id="10" name="Chart Placeholder 2">
            <a:extLst>
              <a:ext uri="{FF2B5EF4-FFF2-40B4-BE49-F238E27FC236}">
                <a16:creationId xmlns:a16="http://schemas.microsoft.com/office/drawing/2014/main" id="{72753F42-F365-4A79-A0C2-40E4B7E09344}"/>
              </a:ext>
            </a:extLst>
          </p:cNvPr>
          <p:cNvSpPr>
            <a:spLocks noGrp="1"/>
          </p:cNvSpPr>
          <p:nvPr>
            <p:ph type="chart" sz="quarter" idx="12" hasCustomPrompt="1"/>
          </p:nvPr>
        </p:nvSpPr>
        <p:spPr>
          <a:xfrm>
            <a:off x="287338" y="1208314"/>
            <a:ext cx="8497093" cy="3080476"/>
          </a:xfrm>
          <a:prstGeom prst="rect">
            <a:avLst/>
          </a:prstGeom>
        </p:spPr>
        <p:txBody>
          <a:bodyPr/>
          <a:lstStyle>
            <a:lvl1pPr marL="0" marR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b="1">
                <a:solidFill>
                  <a:schemeClr val="tx1">
                    <a:alpha val="17000"/>
                  </a:schemeClr>
                </a:solidFill>
              </a:defRPr>
            </a:lvl1pPr>
          </a:lstStyle>
          <a:p>
            <a:r>
              <a:rPr lang="en-GB" noProof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25857341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00" userDrawn="1">
          <p15:clr>
            <a:srgbClr val="FBAE40"/>
          </p15:clr>
        </p15:guide>
        <p15:guide id="4" pos="5534" userDrawn="1">
          <p15:clr>
            <a:srgbClr val="FBAE40"/>
          </p15:clr>
        </p15:guide>
        <p15:guide id="5" orient="horz" pos="327" userDrawn="1">
          <p15:clr>
            <a:srgbClr val="FBAE40"/>
          </p15:clr>
        </p15:guide>
        <p15:guide id="6" pos="2795" userDrawn="1">
          <p15:clr>
            <a:srgbClr val="FBAE40"/>
          </p15:clr>
        </p15:guide>
        <p15:guide id="7" pos="2965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78800" y="4848629"/>
            <a:ext cx="2057400" cy="172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78800" y="4672740"/>
            <a:ext cx="2057400" cy="1758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dd.mm.yyyy</a:t>
            </a:r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1C150BC1-EEBC-48B9-AEAE-962A54F46F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849200"/>
            <a:ext cx="3086100" cy="17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Your text here</a:t>
            </a:r>
          </a:p>
        </p:txBody>
      </p:sp>
    </p:spTree>
    <p:extLst>
      <p:ext uri="{BB962C8B-B14F-4D97-AF65-F5344CB8AC3E}">
        <p14:creationId xmlns:p14="http://schemas.microsoft.com/office/powerpoint/2010/main" val="183375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50" r:id="rId2"/>
    <p:sldLayoutId id="2147483704" r:id="rId3"/>
    <p:sldLayoutId id="2147483707" r:id="rId4"/>
    <p:sldLayoutId id="2147483694" r:id="rId5"/>
    <p:sldLayoutId id="2147483695" r:id="rId6"/>
    <p:sldLayoutId id="2147483702" r:id="rId7"/>
    <p:sldLayoutId id="2147483701" r:id="rId8"/>
    <p:sldLayoutId id="2147483709" r:id="rId9"/>
    <p:sldLayoutId id="2147483691" r:id="rId10"/>
    <p:sldLayoutId id="2147483699" r:id="rId11"/>
    <p:sldLayoutId id="2147483679" r:id="rId1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1" userDrawn="1">
          <p15:clr>
            <a:srgbClr val="F26B43"/>
          </p15:clr>
        </p15:guide>
        <p15:guide id="3" orient="horz" pos="32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0E44BA0-981E-4870-AE23-F437909A7622}"/>
              </a:ext>
            </a:extLst>
          </p:cNvPr>
          <p:cNvSpPr>
            <a:spLocks noGrp="1"/>
          </p:cNvSpPr>
          <p:nvPr>
            <p:ph type="body" sz="half" idx="10"/>
          </p:nvPr>
        </p:nvSpPr>
        <p:spPr>
          <a:xfrm>
            <a:off x="292328" y="28438"/>
            <a:ext cx="8851672" cy="999574"/>
          </a:xfrm>
        </p:spPr>
        <p:txBody>
          <a:bodyPr/>
          <a:lstStyle/>
          <a:p>
            <a:r>
              <a:rPr lang="en-US" sz="3600" dirty="0"/>
              <a:t>Assignment 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AFC0E7-7B8D-4BA5-AE5C-70371AF07733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292328" y="761227"/>
            <a:ext cx="8492897" cy="3049460"/>
          </a:xfrm>
        </p:spPr>
        <p:txBody>
          <a:bodyPr/>
          <a:lstStyle/>
          <a:p>
            <a:r>
              <a:rPr lang="en-US" sz="1400" dirty="0"/>
              <a:t>Crafting a competitive brand landscape: Identify a category of your choice. Pick out 4 different brands from this category. Place these brands on a 2x2 matrix where the two axes are “Centrality to the category” and “Distinctiveness from other category members.” Justify your placement for each brand based on their brand actions (75-100 words for each brand). Finally, reflect on potential opportunities for beneficial movement within the matrix for any one brand (75-100 words).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2CC6B90-5BCE-B049-90FA-FFC1D4D8F8E6}"/>
              </a:ext>
            </a:extLst>
          </p:cNvPr>
          <p:cNvCxnSpPr/>
          <p:nvPr/>
        </p:nvCxnSpPr>
        <p:spPr>
          <a:xfrm>
            <a:off x="4503634" y="2879933"/>
            <a:ext cx="0" cy="21279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2CF6BC7-3147-0244-9008-212573B8FCF0}"/>
              </a:ext>
            </a:extLst>
          </p:cNvPr>
          <p:cNvCxnSpPr/>
          <p:nvPr/>
        </p:nvCxnSpPr>
        <p:spPr>
          <a:xfrm>
            <a:off x="2623559" y="3854153"/>
            <a:ext cx="38370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36B52034-3476-7641-9C4F-036815BECDAE}"/>
              </a:ext>
            </a:extLst>
          </p:cNvPr>
          <p:cNvSpPr txBox="1"/>
          <p:nvPr/>
        </p:nvSpPr>
        <p:spPr>
          <a:xfrm>
            <a:off x="3925591" y="2063919"/>
            <a:ext cx="1156086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Centrality to </a:t>
            </a:r>
          </a:p>
          <a:p>
            <a:r>
              <a:rPr lang="en-US" dirty="0"/>
              <a:t>the category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354B88B-0113-6540-B666-DF468458702F}"/>
              </a:ext>
            </a:extLst>
          </p:cNvPr>
          <p:cNvSpPr txBox="1"/>
          <p:nvPr/>
        </p:nvSpPr>
        <p:spPr>
          <a:xfrm>
            <a:off x="4242711" y="2635415"/>
            <a:ext cx="4764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High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8B2B561-0AB8-5147-9028-98BB41AC39C3}"/>
              </a:ext>
            </a:extLst>
          </p:cNvPr>
          <p:cNvSpPr txBox="1"/>
          <p:nvPr/>
        </p:nvSpPr>
        <p:spPr>
          <a:xfrm>
            <a:off x="4265428" y="4864704"/>
            <a:ext cx="4443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Low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4E017E6-B07A-7445-9342-B3534E3F10D8}"/>
              </a:ext>
            </a:extLst>
          </p:cNvPr>
          <p:cNvSpPr txBox="1"/>
          <p:nvPr/>
        </p:nvSpPr>
        <p:spPr>
          <a:xfrm>
            <a:off x="6385597" y="3701615"/>
            <a:ext cx="4764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High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301CC1E-4BB8-7047-B300-B0439BB2D3AA}"/>
              </a:ext>
            </a:extLst>
          </p:cNvPr>
          <p:cNvSpPr txBox="1"/>
          <p:nvPr/>
        </p:nvSpPr>
        <p:spPr>
          <a:xfrm>
            <a:off x="2159775" y="3701615"/>
            <a:ext cx="4443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Low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48D6A5A-4FDE-A449-BF16-4CBA06F85937}"/>
              </a:ext>
            </a:extLst>
          </p:cNvPr>
          <p:cNvSpPr/>
          <p:nvPr/>
        </p:nvSpPr>
        <p:spPr>
          <a:xfrm>
            <a:off x="6861494" y="3601588"/>
            <a:ext cx="19944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Distinctiveness from other </a:t>
            </a:r>
          </a:p>
          <a:p>
            <a:r>
              <a:rPr lang="en-US" sz="1200" dirty="0"/>
              <a:t>category members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659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Mukautettu 4">
      <a:dk1>
        <a:sysClr val="windowText" lastClr="000000"/>
      </a:dk1>
      <a:lt1>
        <a:sysClr val="window" lastClr="FFFFFF"/>
      </a:lt1>
      <a:dk2>
        <a:srgbClr val="78BE20"/>
      </a:dk2>
      <a:lt2>
        <a:srgbClr val="AED879"/>
      </a:lt2>
      <a:accent1>
        <a:srgbClr val="0C0C0C"/>
      </a:accent1>
      <a:accent2>
        <a:srgbClr val="595959"/>
      </a:accent2>
      <a:accent3>
        <a:srgbClr val="A5A5A5"/>
      </a:accent3>
      <a:accent4>
        <a:srgbClr val="D8D8D8"/>
      </a:accent4>
      <a:accent5>
        <a:srgbClr val="F2F2F2"/>
      </a:accent5>
      <a:accent6>
        <a:srgbClr val="FFFFFF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alto_BIZ_169_EN.pptx" id="{E68F8044-37E2-41CE-B834-7B9B753E7884}" vid="{A03C304B-FE21-483C-9832-56A7F0FF16D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Office-teema</Template>
  <TotalTime>0</TotalTime>
  <Words>101</Words>
  <Application>Microsoft Macintosh PowerPoint</Application>
  <PresentationFormat>On-screen Show (16:9)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</vt:lpstr>
      <vt:lpstr>Calibri</vt:lpstr>
      <vt:lpstr>Office-teema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Bhatnagar Kushagra</dc:creator>
  <cp:lastModifiedBy>Bhatnagar Kushagra</cp:lastModifiedBy>
  <cp:revision>1</cp:revision>
  <dcterms:created xsi:type="dcterms:W3CDTF">2022-04-28T18:11:17Z</dcterms:created>
  <dcterms:modified xsi:type="dcterms:W3CDTF">2022-04-28T18:11:44Z</dcterms:modified>
</cp:coreProperties>
</file>