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27" r:id="rId2"/>
  </p:sldMasterIdLst>
  <p:notesMasterIdLst>
    <p:notesMasterId r:id="rId24"/>
  </p:notesMasterIdLst>
  <p:sldIdLst>
    <p:sldId id="256" r:id="rId3"/>
    <p:sldId id="326" r:id="rId4"/>
    <p:sldId id="327" r:id="rId5"/>
    <p:sldId id="298" r:id="rId6"/>
    <p:sldId id="299" r:id="rId7"/>
    <p:sldId id="300" r:id="rId8"/>
    <p:sldId id="331" r:id="rId9"/>
    <p:sldId id="347" r:id="rId10"/>
    <p:sldId id="350" r:id="rId11"/>
    <p:sldId id="348" r:id="rId12"/>
    <p:sldId id="351" r:id="rId13"/>
    <p:sldId id="352" r:id="rId14"/>
    <p:sldId id="353" r:id="rId15"/>
    <p:sldId id="349" r:id="rId16"/>
    <p:sldId id="343" r:id="rId17"/>
    <p:sldId id="325" r:id="rId18"/>
    <p:sldId id="332" r:id="rId19"/>
    <p:sldId id="328" r:id="rId20"/>
    <p:sldId id="329" r:id="rId21"/>
    <p:sldId id="344" r:id="rId22"/>
    <p:sldId id="333"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www.nasdaq.com/solutions/rules-regulations-helsinki"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sisapiiritiedon-julkistaminen-ja-julkistamisen-lykkaaminen/"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nasdaq.com/solutions/rules-regulations-helsinki"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sisapiiritiedon-julkistaminen-ja-julkistamisen-lykkaaminen/"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C06D0-C163-4DEC-A6FF-BEACACC01CCC}" type="doc">
      <dgm:prSet loTypeId="urn:microsoft.com/office/officeart/2005/8/layout/vProcess5" loCatId="process" qsTypeId="urn:microsoft.com/office/officeart/2005/8/quickstyle/simple1" qsCatId="simple" csTypeId="urn:microsoft.com/office/officeart/2005/8/colors/accent1_1" csCatId="accent1"/>
      <dgm:spPr/>
      <dgm:t>
        <a:bodyPr/>
        <a:lstStyle/>
        <a:p>
          <a:endParaRPr lang="fi-FI"/>
        </a:p>
      </dgm:t>
    </dgm:pt>
    <dgm:pt modelId="{241AF213-E3A1-4ED4-8694-3F8AEA8165A6}">
      <dgm:prSet/>
      <dgm:spPr/>
      <dgm:t>
        <a:bodyPr/>
        <a:lstStyle/>
        <a:p>
          <a:r>
            <a:rPr lang="fi-FI" b="1" dirty="0"/>
            <a:t>luonteeltaan </a:t>
          </a:r>
          <a:r>
            <a:rPr lang="fi-FI" b="1" dirty="0">
              <a:solidFill>
                <a:srgbClr val="FF0000"/>
              </a:solidFill>
            </a:rPr>
            <a:t>täsmällinen</a:t>
          </a:r>
          <a:r>
            <a:rPr lang="fi-FI" b="1" dirty="0"/>
            <a:t> ja </a:t>
          </a:r>
          <a:r>
            <a:rPr lang="fi-FI" b="1" dirty="0">
              <a:solidFill>
                <a:srgbClr val="FF0000"/>
              </a:solidFill>
            </a:rPr>
            <a:t>julkistamaton</a:t>
          </a:r>
          <a:r>
            <a:rPr lang="fi-FI" b="1" dirty="0"/>
            <a:t> tieto, joka liittyy suoraan tai välillisesti yhteen tai useampaan </a:t>
          </a:r>
          <a:r>
            <a:rPr lang="fi-FI" b="1" dirty="0">
              <a:solidFill>
                <a:srgbClr val="FF0000"/>
              </a:solidFill>
            </a:rPr>
            <a:t>liikkeeseenlaskijaan</a:t>
          </a:r>
          <a:r>
            <a:rPr lang="fi-FI" b="1" dirty="0"/>
            <a:t> taikka yhteen tai useampaan </a:t>
          </a:r>
          <a:r>
            <a:rPr lang="fi-FI" b="1" dirty="0">
              <a:solidFill>
                <a:srgbClr val="FF0000"/>
              </a:solidFill>
            </a:rPr>
            <a:t>rahoitusvälineeseen</a:t>
          </a:r>
          <a:r>
            <a:rPr lang="fi-FI" b="1" dirty="0"/>
            <a:t> ja jolla, jos se julkistettaisiin, todennäköisesti olisi </a:t>
          </a:r>
          <a:r>
            <a:rPr lang="fi-FI" b="1" dirty="0">
              <a:solidFill>
                <a:srgbClr val="FF0000"/>
              </a:solidFill>
            </a:rPr>
            <a:t>huomattava vaikutus </a:t>
          </a:r>
          <a:r>
            <a:rPr lang="fi-FI" b="1" dirty="0"/>
            <a:t>kyseisten rahoitusvälineiden hintoihin tai niihin liittyvien rahoitusjohdannaisten hintaan </a:t>
          </a:r>
          <a:endParaRPr lang="fi-FI" dirty="0"/>
        </a:p>
      </dgm:t>
    </dgm:pt>
    <dgm:pt modelId="{95D9A820-DB11-4027-8FB5-4D151426DADF}" type="parTrans" cxnId="{A1F02B87-E022-436B-9EEE-E3B9DCA104ED}">
      <dgm:prSet/>
      <dgm:spPr/>
      <dgm:t>
        <a:bodyPr/>
        <a:lstStyle/>
        <a:p>
          <a:endParaRPr lang="fi-FI"/>
        </a:p>
      </dgm:t>
    </dgm:pt>
    <dgm:pt modelId="{3F0B9C59-A6A3-4795-AEE1-42277872B03A}" type="sibTrans" cxnId="{A1F02B87-E022-436B-9EEE-E3B9DCA104ED}">
      <dgm:prSet/>
      <dgm:spPr/>
      <dgm:t>
        <a:bodyPr/>
        <a:lstStyle/>
        <a:p>
          <a:endParaRPr lang="fi-FI"/>
        </a:p>
      </dgm:t>
    </dgm:pt>
    <dgm:pt modelId="{36D34963-BD6B-4DCF-BF46-3394624BDFD4}">
      <dgm:prSet/>
      <dgm:spPr/>
      <dgm:t>
        <a:bodyPr/>
        <a:lstStyle/>
        <a:p>
          <a:r>
            <a:rPr lang="fi-FI" b="1" dirty="0"/>
            <a:t>Hyödykejohdannaiset (tieto liittyy </a:t>
          </a:r>
          <a:r>
            <a:rPr lang="fi-FI" b="1" dirty="0">
              <a:solidFill>
                <a:srgbClr val="FF0000"/>
              </a:solidFill>
            </a:rPr>
            <a:t>johdannaiseen</a:t>
          </a:r>
          <a:r>
            <a:rPr lang="fi-FI" b="1" dirty="0"/>
            <a:t> tai siihen liittyvää </a:t>
          </a:r>
          <a:r>
            <a:rPr lang="fi-FI" b="1" dirty="0">
              <a:solidFill>
                <a:srgbClr val="FF0000"/>
              </a:solidFill>
            </a:rPr>
            <a:t>hyödykettä koskevaan </a:t>
          </a:r>
          <a:r>
            <a:rPr lang="fi-FI" b="1" dirty="0" err="1">
              <a:solidFill>
                <a:srgbClr val="FF0000"/>
              </a:solidFill>
            </a:rPr>
            <a:t>spot</a:t>
          </a:r>
          <a:r>
            <a:rPr lang="fi-FI" b="1" dirty="0">
              <a:solidFill>
                <a:srgbClr val="FF0000"/>
              </a:solidFill>
            </a:rPr>
            <a:t>-sopimukseen</a:t>
          </a:r>
          <a:r>
            <a:rPr lang="fi-FI" b="1" dirty="0"/>
            <a:t>) ja päästöoikeudet: sovelletut määritelmät </a:t>
          </a:r>
          <a:endParaRPr lang="fi-FI" dirty="0"/>
        </a:p>
      </dgm:t>
    </dgm:pt>
    <dgm:pt modelId="{D6184632-DA8C-4365-9161-943E0AB8489A}" type="parTrans" cxnId="{08B7FB62-6468-4E6E-B482-642283B2DDD8}">
      <dgm:prSet/>
      <dgm:spPr/>
      <dgm:t>
        <a:bodyPr/>
        <a:lstStyle/>
        <a:p>
          <a:endParaRPr lang="fi-FI"/>
        </a:p>
      </dgm:t>
    </dgm:pt>
    <dgm:pt modelId="{5425FF0B-CDA5-43E7-A863-DFCB9C73E889}" type="sibTrans" cxnId="{08B7FB62-6468-4E6E-B482-642283B2DDD8}">
      <dgm:prSet/>
      <dgm:spPr/>
      <dgm:t>
        <a:bodyPr/>
        <a:lstStyle/>
        <a:p>
          <a:endParaRPr lang="fi-FI"/>
        </a:p>
      </dgm:t>
    </dgm:pt>
    <dgm:pt modelId="{8A22F7C6-D525-4142-9DFB-7F5689FE1537}">
      <dgm:prSet/>
      <dgm:spPr/>
      <dgm:t>
        <a:bodyPr/>
        <a:lstStyle/>
        <a:p>
          <a:r>
            <a:rPr lang="fi-FI" b="1"/>
            <a:t>Tiedon täsmällisyys: </a:t>
          </a:r>
          <a:endParaRPr lang="fi-FI"/>
        </a:p>
      </dgm:t>
    </dgm:pt>
    <dgm:pt modelId="{72D4ABD9-EE38-4562-9ABE-01E3C179FB88}" type="parTrans" cxnId="{8718F7C9-0B32-416D-B75F-3E14618D2041}">
      <dgm:prSet/>
      <dgm:spPr/>
      <dgm:t>
        <a:bodyPr/>
        <a:lstStyle/>
        <a:p>
          <a:endParaRPr lang="fi-FI"/>
        </a:p>
      </dgm:t>
    </dgm:pt>
    <dgm:pt modelId="{81A6E7F9-E622-4909-B3E1-0ACE4D7AD219}" type="sibTrans" cxnId="{8718F7C9-0B32-416D-B75F-3E14618D2041}">
      <dgm:prSet/>
      <dgm:spPr/>
      <dgm:t>
        <a:bodyPr/>
        <a:lstStyle/>
        <a:p>
          <a:endParaRPr lang="fi-FI"/>
        </a:p>
      </dgm:t>
    </dgm:pt>
    <dgm:pt modelId="{AD042C00-A3D4-4C31-9656-E47449854FA4}">
      <dgm:prSet/>
      <dgm:spPr/>
      <dgm:t>
        <a:bodyPr/>
        <a:lstStyle/>
        <a:p>
          <a:r>
            <a:rPr lang="fi-FI" dirty="0"/>
            <a:t>Viittaa ilmenneisiin tai kohtuudella odotettaviin </a:t>
          </a:r>
          <a:r>
            <a:rPr lang="fi-FI" dirty="0">
              <a:solidFill>
                <a:srgbClr val="FF0000"/>
              </a:solidFill>
            </a:rPr>
            <a:t>olosuhteisiin</a:t>
          </a:r>
          <a:r>
            <a:rPr lang="fi-FI" dirty="0"/>
            <a:t> tai toteutuneeseen tai kohtuudella odotettavaan </a:t>
          </a:r>
          <a:r>
            <a:rPr lang="fi-FI" dirty="0">
              <a:solidFill>
                <a:srgbClr val="FF0000"/>
              </a:solidFill>
            </a:rPr>
            <a:t>tapahtumaan</a:t>
          </a:r>
          <a:r>
            <a:rPr lang="fi-FI" dirty="0"/>
            <a:t>, jos se on riittävän </a:t>
          </a:r>
          <a:r>
            <a:rPr lang="fi-FI" dirty="0">
              <a:solidFill>
                <a:srgbClr val="FF0000"/>
              </a:solidFill>
            </a:rPr>
            <a:t>tarkkaa</a:t>
          </a:r>
          <a:r>
            <a:rPr lang="fi-FI" dirty="0"/>
            <a:t>, jotta sen perusteella voidaan tehdä johtopäätös edellä mainittujen olosuhteiden tai tapahtuman mahdollisesta vaikutuksesta </a:t>
          </a:r>
          <a:r>
            <a:rPr lang="fi-FI" dirty="0">
              <a:solidFill>
                <a:srgbClr val="FF0000"/>
              </a:solidFill>
            </a:rPr>
            <a:t>rahoitusvälineiden</a:t>
          </a:r>
          <a:r>
            <a:rPr lang="fi-FI" dirty="0"/>
            <a:t> tai niihin liittyvien </a:t>
          </a:r>
          <a:r>
            <a:rPr lang="fi-FI" dirty="0">
              <a:solidFill>
                <a:srgbClr val="FF0000"/>
              </a:solidFill>
            </a:rPr>
            <a:t>rahoitusjohdannaisten</a:t>
          </a:r>
          <a:r>
            <a:rPr lang="fi-FI" dirty="0"/>
            <a:t>, kyseisiin </a:t>
          </a:r>
          <a:r>
            <a:rPr lang="fi-FI" dirty="0">
              <a:solidFill>
                <a:srgbClr val="FF0000"/>
              </a:solidFill>
            </a:rPr>
            <a:t>rahoitusvälineisiin liittyvien hyödykkeitä koskevien </a:t>
          </a:r>
          <a:r>
            <a:rPr lang="fi-FI" dirty="0" err="1">
              <a:solidFill>
                <a:srgbClr val="FF0000"/>
              </a:solidFill>
            </a:rPr>
            <a:t>spot</a:t>
          </a:r>
          <a:r>
            <a:rPr lang="fi-FI" dirty="0">
              <a:solidFill>
                <a:srgbClr val="FF0000"/>
              </a:solidFill>
            </a:rPr>
            <a:t>-sopimusten </a:t>
          </a:r>
          <a:r>
            <a:rPr lang="fi-FI" dirty="0"/>
            <a:t>tai </a:t>
          </a:r>
          <a:r>
            <a:rPr lang="fi-FI" dirty="0">
              <a:solidFill>
                <a:srgbClr val="FF0000"/>
              </a:solidFill>
            </a:rPr>
            <a:t>päästöoikeuksiin</a:t>
          </a:r>
          <a:r>
            <a:rPr lang="fi-FI" dirty="0"/>
            <a:t> (erillinen määrittely 17,2 art.) perustuvien huutokauppatuotteiden hintoihin. </a:t>
          </a:r>
        </a:p>
      </dgm:t>
    </dgm:pt>
    <dgm:pt modelId="{A4E93D18-B23D-4A56-9DE4-83AF356BE91E}" type="parTrans" cxnId="{11163F0C-CA13-4632-AFEC-E8E5A789AA37}">
      <dgm:prSet/>
      <dgm:spPr/>
      <dgm:t>
        <a:bodyPr/>
        <a:lstStyle/>
        <a:p>
          <a:endParaRPr lang="fi-FI"/>
        </a:p>
      </dgm:t>
    </dgm:pt>
    <dgm:pt modelId="{3FF23055-8D61-4FEF-8388-CD9DD14DB498}" type="sibTrans" cxnId="{11163F0C-CA13-4632-AFEC-E8E5A789AA37}">
      <dgm:prSet/>
      <dgm:spPr/>
      <dgm:t>
        <a:bodyPr/>
        <a:lstStyle/>
        <a:p>
          <a:endParaRPr lang="fi-FI"/>
        </a:p>
      </dgm:t>
    </dgm:pt>
    <dgm:pt modelId="{8092767F-A760-46DE-93D2-E3693998A662}">
      <dgm:prSet/>
      <dgm:spPr/>
      <dgm:t>
        <a:bodyPr/>
        <a:lstStyle/>
        <a:p>
          <a:r>
            <a:rPr lang="fi-FI" b="1" dirty="0"/>
            <a:t>Tiedon todennäköinen huomattava vaikutus: </a:t>
          </a:r>
          <a:r>
            <a:rPr lang="fi-FI" b="1" dirty="0">
              <a:solidFill>
                <a:srgbClr val="FF0000"/>
              </a:solidFill>
            </a:rPr>
            <a:t>järkevästi toimiva sijoittaja </a:t>
          </a:r>
          <a:r>
            <a:rPr lang="fi-FI" b="1" dirty="0"/>
            <a:t>todennäköisesti käyttäisi tietoa yhtenä sijoituspäätöksensä perusteena.</a:t>
          </a:r>
          <a:endParaRPr lang="fi-FI" dirty="0"/>
        </a:p>
      </dgm:t>
    </dgm:pt>
    <dgm:pt modelId="{6219D16D-7A41-44EE-891A-B9566333E645}" type="parTrans" cxnId="{956A892A-7532-42DF-A0DD-DD69A434A165}">
      <dgm:prSet/>
      <dgm:spPr/>
      <dgm:t>
        <a:bodyPr/>
        <a:lstStyle/>
        <a:p>
          <a:endParaRPr lang="fi-FI"/>
        </a:p>
      </dgm:t>
    </dgm:pt>
    <dgm:pt modelId="{0E7F922D-E5FC-4187-8F81-7EC51375E978}" type="sibTrans" cxnId="{956A892A-7532-42DF-A0DD-DD69A434A165}">
      <dgm:prSet/>
      <dgm:spPr/>
      <dgm:t>
        <a:bodyPr/>
        <a:lstStyle/>
        <a:p>
          <a:endParaRPr lang="fi-FI"/>
        </a:p>
      </dgm:t>
    </dgm:pt>
    <dgm:pt modelId="{EC1FC774-5F7C-49A2-8F23-9682A024EE16}" type="pres">
      <dgm:prSet presAssocID="{0DBC06D0-C163-4DEC-A6FF-BEACACC01CCC}" presName="outerComposite" presStyleCnt="0">
        <dgm:presLayoutVars>
          <dgm:chMax val="5"/>
          <dgm:dir/>
          <dgm:resizeHandles val="exact"/>
        </dgm:presLayoutVars>
      </dgm:prSet>
      <dgm:spPr/>
    </dgm:pt>
    <dgm:pt modelId="{FDF62815-EEE5-4B00-9576-B0CC7759FA90}" type="pres">
      <dgm:prSet presAssocID="{0DBC06D0-C163-4DEC-A6FF-BEACACC01CCC}" presName="dummyMaxCanvas" presStyleCnt="0">
        <dgm:presLayoutVars/>
      </dgm:prSet>
      <dgm:spPr/>
    </dgm:pt>
    <dgm:pt modelId="{FE5916AD-9F89-4ABD-B522-34D836BBB402}" type="pres">
      <dgm:prSet presAssocID="{0DBC06D0-C163-4DEC-A6FF-BEACACC01CCC}" presName="FourNodes_1" presStyleLbl="node1" presStyleIdx="0" presStyleCnt="4">
        <dgm:presLayoutVars>
          <dgm:bulletEnabled val="1"/>
        </dgm:presLayoutVars>
      </dgm:prSet>
      <dgm:spPr/>
    </dgm:pt>
    <dgm:pt modelId="{3466F062-54C5-4A67-BAD2-B59955968BEA}" type="pres">
      <dgm:prSet presAssocID="{0DBC06D0-C163-4DEC-A6FF-BEACACC01CCC}" presName="FourNodes_2" presStyleLbl="node1" presStyleIdx="1" presStyleCnt="4">
        <dgm:presLayoutVars>
          <dgm:bulletEnabled val="1"/>
        </dgm:presLayoutVars>
      </dgm:prSet>
      <dgm:spPr/>
    </dgm:pt>
    <dgm:pt modelId="{577F614A-E4DE-41C3-905A-61DC0787D6C4}" type="pres">
      <dgm:prSet presAssocID="{0DBC06D0-C163-4DEC-A6FF-BEACACC01CCC}" presName="FourNodes_3" presStyleLbl="node1" presStyleIdx="2" presStyleCnt="4">
        <dgm:presLayoutVars>
          <dgm:bulletEnabled val="1"/>
        </dgm:presLayoutVars>
      </dgm:prSet>
      <dgm:spPr/>
    </dgm:pt>
    <dgm:pt modelId="{95E11B24-2917-4CE0-9C9E-0E29C2EBA68D}" type="pres">
      <dgm:prSet presAssocID="{0DBC06D0-C163-4DEC-A6FF-BEACACC01CCC}" presName="FourNodes_4" presStyleLbl="node1" presStyleIdx="3" presStyleCnt="4">
        <dgm:presLayoutVars>
          <dgm:bulletEnabled val="1"/>
        </dgm:presLayoutVars>
      </dgm:prSet>
      <dgm:spPr/>
    </dgm:pt>
    <dgm:pt modelId="{17ECA0E5-CAFF-46A7-8D8D-902542238661}" type="pres">
      <dgm:prSet presAssocID="{0DBC06D0-C163-4DEC-A6FF-BEACACC01CCC}" presName="FourConn_1-2" presStyleLbl="fgAccFollowNode1" presStyleIdx="0" presStyleCnt="3">
        <dgm:presLayoutVars>
          <dgm:bulletEnabled val="1"/>
        </dgm:presLayoutVars>
      </dgm:prSet>
      <dgm:spPr/>
    </dgm:pt>
    <dgm:pt modelId="{FEC21024-E667-45FB-8B60-7F37E381494B}" type="pres">
      <dgm:prSet presAssocID="{0DBC06D0-C163-4DEC-A6FF-BEACACC01CCC}" presName="FourConn_2-3" presStyleLbl="fgAccFollowNode1" presStyleIdx="1" presStyleCnt="3">
        <dgm:presLayoutVars>
          <dgm:bulletEnabled val="1"/>
        </dgm:presLayoutVars>
      </dgm:prSet>
      <dgm:spPr/>
    </dgm:pt>
    <dgm:pt modelId="{F208BEB6-7F07-47D0-BC01-1FEF69717A6B}" type="pres">
      <dgm:prSet presAssocID="{0DBC06D0-C163-4DEC-A6FF-BEACACC01CCC}" presName="FourConn_3-4" presStyleLbl="fgAccFollowNode1" presStyleIdx="2" presStyleCnt="3">
        <dgm:presLayoutVars>
          <dgm:bulletEnabled val="1"/>
        </dgm:presLayoutVars>
      </dgm:prSet>
      <dgm:spPr/>
    </dgm:pt>
    <dgm:pt modelId="{E3A24436-C550-434A-B1CB-9F81061969AE}" type="pres">
      <dgm:prSet presAssocID="{0DBC06D0-C163-4DEC-A6FF-BEACACC01CCC}" presName="FourNodes_1_text" presStyleLbl="node1" presStyleIdx="3" presStyleCnt="4">
        <dgm:presLayoutVars>
          <dgm:bulletEnabled val="1"/>
        </dgm:presLayoutVars>
      </dgm:prSet>
      <dgm:spPr/>
    </dgm:pt>
    <dgm:pt modelId="{E0647BEA-F26A-4F03-870C-74DFA42C294D}" type="pres">
      <dgm:prSet presAssocID="{0DBC06D0-C163-4DEC-A6FF-BEACACC01CCC}" presName="FourNodes_2_text" presStyleLbl="node1" presStyleIdx="3" presStyleCnt="4">
        <dgm:presLayoutVars>
          <dgm:bulletEnabled val="1"/>
        </dgm:presLayoutVars>
      </dgm:prSet>
      <dgm:spPr/>
    </dgm:pt>
    <dgm:pt modelId="{C10D8E86-691F-47E2-8033-7602D0A7398B}" type="pres">
      <dgm:prSet presAssocID="{0DBC06D0-C163-4DEC-A6FF-BEACACC01CCC}" presName="FourNodes_3_text" presStyleLbl="node1" presStyleIdx="3" presStyleCnt="4">
        <dgm:presLayoutVars>
          <dgm:bulletEnabled val="1"/>
        </dgm:presLayoutVars>
      </dgm:prSet>
      <dgm:spPr/>
    </dgm:pt>
    <dgm:pt modelId="{0B7218E3-902A-4A2F-8AF9-B54E052E0E14}" type="pres">
      <dgm:prSet presAssocID="{0DBC06D0-C163-4DEC-A6FF-BEACACC01CCC}" presName="FourNodes_4_text" presStyleLbl="node1" presStyleIdx="3" presStyleCnt="4">
        <dgm:presLayoutVars>
          <dgm:bulletEnabled val="1"/>
        </dgm:presLayoutVars>
      </dgm:prSet>
      <dgm:spPr/>
    </dgm:pt>
  </dgm:ptLst>
  <dgm:cxnLst>
    <dgm:cxn modelId="{11163F0C-CA13-4632-AFEC-E8E5A789AA37}" srcId="{8A22F7C6-D525-4142-9DFB-7F5689FE1537}" destId="{AD042C00-A3D4-4C31-9656-E47449854FA4}" srcOrd="0" destOrd="0" parTransId="{A4E93D18-B23D-4A56-9DE4-83AF356BE91E}" sibTransId="{3FF23055-8D61-4FEF-8388-CD9DD14DB498}"/>
    <dgm:cxn modelId="{8F441C25-BC46-4718-AD3F-9D76DCA8EC7C}" type="presOf" srcId="{3F0B9C59-A6A3-4795-AEE1-42277872B03A}" destId="{17ECA0E5-CAFF-46A7-8D8D-902542238661}" srcOrd="0" destOrd="0" presId="urn:microsoft.com/office/officeart/2005/8/layout/vProcess5"/>
    <dgm:cxn modelId="{956A892A-7532-42DF-A0DD-DD69A434A165}" srcId="{0DBC06D0-C163-4DEC-A6FF-BEACACC01CCC}" destId="{8092767F-A760-46DE-93D2-E3693998A662}" srcOrd="3" destOrd="0" parTransId="{6219D16D-7A41-44EE-891A-B9566333E645}" sibTransId="{0E7F922D-E5FC-4187-8F81-7EC51375E978}"/>
    <dgm:cxn modelId="{08B7FB62-6468-4E6E-B482-642283B2DDD8}" srcId="{0DBC06D0-C163-4DEC-A6FF-BEACACC01CCC}" destId="{36D34963-BD6B-4DCF-BF46-3394624BDFD4}" srcOrd="1" destOrd="0" parTransId="{D6184632-DA8C-4365-9161-943E0AB8489A}" sibTransId="{5425FF0B-CDA5-43E7-A863-DFCB9C73E889}"/>
    <dgm:cxn modelId="{CC0F2049-5F59-4D3B-9682-C6F1E0B812DC}" type="presOf" srcId="{8A22F7C6-D525-4142-9DFB-7F5689FE1537}" destId="{577F614A-E4DE-41C3-905A-61DC0787D6C4}" srcOrd="0" destOrd="0" presId="urn:microsoft.com/office/officeart/2005/8/layout/vProcess5"/>
    <dgm:cxn modelId="{0052086F-6ECA-487A-92F2-8CC5BEBFB7DA}" type="presOf" srcId="{36D34963-BD6B-4DCF-BF46-3394624BDFD4}" destId="{E0647BEA-F26A-4F03-870C-74DFA42C294D}" srcOrd="1" destOrd="0" presId="urn:microsoft.com/office/officeart/2005/8/layout/vProcess5"/>
    <dgm:cxn modelId="{28963170-BAB2-47BD-894E-09A81389CFE3}" type="presOf" srcId="{5425FF0B-CDA5-43E7-A863-DFCB9C73E889}" destId="{FEC21024-E667-45FB-8B60-7F37E381494B}" srcOrd="0" destOrd="0" presId="urn:microsoft.com/office/officeart/2005/8/layout/vProcess5"/>
    <dgm:cxn modelId="{1ED62275-8B97-42A9-933A-259B41BC3373}" type="presOf" srcId="{241AF213-E3A1-4ED4-8694-3F8AEA8165A6}" destId="{E3A24436-C550-434A-B1CB-9F81061969AE}" srcOrd="1" destOrd="0" presId="urn:microsoft.com/office/officeart/2005/8/layout/vProcess5"/>
    <dgm:cxn modelId="{B13D4356-204D-46C6-8B77-602492751F37}" type="presOf" srcId="{36D34963-BD6B-4DCF-BF46-3394624BDFD4}" destId="{3466F062-54C5-4A67-BAD2-B59955968BEA}" srcOrd="0" destOrd="0" presId="urn:microsoft.com/office/officeart/2005/8/layout/vProcess5"/>
    <dgm:cxn modelId="{A1F02B87-E022-436B-9EEE-E3B9DCA104ED}" srcId="{0DBC06D0-C163-4DEC-A6FF-BEACACC01CCC}" destId="{241AF213-E3A1-4ED4-8694-3F8AEA8165A6}" srcOrd="0" destOrd="0" parTransId="{95D9A820-DB11-4027-8FB5-4D151426DADF}" sibTransId="{3F0B9C59-A6A3-4795-AEE1-42277872B03A}"/>
    <dgm:cxn modelId="{32390E8E-A2BD-40D5-8967-203B8A99A269}" type="presOf" srcId="{AD042C00-A3D4-4C31-9656-E47449854FA4}" destId="{577F614A-E4DE-41C3-905A-61DC0787D6C4}" srcOrd="0" destOrd="1" presId="urn:microsoft.com/office/officeart/2005/8/layout/vProcess5"/>
    <dgm:cxn modelId="{1777E892-6C5F-4092-893F-0294C1BFE5A2}" type="presOf" srcId="{8A22F7C6-D525-4142-9DFB-7F5689FE1537}" destId="{C10D8E86-691F-47E2-8033-7602D0A7398B}" srcOrd="1" destOrd="0" presId="urn:microsoft.com/office/officeart/2005/8/layout/vProcess5"/>
    <dgm:cxn modelId="{B4C8A1AD-8270-48AC-A260-FBE760DAA50C}" type="presOf" srcId="{AD042C00-A3D4-4C31-9656-E47449854FA4}" destId="{C10D8E86-691F-47E2-8033-7602D0A7398B}" srcOrd="1" destOrd="1" presId="urn:microsoft.com/office/officeart/2005/8/layout/vProcess5"/>
    <dgm:cxn modelId="{B87853BD-179E-489F-AA97-733D35A6C956}" type="presOf" srcId="{241AF213-E3A1-4ED4-8694-3F8AEA8165A6}" destId="{FE5916AD-9F89-4ABD-B522-34D836BBB402}" srcOrd="0" destOrd="0" presId="urn:microsoft.com/office/officeart/2005/8/layout/vProcess5"/>
    <dgm:cxn modelId="{8718F7C9-0B32-416D-B75F-3E14618D2041}" srcId="{0DBC06D0-C163-4DEC-A6FF-BEACACC01CCC}" destId="{8A22F7C6-D525-4142-9DFB-7F5689FE1537}" srcOrd="2" destOrd="0" parTransId="{72D4ABD9-EE38-4562-9ABE-01E3C179FB88}" sibTransId="{81A6E7F9-E622-4909-B3E1-0ACE4D7AD219}"/>
    <dgm:cxn modelId="{4C93CECC-B326-49FD-8299-F70C2D2CF44C}" type="presOf" srcId="{8092767F-A760-46DE-93D2-E3693998A662}" destId="{95E11B24-2917-4CE0-9C9E-0E29C2EBA68D}" srcOrd="0" destOrd="0" presId="urn:microsoft.com/office/officeart/2005/8/layout/vProcess5"/>
    <dgm:cxn modelId="{C66061EA-A9AD-4431-81C6-36B72B7E81CE}" type="presOf" srcId="{0DBC06D0-C163-4DEC-A6FF-BEACACC01CCC}" destId="{EC1FC774-5F7C-49A2-8F23-9682A024EE16}" srcOrd="0" destOrd="0" presId="urn:microsoft.com/office/officeart/2005/8/layout/vProcess5"/>
    <dgm:cxn modelId="{9DEE18FC-BE91-4FA5-8264-1614317D5473}" type="presOf" srcId="{81A6E7F9-E622-4909-B3E1-0ACE4D7AD219}" destId="{F208BEB6-7F07-47D0-BC01-1FEF69717A6B}" srcOrd="0" destOrd="0" presId="urn:microsoft.com/office/officeart/2005/8/layout/vProcess5"/>
    <dgm:cxn modelId="{D198D5FF-B1D0-4015-8592-0476618CE583}" type="presOf" srcId="{8092767F-A760-46DE-93D2-E3693998A662}" destId="{0B7218E3-902A-4A2F-8AF9-B54E052E0E14}" srcOrd="1" destOrd="0" presId="urn:microsoft.com/office/officeart/2005/8/layout/vProcess5"/>
    <dgm:cxn modelId="{6F04F1D0-BFB4-4EF7-8790-277784F715C2}" type="presParOf" srcId="{EC1FC774-5F7C-49A2-8F23-9682A024EE16}" destId="{FDF62815-EEE5-4B00-9576-B0CC7759FA90}" srcOrd="0" destOrd="0" presId="urn:microsoft.com/office/officeart/2005/8/layout/vProcess5"/>
    <dgm:cxn modelId="{540AE7B8-4051-453E-9594-1F993BFD7690}" type="presParOf" srcId="{EC1FC774-5F7C-49A2-8F23-9682A024EE16}" destId="{FE5916AD-9F89-4ABD-B522-34D836BBB402}" srcOrd="1" destOrd="0" presId="urn:microsoft.com/office/officeart/2005/8/layout/vProcess5"/>
    <dgm:cxn modelId="{14AD6DA9-695E-4602-B4A7-28D331CD0E98}" type="presParOf" srcId="{EC1FC774-5F7C-49A2-8F23-9682A024EE16}" destId="{3466F062-54C5-4A67-BAD2-B59955968BEA}" srcOrd="2" destOrd="0" presId="urn:microsoft.com/office/officeart/2005/8/layout/vProcess5"/>
    <dgm:cxn modelId="{5A0A4F4A-3F15-480E-80D2-C73C83774365}" type="presParOf" srcId="{EC1FC774-5F7C-49A2-8F23-9682A024EE16}" destId="{577F614A-E4DE-41C3-905A-61DC0787D6C4}" srcOrd="3" destOrd="0" presId="urn:microsoft.com/office/officeart/2005/8/layout/vProcess5"/>
    <dgm:cxn modelId="{CC4EAF8C-AAB3-4347-BC18-E6FC7CBD6EDF}" type="presParOf" srcId="{EC1FC774-5F7C-49A2-8F23-9682A024EE16}" destId="{95E11B24-2917-4CE0-9C9E-0E29C2EBA68D}" srcOrd="4" destOrd="0" presId="urn:microsoft.com/office/officeart/2005/8/layout/vProcess5"/>
    <dgm:cxn modelId="{BC5BBE92-122D-422E-9FC2-79BBA887416D}" type="presParOf" srcId="{EC1FC774-5F7C-49A2-8F23-9682A024EE16}" destId="{17ECA0E5-CAFF-46A7-8D8D-902542238661}" srcOrd="5" destOrd="0" presId="urn:microsoft.com/office/officeart/2005/8/layout/vProcess5"/>
    <dgm:cxn modelId="{66C2692D-CD05-42AA-A9CE-D18B2800117B}" type="presParOf" srcId="{EC1FC774-5F7C-49A2-8F23-9682A024EE16}" destId="{FEC21024-E667-45FB-8B60-7F37E381494B}" srcOrd="6" destOrd="0" presId="urn:microsoft.com/office/officeart/2005/8/layout/vProcess5"/>
    <dgm:cxn modelId="{245E004E-3CD0-4C77-9619-E08187BB1A93}" type="presParOf" srcId="{EC1FC774-5F7C-49A2-8F23-9682A024EE16}" destId="{F208BEB6-7F07-47D0-BC01-1FEF69717A6B}" srcOrd="7" destOrd="0" presId="urn:microsoft.com/office/officeart/2005/8/layout/vProcess5"/>
    <dgm:cxn modelId="{C7E5224F-1BD0-4B15-861F-A41EFDF1FD81}" type="presParOf" srcId="{EC1FC774-5F7C-49A2-8F23-9682A024EE16}" destId="{E3A24436-C550-434A-B1CB-9F81061969AE}" srcOrd="8" destOrd="0" presId="urn:microsoft.com/office/officeart/2005/8/layout/vProcess5"/>
    <dgm:cxn modelId="{17996416-BA9A-40E2-A68D-747A63479859}" type="presParOf" srcId="{EC1FC774-5F7C-49A2-8F23-9682A024EE16}" destId="{E0647BEA-F26A-4F03-870C-74DFA42C294D}" srcOrd="9" destOrd="0" presId="urn:microsoft.com/office/officeart/2005/8/layout/vProcess5"/>
    <dgm:cxn modelId="{2E8F9948-4D6D-493B-9B0C-559C23DE3963}" type="presParOf" srcId="{EC1FC774-5F7C-49A2-8F23-9682A024EE16}" destId="{C10D8E86-691F-47E2-8033-7602D0A7398B}" srcOrd="10" destOrd="0" presId="urn:microsoft.com/office/officeart/2005/8/layout/vProcess5"/>
    <dgm:cxn modelId="{88A67A69-7CCE-4D63-97F4-8C54E4F86326}" type="presParOf" srcId="{EC1FC774-5F7C-49A2-8F23-9682A024EE16}" destId="{0B7218E3-902A-4A2F-8AF9-B54E052E0E1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5EDA55-DBD0-4886-B45E-739EB9D8DBF3}" type="doc">
      <dgm:prSet loTypeId="urn:microsoft.com/office/officeart/2005/8/layout/hierarchy4" loCatId="list" qsTypeId="urn:microsoft.com/office/officeart/2005/8/quickstyle/3d5" qsCatId="3D" csTypeId="urn:microsoft.com/office/officeart/2005/8/colors/accent2_1" csCatId="accent2"/>
      <dgm:spPr/>
      <dgm:t>
        <a:bodyPr/>
        <a:lstStyle/>
        <a:p>
          <a:endParaRPr lang="fi-FI"/>
        </a:p>
      </dgm:t>
    </dgm:pt>
    <dgm:pt modelId="{440DF587-A7C2-4C43-AE28-90A76336F95F}">
      <dgm:prSet/>
      <dgm:spPr/>
      <dgm:t>
        <a:bodyPr/>
        <a:lstStyle/>
        <a:p>
          <a:r>
            <a:rPr lang="fi-FI" b="0" i="0" baseline="0"/>
            <a:t>Markkinoiden väärinkäyttöasetuksen 17 artiklan 4 kohdan (b) alakohdan tarkoittamat tapaukset, joissa sisäpiiritiedon julkistamisen lykkääminen todennäköisesti johtaisi yleisöä harhaan, sisältävät ainakin seuraavat tilanteet: </a:t>
          </a:r>
          <a:endParaRPr lang="fi-FI"/>
        </a:p>
      </dgm:t>
    </dgm:pt>
    <dgm:pt modelId="{0C4C905D-B478-4391-B511-C7CC4A187508}" type="parTrans" cxnId="{25341C44-E885-40BC-8700-E6BBED2E73A8}">
      <dgm:prSet/>
      <dgm:spPr/>
      <dgm:t>
        <a:bodyPr/>
        <a:lstStyle/>
        <a:p>
          <a:endParaRPr lang="fi-FI"/>
        </a:p>
      </dgm:t>
    </dgm:pt>
    <dgm:pt modelId="{01D79AB3-86B3-4F49-8B04-787F71BC65DC}" type="sibTrans" cxnId="{25341C44-E885-40BC-8700-E6BBED2E73A8}">
      <dgm:prSet/>
      <dgm:spPr/>
      <dgm:t>
        <a:bodyPr/>
        <a:lstStyle/>
        <a:p>
          <a:endParaRPr lang="fi-FI"/>
        </a:p>
      </dgm:t>
    </dgm:pt>
    <dgm:pt modelId="{020437E5-D9BC-47AF-ADA4-205F124698FC}">
      <dgm:prSet/>
      <dgm:spPr/>
      <dgm:t>
        <a:bodyPr/>
        <a:lstStyle/>
        <a:p>
          <a:r>
            <a:rPr lang="fi-FI" b="0" i="0" baseline="0"/>
            <a:t>a. sisäpiiritieto, jonka julkistamista liikkeeseenlaskija aikoo lykätä, eroaa olennaisesti siitä, mitä liikkeeseenlaskija on aiemmin julkistanut asiasta, jota sisäpiiritieto koskee </a:t>
          </a:r>
          <a:endParaRPr lang="fi-FI"/>
        </a:p>
      </dgm:t>
    </dgm:pt>
    <dgm:pt modelId="{9B33DBBD-E9B9-4B84-9747-2371666C3BCF}" type="parTrans" cxnId="{F6AD287F-96C3-4A2E-8D1F-8EED13C5231A}">
      <dgm:prSet/>
      <dgm:spPr/>
      <dgm:t>
        <a:bodyPr/>
        <a:lstStyle/>
        <a:p>
          <a:endParaRPr lang="fi-FI"/>
        </a:p>
      </dgm:t>
    </dgm:pt>
    <dgm:pt modelId="{C716D2EB-ADC2-41A8-AFAA-EA9946C036DA}" type="sibTrans" cxnId="{F6AD287F-96C3-4A2E-8D1F-8EED13C5231A}">
      <dgm:prSet/>
      <dgm:spPr/>
      <dgm:t>
        <a:bodyPr/>
        <a:lstStyle/>
        <a:p>
          <a:endParaRPr lang="fi-FI"/>
        </a:p>
      </dgm:t>
    </dgm:pt>
    <dgm:pt modelId="{DE1065BA-0E35-42E6-B94F-D790936ADDCA}">
      <dgm:prSet/>
      <dgm:spPr/>
      <dgm:t>
        <a:bodyPr/>
        <a:lstStyle/>
        <a:p>
          <a:r>
            <a:rPr lang="fi-FI" b="0" i="0" baseline="0"/>
            <a:t>b. sisäpiiritieto, jonka julkistamista liikkeeseenlaskija aikoo lykätä, koskee sitä, että liikkeeseenlaskija ei todennäköisesti saavuta taloudellisia tavoitteitaan, mikäli taloudelliset tavoitteet on aikaisemmin julkistettu </a:t>
          </a:r>
          <a:endParaRPr lang="fi-FI"/>
        </a:p>
      </dgm:t>
    </dgm:pt>
    <dgm:pt modelId="{4149B10F-D32F-4B7D-AC63-9D5BFC73131B}" type="parTrans" cxnId="{37D47190-AEDC-48AD-9981-F56B221414D3}">
      <dgm:prSet/>
      <dgm:spPr/>
      <dgm:t>
        <a:bodyPr/>
        <a:lstStyle/>
        <a:p>
          <a:endParaRPr lang="fi-FI"/>
        </a:p>
      </dgm:t>
    </dgm:pt>
    <dgm:pt modelId="{AC8D41DB-226F-4DBC-83FB-091662B69E35}" type="sibTrans" cxnId="{37D47190-AEDC-48AD-9981-F56B221414D3}">
      <dgm:prSet/>
      <dgm:spPr/>
      <dgm:t>
        <a:bodyPr/>
        <a:lstStyle/>
        <a:p>
          <a:endParaRPr lang="fi-FI"/>
        </a:p>
      </dgm:t>
    </dgm:pt>
    <dgm:pt modelId="{D0FDB5D5-13EE-4BBA-A970-B0393164522C}">
      <dgm:prSet/>
      <dgm:spPr/>
      <dgm:t>
        <a:bodyPr/>
        <a:lstStyle/>
        <a:p>
          <a:r>
            <a:rPr lang="fi-FI" b="0" i="0" baseline="0"/>
            <a:t>c. sisäpiiritieto, jonka julkistamista liikkeeseenlaskija aikoo lykätä, on ristiriidassa markkinaodotusten kanssa, mikäli nämä odotukset perustuvat liikkeeseenlaskijan aikaisemmin markkinoille antamiin signaaleihin, kuten haastatteluihin, sijoittajatapaamisiin tai mihin tahansa muun tyyppiseen liikkeeseenlaskijan omaan tai sen luvalla järjestettyyn viestintään. </a:t>
          </a:r>
          <a:endParaRPr lang="fi-FI"/>
        </a:p>
      </dgm:t>
    </dgm:pt>
    <dgm:pt modelId="{E4E58C62-EC37-4D02-A5DB-BBBF42CFDDAE}" type="parTrans" cxnId="{E23F0937-AEB7-40CF-8BD5-6CEED27B6BFC}">
      <dgm:prSet/>
      <dgm:spPr/>
      <dgm:t>
        <a:bodyPr/>
        <a:lstStyle/>
        <a:p>
          <a:endParaRPr lang="fi-FI"/>
        </a:p>
      </dgm:t>
    </dgm:pt>
    <dgm:pt modelId="{904D1C46-4211-473D-A5B4-C3823EAD04AC}" type="sibTrans" cxnId="{E23F0937-AEB7-40CF-8BD5-6CEED27B6BFC}">
      <dgm:prSet/>
      <dgm:spPr/>
      <dgm:t>
        <a:bodyPr/>
        <a:lstStyle/>
        <a:p>
          <a:endParaRPr lang="fi-FI"/>
        </a:p>
      </dgm:t>
    </dgm:pt>
    <dgm:pt modelId="{5086E245-3582-47E3-841F-40C4C0ACAFDB}" type="pres">
      <dgm:prSet presAssocID="{645EDA55-DBD0-4886-B45E-739EB9D8DBF3}" presName="Name0" presStyleCnt="0">
        <dgm:presLayoutVars>
          <dgm:chPref val="1"/>
          <dgm:dir/>
          <dgm:animOne val="branch"/>
          <dgm:animLvl val="lvl"/>
          <dgm:resizeHandles/>
        </dgm:presLayoutVars>
      </dgm:prSet>
      <dgm:spPr/>
    </dgm:pt>
    <dgm:pt modelId="{991D7920-BCAF-467E-9B08-C00135EBFE8A}" type="pres">
      <dgm:prSet presAssocID="{440DF587-A7C2-4C43-AE28-90A76336F95F}" presName="vertOne" presStyleCnt="0"/>
      <dgm:spPr/>
    </dgm:pt>
    <dgm:pt modelId="{AF0355EF-921E-45AA-933F-E16C29BA6D14}" type="pres">
      <dgm:prSet presAssocID="{440DF587-A7C2-4C43-AE28-90A76336F95F}" presName="txOne" presStyleLbl="node0" presStyleIdx="0" presStyleCnt="1">
        <dgm:presLayoutVars>
          <dgm:chPref val="3"/>
        </dgm:presLayoutVars>
      </dgm:prSet>
      <dgm:spPr/>
    </dgm:pt>
    <dgm:pt modelId="{9C30B0C2-1877-4E93-AD6A-84DB00FB3D15}" type="pres">
      <dgm:prSet presAssocID="{440DF587-A7C2-4C43-AE28-90A76336F95F}" presName="parTransOne" presStyleCnt="0"/>
      <dgm:spPr/>
    </dgm:pt>
    <dgm:pt modelId="{B23E4B62-D42D-48CC-BDAA-BF502F063DC6}" type="pres">
      <dgm:prSet presAssocID="{440DF587-A7C2-4C43-AE28-90A76336F95F}" presName="horzOne" presStyleCnt="0"/>
      <dgm:spPr/>
    </dgm:pt>
    <dgm:pt modelId="{7B4856AD-18A1-48C5-B4C0-F2D3A564FB74}" type="pres">
      <dgm:prSet presAssocID="{020437E5-D9BC-47AF-ADA4-205F124698FC}" presName="vertTwo" presStyleCnt="0"/>
      <dgm:spPr/>
    </dgm:pt>
    <dgm:pt modelId="{68354ACF-1D27-4391-A7F1-4525BCEBAE71}" type="pres">
      <dgm:prSet presAssocID="{020437E5-D9BC-47AF-ADA4-205F124698FC}" presName="txTwo" presStyleLbl="node2" presStyleIdx="0" presStyleCnt="3">
        <dgm:presLayoutVars>
          <dgm:chPref val="3"/>
        </dgm:presLayoutVars>
      </dgm:prSet>
      <dgm:spPr/>
    </dgm:pt>
    <dgm:pt modelId="{44A7394E-4CC9-4516-9503-EE36734899FD}" type="pres">
      <dgm:prSet presAssocID="{020437E5-D9BC-47AF-ADA4-205F124698FC}" presName="horzTwo" presStyleCnt="0"/>
      <dgm:spPr/>
    </dgm:pt>
    <dgm:pt modelId="{5B806763-C677-4FC4-97E9-D5ACF0DFCDE0}" type="pres">
      <dgm:prSet presAssocID="{C716D2EB-ADC2-41A8-AFAA-EA9946C036DA}" presName="sibSpaceTwo" presStyleCnt="0"/>
      <dgm:spPr/>
    </dgm:pt>
    <dgm:pt modelId="{9A04A1F3-7349-47D4-8ABE-3EF10D54C96E}" type="pres">
      <dgm:prSet presAssocID="{DE1065BA-0E35-42E6-B94F-D790936ADDCA}" presName="vertTwo" presStyleCnt="0"/>
      <dgm:spPr/>
    </dgm:pt>
    <dgm:pt modelId="{FB11CAC6-D2CF-4C67-8B66-A42B9E69CFA2}" type="pres">
      <dgm:prSet presAssocID="{DE1065BA-0E35-42E6-B94F-D790936ADDCA}" presName="txTwo" presStyleLbl="node2" presStyleIdx="1" presStyleCnt="3">
        <dgm:presLayoutVars>
          <dgm:chPref val="3"/>
        </dgm:presLayoutVars>
      </dgm:prSet>
      <dgm:spPr/>
    </dgm:pt>
    <dgm:pt modelId="{1D49ED24-71C1-49D9-B70D-7428F9E8E7EA}" type="pres">
      <dgm:prSet presAssocID="{DE1065BA-0E35-42E6-B94F-D790936ADDCA}" presName="horzTwo" presStyleCnt="0"/>
      <dgm:spPr/>
    </dgm:pt>
    <dgm:pt modelId="{85196F97-5EA9-4051-B257-02B156BAB134}" type="pres">
      <dgm:prSet presAssocID="{AC8D41DB-226F-4DBC-83FB-091662B69E35}" presName="sibSpaceTwo" presStyleCnt="0"/>
      <dgm:spPr/>
    </dgm:pt>
    <dgm:pt modelId="{9A921B3D-9EB5-4E36-91C4-EA8D2AA9A7CB}" type="pres">
      <dgm:prSet presAssocID="{D0FDB5D5-13EE-4BBA-A970-B0393164522C}" presName="vertTwo" presStyleCnt="0"/>
      <dgm:spPr/>
    </dgm:pt>
    <dgm:pt modelId="{390100BF-A083-489B-BE0C-48A9957EC153}" type="pres">
      <dgm:prSet presAssocID="{D0FDB5D5-13EE-4BBA-A970-B0393164522C}" presName="txTwo" presStyleLbl="node2" presStyleIdx="2" presStyleCnt="3">
        <dgm:presLayoutVars>
          <dgm:chPref val="3"/>
        </dgm:presLayoutVars>
      </dgm:prSet>
      <dgm:spPr/>
    </dgm:pt>
    <dgm:pt modelId="{DF6DB798-11F0-4DB8-A694-C36877B99990}" type="pres">
      <dgm:prSet presAssocID="{D0FDB5D5-13EE-4BBA-A970-B0393164522C}" presName="horzTwo" presStyleCnt="0"/>
      <dgm:spPr/>
    </dgm:pt>
  </dgm:ptLst>
  <dgm:cxnLst>
    <dgm:cxn modelId="{E23F0937-AEB7-40CF-8BD5-6CEED27B6BFC}" srcId="{440DF587-A7C2-4C43-AE28-90A76336F95F}" destId="{D0FDB5D5-13EE-4BBA-A970-B0393164522C}" srcOrd="2" destOrd="0" parTransId="{E4E58C62-EC37-4D02-A5DB-BBBF42CFDDAE}" sibTransId="{904D1C46-4211-473D-A5B4-C3823EAD04AC}"/>
    <dgm:cxn modelId="{12DBF462-0FF1-4901-A64E-77BE0DA2D070}" type="presOf" srcId="{DE1065BA-0E35-42E6-B94F-D790936ADDCA}" destId="{FB11CAC6-D2CF-4C67-8B66-A42B9E69CFA2}" srcOrd="0" destOrd="0" presId="urn:microsoft.com/office/officeart/2005/8/layout/hierarchy4"/>
    <dgm:cxn modelId="{25341C44-E885-40BC-8700-E6BBED2E73A8}" srcId="{645EDA55-DBD0-4886-B45E-739EB9D8DBF3}" destId="{440DF587-A7C2-4C43-AE28-90A76336F95F}" srcOrd="0" destOrd="0" parTransId="{0C4C905D-B478-4391-B511-C7CC4A187508}" sibTransId="{01D79AB3-86B3-4F49-8B04-787F71BC65DC}"/>
    <dgm:cxn modelId="{F6AD287F-96C3-4A2E-8D1F-8EED13C5231A}" srcId="{440DF587-A7C2-4C43-AE28-90A76336F95F}" destId="{020437E5-D9BC-47AF-ADA4-205F124698FC}" srcOrd="0" destOrd="0" parTransId="{9B33DBBD-E9B9-4B84-9747-2371666C3BCF}" sibTransId="{C716D2EB-ADC2-41A8-AFAA-EA9946C036DA}"/>
    <dgm:cxn modelId="{C5793F82-FB4D-4579-9BE6-970D4779F33B}" type="presOf" srcId="{645EDA55-DBD0-4886-B45E-739EB9D8DBF3}" destId="{5086E245-3582-47E3-841F-40C4C0ACAFDB}" srcOrd="0" destOrd="0" presId="urn:microsoft.com/office/officeart/2005/8/layout/hierarchy4"/>
    <dgm:cxn modelId="{37D47190-AEDC-48AD-9981-F56B221414D3}" srcId="{440DF587-A7C2-4C43-AE28-90A76336F95F}" destId="{DE1065BA-0E35-42E6-B94F-D790936ADDCA}" srcOrd="1" destOrd="0" parTransId="{4149B10F-D32F-4B7D-AC63-9D5BFC73131B}" sibTransId="{AC8D41DB-226F-4DBC-83FB-091662B69E35}"/>
    <dgm:cxn modelId="{84763FB9-85BE-4A3F-B644-FF4F1BA03002}" type="presOf" srcId="{440DF587-A7C2-4C43-AE28-90A76336F95F}" destId="{AF0355EF-921E-45AA-933F-E16C29BA6D14}" srcOrd="0" destOrd="0" presId="urn:microsoft.com/office/officeart/2005/8/layout/hierarchy4"/>
    <dgm:cxn modelId="{672B4FF3-CE44-417D-B9E7-EF400F98F5EE}" type="presOf" srcId="{D0FDB5D5-13EE-4BBA-A970-B0393164522C}" destId="{390100BF-A083-489B-BE0C-48A9957EC153}" srcOrd="0" destOrd="0" presId="urn:microsoft.com/office/officeart/2005/8/layout/hierarchy4"/>
    <dgm:cxn modelId="{770BBAFB-60F5-4EEB-B6BE-B5D9F948F1BA}" type="presOf" srcId="{020437E5-D9BC-47AF-ADA4-205F124698FC}" destId="{68354ACF-1D27-4391-A7F1-4525BCEBAE71}" srcOrd="0" destOrd="0" presId="urn:microsoft.com/office/officeart/2005/8/layout/hierarchy4"/>
    <dgm:cxn modelId="{13E83726-B192-4A93-BD93-563DB40FE054}" type="presParOf" srcId="{5086E245-3582-47E3-841F-40C4C0ACAFDB}" destId="{991D7920-BCAF-467E-9B08-C00135EBFE8A}" srcOrd="0" destOrd="0" presId="urn:microsoft.com/office/officeart/2005/8/layout/hierarchy4"/>
    <dgm:cxn modelId="{DDBD752C-BDF1-4032-91B4-A4F7CE4877DF}" type="presParOf" srcId="{991D7920-BCAF-467E-9B08-C00135EBFE8A}" destId="{AF0355EF-921E-45AA-933F-E16C29BA6D14}" srcOrd="0" destOrd="0" presId="urn:microsoft.com/office/officeart/2005/8/layout/hierarchy4"/>
    <dgm:cxn modelId="{6C69C4F3-CE31-49F1-B799-3E5F4CA5BE98}" type="presParOf" srcId="{991D7920-BCAF-467E-9B08-C00135EBFE8A}" destId="{9C30B0C2-1877-4E93-AD6A-84DB00FB3D15}" srcOrd="1" destOrd="0" presId="urn:microsoft.com/office/officeart/2005/8/layout/hierarchy4"/>
    <dgm:cxn modelId="{14BDEEA5-3AEC-417A-988C-6F2E3023C4D9}" type="presParOf" srcId="{991D7920-BCAF-467E-9B08-C00135EBFE8A}" destId="{B23E4B62-D42D-48CC-BDAA-BF502F063DC6}" srcOrd="2" destOrd="0" presId="urn:microsoft.com/office/officeart/2005/8/layout/hierarchy4"/>
    <dgm:cxn modelId="{31388597-A0EF-4E49-B78F-F873A6B70DF1}" type="presParOf" srcId="{B23E4B62-D42D-48CC-BDAA-BF502F063DC6}" destId="{7B4856AD-18A1-48C5-B4C0-F2D3A564FB74}" srcOrd="0" destOrd="0" presId="urn:microsoft.com/office/officeart/2005/8/layout/hierarchy4"/>
    <dgm:cxn modelId="{864E2436-931C-4426-9619-A881959CCB22}" type="presParOf" srcId="{7B4856AD-18A1-48C5-B4C0-F2D3A564FB74}" destId="{68354ACF-1D27-4391-A7F1-4525BCEBAE71}" srcOrd="0" destOrd="0" presId="urn:microsoft.com/office/officeart/2005/8/layout/hierarchy4"/>
    <dgm:cxn modelId="{81D9DABB-1C9F-48D8-A90D-83143896EF29}" type="presParOf" srcId="{7B4856AD-18A1-48C5-B4C0-F2D3A564FB74}" destId="{44A7394E-4CC9-4516-9503-EE36734899FD}" srcOrd="1" destOrd="0" presId="urn:microsoft.com/office/officeart/2005/8/layout/hierarchy4"/>
    <dgm:cxn modelId="{7E8C4DED-68A9-46AD-AEE9-A4DCA1B1B364}" type="presParOf" srcId="{B23E4B62-D42D-48CC-BDAA-BF502F063DC6}" destId="{5B806763-C677-4FC4-97E9-D5ACF0DFCDE0}" srcOrd="1" destOrd="0" presId="urn:microsoft.com/office/officeart/2005/8/layout/hierarchy4"/>
    <dgm:cxn modelId="{35111638-096A-470B-8290-0D220E0B4815}" type="presParOf" srcId="{B23E4B62-D42D-48CC-BDAA-BF502F063DC6}" destId="{9A04A1F3-7349-47D4-8ABE-3EF10D54C96E}" srcOrd="2" destOrd="0" presId="urn:microsoft.com/office/officeart/2005/8/layout/hierarchy4"/>
    <dgm:cxn modelId="{796453C2-E90B-4123-AB0D-D3509F16B3D2}" type="presParOf" srcId="{9A04A1F3-7349-47D4-8ABE-3EF10D54C96E}" destId="{FB11CAC6-D2CF-4C67-8B66-A42B9E69CFA2}" srcOrd="0" destOrd="0" presId="urn:microsoft.com/office/officeart/2005/8/layout/hierarchy4"/>
    <dgm:cxn modelId="{D6F84D9F-CCE8-43CC-9296-AFA0A6ED4F11}" type="presParOf" srcId="{9A04A1F3-7349-47D4-8ABE-3EF10D54C96E}" destId="{1D49ED24-71C1-49D9-B70D-7428F9E8E7EA}" srcOrd="1" destOrd="0" presId="urn:microsoft.com/office/officeart/2005/8/layout/hierarchy4"/>
    <dgm:cxn modelId="{C94363AA-0EE5-495C-B00B-AF33B9776A81}" type="presParOf" srcId="{B23E4B62-D42D-48CC-BDAA-BF502F063DC6}" destId="{85196F97-5EA9-4051-B257-02B156BAB134}" srcOrd="3" destOrd="0" presId="urn:microsoft.com/office/officeart/2005/8/layout/hierarchy4"/>
    <dgm:cxn modelId="{9E2DB1F5-3EF4-430E-BDBF-C4E396BB114A}" type="presParOf" srcId="{B23E4B62-D42D-48CC-BDAA-BF502F063DC6}" destId="{9A921B3D-9EB5-4E36-91C4-EA8D2AA9A7CB}" srcOrd="4" destOrd="0" presId="urn:microsoft.com/office/officeart/2005/8/layout/hierarchy4"/>
    <dgm:cxn modelId="{430882AC-D6CC-4D37-94E1-12EBEF729EA6}" type="presParOf" srcId="{9A921B3D-9EB5-4E36-91C4-EA8D2AA9A7CB}" destId="{390100BF-A083-489B-BE0C-48A9957EC153}" srcOrd="0" destOrd="0" presId="urn:microsoft.com/office/officeart/2005/8/layout/hierarchy4"/>
    <dgm:cxn modelId="{51FA59A0-FF61-4D37-9FCA-ED512F13A41B}" type="presParOf" srcId="{9A921B3D-9EB5-4E36-91C4-EA8D2AA9A7CB}" destId="{DF6DB798-11F0-4DB8-A694-C36877B9999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CE1DB9-126B-48AA-8DD3-6FEB4971706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18BB2E91-2D5A-4FE5-A808-7CEDF14CE7F3}">
      <dgm:prSet/>
      <dgm:spPr/>
      <dgm:t>
        <a:bodyPr/>
        <a:lstStyle/>
        <a:p>
          <a:r>
            <a:rPr lang="fi-FI" b="0" i="0" dirty="0">
              <a:solidFill>
                <a:srgbClr val="FF0000"/>
              </a:solidFill>
            </a:rPr>
            <a:t>Liikkeeseenlaskija ei voi välttää julkistamisvelvollisuuden piiriin kuuluvien päätösten tai sopimusten, kuten yritysjärjestelyihin tai liikesopimuksiin liittyvien sopimusten julkaisemista salassapitosopimuksella. </a:t>
          </a:r>
          <a:endParaRPr lang="fi-FI" dirty="0">
            <a:solidFill>
              <a:srgbClr val="FF0000"/>
            </a:solidFill>
          </a:endParaRPr>
        </a:p>
      </dgm:t>
    </dgm:pt>
    <dgm:pt modelId="{C176C187-4E3E-4AF2-8318-6F69E944D3C1}" type="parTrans" cxnId="{85874E7C-C635-4295-A6A0-E93A84BC1C18}">
      <dgm:prSet/>
      <dgm:spPr/>
      <dgm:t>
        <a:bodyPr/>
        <a:lstStyle/>
        <a:p>
          <a:endParaRPr lang="fi-FI"/>
        </a:p>
      </dgm:t>
    </dgm:pt>
    <dgm:pt modelId="{A047C9E6-7A9F-4D22-B1FA-7CC05A5731C9}" type="sibTrans" cxnId="{85874E7C-C635-4295-A6A0-E93A84BC1C18}">
      <dgm:prSet/>
      <dgm:spPr/>
      <dgm:t>
        <a:bodyPr/>
        <a:lstStyle/>
        <a:p>
          <a:endParaRPr lang="fi-FI"/>
        </a:p>
      </dgm:t>
    </dgm:pt>
    <dgm:pt modelId="{CFC6F0A6-F586-4124-90A6-AD1B8418378C}">
      <dgm:prSet/>
      <dgm:spPr/>
      <dgm:t>
        <a:bodyPr/>
        <a:lstStyle/>
        <a:p>
          <a:r>
            <a:rPr lang="fi-FI" dirty="0"/>
            <a:t>Vrt. jos tieto </a:t>
          </a:r>
          <a:r>
            <a:rPr lang="fi-FI" dirty="0">
              <a:solidFill>
                <a:srgbClr val="FF0000"/>
              </a:solidFill>
            </a:rPr>
            <a:t>ei kuulu julkistamisvelvollisuuden piiriin </a:t>
          </a:r>
          <a:r>
            <a:rPr lang="fi-FI" dirty="0"/>
            <a:t>(esim. liiketoiminnan yhteydessä sopimuskumppanille luovutettu tieto tai julkistamisen muu oikeutettu lykkääminen): </a:t>
          </a:r>
          <a:r>
            <a:rPr lang="fi-FI" dirty="0">
              <a:solidFill>
                <a:srgbClr val="FF0000"/>
              </a:solidFill>
            </a:rPr>
            <a:t>salassapitosopimus</a:t>
          </a:r>
          <a:r>
            <a:rPr lang="fi-FI" dirty="0"/>
            <a:t> tai vastaava salassapitovelvollisuuden peruste vaaditaan </a:t>
          </a:r>
        </a:p>
      </dgm:t>
    </dgm:pt>
    <dgm:pt modelId="{AFDBF5F2-E3B8-4BCF-A222-A465024D0C67}" type="parTrans" cxnId="{00D7599D-C245-4D55-BDB8-5ECBC86044D4}">
      <dgm:prSet/>
      <dgm:spPr/>
      <dgm:t>
        <a:bodyPr/>
        <a:lstStyle/>
        <a:p>
          <a:endParaRPr lang="fi-FI"/>
        </a:p>
      </dgm:t>
    </dgm:pt>
    <dgm:pt modelId="{912A84E4-A3C6-41D2-96EC-E61DC82C1583}" type="sibTrans" cxnId="{00D7599D-C245-4D55-BDB8-5ECBC86044D4}">
      <dgm:prSet/>
      <dgm:spPr/>
      <dgm:t>
        <a:bodyPr/>
        <a:lstStyle/>
        <a:p>
          <a:endParaRPr lang="fi-FI"/>
        </a:p>
      </dgm:t>
    </dgm:pt>
    <dgm:pt modelId="{E3D4AB82-F0C5-46A4-AC49-FB8E4485739C}">
      <dgm:prSet/>
      <dgm:spPr/>
      <dgm:t>
        <a:bodyPr/>
        <a:lstStyle/>
        <a:p>
          <a:r>
            <a:rPr lang="fi-FI" b="0" i="0"/>
            <a:t>Liikkeeseenlaskijan on kyettävä varmistamaan, että tiedot pidetään luottamuksellisina, mikä tarkoittaa, että liikkeeseenlaskijan on valvottava sisäpiiritiedoksi katsottujen julkaisemattomien tietojen levittämistä ja käyttöä. </a:t>
          </a:r>
          <a:endParaRPr lang="fi-FI"/>
        </a:p>
      </dgm:t>
    </dgm:pt>
    <dgm:pt modelId="{1D34E165-C9F3-4F78-8AD6-8413BFF3471E}" type="parTrans" cxnId="{0277342A-839D-4BC9-95A1-2903420E035E}">
      <dgm:prSet/>
      <dgm:spPr/>
      <dgm:t>
        <a:bodyPr/>
        <a:lstStyle/>
        <a:p>
          <a:endParaRPr lang="fi-FI"/>
        </a:p>
      </dgm:t>
    </dgm:pt>
    <dgm:pt modelId="{A2277337-1C34-4DFD-88CB-93EE961120C6}" type="sibTrans" cxnId="{0277342A-839D-4BC9-95A1-2903420E035E}">
      <dgm:prSet/>
      <dgm:spPr/>
      <dgm:t>
        <a:bodyPr/>
        <a:lstStyle/>
        <a:p>
          <a:endParaRPr lang="fi-FI"/>
        </a:p>
      </dgm:t>
    </dgm:pt>
    <dgm:pt modelId="{8E5ECCFA-B4C6-4B4F-862C-EBA1041840A2}">
      <dgm:prSet/>
      <dgm:spPr/>
      <dgm:t>
        <a:bodyPr/>
        <a:lstStyle/>
        <a:p>
          <a:r>
            <a:rPr lang="fi-FI" b="0" i="0"/>
            <a:t>Sisäpiiritiedon hallinta on todennettava käyttämällä yrityskohtaista sisäpiirirekisteriä </a:t>
          </a:r>
          <a:endParaRPr lang="fi-FI"/>
        </a:p>
      </dgm:t>
    </dgm:pt>
    <dgm:pt modelId="{0FD6EF34-A4DC-4025-BFF6-65C9D9378EF9}" type="parTrans" cxnId="{90C9D482-DDCA-4D98-B8C2-00FF0232FED2}">
      <dgm:prSet/>
      <dgm:spPr/>
      <dgm:t>
        <a:bodyPr/>
        <a:lstStyle/>
        <a:p>
          <a:endParaRPr lang="fi-FI"/>
        </a:p>
      </dgm:t>
    </dgm:pt>
    <dgm:pt modelId="{447F37A7-21A6-4E74-91FC-04F31A543DFD}" type="sibTrans" cxnId="{90C9D482-DDCA-4D98-B8C2-00FF0232FED2}">
      <dgm:prSet/>
      <dgm:spPr/>
      <dgm:t>
        <a:bodyPr/>
        <a:lstStyle/>
        <a:p>
          <a:endParaRPr lang="fi-FI"/>
        </a:p>
      </dgm:t>
    </dgm:pt>
    <dgm:pt modelId="{D7712C41-F140-402C-B832-17D69CFD4B11}">
      <dgm:prSet/>
      <dgm:spPr/>
      <dgm:t>
        <a:bodyPr/>
        <a:lstStyle/>
        <a:p>
          <a:r>
            <a:rPr lang="fi-FI" b="0" i="0" dirty="0"/>
            <a:t>Jos sisäpiiritietoa luovutetaan liikkeeseenlaskijan ulkopuolella, on tehtävä </a:t>
          </a:r>
          <a:r>
            <a:rPr lang="fi-FI" b="0" i="0" dirty="0">
              <a:solidFill>
                <a:srgbClr val="FF0000"/>
              </a:solidFill>
            </a:rPr>
            <a:t>salassapitosopimus</a:t>
          </a:r>
          <a:r>
            <a:rPr lang="fi-FI" b="0" i="0" dirty="0"/>
            <a:t>. </a:t>
          </a:r>
          <a:endParaRPr lang="fi-FI" dirty="0"/>
        </a:p>
      </dgm:t>
    </dgm:pt>
    <dgm:pt modelId="{0428C9C5-9135-4FF8-9CE4-0963CB7884E9}" type="parTrans" cxnId="{E01EF3EF-0829-4FFF-88D8-2F15DC94B83E}">
      <dgm:prSet/>
      <dgm:spPr/>
      <dgm:t>
        <a:bodyPr/>
        <a:lstStyle/>
        <a:p>
          <a:endParaRPr lang="fi-FI"/>
        </a:p>
      </dgm:t>
    </dgm:pt>
    <dgm:pt modelId="{78708058-A2FE-41AF-A173-5CE9C46EA4DC}" type="sibTrans" cxnId="{E01EF3EF-0829-4FFF-88D8-2F15DC94B83E}">
      <dgm:prSet/>
      <dgm:spPr/>
      <dgm:t>
        <a:bodyPr/>
        <a:lstStyle/>
        <a:p>
          <a:endParaRPr lang="fi-FI"/>
        </a:p>
      </dgm:t>
    </dgm:pt>
    <dgm:pt modelId="{3FE08C70-1899-4C37-B477-37708A111481}">
      <dgm:prSet/>
      <dgm:spPr/>
      <dgm:t>
        <a:bodyPr/>
        <a:lstStyle/>
        <a:p>
          <a:r>
            <a:rPr lang="fi-FI" b="0" i="0"/>
            <a:t>Liikkeeseenlaskijan on kyettävä julkaisemaan tietoja välittömästi, jos se ei voi varmistaa sisäpiiritietojen luottamuksellisuutta. </a:t>
          </a:r>
          <a:endParaRPr lang="fi-FI"/>
        </a:p>
      </dgm:t>
    </dgm:pt>
    <dgm:pt modelId="{DFCDE270-FF63-4D32-B39D-65C0EE119A43}" type="parTrans" cxnId="{20575FF4-68E9-42F2-96E0-BA73582AAD91}">
      <dgm:prSet/>
      <dgm:spPr/>
      <dgm:t>
        <a:bodyPr/>
        <a:lstStyle/>
        <a:p>
          <a:endParaRPr lang="fi-FI"/>
        </a:p>
      </dgm:t>
    </dgm:pt>
    <dgm:pt modelId="{3070A602-4346-42A4-B171-3932DDF3B29B}" type="sibTrans" cxnId="{20575FF4-68E9-42F2-96E0-BA73582AAD91}">
      <dgm:prSet/>
      <dgm:spPr/>
      <dgm:t>
        <a:bodyPr/>
        <a:lstStyle/>
        <a:p>
          <a:endParaRPr lang="fi-FI"/>
        </a:p>
      </dgm:t>
    </dgm:pt>
    <dgm:pt modelId="{8FFF168C-D0F9-4E90-AB65-2DBE51391ED8}">
      <dgm:prSet/>
      <dgm:spPr/>
      <dgm:t>
        <a:bodyPr/>
        <a:lstStyle/>
        <a:p>
          <a:r>
            <a:rPr lang="fi-FI" b="0" i="0"/>
            <a:t>Yksi osoitus luottamuksellisuuden menettämisestä on liikkeeseenlaskijan arvopaperin arvon merkittävä kasvu tai lasku tai sen kaupankäyntimäärän kasvu ilman loogista selitystä.</a:t>
          </a:r>
          <a:endParaRPr lang="fi-FI"/>
        </a:p>
      </dgm:t>
    </dgm:pt>
    <dgm:pt modelId="{36DF2537-44E0-4330-B432-096101810D82}" type="parTrans" cxnId="{BC12CB58-E696-4919-8107-8F8D2072D588}">
      <dgm:prSet/>
      <dgm:spPr/>
      <dgm:t>
        <a:bodyPr/>
        <a:lstStyle/>
        <a:p>
          <a:endParaRPr lang="fi-FI"/>
        </a:p>
      </dgm:t>
    </dgm:pt>
    <dgm:pt modelId="{27FDFF03-6065-4B65-B2D9-8E5C780EC40A}" type="sibTrans" cxnId="{BC12CB58-E696-4919-8107-8F8D2072D588}">
      <dgm:prSet/>
      <dgm:spPr/>
      <dgm:t>
        <a:bodyPr/>
        <a:lstStyle/>
        <a:p>
          <a:endParaRPr lang="fi-FI"/>
        </a:p>
      </dgm:t>
    </dgm:pt>
    <dgm:pt modelId="{588B8253-B20D-4878-8424-1A3440F790F9}" type="pres">
      <dgm:prSet presAssocID="{9DCE1DB9-126B-48AA-8DD3-6FEB4971706F}" presName="vert0" presStyleCnt="0">
        <dgm:presLayoutVars>
          <dgm:dir/>
          <dgm:animOne val="branch"/>
          <dgm:animLvl val="lvl"/>
        </dgm:presLayoutVars>
      </dgm:prSet>
      <dgm:spPr/>
    </dgm:pt>
    <dgm:pt modelId="{C903C4BE-CF9F-4848-95AA-4277E7301B21}" type="pres">
      <dgm:prSet presAssocID="{18BB2E91-2D5A-4FE5-A808-7CEDF14CE7F3}" presName="thickLine" presStyleLbl="alignNode1" presStyleIdx="0" presStyleCnt="4"/>
      <dgm:spPr/>
    </dgm:pt>
    <dgm:pt modelId="{20381173-DD63-4A7E-8761-3798308C0E5C}" type="pres">
      <dgm:prSet presAssocID="{18BB2E91-2D5A-4FE5-A808-7CEDF14CE7F3}" presName="horz1" presStyleCnt="0"/>
      <dgm:spPr/>
    </dgm:pt>
    <dgm:pt modelId="{302AD027-C69E-419F-A125-788DA905800E}" type="pres">
      <dgm:prSet presAssocID="{18BB2E91-2D5A-4FE5-A808-7CEDF14CE7F3}" presName="tx1" presStyleLbl="revTx" presStyleIdx="0" presStyleCnt="7"/>
      <dgm:spPr/>
    </dgm:pt>
    <dgm:pt modelId="{85F7C3AE-6D70-43B8-B79D-4585D5FE39B8}" type="pres">
      <dgm:prSet presAssocID="{18BB2E91-2D5A-4FE5-A808-7CEDF14CE7F3}" presName="vert1" presStyleCnt="0"/>
      <dgm:spPr/>
    </dgm:pt>
    <dgm:pt modelId="{F370A678-9C24-42AA-AA6F-88BED4C8E552}" type="pres">
      <dgm:prSet presAssocID="{CFC6F0A6-F586-4124-90A6-AD1B8418378C}" presName="vertSpace2a" presStyleCnt="0"/>
      <dgm:spPr/>
    </dgm:pt>
    <dgm:pt modelId="{91F74DC6-74D1-475B-934B-2999A53821EE}" type="pres">
      <dgm:prSet presAssocID="{CFC6F0A6-F586-4124-90A6-AD1B8418378C}" presName="horz2" presStyleCnt="0"/>
      <dgm:spPr/>
    </dgm:pt>
    <dgm:pt modelId="{65CE92B1-6D49-442E-8CCD-B93863549662}" type="pres">
      <dgm:prSet presAssocID="{CFC6F0A6-F586-4124-90A6-AD1B8418378C}" presName="horzSpace2" presStyleCnt="0"/>
      <dgm:spPr/>
    </dgm:pt>
    <dgm:pt modelId="{9796F009-BBF3-48AD-A522-95BEB8A29A34}" type="pres">
      <dgm:prSet presAssocID="{CFC6F0A6-F586-4124-90A6-AD1B8418378C}" presName="tx2" presStyleLbl="revTx" presStyleIdx="1" presStyleCnt="7"/>
      <dgm:spPr/>
    </dgm:pt>
    <dgm:pt modelId="{3D0FA758-DCE9-480D-AAB1-CD916FE46DD9}" type="pres">
      <dgm:prSet presAssocID="{CFC6F0A6-F586-4124-90A6-AD1B8418378C}" presName="vert2" presStyleCnt="0"/>
      <dgm:spPr/>
    </dgm:pt>
    <dgm:pt modelId="{249C10DF-2731-4EEE-9318-2B2269F5DDBA}" type="pres">
      <dgm:prSet presAssocID="{CFC6F0A6-F586-4124-90A6-AD1B8418378C}" presName="thinLine2b" presStyleLbl="callout" presStyleIdx="0" presStyleCnt="3"/>
      <dgm:spPr/>
    </dgm:pt>
    <dgm:pt modelId="{50F475DB-116B-4BB9-B159-3C7924CC8232}" type="pres">
      <dgm:prSet presAssocID="{CFC6F0A6-F586-4124-90A6-AD1B8418378C}" presName="vertSpace2b" presStyleCnt="0"/>
      <dgm:spPr/>
    </dgm:pt>
    <dgm:pt modelId="{9071C885-C1E6-4654-98D0-666DE7DA402E}" type="pres">
      <dgm:prSet presAssocID="{E3D4AB82-F0C5-46A4-AC49-FB8E4485739C}" presName="thickLine" presStyleLbl="alignNode1" presStyleIdx="1" presStyleCnt="4"/>
      <dgm:spPr/>
    </dgm:pt>
    <dgm:pt modelId="{F4EF6F7B-D732-4D8F-88A1-91EC2E140F6C}" type="pres">
      <dgm:prSet presAssocID="{E3D4AB82-F0C5-46A4-AC49-FB8E4485739C}" presName="horz1" presStyleCnt="0"/>
      <dgm:spPr/>
    </dgm:pt>
    <dgm:pt modelId="{4527290B-0A94-42B2-ACEF-BEB3C97D2143}" type="pres">
      <dgm:prSet presAssocID="{E3D4AB82-F0C5-46A4-AC49-FB8E4485739C}" presName="tx1" presStyleLbl="revTx" presStyleIdx="2" presStyleCnt="7"/>
      <dgm:spPr/>
    </dgm:pt>
    <dgm:pt modelId="{0977F315-DE36-4F03-8A5C-57008687D213}" type="pres">
      <dgm:prSet presAssocID="{E3D4AB82-F0C5-46A4-AC49-FB8E4485739C}" presName="vert1" presStyleCnt="0"/>
      <dgm:spPr/>
    </dgm:pt>
    <dgm:pt modelId="{CD963DEB-DC7C-45F8-809B-ED18E455D6C2}" type="pres">
      <dgm:prSet presAssocID="{8E5ECCFA-B4C6-4B4F-862C-EBA1041840A2}" presName="vertSpace2a" presStyleCnt="0"/>
      <dgm:spPr/>
    </dgm:pt>
    <dgm:pt modelId="{06FE411E-AEEA-4744-8443-37AA58932AE4}" type="pres">
      <dgm:prSet presAssocID="{8E5ECCFA-B4C6-4B4F-862C-EBA1041840A2}" presName="horz2" presStyleCnt="0"/>
      <dgm:spPr/>
    </dgm:pt>
    <dgm:pt modelId="{0B5151F1-2B41-450E-8692-0BDD86BF8B7B}" type="pres">
      <dgm:prSet presAssocID="{8E5ECCFA-B4C6-4B4F-862C-EBA1041840A2}" presName="horzSpace2" presStyleCnt="0"/>
      <dgm:spPr/>
    </dgm:pt>
    <dgm:pt modelId="{872BDE77-F1C8-434F-880A-8800F534349C}" type="pres">
      <dgm:prSet presAssocID="{8E5ECCFA-B4C6-4B4F-862C-EBA1041840A2}" presName="tx2" presStyleLbl="revTx" presStyleIdx="3" presStyleCnt="7"/>
      <dgm:spPr/>
    </dgm:pt>
    <dgm:pt modelId="{0D32369B-7020-4D69-AF7D-88E066C7FD80}" type="pres">
      <dgm:prSet presAssocID="{8E5ECCFA-B4C6-4B4F-862C-EBA1041840A2}" presName="vert2" presStyleCnt="0"/>
      <dgm:spPr/>
    </dgm:pt>
    <dgm:pt modelId="{E9759A8E-E69F-42DA-B9D4-237D05563FE4}" type="pres">
      <dgm:prSet presAssocID="{8E5ECCFA-B4C6-4B4F-862C-EBA1041840A2}" presName="thinLine2b" presStyleLbl="callout" presStyleIdx="1" presStyleCnt="3"/>
      <dgm:spPr/>
    </dgm:pt>
    <dgm:pt modelId="{C98BBEEE-8D7E-4999-A869-FB076D8D4B34}" type="pres">
      <dgm:prSet presAssocID="{8E5ECCFA-B4C6-4B4F-862C-EBA1041840A2}" presName="vertSpace2b" presStyleCnt="0"/>
      <dgm:spPr/>
    </dgm:pt>
    <dgm:pt modelId="{9E7BE9BA-BA1D-4D4E-8360-2B460E5B9982}" type="pres">
      <dgm:prSet presAssocID="{D7712C41-F140-402C-B832-17D69CFD4B11}" presName="horz2" presStyleCnt="0"/>
      <dgm:spPr/>
    </dgm:pt>
    <dgm:pt modelId="{42134F2D-C3BD-418E-A0A6-E6B7DA0DF28B}" type="pres">
      <dgm:prSet presAssocID="{D7712C41-F140-402C-B832-17D69CFD4B11}" presName="horzSpace2" presStyleCnt="0"/>
      <dgm:spPr/>
    </dgm:pt>
    <dgm:pt modelId="{2714BAF8-F628-4272-9F3D-5830654A8FAF}" type="pres">
      <dgm:prSet presAssocID="{D7712C41-F140-402C-B832-17D69CFD4B11}" presName="tx2" presStyleLbl="revTx" presStyleIdx="4" presStyleCnt="7"/>
      <dgm:spPr/>
    </dgm:pt>
    <dgm:pt modelId="{98304747-C26C-4592-B571-4A837868D0DE}" type="pres">
      <dgm:prSet presAssocID="{D7712C41-F140-402C-B832-17D69CFD4B11}" presName="vert2" presStyleCnt="0"/>
      <dgm:spPr/>
    </dgm:pt>
    <dgm:pt modelId="{8C428951-061E-4FC9-BF99-CFDE75A8A5E3}" type="pres">
      <dgm:prSet presAssocID="{D7712C41-F140-402C-B832-17D69CFD4B11}" presName="thinLine2b" presStyleLbl="callout" presStyleIdx="2" presStyleCnt="3"/>
      <dgm:spPr/>
    </dgm:pt>
    <dgm:pt modelId="{DB320FA4-948E-48F9-A81B-25A51B37BF6B}" type="pres">
      <dgm:prSet presAssocID="{D7712C41-F140-402C-B832-17D69CFD4B11}" presName="vertSpace2b" presStyleCnt="0"/>
      <dgm:spPr/>
    </dgm:pt>
    <dgm:pt modelId="{467BF190-A421-42BB-8AB4-4EF0493CF48F}" type="pres">
      <dgm:prSet presAssocID="{3FE08C70-1899-4C37-B477-37708A111481}" presName="thickLine" presStyleLbl="alignNode1" presStyleIdx="2" presStyleCnt="4"/>
      <dgm:spPr/>
    </dgm:pt>
    <dgm:pt modelId="{C8C322AD-6F27-431B-ABB6-D7B0D8E0011C}" type="pres">
      <dgm:prSet presAssocID="{3FE08C70-1899-4C37-B477-37708A111481}" presName="horz1" presStyleCnt="0"/>
      <dgm:spPr/>
    </dgm:pt>
    <dgm:pt modelId="{B149B9A1-AEF1-45D7-B024-FB7B752616B5}" type="pres">
      <dgm:prSet presAssocID="{3FE08C70-1899-4C37-B477-37708A111481}" presName="tx1" presStyleLbl="revTx" presStyleIdx="5" presStyleCnt="7"/>
      <dgm:spPr/>
    </dgm:pt>
    <dgm:pt modelId="{482F7206-54F3-43EE-9CEA-CAA8356C7CBB}" type="pres">
      <dgm:prSet presAssocID="{3FE08C70-1899-4C37-B477-37708A111481}" presName="vert1" presStyleCnt="0"/>
      <dgm:spPr/>
    </dgm:pt>
    <dgm:pt modelId="{A26D38F4-1B86-4710-AA60-500D87DC8D98}" type="pres">
      <dgm:prSet presAssocID="{8FFF168C-D0F9-4E90-AB65-2DBE51391ED8}" presName="thickLine" presStyleLbl="alignNode1" presStyleIdx="3" presStyleCnt="4"/>
      <dgm:spPr/>
    </dgm:pt>
    <dgm:pt modelId="{F1001F03-9D32-4ACA-A61E-85BB25DC647E}" type="pres">
      <dgm:prSet presAssocID="{8FFF168C-D0F9-4E90-AB65-2DBE51391ED8}" presName="horz1" presStyleCnt="0"/>
      <dgm:spPr/>
    </dgm:pt>
    <dgm:pt modelId="{5B957EF6-EDFB-4370-9F03-C89F45F9A518}" type="pres">
      <dgm:prSet presAssocID="{8FFF168C-D0F9-4E90-AB65-2DBE51391ED8}" presName="tx1" presStyleLbl="revTx" presStyleIdx="6" presStyleCnt="7"/>
      <dgm:spPr/>
    </dgm:pt>
    <dgm:pt modelId="{7DD6CC30-A05B-4F00-BA3C-171EF44ADA77}" type="pres">
      <dgm:prSet presAssocID="{8FFF168C-D0F9-4E90-AB65-2DBE51391ED8}" presName="vert1" presStyleCnt="0"/>
      <dgm:spPr/>
    </dgm:pt>
  </dgm:ptLst>
  <dgm:cxnLst>
    <dgm:cxn modelId="{694F1E1A-E712-45E7-BB18-D39F1E20E9DF}" type="presOf" srcId="{8E5ECCFA-B4C6-4B4F-862C-EBA1041840A2}" destId="{872BDE77-F1C8-434F-880A-8800F534349C}" srcOrd="0" destOrd="0" presId="urn:microsoft.com/office/officeart/2008/layout/LinedList"/>
    <dgm:cxn modelId="{0277342A-839D-4BC9-95A1-2903420E035E}" srcId="{9DCE1DB9-126B-48AA-8DD3-6FEB4971706F}" destId="{E3D4AB82-F0C5-46A4-AC49-FB8E4485739C}" srcOrd="1" destOrd="0" parTransId="{1D34E165-C9F3-4F78-8AD6-8413BFF3471E}" sibTransId="{A2277337-1C34-4DFD-88CB-93EE961120C6}"/>
    <dgm:cxn modelId="{70714466-43E1-434D-B45C-0847B9B6A803}" type="presOf" srcId="{E3D4AB82-F0C5-46A4-AC49-FB8E4485739C}" destId="{4527290B-0A94-42B2-ACEF-BEB3C97D2143}" srcOrd="0" destOrd="0" presId="urn:microsoft.com/office/officeart/2008/layout/LinedList"/>
    <dgm:cxn modelId="{2C80FF50-8C40-4187-8D72-7871D2C2863F}" type="presOf" srcId="{3FE08C70-1899-4C37-B477-37708A111481}" destId="{B149B9A1-AEF1-45D7-B024-FB7B752616B5}" srcOrd="0" destOrd="0" presId="urn:microsoft.com/office/officeart/2008/layout/LinedList"/>
    <dgm:cxn modelId="{BC12CB58-E696-4919-8107-8F8D2072D588}" srcId="{9DCE1DB9-126B-48AA-8DD3-6FEB4971706F}" destId="{8FFF168C-D0F9-4E90-AB65-2DBE51391ED8}" srcOrd="3" destOrd="0" parTransId="{36DF2537-44E0-4330-B432-096101810D82}" sibTransId="{27FDFF03-6065-4B65-B2D9-8E5C780EC40A}"/>
    <dgm:cxn modelId="{85874E7C-C635-4295-A6A0-E93A84BC1C18}" srcId="{9DCE1DB9-126B-48AA-8DD3-6FEB4971706F}" destId="{18BB2E91-2D5A-4FE5-A808-7CEDF14CE7F3}" srcOrd="0" destOrd="0" parTransId="{C176C187-4E3E-4AF2-8318-6F69E944D3C1}" sibTransId="{A047C9E6-7A9F-4D22-B1FA-7CC05A5731C9}"/>
    <dgm:cxn modelId="{CB2D847C-15CE-433B-99C9-07BA940EA1ED}" type="presOf" srcId="{9DCE1DB9-126B-48AA-8DD3-6FEB4971706F}" destId="{588B8253-B20D-4878-8424-1A3440F790F9}" srcOrd="0" destOrd="0" presId="urn:microsoft.com/office/officeart/2008/layout/LinedList"/>
    <dgm:cxn modelId="{90C9D482-DDCA-4D98-B8C2-00FF0232FED2}" srcId="{E3D4AB82-F0C5-46A4-AC49-FB8E4485739C}" destId="{8E5ECCFA-B4C6-4B4F-862C-EBA1041840A2}" srcOrd="0" destOrd="0" parTransId="{0FD6EF34-A4DC-4025-BFF6-65C9D9378EF9}" sibTransId="{447F37A7-21A6-4E74-91FC-04F31A543DFD}"/>
    <dgm:cxn modelId="{03AAA591-35F9-457C-9C42-2F800DAD3523}" type="presOf" srcId="{CFC6F0A6-F586-4124-90A6-AD1B8418378C}" destId="{9796F009-BBF3-48AD-A522-95BEB8A29A34}" srcOrd="0" destOrd="0" presId="urn:microsoft.com/office/officeart/2008/layout/LinedList"/>
    <dgm:cxn modelId="{00D7599D-C245-4D55-BDB8-5ECBC86044D4}" srcId="{18BB2E91-2D5A-4FE5-A808-7CEDF14CE7F3}" destId="{CFC6F0A6-F586-4124-90A6-AD1B8418378C}" srcOrd="0" destOrd="0" parTransId="{AFDBF5F2-E3B8-4BCF-A222-A465024D0C67}" sibTransId="{912A84E4-A3C6-41D2-96EC-E61DC82C1583}"/>
    <dgm:cxn modelId="{F15590D4-6835-4E6D-A0F7-22D62FF3DD98}" type="presOf" srcId="{8FFF168C-D0F9-4E90-AB65-2DBE51391ED8}" destId="{5B957EF6-EDFB-4370-9F03-C89F45F9A518}" srcOrd="0" destOrd="0" presId="urn:microsoft.com/office/officeart/2008/layout/LinedList"/>
    <dgm:cxn modelId="{603BA3E7-6D83-40D1-AF82-014531622BDF}" type="presOf" srcId="{18BB2E91-2D5A-4FE5-A808-7CEDF14CE7F3}" destId="{302AD027-C69E-419F-A125-788DA905800E}" srcOrd="0" destOrd="0" presId="urn:microsoft.com/office/officeart/2008/layout/LinedList"/>
    <dgm:cxn modelId="{E01EF3EF-0829-4FFF-88D8-2F15DC94B83E}" srcId="{E3D4AB82-F0C5-46A4-AC49-FB8E4485739C}" destId="{D7712C41-F140-402C-B832-17D69CFD4B11}" srcOrd="1" destOrd="0" parTransId="{0428C9C5-9135-4FF8-9CE4-0963CB7884E9}" sibTransId="{78708058-A2FE-41AF-A173-5CE9C46EA4DC}"/>
    <dgm:cxn modelId="{F98132F2-566F-450B-9D48-8CBC8F552ADE}" type="presOf" srcId="{D7712C41-F140-402C-B832-17D69CFD4B11}" destId="{2714BAF8-F628-4272-9F3D-5830654A8FAF}" srcOrd="0" destOrd="0" presId="urn:microsoft.com/office/officeart/2008/layout/LinedList"/>
    <dgm:cxn modelId="{20575FF4-68E9-42F2-96E0-BA73582AAD91}" srcId="{9DCE1DB9-126B-48AA-8DD3-6FEB4971706F}" destId="{3FE08C70-1899-4C37-B477-37708A111481}" srcOrd="2" destOrd="0" parTransId="{DFCDE270-FF63-4D32-B39D-65C0EE119A43}" sibTransId="{3070A602-4346-42A4-B171-3932DDF3B29B}"/>
    <dgm:cxn modelId="{617D8D46-08C1-41E0-900E-6800BA541433}" type="presParOf" srcId="{588B8253-B20D-4878-8424-1A3440F790F9}" destId="{C903C4BE-CF9F-4848-95AA-4277E7301B21}" srcOrd="0" destOrd="0" presId="urn:microsoft.com/office/officeart/2008/layout/LinedList"/>
    <dgm:cxn modelId="{956FCC8F-388B-4074-B1D7-1C5D7C26823D}" type="presParOf" srcId="{588B8253-B20D-4878-8424-1A3440F790F9}" destId="{20381173-DD63-4A7E-8761-3798308C0E5C}" srcOrd="1" destOrd="0" presId="urn:microsoft.com/office/officeart/2008/layout/LinedList"/>
    <dgm:cxn modelId="{0D350F02-7749-4794-8B05-49C91EEBB7A2}" type="presParOf" srcId="{20381173-DD63-4A7E-8761-3798308C0E5C}" destId="{302AD027-C69E-419F-A125-788DA905800E}" srcOrd="0" destOrd="0" presId="urn:microsoft.com/office/officeart/2008/layout/LinedList"/>
    <dgm:cxn modelId="{BF04FB91-7515-46B5-A412-2EE9F9A3E6A6}" type="presParOf" srcId="{20381173-DD63-4A7E-8761-3798308C0E5C}" destId="{85F7C3AE-6D70-43B8-B79D-4585D5FE39B8}" srcOrd="1" destOrd="0" presId="urn:microsoft.com/office/officeart/2008/layout/LinedList"/>
    <dgm:cxn modelId="{809AB373-243E-4236-8AEE-7E50E4EA898F}" type="presParOf" srcId="{85F7C3AE-6D70-43B8-B79D-4585D5FE39B8}" destId="{F370A678-9C24-42AA-AA6F-88BED4C8E552}" srcOrd="0" destOrd="0" presId="urn:microsoft.com/office/officeart/2008/layout/LinedList"/>
    <dgm:cxn modelId="{EAF2E575-F9B1-44BF-A5C5-30EB49774DAD}" type="presParOf" srcId="{85F7C3AE-6D70-43B8-B79D-4585D5FE39B8}" destId="{91F74DC6-74D1-475B-934B-2999A53821EE}" srcOrd="1" destOrd="0" presId="urn:microsoft.com/office/officeart/2008/layout/LinedList"/>
    <dgm:cxn modelId="{CE7F9F68-5E7A-40ED-A661-409011710D27}" type="presParOf" srcId="{91F74DC6-74D1-475B-934B-2999A53821EE}" destId="{65CE92B1-6D49-442E-8CCD-B93863549662}" srcOrd="0" destOrd="0" presId="urn:microsoft.com/office/officeart/2008/layout/LinedList"/>
    <dgm:cxn modelId="{15681AE0-2536-4952-8BE1-AF8DA5101E4F}" type="presParOf" srcId="{91F74DC6-74D1-475B-934B-2999A53821EE}" destId="{9796F009-BBF3-48AD-A522-95BEB8A29A34}" srcOrd="1" destOrd="0" presId="urn:microsoft.com/office/officeart/2008/layout/LinedList"/>
    <dgm:cxn modelId="{3AB88BA2-D1EA-4740-BB2D-78428A97ED69}" type="presParOf" srcId="{91F74DC6-74D1-475B-934B-2999A53821EE}" destId="{3D0FA758-DCE9-480D-AAB1-CD916FE46DD9}" srcOrd="2" destOrd="0" presId="urn:microsoft.com/office/officeart/2008/layout/LinedList"/>
    <dgm:cxn modelId="{FB127675-7AB2-40FD-85FE-E5406A10F8C8}" type="presParOf" srcId="{85F7C3AE-6D70-43B8-B79D-4585D5FE39B8}" destId="{249C10DF-2731-4EEE-9318-2B2269F5DDBA}" srcOrd="2" destOrd="0" presId="urn:microsoft.com/office/officeart/2008/layout/LinedList"/>
    <dgm:cxn modelId="{E4B74855-7E4A-4727-BCBE-00DECB7863DA}" type="presParOf" srcId="{85F7C3AE-6D70-43B8-B79D-4585D5FE39B8}" destId="{50F475DB-116B-4BB9-B159-3C7924CC8232}" srcOrd="3" destOrd="0" presId="urn:microsoft.com/office/officeart/2008/layout/LinedList"/>
    <dgm:cxn modelId="{F032FDB0-5483-4316-ABDE-8120ECD3674D}" type="presParOf" srcId="{588B8253-B20D-4878-8424-1A3440F790F9}" destId="{9071C885-C1E6-4654-98D0-666DE7DA402E}" srcOrd="2" destOrd="0" presId="urn:microsoft.com/office/officeart/2008/layout/LinedList"/>
    <dgm:cxn modelId="{27F9865F-0DA6-4EEC-96DF-9FF3C34ECD2D}" type="presParOf" srcId="{588B8253-B20D-4878-8424-1A3440F790F9}" destId="{F4EF6F7B-D732-4D8F-88A1-91EC2E140F6C}" srcOrd="3" destOrd="0" presId="urn:microsoft.com/office/officeart/2008/layout/LinedList"/>
    <dgm:cxn modelId="{67058318-9CD2-42F8-9476-D1EA4237994D}" type="presParOf" srcId="{F4EF6F7B-D732-4D8F-88A1-91EC2E140F6C}" destId="{4527290B-0A94-42B2-ACEF-BEB3C97D2143}" srcOrd="0" destOrd="0" presId="urn:microsoft.com/office/officeart/2008/layout/LinedList"/>
    <dgm:cxn modelId="{89240430-850D-4975-B26C-3FE64FE4E0D2}" type="presParOf" srcId="{F4EF6F7B-D732-4D8F-88A1-91EC2E140F6C}" destId="{0977F315-DE36-4F03-8A5C-57008687D213}" srcOrd="1" destOrd="0" presId="urn:microsoft.com/office/officeart/2008/layout/LinedList"/>
    <dgm:cxn modelId="{A7081DFA-D997-487C-8FBA-149E91A7AEEF}" type="presParOf" srcId="{0977F315-DE36-4F03-8A5C-57008687D213}" destId="{CD963DEB-DC7C-45F8-809B-ED18E455D6C2}" srcOrd="0" destOrd="0" presId="urn:microsoft.com/office/officeart/2008/layout/LinedList"/>
    <dgm:cxn modelId="{0CD30923-D37E-43B4-8FDA-CD338BDD4EDE}" type="presParOf" srcId="{0977F315-DE36-4F03-8A5C-57008687D213}" destId="{06FE411E-AEEA-4744-8443-37AA58932AE4}" srcOrd="1" destOrd="0" presId="urn:microsoft.com/office/officeart/2008/layout/LinedList"/>
    <dgm:cxn modelId="{1C4D2C6B-9514-40D6-9472-F1805EB23E7F}" type="presParOf" srcId="{06FE411E-AEEA-4744-8443-37AA58932AE4}" destId="{0B5151F1-2B41-450E-8692-0BDD86BF8B7B}" srcOrd="0" destOrd="0" presId="urn:microsoft.com/office/officeart/2008/layout/LinedList"/>
    <dgm:cxn modelId="{558575BF-6E6D-4780-B2B1-8DB30C1CADCF}" type="presParOf" srcId="{06FE411E-AEEA-4744-8443-37AA58932AE4}" destId="{872BDE77-F1C8-434F-880A-8800F534349C}" srcOrd="1" destOrd="0" presId="urn:microsoft.com/office/officeart/2008/layout/LinedList"/>
    <dgm:cxn modelId="{4E3C2120-5551-479E-9A06-3B48378FBB6D}" type="presParOf" srcId="{06FE411E-AEEA-4744-8443-37AA58932AE4}" destId="{0D32369B-7020-4D69-AF7D-88E066C7FD80}" srcOrd="2" destOrd="0" presId="urn:microsoft.com/office/officeart/2008/layout/LinedList"/>
    <dgm:cxn modelId="{E4425366-EBF0-489E-A9A1-72F508487CB4}" type="presParOf" srcId="{0977F315-DE36-4F03-8A5C-57008687D213}" destId="{E9759A8E-E69F-42DA-B9D4-237D05563FE4}" srcOrd="2" destOrd="0" presId="urn:microsoft.com/office/officeart/2008/layout/LinedList"/>
    <dgm:cxn modelId="{FF287C9E-536E-46A4-AE99-3BDE36C3F227}" type="presParOf" srcId="{0977F315-DE36-4F03-8A5C-57008687D213}" destId="{C98BBEEE-8D7E-4999-A869-FB076D8D4B34}" srcOrd="3" destOrd="0" presId="urn:microsoft.com/office/officeart/2008/layout/LinedList"/>
    <dgm:cxn modelId="{19AA875A-2DC2-4116-993D-AB684B0E26D2}" type="presParOf" srcId="{0977F315-DE36-4F03-8A5C-57008687D213}" destId="{9E7BE9BA-BA1D-4D4E-8360-2B460E5B9982}" srcOrd="4" destOrd="0" presId="urn:microsoft.com/office/officeart/2008/layout/LinedList"/>
    <dgm:cxn modelId="{5BA7F62E-EE59-4CAC-8C3A-E53143525F29}" type="presParOf" srcId="{9E7BE9BA-BA1D-4D4E-8360-2B460E5B9982}" destId="{42134F2D-C3BD-418E-A0A6-E6B7DA0DF28B}" srcOrd="0" destOrd="0" presId="urn:microsoft.com/office/officeart/2008/layout/LinedList"/>
    <dgm:cxn modelId="{963D65B9-F0B3-4A33-A9A6-23D65220FF72}" type="presParOf" srcId="{9E7BE9BA-BA1D-4D4E-8360-2B460E5B9982}" destId="{2714BAF8-F628-4272-9F3D-5830654A8FAF}" srcOrd="1" destOrd="0" presId="urn:microsoft.com/office/officeart/2008/layout/LinedList"/>
    <dgm:cxn modelId="{77135882-5EDA-4B1F-A08D-FF02A7FB1B9B}" type="presParOf" srcId="{9E7BE9BA-BA1D-4D4E-8360-2B460E5B9982}" destId="{98304747-C26C-4592-B571-4A837868D0DE}" srcOrd="2" destOrd="0" presId="urn:microsoft.com/office/officeart/2008/layout/LinedList"/>
    <dgm:cxn modelId="{2B1458F0-E5BA-4D43-9DFF-F2A9D439A34A}" type="presParOf" srcId="{0977F315-DE36-4F03-8A5C-57008687D213}" destId="{8C428951-061E-4FC9-BF99-CFDE75A8A5E3}" srcOrd="5" destOrd="0" presId="urn:microsoft.com/office/officeart/2008/layout/LinedList"/>
    <dgm:cxn modelId="{D65E0882-E8C5-408B-A23C-A4EE64283392}" type="presParOf" srcId="{0977F315-DE36-4F03-8A5C-57008687D213}" destId="{DB320FA4-948E-48F9-A81B-25A51B37BF6B}" srcOrd="6" destOrd="0" presId="urn:microsoft.com/office/officeart/2008/layout/LinedList"/>
    <dgm:cxn modelId="{14C60EFB-7CF7-4162-B1DC-E51C40B3ADF8}" type="presParOf" srcId="{588B8253-B20D-4878-8424-1A3440F790F9}" destId="{467BF190-A421-42BB-8AB4-4EF0493CF48F}" srcOrd="4" destOrd="0" presId="urn:microsoft.com/office/officeart/2008/layout/LinedList"/>
    <dgm:cxn modelId="{DD4B98F6-C358-4C55-82F7-0EE9BFD2DB0A}" type="presParOf" srcId="{588B8253-B20D-4878-8424-1A3440F790F9}" destId="{C8C322AD-6F27-431B-ABB6-D7B0D8E0011C}" srcOrd="5" destOrd="0" presId="urn:microsoft.com/office/officeart/2008/layout/LinedList"/>
    <dgm:cxn modelId="{9DCF48FE-7B75-4D4B-83E7-D30A40C04A37}" type="presParOf" srcId="{C8C322AD-6F27-431B-ABB6-D7B0D8E0011C}" destId="{B149B9A1-AEF1-45D7-B024-FB7B752616B5}" srcOrd="0" destOrd="0" presId="urn:microsoft.com/office/officeart/2008/layout/LinedList"/>
    <dgm:cxn modelId="{0E917122-79B2-4D01-AFF7-8D2E193D03BA}" type="presParOf" srcId="{C8C322AD-6F27-431B-ABB6-D7B0D8E0011C}" destId="{482F7206-54F3-43EE-9CEA-CAA8356C7CBB}" srcOrd="1" destOrd="0" presId="urn:microsoft.com/office/officeart/2008/layout/LinedList"/>
    <dgm:cxn modelId="{C1E1DEF0-C635-48EE-8BEB-71CD1BC918FA}" type="presParOf" srcId="{588B8253-B20D-4878-8424-1A3440F790F9}" destId="{A26D38F4-1B86-4710-AA60-500D87DC8D98}" srcOrd="6" destOrd="0" presId="urn:microsoft.com/office/officeart/2008/layout/LinedList"/>
    <dgm:cxn modelId="{59E14B8E-CFCA-4B1D-9423-681F575E6047}" type="presParOf" srcId="{588B8253-B20D-4878-8424-1A3440F790F9}" destId="{F1001F03-9D32-4ACA-A61E-85BB25DC647E}" srcOrd="7" destOrd="0" presId="urn:microsoft.com/office/officeart/2008/layout/LinedList"/>
    <dgm:cxn modelId="{5F3102CE-127C-4F20-A358-05DE2248423B}" type="presParOf" srcId="{F1001F03-9D32-4ACA-A61E-85BB25DC647E}" destId="{5B957EF6-EDFB-4370-9F03-C89F45F9A518}" srcOrd="0" destOrd="0" presId="urn:microsoft.com/office/officeart/2008/layout/LinedList"/>
    <dgm:cxn modelId="{2AEABB26-25E5-484B-A648-AE7D9DC841E1}" type="presParOf" srcId="{F1001F03-9D32-4ACA-A61E-85BB25DC647E}" destId="{7DD6CC30-A05B-4F00-BA3C-171EF44ADA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EBD8A-4EBE-4DF8-9FC1-ED99FB5357FC}" type="doc">
      <dgm:prSet loTypeId="urn:microsoft.com/office/officeart/2005/8/layout/hierarchy4" loCatId="list" qsTypeId="urn:microsoft.com/office/officeart/2005/8/quickstyle/simple1" qsCatId="simple" csTypeId="urn:microsoft.com/office/officeart/2005/8/colors/accent1_1" csCatId="accent1"/>
      <dgm:spPr/>
      <dgm:t>
        <a:bodyPr/>
        <a:lstStyle/>
        <a:p>
          <a:endParaRPr lang="fi-FI"/>
        </a:p>
      </dgm:t>
    </dgm:pt>
    <dgm:pt modelId="{7218B9AC-F122-4D47-961F-8203E44D5C24}">
      <dgm:prSet/>
      <dgm:spPr/>
      <dgm:t>
        <a:bodyPr/>
        <a:lstStyle/>
        <a:p>
          <a:r>
            <a:rPr lang="fi-FI" b="1"/>
            <a:t>Liikkeeseenlaskijan velvollisuudet (AML 8 ja 9 luku) </a:t>
          </a:r>
          <a:endParaRPr lang="fi-FI"/>
        </a:p>
      </dgm:t>
    </dgm:pt>
    <dgm:pt modelId="{2B2547D9-AA94-4440-84BC-895F1A5FDB61}" type="parTrans" cxnId="{F441EAFF-64B7-4214-8F80-A01CA231032E}">
      <dgm:prSet/>
      <dgm:spPr/>
      <dgm:t>
        <a:bodyPr/>
        <a:lstStyle/>
        <a:p>
          <a:endParaRPr lang="fi-FI"/>
        </a:p>
      </dgm:t>
    </dgm:pt>
    <dgm:pt modelId="{0F8B4CE6-0EB4-4954-8836-9CCCF9F1441A}" type="sibTrans" cxnId="{F441EAFF-64B7-4214-8F80-A01CA231032E}">
      <dgm:prSet/>
      <dgm:spPr/>
      <dgm:t>
        <a:bodyPr/>
        <a:lstStyle/>
        <a:p>
          <a:endParaRPr lang="fi-FI"/>
        </a:p>
      </dgm:t>
    </dgm:pt>
    <dgm:pt modelId="{7F31D406-D2DB-4AF6-91D9-3FECC584D704}">
      <dgm:prSet/>
      <dgm:spPr/>
      <dgm:t>
        <a:bodyPr/>
        <a:lstStyle/>
        <a:p>
          <a:r>
            <a:rPr lang="fi-FI" i="0" baseline="0"/>
            <a:t>Kaupat yhtiön omilla osakkeilla (AML 8:</a:t>
          </a:r>
          <a:r>
            <a:rPr lang="fi-FI" i="0"/>
            <a:t>2</a:t>
          </a:r>
          <a:r>
            <a:rPr lang="fi-FI" i="0" baseline="0"/>
            <a:t>) </a:t>
          </a:r>
          <a:endParaRPr lang="fi-FI"/>
        </a:p>
      </dgm:t>
    </dgm:pt>
    <dgm:pt modelId="{8C199AD6-D720-42E9-AD2E-39D65FDDAD0D}" type="parTrans" cxnId="{EC45BFAD-C77B-47CD-9567-4589860E9E9E}">
      <dgm:prSet/>
      <dgm:spPr/>
      <dgm:t>
        <a:bodyPr/>
        <a:lstStyle/>
        <a:p>
          <a:endParaRPr lang="fi-FI"/>
        </a:p>
      </dgm:t>
    </dgm:pt>
    <dgm:pt modelId="{52972272-2DFE-412F-AAF8-5C2E82B5C079}" type="sibTrans" cxnId="{EC45BFAD-C77B-47CD-9567-4589860E9E9E}">
      <dgm:prSet/>
      <dgm:spPr/>
      <dgm:t>
        <a:bodyPr/>
        <a:lstStyle/>
        <a:p>
          <a:endParaRPr lang="fi-FI"/>
        </a:p>
      </dgm:t>
    </dgm:pt>
    <dgm:pt modelId="{3738C6FF-EC39-4974-BDA0-0AAF73773E68}">
      <dgm:prSet/>
      <dgm:spPr/>
      <dgm:t>
        <a:bodyPr/>
        <a:lstStyle/>
        <a:p>
          <a:r>
            <a:rPr lang="fi-FI" i="0"/>
            <a:t>Osakkeiden muuttunut kokonaismäärä ja äänimäärä (AML 8:6) </a:t>
          </a:r>
          <a:endParaRPr lang="fi-FI"/>
        </a:p>
      </dgm:t>
    </dgm:pt>
    <dgm:pt modelId="{74520CA3-90A1-459D-89DD-AAD604615350}" type="parTrans" cxnId="{D8E5BC76-A3F3-426D-B83A-45E12DE580EA}">
      <dgm:prSet/>
      <dgm:spPr/>
      <dgm:t>
        <a:bodyPr/>
        <a:lstStyle/>
        <a:p>
          <a:endParaRPr lang="fi-FI"/>
        </a:p>
      </dgm:t>
    </dgm:pt>
    <dgm:pt modelId="{B86E5FDD-9779-42ED-87F2-F7174732ADAC}" type="sibTrans" cxnId="{D8E5BC76-A3F3-426D-B83A-45E12DE580EA}">
      <dgm:prSet/>
      <dgm:spPr/>
      <dgm:t>
        <a:bodyPr/>
        <a:lstStyle/>
        <a:p>
          <a:endParaRPr lang="fi-FI"/>
        </a:p>
      </dgm:t>
    </dgm:pt>
    <dgm:pt modelId="{7ECB2A5D-9301-4DC4-9177-4821ECD03FC0}">
      <dgm:prSet/>
      <dgm:spPr/>
      <dgm:t>
        <a:bodyPr/>
        <a:lstStyle/>
        <a:p>
          <a:r>
            <a:rPr lang="fi-FI" i="0" baseline="0"/>
            <a:t>Arvopapereihin liittyvien oikeuksien muutokset (AML 8:6a) </a:t>
          </a:r>
          <a:endParaRPr lang="fi-FI"/>
        </a:p>
      </dgm:t>
    </dgm:pt>
    <dgm:pt modelId="{AF3F7AD1-0EBC-48D4-A0D0-2A51E2BBDF8A}" type="parTrans" cxnId="{591F28EB-38A5-4F04-ACE9-57C0DB7B8B1A}">
      <dgm:prSet/>
      <dgm:spPr/>
      <dgm:t>
        <a:bodyPr/>
        <a:lstStyle/>
        <a:p>
          <a:endParaRPr lang="fi-FI"/>
        </a:p>
      </dgm:t>
    </dgm:pt>
    <dgm:pt modelId="{5F2F3C31-8829-4293-A0F4-92818793FAC3}" type="sibTrans" cxnId="{591F28EB-38A5-4F04-ACE9-57C0DB7B8B1A}">
      <dgm:prSet/>
      <dgm:spPr/>
      <dgm:t>
        <a:bodyPr/>
        <a:lstStyle/>
        <a:p>
          <a:endParaRPr lang="fi-FI"/>
        </a:p>
      </dgm:t>
    </dgm:pt>
    <dgm:pt modelId="{47D78343-FEE5-4BA2-8A75-B890361C25D4}">
      <dgm:prSet/>
      <dgm:spPr/>
      <dgm:t>
        <a:bodyPr/>
        <a:lstStyle/>
        <a:p>
          <a:r>
            <a:rPr lang="fi-FI" b="0" i="0" baseline="0"/>
            <a:t>Listautusmishakemus (AML 8: 7) </a:t>
          </a:r>
          <a:endParaRPr lang="fi-FI"/>
        </a:p>
      </dgm:t>
    </dgm:pt>
    <dgm:pt modelId="{597CA674-4715-4579-81F8-555E19C03C62}" type="parTrans" cxnId="{6AF821CB-897A-4750-8485-FC9EADF5B8B5}">
      <dgm:prSet/>
      <dgm:spPr/>
      <dgm:t>
        <a:bodyPr/>
        <a:lstStyle/>
        <a:p>
          <a:endParaRPr lang="fi-FI"/>
        </a:p>
      </dgm:t>
    </dgm:pt>
    <dgm:pt modelId="{AD5B5D22-FDF6-4844-9ABE-4EDBF92C1557}" type="sibTrans" cxnId="{6AF821CB-897A-4750-8485-FC9EADF5B8B5}">
      <dgm:prSet/>
      <dgm:spPr/>
      <dgm:t>
        <a:bodyPr/>
        <a:lstStyle/>
        <a:p>
          <a:endParaRPr lang="fi-FI"/>
        </a:p>
      </dgm:t>
    </dgm:pt>
    <dgm:pt modelId="{3CAC438D-F7D7-4343-85F8-598911CD0642}">
      <dgm:prSet/>
      <dgm:spPr/>
      <dgm:t>
        <a:bodyPr/>
        <a:lstStyle/>
        <a:p>
          <a:r>
            <a:rPr lang="fi-FI" b="0" i="0" baseline="0"/>
            <a:t>Lipu</a:t>
          </a:r>
          <a:r>
            <a:rPr lang="fi-FI" i="0"/>
            <a:t>tusilmoitusten julkistaminen </a:t>
          </a:r>
          <a:r>
            <a:rPr lang="fi-FI" b="0" i="0" baseline="0"/>
            <a:t>(</a:t>
          </a:r>
          <a:r>
            <a:rPr lang="fi-FI" i="0"/>
            <a:t>AML</a:t>
          </a:r>
          <a:r>
            <a:rPr lang="fi-FI" b="0" i="0" baseline="0"/>
            <a:t> 9: 5 ja 10)</a:t>
          </a:r>
          <a:r>
            <a:rPr lang="en-US" b="0" i="1" baseline="0"/>
            <a:t> </a:t>
          </a:r>
          <a:endParaRPr lang="fi-FI"/>
        </a:p>
      </dgm:t>
    </dgm:pt>
    <dgm:pt modelId="{FA7ABE2C-893F-4859-8B1A-991D19C2D8DF}" type="parTrans" cxnId="{79F3EB1A-A808-4B96-AB49-6756778E670E}">
      <dgm:prSet/>
      <dgm:spPr/>
      <dgm:t>
        <a:bodyPr/>
        <a:lstStyle/>
        <a:p>
          <a:endParaRPr lang="fi-FI"/>
        </a:p>
      </dgm:t>
    </dgm:pt>
    <dgm:pt modelId="{CB733A53-E042-46E9-96C9-8B772FD41E50}" type="sibTrans" cxnId="{79F3EB1A-A808-4B96-AB49-6756778E670E}">
      <dgm:prSet/>
      <dgm:spPr/>
      <dgm:t>
        <a:bodyPr/>
        <a:lstStyle/>
        <a:p>
          <a:endParaRPr lang="fi-FI"/>
        </a:p>
      </dgm:t>
    </dgm:pt>
    <dgm:pt modelId="{F13E7D6A-1642-4367-8857-BD7D08FEC0A2}">
      <dgm:prSet/>
      <dgm:spPr/>
      <dgm:t>
        <a:bodyPr/>
        <a:lstStyle/>
        <a:p>
          <a:r>
            <a:rPr lang="fi-FI" b="0" i="0" baseline="0"/>
            <a:t>Osakkeenomistajan velvollisuudet </a:t>
          </a:r>
          <a:endParaRPr lang="fi-FI"/>
        </a:p>
      </dgm:t>
    </dgm:pt>
    <dgm:pt modelId="{ECD4F74C-504E-4F72-A3C2-FC6D034EBA00}" type="parTrans" cxnId="{920C6629-A871-4A5E-A692-DE8D483F85BD}">
      <dgm:prSet/>
      <dgm:spPr/>
      <dgm:t>
        <a:bodyPr/>
        <a:lstStyle/>
        <a:p>
          <a:endParaRPr lang="fi-FI"/>
        </a:p>
      </dgm:t>
    </dgm:pt>
    <dgm:pt modelId="{4D996D98-9769-4B28-AA03-0D751410BFB2}" type="sibTrans" cxnId="{920C6629-A871-4A5E-A692-DE8D483F85BD}">
      <dgm:prSet/>
      <dgm:spPr/>
      <dgm:t>
        <a:bodyPr/>
        <a:lstStyle/>
        <a:p>
          <a:endParaRPr lang="fi-FI"/>
        </a:p>
      </dgm:t>
    </dgm:pt>
    <dgm:pt modelId="{2577CA35-106F-4D4B-844D-DCB1C932EC16}">
      <dgm:prSet/>
      <dgm:spPr/>
      <dgm:t>
        <a:bodyPr/>
        <a:lstStyle/>
        <a:p>
          <a:r>
            <a:rPr lang="fi-FI"/>
            <a:t>L</a:t>
          </a:r>
          <a:r>
            <a:rPr lang="fi-FI" b="0" i="0" baseline="0"/>
            <a:t>iputusvelvollisuus (AML 9 luku): </a:t>
          </a:r>
          <a:r>
            <a:rPr lang="fi-FI" i="0" baseline="0"/>
            <a:t>Ilmoitus kohdeyhtiölle ja Finanssivalvonnalle omistus- ja ääniosuudesta (9:5 ja 6) </a:t>
          </a:r>
          <a:endParaRPr lang="fi-FI"/>
        </a:p>
      </dgm:t>
    </dgm:pt>
    <dgm:pt modelId="{9D276F19-EAC0-4FF0-93E1-D5E4B7EA4CD8}" type="parTrans" cxnId="{6C5490E0-A0C4-4737-B782-94A09D4249FC}">
      <dgm:prSet/>
      <dgm:spPr/>
      <dgm:t>
        <a:bodyPr/>
        <a:lstStyle/>
        <a:p>
          <a:endParaRPr lang="fi-FI"/>
        </a:p>
      </dgm:t>
    </dgm:pt>
    <dgm:pt modelId="{CF4DFE6F-B625-476F-9A1B-F7D035775D20}" type="sibTrans" cxnId="{6C5490E0-A0C4-4737-B782-94A09D4249FC}">
      <dgm:prSet/>
      <dgm:spPr/>
      <dgm:t>
        <a:bodyPr/>
        <a:lstStyle/>
        <a:p>
          <a:endParaRPr lang="fi-FI"/>
        </a:p>
      </dgm:t>
    </dgm:pt>
    <dgm:pt modelId="{9198B8F8-2476-4803-B2BA-4918228B0D5B}">
      <dgm:prSet/>
      <dgm:spPr/>
      <dgm:t>
        <a:bodyPr/>
        <a:lstStyle/>
        <a:p>
          <a:r>
            <a:rPr lang="fi-FI"/>
            <a:t>O</a:t>
          </a:r>
          <a:r>
            <a:rPr lang="fi-FI" b="0" i="0" baseline="0"/>
            <a:t>mistus- ja ääniosuuskynnykset</a:t>
          </a:r>
          <a:endParaRPr lang="fi-FI"/>
        </a:p>
      </dgm:t>
    </dgm:pt>
    <dgm:pt modelId="{A2C7F1F4-89EE-4F05-B497-051673137B37}" type="parTrans" cxnId="{69B0CAD1-6884-41CD-A870-8DD6DE472CCC}">
      <dgm:prSet/>
      <dgm:spPr/>
      <dgm:t>
        <a:bodyPr/>
        <a:lstStyle/>
        <a:p>
          <a:endParaRPr lang="fi-FI"/>
        </a:p>
      </dgm:t>
    </dgm:pt>
    <dgm:pt modelId="{8B1E29E2-8FFD-4B3A-92DA-6EC5B120292B}" type="sibTrans" cxnId="{69B0CAD1-6884-41CD-A870-8DD6DE472CCC}">
      <dgm:prSet/>
      <dgm:spPr/>
      <dgm:t>
        <a:bodyPr/>
        <a:lstStyle/>
        <a:p>
          <a:endParaRPr lang="fi-FI"/>
        </a:p>
      </dgm:t>
    </dgm:pt>
    <dgm:pt modelId="{22710FF0-726F-4A32-9729-E0014FD9F3D4}" type="pres">
      <dgm:prSet presAssocID="{BA3EBD8A-4EBE-4DF8-9FC1-ED99FB5357FC}" presName="Name0" presStyleCnt="0">
        <dgm:presLayoutVars>
          <dgm:chPref val="1"/>
          <dgm:dir/>
          <dgm:animOne val="branch"/>
          <dgm:animLvl val="lvl"/>
          <dgm:resizeHandles/>
        </dgm:presLayoutVars>
      </dgm:prSet>
      <dgm:spPr/>
    </dgm:pt>
    <dgm:pt modelId="{302FBDE5-01B5-49BE-AC14-2A50B583DFB6}" type="pres">
      <dgm:prSet presAssocID="{7218B9AC-F122-4D47-961F-8203E44D5C24}" presName="vertOne" presStyleCnt="0"/>
      <dgm:spPr/>
    </dgm:pt>
    <dgm:pt modelId="{133ADA8B-79E8-407A-A39E-1F9B6E6CC917}" type="pres">
      <dgm:prSet presAssocID="{7218B9AC-F122-4D47-961F-8203E44D5C24}" presName="txOne" presStyleLbl="node0" presStyleIdx="0" presStyleCnt="2">
        <dgm:presLayoutVars>
          <dgm:chPref val="3"/>
        </dgm:presLayoutVars>
      </dgm:prSet>
      <dgm:spPr/>
    </dgm:pt>
    <dgm:pt modelId="{E3BEFA37-FF29-4631-B176-9F6D272D4C2E}" type="pres">
      <dgm:prSet presAssocID="{7218B9AC-F122-4D47-961F-8203E44D5C24}" presName="parTransOne" presStyleCnt="0"/>
      <dgm:spPr/>
    </dgm:pt>
    <dgm:pt modelId="{EAC18BC4-E664-4024-ADA0-E009D907FD4C}" type="pres">
      <dgm:prSet presAssocID="{7218B9AC-F122-4D47-961F-8203E44D5C24}" presName="horzOne" presStyleCnt="0"/>
      <dgm:spPr/>
    </dgm:pt>
    <dgm:pt modelId="{40153CE2-62C5-4FA2-8BC4-B2BB1792FEF6}" type="pres">
      <dgm:prSet presAssocID="{7F31D406-D2DB-4AF6-91D9-3FECC584D704}" presName="vertTwo" presStyleCnt="0"/>
      <dgm:spPr/>
    </dgm:pt>
    <dgm:pt modelId="{71168D67-99FB-43B9-A90B-02489DADDE62}" type="pres">
      <dgm:prSet presAssocID="{7F31D406-D2DB-4AF6-91D9-3FECC584D704}" presName="txTwo" presStyleLbl="node2" presStyleIdx="0" presStyleCnt="7">
        <dgm:presLayoutVars>
          <dgm:chPref val="3"/>
        </dgm:presLayoutVars>
      </dgm:prSet>
      <dgm:spPr/>
    </dgm:pt>
    <dgm:pt modelId="{94D74184-2D95-4AF8-9FC5-D2C8B64577A2}" type="pres">
      <dgm:prSet presAssocID="{7F31D406-D2DB-4AF6-91D9-3FECC584D704}" presName="horzTwo" presStyleCnt="0"/>
      <dgm:spPr/>
    </dgm:pt>
    <dgm:pt modelId="{46976470-923F-414B-832E-551ED1DBCC51}" type="pres">
      <dgm:prSet presAssocID="{52972272-2DFE-412F-AAF8-5C2E82B5C079}" presName="sibSpaceTwo" presStyleCnt="0"/>
      <dgm:spPr/>
    </dgm:pt>
    <dgm:pt modelId="{0A385726-D9E2-4EE6-8757-C7DF31E39F49}" type="pres">
      <dgm:prSet presAssocID="{3738C6FF-EC39-4974-BDA0-0AAF73773E68}" presName="vertTwo" presStyleCnt="0"/>
      <dgm:spPr/>
    </dgm:pt>
    <dgm:pt modelId="{CBF2363F-E8FD-4BB4-98F5-A7AF034FFB8A}" type="pres">
      <dgm:prSet presAssocID="{3738C6FF-EC39-4974-BDA0-0AAF73773E68}" presName="txTwo" presStyleLbl="node2" presStyleIdx="1" presStyleCnt="7">
        <dgm:presLayoutVars>
          <dgm:chPref val="3"/>
        </dgm:presLayoutVars>
      </dgm:prSet>
      <dgm:spPr/>
    </dgm:pt>
    <dgm:pt modelId="{4C7DFE40-AA75-4108-B0C0-DA6C39753ECB}" type="pres">
      <dgm:prSet presAssocID="{3738C6FF-EC39-4974-BDA0-0AAF73773E68}" presName="horzTwo" presStyleCnt="0"/>
      <dgm:spPr/>
    </dgm:pt>
    <dgm:pt modelId="{BC5234F8-2E13-4430-A910-550079BCF8EB}" type="pres">
      <dgm:prSet presAssocID="{B86E5FDD-9779-42ED-87F2-F7174732ADAC}" presName="sibSpaceTwo" presStyleCnt="0"/>
      <dgm:spPr/>
    </dgm:pt>
    <dgm:pt modelId="{E02DC168-BE2A-45BE-A076-1178D083C46B}" type="pres">
      <dgm:prSet presAssocID="{7ECB2A5D-9301-4DC4-9177-4821ECD03FC0}" presName="vertTwo" presStyleCnt="0"/>
      <dgm:spPr/>
    </dgm:pt>
    <dgm:pt modelId="{9E3013F3-02B9-475C-90B3-923865B912A3}" type="pres">
      <dgm:prSet presAssocID="{7ECB2A5D-9301-4DC4-9177-4821ECD03FC0}" presName="txTwo" presStyleLbl="node2" presStyleIdx="2" presStyleCnt="7">
        <dgm:presLayoutVars>
          <dgm:chPref val="3"/>
        </dgm:presLayoutVars>
      </dgm:prSet>
      <dgm:spPr/>
    </dgm:pt>
    <dgm:pt modelId="{B7C6269E-E743-45ED-87F6-CEDB304287E9}" type="pres">
      <dgm:prSet presAssocID="{7ECB2A5D-9301-4DC4-9177-4821ECD03FC0}" presName="horzTwo" presStyleCnt="0"/>
      <dgm:spPr/>
    </dgm:pt>
    <dgm:pt modelId="{2CBE8EC8-35BF-4DFC-8C42-F4790CDE1648}" type="pres">
      <dgm:prSet presAssocID="{5F2F3C31-8829-4293-A0F4-92818793FAC3}" presName="sibSpaceTwo" presStyleCnt="0"/>
      <dgm:spPr/>
    </dgm:pt>
    <dgm:pt modelId="{960D6BB9-140D-4B30-9853-AA0BEA394862}" type="pres">
      <dgm:prSet presAssocID="{47D78343-FEE5-4BA2-8A75-B890361C25D4}" presName="vertTwo" presStyleCnt="0"/>
      <dgm:spPr/>
    </dgm:pt>
    <dgm:pt modelId="{BA609CAE-603D-49B6-A308-29906C922DC3}" type="pres">
      <dgm:prSet presAssocID="{47D78343-FEE5-4BA2-8A75-B890361C25D4}" presName="txTwo" presStyleLbl="node2" presStyleIdx="3" presStyleCnt="7">
        <dgm:presLayoutVars>
          <dgm:chPref val="3"/>
        </dgm:presLayoutVars>
      </dgm:prSet>
      <dgm:spPr/>
    </dgm:pt>
    <dgm:pt modelId="{D6870798-10E3-48C6-B53C-BE90FB29B1B6}" type="pres">
      <dgm:prSet presAssocID="{47D78343-FEE5-4BA2-8A75-B890361C25D4}" presName="horzTwo" presStyleCnt="0"/>
      <dgm:spPr/>
    </dgm:pt>
    <dgm:pt modelId="{2CDFA552-C216-436D-BC3E-B6F9AE52AF04}" type="pres">
      <dgm:prSet presAssocID="{AD5B5D22-FDF6-4844-9ABE-4EDBF92C1557}" presName="sibSpaceTwo" presStyleCnt="0"/>
      <dgm:spPr/>
    </dgm:pt>
    <dgm:pt modelId="{51F9895B-D150-43C6-AA51-CF03CD1537D7}" type="pres">
      <dgm:prSet presAssocID="{3CAC438D-F7D7-4343-85F8-598911CD0642}" presName="vertTwo" presStyleCnt="0"/>
      <dgm:spPr/>
    </dgm:pt>
    <dgm:pt modelId="{0DBF4BE9-B3B2-49D3-914B-038AD09B118F}" type="pres">
      <dgm:prSet presAssocID="{3CAC438D-F7D7-4343-85F8-598911CD0642}" presName="txTwo" presStyleLbl="node2" presStyleIdx="4" presStyleCnt="7">
        <dgm:presLayoutVars>
          <dgm:chPref val="3"/>
        </dgm:presLayoutVars>
      </dgm:prSet>
      <dgm:spPr/>
    </dgm:pt>
    <dgm:pt modelId="{14A70CF0-EE94-41FA-B3BE-7C49044F85A7}" type="pres">
      <dgm:prSet presAssocID="{3CAC438D-F7D7-4343-85F8-598911CD0642}" presName="horzTwo" presStyleCnt="0"/>
      <dgm:spPr/>
    </dgm:pt>
    <dgm:pt modelId="{17CD778F-F54A-4B86-A6E9-8DD91CC7E781}" type="pres">
      <dgm:prSet presAssocID="{0F8B4CE6-0EB4-4954-8836-9CCCF9F1441A}" presName="sibSpaceOne" presStyleCnt="0"/>
      <dgm:spPr/>
    </dgm:pt>
    <dgm:pt modelId="{F507CF60-4167-47D3-B4A7-60020776A836}" type="pres">
      <dgm:prSet presAssocID="{F13E7D6A-1642-4367-8857-BD7D08FEC0A2}" presName="vertOne" presStyleCnt="0"/>
      <dgm:spPr/>
    </dgm:pt>
    <dgm:pt modelId="{B00140AA-0E95-428F-B9F7-30DCA3C5D664}" type="pres">
      <dgm:prSet presAssocID="{F13E7D6A-1642-4367-8857-BD7D08FEC0A2}" presName="txOne" presStyleLbl="node0" presStyleIdx="1" presStyleCnt="2">
        <dgm:presLayoutVars>
          <dgm:chPref val="3"/>
        </dgm:presLayoutVars>
      </dgm:prSet>
      <dgm:spPr/>
    </dgm:pt>
    <dgm:pt modelId="{272EA4D6-FD58-44CF-BBAA-05CC33DA6580}" type="pres">
      <dgm:prSet presAssocID="{F13E7D6A-1642-4367-8857-BD7D08FEC0A2}" presName="parTransOne" presStyleCnt="0"/>
      <dgm:spPr/>
    </dgm:pt>
    <dgm:pt modelId="{413FDC34-F239-463C-B455-2527E5D705BF}" type="pres">
      <dgm:prSet presAssocID="{F13E7D6A-1642-4367-8857-BD7D08FEC0A2}" presName="horzOne" presStyleCnt="0"/>
      <dgm:spPr/>
    </dgm:pt>
    <dgm:pt modelId="{E17E4B9B-D855-4C59-8E2C-1C708B81D9F8}" type="pres">
      <dgm:prSet presAssocID="{2577CA35-106F-4D4B-844D-DCB1C932EC16}" presName="vertTwo" presStyleCnt="0"/>
      <dgm:spPr/>
    </dgm:pt>
    <dgm:pt modelId="{8C4FA4E7-B742-4F83-BD03-FE27A14177B4}" type="pres">
      <dgm:prSet presAssocID="{2577CA35-106F-4D4B-844D-DCB1C932EC16}" presName="txTwo" presStyleLbl="node2" presStyleIdx="5" presStyleCnt="7">
        <dgm:presLayoutVars>
          <dgm:chPref val="3"/>
        </dgm:presLayoutVars>
      </dgm:prSet>
      <dgm:spPr/>
    </dgm:pt>
    <dgm:pt modelId="{0736B93E-4988-4F27-A026-040D0D4E5EC4}" type="pres">
      <dgm:prSet presAssocID="{2577CA35-106F-4D4B-844D-DCB1C932EC16}" presName="horzTwo" presStyleCnt="0"/>
      <dgm:spPr/>
    </dgm:pt>
    <dgm:pt modelId="{7566C6DF-0727-4C0C-816D-ECF09B52B251}" type="pres">
      <dgm:prSet presAssocID="{CF4DFE6F-B625-476F-9A1B-F7D035775D20}" presName="sibSpaceTwo" presStyleCnt="0"/>
      <dgm:spPr/>
    </dgm:pt>
    <dgm:pt modelId="{EA9941F2-F3AB-487F-9E46-840E531D3BC5}" type="pres">
      <dgm:prSet presAssocID="{9198B8F8-2476-4803-B2BA-4918228B0D5B}" presName="vertTwo" presStyleCnt="0"/>
      <dgm:spPr/>
    </dgm:pt>
    <dgm:pt modelId="{165419CA-C36D-4BE9-B1D1-F0E25AFD03FE}" type="pres">
      <dgm:prSet presAssocID="{9198B8F8-2476-4803-B2BA-4918228B0D5B}" presName="txTwo" presStyleLbl="node2" presStyleIdx="6" presStyleCnt="7">
        <dgm:presLayoutVars>
          <dgm:chPref val="3"/>
        </dgm:presLayoutVars>
      </dgm:prSet>
      <dgm:spPr/>
    </dgm:pt>
    <dgm:pt modelId="{F79046A1-A43A-48DD-863E-A1460EF0C727}" type="pres">
      <dgm:prSet presAssocID="{9198B8F8-2476-4803-B2BA-4918228B0D5B}" presName="horzTwo" presStyleCnt="0"/>
      <dgm:spPr/>
    </dgm:pt>
  </dgm:ptLst>
  <dgm:cxnLst>
    <dgm:cxn modelId="{3D84CF0F-0063-4FFC-9B16-88975B037635}" type="presOf" srcId="{BA3EBD8A-4EBE-4DF8-9FC1-ED99FB5357FC}" destId="{22710FF0-726F-4A32-9729-E0014FD9F3D4}" srcOrd="0" destOrd="0" presId="urn:microsoft.com/office/officeart/2005/8/layout/hierarchy4"/>
    <dgm:cxn modelId="{79F3EB1A-A808-4B96-AB49-6756778E670E}" srcId="{7218B9AC-F122-4D47-961F-8203E44D5C24}" destId="{3CAC438D-F7D7-4343-85F8-598911CD0642}" srcOrd="4" destOrd="0" parTransId="{FA7ABE2C-893F-4859-8B1A-991D19C2D8DF}" sibTransId="{CB733A53-E042-46E9-96C9-8B772FD41E50}"/>
    <dgm:cxn modelId="{920C6629-A871-4A5E-A692-DE8D483F85BD}" srcId="{BA3EBD8A-4EBE-4DF8-9FC1-ED99FB5357FC}" destId="{F13E7D6A-1642-4367-8857-BD7D08FEC0A2}" srcOrd="1" destOrd="0" parTransId="{ECD4F74C-504E-4F72-A3C2-FC6D034EBA00}" sibTransId="{4D996D98-9769-4B28-AA03-0D751410BFB2}"/>
    <dgm:cxn modelId="{D20FCE40-05F7-47D1-A2BA-46778F576981}" type="presOf" srcId="{3738C6FF-EC39-4974-BDA0-0AAF73773E68}" destId="{CBF2363F-E8FD-4BB4-98F5-A7AF034FFB8A}" srcOrd="0" destOrd="0" presId="urn:microsoft.com/office/officeart/2005/8/layout/hierarchy4"/>
    <dgm:cxn modelId="{5E482D5C-EE74-4FED-9C8C-2F62654CB44D}" type="presOf" srcId="{2577CA35-106F-4D4B-844D-DCB1C932EC16}" destId="{8C4FA4E7-B742-4F83-BD03-FE27A14177B4}" srcOrd="0" destOrd="0" presId="urn:microsoft.com/office/officeart/2005/8/layout/hierarchy4"/>
    <dgm:cxn modelId="{5198FE44-9B8E-4F4B-843F-2B4D4ED69FB1}" type="presOf" srcId="{F13E7D6A-1642-4367-8857-BD7D08FEC0A2}" destId="{B00140AA-0E95-428F-B9F7-30DCA3C5D664}" srcOrd="0" destOrd="0" presId="urn:microsoft.com/office/officeart/2005/8/layout/hierarchy4"/>
    <dgm:cxn modelId="{3A8D684C-1D13-4905-A3B2-6BE29C30D79A}" type="presOf" srcId="{7ECB2A5D-9301-4DC4-9177-4821ECD03FC0}" destId="{9E3013F3-02B9-475C-90B3-923865B912A3}" srcOrd="0" destOrd="0" presId="urn:microsoft.com/office/officeart/2005/8/layout/hierarchy4"/>
    <dgm:cxn modelId="{2293E355-8E28-43CF-BBAC-89A13B629E85}" type="presOf" srcId="{47D78343-FEE5-4BA2-8A75-B890361C25D4}" destId="{BA609CAE-603D-49B6-A308-29906C922DC3}" srcOrd="0" destOrd="0" presId="urn:microsoft.com/office/officeart/2005/8/layout/hierarchy4"/>
    <dgm:cxn modelId="{D8E5BC76-A3F3-426D-B83A-45E12DE580EA}" srcId="{7218B9AC-F122-4D47-961F-8203E44D5C24}" destId="{3738C6FF-EC39-4974-BDA0-0AAF73773E68}" srcOrd="1" destOrd="0" parTransId="{74520CA3-90A1-459D-89DD-AAD604615350}" sibTransId="{B86E5FDD-9779-42ED-87F2-F7174732ADAC}"/>
    <dgm:cxn modelId="{992B7178-49F4-4900-AB9F-5B60CA2D415E}" type="presOf" srcId="{7F31D406-D2DB-4AF6-91D9-3FECC584D704}" destId="{71168D67-99FB-43B9-A90B-02489DADDE62}" srcOrd="0" destOrd="0" presId="urn:microsoft.com/office/officeart/2005/8/layout/hierarchy4"/>
    <dgm:cxn modelId="{6A6FC68D-42E0-4DF7-B53B-C114A8DBF6FF}" type="presOf" srcId="{9198B8F8-2476-4803-B2BA-4918228B0D5B}" destId="{165419CA-C36D-4BE9-B1D1-F0E25AFD03FE}" srcOrd="0" destOrd="0" presId="urn:microsoft.com/office/officeart/2005/8/layout/hierarchy4"/>
    <dgm:cxn modelId="{17035C8E-D5D7-49FC-B7D0-3A29386AEB7E}" type="presOf" srcId="{3CAC438D-F7D7-4343-85F8-598911CD0642}" destId="{0DBF4BE9-B3B2-49D3-914B-038AD09B118F}" srcOrd="0" destOrd="0" presId="urn:microsoft.com/office/officeart/2005/8/layout/hierarchy4"/>
    <dgm:cxn modelId="{3A23B292-2598-4A10-9067-2D117FFADFDA}" type="presOf" srcId="{7218B9AC-F122-4D47-961F-8203E44D5C24}" destId="{133ADA8B-79E8-407A-A39E-1F9B6E6CC917}" srcOrd="0" destOrd="0" presId="urn:microsoft.com/office/officeart/2005/8/layout/hierarchy4"/>
    <dgm:cxn modelId="{EC45BFAD-C77B-47CD-9567-4589860E9E9E}" srcId="{7218B9AC-F122-4D47-961F-8203E44D5C24}" destId="{7F31D406-D2DB-4AF6-91D9-3FECC584D704}" srcOrd="0" destOrd="0" parTransId="{8C199AD6-D720-42E9-AD2E-39D65FDDAD0D}" sibTransId="{52972272-2DFE-412F-AAF8-5C2E82B5C079}"/>
    <dgm:cxn modelId="{6AF821CB-897A-4750-8485-FC9EADF5B8B5}" srcId="{7218B9AC-F122-4D47-961F-8203E44D5C24}" destId="{47D78343-FEE5-4BA2-8A75-B890361C25D4}" srcOrd="3" destOrd="0" parTransId="{597CA674-4715-4579-81F8-555E19C03C62}" sibTransId="{AD5B5D22-FDF6-4844-9ABE-4EDBF92C1557}"/>
    <dgm:cxn modelId="{69B0CAD1-6884-41CD-A870-8DD6DE472CCC}" srcId="{F13E7D6A-1642-4367-8857-BD7D08FEC0A2}" destId="{9198B8F8-2476-4803-B2BA-4918228B0D5B}" srcOrd="1" destOrd="0" parTransId="{A2C7F1F4-89EE-4F05-B497-051673137B37}" sibTransId="{8B1E29E2-8FFD-4B3A-92DA-6EC5B120292B}"/>
    <dgm:cxn modelId="{6C5490E0-A0C4-4737-B782-94A09D4249FC}" srcId="{F13E7D6A-1642-4367-8857-BD7D08FEC0A2}" destId="{2577CA35-106F-4D4B-844D-DCB1C932EC16}" srcOrd="0" destOrd="0" parTransId="{9D276F19-EAC0-4FF0-93E1-D5E4B7EA4CD8}" sibTransId="{CF4DFE6F-B625-476F-9A1B-F7D035775D20}"/>
    <dgm:cxn modelId="{591F28EB-38A5-4F04-ACE9-57C0DB7B8B1A}" srcId="{7218B9AC-F122-4D47-961F-8203E44D5C24}" destId="{7ECB2A5D-9301-4DC4-9177-4821ECD03FC0}" srcOrd="2" destOrd="0" parTransId="{AF3F7AD1-0EBC-48D4-A0D0-2A51E2BBDF8A}" sibTransId="{5F2F3C31-8829-4293-A0F4-92818793FAC3}"/>
    <dgm:cxn modelId="{F441EAFF-64B7-4214-8F80-A01CA231032E}" srcId="{BA3EBD8A-4EBE-4DF8-9FC1-ED99FB5357FC}" destId="{7218B9AC-F122-4D47-961F-8203E44D5C24}" srcOrd="0" destOrd="0" parTransId="{2B2547D9-AA94-4440-84BC-895F1A5FDB61}" sibTransId="{0F8B4CE6-0EB4-4954-8836-9CCCF9F1441A}"/>
    <dgm:cxn modelId="{84B7C7B0-B0DB-4FE7-BEBF-B7B93C98DBB4}" type="presParOf" srcId="{22710FF0-726F-4A32-9729-E0014FD9F3D4}" destId="{302FBDE5-01B5-49BE-AC14-2A50B583DFB6}" srcOrd="0" destOrd="0" presId="urn:microsoft.com/office/officeart/2005/8/layout/hierarchy4"/>
    <dgm:cxn modelId="{BBB1FA87-FAA6-4B15-8824-BA6C3751B0BE}" type="presParOf" srcId="{302FBDE5-01B5-49BE-AC14-2A50B583DFB6}" destId="{133ADA8B-79E8-407A-A39E-1F9B6E6CC917}" srcOrd="0" destOrd="0" presId="urn:microsoft.com/office/officeart/2005/8/layout/hierarchy4"/>
    <dgm:cxn modelId="{DF60FCE5-35CF-4B27-B354-FB452F04FE69}" type="presParOf" srcId="{302FBDE5-01B5-49BE-AC14-2A50B583DFB6}" destId="{E3BEFA37-FF29-4631-B176-9F6D272D4C2E}" srcOrd="1" destOrd="0" presId="urn:microsoft.com/office/officeart/2005/8/layout/hierarchy4"/>
    <dgm:cxn modelId="{0DDD4A50-FA3B-4F9A-B5C9-8FC6B1F05E05}" type="presParOf" srcId="{302FBDE5-01B5-49BE-AC14-2A50B583DFB6}" destId="{EAC18BC4-E664-4024-ADA0-E009D907FD4C}" srcOrd="2" destOrd="0" presId="urn:microsoft.com/office/officeart/2005/8/layout/hierarchy4"/>
    <dgm:cxn modelId="{15D7A870-2000-4271-AE7D-6344BC62A386}" type="presParOf" srcId="{EAC18BC4-E664-4024-ADA0-E009D907FD4C}" destId="{40153CE2-62C5-4FA2-8BC4-B2BB1792FEF6}" srcOrd="0" destOrd="0" presId="urn:microsoft.com/office/officeart/2005/8/layout/hierarchy4"/>
    <dgm:cxn modelId="{091127F7-B4A0-4FF0-872D-BDD6BB952010}" type="presParOf" srcId="{40153CE2-62C5-4FA2-8BC4-B2BB1792FEF6}" destId="{71168D67-99FB-43B9-A90B-02489DADDE62}" srcOrd="0" destOrd="0" presId="urn:microsoft.com/office/officeart/2005/8/layout/hierarchy4"/>
    <dgm:cxn modelId="{B1ED3404-5B2E-49F7-A8F2-086D0CC419FE}" type="presParOf" srcId="{40153CE2-62C5-4FA2-8BC4-B2BB1792FEF6}" destId="{94D74184-2D95-4AF8-9FC5-D2C8B64577A2}" srcOrd="1" destOrd="0" presId="urn:microsoft.com/office/officeart/2005/8/layout/hierarchy4"/>
    <dgm:cxn modelId="{A7140ABB-9CA8-4CAC-A1E2-D53307125477}" type="presParOf" srcId="{EAC18BC4-E664-4024-ADA0-E009D907FD4C}" destId="{46976470-923F-414B-832E-551ED1DBCC51}" srcOrd="1" destOrd="0" presId="urn:microsoft.com/office/officeart/2005/8/layout/hierarchy4"/>
    <dgm:cxn modelId="{5E7E28A8-C518-44CE-801A-850C3230CE5A}" type="presParOf" srcId="{EAC18BC4-E664-4024-ADA0-E009D907FD4C}" destId="{0A385726-D9E2-4EE6-8757-C7DF31E39F49}" srcOrd="2" destOrd="0" presId="urn:microsoft.com/office/officeart/2005/8/layout/hierarchy4"/>
    <dgm:cxn modelId="{111F4D65-33FD-4729-A7E5-6EAE1E4E438C}" type="presParOf" srcId="{0A385726-D9E2-4EE6-8757-C7DF31E39F49}" destId="{CBF2363F-E8FD-4BB4-98F5-A7AF034FFB8A}" srcOrd="0" destOrd="0" presId="urn:microsoft.com/office/officeart/2005/8/layout/hierarchy4"/>
    <dgm:cxn modelId="{8064D733-A3B5-4F68-A4AB-769E2523D964}" type="presParOf" srcId="{0A385726-D9E2-4EE6-8757-C7DF31E39F49}" destId="{4C7DFE40-AA75-4108-B0C0-DA6C39753ECB}" srcOrd="1" destOrd="0" presId="urn:microsoft.com/office/officeart/2005/8/layout/hierarchy4"/>
    <dgm:cxn modelId="{FAEECC21-723A-475A-A013-FB0F36FB2376}" type="presParOf" srcId="{EAC18BC4-E664-4024-ADA0-E009D907FD4C}" destId="{BC5234F8-2E13-4430-A910-550079BCF8EB}" srcOrd="3" destOrd="0" presId="urn:microsoft.com/office/officeart/2005/8/layout/hierarchy4"/>
    <dgm:cxn modelId="{E754E2EE-413D-4776-989E-B94C76342723}" type="presParOf" srcId="{EAC18BC4-E664-4024-ADA0-E009D907FD4C}" destId="{E02DC168-BE2A-45BE-A076-1178D083C46B}" srcOrd="4" destOrd="0" presId="urn:microsoft.com/office/officeart/2005/8/layout/hierarchy4"/>
    <dgm:cxn modelId="{D6F5FCC7-1E13-4EE1-A429-5F318D08422B}" type="presParOf" srcId="{E02DC168-BE2A-45BE-A076-1178D083C46B}" destId="{9E3013F3-02B9-475C-90B3-923865B912A3}" srcOrd="0" destOrd="0" presId="urn:microsoft.com/office/officeart/2005/8/layout/hierarchy4"/>
    <dgm:cxn modelId="{955211D1-CAFB-42CB-951B-468B9F2E589C}" type="presParOf" srcId="{E02DC168-BE2A-45BE-A076-1178D083C46B}" destId="{B7C6269E-E743-45ED-87F6-CEDB304287E9}" srcOrd="1" destOrd="0" presId="urn:microsoft.com/office/officeart/2005/8/layout/hierarchy4"/>
    <dgm:cxn modelId="{4FB2A965-3A4F-42A3-8DF1-CEBEF5960760}" type="presParOf" srcId="{EAC18BC4-E664-4024-ADA0-E009D907FD4C}" destId="{2CBE8EC8-35BF-4DFC-8C42-F4790CDE1648}" srcOrd="5" destOrd="0" presId="urn:microsoft.com/office/officeart/2005/8/layout/hierarchy4"/>
    <dgm:cxn modelId="{4C4008BD-AB04-4C75-A5B0-4C06AF3484EC}" type="presParOf" srcId="{EAC18BC4-E664-4024-ADA0-E009D907FD4C}" destId="{960D6BB9-140D-4B30-9853-AA0BEA394862}" srcOrd="6" destOrd="0" presId="urn:microsoft.com/office/officeart/2005/8/layout/hierarchy4"/>
    <dgm:cxn modelId="{43B6998E-7850-4AB7-BB33-73A9793A628F}" type="presParOf" srcId="{960D6BB9-140D-4B30-9853-AA0BEA394862}" destId="{BA609CAE-603D-49B6-A308-29906C922DC3}" srcOrd="0" destOrd="0" presId="urn:microsoft.com/office/officeart/2005/8/layout/hierarchy4"/>
    <dgm:cxn modelId="{1C1622F5-0DC3-4E44-B84C-CBB01EBF95DC}" type="presParOf" srcId="{960D6BB9-140D-4B30-9853-AA0BEA394862}" destId="{D6870798-10E3-48C6-B53C-BE90FB29B1B6}" srcOrd="1" destOrd="0" presId="urn:microsoft.com/office/officeart/2005/8/layout/hierarchy4"/>
    <dgm:cxn modelId="{85854937-665A-4A8D-89A5-75C7D4C19C81}" type="presParOf" srcId="{EAC18BC4-E664-4024-ADA0-E009D907FD4C}" destId="{2CDFA552-C216-436D-BC3E-B6F9AE52AF04}" srcOrd="7" destOrd="0" presId="urn:microsoft.com/office/officeart/2005/8/layout/hierarchy4"/>
    <dgm:cxn modelId="{05E06AB8-9042-4A20-ADA9-115224215F0B}" type="presParOf" srcId="{EAC18BC4-E664-4024-ADA0-E009D907FD4C}" destId="{51F9895B-D150-43C6-AA51-CF03CD1537D7}" srcOrd="8" destOrd="0" presId="urn:microsoft.com/office/officeart/2005/8/layout/hierarchy4"/>
    <dgm:cxn modelId="{C15FAD21-4422-4261-8713-F962287618B7}" type="presParOf" srcId="{51F9895B-D150-43C6-AA51-CF03CD1537D7}" destId="{0DBF4BE9-B3B2-49D3-914B-038AD09B118F}" srcOrd="0" destOrd="0" presId="urn:microsoft.com/office/officeart/2005/8/layout/hierarchy4"/>
    <dgm:cxn modelId="{C844C23B-3ADE-4677-A6E0-2824CCAE75D2}" type="presParOf" srcId="{51F9895B-D150-43C6-AA51-CF03CD1537D7}" destId="{14A70CF0-EE94-41FA-B3BE-7C49044F85A7}" srcOrd="1" destOrd="0" presId="urn:microsoft.com/office/officeart/2005/8/layout/hierarchy4"/>
    <dgm:cxn modelId="{9BA52FDC-7ADD-46EE-9723-39EEB464E9B3}" type="presParOf" srcId="{22710FF0-726F-4A32-9729-E0014FD9F3D4}" destId="{17CD778F-F54A-4B86-A6E9-8DD91CC7E781}" srcOrd="1" destOrd="0" presId="urn:microsoft.com/office/officeart/2005/8/layout/hierarchy4"/>
    <dgm:cxn modelId="{6060C77D-505D-407D-B352-68F536791108}" type="presParOf" srcId="{22710FF0-726F-4A32-9729-E0014FD9F3D4}" destId="{F507CF60-4167-47D3-B4A7-60020776A836}" srcOrd="2" destOrd="0" presId="urn:microsoft.com/office/officeart/2005/8/layout/hierarchy4"/>
    <dgm:cxn modelId="{004B4072-088A-4118-BE8D-9F0FD31C3DDF}" type="presParOf" srcId="{F507CF60-4167-47D3-B4A7-60020776A836}" destId="{B00140AA-0E95-428F-B9F7-30DCA3C5D664}" srcOrd="0" destOrd="0" presId="urn:microsoft.com/office/officeart/2005/8/layout/hierarchy4"/>
    <dgm:cxn modelId="{4B0F8FD2-6484-49BC-B89E-A944BA8C5ED3}" type="presParOf" srcId="{F507CF60-4167-47D3-B4A7-60020776A836}" destId="{272EA4D6-FD58-44CF-BBAA-05CC33DA6580}" srcOrd="1" destOrd="0" presId="urn:microsoft.com/office/officeart/2005/8/layout/hierarchy4"/>
    <dgm:cxn modelId="{A61C7E63-6B56-4F13-B6FE-0A0D9CA8A80E}" type="presParOf" srcId="{F507CF60-4167-47D3-B4A7-60020776A836}" destId="{413FDC34-F239-463C-B455-2527E5D705BF}" srcOrd="2" destOrd="0" presId="urn:microsoft.com/office/officeart/2005/8/layout/hierarchy4"/>
    <dgm:cxn modelId="{4D47F018-6827-47D5-94D9-E0566C7DDC2F}" type="presParOf" srcId="{413FDC34-F239-463C-B455-2527E5D705BF}" destId="{E17E4B9B-D855-4C59-8E2C-1C708B81D9F8}" srcOrd="0" destOrd="0" presId="urn:microsoft.com/office/officeart/2005/8/layout/hierarchy4"/>
    <dgm:cxn modelId="{4ED76ED5-D5DB-408B-9C05-26A11B619FA7}" type="presParOf" srcId="{E17E4B9B-D855-4C59-8E2C-1C708B81D9F8}" destId="{8C4FA4E7-B742-4F83-BD03-FE27A14177B4}" srcOrd="0" destOrd="0" presId="urn:microsoft.com/office/officeart/2005/8/layout/hierarchy4"/>
    <dgm:cxn modelId="{144B879D-A24C-4846-81EC-449B5D39AF91}" type="presParOf" srcId="{E17E4B9B-D855-4C59-8E2C-1C708B81D9F8}" destId="{0736B93E-4988-4F27-A026-040D0D4E5EC4}" srcOrd="1" destOrd="0" presId="urn:microsoft.com/office/officeart/2005/8/layout/hierarchy4"/>
    <dgm:cxn modelId="{49006123-07BA-4C33-BF95-6C337130AFAE}" type="presParOf" srcId="{413FDC34-F239-463C-B455-2527E5D705BF}" destId="{7566C6DF-0727-4C0C-816D-ECF09B52B251}" srcOrd="1" destOrd="0" presId="urn:microsoft.com/office/officeart/2005/8/layout/hierarchy4"/>
    <dgm:cxn modelId="{4EBE9861-A2EC-46D0-B4A0-819E054C2E66}" type="presParOf" srcId="{413FDC34-F239-463C-B455-2527E5D705BF}" destId="{EA9941F2-F3AB-487F-9E46-840E531D3BC5}" srcOrd="2" destOrd="0" presId="urn:microsoft.com/office/officeart/2005/8/layout/hierarchy4"/>
    <dgm:cxn modelId="{ED218AB3-2038-4B77-8D34-F92F64C1F0A5}" type="presParOf" srcId="{EA9941F2-F3AB-487F-9E46-840E531D3BC5}" destId="{165419CA-C36D-4BE9-B1D1-F0E25AFD03FE}" srcOrd="0" destOrd="0" presId="urn:microsoft.com/office/officeart/2005/8/layout/hierarchy4"/>
    <dgm:cxn modelId="{2956348D-F395-4DA2-B0D5-35C2492952DD}" type="presParOf" srcId="{EA9941F2-F3AB-487F-9E46-840E531D3BC5}" destId="{F79046A1-A43A-48DD-863E-A1460EF0C7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EA9D87-781B-4056-B2DF-A710BF61C99F}" type="doc">
      <dgm:prSet loTypeId="urn:microsoft.com/office/officeart/2005/8/layout/hierarchy4" loCatId="list" qsTypeId="urn:microsoft.com/office/officeart/2005/8/quickstyle/3d5" qsCatId="3D" csTypeId="urn:microsoft.com/office/officeart/2005/8/colors/accent2_5" csCatId="accent2" phldr="1"/>
      <dgm:spPr/>
      <dgm:t>
        <a:bodyPr/>
        <a:lstStyle/>
        <a:p>
          <a:endParaRPr lang="fi-FI"/>
        </a:p>
      </dgm:t>
    </dgm:pt>
    <dgm:pt modelId="{C5BF519F-53DA-4D9A-9F28-A20557180C20}">
      <dgm:prSet/>
      <dgm:spPr/>
      <dgm:t>
        <a:bodyPr/>
        <a:lstStyle/>
        <a:p>
          <a:r>
            <a:rPr lang="fi-FI" b="1"/>
            <a:t>Henkilö ei saa </a:t>
          </a:r>
          <a:endParaRPr lang="fi-FI"/>
        </a:p>
      </dgm:t>
    </dgm:pt>
    <dgm:pt modelId="{809D2DCC-0AAF-41B7-9C23-96BCFB67980E}" type="parTrans" cxnId="{81EF357A-9690-4B12-86E0-3D2EBF7C6A56}">
      <dgm:prSet/>
      <dgm:spPr/>
      <dgm:t>
        <a:bodyPr/>
        <a:lstStyle/>
        <a:p>
          <a:endParaRPr lang="fi-FI"/>
        </a:p>
      </dgm:t>
    </dgm:pt>
    <dgm:pt modelId="{33BB0CC0-6E0D-4F84-9A9E-DEE173CF3637}" type="sibTrans" cxnId="{81EF357A-9690-4B12-86E0-3D2EBF7C6A56}">
      <dgm:prSet/>
      <dgm:spPr/>
      <dgm:t>
        <a:bodyPr/>
        <a:lstStyle/>
        <a:p>
          <a:endParaRPr lang="fi-FI"/>
        </a:p>
      </dgm:t>
    </dgm:pt>
    <dgm:pt modelId="{DE9A4456-27AD-487B-80C8-6B14930AB869}">
      <dgm:prSet/>
      <dgm:spPr/>
      <dgm:t>
        <a:bodyPr/>
        <a:lstStyle/>
        <a:p>
          <a:r>
            <a:rPr lang="fi-FI"/>
            <a:t>a) tehdä tai yrittää tehdä sisäpiirikauppoja; </a:t>
          </a:r>
        </a:p>
      </dgm:t>
    </dgm:pt>
    <dgm:pt modelId="{A67DA3E4-EED8-41CE-B176-48B91F87E5F1}" type="parTrans" cxnId="{89460A29-FBC3-4D41-B19C-0C109655ABA2}">
      <dgm:prSet/>
      <dgm:spPr/>
      <dgm:t>
        <a:bodyPr/>
        <a:lstStyle/>
        <a:p>
          <a:endParaRPr lang="fi-FI"/>
        </a:p>
      </dgm:t>
    </dgm:pt>
    <dgm:pt modelId="{FFC759EB-17B7-43E1-AA13-4CC696103DD4}" type="sibTrans" cxnId="{89460A29-FBC3-4D41-B19C-0C109655ABA2}">
      <dgm:prSet/>
      <dgm:spPr/>
      <dgm:t>
        <a:bodyPr/>
        <a:lstStyle/>
        <a:p>
          <a:endParaRPr lang="fi-FI"/>
        </a:p>
      </dgm:t>
    </dgm:pt>
    <dgm:pt modelId="{C8B1FAE5-56E9-4B9A-B25A-8B19470F9154}">
      <dgm:prSet/>
      <dgm:spPr/>
      <dgm:t>
        <a:bodyPr/>
        <a:lstStyle/>
        <a:p>
          <a:r>
            <a:rPr lang="fi-FI"/>
            <a:t>b) suositella, että toinen henkilö tekee sisäpiirikauppoja, tai houkutella toista henkilöä tekemään sisäpiirikauppoja; tai </a:t>
          </a:r>
        </a:p>
      </dgm:t>
    </dgm:pt>
    <dgm:pt modelId="{0769AC43-5C0E-4A7E-B36C-BEAB7EAA58D9}" type="parTrans" cxnId="{AA81ECC1-DBA1-445C-9AB1-C12A12007D8E}">
      <dgm:prSet/>
      <dgm:spPr/>
      <dgm:t>
        <a:bodyPr/>
        <a:lstStyle/>
        <a:p>
          <a:endParaRPr lang="fi-FI"/>
        </a:p>
      </dgm:t>
    </dgm:pt>
    <dgm:pt modelId="{D8470A96-911A-45FB-A7E1-9585C50725AC}" type="sibTrans" cxnId="{AA81ECC1-DBA1-445C-9AB1-C12A12007D8E}">
      <dgm:prSet/>
      <dgm:spPr/>
      <dgm:t>
        <a:bodyPr/>
        <a:lstStyle/>
        <a:p>
          <a:endParaRPr lang="fi-FI"/>
        </a:p>
      </dgm:t>
    </dgm:pt>
    <dgm:pt modelId="{A5A50B64-7B19-4DAC-9E9A-E7206E1467DA}">
      <dgm:prSet/>
      <dgm:spPr/>
      <dgm:t>
        <a:bodyPr/>
        <a:lstStyle/>
        <a:p>
          <a:r>
            <a:rPr lang="fi-FI"/>
            <a:t>c) ilmaista sisäpiiritietoa laittomasti.</a:t>
          </a:r>
        </a:p>
      </dgm:t>
    </dgm:pt>
    <dgm:pt modelId="{387DABFF-C1E5-4922-85FC-FBCA6A2FCE4D}" type="parTrans" cxnId="{58A6D3E7-657C-4B8B-8BE6-C5F8D24EEE43}">
      <dgm:prSet/>
      <dgm:spPr/>
      <dgm:t>
        <a:bodyPr/>
        <a:lstStyle/>
        <a:p>
          <a:endParaRPr lang="fi-FI"/>
        </a:p>
      </dgm:t>
    </dgm:pt>
    <dgm:pt modelId="{B897BC63-80DA-4827-A4B0-8E1BB2D9DAB9}" type="sibTrans" cxnId="{58A6D3E7-657C-4B8B-8BE6-C5F8D24EEE43}">
      <dgm:prSet/>
      <dgm:spPr/>
      <dgm:t>
        <a:bodyPr/>
        <a:lstStyle/>
        <a:p>
          <a:endParaRPr lang="fi-FI"/>
        </a:p>
      </dgm:t>
    </dgm:pt>
    <dgm:pt modelId="{D8C1BD7F-FC9D-449B-AB00-0CA88288C510}">
      <dgm:prSet/>
      <dgm:spPr/>
      <dgm:t>
        <a:bodyPr/>
        <a:lstStyle/>
        <a:p>
          <a:r>
            <a:rPr lang="fi-FI" dirty="0"/>
            <a:t>d) Manipuloida tai yrittää manipuloida markkinoita.</a:t>
          </a:r>
        </a:p>
      </dgm:t>
    </dgm:pt>
    <dgm:pt modelId="{810B5D22-B1A9-4378-8834-1D76E483C60E}" type="parTrans" cxnId="{569ED6BC-F241-4BDA-B490-3E0E226B3A8A}">
      <dgm:prSet/>
      <dgm:spPr/>
      <dgm:t>
        <a:bodyPr/>
        <a:lstStyle/>
        <a:p>
          <a:endParaRPr lang="fi-FI"/>
        </a:p>
      </dgm:t>
    </dgm:pt>
    <dgm:pt modelId="{DCD496F6-8823-49FB-93A5-2184654B7D5B}" type="sibTrans" cxnId="{569ED6BC-F241-4BDA-B490-3E0E226B3A8A}">
      <dgm:prSet/>
      <dgm:spPr/>
      <dgm:t>
        <a:bodyPr/>
        <a:lstStyle/>
        <a:p>
          <a:endParaRPr lang="fi-FI"/>
        </a:p>
      </dgm:t>
    </dgm:pt>
    <dgm:pt modelId="{A13B2D1F-3C44-4320-AB04-432123A1D10D}" type="pres">
      <dgm:prSet presAssocID="{D8EA9D87-781B-4056-B2DF-A710BF61C99F}" presName="Name0" presStyleCnt="0">
        <dgm:presLayoutVars>
          <dgm:chPref val="1"/>
          <dgm:dir/>
          <dgm:animOne val="branch"/>
          <dgm:animLvl val="lvl"/>
          <dgm:resizeHandles/>
        </dgm:presLayoutVars>
      </dgm:prSet>
      <dgm:spPr/>
    </dgm:pt>
    <dgm:pt modelId="{03F0289E-551A-4D93-A96D-B80A8B5A2CCC}" type="pres">
      <dgm:prSet presAssocID="{C5BF519F-53DA-4D9A-9F28-A20557180C20}" presName="vertOne" presStyleCnt="0"/>
      <dgm:spPr/>
    </dgm:pt>
    <dgm:pt modelId="{7DDFE7D4-C4BC-4831-824A-FC05FB5BCE35}" type="pres">
      <dgm:prSet presAssocID="{C5BF519F-53DA-4D9A-9F28-A20557180C20}" presName="txOne" presStyleLbl="node0" presStyleIdx="0" presStyleCnt="1">
        <dgm:presLayoutVars>
          <dgm:chPref val="3"/>
        </dgm:presLayoutVars>
      </dgm:prSet>
      <dgm:spPr/>
    </dgm:pt>
    <dgm:pt modelId="{40AA3906-A3AA-44A1-B2A3-C7382265B1AE}" type="pres">
      <dgm:prSet presAssocID="{C5BF519F-53DA-4D9A-9F28-A20557180C20}" presName="parTransOne" presStyleCnt="0"/>
      <dgm:spPr/>
    </dgm:pt>
    <dgm:pt modelId="{4115D154-5024-4E78-B51C-DF2185EB2299}" type="pres">
      <dgm:prSet presAssocID="{C5BF519F-53DA-4D9A-9F28-A20557180C20}" presName="horzOne" presStyleCnt="0"/>
      <dgm:spPr/>
    </dgm:pt>
    <dgm:pt modelId="{34ECF291-DE29-46D3-8476-3C1BE355B05A}" type="pres">
      <dgm:prSet presAssocID="{DE9A4456-27AD-487B-80C8-6B14930AB869}" presName="vertTwo" presStyleCnt="0"/>
      <dgm:spPr/>
    </dgm:pt>
    <dgm:pt modelId="{0D5F32F9-D214-440E-A987-70A2FC1FC734}" type="pres">
      <dgm:prSet presAssocID="{DE9A4456-27AD-487B-80C8-6B14930AB869}" presName="txTwo" presStyleLbl="node2" presStyleIdx="0" presStyleCnt="4">
        <dgm:presLayoutVars>
          <dgm:chPref val="3"/>
        </dgm:presLayoutVars>
      </dgm:prSet>
      <dgm:spPr/>
    </dgm:pt>
    <dgm:pt modelId="{0D23B5F4-95BA-415E-A044-76D836799B07}" type="pres">
      <dgm:prSet presAssocID="{DE9A4456-27AD-487B-80C8-6B14930AB869}" presName="horzTwo" presStyleCnt="0"/>
      <dgm:spPr/>
    </dgm:pt>
    <dgm:pt modelId="{FFEA0836-F3CB-4E6B-9313-CE5487F0046F}" type="pres">
      <dgm:prSet presAssocID="{FFC759EB-17B7-43E1-AA13-4CC696103DD4}" presName="sibSpaceTwo" presStyleCnt="0"/>
      <dgm:spPr/>
    </dgm:pt>
    <dgm:pt modelId="{23C6F1FC-517A-4252-8504-42CC3DC1DD7E}" type="pres">
      <dgm:prSet presAssocID="{C8B1FAE5-56E9-4B9A-B25A-8B19470F9154}" presName="vertTwo" presStyleCnt="0"/>
      <dgm:spPr/>
    </dgm:pt>
    <dgm:pt modelId="{A4B76096-7847-4511-A7C5-ED867500B717}" type="pres">
      <dgm:prSet presAssocID="{C8B1FAE5-56E9-4B9A-B25A-8B19470F9154}" presName="txTwo" presStyleLbl="node2" presStyleIdx="1" presStyleCnt="4">
        <dgm:presLayoutVars>
          <dgm:chPref val="3"/>
        </dgm:presLayoutVars>
      </dgm:prSet>
      <dgm:spPr/>
    </dgm:pt>
    <dgm:pt modelId="{B1ED3C26-A33F-4D81-BEA4-38A78789DCAE}" type="pres">
      <dgm:prSet presAssocID="{C8B1FAE5-56E9-4B9A-B25A-8B19470F9154}" presName="horzTwo" presStyleCnt="0"/>
      <dgm:spPr/>
    </dgm:pt>
    <dgm:pt modelId="{632F9020-5D5B-44CF-AA85-2B6528E68F76}" type="pres">
      <dgm:prSet presAssocID="{D8470A96-911A-45FB-A7E1-9585C50725AC}" presName="sibSpaceTwo" presStyleCnt="0"/>
      <dgm:spPr/>
    </dgm:pt>
    <dgm:pt modelId="{39F91644-D204-4F1B-BF7A-8E2C6899A203}" type="pres">
      <dgm:prSet presAssocID="{A5A50B64-7B19-4DAC-9E9A-E7206E1467DA}" presName="vertTwo" presStyleCnt="0"/>
      <dgm:spPr/>
    </dgm:pt>
    <dgm:pt modelId="{EE092C45-6A9C-4358-8339-032EEB804E14}" type="pres">
      <dgm:prSet presAssocID="{A5A50B64-7B19-4DAC-9E9A-E7206E1467DA}" presName="txTwo" presStyleLbl="node2" presStyleIdx="2" presStyleCnt="4">
        <dgm:presLayoutVars>
          <dgm:chPref val="3"/>
        </dgm:presLayoutVars>
      </dgm:prSet>
      <dgm:spPr/>
    </dgm:pt>
    <dgm:pt modelId="{9F63AB64-C530-4A60-A156-654F92EADC6B}" type="pres">
      <dgm:prSet presAssocID="{A5A50B64-7B19-4DAC-9E9A-E7206E1467DA}" presName="horzTwo" presStyleCnt="0"/>
      <dgm:spPr/>
    </dgm:pt>
    <dgm:pt modelId="{A2ED1E15-7336-46DA-AA71-4B7486285D5B}" type="pres">
      <dgm:prSet presAssocID="{B897BC63-80DA-4827-A4B0-8E1BB2D9DAB9}" presName="sibSpaceTwo" presStyleCnt="0"/>
      <dgm:spPr/>
    </dgm:pt>
    <dgm:pt modelId="{32135873-38A8-4E83-A8DF-D78234924A34}" type="pres">
      <dgm:prSet presAssocID="{D8C1BD7F-FC9D-449B-AB00-0CA88288C510}" presName="vertTwo" presStyleCnt="0"/>
      <dgm:spPr/>
    </dgm:pt>
    <dgm:pt modelId="{4C5C187D-821B-45D9-B504-958D22963F6C}" type="pres">
      <dgm:prSet presAssocID="{D8C1BD7F-FC9D-449B-AB00-0CA88288C510}" presName="txTwo" presStyleLbl="node2" presStyleIdx="3" presStyleCnt="4">
        <dgm:presLayoutVars>
          <dgm:chPref val="3"/>
        </dgm:presLayoutVars>
      </dgm:prSet>
      <dgm:spPr/>
    </dgm:pt>
    <dgm:pt modelId="{3C731341-1EC5-4FEB-BA62-A63A0BEC326C}" type="pres">
      <dgm:prSet presAssocID="{D8C1BD7F-FC9D-449B-AB00-0CA88288C510}" presName="horzTwo" presStyleCnt="0"/>
      <dgm:spPr/>
    </dgm:pt>
  </dgm:ptLst>
  <dgm:cxnLst>
    <dgm:cxn modelId="{09C8C91A-4DEF-4CD5-B082-3D2C34967E02}" type="presOf" srcId="{D8C1BD7F-FC9D-449B-AB00-0CA88288C510}" destId="{4C5C187D-821B-45D9-B504-958D22963F6C}" srcOrd="0" destOrd="0" presId="urn:microsoft.com/office/officeart/2005/8/layout/hierarchy4"/>
    <dgm:cxn modelId="{A9BAFB21-3BE0-4889-801C-FEA6D107CF18}" type="presOf" srcId="{A5A50B64-7B19-4DAC-9E9A-E7206E1467DA}" destId="{EE092C45-6A9C-4358-8339-032EEB804E14}" srcOrd="0" destOrd="0" presId="urn:microsoft.com/office/officeart/2005/8/layout/hierarchy4"/>
    <dgm:cxn modelId="{89460A29-FBC3-4D41-B19C-0C109655ABA2}" srcId="{C5BF519F-53DA-4D9A-9F28-A20557180C20}" destId="{DE9A4456-27AD-487B-80C8-6B14930AB869}" srcOrd="0" destOrd="0" parTransId="{A67DA3E4-EED8-41CE-B176-48B91F87E5F1}" sibTransId="{FFC759EB-17B7-43E1-AA13-4CC696103DD4}"/>
    <dgm:cxn modelId="{0FBFAF45-2DC5-4842-8557-DDE3878DFD16}" type="presOf" srcId="{D8EA9D87-781B-4056-B2DF-A710BF61C99F}" destId="{A13B2D1F-3C44-4320-AB04-432123A1D10D}" srcOrd="0" destOrd="0" presId="urn:microsoft.com/office/officeart/2005/8/layout/hierarchy4"/>
    <dgm:cxn modelId="{722D7676-3DBA-4511-8852-C6C008B58117}" type="presOf" srcId="{C8B1FAE5-56E9-4B9A-B25A-8B19470F9154}" destId="{A4B76096-7847-4511-A7C5-ED867500B717}" srcOrd="0" destOrd="0" presId="urn:microsoft.com/office/officeart/2005/8/layout/hierarchy4"/>
    <dgm:cxn modelId="{81EF357A-9690-4B12-86E0-3D2EBF7C6A56}" srcId="{D8EA9D87-781B-4056-B2DF-A710BF61C99F}" destId="{C5BF519F-53DA-4D9A-9F28-A20557180C20}" srcOrd="0" destOrd="0" parTransId="{809D2DCC-0AAF-41B7-9C23-96BCFB67980E}" sibTransId="{33BB0CC0-6E0D-4F84-9A9E-DEE173CF3637}"/>
    <dgm:cxn modelId="{2F7A01A5-5563-4C45-81E7-9CD3E174CE19}" type="presOf" srcId="{C5BF519F-53DA-4D9A-9F28-A20557180C20}" destId="{7DDFE7D4-C4BC-4831-824A-FC05FB5BCE35}" srcOrd="0" destOrd="0" presId="urn:microsoft.com/office/officeart/2005/8/layout/hierarchy4"/>
    <dgm:cxn modelId="{41A52FB8-0B4C-4C43-8EFE-9F7467233F54}" type="presOf" srcId="{DE9A4456-27AD-487B-80C8-6B14930AB869}" destId="{0D5F32F9-D214-440E-A987-70A2FC1FC734}" srcOrd="0" destOrd="0" presId="urn:microsoft.com/office/officeart/2005/8/layout/hierarchy4"/>
    <dgm:cxn modelId="{569ED6BC-F241-4BDA-B490-3E0E226B3A8A}" srcId="{C5BF519F-53DA-4D9A-9F28-A20557180C20}" destId="{D8C1BD7F-FC9D-449B-AB00-0CA88288C510}" srcOrd="3" destOrd="0" parTransId="{810B5D22-B1A9-4378-8834-1D76E483C60E}" sibTransId="{DCD496F6-8823-49FB-93A5-2184654B7D5B}"/>
    <dgm:cxn modelId="{AA81ECC1-DBA1-445C-9AB1-C12A12007D8E}" srcId="{C5BF519F-53DA-4D9A-9F28-A20557180C20}" destId="{C8B1FAE5-56E9-4B9A-B25A-8B19470F9154}" srcOrd="1" destOrd="0" parTransId="{0769AC43-5C0E-4A7E-B36C-BEAB7EAA58D9}" sibTransId="{D8470A96-911A-45FB-A7E1-9585C50725AC}"/>
    <dgm:cxn modelId="{58A6D3E7-657C-4B8B-8BE6-C5F8D24EEE43}" srcId="{C5BF519F-53DA-4D9A-9F28-A20557180C20}" destId="{A5A50B64-7B19-4DAC-9E9A-E7206E1467DA}" srcOrd="2" destOrd="0" parTransId="{387DABFF-C1E5-4922-85FC-FBCA6A2FCE4D}" sibTransId="{B897BC63-80DA-4827-A4B0-8E1BB2D9DAB9}"/>
    <dgm:cxn modelId="{3EC90E36-3A70-425C-BC17-77BDBD6EE9D6}" type="presParOf" srcId="{A13B2D1F-3C44-4320-AB04-432123A1D10D}" destId="{03F0289E-551A-4D93-A96D-B80A8B5A2CCC}" srcOrd="0" destOrd="0" presId="urn:microsoft.com/office/officeart/2005/8/layout/hierarchy4"/>
    <dgm:cxn modelId="{C3BB3B30-7E96-4FD2-A8BC-19E67863EC43}" type="presParOf" srcId="{03F0289E-551A-4D93-A96D-B80A8B5A2CCC}" destId="{7DDFE7D4-C4BC-4831-824A-FC05FB5BCE35}" srcOrd="0" destOrd="0" presId="urn:microsoft.com/office/officeart/2005/8/layout/hierarchy4"/>
    <dgm:cxn modelId="{DE20D7E1-791D-4B8E-A632-A610F661A506}" type="presParOf" srcId="{03F0289E-551A-4D93-A96D-B80A8B5A2CCC}" destId="{40AA3906-A3AA-44A1-B2A3-C7382265B1AE}" srcOrd="1" destOrd="0" presId="urn:microsoft.com/office/officeart/2005/8/layout/hierarchy4"/>
    <dgm:cxn modelId="{A4F9BDD7-4DD4-4EAD-AC69-B304F1F633DC}" type="presParOf" srcId="{03F0289E-551A-4D93-A96D-B80A8B5A2CCC}" destId="{4115D154-5024-4E78-B51C-DF2185EB2299}" srcOrd="2" destOrd="0" presId="urn:microsoft.com/office/officeart/2005/8/layout/hierarchy4"/>
    <dgm:cxn modelId="{2A05DBC3-2277-4F58-903C-0903F70ED777}" type="presParOf" srcId="{4115D154-5024-4E78-B51C-DF2185EB2299}" destId="{34ECF291-DE29-46D3-8476-3C1BE355B05A}" srcOrd="0" destOrd="0" presId="urn:microsoft.com/office/officeart/2005/8/layout/hierarchy4"/>
    <dgm:cxn modelId="{AF4ADF4B-960A-46FD-BBFB-37406FA773ED}" type="presParOf" srcId="{34ECF291-DE29-46D3-8476-3C1BE355B05A}" destId="{0D5F32F9-D214-440E-A987-70A2FC1FC734}" srcOrd="0" destOrd="0" presId="urn:microsoft.com/office/officeart/2005/8/layout/hierarchy4"/>
    <dgm:cxn modelId="{CA20575C-2105-48F4-97A1-9BFCE17B17A1}" type="presParOf" srcId="{34ECF291-DE29-46D3-8476-3C1BE355B05A}" destId="{0D23B5F4-95BA-415E-A044-76D836799B07}" srcOrd="1" destOrd="0" presId="urn:microsoft.com/office/officeart/2005/8/layout/hierarchy4"/>
    <dgm:cxn modelId="{5303DFFE-8122-4C7B-9109-8107D49A65C1}" type="presParOf" srcId="{4115D154-5024-4E78-B51C-DF2185EB2299}" destId="{FFEA0836-F3CB-4E6B-9313-CE5487F0046F}" srcOrd="1" destOrd="0" presId="urn:microsoft.com/office/officeart/2005/8/layout/hierarchy4"/>
    <dgm:cxn modelId="{4AEEEA19-1928-45D7-911C-0AD17EFB3B90}" type="presParOf" srcId="{4115D154-5024-4E78-B51C-DF2185EB2299}" destId="{23C6F1FC-517A-4252-8504-42CC3DC1DD7E}" srcOrd="2" destOrd="0" presId="urn:microsoft.com/office/officeart/2005/8/layout/hierarchy4"/>
    <dgm:cxn modelId="{F50C5929-F47F-4EF9-93E7-C01F336D1FBD}" type="presParOf" srcId="{23C6F1FC-517A-4252-8504-42CC3DC1DD7E}" destId="{A4B76096-7847-4511-A7C5-ED867500B717}" srcOrd="0" destOrd="0" presId="urn:microsoft.com/office/officeart/2005/8/layout/hierarchy4"/>
    <dgm:cxn modelId="{E531DD3B-AF9F-4217-89A4-14B1D42E1F66}" type="presParOf" srcId="{23C6F1FC-517A-4252-8504-42CC3DC1DD7E}" destId="{B1ED3C26-A33F-4D81-BEA4-38A78789DCAE}" srcOrd="1" destOrd="0" presId="urn:microsoft.com/office/officeart/2005/8/layout/hierarchy4"/>
    <dgm:cxn modelId="{88543963-F16D-41A8-BDF4-C386D8BBE176}" type="presParOf" srcId="{4115D154-5024-4E78-B51C-DF2185EB2299}" destId="{632F9020-5D5B-44CF-AA85-2B6528E68F76}" srcOrd="3" destOrd="0" presId="urn:microsoft.com/office/officeart/2005/8/layout/hierarchy4"/>
    <dgm:cxn modelId="{7E4DECD0-4543-42DD-9FDD-013F1D0A4D70}" type="presParOf" srcId="{4115D154-5024-4E78-B51C-DF2185EB2299}" destId="{39F91644-D204-4F1B-BF7A-8E2C6899A203}" srcOrd="4" destOrd="0" presId="urn:microsoft.com/office/officeart/2005/8/layout/hierarchy4"/>
    <dgm:cxn modelId="{7BB8FC88-44FD-4ACB-8136-489ABF18E6AB}" type="presParOf" srcId="{39F91644-D204-4F1B-BF7A-8E2C6899A203}" destId="{EE092C45-6A9C-4358-8339-032EEB804E14}" srcOrd="0" destOrd="0" presId="urn:microsoft.com/office/officeart/2005/8/layout/hierarchy4"/>
    <dgm:cxn modelId="{66DEF021-90B3-4278-A38A-CCDB1FC47E48}" type="presParOf" srcId="{39F91644-D204-4F1B-BF7A-8E2C6899A203}" destId="{9F63AB64-C530-4A60-A156-654F92EADC6B}" srcOrd="1" destOrd="0" presId="urn:microsoft.com/office/officeart/2005/8/layout/hierarchy4"/>
    <dgm:cxn modelId="{8CF9D51F-CD90-4B0A-BB17-E8C193B7469D}" type="presParOf" srcId="{4115D154-5024-4E78-B51C-DF2185EB2299}" destId="{A2ED1E15-7336-46DA-AA71-4B7486285D5B}" srcOrd="5" destOrd="0" presId="urn:microsoft.com/office/officeart/2005/8/layout/hierarchy4"/>
    <dgm:cxn modelId="{D1BDC9E2-D05C-4718-93CD-069D82B84C6C}" type="presParOf" srcId="{4115D154-5024-4E78-B51C-DF2185EB2299}" destId="{32135873-38A8-4E83-A8DF-D78234924A34}" srcOrd="6" destOrd="0" presId="urn:microsoft.com/office/officeart/2005/8/layout/hierarchy4"/>
    <dgm:cxn modelId="{C6F4039D-C81F-450F-A5F5-6ED2FE555904}" type="presParOf" srcId="{32135873-38A8-4E83-A8DF-D78234924A34}" destId="{4C5C187D-821B-45D9-B504-958D22963F6C}" srcOrd="0" destOrd="0" presId="urn:microsoft.com/office/officeart/2005/8/layout/hierarchy4"/>
    <dgm:cxn modelId="{7DEF5A92-E86C-4077-8323-B25D8C14DCEA}" type="presParOf" srcId="{32135873-38A8-4E83-A8DF-D78234924A34}" destId="{3C731341-1EC5-4FEB-BA62-A63A0BEC32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2237F9-059E-42CA-9D98-E74F082D3546}" type="doc">
      <dgm:prSet loTypeId="urn:microsoft.com/office/officeart/2005/8/layout/target2" loCatId="relationship" qsTypeId="urn:microsoft.com/office/officeart/2005/8/quickstyle/simple1" qsCatId="simple" csTypeId="urn:microsoft.com/office/officeart/2005/8/colors/accent2_1" csCatId="accent2" phldr="1"/>
      <dgm:spPr/>
      <dgm:t>
        <a:bodyPr/>
        <a:lstStyle/>
        <a:p>
          <a:endParaRPr lang="fi-FI"/>
        </a:p>
      </dgm:t>
    </dgm:pt>
    <dgm:pt modelId="{51BE207E-8453-4157-990C-7442690A795E}">
      <dgm:prSet/>
      <dgm:spPr/>
      <dgm:t>
        <a:bodyPr/>
        <a:lstStyle/>
        <a:p>
          <a:r>
            <a:rPr lang="fi-FI" b="1" dirty="0"/>
            <a:t>Henkilöllä on hallussaan sisäpiiritietoa ja hän käyttää kyseistä tietoa hyväkseen hankkimalla tai luovuttamalla omaan tai kolmannen osapuolen lukuun suoraan tai välillisesti rahoitusvälineitä, joihin kyseinen tieto liittyy. </a:t>
          </a:r>
        </a:p>
        <a:p>
          <a:r>
            <a:rPr lang="fi-FI" b="1" dirty="0"/>
            <a:t>Sisäpiiritiedon käyttäminen sisäpiirikauppojen suosittelemiseksi toiselle tai toisen houkuttelemiseksi tekemään sisäpiirinkauppoja </a:t>
          </a:r>
          <a:endParaRPr lang="fi-FI" dirty="0"/>
        </a:p>
      </dgm:t>
    </dgm:pt>
    <dgm:pt modelId="{8E72AC3D-6393-4A9F-A241-6FF361482194}" type="parTrans" cxnId="{07073BA8-DBC5-4370-81EE-A83C6CB5F0BC}">
      <dgm:prSet/>
      <dgm:spPr/>
      <dgm:t>
        <a:bodyPr/>
        <a:lstStyle/>
        <a:p>
          <a:endParaRPr lang="fi-FI"/>
        </a:p>
      </dgm:t>
    </dgm:pt>
    <dgm:pt modelId="{7F9D3568-68C9-400F-A040-839B2BCD52DE}" type="sibTrans" cxnId="{07073BA8-DBC5-4370-81EE-A83C6CB5F0BC}">
      <dgm:prSet/>
      <dgm:spPr/>
      <dgm:t>
        <a:bodyPr/>
        <a:lstStyle/>
        <a:p>
          <a:endParaRPr lang="fi-FI"/>
        </a:p>
      </dgm:t>
    </dgm:pt>
    <dgm:pt modelId="{D5A8B627-1AE7-40E6-8078-92B2F405EBA9}">
      <dgm:prSet/>
      <dgm:spPr/>
      <dgm:t>
        <a:bodyPr/>
        <a:lstStyle/>
        <a:p>
          <a:r>
            <a:rPr lang="fi-FI" b="1"/>
            <a:t>Sisäpiiritiedon käyttäminen peruuttamalla tai muuttamalla toimeksianto, joka koskee sellaista rahoitusvälinettä, johon kyseinen tieto liittyy, kun toimeksianto annettiin ennen kuin asianomaisella henkilöllä oli hallussaan kyseinen sisäpiiritieto. </a:t>
          </a:r>
          <a:endParaRPr lang="fi-FI"/>
        </a:p>
      </dgm:t>
    </dgm:pt>
    <dgm:pt modelId="{012917EF-A24A-4D4D-B415-37760263D9C3}" type="parTrans" cxnId="{FEB68156-E28B-4AAF-8785-561F795266D0}">
      <dgm:prSet/>
      <dgm:spPr/>
      <dgm:t>
        <a:bodyPr/>
        <a:lstStyle/>
        <a:p>
          <a:endParaRPr lang="fi-FI"/>
        </a:p>
      </dgm:t>
    </dgm:pt>
    <dgm:pt modelId="{7A69BCD5-0335-4C0D-94B9-6EB749157CF3}" type="sibTrans" cxnId="{FEB68156-E28B-4AAF-8785-561F795266D0}">
      <dgm:prSet/>
      <dgm:spPr/>
      <dgm:t>
        <a:bodyPr/>
        <a:lstStyle/>
        <a:p>
          <a:endParaRPr lang="fi-FI"/>
        </a:p>
      </dgm:t>
    </dgm:pt>
    <dgm:pt modelId="{66930B91-740B-44B3-A270-63423C0813F3}">
      <dgm:prSet/>
      <dgm:spPr/>
      <dgm:t>
        <a:bodyPr/>
        <a:lstStyle/>
        <a:p>
          <a:r>
            <a:rPr lang="fi-FI" b="1"/>
            <a:t>Soveltuu kaikkiin henkilöihin, joilla on hallussaan sisäpiiritietoa seuraavista syistä:</a:t>
          </a:r>
          <a:endParaRPr lang="fi-FI"/>
        </a:p>
      </dgm:t>
    </dgm:pt>
    <dgm:pt modelId="{12356A1B-4E9C-46FB-B7B7-CEF745F8F9E6}" type="parTrans" cxnId="{7D8C447A-A13D-4194-A406-FC0BE4A3FFEA}">
      <dgm:prSet/>
      <dgm:spPr/>
      <dgm:t>
        <a:bodyPr/>
        <a:lstStyle/>
        <a:p>
          <a:endParaRPr lang="fi-FI"/>
        </a:p>
      </dgm:t>
    </dgm:pt>
    <dgm:pt modelId="{F13C07EA-2D22-4BFA-B1D1-2D660C0874E4}" type="sibTrans" cxnId="{7D8C447A-A13D-4194-A406-FC0BE4A3FFEA}">
      <dgm:prSet/>
      <dgm:spPr/>
      <dgm:t>
        <a:bodyPr/>
        <a:lstStyle/>
        <a:p>
          <a:endParaRPr lang="fi-FI"/>
        </a:p>
      </dgm:t>
    </dgm:pt>
    <dgm:pt modelId="{0D3C6695-167F-45CA-94D2-040DC23AC156}">
      <dgm:prSet/>
      <dgm:spPr/>
      <dgm:t>
        <a:bodyPr/>
        <a:lstStyle/>
        <a:p>
          <a:r>
            <a:rPr lang="fi-FI"/>
            <a:t>a) he ovat liikkeeseenlaskijan tai päästöoikeuksien markkinoilla toimivan markkinaosapuolen hallinto-, johto- tai valvontaelimen jäseniä;</a:t>
          </a:r>
        </a:p>
      </dgm:t>
    </dgm:pt>
    <dgm:pt modelId="{0EC2355B-B816-4F8D-B529-68831F5F2FFB}" type="parTrans" cxnId="{9F6CA8D4-4184-4381-BB91-5C9C48E08EBF}">
      <dgm:prSet/>
      <dgm:spPr/>
      <dgm:t>
        <a:bodyPr/>
        <a:lstStyle/>
        <a:p>
          <a:endParaRPr lang="fi-FI"/>
        </a:p>
      </dgm:t>
    </dgm:pt>
    <dgm:pt modelId="{28153197-A814-4EC1-AFF0-81681F974EFC}" type="sibTrans" cxnId="{9F6CA8D4-4184-4381-BB91-5C9C48E08EBF}">
      <dgm:prSet/>
      <dgm:spPr/>
      <dgm:t>
        <a:bodyPr/>
        <a:lstStyle/>
        <a:p>
          <a:endParaRPr lang="fi-FI"/>
        </a:p>
      </dgm:t>
    </dgm:pt>
    <dgm:pt modelId="{044ABC34-0002-42A6-BBD7-6CF40CC0A735}">
      <dgm:prSet/>
      <dgm:spPr/>
      <dgm:t>
        <a:bodyPr/>
        <a:lstStyle/>
        <a:p>
          <a:r>
            <a:rPr lang="fi-FI"/>
            <a:t>b) he omistavat osuuden liikkeeseenlaskijan tai päästöoikeuksien markkinoilla toimivan markkinaosapuolen pääomasta;</a:t>
          </a:r>
        </a:p>
      </dgm:t>
    </dgm:pt>
    <dgm:pt modelId="{93E48907-BFEE-47C7-A076-90F70C665A3D}" type="parTrans" cxnId="{963AC80A-BE2A-486C-84FA-7ECC47C6E285}">
      <dgm:prSet/>
      <dgm:spPr/>
      <dgm:t>
        <a:bodyPr/>
        <a:lstStyle/>
        <a:p>
          <a:endParaRPr lang="fi-FI"/>
        </a:p>
      </dgm:t>
    </dgm:pt>
    <dgm:pt modelId="{C5534DF6-1393-44B1-8EBB-62D32092D6D1}" type="sibTrans" cxnId="{963AC80A-BE2A-486C-84FA-7ECC47C6E285}">
      <dgm:prSet/>
      <dgm:spPr/>
      <dgm:t>
        <a:bodyPr/>
        <a:lstStyle/>
        <a:p>
          <a:endParaRPr lang="fi-FI"/>
        </a:p>
      </dgm:t>
    </dgm:pt>
    <dgm:pt modelId="{17639637-8E64-4F3C-8D0A-6C93CBF2320B}">
      <dgm:prSet/>
      <dgm:spPr/>
      <dgm:t>
        <a:bodyPr/>
        <a:lstStyle/>
        <a:p>
          <a:r>
            <a:rPr lang="fi-FI"/>
            <a:t>c) heillä on pääsy kyseiseen tietoon osana työn, ammatin tai tehtävien suorittamista; tai</a:t>
          </a:r>
        </a:p>
      </dgm:t>
    </dgm:pt>
    <dgm:pt modelId="{3B04EE91-36F6-4F9C-9926-9AE70B92E04F}" type="parTrans" cxnId="{FCF03727-6BCC-4729-AFE7-C356BD1CA126}">
      <dgm:prSet/>
      <dgm:spPr/>
      <dgm:t>
        <a:bodyPr/>
        <a:lstStyle/>
        <a:p>
          <a:endParaRPr lang="fi-FI"/>
        </a:p>
      </dgm:t>
    </dgm:pt>
    <dgm:pt modelId="{DC484613-B135-453B-B70B-D99F1D29FCE0}" type="sibTrans" cxnId="{FCF03727-6BCC-4729-AFE7-C356BD1CA126}">
      <dgm:prSet/>
      <dgm:spPr/>
      <dgm:t>
        <a:bodyPr/>
        <a:lstStyle/>
        <a:p>
          <a:endParaRPr lang="fi-FI"/>
        </a:p>
      </dgm:t>
    </dgm:pt>
    <dgm:pt modelId="{83EAF264-A4E9-4661-B5FC-04C5AED8AB4D}">
      <dgm:prSet/>
      <dgm:spPr/>
      <dgm:t>
        <a:bodyPr/>
        <a:lstStyle/>
        <a:p>
          <a:r>
            <a:rPr lang="fi-FI"/>
            <a:t>d) he harjoittavat rikollista toimintaa.</a:t>
          </a:r>
        </a:p>
      </dgm:t>
    </dgm:pt>
    <dgm:pt modelId="{78CE034F-D33D-400C-88F6-1571809504D8}" type="parTrans" cxnId="{A1962958-E223-4488-BA75-EAC6B379AA8D}">
      <dgm:prSet/>
      <dgm:spPr/>
      <dgm:t>
        <a:bodyPr/>
        <a:lstStyle/>
        <a:p>
          <a:endParaRPr lang="fi-FI"/>
        </a:p>
      </dgm:t>
    </dgm:pt>
    <dgm:pt modelId="{E6063059-B50C-4A1A-9F9F-BDAAA65AA2B0}" type="sibTrans" cxnId="{A1962958-E223-4488-BA75-EAC6B379AA8D}">
      <dgm:prSet/>
      <dgm:spPr/>
      <dgm:t>
        <a:bodyPr/>
        <a:lstStyle/>
        <a:p>
          <a:endParaRPr lang="fi-FI"/>
        </a:p>
      </dgm:t>
    </dgm:pt>
    <dgm:pt modelId="{4C09A47F-1486-4858-ADEC-86D2008D559F}">
      <dgm:prSet/>
      <dgm:spPr/>
      <dgm:t>
        <a:bodyPr/>
        <a:lstStyle/>
        <a:p>
          <a:r>
            <a:rPr lang="fi-FI"/>
            <a:t>Soveltuu myös kaikkiin henkilöihin, joilla on hallussaan sisäpiiritietoa muissa kuin ensimmäisessä alakohdassa tarkoitetuissa olosuhteissa, kun kyseinen henkilö tietää tai hänen pitäisi tietää sen olevan sisäpiiritietoa. </a:t>
          </a:r>
        </a:p>
      </dgm:t>
    </dgm:pt>
    <dgm:pt modelId="{795FFB69-1118-4F56-90EC-8477293E290E}" type="parTrans" cxnId="{21C702CA-0226-4340-8245-89909FFAE69E}">
      <dgm:prSet/>
      <dgm:spPr/>
      <dgm:t>
        <a:bodyPr/>
        <a:lstStyle/>
        <a:p>
          <a:endParaRPr lang="fi-FI"/>
        </a:p>
      </dgm:t>
    </dgm:pt>
    <dgm:pt modelId="{21A15DAE-E22C-448B-9F66-0563465CE59D}" type="sibTrans" cxnId="{21C702CA-0226-4340-8245-89909FFAE69E}">
      <dgm:prSet/>
      <dgm:spPr/>
      <dgm:t>
        <a:bodyPr/>
        <a:lstStyle/>
        <a:p>
          <a:endParaRPr lang="fi-FI"/>
        </a:p>
      </dgm:t>
    </dgm:pt>
    <dgm:pt modelId="{72B3A34D-042F-4FBF-96D3-A799280289AE}" type="pres">
      <dgm:prSet presAssocID="{D12237F9-059E-42CA-9D98-E74F082D3546}" presName="Name0" presStyleCnt="0">
        <dgm:presLayoutVars>
          <dgm:chMax val="3"/>
          <dgm:chPref val="1"/>
          <dgm:dir/>
          <dgm:animLvl val="lvl"/>
          <dgm:resizeHandles/>
        </dgm:presLayoutVars>
      </dgm:prSet>
      <dgm:spPr/>
    </dgm:pt>
    <dgm:pt modelId="{E256FE1A-44A0-4008-891B-587F9CD3B4A3}" type="pres">
      <dgm:prSet presAssocID="{D12237F9-059E-42CA-9D98-E74F082D3546}" presName="outerBox" presStyleCnt="0"/>
      <dgm:spPr/>
    </dgm:pt>
    <dgm:pt modelId="{1B7B694A-8FF6-453C-9FD2-6130B1C4B62D}" type="pres">
      <dgm:prSet presAssocID="{D12237F9-059E-42CA-9D98-E74F082D3546}" presName="outerBoxParent" presStyleLbl="node1" presStyleIdx="0" presStyleCnt="3"/>
      <dgm:spPr/>
    </dgm:pt>
    <dgm:pt modelId="{8972BD36-70EE-4335-8149-80842C8EA83B}" type="pres">
      <dgm:prSet presAssocID="{D12237F9-059E-42CA-9D98-E74F082D3546}" presName="outerBoxChildren" presStyleCnt="0"/>
      <dgm:spPr/>
    </dgm:pt>
    <dgm:pt modelId="{51B9C920-B917-4386-AAA5-D8AE6E1BB9CD}" type="pres">
      <dgm:prSet presAssocID="{D12237F9-059E-42CA-9D98-E74F082D3546}" presName="middleBox" presStyleCnt="0"/>
      <dgm:spPr/>
    </dgm:pt>
    <dgm:pt modelId="{5B92584E-FCA1-40CD-948C-1774B70D7075}" type="pres">
      <dgm:prSet presAssocID="{D12237F9-059E-42CA-9D98-E74F082D3546}" presName="middleBoxParent" presStyleLbl="node1" presStyleIdx="1" presStyleCnt="3"/>
      <dgm:spPr/>
    </dgm:pt>
    <dgm:pt modelId="{A5307606-2FAA-4751-B172-F61680880ED7}" type="pres">
      <dgm:prSet presAssocID="{D12237F9-059E-42CA-9D98-E74F082D3546}" presName="middleBoxChildren" presStyleCnt="0"/>
      <dgm:spPr/>
    </dgm:pt>
    <dgm:pt modelId="{095BD57A-331A-4364-A671-B0F54C90838A}" type="pres">
      <dgm:prSet presAssocID="{D12237F9-059E-42CA-9D98-E74F082D3546}" presName="centerBox" presStyleCnt="0"/>
      <dgm:spPr/>
    </dgm:pt>
    <dgm:pt modelId="{88C6BDBD-97A0-4DEA-A82A-E690CA9FD36A}" type="pres">
      <dgm:prSet presAssocID="{D12237F9-059E-42CA-9D98-E74F082D3546}" presName="centerBoxParent" presStyleLbl="node1" presStyleIdx="2" presStyleCnt="3"/>
      <dgm:spPr/>
    </dgm:pt>
    <dgm:pt modelId="{C80319F0-A348-40C8-8519-B3B80A39ACC1}" type="pres">
      <dgm:prSet presAssocID="{D12237F9-059E-42CA-9D98-E74F082D3546}" presName="centerBoxChildren" presStyleCnt="0"/>
      <dgm:spPr/>
    </dgm:pt>
    <dgm:pt modelId="{4196FF85-227B-42AC-AE3F-5EA54F11117F}" type="pres">
      <dgm:prSet presAssocID="{0D3C6695-167F-45CA-94D2-040DC23AC156}" presName="cChild" presStyleLbl="fgAcc1" presStyleIdx="0" presStyleCnt="5">
        <dgm:presLayoutVars>
          <dgm:bulletEnabled val="1"/>
        </dgm:presLayoutVars>
      </dgm:prSet>
      <dgm:spPr/>
    </dgm:pt>
    <dgm:pt modelId="{96484D8E-AB47-4DF6-8F82-C66660D7D50E}" type="pres">
      <dgm:prSet presAssocID="{28153197-A814-4EC1-AFF0-81681F974EFC}" presName="centerSibTrans" presStyleCnt="0"/>
      <dgm:spPr/>
    </dgm:pt>
    <dgm:pt modelId="{EF865C2D-E804-4EE7-A022-94AF8B549380}" type="pres">
      <dgm:prSet presAssocID="{044ABC34-0002-42A6-BBD7-6CF40CC0A735}" presName="cChild" presStyleLbl="fgAcc1" presStyleIdx="1" presStyleCnt="5">
        <dgm:presLayoutVars>
          <dgm:bulletEnabled val="1"/>
        </dgm:presLayoutVars>
      </dgm:prSet>
      <dgm:spPr/>
    </dgm:pt>
    <dgm:pt modelId="{F12C855A-5B7E-4A50-85B0-B618EDB84D59}" type="pres">
      <dgm:prSet presAssocID="{C5534DF6-1393-44B1-8EBB-62D32092D6D1}" presName="centerSibTrans" presStyleCnt="0"/>
      <dgm:spPr/>
    </dgm:pt>
    <dgm:pt modelId="{728A8D1C-B6AA-4B03-9176-7EC0638DE774}" type="pres">
      <dgm:prSet presAssocID="{17639637-8E64-4F3C-8D0A-6C93CBF2320B}" presName="cChild" presStyleLbl="fgAcc1" presStyleIdx="2" presStyleCnt="5">
        <dgm:presLayoutVars>
          <dgm:bulletEnabled val="1"/>
        </dgm:presLayoutVars>
      </dgm:prSet>
      <dgm:spPr/>
    </dgm:pt>
    <dgm:pt modelId="{B0D56E0A-E8CF-4CE2-9692-1B0D79543117}" type="pres">
      <dgm:prSet presAssocID="{DC484613-B135-453B-B70B-D99F1D29FCE0}" presName="centerSibTrans" presStyleCnt="0"/>
      <dgm:spPr/>
    </dgm:pt>
    <dgm:pt modelId="{0C546014-3D6C-441E-93B4-8D3531503A79}" type="pres">
      <dgm:prSet presAssocID="{83EAF264-A4E9-4661-B5FC-04C5AED8AB4D}" presName="cChild" presStyleLbl="fgAcc1" presStyleIdx="3" presStyleCnt="5">
        <dgm:presLayoutVars>
          <dgm:bulletEnabled val="1"/>
        </dgm:presLayoutVars>
      </dgm:prSet>
      <dgm:spPr/>
    </dgm:pt>
    <dgm:pt modelId="{BABB2296-AA0B-483D-86F5-E9D29C3BE2E9}" type="pres">
      <dgm:prSet presAssocID="{E6063059-B50C-4A1A-9F9F-BDAAA65AA2B0}" presName="centerSibTrans" presStyleCnt="0"/>
      <dgm:spPr/>
    </dgm:pt>
    <dgm:pt modelId="{91DD7C55-2452-4040-862D-D682542E252D}" type="pres">
      <dgm:prSet presAssocID="{4C09A47F-1486-4858-ADEC-86D2008D559F}" presName="cChild" presStyleLbl="fgAcc1" presStyleIdx="4" presStyleCnt="5">
        <dgm:presLayoutVars>
          <dgm:bulletEnabled val="1"/>
        </dgm:presLayoutVars>
      </dgm:prSet>
      <dgm:spPr/>
    </dgm:pt>
  </dgm:ptLst>
  <dgm:cxnLst>
    <dgm:cxn modelId="{963AC80A-BE2A-486C-84FA-7ECC47C6E285}" srcId="{66930B91-740B-44B3-A270-63423C0813F3}" destId="{044ABC34-0002-42A6-BBD7-6CF40CC0A735}" srcOrd="1" destOrd="0" parTransId="{93E48907-BFEE-47C7-A076-90F70C665A3D}" sibTransId="{C5534DF6-1393-44B1-8EBB-62D32092D6D1}"/>
    <dgm:cxn modelId="{AACC571F-121F-488D-BC2F-D8C410C2A4C9}" type="presOf" srcId="{83EAF264-A4E9-4661-B5FC-04C5AED8AB4D}" destId="{0C546014-3D6C-441E-93B4-8D3531503A79}" srcOrd="0" destOrd="0" presId="urn:microsoft.com/office/officeart/2005/8/layout/target2"/>
    <dgm:cxn modelId="{FCF03727-6BCC-4729-AFE7-C356BD1CA126}" srcId="{66930B91-740B-44B3-A270-63423C0813F3}" destId="{17639637-8E64-4F3C-8D0A-6C93CBF2320B}" srcOrd="2" destOrd="0" parTransId="{3B04EE91-36F6-4F9C-9926-9AE70B92E04F}" sibTransId="{DC484613-B135-453B-B70B-D99F1D29FCE0}"/>
    <dgm:cxn modelId="{2C18952C-94FA-4495-BC45-E5880A1E7F80}" type="presOf" srcId="{51BE207E-8453-4157-990C-7442690A795E}" destId="{1B7B694A-8FF6-453C-9FD2-6130B1C4B62D}" srcOrd="0" destOrd="0" presId="urn:microsoft.com/office/officeart/2005/8/layout/target2"/>
    <dgm:cxn modelId="{C237184F-0536-4C62-BBC2-14CFFF84B41E}" type="presOf" srcId="{D12237F9-059E-42CA-9D98-E74F082D3546}" destId="{72B3A34D-042F-4FBF-96D3-A799280289AE}" srcOrd="0" destOrd="0" presId="urn:microsoft.com/office/officeart/2005/8/layout/target2"/>
    <dgm:cxn modelId="{FEB68156-E28B-4AAF-8785-561F795266D0}" srcId="{D12237F9-059E-42CA-9D98-E74F082D3546}" destId="{D5A8B627-1AE7-40E6-8078-92B2F405EBA9}" srcOrd="1" destOrd="0" parTransId="{012917EF-A24A-4D4D-B415-37760263D9C3}" sibTransId="{7A69BCD5-0335-4C0D-94B9-6EB749157CF3}"/>
    <dgm:cxn modelId="{A1962958-E223-4488-BA75-EAC6B379AA8D}" srcId="{66930B91-740B-44B3-A270-63423C0813F3}" destId="{83EAF264-A4E9-4661-B5FC-04C5AED8AB4D}" srcOrd="3" destOrd="0" parTransId="{78CE034F-D33D-400C-88F6-1571809504D8}" sibTransId="{E6063059-B50C-4A1A-9F9F-BDAAA65AA2B0}"/>
    <dgm:cxn modelId="{2D23D158-66A0-4D4E-B8D4-71142DF0C022}" type="presOf" srcId="{4C09A47F-1486-4858-ADEC-86D2008D559F}" destId="{91DD7C55-2452-4040-862D-D682542E252D}" srcOrd="0" destOrd="0" presId="urn:microsoft.com/office/officeart/2005/8/layout/target2"/>
    <dgm:cxn modelId="{7D8C447A-A13D-4194-A406-FC0BE4A3FFEA}" srcId="{D12237F9-059E-42CA-9D98-E74F082D3546}" destId="{66930B91-740B-44B3-A270-63423C0813F3}" srcOrd="2" destOrd="0" parTransId="{12356A1B-4E9C-46FB-B7B7-CEF745F8F9E6}" sibTransId="{F13C07EA-2D22-4BFA-B1D1-2D660C0874E4}"/>
    <dgm:cxn modelId="{07073BA8-DBC5-4370-81EE-A83C6CB5F0BC}" srcId="{D12237F9-059E-42CA-9D98-E74F082D3546}" destId="{51BE207E-8453-4157-990C-7442690A795E}" srcOrd="0" destOrd="0" parTransId="{8E72AC3D-6393-4A9F-A241-6FF361482194}" sibTransId="{7F9D3568-68C9-400F-A040-839B2BCD52DE}"/>
    <dgm:cxn modelId="{E50DCBAA-7C2D-4AA5-BF70-FC218900B36C}" type="presOf" srcId="{D5A8B627-1AE7-40E6-8078-92B2F405EBA9}" destId="{5B92584E-FCA1-40CD-948C-1774B70D7075}" srcOrd="0" destOrd="0" presId="urn:microsoft.com/office/officeart/2005/8/layout/target2"/>
    <dgm:cxn modelId="{D49641C2-560D-487F-ACEE-880FF2964FF8}" type="presOf" srcId="{044ABC34-0002-42A6-BBD7-6CF40CC0A735}" destId="{EF865C2D-E804-4EE7-A022-94AF8B549380}" srcOrd="0" destOrd="0" presId="urn:microsoft.com/office/officeart/2005/8/layout/target2"/>
    <dgm:cxn modelId="{21C702CA-0226-4340-8245-89909FFAE69E}" srcId="{66930B91-740B-44B3-A270-63423C0813F3}" destId="{4C09A47F-1486-4858-ADEC-86D2008D559F}" srcOrd="4" destOrd="0" parTransId="{795FFB69-1118-4F56-90EC-8477293E290E}" sibTransId="{21A15DAE-E22C-448B-9F66-0563465CE59D}"/>
    <dgm:cxn modelId="{0EA681D4-0239-4453-8E48-FB7F085179D2}" type="presOf" srcId="{0D3C6695-167F-45CA-94D2-040DC23AC156}" destId="{4196FF85-227B-42AC-AE3F-5EA54F11117F}" srcOrd="0" destOrd="0" presId="urn:microsoft.com/office/officeart/2005/8/layout/target2"/>
    <dgm:cxn modelId="{9F6CA8D4-4184-4381-BB91-5C9C48E08EBF}" srcId="{66930B91-740B-44B3-A270-63423C0813F3}" destId="{0D3C6695-167F-45CA-94D2-040DC23AC156}" srcOrd="0" destOrd="0" parTransId="{0EC2355B-B816-4F8D-B529-68831F5F2FFB}" sibTransId="{28153197-A814-4EC1-AFF0-81681F974EFC}"/>
    <dgm:cxn modelId="{B3B7E7DC-9393-441E-B049-A3337554E959}" type="presOf" srcId="{66930B91-740B-44B3-A270-63423C0813F3}" destId="{88C6BDBD-97A0-4DEA-A82A-E690CA9FD36A}" srcOrd="0" destOrd="0" presId="urn:microsoft.com/office/officeart/2005/8/layout/target2"/>
    <dgm:cxn modelId="{7C88CCE8-5366-460B-8B15-4C1DE2B554D2}" type="presOf" srcId="{17639637-8E64-4F3C-8D0A-6C93CBF2320B}" destId="{728A8D1C-B6AA-4B03-9176-7EC0638DE774}" srcOrd="0" destOrd="0" presId="urn:microsoft.com/office/officeart/2005/8/layout/target2"/>
    <dgm:cxn modelId="{7392CBBA-FE6D-4FB6-B990-78BD58DE4D4E}" type="presParOf" srcId="{72B3A34D-042F-4FBF-96D3-A799280289AE}" destId="{E256FE1A-44A0-4008-891B-587F9CD3B4A3}" srcOrd="0" destOrd="0" presId="urn:microsoft.com/office/officeart/2005/8/layout/target2"/>
    <dgm:cxn modelId="{82A625E4-4606-4BF6-A75E-55B849DA1A85}" type="presParOf" srcId="{E256FE1A-44A0-4008-891B-587F9CD3B4A3}" destId="{1B7B694A-8FF6-453C-9FD2-6130B1C4B62D}" srcOrd="0" destOrd="0" presId="urn:microsoft.com/office/officeart/2005/8/layout/target2"/>
    <dgm:cxn modelId="{E138317B-7A38-4A21-BAF2-F87CD6636372}" type="presParOf" srcId="{E256FE1A-44A0-4008-891B-587F9CD3B4A3}" destId="{8972BD36-70EE-4335-8149-80842C8EA83B}" srcOrd="1" destOrd="0" presId="urn:microsoft.com/office/officeart/2005/8/layout/target2"/>
    <dgm:cxn modelId="{E954716D-4043-4679-AD12-1649EA2A0245}" type="presParOf" srcId="{72B3A34D-042F-4FBF-96D3-A799280289AE}" destId="{51B9C920-B917-4386-AAA5-D8AE6E1BB9CD}" srcOrd="1" destOrd="0" presId="urn:microsoft.com/office/officeart/2005/8/layout/target2"/>
    <dgm:cxn modelId="{F723D95F-5A81-4114-B331-5C39561C00A6}" type="presParOf" srcId="{51B9C920-B917-4386-AAA5-D8AE6E1BB9CD}" destId="{5B92584E-FCA1-40CD-948C-1774B70D7075}" srcOrd="0" destOrd="0" presId="urn:microsoft.com/office/officeart/2005/8/layout/target2"/>
    <dgm:cxn modelId="{54F81EF9-4209-40C2-9780-3D972D71F647}" type="presParOf" srcId="{51B9C920-B917-4386-AAA5-D8AE6E1BB9CD}" destId="{A5307606-2FAA-4751-B172-F61680880ED7}" srcOrd="1" destOrd="0" presId="urn:microsoft.com/office/officeart/2005/8/layout/target2"/>
    <dgm:cxn modelId="{95108FD0-D12D-427A-ACDD-2E1DF4F2B910}" type="presParOf" srcId="{72B3A34D-042F-4FBF-96D3-A799280289AE}" destId="{095BD57A-331A-4364-A671-B0F54C90838A}" srcOrd="2" destOrd="0" presId="urn:microsoft.com/office/officeart/2005/8/layout/target2"/>
    <dgm:cxn modelId="{25055115-257B-4F45-8ED7-BDF77A0E9995}" type="presParOf" srcId="{095BD57A-331A-4364-A671-B0F54C90838A}" destId="{88C6BDBD-97A0-4DEA-A82A-E690CA9FD36A}" srcOrd="0" destOrd="0" presId="urn:microsoft.com/office/officeart/2005/8/layout/target2"/>
    <dgm:cxn modelId="{2F28816E-2635-4971-8157-0ED3FA778BDC}" type="presParOf" srcId="{095BD57A-331A-4364-A671-B0F54C90838A}" destId="{C80319F0-A348-40C8-8519-B3B80A39ACC1}" srcOrd="1" destOrd="0" presId="urn:microsoft.com/office/officeart/2005/8/layout/target2"/>
    <dgm:cxn modelId="{928979F0-A101-4CC2-93CB-A1DDFBE45968}" type="presParOf" srcId="{C80319F0-A348-40C8-8519-B3B80A39ACC1}" destId="{4196FF85-227B-42AC-AE3F-5EA54F11117F}" srcOrd="0" destOrd="0" presId="urn:microsoft.com/office/officeart/2005/8/layout/target2"/>
    <dgm:cxn modelId="{56C52DC0-85C5-4064-A410-0D3AD596CF10}" type="presParOf" srcId="{C80319F0-A348-40C8-8519-B3B80A39ACC1}" destId="{96484D8E-AB47-4DF6-8F82-C66660D7D50E}" srcOrd="1" destOrd="0" presId="urn:microsoft.com/office/officeart/2005/8/layout/target2"/>
    <dgm:cxn modelId="{8204D05A-636E-4B88-A5DB-C9E32C36B430}" type="presParOf" srcId="{C80319F0-A348-40C8-8519-B3B80A39ACC1}" destId="{EF865C2D-E804-4EE7-A022-94AF8B549380}" srcOrd="2" destOrd="0" presId="urn:microsoft.com/office/officeart/2005/8/layout/target2"/>
    <dgm:cxn modelId="{95F70496-A56C-4801-A47B-81EA3566631B}" type="presParOf" srcId="{C80319F0-A348-40C8-8519-B3B80A39ACC1}" destId="{F12C855A-5B7E-4A50-85B0-B618EDB84D59}" srcOrd="3" destOrd="0" presId="urn:microsoft.com/office/officeart/2005/8/layout/target2"/>
    <dgm:cxn modelId="{3FC029BA-6823-4BC1-9C80-AE9439380EA2}" type="presParOf" srcId="{C80319F0-A348-40C8-8519-B3B80A39ACC1}" destId="{728A8D1C-B6AA-4B03-9176-7EC0638DE774}" srcOrd="4" destOrd="0" presId="urn:microsoft.com/office/officeart/2005/8/layout/target2"/>
    <dgm:cxn modelId="{36B58EDE-F106-4D24-9776-C38E3B5D6700}" type="presParOf" srcId="{C80319F0-A348-40C8-8519-B3B80A39ACC1}" destId="{B0D56E0A-E8CF-4CE2-9692-1B0D79543117}" srcOrd="5" destOrd="0" presId="urn:microsoft.com/office/officeart/2005/8/layout/target2"/>
    <dgm:cxn modelId="{2911486B-7AFD-4C94-B40D-3E2EAE29809F}" type="presParOf" srcId="{C80319F0-A348-40C8-8519-B3B80A39ACC1}" destId="{0C546014-3D6C-441E-93B4-8D3531503A79}" srcOrd="6" destOrd="0" presId="urn:microsoft.com/office/officeart/2005/8/layout/target2"/>
    <dgm:cxn modelId="{6072CF2E-92C8-4822-B106-2357EF0F7161}" type="presParOf" srcId="{C80319F0-A348-40C8-8519-B3B80A39ACC1}" destId="{BABB2296-AA0B-483D-86F5-E9D29C3BE2E9}" srcOrd="7" destOrd="0" presId="urn:microsoft.com/office/officeart/2005/8/layout/target2"/>
    <dgm:cxn modelId="{D11CE899-4F40-4BDB-B872-CD422270514C}" type="presParOf" srcId="{C80319F0-A348-40C8-8519-B3B80A39ACC1}" destId="{91DD7C55-2452-4040-862D-D682542E252D}"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8CB08C-FBA1-4263-8D33-5FEB256933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3FB69927-E03E-413A-AA4F-A00F6C00CECF}">
      <dgm:prSet/>
      <dgm:spPr/>
      <dgm:t>
        <a:bodyPr/>
        <a:lstStyle/>
        <a:p>
          <a:r>
            <a:rPr lang="fi-FI" b="1"/>
            <a:t>Pelkkä sisäpiiritiedon hallussapito ei ole osoitus siitä, että henkilö on käyttänyt kyseistä tietoa ja siten tehnyt sisäpiirikauppoja, jos </a:t>
          </a:r>
          <a:endParaRPr lang="fi-FI"/>
        </a:p>
      </dgm:t>
    </dgm:pt>
    <dgm:pt modelId="{D1867433-0B5D-49D1-81D8-205DEF1B4138}" type="parTrans" cxnId="{4F313535-7EB0-4379-90FA-01200F2CE7D6}">
      <dgm:prSet/>
      <dgm:spPr/>
      <dgm:t>
        <a:bodyPr/>
        <a:lstStyle/>
        <a:p>
          <a:endParaRPr lang="fi-FI"/>
        </a:p>
      </dgm:t>
    </dgm:pt>
    <dgm:pt modelId="{9428CE2C-14AA-41F8-9ED7-9C70A013A245}" type="sibTrans" cxnId="{4F313535-7EB0-4379-90FA-01200F2CE7D6}">
      <dgm:prSet/>
      <dgm:spPr/>
      <dgm:t>
        <a:bodyPr/>
        <a:lstStyle/>
        <a:p>
          <a:endParaRPr lang="fi-FI"/>
        </a:p>
      </dgm:t>
    </dgm:pt>
    <dgm:pt modelId="{E9F603AA-CD62-4678-99F8-61B56841ED36}">
      <dgm:prSet/>
      <dgm:spPr/>
      <dgm:t>
        <a:bodyPr/>
        <a:lstStyle/>
        <a:p>
          <a:r>
            <a:rPr lang="fi-FI" dirty="0"/>
            <a:t>(yhtiön ollessa kyseessä) sillä on riittävät ja tehokkaat </a:t>
          </a:r>
          <a:r>
            <a:rPr lang="fi-FI" dirty="0">
              <a:solidFill>
                <a:srgbClr val="FF0000"/>
              </a:solidFill>
            </a:rPr>
            <a:t>sisäiset järjestelyt </a:t>
          </a:r>
          <a:r>
            <a:rPr lang="fi-FI" dirty="0"/>
            <a:t>sen varmistamiseksi, ettei sen edustajana kauppoja tehneellä tai niihin vaikuttaneella ole ollut hallussaan sisäpiiritietoa; ja</a:t>
          </a:r>
        </a:p>
      </dgm:t>
    </dgm:pt>
    <dgm:pt modelId="{A18491BF-2E20-4C75-AE05-1A5F19416DB4}" type="parTrans" cxnId="{31F0F8B1-0DB8-4C7A-8647-C735668F46F8}">
      <dgm:prSet/>
      <dgm:spPr/>
      <dgm:t>
        <a:bodyPr/>
        <a:lstStyle/>
        <a:p>
          <a:endParaRPr lang="fi-FI"/>
        </a:p>
      </dgm:t>
    </dgm:pt>
    <dgm:pt modelId="{C67EE406-F5FD-4519-B9DC-DD3EF7E3520E}" type="sibTrans" cxnId="{31F0F8B1-0DB8-4C7A-8647-C735668F46F8}">
      <dgm:prSet/>
      <dgm:spPr/>
      <dgm:t>
        <a:bodyPr/>
        <a:lstStyle/>
        <a:p>
          <a:endParaRPr lang="fi-FI"/>
        </a:p>
      </dgm:t>
    </dgm:pt>
    <dgm:pt modelId="{193B98A1-00ED-4943-BA8D-7E8A00E0DC5D}">
      <dgm:prSet/>
      <dgm:spPr/>
      <dgm:t>
        <a:bodyPr/>
        <a:lstStyle/>
        <a:p>
          <a:r>
            <a:rPr lang="fi-FI" dirty="0"/>
            <a:t>yhtiö </a:t>
          </a:r>
          <a:r>
            <a:rPr lang="fi-FI" dirty="0">
              <a:solidFill>
                <a:srgbClr val="FF0000"/>
              </a:solidFill>
            </a:rPr>
            <a:t>ei ole kehottanut, suositellut, houkutellut tai muuten vaikuttanut sen puolesta toimineeseen </a:t>
          </a:r>
          <a:r>
            <a:rPr lang="fi-FI" dirty="0"/>
            <a:t>ostamaan tai luovuttamaan rahoitusvälinettä, johon tiedot liittyvät. </a:t>
          </a:r>
        </a:p>
      </dgm:t>
    </dgm:pt>
    <dgm:pt modelId="{AFA73000-27D0-4152-8581-F03B6CDD3AF7}" type="parTrans" cxnId="{597243DD-6A67-4253-AF05-6A85422BD91E}">
      <dgm:prSet/>
      <dgm:spPr/>
      <dgm:t>
        <a:bodyPr/>
        <a:lstStyle/>
        <a:p>
          <a:endParaRPr lang="fi-FI"/>
        </a:p>
      </dgm:t>
    </dgm:pt>
    <dgm:pt modelId="{F860F49C-AC4D-4A6B-8742-C30D8B3D189D}" type="sibTrans" cxnId="{597243DD-6A67-4253-AF05-6A85422BD91E}">
      <dgm:prSet/>
      <dgm:spPr/>
      <dgm:t>
        <a:bodyPr/>
        <a:lstStyle/>
        <a:p>
          <a:endParaRPr lang="fi-FI"/>
        </a:p>
      </dgm:t>
    </dgm:pt>
    <dgm:pt modelId="{73BE6343-EF8F-4789-9840-72E076BCFF65}">
      <dgm:prSet/>
      <dgm:spPr/>
      <dgm:t>
        <a:bodyPr/>
        <a:lstStyle/>
        <a:p>
          <a:r>
            <a:rPr lang="fi-FI" dirty="0"/>
            <a:t>henkilö toimii </a:t>
          </a:r>
          <a:r>
            <a:rPr lang="fi-FI" dirty="0">
              <a:solidFill>
                <a:srgbClr val="FF0000"/>
              </a:solidFill>
            </a:rPr>
            <a:t>markkinatakaajana tai luvan saaneena vastapuolena </a:t>
          </a:r>
          <a:r>
            <a:rPr lang="fi-FI" dirty="0"/>
            <a:t>kaupankäynnissä kyseisillä rahoitusvälineillä </a:t>
          </a:r>
        </a:p>
      </dgm:t>
    </dgm:pt>
    <dgm:pt modelId="{FC0CE254-7DDD-4054-9C8D-7B84B7D2F63B}" type="parTrans" cxnId="{24891162-00B5-4E88-AB07-9D619C476853}">
      <dgm:prSet/>
      <dgm:spPr/>
      <dgm:t>
        <a:bodyPr/>
        <a:lstStyle/>
        <a:p>
          <a:endParaRPr lang="fi-FI"/>
        </a:p>
      </dgm:t>
    </dgm:pt>
    <dgm:pt modelId="{E5307481-76FB-4E98-8F53-895C9A577C2D}" type="sibTrans" cxnId="{24891162-00B5-4E88-AB07-9D619C476853}">
      <dgm:prSet/>
      <dgm:spPr/>
      <dgm:t>
        <a:bodyPr/>
        <a:lstStyle/>
        <a:p>
          <a:endParaRPr lang="fi-FI"/>
        </a:p>
      </dgm:t>
    </dgm:pt>
    <dgm:pt modelId="{9AF901B1-4F66-4E13-8F7E-50C0D9E314BD}">
      <dgm:prSet/>
      <dgm:spPr/>
      <dgm:t>
        <a:bodyPr/>
        <a:lstStyle/>
        <a:p>
          <a:r>
            <a:rPr lang="fi-FI" dirty="0"/>
            <a:t>sijoituspalveluyritys suorittaa </a:t>
          </a:r>
          <a:r>
            <a:rPr lang="fi-FI" dirty="0">
              <a:solidFill>
                <a:srgbClr val="FF0000"/>
              </a:solidFill>
            </a:rPr>
            <a:t>asiakkaan toimeksiannon </a:t>
          </a:r>
          <a:r>
            <a:rPr lang="fi-FI" dirty="0"/>
            <a:t>lainmukaisesti osana ammattia tai tavanomaisia tehtäviä </a:t>
          </a:r>
        </a:p>
      </dgm:t>
    </dgm:pt>
    <dgm:pt modelId="{A18B2FFB-7554-4F30-9B58-FD032C10698A}" type="parTrans" cxnId="{3C68E7B2-231E-4056-AF2A-5F8F95E8D1FE}">
      <dgm:prSet/>
      <dgm:spPr/>
      <dgm:t>
        <a:bodyPr/>
        <a:lstStyle/>
        <a:p>
          <a:endParaRPr lang="fi-FI"/>
        </a:p>
      </dgm:t>
    </dgm:pt>
    <dgm:pt modelId="{8E68D544-B74C-4EDB-A1DB-306D2CCE4907}" type="sibTrans" cxnId="{3C68E7B2-231E-4056-AF2A-5F8F95E8D1FE}">
      <dgm:prSet/>
      <dgm:spPr/>
      <dgm:t>
        <a:bodyPr/>
        <a:lstStyle/>
        <a:p>
          <a:endParaRPr lang="fi-FI"/>
        </a:p>
      </dgm:t>
    </dgm:pt>
    <dgm:pt modelId="{BA838B39-85CE-4005-9457-75D677B8244A}">
      <dgm:prSet/>
      <dgm:spPr/>
      <dgm:t>
        <a:bodyPr/>
        <a:lstStyle/>
        <a:p>
          <a:r>
            <a:rPr lang="fi-FI" dirty="0"/>
            <a:t>kyseinen liiketoimi toteutetaan </a:t>
          </a:r>
          <a:r>
            <a:rPr lang="fi-FI" dirty="0">
              <a:solidFill>
                <a:srgbClr val="FF0000"/>
              </a:solidFill>
            </a:rPr>
            <a:t>erääntyneen velvoitteen täyttämiseksi </a:t>
          </a:r>
          <a:r>
            <a:rPr lang="fi-FI" dirty="0"/>
            <a:t>vilpittömässä mielessä eikä sisäpiirikauppoja koskevan kiellon kiertämiseksi, ja </a:t>
          </a:r>
        </a:p>
      </dgm:t>
    </dgm:pt>
    <dgm:pt modelId="{A237C60F-F107-4315-A5F0-847173C6D3C0}" type="parTrans" cxnId="{C24E59F6-73E6-4509-A466-7E65F1CCAC85}">
      <dgm:prSet/>
      <dgm:spPr/>
      <dgm:t>
        <a:bodyPr/>
        <a:lstStyle/>
        <a:p>
          <a:endParaRPr lang="fi-FI"/>
        </a:p>
      </dgm:t>
    </dgm:pt>
    <dgm:pt modelId="{48D8CD3B-3197-49B9-BC09-1E84B69E93A0}" type="sibTrans" cxnId="{C24E59F6-73E6-4509-A466-7E65F1CCAC85}">
      <dgm:prSet/>
      <dgm:spPr/>
      <dgm:t>
        <a:bodyPr/>
        <a:lstStyle/>
        <a:p>
          <a:endParaRPr lang="fi-FI"/>
        </a:p>
      </dgm:t>
    </dgm:pt>
    <dgm:pt modelId="{E66F7A08-6D27-4D76-A2D7-137A70213FCB}">
      <dgm:prSet/>
      <dgm:spPr/>
      <dgm:t>
        <a:bodyPr/>
        <a:lstStyle/>
        <a:p>
          <a:r>
            <a:rPr lang="fi-FI" i="1" dirty="0"/>
            <a:t>a) kyseinen velvoite johtuu toimeksiannosta tai sopimuksesta, joka tehtiin </a:t>
          </a:r>
          <a:r>
            <a:rPr lang="fi-FI" i="1" dirty="0">
              <a:solidFill>
                <a:srgbClr val="FF0000"/>
              </a:solidFill>
            </a:rPr>
            <a:t>ennen kuin </a:t>
          </a:r>
          <a:r>
            <a:rPr lang="fi-FI" i="1" dirty="0"/>
            <a:t>kyseisellä henkilöllä oli hallussaan sisäpiiritietoa; tai</a:t>
          </a:r>
          <a:endParaRPr lang="fi-FI" dirty="0"/>
        </a:p>
      </dgm:t>
    </dgm:pt>
    <dgm:pt modelId="{D7E419F6-F18D-48B3-8991-E952D139B455}" type="parTrans" cxnId="{33836349-0166-405F-A626-852A35812689}">
      <dgm:prSet/>
      <dgm:spPr/>
      <dgm:t>
        <a:bodyPr/>
        <a:lstStyle/>
        <a:p>
          <a:endParaRPr lang="fi-FI"/>
        </a:p>
      </dgm:t>
    </dgm:pt>
    <dgm:pt modelId="{CD01222F-8262-4E30-B588-B069F2D0A5F0}" type="sibTrans" cxnId="{33836349-0166-405F-A626-852A35812689}">
      <dgm:prSet/>
      <dgm:spPr/>
      <dgm:t>
        <a:bodyPr/>
        <a:lstStyle/>
        <a:p>
          <a:endParaRPr lang="fi-FI"/>
        </a:p>
      </dgm:t>
    </dgm:pt>
    <dgm:pt modelId="{B9C659DD-F48E-48E5-A83F-747BECAAE9C8}">
      <dgm:prSet/>
      <dgm:spPr/>
      <dgm:t>
        <a:bodyPr/>
        <a:lstStyle/>
        <a:p>
          <a:r>
            <a:rPr lang="fi-FI" i="1" dirty="0"/>
            <a:t>b) kyseinen liiketoimi toteutetaan sellaisen oikeudellisen velvoitteen tai sääntelyvelvoitteen täyttämiseksi, joka syntyi </a:t>
          </a:r>
          <a:r>
            <a:rPr lang="fi-FI" i="1" dirty="0">
              <a:solidFill>
                <a:srgbClr val="FF0000"/>
              </a:solidFill>
            </a:rPr>
            <a:t>ennen kuin </a:t>
          </a:r>
          <a:r>
            <a:rPr lang="fi-FI" i="1" dirty="0"/>
            <a:t>kyseisellä henkilöllä oli hallussaan sisäpiiritietoa. </a:t>
          </a:r>
          <a:endParaRPr lang="fi-FI" dirty="0"/>
        </a:p>
      </dgm:t>
    </dgm:pt>
    <dgm:pt modelId="{B2C46BC5-E9EA-4BB0-A462-E4E22B7CF0FA}" type="parTrans" cxnId="{A167C2F5-205C-49C0-9C80-BBCD2D438663}">
      <dgm:prSet/>
      <dgm:spPr/>
      <dgm:t>
        <a:bodyPr/>
        <a:lstStyle/>
        <a:p>
          <a:endParaRPr lang="fi-FI"/>
        </a:p>
      </dgm:t>
    </dgm:pt>
    <dgm:pt modelId="{F05525CE-D9C3-4DE0-B70F-048AADCCAA54}" type="sibTrans" cxnId="{A167C2F5-205C-49C0-9C80-BBCD2D438663}">
      <dgm:prSet/>
      <dgm:spPr/>
      <dgm:t>
        <a:bodyPr/>
        <a:lstStyle/>
        <a:p>
          <a:endParaRPr lang="fi-FI"/>
        </a:p>
      </dgm:t>
    </dgm:pt>
    <dgm:pt modelId="{6740FC5B-9ED0-4CB7-8D21-19CF5CA9B565}">
      <dgm:prSet/>
      <dgm:spPr/>
      <dgm:t>
        <a:bodyPr/>
        <a:lstStyle/>
        <a:p>
          <a:r>
            <a:rPr lang="fi-FI" dirty="0"/>
            <a:t>kyseinen henkilö on saanut sisäpiiritiedon julkisen </a:t>
          </a:r>
          <a:r>
            <a:rPr lang="fi-FI" dirty="0">
              <a:solidFill>
                <a:srgbClr val="FF0000"/>
              </a:solidFill>
            </a:rPr>
            <a:t>ostotarjouksen</a:t>
          </a:r>
          <a:r>
            <a:rPr lang="fi-FI" dirty="0"/>
            <a:t> tai </a:t>
          </a:r>
          <a:r>
            <a:rPr lang="fi-FI" dirty="0">
              <a:solidFill>
                <a:srgbClr val="FF0000"/>
              </a:solidFill>
            </a:rPr>
            <a:t>sulautumisen</a:t>
          </a:r>
          <a:r>
            <a:rPr lang="fi-FI" dirty="0"/>
            <a:t> yhteydessä ja käyttää kyseistä sisäpiiritietoa ainoastaan kyseisen sulautumisen tai julkisen ostotarjouksen toteuttamiseen, edellyttäen että sillä hetkellä, kun kyseisen yhtiön osakkeenomistajat hyväksyvät sulautumisen tai ostotarjouksen, mahdollinen lisäpiiritieto on julkistettu tai se on muuten lakannut olemasta sisäpiiritietoa. </a:t>
          </a:r>
        </a:p>
      </dgm:t>
    </dgm:pt>
    <dgm:pt modelId="{8A7558B0-6278-465A-9564-ABE22485F51D}" type="parTrans" cxnId="{55738954-7EC8-4A4F-B555-19C2280D16D5}">
      <dgm:prSet/>
      <dgm:spPr/>
      <dgm:t>
        <a:bodyPr/>
        <a:lstStyle/>
        <a:p>
          <a:endParaRPr lang="fi-FI"/>
        </a:p>
      </dgm:t>
    </dgm:pt>
    <dgm:pt modelId="{3B38889D-1233-44D7-9C47-12A05ACBF23A}" type="sibTrans" cxnId="{55738954-7EC8-4A4F-B555-19C2280D16D5}">
      <dgm:prSet/>
      <dgm:spPr/>
      <dgm:t>
        <a:bodyPr/>
        <a:lstStyle/>
        <a:p>
          <a:endParaRPr lang="fi-FI"/>
        </a:p>
      </dgm:t>
    </dgm:pt>
    <dgm:pt modelId="{E179A9BC-1D36-4FD0-9158-A1AE5CFA443E}" type="pres">
      <dgm:prSet presAssocID="{D18CB08C-FBA1-4263-8D33-5FEB2569339F}" presName="vert0" presStyleCnt="0">
        <dgm:presLayoutVars>
          <dgm:dir/>
          <dgm:animOne val="branch"/>
          <dgm:animLvl val="lvl"/>
        </dgm:presLayoutVars>
      </dgm:prSet>
      <dgm:spPr/>
    </dgm:pt>
    <dgm:pt modelId="{7A40E4F0-C923-4B12-81E9-1B7B3586AD4D}" type="pres">
      <dgm:prSet presAssocID="{3FB69927-E03E-413A-AA4F-A00F6C00CECF}" presName="thickLine" presStyleLbl="alignNode1" presStyleIdx="0" presStyleCnt="1"/>
      <dgm:spPr/>
    </dgm:pt>
    <dgm:pt modelId="{A9859222-100B-4D3D-8071-DFFA87DF9B26}" type="pres">
      <dgm:prSet presAssocID="{3FB69927-E03E-413A-AA4F-A00F6C00CECF}" presName="horz1" presStyleCnt="0"/>
      <dgm:spPr/>
    </dgm:pt>
    <dgm:pt modelId="{05D2FE99-4C6F-4429-838E-9B173E6612FB}" type="pres">
      <dgm:prSet presAssocID="{3FB69927-E03E-413A-AA4F-A00F6C00CECF}" presName="tx1" presStyleLbl="revTx" presStyleIdx="0" presStyleCnt="9"/>
      <dgm:spPr/>
    </dgm:pt>
    <dgm:pt modelId="{8B15B68B-A052-4D0E-9E00-7A3272A3989C}" type="pres">
      <dgm:prSet presAssocID="{3FB69927-E03E-413A-AA4F-A00F6C00CECF}" presName="vert1" presStyleCnt="0"/>
      <dgm:spPr/>
    </dgm:pt>
    <dgm:pt modelId="{0053FAF9-6BEA-4D2E-B44F-F71D06757C53}" type="pres">
      <dgm:prSet presAssocID="{E9F603AA-CD62-4678-99F8-61B56841ED36}" presName="vertSpace2a" presStyleCnt="0"/>
      <dgm:spPr/>
    </dgm:pt>
    <dgm:pt modelId="{B77C03E9-1D3B-4DF6-98C9-30734F7E4F2C}" type="pres">
      <dgm:prSet presAssocID="{E9F603AA-CD62-4678-99F8-61B56841ED36}" presName="horz2" presStyleCnt="0"/>
      <dgm:spPr/>
    </dgm:pt>
    <dgm:pt modelId="{62753EF0-58FA-46E6-9F1B-2A90BB0C9E04}" type="pres">
      <dgm:prSet presAssocID="{E9F603AA-CD62-4678-99F8-61B56841ED36}" presName="horzSpace2" presStyleCnt="0"/>
      <dgm:spPr/>
    </dgm:pt>
    <dgm:pt modelId="{08DB5F46-10AE-4E80-BFCE-295DB9724B49}" type="pres">
      <dgm:prSet presAssocID="{E9F603AA-CD62-4678-99F8-61B56841ED36}" presName="tx2" presStyleLbl="revTx" presStyleIdx="1" presStyleCnt="9"/>
      <dgm:spPr/>
    </dgm:pt>
    <dgm:pt modelId="{E1C5F768-30B4-40C6-B810-01F108A78714}" type="pres">
      <dgm:prSet presAssocID="{E9F603AA-CD62-4678-99F8-61B56841ED36}" presName="vert2" presStyleCnt="0"/>
      <dgm:spPr/>
    </dgm:pt>
    <dgm:pt modelId="{EC465E87-7356-41C3-AC35-DEEBABF4CE0B}" type="pres">
      <dgm:prSet presAssocID="{E9F603AA-CD62-4678-99F8-61B56841ED36}" presName="thinLine2b" presStyleLbl="callout" presStyleIdx="0" presStyleCnt="7"/>
      <dgm:spPr/>
    </dgm:pt>
    <dgm:pt modelId="{814DE3E3-FFC7-44B7-9204-32BC4F708690}" type="pres">
      <dgm:prSet presAssocID="{E9F603AA-CD62-4678-99F8-61B56841ED36}" presName="vertSpace2b" presStyleCnt="0"/>
      <dgm:spPr/>
    </dgm:pt>
    <dgm:pt modelId="{FD24FD69-9276-4AF9-99F0-980D9E3C0AEA}" type="pres">
      <dgm:prSet presAssocID="{193B98A1-00ED-4943-BA8D-7E8A00E0DC5D}" presName="horz2" presStyleCnt="0"/>
      <dgm:spPr/>
    </dgm:pt>
    <dgm:pt modelId="{F4DE23FD-C0C5-4592-8707-3873F30A53A5}" type="pres">
      <dgm:prSet presAssocID="{193B98A1-00ED-4943-BA8D-7E8A00E0DC5D}" presName="horzSpace2" presStyleCnt="0"/>
      <dgm:spPr/>
    </dgm:pt>
    <dgm:pt modelId="{8E3281F9-8A95-49ED-84E9-A4F76E76BD8D}" type="pres">
      <dgm:prSet presAssocID="{193B98A1-00ED-4943-BA8D-7E8A00E0DC5D}" presName="tx2" presStyleLbl="revTx" presStyleIdx="2" presStyleCnt="9"/>
      <dgm:spPr/>
    </dgm:pt>
    <dgm:pt modelId="{65F7E2D3-5B4F-4F33-BA85-7F4648CF0659}" type="pres">
      <dgm:prSet presAssocID="{193B98A1-00ED-4943-BA8D-7E8A00E0DC5D}" presName="vert2" presStyleCnt="0"/>
      <dgm:spPr/>
    </dgm:pt>
    <dgm:pt modelId="{B6088896-FD3A-4292-8C68-07748AAEF597}" type="pres">
      <dgm:prSet presAssocID="{193B98A1-00ED-4943-BA8D-7E8A00E0DC5D}" presName="thinLine2b" presStyleLbl="callout" presStyleIdx="1" presStyleCnt="7"/>
      <dgm:spPr/>
    </dgm:pt>
    <dgm:pt modelId="{E6BA9A51-23DC-41D0-9D18-D9D8932F7492}" type="pres">
      <dgm:prSet presAssocID="{193B98A1-00ED-4943-BA8D-7E8A00E0DC5D}" presName="vertSpace2b" presStyleCnt="0"/>
      <dgm:spPr/>
    </dgm:pt>
    <dgm:pt modelId="{FD4EBE03-FED3-4E77-8B7B-E2101F4B43D2}" type="pres">
      <dgm:prSet presAssocID="{73BE6343-EF8F-4789-9840-72E076BCFF65}" presName="horz2" presStyleCnt="0"/>
      <dgm:spPr/>
    </dgm:pt>
    <dgm:pt modelId="{B97C5651-526C-4E3C-8E7E-64546F8F478C}" type="pres">
      <dgm:prSet presAssocID="{73BE6343-EF8F-4789-9840-72E076BCFF65}" presName="horzSpace2" presStyleCnt="0"/>
      <dgm:spPr/>
    </dgm:pt>
    <dgm:pt modelId="{6C9F9819-FD24-41DE-BFE2-FDD9DF8F9E1A}" type="pres">
      <dgm:prSet presAssocID="{73BE6343-EF8F-4789-9840-72E076BCFF65}" presName="tx2" presStyleLbl="revTx" presStyleIdx="3" presStyleCnt="9"/>
      <dgm:spPr/>
    </dgm:pt>
    <dgm:pt modelId="{7C872B5F-ECB5-4405-ACD8-7F78020B09C6}" type="pres">
      <dgm:prSet presAssocID="{73BE6343-EF8F-4789-9840-72E076BCFF65}" presName="vert2" presStyleCnt="0"/>
      <dgm:spPr/>
    </dgm:pt>
    <dgm:pt modelId="{304C6C35-FB02-41F5-90ED-F568D6C741F0}" type="pres">
      <dgm:prSet presAssocID="{73BE6343-EF8F-4789-9840-72E076BCFF65}" presName="thinLine2b" presStyleLbl="callout" presStyleIdx="2" presStyleCnt="7"/>
      <dgm:spPr/>
    </dgm:pt>
    <dgm:pt modelId="{A6F771B9-415F-4FE7-B979-63F4E0C0277D}" type="pres">
      <dgm:prSet presAssocID="{73BE6343-EF8F-4789-9840-72E076BCFF65}" presName="vertSpace2b" presStyleCnt="0"/>
      <dgm:spPr/>
    </dgm:pt>
    <dgm:pt modelId="{5DCDE902-ABE1-44E7-984E-C1068800C222}" type="pres">
      <dgm:prSet presAssocID="{9AF901B1-4F66-4E13-8F7E-50C0D9E314BD}" presName="horz2" presStyleCnt="0"/>
      <dgm:spPr/>
    </dgm:pt>
    <dgm:pt modelId="{46DAF234-A628-4025-A8B2-E88D05C31E7A}" type="pres">
      <dgm:prSet presAssocID="{9AF901B1-4F66-4E13-8F7E-50C0D9E314BD}" presName="horzSpace2" presStyleCnt="0"/>
      <dgm:spPr/>
    </dgm:pt>
    <dgm:pt modelId="{9592358A-06AD-4726-B059-0119E7F21990}" type="pres">
      <dgm:prSet presAssocID="{9AF901B1-4F66-4E13-8F7E-50C0D9E314BD}" presName="tx2" presStyleLbl="revTx" presStyleIdx="4" presStyleCnt="9"/>
      <dgm:spPr/>
    </dgm:pt>
    <dgm:pt modelId="{57F2ECE2-6F08-4C6B-97A8-03CF18449B93}" type="pres">
      <dgm:prSet presAssocID="{9AF901B1-4F66-4E13-8F7E-50C0D9E314BD}" presName="vert2" presStyleCnt="0"/>
      <dgm:spPr/>
    </dgm:pt>
    <dgm:pt modelId="{45E14D00-937B-4F93-AE91-9896330014AA}" type="pres">
      <dgm:prSet presAssocID="{9AF901B1-4F66-4E13-8F7E-50C0D9E314BD}" presName="thinLine2b" presStyleLbl="callout" presStyleIdx="3" presStyleCnt="7"/>
      <dgm:spPr/>
    </dgm:pt>
    <dgm:pt modelId="{ACC912FB-B065-4AAD-A8FB-48A07E0F12F6}" type="pres">
      <dgm:prSet presAssocID="{9AF901B1-4F66-4E13-8F7E-50C0D9E314BD}" presName="vertSpace2b" presStyleCnt="0"/>
      <dgm:spPr/>
    </dgm:pt>
    <dgm:pt modelId="{1E9493A2-022F-4816-96D5-12296DB554E8}" type="pres">
      <dgm:prSet presAssocID="{BA838B39-85CE-4005-9457-75D677B8244A}" presName="horz2" presStyleCnt="0"/>
      <dgm:spPr/>
    </dgm:pt>
    <dgm:pt modelId="{2ED42222-51D4-4B3F-BBCE-47770436D5D7}" type="pres">
      <dgm:prSet presAssocID="{BA838B39-85CE-4005-9457-75D677B8244A}" presName="horzSpace2" presStyleCnt="0"/>
      <dgm:spPr/>
    </dgm:pt>
    <dgm:pt modelId="{6E1B57B4-058D-4EF2-9797-44C6B0AD0037}" type="pres">
      <dgm:prSet presAssocID="{BA838B39-85CE-4005-9457-75D677B8244A}" presName="tx2" presStyleLbl="revTx" presStyleIdx="5" presStyleCnt="9"/>
      <dgm:spPr/>
    </dgm:pt>
    <dgm:pt modelId="{95550B08-94FA-46BD-B8CE-E3BC1AD77B37}" type="pres">
      <dgm:prSet presAssocID="{BA838B39-85CE-4005-9457-75D677B8244A}" presName="vert2" presStyleCnt="0"/>
      <dgm:spPr/>
    </dgm:pt>
    <dgm:pt modelId="{E69133D9-4D45-41A9-B99B-BE60072E0A94}" type="pres">
      <dgm:prSet presAssocID="{E66F7A08-6D27-4D76-A2D7-137A70213FCB}" presName="horz3" presStyleCnt="0"/>
      <dgm:spPr/>
    </dgm:pt>
    <dgm:pt modelId="{2A3C1AC2-91E7-4104-A88A-0D3221FE4E76}" type="pres">
      <dgm:prSet presAssocID="{E66F7A08-6D27-4D76-A2D7-137A70213FCB}" presName="horzSpace3" presStyleCnt="0"/>
      <dgm:spPr/>
    </dgm:pt>
    <dgm:pt modelId="{083D4B09-3495-46D2-85DB-21A0DD5E3F55}" type="pres">
      <dgm:prSet presAssocID="{E66F7A08-6D27-4D76-A2D7-137A70213FCB}" presName="tx3" presStyleLbl="revTx" presStyleIdx="6" presStyleCnt="9"/>
      <dgm:spPr/>
    </dgm:pt>
    <dgm:pt modelId="{7618E26F-35F1-4210-9D68-516961600D04}" type="pres">
      <dgm:prSet presAssocID="{E66F7A08-6D27-4D76-A2D7-137A70213FCB}" presName="vert3" presStyleCnt="0"/>
      <dgm:spPr/>
    </dgm:pt>
    <dgm:pt modelId="{893676CC-D63F-454C-9BE3-A46F18044588}" type="pres">
      <dgm:prSet presAssocID="{CD01222F-8262-4E30-B588-B069F2D0A5F0}" presName="thinLine3" presStyleLbl="callout" presStyleIdx="4" presStyleCnt="7"/>
      <dgm:spPr/>
    </dgm:pt>
    <dgm:pt modelId="{D6FEC8A3-0466-43B1-9AE1-DAA118FB4400}" type="pres">
      <dgm:prSet presAssocID="{B9C659DD-F48E-48E5-A83F-747BECAAE9C8}" presName="horz3" presStyleCnt="0"/>
      <dgm:spPr/>
    </dgm:pt>
    <dgm:pt modelId="{9D4C8A6E-D5BF-4C95-B0F3-21F91E73F3DD}" type="pres">
      <dgm:prSet presAssocID="{B9C659DD-F48E-48E5-A83F-747BECAAE9C8}" presName="horzSpace3" presStyleCnt="0"/>
      <dgm:spPr/>
    </dgm:pt>
    <dgm:pt modelId="{C2052091-1160-403D-B8B7-590C86AE0D4B}" type="pres">
      <dgm:prSet presAssocID="{B9C659DD-F48E-48E5-A83F-747BECAAE9C8}" presName="tx3" presStyleLbl="revTx" presStyleIdx="7" presStyleCnt="9"/>
      <dgm:spPr/>
    </dgm:pt>
    <dgm:pt modelId="{B1C01173-0B71-433E-8E2F-2DC1C6CF97B7}" type="pres">
      <dgm:prSet presAssocID="{B9C659DD-F48E-48E5-A83F-747BECAAE9C8}" presName="vert3" presStyleCnt="0"/>
      <dgm:spPr/>
    </dgm:pt>
    <dgm:pt modelId="{4DF29AEC-4192-4B3C-A7E2-CFDD16D4D7DF}" type="pres">
      <dgm:prSet presAssocID="{BA838B39-85CE-4005-9457-75D677B8244A}" presName="thinLine2b" presStyleLbl="callout" presStyleIdx="5" presStyleCnt="7"/>
      <dgm:spPr/>
    </dgm:pt>
    <dgm:pt modelId="{F28CDDB6-60EC-460C-A8D3-8A233B5306B8}" type="pres">
      <dgm:prSet presAssocID="{BA838B39-85CE-4005-9457-75D677B8244A}" presName="vertSpace2b" presStyleCnt="0"/>
      <dgm:spPr/>
    </dgm:pt>
    <dgm:pt modelId="{36FABC9A-7E3E-4FE4-93EB-FC4538D946A0}" type="pres">
      <dgm:prSet presAssocID="{6740FC5B-9ED0-4CB7-8D21-19CF5CA9B565}" presName="horz2" presStyleCnt="0"/>
      <dgm:spPr/>
    </dgm:pt>
    <dgm:pt modelId="{99444D79-CD28-40C2-AAED-FF03B16D9277}" type="pres">
      <dgm:prSet presAssocID="{6740FC5B-9ED0-4CB7-8D21-19CF5CA9B565}" presName="horzSpace2" presStyleCnt="0"/>
      <dgm:spPr/>
    </dgm:pt>
    <dgm:pt modelId="{041EBB98-9566-4EBB-BAA8-2A5C49914499}" type="pres">
      <dgm:prSet presAssocID="{6740FC5B-9ED0-4CB7-8D21-19CF5CA9B565}" presName="tx2" presStyleLbl="revTx" presStyleIdx="8" presStyleCnt="9"/>
      <dgm:spPr/>
    </dgm:pt>
    <dgm:pt modelId="{12FBA981-CF5D-4E5B-A34D-56255C613972}" type="pres">
      <dgm:prSet presAssocID="{6740FC5B-9ED0-4CB7-8D21-19CF5CA9B565}" presName="vert2" presStyleCnt="0"/>
      <dgm:spPr/>
    </dgm:pt>
    <dgm:pt modelId="{4FBADCFC-CBD6-41FB-B021-19DE6791FEB7}" type="pres">
      <dgm:prSet presAssocID="{6740FC5B-9ED0-4CB7-8D21-19CF5CA9B565}" presName="thinLine2b" presStyleLbl="callout" presStyleIdx="6" presStyleCnt="7"/>
      <dgm:spPr/>
    </dgm:pt>
    <dgm:pt modelId="{8E394F9F-194C-44F4-B338-3F28B44AC334}" type="pres">
      <dgm:prSet presAssocID="{6740FC5B-9ED0-4CB7-8D21-19CF5CA9B565}" presName="vertSpace2b" presStyleCnt="0"/>
      <dgm:spPr/>
    </dgm:pt>
  </dgm:ptLst>
  <dgm:cxnLst>
    <dgm:cxn modelId="{C180000A-D08F-4740-9234-10D95A571600}" type="presOf" srcId="{6740FC5B-9ED0-4CB7-8D21-19CF5CA9B565}" destId="{041EBB98-9566-4EBB-BAA8-2A5C49914499}" srcOrd="0" destOrd="0" presId="urn:microsoft.com/office/officeart/2008/layout/LinedList"/>
    <dgm:cxn modelId="{8C1F2E11-524A-43B7-81BE-FDBB538C409E}" type="presOf" srcId="{E66F7A08-6D27-4D76-A2D7-137A70213FCB}" destId="{083D4B09-3495-46D2-85DB-21A0DD5E3F55}" srcOrd="0" destOrd="0" presId="urn:microsoft.com/office/officeart/2008/layout/LinedList"/>
    <dgm:cxn modelId="{A3AD7420-306E-43A2-9F98-78A64AECAA30}" type="presOf" srcId="{B9C659DD-F48E-48E5-A83F-747BECAAE9C8}" destId="{C2052091-1160-403D-B8B7-590C86AE0D4B}" srcOrd="0" destOrd="0" presId="urn:microsoft.com/office/officeart/2008/layout/LinedList"/>
    <dgm:cxn modelId="{4F313535-7EB0-4379-90FA-01200F2CE7D6}" srcId="{D18CB08C-FBA1-4263-8D33-5FEB2569339F}" destId="{3FB69927-E03E-413A-AA4F-A00F6C00CECF}" srcOrd="0" destOrd="0" parTransId="{D1867433-0B5D-49D1-81D8-205DEF1B4138}" sibTransId="{9428CE2C-14AA-41F8-9ED7-9C70A013A245}"/>
    <dgm:cxn modelId="{B3F2A360-E0A8-4D18-B8A0-AB6F0C23825F}" type="presOf" srcId="{D18CB08C-FBA1-4263-8D33-5FEB2569339F}" destId="{E179A9BC-1D36-4FD0-9158-A1AE5CFA443E}" srcOrd="0" destOrd="0" presId="urn:microsoft.com/office/officeart/2008/layout/LinedList"/>
    <dgm:cxn modelId="{24891162-00B5-4E88-AB07-9D619C476853}" srcId="{3FB69927-E03E-413A-AA4F-A00F6C00CECF}" destId="{73BE6343-EF8F-4789-9840-72E076BCFF65}" srcOrd="2" destOrd="0" parTransId="{FC0CE254-7DDD-4054-9C8D-7B84B7D2F63B}" sibTransId="{E5307481-76FB-4E98-8F53-895C9A577C2D}"/>
    <dgm:cxn modelId="{33836349-0166-405F-A626-852A35812689}" srcId="{BA838B39-85CE-4005-9457-75D677B8244A}" destId="{E66F7A08-6D27-4D76-A2D7-137A70213FCB}" srcOrd="0" destOrd="0" parTransId="{D7E419F6-F18D-48B3-8991-E952D139B455}" sibTransId="{CD01222F-8262-4E30-B588-B069F2D0A5F0}"/>
    <dgm:cxn modelId="{8BACFC49-433E-4C86-8CF1-A2CED26E65D5}" type="presOf" srcId="{3FB69927-E03E-413A-AA4F-A00F6C00CECF}" destId="{05D2FE99-4C6F-4429-838E-9B173E6612FB}" srcOrd="0" destOrd="0" presId="urn:microsoft.com/office/officeart/2008/layout/LinedList"/>
    <dgm:cxn modelId="{55738954-7EC8-4A4F-B555-19C2280D16D5}" srcId="{3FB69927-E03E-413A-AA4F-A00F6C00CECF}" destId="{6740FC5B-9ED0-4CB7-8D21-19CF5CA9B565}" srcOrd="5" destOrd="0" parTransId="{8A7558B0-6278-465A-9564-ABE22485F51D}" sibTransId="{3B38889D-1233-44D7-9C47-12A05ACBF23A}"/>
    <dgm:cxn modelId="{E8A96987-9061-42D1-A70B-3535B2F3F9F8}" type="presOf" srcId="{9AF901B1-4F66-4E13-8F7E-50C0D9E314BD}" destId="{9592358A-06AD-4726-B059-0119E7F21990}" srcOrd="0" destOrd="0" presId="urn:microsoft.com/office/officeart/2008/layout/LinedList"/>
    <dgm:cxn modelId="{31F0F8B1-0DB8-4C7A-8647-C735668F46F8}" srcId="{3FB69927-E03E-413A-AA4F-A00F6C00CECF}" destId="{E9F603AA-CD62-4678-99F8-61B56841ED36}" srcOrd="0" destOrd="0" parTransId="{A18491BF-2E20-4C75-AE05-1A5F19416DB4}" sibTransId="{C67EE406-F5FD-4519-B9DC-DD3EF7E3520E}"/>
    <dgm:cxn modelId="{3C68E7B2-231E-4056-AF2A-5F8F95E8D1FE}" srcId="{3FB69927-E03E-413A-AA4F-A00F6C00CECF}" destId="{9AF901B1-4F66-4E13-8F7E-50C0D9E314BD}" srcOrd="3" destOrd="0" parTransId="{A18B2FFB-7554-4F30-9B58-FD032C10698A}" sibTransId="{8E68D544-B74C-4EDB-A1DB-306D2CCE4907}"/>
    <dgm:cxn modelId="{96BE09B5-F9C9-4A5F-8FF5-08F1B9E3E0A4}" type="presOf" srcId="{E9F603AA-CD62-4678-99F8-61B56841ED36}" destId="{08DB5F46-10AE-4E80-BFCE-295DB9724B49}" srcOrd="0" destOrd="0" presId="urn:microsoft.com/office/officeart/2008/layout/LinedList"/>
    <dgm:cxn modelId="{AC854EB7-57E9-4F9E-89E8-EC9EC21DC585}" type="presOf" srcId="{BA838B39-85CE-4005-9457-75D677B8244A}" destId="{6E1B57B4-058D-4EF2-9797-44C6B0AD0037}" srcOrd="0" destOrd="0" presId="urn:microsoft.com/office/officeart/2008/layout/LinedList"/>
    <dgm:cxn modelId="{9966E7B7-92AF-4E0A-88E9-32A3FA4E7C23}" type="presOf" srcId="{73BE6343-EF8F-4789-9840-72E076BCFF65}" destId="{6C9F9819-FD24-41DE-BFE2-FDD9DF8F9E1A}" srcOrd="0" destOrd="0" presId="urn:microsoft.com/office/officeart/2008/layout/LinedList"/>
    <dgm:cxn modelId="{F8CC57CF-8DD7-47AD-93D8-230AACB1AD26}" type="presOf" srcId="{193B98A1-00ED-4943-BA8D-7E8A00E0DC5D}" destId="{8E3281F9-8A95-49ED-84E9-A4F76E76BD8D}" srcOrd="0" destOrd="0" presId="urn:microsoft.com/office/officeart/2008/layout/LinedList"/>
    <dgm:cxn modelId="{597243DD-6A67-4253-AF05-6A85422BD91E}" srcId="{3FB69927-E03E-413A-AA4F-A00F6C00CECF}" destId="{193B98A1-00ED-4943-BA8D-7E8A00E0DC5D}" srcOrd="1" destOrd="0" parTransId="{AFA73000-27D0-4152-8581-F03B6CDD3AF7}" sibTransId="{F860F49C-AC4D-4A6B-8742-C30D8B3D189D}"/>
    <dgm:cxn modelId="{A167C2F5-205C-49C0-9C80-BBCD2D438663}" srcId="{BA838B39-85CE-4005-9457-75D677B8244A}" destId="{B9C659DD-F48E-48E5-A83F-747BECAAE9C8}" srcOrd="1" destOrd="0" parTransId="{B2C46BC5-E9EA-4BB0-A462-E4E22B7CF0FA}" sibTransId="{F05525CE-D9C3-4DE0-B70F-048AADCCAA54}"/>
    <dgm:cxn modelId="{C24E59F6-73E6-4509-A466-7E65F1CCAC85}" srcId="{3FB69927-E03E-413A-AA4F-A00F6C00CECF}" destId="{BA838B39-85CE-4005-9457-75D677B8244A}" srcOrd="4" destOrd="0" parTransId="{A237C60F-F107-4315-A5F0-847173C6D3C0}" sibTransId="{48D8CD3B-3197-49B9-BC09-1E84B69E93A0}"/>
    <dgm:cxn modelId="{6CA223BB-5D28-42E3-8F79-5F486EF8660B}" type="presParOf" srcId="{E179A9BC-1D36-4FD0-9158-A1AE5CFA443E}" destId="{7A40E4F0-C923-4B12-81E9-1B7B3586AD4D}" srcOrd="0" destOrd="0" presId="urn:microsoft.com/office/officeart/2008/layout/LinedList"/>
    <dgm:cxn modelId="{925B91AC-60B7-45BA-A80C-062A5127FBDC}" type="presParOf" srcId="{E179A9BC-1D36-4FD0-9158-A1AE5CFA443E}" destId="{A9859222-100B-4D3D-8071-DFFA87DF9B26}" srcOrd="1" destOrd="0" presId="urn:microsoft.com/office/officeart/2008/layout/LinedList"/>
    <dgm:cxn modelId="{193088EF-957E-4776-BCF4-CEEE6CA76CD5}" type="presParOf" srcId="{A9859222-100B-4D3D-8071-DFFA87DF9B26}" destId="{05D2FE99-4C6F-4429-838E-9B173E6612FB}" srcOrd="0" destOrd="0" presId="urn:microsoft.com/office/officeart/2008/layout/LinedList"/>
    <dgm:cxn modelId="{740F0318-4465-406E-87D5-A0978124AA2A}" type="presParOf" srcId="{A9859222-100B-4D3D-8071-DFFA87DF9B26}" destId="{8B15B68B-A052-4D0E-9E00-7A3272A3989C}" srcOrd="1" destOrd="0" presId="urn:microsoft.com/office/officeart/2008/layout/LinedList"/>
    <dgm:cxn modelId="{7EC7351F-0863-4A22-8750-D7A4B5E01475}" type="presParOf" srcId="{8B15B68B-A052-4D0E-9E00-7A3272A3989C}" destId="{0053FAF9-6BEA-4D2E-B44F-F71D06757C53}" srcOrd="0" destOrd="0" presId="urn:microsoft.com/office/officeart/2008/layout/LinedList"/>
    <dgm:cxn modelId="{FC58B1AA-025B-42F9-8224-4816E78C97F9}" type="presParOf" srcId="{8B15B68B-A052-4D0E-9E00-7A3272A3989C}" destId="{B77C03E9-1D3B-4DF6-98C9-30734F7E4F2C}" srcOrd="1" destOrd="0" presId="urn:microsoft.com/office/officeart/2008/layout/LinedList"/>
    <dgm:cxn modelId="{01A1577B-064A-4ADB-B741-AB0D3CECDC32}" type="presParOf" srcId="{B77C03E9-1D3B-4DF6-98C9-30734F7E4F2C}" destId="{62753EF0-58FA-46E6-9F1B-2A90BB0C9E04}" srcOrd="0" destOrd="0" presId="urn:microsoft.com/office/officeart/2008/layout/LinedList"/>
    <dgm:cxn modelId="{AF008F44-419C-4886-8E6C-25DF33902672}" type="presParOf" srcId="{B77C03E9-1D3B-4DF6-98C9-30734F7E4F2C}" destId="{08DB5F46-10AE-4E80-BFCE-295DB9724B49}" srcOrd="1" destOrd="0" presId="urn:microsoft.com/office/officeart/2008/layout/LinedList"/>
    <dgm:cxn modelId="{CABE863F-B08B-43D9-B806-0ADCD1B73592}" type="presParOf" srcId="{B77C03E9-1D3B-4DF6-98C9-30734F7E4F2C}" destId="{E1C5F768-30B4-40C6-B810-01F108A78714}" srcOrd="2" destOrd="0" presId="urn:microsoft.com/office/officeart/2008/layout/LinedList"/>
    <dgm:cxn modelId="{09ADF1A6-904C-4538-80E2-CC9F027F0184}" type="presParOf" srcId="{8B15B68B-A052-4D0E-9E00-7A3272A3989C}" destId="{EC465E87-7356-41C3-AC35-DEEBABF4CE0B}" srcOrd="2" destOrd="0" presId="urn:microsoft.com/office/officeart/2008/layout/LinedList"/>
    <dgm:cxn modelId="{F3F3C7A2-B889-4D01-96EE-AF410DD32956}" type="presParOf" srcId="{8B15B68B-A052-4D0E-9E00-7A3272A3989C}" destId="{814DE3E3-FFC7-44B7-9204-32BC4F708690}" srcOrd="3" destOrd="0" presId="urn:microsoft.com/office/officeart/2008/layout/LinedList"/>
    <dgm:cxn modelId="{65BB4364-8FD5-4F3A-BFAC-1ABAC7E6195A}" type="presParOf" srcId="{8B15B68B-A052-4D0E-9E00-7A3272A3989C}" destId="{FD24FD69-9276-4AF9-99F0-980D9E3C0AEA}" srcOrd="4" destOrd="0" presId="urn:microsoft.com/office/officeart/2008/layout/LinedList"/>
    <dgm:cxn modelId="{A7135821-C2A7-4749-9A17-ECEAB2A3F034}" type="presParOf" srcId="{FD24FD69-9276-4AF9-99F0-980D9E3C0AEA}" destId="{F4DE23FD-C0C5-4592-8707-3873F30A53A5}" srcOrd="0" destOrd="0" presId="urn:microsoft.com/office/officeart/2008/layout/LinedList"/>
    <dgm:cxn modelId="{D121FDCC-4308-4750-AC0B-B9E64F6D9CDA}" type="presParOf" srcId="{FD24FD69-9276-4AF9-99F0-980D9E3C0AEA}" destId="{8E3281F9-8A95-49ED-84E9-A4F76E76BD8D}" srcOrd="1" destOrd="0" presId="urn:microsoft.com/office/officeart/2008/layout/LinedList"/>
    <dgm:cxn modelId="{C47A2AEA-24B7-46A4-A7B7-826895277322}" type="presParOf" srcId="{FD24FD69-9276-4AF9-99F0-980D9E3C0AEA}" destId="{65F7E2D3-5B4F-4F33-BA85-7F4648CF0659}" srcOrd="2" destOrd="0" presId="urn:microsoft.com/office/officeart/2008/layout/LinedList"/>
    <dgm:cxn modelId="{33747C96-7361-4AE1-A2A3-111E9B728F15}" type="presParOf" srcId="{8B15B68B-A052-4D0E-9E00-7A3272A3989C}" destId="{B6088896-FD3A-4292-8C68-07748AAEF597}" srcOrd="5" destOrd="0" presId="urn:microsoft.com/office/officeart/2008/layout/LinedList"/>
    <dgm:cxn modelId="{4FC873ED-EFA1-45DA-AE51-E20C03DF2165}" type="presParOf" srcId="{8B15B68B-A052-4D0E-9E00-7A3272A3989C}" destId="{E6BA9A51-23DC-41D0-9D18-D9D8932F7492}" srcOrd="6" destOrd="0" presId="urn:microsoft.com/office/officeart/2008/layout/LinedList"/>
    <dgm:cxn modelId="{FED1139C-4C57-4B18-874A-8934A67094FA}" type="presParOf" srcId="{8B15B68B-A052-4D0E-9E00-7A3272A3989C}" destId="{FD4EBE03-FED3-4E77-8B7B-E2101F4B43D2}" srcOrd="7" destOrd="0" presId="urn:microsoft.com/office/officeart/2008/layout/LinedList"/>
    <dgm:cxn modelId="{74915462-DE25-4B67-A00B-B13FBF686820}" type="presParOf" srcId="{FD4EBE03-FED3-4E77-8B7B-E2101F4B43D2}" destId="{B97C5651-526C-4E3C-8E7E-64546F8F478C}" srcOrd="0" destOrd="0" presId="urn:microsoft.com/office/officeart/2008/layout/LinedList"/>
    <dgm:cxn modelId="{54911C37-64CC-4270-A761-21D06C6802E0}" type="presParOf" srcId="{FD4EBE03-FED3-4E77-8B7B-E2101F4B43D2}" destId="{6C9F9819-FD24-41DE-BFE2-FDD9DF8F9E1A}" srcOrd="1" destOrd="0" presId="urn:microsoft.com/office/officeart/2008/layout/LinedList"/>
    <dgm:cxn modelId="{0B48DFB0-882E-4B24-892A-AEACD381F665}" type="presParOf" srcId="{FD4EBE03-FED3-4E77-8B7B-E2101F4B43D2}" destId="{7C872B5F-ECB5-4405-ACD8-7F78020B09C6}" srcOrd="2" destOrd="0" presId="urn:microsoft.com/office/officeart/2008/layout/LinedList"/>
    <dgm:cxn modelId="{E7BB0974-02D4-4E2D-9DD7-6EA9A6CAF788}" type="presParOf" srcId="{8B15B68B-A052-4D0E-9E00-7A3272A3989C}" destId="{304C6C35-FB02-41F5-90ED-F568D6C741F0}" srcOrd="8" destOrd="0" presId="urn:microsoft.com/office/officeart/2008/layout/LinedList"/>
    <dgm:cxn modelId="{BB7D8AF1-F84E-405E-91B5-B7230189D0D7}" type="presParOf" srcId="{8B15B68B-A052-4D0E-9E00-7A3272A3989C}" destId="{A6F771B9-415F-4FE7-B979-63F4E0C0277D}" srcOrd="9" destOrd="0" presId="urn:microsoft.com/office/officeart/2008/layout/LinedList"/>
    <dgm:cxn modelId="{3666EACB-C715-462A-B943-94B2B7239708}" type="presParOf" srcId="{8B15B68B-A052-4D0E-9E00-7A3272A3989C}" destId="{5DCDE902-ABE1-44E7-984E-C1068800C222}" srcOrd="10" destOrd="0" presId="urn:microsoft.com/office/officeart/2008/layout/LinedList"/>
    <dgm:cxn modelId="{E1335A83-2C04-45BD-A3C0-52F93B31B173}" type="presParOf" srcId="{5DCDE902-ABE1-44E7-984E-C1068800C222}" destId="{46DAF234-A628-4025-A8B2-E88D05C31E7A}" srcOrd="0" destOrd="0" presId="urn:microsoft.com/office/officeart/2008/layout/LinedList"/>
    <dgm:cxn modelId="{9B88C9CF-663D-4A35-B6C6-748EE648877F}" type="presParOf" srcId="{5DCDE902-ABE1-44E7-984E-C1068800C222}" destId="{9592358A-06AD-4726-B059-0119E7F21990}" srcOrd="1" destOrd="0" presId="urn:microsoft.com/office/officeart/2008/layout/LinedList"/>
    <dgm:cxn modelId="{C2B4A024-089B-484A-A98E-E6B0B9C01112}" type="presParOf" srcId="{5DCDE902-ABE1-44E7-984E-C1068800C222}" destId="{57F2ECE2-6F08-4C6B-97A8-03CF18449B93}" srcOrd="2" destOrd="0" presId="urn:microsoft.com/office/officeart/2008/layout/LinedList"/>
    <dgm:cxn modelId="{6FE8025E-6B8E-4F06-B281-8D35F279E926}" type="presParOf" srcId="{8B15B68B-A052-4D0E-9E00-7A3272A3989C}" destId="{45E14D00-937B-4F93-AE91-9896330014AA}" srcOrd="11" destOrd="0" presId="urn:microsoft.com/office/officeart/2008/layout/LinedList"/>
    <dgm:cxn modelId="{9383E571-8874-4964-8465-D8A075D94817}" type="presParOf" srcId="{8B15B68B-A052-4D0E-9E00-7A3272A3989C}" destId="{ACC912FB-B065-4AAD-A8FB-48A07E0F12F6}" srcOrd="12" destOrd="0" presId="urn:microsoft.com/office/officeart/2008/layout/LinedList"/>
    <dgm:cxn modelId="{C8BD026A-3043-495F-93CE-C50F9FB54539}" type="presParOf" srcId="{8B15B68B-A052-4D0E-9E00-7A3272A3989C}" destId="{1E9493A2-022F-4816-96D5-12296DB554E8}" srcOrd="13" destOrd="0" presId="urn:microsoft.com/office/officeart/2008/layout/LinedList"/>
    <dgm:cxn modelId="{F85DCB3E-7EF7-4C79-989A-FCEF0BD83A74}" type="presParOf" srcId="{1E9493A2-022F-4816-96D5-12296DB554E8}" destId="{2ED42222-51D4-4B3F-BBCE-47770436D5D7}" srcOrd="0" destOrd="0" presId="urn:microsoft.com/office/officeart/2008/layout/LinedList"/>
    <dgm:cxn modelId="{6790C28A-CD91-40BB-A270-C79AA2A1A203}" type="presParOf" srcId="{1E9493A2-022F-4816-96D5-12296DB554E8}" destId="{6E1B57B4-058D-4EF2-9797-44C6B0AD0037}" srcOrd="1" destOrd="0" presId="urn:microsoft.com/office/officeart/2008/layout/LinedList"/>
    <dgm:cxn modelId="{3691BDFB-2387-40EA-9618-508046868A52}" type="presParOf" srcId="{1E9493A2-022F-4816-96D5-12296DB554E8}" destId="{95550B08-94FA-46BD-B8CE-E3BC1AD77B37}" srcOrd="2" destOrd="0" presId="urn:microsoft.com/office/officeart/2008/layout/LinedList"/>
    <dgm:cxn modelId="{CE93F868-D0B2-46A3-AAD4-DAA495860274}" type="presParOf" srcId="{95550B08-94FA-46BD-B8CE-E3BC1AD77B37}" destId="{E69133D9-4D45-41A9-B99B-BE60072E0A94}" srcOrd="0" destOrd="0" presId="urn:microsoft.com/office/officeart/2008/layout/LinedList"/>
    <dgm:cxn modelId="{7C438C43-4B48-4D2A-9743-57DD443E1723}" type="presParOf" srcId="{E69133D9-4D45-41A9-B99B-BE60072E0A94}" destId="{2A3C1AC2-91E7-4104-A88A-0D3221FE4E76}" srcOrd="0" destOrd="0" presId="urn:microsoft.com/office/officeart/2008/layout/LinedList"/>
    <dgm:cxn modelId="{05085D6E-A716-4EF4-A75C-B044BEC61D8D}" type="presParOf" srcId="{E69133D9-4D45-41A9-B99B-BE60072E0A94}" destId="{083D4B09-3495-46D2-85DB-21A0DD5E3F55}" srcOrd="1" destOrd="0" presId="urn:microsoft.com/office/officeart/2008/layout/LinedList"/>
    <dgm:cxn modelId="{88EBAF30-A0A0-451F-8E95-92E74DDF6112}" type="presParOf" srcId="{E69133D9-4D45-41A9-B99B-BE60072E0A94}" destId="{7618E26F-35F1-4210-9D68-516961600D04}" srcOrd="2" destOrd="0" presId="urn:microsoft.com/office/officeart/2008/layout/LinedList"/>
    <dgm:cxn modelId="{1C4A18BC-EC6C-4334-9B62-1F519714B8F9}" type="presParOf" srcId="{95550B08-94FA-46BD-B8CE-E3BC1AD77B37}" destId="{893676CC-D63F-454C-9BE3-A46F18044588}" srcOrd="1" destOrd="0" presId="urn:microsoft.com/office/officeart/2008/layout/LinedList"/>
    <dgm:cxn modelId="{02734244-4A1D-44A4-8B93-EBB79A97A696}" type="presParOf" srcId="{95550B08-94FA-46BD-B8CE-E3BC1AD77B37}" destId="{D6FEC8A3-0466-43B1-9AE1-DAA118FB4400}" srcOrd="2" destOrd="0" presId="urn:microsoft.com/office/officeart/2008/layout/LinedList"/>
    <dgm:cxn modelId="{486DBA87-8200-4885-8719-5B99BB83FFF4}" type="presParOf" srcId="{D6FEC8A3-0466-43B1-9AE1-DAA118FB4400}" destId="{9D4C8A6E-D5BF-4C95-B0F3-21F91E73F3DD}" srcOrd="0" destOrd="0" presId="urn:microsoft.com/office/officeart/2008/layout/LinedList"/>
    <dgm:cxn modelId="{93DC735B-712B-4E30-A959-7C2ADC2C8381}" type="presParOf" srcId="{D6FEC8A3-0466-43B1-9AE1-DAA118FB4400}" destId="{C2052091-1160-403D-B8B7-590C86AE0D4B}" srcOrd="1" destOrd="0" presId="urn:microsoft.com/office/officeart/2008/layout/LinedList"/>
    <dgm:cxn modelId="{D7EC0F02-03D9-4E8A-99B5-6F3F55B1B02F}" type="presParOf" srcId="{D6FEC8A3-0466-43B1-9AE1-DAA118FB4400}" destId="{B1C01173-0B71-433E-8E2F-2DC1C6CF97B7}" srcOrd="2" destOrd="0" presId="urn:microsoft.com/office/officeart/2008/layout/LinedList"/>
    <dgm:cxn modelId="{CF6606AE-C158-49C4-86D2-CDDAAF25B329}" type="presParOf" srcId="{8B15B68B-A052-4D0E-9E00-7A3272A3989C}" destId="{4DF29AEC-4192-4B3C-A7E2-CFDD16D4D7DF}" srcOrd="14" destOrd="0" presId="urn:microsoft.com/office/officeart/2008/layout/LinedList"/>
    <dgm:cxn modelId="{465E7AA1-61FF-4A08-B6A9-BC1E64D31A8F}" type="presParOf" srcId="{8B15B68B-A052-4D0E-9E00-7A3272A3989C}" destId="{F28CDDB6-60EC-460C-A8D3-8A233B5306B8}" srcOrd="15" destOrd="0" presId="urn:microsoft.com/office/officeart/2008/layout/LinedList"/>
    <dgm:cxn modelId="{B65F732E-F649-49AC-A20A-47741CBF6185}" type="presParOf" srcId="{8B15B68B-A052-4D0E-9E00-7A3272A3989C}" destId="{36FABC9A-7E3E-4FE4-93EB-FC4538D946A0}" srcOrd="16" destOrd="0" presId="urn:microsoft.com/office/officeart/2008/layout/LinedList"/>
    <dgm:cxn modelId="{593E6061-942B-4308-97E3-3683A491CF96}" type="presParOf" srcId="{36FABC9A-7E3E-4FE4-93EB-FC4538D946A0}" destId="{99444D79-CD28-40C2-AAED-FF03B16D9277}" srcOrd="0" destOrd="0" presId="urn:microsoft.com/office/officeart/2008/layout/LinedList"/>
    <dgm:cxn modelId="{E01DD155-6986-43E0-B1B1-D3B8B1B16447}" type="presParOf" srcId="{36FABC9A-7E3E-4FE4-93EB-FC4538D946A0}" destId="{041EBB98-9566-4EBB-BAA8-2A5C49914499}" srcOrd="1" destOrd="0" presId="urn:microsoft.com/office/officeart/2008/layout/LinedList"/>
    <dgm:cxn modelId="{615B1019-29F1-4F44-8D91-424F1556EF84}" type="presParOf" srcId="{36FABC9A-7E3E-4FE4-93EB-FC4538D946A0}" destId="{12FBA981-CF5D-4E5B-A34D-56255C613972}" srcOrd="2" destOrd="0" presId="urn:microsoft.com/office/officeart/2008/layout/LinedList"/>
    <dgm:cxn modelId="{E1A940DF-5FC7-4B41-943B-5417EBF5207A}" type="presParOf" srcId="{8B15B68B-A052-4D0E-9E00-7A3272A3989C}" destId="{4FBADCFC-CBD6-41FB-B021-19DE6791FEB7}" srcOrd="17" destOrd="0" presId="urn:microsoft.com/office/officeart/2008/layout/LinedList"/>
    <dgm:cxn modelId="{41B127B0-BD41-4E10-89C0-8CDB331278F9}" type="presParOf" srcId="{8B15B68B-A052-4D0E-9E00-7A3272A3989C}" destId="{8E394F9F-194C-44F4-B338-3F28B44AC334}"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494A94-7A70-4173-A49A-07C63376570B}"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924C1DDA-7960-475D-8E8F-C37B1E902F5B}">
      <dgm:prSet/>
      <dgm:spPr/>
      <dgm:t>
        <a:bodyPr/>
        <a:lstStyle/>
        <a:p>
          <a:r>
            <a:rPr lang="fi-FI" b="1" dirty="0"/>
            <a:t>Henkilö, joka toimii johtotehtävissä liikkeeseenlaskijan palveluksessa, ei saa toteuttaa omaan lukuunsa tai kolmannen osapuolen lukuun, suoraan tai välillisesti, liiketoimia, jotka liittyvät liikkeeseenlaskijan osakkeisiin tai vieraan pääoman ehtoisiin välineisiin tai niihin liittyviin johdannaisiin tai muihin rahoitusvälineisiin, 30 kalenteripäivän pituisen suljetun ajanjakson aikana ennen sen osavuosikatsauksen tai vuositilinpäätöksen julkaisemista, jonka liikkeeseenlaskija on velvollinen julkistamaan.</a:t>
          </a:r>
          <a:endParaRPr lang="fi-FI" dirty="0"/>
        </a:p>
      </dgm:t>
    </dgm:pt>
    <dgm:pt modelId="{27587C6C-7B9B-40B5-9844-6FA173E38308}" type="parTrans" cxnId="{6F2FF476-301E-468A-B38C-EE0F95374BFA}">
      <dgm:prSet/>
      <dgm:spPr/>
      <dgm:t>
        <a:bodyPr/>
        <a:lstStyle/>
        <a:p>
          <a:endParaRPr lang="fi-FI"/>
        </a:p>
      </dgm:t>
    </dgm:pt>
    <dgm:pt modelId="{4FF3248F-52D4-4ED9-99D1-7B58D3248214}" type="sibTrans" cxnId="{6F2FF476-301E-468A-B38C-EE0F95374BFA}">
      <dgm:prSet/>
      <dgm:spPr/>
      <dgm:t>
        <a:bodyPr/>
        <a:lstStyle/>
        <a:p>
          <a:endParaRPr lang="fi-FI"/>
        </a:p>
      </dgm:t>
    </dgm:pt>
    <dgm:pt modelId="{46C31E53-50D3-4AAB-8E61-4BB3060E0C04}" type="pres">
      <dgm:prSet presAssocID="{E4494A94-7A70-4173-A49A-07C63376570B}" presName="linear" presStyleCnt="0">
        <dgm:presLayoutVars>
          <dgm:animLvl val="lvl"/>
          <dgm:resizeHandles val="exact"/>
        </dgm:presLayoutVars>
      </dgm:prSet>
      <dgm:spPr/>
    </dgm:pt>
    <dgm:pt modelId="{13FF16C6-60DD-4880-AB71-559A2FB3361E}" type="pres">
      <dgm:prSet presAssocID="{924C1DDA-7960-475D-8E8F-C37B1E902F5B}" presName="parentText" presStyleLbl="node1" presStyleIdx="0" presStyleCnt="1">
        <dgm:presLayoutVars>
          <dgm:chMax val="0"/>
          <dgm:bulletEnabled val="1"/>
        </dgm:presLayoutVars>
      </dgm:prSet>
      <dgm:spPr/>
    </dgm:pt>
  </dgm:ptLst>
  <dgm:cxnLst>
    <dgm:cxn modelId="{BB218276-E342-49AD-87BF-D3AD8C0C2993}" type="presOf" srcId="{E4494A94-7A70-4173-A49A-07C63376570B}" destId="{46C31E53-50D3-4AAB-8E61-4BB3060E0C04}" srcOrd="0" destOrd="0" presId="urn:microsoft.com/office/officeart/2005/8/layout/vList2"/>
    <dgm:cxn modelId="{6F2FF476-301E-468A-B38C-EE0F95374BFA}" srcId="{E4494A94-7A70-4173-A49A-07C63376570B}" destId="{924C1DDA-7960-475D-8E8F-C37B1E902F5B}" srcOrd="0" destOrd="0" parTransId="{27587C6C-7B9B-40B5-9844-6FA173E38308}" sibTransId="{4FF3248F-52D4-4ED9-99D1-7B58D3248214}"/>
    <dgm:cxn modelId="{2B359DA8-DA1E-43FA-938F-571F93461FFB}" type="presOf" srcId="{924C1DDA-7960-475D-8E8F-C37B1E902F5B}" destId="{13FF16C6-60DD-4880-AB71-559A2FB3361E}" srcOrd="0" destOrd="0" presId="urn:microsoft.com/office/officeart/2005/8/layout/vList2"/>
    <dgm:cxn modelId="{2DDA2460-3620-49D4-8FCF-EF5CA7DCDB46}" type="presParOf" srcId="{46C31E53-50D3-4AAB-8E61-4BB3060E0C04}" destId="{13FF16C6-60DD-4880-AB71-559A2FB3361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71F62-39B1-4085-B22A-A45AE44B87FD}" type="doc">
      <dgm:prSet loTypeId="urn:microsoft.com/office/officeart/2005/8/layout/hierarchy4" loCatId="list" qsTypeId="urn:microsoft.com/office/officeart/2005/8/quickstyle/simple1" qsCatId="simple" csTypeId="urn:microsoft.com/office/officeart/2005/8/colors/accent0_1" csCatId="mainScheme"/>
      <dgm:spPr/>
      <dgm:t>
        <a:bodyPr/>
        <a:lstStyle/>
        <a:p>
          <a:endParaRPr lang="fi-FI"/>
        </a:p>
      </dgm:t>
    </dgm:pt>
    <dgm:pt modelId="{81704C04-69A7-4413-BDB6-83260EDB0CE2}">
      <dgm:prSet/>
      <dgm:spPr/>
      <dgm:t>
        <a:bodyPr/>
        <a:lstStyle/>
        <a:p>
          <a:r>
            <a:rPr lang="fi-FI" b="1" dirty="0"/>
            <a:t>Sellaisissa pitkäkestoisissa menettelyissä, joilla pyritään tai jotka johtavat erityisten olosuhteiden ilmenemiseen tai erityisen tapahtuman toteutumiseen, täsmälliseksi tiedoksi voidaan katsoa </a:t>
          </a:r>
          <a:endParaRPr lang="fi-FI" dirty="0"/>
        </a:p>
      </dgm:t>
    </dgm:pt>
    <dgm:pt modelId="{038AD850-82B1-409B-A7ED-8F7FF358C7AC}" type="parTrans" cxnId="{D9A1C58A-C60C-4FA1-A9A7-019B1D9B7AF8}">
      <dgm:prSet/>
      <dgm:spPr/>
      <dgm:t>
        <a:bodyPr/>
        <a:lstStyle/>
        <a:p>
          <a:endParaRPr lang="fi-FI"/>
        </a:p>
      </dgm:t>
    </dgm:pt>
    <dgm:pt modelId="{B4A5ADFD-62D3-4B7A-AAFF-55DE33E5F0E7}" type="sibTrans" cxnId="{D9A1C58A-C60C-4FA1-A9A7-019B1D9B7AF8}">
      <dgm:prSet/>
      <dgm:spPr/>
      <dgm:t>
        <a:bodyPr/>
        <a:lstStyle/>
        <a:p>
          <a:endParaRPr lang="fi-FI"/>
        </a:p>
      </dgm:t>
    </dgm:pt>
    <dgm:pt modelId="{10F260B5-2D61-4F35-A228-E4D0C258EB2E}">
      <dgm:prSet/>
      <dgm:spPr/>
      <dgm:t>
        <a:bodyPr/>
        <a:lstStyle/>
        <a:p>
          <a:r>
            <a:rPr lang="fi-FI"/>
            <a:t>kyseiset tulevat olosuhteet tai tuleva tapahtuma </a:t>
          </a:r>
        </a:p>
      </dgm:t>
    </dgm:pt>
    <dgm:pt modelId="{589FC6B1-AC29-4CE6-B6FD-04E8E5AF70F1}" type="parTrans" cxnId="{FA81605B-50FC-424D-A922-D711B71D3CDF}">
      <dgm:prSet/>
      <dgm:spPr/>
      <dgm:t>
        <a:bodyPr/>
        <a:lstStyle/>
        <a:p>
          <a:endParaRPr lang="fi-FI"/>
        </a:p>
      </dgm:t>
    </dgm:pt>
    <dgm:pt modelId="{4D50CE3A-E3EC-4C0E-9B98-6394C0D8ABAC}" type="sibTrans" cxnId="{FA81605B-50FC-424D-A922-D711B71D3CDF}">
      <dgm:prSet/>
      <dgm:spPr/>
      <dgm:t>
        <a:bodyPr/>
        <a:lstStyle/>
        <a:p>
          <a:endParaRPr lang="fi-FI"/>
        </a:p>
      </dgm:t>
    </dgm:pt>
    <dgm:pt modelId="{BC9EB61F-DEA1-472F-AAAF-E0D09DC63665}">
      <dgm:prSet/>
      <dgm:spPr/>
      <dgm:t>
        <a:bodyPr/>
        <a:lstStyle/>
        <a:p>
          <a:r>
            <a:rPr lang="fi-FI"/>
            <a:t>ja myös kyseisen menettelyn välivaiheet, jotka liittyvät kyseisten tulevien olosuhteiden ilmenemiseen tai kyseisen tulevan tapahtuman toteutumiseen. </a:t>
          </a:r>
        </a:p>
      </dgm:t>
    </dgm:pt>
    <dgm:pt modelId="{D9B3279B-34C3-48C9-9D44-916BE7A06A57}" type="parTrans" cxnId="{6EB9A813-1DF2-495F-A28F-95839611FBCE}">
      <dgm:prSet/>
      <dgm:spPr/>
      <dgm:t>
        <a:bodyPr/>
        <a:lstStyle/>
        <a:p>
          <a:endParaRPr lang="fi-FI"/>
        </a:p>
      </dgm:t>
    </dgm:pt>
    <dgm:pt modelId="{1C98DD38-7429-4F21-B3F8-090CAA3E22B3}" type="sibTrans" cxnId="{6EB9A813-1DF2-495F-A28F-95839611FBCE}">
      <dgm:prSet/>
      <dgm:spPr/>
      <dgm:t>
        <a:bodyPr/>
        <a:lstStyle/>
        <a:p>
          <a:endParaRPr lang="fi-FI"/>
        </a:p>
      </dgm:t>
    </dgm:pt>
    <dgm:pt modelId="{E2AECA28-6CC3-4FAF-B9F0-E553AD9E5B66}">
      <dgm:prSet/>
      <dgm:spPr/>
      <dgm:t>
        <a:bodyPr/>
        <a:lstStyle/>
        <a:p>
          <a:r>
            <a:rPr lang="fi-FI"/>
            <a:t>Pitkäkestoisen menettelyn välivaihetta on pidettävä sisäpiiritietona, jos se sellaisenaan täyttää tässä artiklassa tarkoitetut sisäpiiritiedon kriteerit. </a:t>
          </a:r>
        </a:p>
      </dgm:t>
    </dgm:pt>
    <dgm:pt modelId="{6A1CB60F-6BC8-4617-9D55-9CB45903CB65}" type="parTrans" cxnId="{225C3325-5A51-49C8-8882-F152DD3972D6}">
      <dgm:prSet/>
      <dgm:spPr/>
      <dgm:t>
        <a:bodyPr/>
        <a:lstStyle/>
        <a:p>
          <a:endParaRPr lang="fi-FI"/>
        </a:p>
      </dgm:t>
    </dgm:pt>
    <dgm:pt modelId="{5F253B12-A4E1-4A13-AED9-3B43BA62ACD2}" type="sibTrans" cxnId="{225C3325-5A51-49C8-8882-F152DD3972D6}">
      <dgm:prSet/>
      <dgm:spPr/>
      <dgm:t>
        <a:bodyPr/>
        <a:lstStyle/>
        <a:p>
          <a:endParaRPr lang="fi-FI"/>
        </a:p>
      </dgm:t>
    </dgm:pt>
    <dgm:pt modelId="{C1B29C3C-C08A-49A5-89A5-833C621CEA49}" type="pres">
      <dgm:prSet presAssocID="{C3771F62-39B1-4085-B22A-A45AE44B87FD}" presName="Name0" presStyleCnt="0">
        <dgm:presLayoutVars>
          <dgm:chPref val="1"/>
          <dgm:dir/>
          <dgm:animOne val="branch"/>
          <dgm:animLvl val="lvl"/>
          <dgm:resizeHandles/>
        </dgm:presLayoutVars>
      </dgm:prSet>
      <dgm:spPr/>
    </dgm:pt>
    <dgm:pt modelId="{B1318E53-FE00-4005-A03E-7B0E65D2CD0B}" type="pres">
      <dgm:prSet presAssocID="{81704C04-69A7-4413-BDB6-83260EDB0CE2}" presName="vertOne" presStyleCnt="0"/>
      <dgm:spPr/>
    </dgm:pt>
    <dgm:pt modelId="{A5483EEA-3EDD-4A82-826D-700234C01E14}" type="pres">
      <dgm:prSet presAssocID="{81704C04-69A7-4413-BDB6-83260EDB0CE2}" presName="txOne" presStyleLbl="node0" presStyleIdx="0" presStyleCnt="1">
        <dgm:presLayoutVars>
          <dgm:chPref val="3"/>
        </dgm:presLayoutVars>
      </dgm:prSet>
      <dgm:spPr/>
    </dgm:pt>
    <dgm:pt modelId="{591C027C-035C-4AA5-B978-C5F5C3A51523}" type="pres">
      <dgm:prSet presAssocID="{81704C04-69A7-4413-BDB6-83260EDB0CE2}" presName="parTransOne" presStyleCnt="0"/>
      <dgm:spPr/>
    </dgm:pt>
    <dgm:pt modelId="{2AFB92E9-AF70-405C-8B7A-25137A8E30FE}" type="pres">
      <dgm:prSet presAssocID="{81704C04-69A7-4413-BDB6-83260EDB0CE2}" presName="horzOne" presStyleCnt="0"/>
      <dgm:spPr/>
    </dgm:pt>
    <dgm:pt modelId="{AE83A55D-AF5F-4B0F-9B31-9802DC2884F0}" type="pres">
      <dgm:prSet presAssocID="{10F260B5-2D61-4F35-A228-E4D0C258EB2E}" presName="vertTwo" presStyleCnt="0"/>
      <dgm:spPr/>
    </dgm:pt>
    <dgm:pt modelId="{0EE83CC5-1C35-42DD-A2A8-C853351490CF}" type="pres">
      <dgm:prSet presAssocID="{10F260B5-2D61-4F35-A228-E4D0C258EB2E}" presName="txTwo" presStyleLbl="node2" presStyleIdx="0" presStyleCnt="3">
        <dgm:presLayoutVars>
          <dgm:chPref val="3"/>
        </dgm:presLayoutVars>
      </dgm:prSet>
      <dgm:spPr/>
    </dgm:pt>
    <dgm:pt modelId="{F72E9CBE-987F-4040-92DE-3C8FE121F10A}" type="pres">
      <dgm:prSet presAssocID="{10F260B5-2D61-4F35-A228-E4D0C258EB2E}" presName="horzTwo" presStyleCnt="0"/>
      <dgm:spPr/>
    </dgm:pt>
    <dgm:pt modelId="{4DE57D1B-5C09-4CC9-9CE6-1A3F33D1A19F}" type="pres">
      <dgm:prSet presAssocID="{4D50CE3A-E3EC-4C0E-9B98-6394C0D8ABAC}" presName="sibSpaceTwo" presStyleCnt="0"/>
      <dgm:spPr/>
    </dgm:pt>
    <dgm:pt modelId="{0F97DE80-0E48-40AB-AE93-0159EC2D76FC}" type="pres">
      <dgm:prSet presAssocID="{BC9EB61F-DEA1-472F-AAAF-E0D09DC63665}" presName="vertTwo" presStyleCnt="0"/>
      <dgm:spPr/>
    </dgm:pt>
    <dgm:pt modelId="{830BC011-1B14-484F-96BC-6EECCBDB4692}" type="pres">
      <dgm:prSet presAssocID="{BC9EB61F-DEA1-472F-AAAF-E0D09DC63665}" presName="txTwo" presStyleLbl="node2" presStyleIdx="1" presStyleCnt="3">
        <dgm:presLayoutVars>
          <dgm:chPref val="3"/>
        </dgm:presLayoutVars>
      </dgm:prSet>
      <dgm:spPr/>
    </dgm:pt>
    <dgm:pt modelId="{6D72A087-ABC7-4915-BB99-0340ABA0051B}" type="pres">
      <dgm:prSet presAssocID="{BC9EB61F-DEA1-472F-AAAF-E0D09DC63665}" presName="horzTwo" presStyleCnt="0"/>
      <dgm:spPr/>
    </dgm:pt>
    <dgm:pt modelId="{4D141ACC-AB80-4663-8276-EEE6E8A2DB86}" type="pres">
      <dgm:prSet presAssocID="{1C98DD38-7429-4F21-B3F8-090CAA3E22B3}" presName="sibSpaceTwo" presStyleCnt="0"/>
      <dgm:spPr/>
    </dgm:pt>
    <dgm:pt modelId="{10AF4703-02A2-4AA9-AA4F-78AC56AD23A3}" type="pres">
      <dgm:prSet presAssocID="{E2AECA28-6CC3-4FAF-B9F0-E553AD9E5B66}" presName="vertTwo" presStyleCnt="0"/>
      <dgm:spPr/>
    </dgm:pt>
    <dgm:pt modelId="{5A3C7602-8458-4F6B-B19E-B6166F296FF4}" type="pres">
      <dgm:prSet presAssocID="{E2AECA28-6CC3-4FAF-B9F0-E553AD9E5B66}" presName="txTwo" presStyleLbl="node2" presStyleIdx="2" presStyleCnt="3">
        <dgm:presLayoutVars>
          <dgm:chPref val="3"/>
        </dgm:presLayoutVars>
      </dgm:prSet>
      <dgm:spPr/>
    </dgm:pt>
    <dgm:pt modelId="{E4BD88EF-ED45-4E3C-B163-284D22726B8F}" type="pres">
      <dgm:prSet presAssocID="{E2AECA28-6CC3-4FAF-B9F0-E553AD9E5B66}" presName="horzTwo" presStyleCnt="0"/>
      <dgm:spPr/>
    </dgm:pt>
  </dgm:ptLst>
  <dgm:cxnLst>
    <dgm:cxn modelId="{A77D0504-3206-4BE4-AA0D-010F05F091F8}" type="presOf" srcId="{BC9EB61F-DEA1-472F-AAAF-E0D09DC63665}" destId="{830BC011-1B14-484F-96BC-6EECCBDB4692}" srcOrd="0" destOrd="0" presId="urn:microsoft.com/office/officeart/2005/8/layout/hierarchy4"/>
    <dgm:cxn modelId="{6EB9A813-1DF2-495F-A28F-95839611FBCE}" srcId="{81704C04-69A7-4413-BDB6-83260EDB0CE2}" destId="{BC9EB61F-DEA1-472F-AAAF-E0D09DC63665}" srcOrd="1" destOrd="0" parTransId="{D9B3279B-34C3-48C9-9D44-916BE7A06A57}" sibTransId="{1C98DD38-7429-4F21-B3F8-090CAA3E22B3}"/>
    <dgm:cxn modelId="{A16DD621-217F-4FFA-9884-81EC56441C60}" type="presOf" srcId="{81704C04-69A7-4413-BDB6-83260EDB0CE2}" destId="{A5483EEA-3EDD-4A82-826D-700234C01E14}" srcOrd="0" destOrd="0" presId="urn:microsoft.com/office/officeart/2005/8/layout/hierarchy4"/>
    <dgm:cxn modelId="{225C3325-5A51-49C8-8882-F152DD3972D6}" srcId="{81704C04-69A7-4413-BDB6-83260EDB0CE2}" destId="{E2AECA28-6CC3-4FAF-B9F0-E553AD9E5B66}" srcOrd="2" destOrd="0" parTransId="{6A1CB60F-6BC8-4617-9D55-9CB45903CB65}" sibTransId="{5F253B12-A4E1-4A13-AED9-3B43BA62ACD2}"/>
    <dgm:cxn modelId="{FA81605B-50FC-424D-A922-D711B71D3CDF}" srcId="{81704C04-69A7-4413-BDB6-83260EDB0CE2}" destId="{10F260B5-2D61-4F35-A228-E4D0C258EB2E}" srcOrd="0" destOrd="0" parTransId="{589FC6B1-AC29-4CE6-B6FD-04E8E5AF70F1}" sibTransId="{4D50CE3A-E3EC-4C0E-9B98-6394C0D8ABAC}"/>
    <dgm:cxn modelId="{D9A1C58A-C60C-4FA1-A9A7-019B1D9B7AF8}" srcId="{C3771F62-39B1-4085-B22A-A45AE44B87FD}" destId="{81704C04-69A7-4413-BDB6-83260EDB0CE2}" srcOrd="0" destOrd="0" parTransId="{038AD850-82B1-409B-A7ED-8F7FF358C7AC}" sibTransId="{B4A5ADFD-62D3-4B7A-AAFF-55DE33E5F0E7}"/>
    <dgm:cxn modelId="{A4E9B9A0-B860-472B-960E-54EB67A1E83D}" type="presOf" srcId="{10F260B5-2D61-4F35-A228-E4D0C258EB2E}" destId="{0EE83CC5-1C35-42DD-A2A8-C853351490CF}" srcOrd="0" destOrd="0" presId="urn:microsoft.com/office/officeart/2005/8/layout/hierarchy4"/>
    <dgm:cxn modelId="{6037A2A3-D8DC-41D8-AC20-438013822698}" type="presOf" srcId="{E2AECA28-6CC3-4FAF-B9F0-E553AD9E5B66}" destId="{5A3C7602-8458-4F6B-B19E-B6166F296FF4}" srcOrd="0" destOrd="0" presId="urn:microsoft.com/office/officeart/2005/8/layout/hierarchy4"/>
    <dgm:cxn modelId="{0053B2BB-53B7-4011-9981-FF15B5F7F40A}" type="presOf" srcId="{C3771F62-39B1-4085-B22A-A45AE44B87FD}" destId="{C1B29C3C-C08A-49A5-89A5-833C621CEA49}" srcOrd="0" destOrd="0" presId="urn:microsoft.com/office/officeart/2005/8/layout/hierarchy4"/>
    <dgm:cxn modelId="{1E560CEA-88CE-45F4-AAE7-8965C39C0432}" type="presParOf" srcId="{C1B29C3C-C08A-49A5-89A5-833C621CEA49}" destId="{B1318E53-FE00-4005-A03E-7B0E65D2CD0B}" srcOrd="0" destOrd="0" presId="urn:microsoft.com/office/officeart/2005/8/layout/hierarchy4"/>
    <dgm:cxn modelId="{AF21446D-8A3D-4005-85D6-F9614C38AB1B}" type="presParOf" srcId="{B1318E53-FE00-4005-A03E-7B0E65D2CD0B}" destId="{A5483EEA-3EDD-4A82-826D-700234C01E14}" srcOrd="0" destOrd="0" presId="urn:microsoft.com/office/officeart/2005/8/layout/hierarchy4"/>
    <dgm:cxn modelId="{9D22FD12-1C2C-43D0-99DE-D7536461DEB0}" type="presParOf" srcId="{B1318E53-FE00-4005-A03E-7B0E65D2CD0B}" destId="{591C027C-035C-4AA5-B978-C5F5C3A51523}" srcOrd="1" destOrd="0" presId="urn:microsoft.com/office/officeart/2005/8/layout/hierarchy4"/>
    <dgm:cxn modelId="{C3A643A4-4487-44A4-8D4D-D94690B32E7D}" type="presParOf" srcId="{B1318E53-FE00-4005-A03E-7B0E65D2CD0B}" destId="{2AFB92E9-AF70-405C-8B7A-25137A8E30FE}" srcOrd="2" destOrd="0" presId="urn:microsoft.com/office/officeart/2005/8/layout/hierarchy4"/>
    <dgm:cxn modelId="{1D812C74-0ABC-436F-846E-C4B0DBB10CDA}" type="presParOf" srcId="{2AFB92E9-AF70-405C-8B7A-25137A8E30FE}" destId="{AE83A55D-AF5F-4B0F-9B31-9802DC2884F0}" srcOrd="0" destOrd="0" presId="urn:microsoft.com/office/officeart/2005/8/layout/hierarchy4"/>
    <dgm:cxn modelId="{5A70C8B7-29A8-4613-8772-9C13CAA3C750}" type="presParOf" srcId="{AE83A55D-AF5F-4B0F-9B31-9802DC2884F0}" destId="{0EE83CC5-1C35-42DD-A2A8-C853351490CF}" srcOrd="0" destOrd="0" presId="urn:microsoft.com/office/officeart/2005/8/layout/hierarchy4"/>
    <dgm:cxn modelId="{42E07051-2EFA-42BC-B8A5-FD3F421BDB54}" type="presParOf" srcId="{AE83A55D-AF5F-4B0F-9B31-9802DC2884F0}" destId="{F72E9CBE-987F-4040-92DE-3C8FE121F10A}" srcOrd="1" destOrd="0" presId="urn:microsoft.com/office/officeart/2005/8/layout/hierarchy4"/>
    <dgm:cxn modelId="{0745B6DC-C5D3-4A55-8B80-9C3492ABBF38}" type="presParOf" srcId="{2AFB92E9-AF70-405C-8B7A-25137A8E30FE}" destId="{4DE57D1B-5C09-4CC9-9CE6-1A3F33D1A19F}" srcOrd="1" destOrd="0" presId="urn:microsoft.com/office/officeart/2005/8/layout/hierarchy4"/>
    <dgm:cxn modelId="{22D6F260-A3BF-4902-92DA-C94970E7DBC6}" type="presParOf" srcId="{2AFB92E9-AF70-405C-8B7A-25137A8E30FE}" destId="{0F97DE80-0E48-40AB-AE93-0159EC2D76FC}" srcOrd="2" destOrd="0" presId="urn:microsoft.com/office/officeart/2005/8/layout/hierarchy4"/>
    <dgm:cxn modelId="{D76B723E-48B6-4C33-8CFF-FA6FB2A4B953}" type="presParOf" srcId="{0F97DE80-0E48-40AB-AE93-0159EC2D76FC}" destId="{830BC011-1B14-484F-96BC-6EECCBDB4692}" srcOrd="0" destOrd="0" presId="urn:microsoft.com/office/officeart/2005/8/layout/hierarchy4"/>
    <dgm:cxn modelId="{260B7430-CBDB-4BD6-BDA0-ACA336DC8A7F}" type="presParOf" srcId="{0F97DE80-0E48-40AB-AE93-0159EC2D76FC}" destId="{6D72A087-ABC7-4915-BB99-0340ABA0051B}" srcOrd="1" destOrd="0" presId="urn:microsoft.com/office/officeart/2005/8/layout/hierarchy4"/>
    <dgm:cxn modelId="{4F6B59A1-DBF2-4291-ACD3-3A3B76D8814F}" type="presParOf" srcId="{2AFB92E9-AF70-405C-8B7A-25137A8E30FE}" destId="{4D141ACC-AB80-4663-8276-EEE6E8A2DB86}" srcOrd="3" destOrd="0" presId="urn:microsoft.com/office/officeart/2005/8/layout/hierarchy4"/>
    <dgm:cxn modelId="{01CBEC63-369E-45AC-8BF3-F45BDDA0A215}" type="presParOf" srcId="{2AFB92E9-AF70-405C-8B7A-25137A8E30FE}" destId="{10AF4703-02A2-4AA9-AA4F-78AC56AD23A3}" srcOrd="4" destOrd="0" presId="urn:microsoft.com/office/officeart/2005/8/layout/hierarchy4"/>
    <dgm:cxn modelId="{2A085B4E-B41B-41ED-9B0E-169A0ED03491}" type="presParOf" srcId="{10AF4703-02A2-4AA9-AA4F-78AC56AD23A3}" destId="{5A3C7602-8458-4F6B-B19E-B6166F296FF4}" srcOrd="0" destOrd="0" presId="urn:microsoft.com/office/officeart/2005/8/layout/hierarchy4"/>
    <dgm:cxn modelId="{0434BE01-8EC4-40C3-B6F8-B0387525B73B}" type="presParOf" srcId="{10AF4703-02A2-4AA9-AA4F-78AC56AD23A3}" destId="{E4BD88EF-ED45-4E3C-B163-284D22726B8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0AAFA-06D5-4942-93FA-21459CCEE43D}"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fi-FI"/>
        </a:p>
      </dgm:t>
    </dgm:pt>
    <dgm:pt modelId="{68D820D5-EF11-4ED4-8DD0-2C8A5224F755}">
      <dgm:prSet/>
      <dgm:spPr/>
      <dgm:t>
        <a:bodyPr/>
        <a:lstStyle/>
        <a:p>
          <a:r>
            <a:rPr lang="fi-FI" b="1"/>
            <a:t>Liikkeeseenlaskijan on ilmoitettava yleisölle mahdollisimman pian sisäpiiritiedosta, joka koskee suoraan kyseistä liikkeeseenlaskijaa. </a:t>
          </a:r>
          <a:endParaRPr lang="fi-FI"/>
        </a:p>
      </dgm:t>
    </dgm:pt>
    <dgm:pt modelId="{56C9D716-474C-4E19-9F99-372039C37B02}" type="parTrans" cxnId="{44257424-DF7E-4BB0-8BE1-9F2CED33AF93}">
      <dgm:prSet/>
      <dgm:spPr/>
      <dgm:t>
        <a:bodyPr/>
        <a:lstStyle/>
        <a:p>
          <a:endParaRPr lang="fi-FI"/>
        </a:p>
      </dgm:t>
    </dgm:pt>
    <dgm:pt modelId="{CA6C9DCC-470D-49B5-9DE7-93C72F2F6EE0}" type="sibTrans" cxnId="{44257424-DF7E-4BB0-8BE1-9F2CED33AF93}">
      <dgm:prSet/>
      <dgm:spPr/>
      <dgm:t>
        <a:bodyPr/>
        <a:lstStyle/>
        <a:p>
          <a:endParaRPr lang="fi-FI"/>
        </a:p>
      </dgm:t>
    </dgm:pt>
    <dgm:pt modelId="{ACC4E508-3257-44CF-A209-1B217F03716F}">
      <dgm:prSet/>
      <dgm:spPr/>
      <dgm:t>
        <a:bodyPr/>
        <a:lstStyle/>
        <a:p>
          <a:r>
            <a:rPr lang="fi-FI" b="1"/>
            <a:t>Liikkeeseenlaskija tai päästöoikeuksien markkinoilla toimiva markkinaosapuoli voi omalla vastuullaan lykätä sisäpiiritiedon julkistamista yleisölle, jos kaikki seuraavat edellytykset täyttyvät: </a:t>
          </a:r>
          <a:endParaRPr lang="fi-FI"/>
        </a:p>
      </dgm:t>
    </dgm:pt>
    <dgm:pt modelId="{EE1ED59F-4D3C-47CE-A6B8-CC152A24E8D5}" type="parTrans" cxnId="{73B0CCF6-C9E3-4078-B948-91CFF308877E}">
      <dgm:prSet/>
      <dgm:spPr/>
      <dgm:t>
        <a:bodyPr/>
        <a:lstStyle/>
        <a:p>
          <a:endParaRPr lang="fi-FI"/>
        </a:p>
      </dgm:t>
    </dgm:pt>
    <dgm:pt modelId="{B0940075-836C-4CB2-A2F2-D3DA90E42BEF}" type="sibTrans" cxnId="{73B0CCF6-C9E3-4078-B948-91CFF308877E}">
      <dgm:prSet/>
      <dgm:spPr/>
      <dgm:t>
        <a:bodyPr/>
        <a:lstStyle/>
        <a:p>
          <a:endParaRPr lang="fi-FI"/>
        </a:p>
      </dgm:t>
    </dgm:pt>
    <dgm:pt modelId="{2FB1D9BB-A19B-4892-9D78-39DC26493FBF}">
      <dgm:prSet/>
      <dgm:spPr/>
      <dgm:t>
        <a:bodyPr/>
        <a:lstStyle/>
        <a:p>
          <a:r>
            <a:rPr lang="fi-FI"/>
            <a:t>välitön julkistaminen todennäköisesti vaarantaisi liikkeeseenlaskijan tai päästöoikeuksien markkinoilla toimivan markkinaosapuolen oikeutetut edut; </a:t>
          </a:r>
        </a:p>
      </dgm:t>
    </dgm:pt>
    <dgm:pt modelId="{60485BFF-0603-4EE7-86B1-AAD89C68A162}" type="parTrans" cxnId="{5C76A141-7E22-49F4-A525-50CC9E2D273C}">
      <dgm:prSet/>
      <dgm:spPr/>
      <dgm:t>
        <a:bodyPr/>
        <a:lstStyle/>
        <a:p>
          <a:endParaRPr lang="fi-FI"/>
        </a:p>
      </dgm:t>
    </dgm:pt>
    <dgm:pt modelId="{BB94B4D5-3934-463E-8A96-C4DC818CC201}" type="sibTrans" cxnId="{5C76A141-7E22-49F4-A525-50CC9E2D273C}">
      <dgm:prSet/>
      <dgm:spPr/>
      <dgm:t>
        <a:bodyPr/>
        <a:lstStyle/>
        <a:p>
          <a:endParaRPr lang="fi-FI"/>
        </a:p>
      </dgm:t>
    </dgm:pt>
    <dgm:pt modelId="{6E9A39FD-A4B9-46CD-B48F-1024DBADFF4E}">
      <dgm:prSet/>
      <dgm:spPr/>
      <dgm:t>
        <a:bodyPr/>
        <a:lstStyle/>
        <a:p>
          <a:r>
            <a:rPr lang="fi-FI"/>
            <a:t>julkistamisen lykkääminen ei todennäköisesti johtaisi yleisöä harhaan; </a:t>
          </a:r>
        </a:p>
      </dgm:t>
    </dgm:pt>
    <dgm:pt modelId="{D2A6EC66-709C-4100-9B84-63209689C02E}" type="parTrans" cxnId="{4876B568-67FD-4B48-86D6-F105F0352516}">
      <dgm:prSet/>
      <dgm:spPr/>
      <dgm:t>
        <a:bodyPr/>
        <a:lstStyle/>
        <a:p>
          <a:endParaRPr lang="fi-FI"/>
        </a:p>
      </dgm:t>
    </dgm:pt>
    <dgm:pt modelId="{47B25F03-D8F8-48A0-BEB9-C7007D412DF8}" type="sibTrans" cxnId="{4876B568-67FD-4B48-86D6-F105F0352516}">
      <dgm:prSet/>
      <dgm:spPr/>
      <dgm:t>
        <a:bodyPr/>
        <a:lstStyle/>
        <a:p>
          <a:endParaRPr lang="fi-FI"/>
        </a:p>
      </dgm:t>
    </dgm:pt>
    <dgm:pt modelId="{C3582D27-F619-47F2-A86A-C64322C255F7}">
      <dgm:prSet/>
      <dgm:spPr/>
      <dgm:t>
        <a:bodyPr/>
        <a:lstStyle/>
        <a:p>
          <a:r>
            <a:rPr lang="fi-FI"/>
            <a:t>liikkeeseenlaskija tai päästöoikeuksien markkinoilla toimiva markkinaosapuoli pystyy takaamaan kyseisen tiedon säilymisen luottamuksellisena. </a:t>
          </a:r>
        </a:p>
      </dgm:t>
    </dgm:pt>
    <dgm:pt modelId="{D5469C6D-514E-4C14-8593-7D9A6DD24DFA}" type="parTrans" cxnId="{46ABF633-8A80-465D-A8C0-9260250BFA6F}">
      <dgm:prSet/>
      <dgm:spPr/>
      <dgm:t>
        <a:bodyPr/>
        <a:lstStyle/>
        <a:p>
          <a:endParaRPr lang="fi-FI"/>
        </a:p>
      </dgm:t>
    </dgm:pt>
    <dgm:pt modelId="{45C5A4AC-E54F-4D03-8D73-E39D7E7D8624}" type="sibTrans" cxnId="{46ABF633-8A80-465D-A8C0-9260250BFA6F}">
      <dgm:prSet/>
      <dgm:spPr/>
      <dgm:t>
        <a:bodyPr/>
        <a:lstStyle/>
        <a:p>
          <a:endParaRPr lang="fi-FI"/>
        </a:p>
      </dgm:t>
    </dgm:pt>
    <dgm:pt modelId="{4405E543-E6FF-484D-BADD-7DDF0041E480}">
      <dgm:prSet/>
      <dgm:spPr/>
      <dgm:t>
        <a:bodyPr/>
        <a:lstStyle/>
        <a:p>
          <a:r>
            <a:rPr lang="fi-FI" b="1"/>
            <a:t>Rahoitusjärjestelmän vakauden säilyttämiseksi liikkeeseenlaskija, joka on luottolaitos tai rahoituslaitos, voi tietyin edellytyksin omalla vastuullaan lykätä sisäpiiritiedon julkistamista, mukaan lukien tieto, joka liittyy tilapäiseen maksuvalmiusongelmaan ja erityisesti tarpeeseen saada tilapäistä maksuvalmiusapua keskuspankilta tai hätärahoittajalta </a:t>
          </a:r>
          <a:endParaRPr lang="fi-FI"/>
        </a:p>
      </dgm:t>
    </dgm:pt>
    <dgm:pt modelId="{75B2F979-7894-4343-A935-B66D37C205D2}" type="parTrans" cxnId="{F0CB8B21-878F-4339-AD45-E0A1A5855711}">
      <dgm:prSet/>
      <dgm:spPr/>
      <dgm:t>
        <a:bodyPr/>
        <a:lstStyle/>
        <a:p>
          <a:endParaRPr lang="fi-FI"/>
        </a:p>
      </dgm:t>
    </dgm:pt>
    <dgm:pt modelId="{41533DD7-591C-421F-9AEF-356E5F2A5172}" type="sibTrans" cxnId="{F0CB8B21-878F-4339-AD45-E0A1A5855711}">
      <dgm:prSet/>
      <dgm:spPr/>
      <dgm:t>
        <a:bodyPr/>
        <a:lstStyle/>
        <a:p>
          <a:endParaRPr lang="fi-FI"/>
        </a:p>
      </dgm:t>
    </dgm:pt>
    <dgm:pt modelId="{1FD69C16-B724-42C2-94A4-A0AA65B345D7}">
      <dgm:prSet/>
      <dgm:spPr/>
      <dgm:t>
        <a:bodyPr/>
        <a:lstStyle/>
        <a:p>
          <a:r>
            <a:rPr lang="fi-FI" b="1" dirty="0"/>
            <a:t>Julkistettavia tietoja: </a:t>
          </a:r>
          <a:r>
            <a:rPr lang="fi-FI" b="1" dirty="0">
              <a:hlinkClick xmlns:r="http://schemas.openxmlformats.org/officeDocument/2006/relationships" r:id="rId1"/>
            </a:rPr>
            <a:t>https://www.nasdaq.com/solutions/rules-regulations-helsinki</a:t>
          </a:r>
          <a:r>
            <a:rPr lang="fi-FI" b="1" dirty="0"/>
            <a:t>  </a:t>
          </a:r>
          <a:endParaRPr lang="fi-FI" dirty="0"/>
        </a:p>
      </dgm:t>
    </dgm:pt>
    <dgm:pt modelId="{3E49E95F-C489-4275-AE14-883034701A91}" type="parTrans" cxnId="{266E58E6-06A5-4164-B8E6-1EBA54BDF6C4}">
      <dgm:prSet/>
      <dgm:spPr/>
      <dgm:t>
        <a:bodyPr/>
        <a:lstStyle/>
        <a:p>
          <a:endParaRPr lang="fi-FI"/>
        </a:p>
      </dgm:t>
    </dgm:pt>
    <dgm:pt modelId="{D9400293-B13C-4A4E-8B7F-09197D55C7AE}" type="sibTrans" cxnId="{266E58E6-06A5-4164-B8E6-1EBA54BDF6C4}">
      <dgm:prSet/>
      <dgm:spPr/>
      <dgm:t>
        <a:bodyPr/>
        <a:lstStyle/>
        <a:p>
          <a:endParaRPr lang="fi-FI"/>
        </a:p>
      </dgm:t>
    </dgm:pt>
    <dgm:pt modelId="{F9F9AF92-39C8-4D43-A3D7-35C7BA922812}" type="pres">
      <dgm:prSet presAssocID="{8DD0AAFA-06D5-4942-93FA-21459CCEE43D}" presName="Name0" presStyleCnt="0">
        <dgm:presLayoutVars>
          <dgm:dir/>
          <dgm:animLvl val="lvl"/>
          <dgm:resizeHandles val="exact"/>
        </dgm:presLayoutVars>
      </dgm:prSet>
      <dgm:spPr/>
    </dgm:pt>
    <dgm:pt modelId="{7EDB1874-EBA2-40DD-AB7D-E6B0437C4C56}" type="pres">
      <dgm:prSet presAssocID="{1FD69C16-B724-42C2-94A4-A0AA65B345D7}" presName="boxAndChildren" presStyleCnt="0"/>
      <dgm:spPr/>
    </dgm:pt>
    <dgm:pt modelId="{A9B7238F-977D-4929-9615-141406CCA2E8}" type="pres">
      <dgm:prSet presAssocID="{1FD69C16-B724-42C2-94A4-A0AA65B345D7}" presName="parentTextBox" presStyleLbl="node1" presStyleIdx="0" presStyleCnt="4"/>
      <dgm:spPr/>
    </dgm:pt>
    <dgm:pt modelId="{52F896A6-73A1-4A16-BFA1-F8D3CB068473}" type="pres">
      <dgm:prSet presAssocID="{41533DD7-591C-421F-9AEF-356E5F2A5172}" presName="sp" presStyleCnt="0"/>
      <dgm:spPr/>
    </dgm:pt>
    <dgm:pt modelId="{3AC2F4B3-CE2A-4D61-98DD-EC5C2DD992EF}" type="pres">
      <dgm:prSet presAssocID="{4405E543-E6FF-484D-BADD-7DDF0041E480}" presName="arrowAndChildren" presStyleCnt="0"/>
      <dgm:spPr/>
    </dgm:pt>
    <dgm:pt modelId="{A8363EF4-F98F-49BA-9BC2-11842A9CA524}" type="pres">
      <dgm:prSet presAssocID="{4405E543-E6FF-484D-BADD-7DDF0041E480}" presName="parentTextArrow" presStyleLbl="node1" presStyleIdx="1" presStyleCnt="4"/>
      <dgm:spPr/>
    </dgm:pt>
    <dgm:pt modelId="{C7BE205B-6682-4606-B79C-2F4CB7353659}" type="pres">
      <dgm:prSet presAssocID="{B0940075-836C-4CB2-A2F2-D3DA90E42BEF}" presName="sp" presStyleCnt="0"/>
      <dgm:spPr/>
    </dgm:pt>
    <dgm:pt modelId="{2968C926-3EC2-4342-AA6E-74A72A54AB10}" type="pres">
      <dgm:prSet presAssocID="{ACC4E508-3257-44CF-A209-1B217F03716F}" presName="arrowAndChildren" presStyleCnt="0"/>
      <dgm:spPr/>
    </dgm:pt>
    <dgm:pt modelId="{21B20564-7F74-4C40-BDD1-EACFD8071C91}" type="pres">
      <dgm:prSet presAssocID="{ACC4E508-3257-44CF-A209-1B217F03716F}" presName="parentTextArrow" presStyleLbl="node1" presStyleIdx="1" presStyleCnt="4"/>
      <dgm:spPr/>
    </dgm:pt>
    <dgm:pt modelId="{50819564-221A-4952-91FF-94414D6CC57A}" type="pres">
      <dgm:prSet presAssocID="{ACC4E508-3257-44CF-A209-1B217F03716F}" presName="arrow" presStyleLbl="node1" presStyleIdx="2" presStyleCnt="4"/>
      <dgm:spPr/>
    </dgm:pt>
    <dgm:pt modelId="{E77EE38B-963A-4B28-AE25-EE7167842440}" type="pres">
      <dgm:prSet presAssocID="{ACC4E508-3257-44CF-A209-1B217F03716F}" presName="descendantArrow" presStyleCnt="0"/>
      <dgm:spPr/>
    </dgm:pt>
    <dgm:pt modelId="{E2040585-FDF4-45B5-AF23-153CEE5D3049}" type="pres">
      <dgm:prSet presAssocID="{2FB1D9BB-A19B-4892-9D78-39DC26493FBF}" presName="childTextArrow" presStyleLbl="fgAccFollowNode1" presStyleIdx="0" presStyleCnt="3">
        <dgm:presLayoutVars>
          <dgm:bulletEnabled val="1"/>
        </dgm:presLayoutVars>
      </dgm:prSet>
      <dgm:spPr/>
    </dgm:pt>
    <dgm:pt modelId="{0E859128-01DB-4F2C-95F3-3E648918AB5E}" type="pres">
      <dgm:prSet presAssocID="{6E9A39FD-A4B9-46CD-B48F-1024DBADFF4E}" presName="childTextArrow" presStyleLbl="fgAccFollowNode1" presStyleIdx="1" presStyleCnt="3">
        <dgm:presLayoutVars>
          <dgm:bulletEnabled val="1"/>
        </dgm:presLayoutVars>
      </dgm:prSet>
      <dgm:spPr/>
    </dgm:pt>
    <dgm:pt modelId="{F9896FAF-2A22-482D-9AF4-7B81424A20A5}" type="pres">
      <dgm:prSet presAssocID="{C3582D27-F619-47F2-A86A-C64322C255F7}" presName="childTextArrow" presStyleLbl="fgAccFollowNode1" presStyleIdx="2" presStyleCnt="3">
        <dgm:presLayoutVars>
          <dgm:bulletEnabled val="1"/>
        </dgm:presLayoutVars>
      </dgm:prSet>
      <dgm:spPr/>
    </dgm:pt>
    <dgm:pt modelId="{27DCD990-0125-4398-8E04-8ED080FEA2B3}" type="pres">
      <dgm:prSet presAssocID="{CA6C9DCC-470D-49B5-9DE7-93C72F2F6EE0}" presName="sp" presStyleCnt="0"/>
      <dgm:spPr/>
    </dgm:pt>
    <dgm:pt modelId="{D3750724-2CD3-454C-85F8-71041B224481}" type="pres">
      <dgm:prSet presAssocID="{68D820D5-EF11-4ED4-8DD0-2C8A5224F755}" presName="arrowAndChildren" presStyleCnt="0"/>
      <dgm:spPr/>
    </dgm:pt>
    <dgm:pt modelId="{5F21C0F5-7479-4F1A-A710-96FDC027A84C}" type="pres">
      <dgm:prSet presAssocID="{68D820D5-EF11-4ED4-8DD0-2C8A5224F755}" presName="parentTextArrow" presStyleLbl="node1" presStyleIdx="3" presStyleCnt="4"/>
      <dgm:spPr/>
    </dgm:pt>
  </dgm:ptLst>
  <dgm:cxnLst>
    <dgm:cxn modelId="{F0CB8B21-878F-4339-AD45-E0A1A5855711}" srcId="{8DD0AAFA-06D5-4942-93FA-21459CCEE43D}" destId="{4405E543-E6FF-484D-BADD-7DDF0041E480}" srcOrd="2" destOrd="0" parTransId="{75B2F979-7894-4343-A935-B66D37C205D2}" sibTransId="{41533DD7-591C-421F-9AEF-356E5F2A5172}"/>
    <dgm:cxn modelId="{44257424-DF7E-4BB0-8BE1-9F2CED33AF93}" srcId="{8DD0AAFA-06D5-4942-93FA-21459CCEE43D}" destId="{68D820D5-EF11-4ED4-8DD0-2C8A5224F755}" srcOrd="0" destOrd="0" parTransId="{56C9D716-474C-4E19-9F99-372039C37B02}" sibTransId="{CA6C9DCC-470D-49B5-9DE7-93C72F2F6EE0}"/>
    <dgm:cxn modelId="{46ABF633-8A80-465D-A8C0-9260250BFA6F}" srcId="{ACC4E508-3257-44CF-A209-1B217F03716F}" destId="{C3582D27-F619-47F2-A86A-C64322C255F7}" srcOrd="2" destOrd="0" parTransId="{D5469C6D-514E-4C14-8593-7D9A6DD24DFA}" sibTransId="{45C5A4AC-E54F-4D03-8D73-E39D7E7D8624}"/>
    <dgm:cxn modelId="{4B2FD639-9E0E-4345-9372-BB03B75DFBF5}" type="presOf" srcId="{ACC4E508-3257-44CF-A209-1B217F03716F}" destId="{21B20564-7F74-4C40-BDD1-EACFD8071C91}" srcOrd="0" destOrd="0" presId="urn:microsoft.com/office/officeart/2005/8/layout/process4"/>
    <dgm:cxn modelId="{5C76A141-7E22-49F4-A525-50CC9E2D273C}" srcId="{ACC4E508-3257-44CF-A209-1B217F03716F}" destId="{2FB1D9BB-A19B-4892-9D78-39DC26493FBF}" srcOrd="0" destOrd="0" parTransId="{60485BFF-0603-4EE7-86B1-AAD89C68A162}" sibTransId="{BB94B4D5-3934-463E-8A96-C4DC818CC201}"/>
    <dgm:cxn modelId="{D64A8D66-A6B3-44C4-8DC3-5F9667739982}" type="presOf" srcId="{C3582D27-F619-47F2-A86A-C64322C255F7}" destId="{F9896FAF-2A22-482D-9AF4-7B81424A20A5}" srcOrd="0" destOrd="0" presId="urn:microsoft.com/office/officeart/2005/8/layout/process4"/>
    <dgm:cxn modelId="{4876B568-67FD-4B48-86D6-F105F0352516}" srcId="{ACC4E508-3257-44CF-A209-1B217F03716F}" destId="{6E9A39FD-A4B9-46CD-B48F-1024DBADFF4E}" srcOrd="1" destOrd="0" parTransId="{D2A6EC66-709C-4100-9B84-63209689C02E}" sibTransId="{47B25F03-D8F8-48A0-BEB9-C7007D412DF8}"/>
    <dgm:cxn modelId="{043ED67A-D96D-4957-A5B4-999153ED6C84}" type="presOf" srcId="{1FD69C16-B724-42C2-94A4-A0AA65B345D7}" destId="{A9B7238F-977D-4929-9615-141406CCA2E8}" srcOrd="0" destOrd="0" presId="urn:microsoft.com/office/officeart/2005/8/layout/process4"/>
    <dgm:cxn modelId="{84F48F9D-945A-48C0-B170-156250B5D8F3}" type="presOf" srcId="{68D820D5-EF11-4ED4-8DD0-2C8A5224F755}" destId="{5F21C0F5-7479-4F1A-A710-96FDC027A84C}" srcOrd="0" destOrd="0" presId="urn:microsoft.com/office/officeart/2005/8/layout/process4"/>
    <dgm:cxn modelId="{92F6469F-7F62-4697-9A65-C583495377EE}" type="presOf" srcId="{8DD0AAFA-06D5-4942-93FA-21459CCEE43D}" destId="{F9F9AF92-39C8-4D43-A3D7-35C7BA922812}" srcOrd="0" destOrd="0" presId="urn:microsoft.com/office/officeart/2005/8/layout/process4"/>
    <dgm:cxn modelId="{CD2C2ABB-BE1E-4A38-8896-3CDC9244CC68}" type="presOf" srcId="{ACC4E508-3257-44CF-A209-1B217F03716F}" destId="{50819564-221A-4952-91FF-94414D6CC57A}" srcOrd="1" destOrd="0" presId="urn:microsoft.com/office/officeart/2005/8/layout/process4"/>
    <dgm:cxn modelId="{0AC268C6-7EF2-45C2-8D16-DA312E87045E}" type="presOf" srcId="{2FB1D9BB-A19B-4892-9D78-39DC26493FBF}" destId="{E2040585-FDF4-45B5-AF23-153CEE5D3049}" srcOrd="0" destOrd="0" presId="urn:microsoft.com/office/officeart/2005/8/layout/process4"/>
    <dgm:cxn modelId="{649DE4D6-41AE-469A-B85F-E5FF2251CA06}" type="presOf" srcId="{6E9A39FD-A4B9-46CD-B48F-1024DBADFF4E}" destId="{0E859128-01DB-4F2C-95F3-3E648918AB5E}" srcOrd="0" destOrd="0" presId="urn:microsoft.com/office/officeart/2005/8/layout/process4"/>
    <dgm:cxn modelId="{266E58E6-06A5-4164-B8E6-1EBA54BDF6C4}" srcId="{8DD0AAFA-06D5-4942-93FA-21459CCEE43D}" destId="{1FD69C16-B724-42C2-94A4-A0AA65B345D7}" srcOrd="3" destOrd="0" parTransId="{3E49E95F-C489-4275-AE14-883034701A91}" sibTransId="{D9400293-B13C-4A4E-8B7F-09197D55C7AE}"/>
    <dgm:cxn modelId="{F767D0E6-0813-4E91-A74F-231F392B50F8}" type="presOf" srcId="{4405E543-E6FF-484D-BADD-7DDF0041E480}" destId="{A8363EF4-F98F-49BA-9BC2-11842A9CA524}" srcOrd="0" destOrd="0" presId="urn:microsoft.com/office/officeart/2005/8/layout/process4"/>
    <dgm:cxn modelId="{73B0CCF6-C9E3-4078-B948-91CFF308877E}" srcId="{8DD0AAFA-06D5-4942-93FA-21459CCEE43D}" destId="{ACC4E508-3257-44CF-A209-1B217F03716F}" srcOrd="1" destOrd="0" parTransId="{EE1ED59F-4D3C-47CE-A6B8-CC152A24E8D5}" sibTransId="{B0940075-836C-4CB2-A2F2-D3DA90E42BEF}"/>
    <dgm:cxn modelId="{B9389220-8ED8-44F1-BA7C-594B5B169476}" type="presParOf" srcId="{F9F9AF92-39C8-4D43-A3D7-35C7BA922812}" destId="{7EDB1874-EBA2-40DD-AB7D-E6B0437C4C56}" srcOrd="0" destOrd="0" presId="urn:microsoft.com/office/officeart/2005/8/layout/process4"/>
    <dgm:cxn modelId="{80FF00B1-5050-44F5-BE41-63B13698D9CC}" type="presParOf" srcId="{7EDB1874-EBA2-40DD-AB7D-E6B0437C4C56}" destId="{A9B7238F-977D-4929-9615-141406CCA2E8}" srcOrd="0" destOrd="0" presId="urn:microsoft.com/office/officeart/2005/8/layout/process4"/>
    <dgm:cxn modelId="{ECA66F3A-0592-4099-B20D-84E330AD6595}" type="presParOf" srcId="{F9F9AF92-39C8-4D43-A3D7-35C7BA922812}" destId="{52F896A6-73A1-4A16-BFA1-F8D3CB068473}" srcOrd="1" destOrd="0" presId="urn:microsoft.com/office/officeart/2005/8/layout/process4"/>
    <dgm:cxn modelId="{A449D1CE-FBCA-475D-9B93-EC2A4047D990}" type="presParOf" srcId="{F9F9AF92-39C8-4D43-A3D7-35C7BA922812}" destId="{3AC2F4B3-CE2A-4D61-98DD-EC5C2DD992EF}" srcOrd="2" destOrd="0" presId="urn:microsoft.com/office/officeart/2005/8/layout/process4"/>
    <dgm:cxn modelId="{6EDC2704-5D88-486D-A063-B20E615F507D}" type="presParOf" srcId="{3AC2F4B3-CE2A-4D61-98DD-EC5C2DD992EF}" destId="{A8363EF4-F98F-49BA-9BC2-11842A9CA524}" srcOrd="0" destOrd="0" presId="urn:microsoft.com/office/officeart/2005/8/layout/process4"/>
    <dgm:cxn modelId="{5874A442-589F-4EF1-8F1E-FCB731395510}" type="presParOf" srcId="{F9F9AF92-39C8-4D43-A3D7-35C7BA922812}" destId="{C7BE205B-6682-4606-B79C-2F4CB7353659}" srcOrd="3" destOrd="0" presId="urn:microsoft.com/office/officeart/2005/8/layout/process4"/>
    <dgm:cxn modelId="{D168240F-3AB4-4CD1-8D34-245DD6A97BCB}" type="presParOf" srcId="{F9F9AF92-39C8-4D43-A3D7-35C7BA922812}" destId="{2968C926-3EC2-4342-AA6E-74A72A54AB10}" srcOrd="4" destOrd="0" presId="urn:microsoft.com/office/officeart/2005/8/layout/process4"/>
    <dgm:cxn modelId="{1777FBEB-8728-41EF-836D-9C33521523F7}" type="presParOf" srcId="{2968C926-3EC2-4342-AA6E-74A72A54AB10}" destId="{21B20564-7F74-4C40-BDD1-EACFD8071C91}" srcOrd="0" destOrd="0" presId="urn:microsoft.com/office/officeart/2005/8/layout/process4"/>
    <dgm:cxn modelId="{91A72298-7B2E-4AA2-8DBB-61079CED5BC7}" type="presParOf" srcId="{2968C926-3EC2-4342-AA6E-74A72A54AB10}" destId="{50819564-221A-4952-91FF-94414D6CC57A}" srcOrd="1" destOrd="0" presId="urn:microsoft.com/office/officeart/2005/8/layout/process4"/>
    <dgm:cxn modelId="{D1D2A1F4-9234-4DA1-8EA3-1BD0C9FD0B3A}" type="presParOf" srcId="{2968C926-3EC2-4342-AA6E-74A72A54AB10}" destId="{E77EE38B-963A-4B28-AE25-EE7167842440}" srcOrd="2" destOrd="0" presId="urn:microsoft.com/office/officeart/2005/8/layout/process4"/>
    <dgm:cxn modelId="{86839FC9-DD06-4C2D-92D8-4D20EBD06FCB}" type="presParOf" srcId="{E77EE38B-963A-4B28-AE25-EE7167842440}" destId="{E2040585-FDF4-45B5-AF23-153CEE5D3049}" srcOrd="0" destOrd="0" presId="urn:microsoft.com/office/officeart/2005/8/layout/process4"/>
    <dgm:cxn modelId="{7EBBEAC1-7681-46BD-89BB-58D25F843FF9}" type="presParOf" srcId="{E77EE38B-963A-4B28-AE25-EE7167842440}" destId="{0E859128-01DB-4F2C-95F3-3E648918AB5E}" srcOrd="1" destOrd="0" presId="urn:microsoft.com/office/officeart/2005/8/layout/process4"/>
    <dgm:cxn modelId="{0F50A532-DF7A-4BA7-AA47-3355771A6966}" type="presParOf" srcId="{E77EE38B-963A-4B28-AE25-EE7167842440}" destId="{F9896FAF-2A22-482D-9AF4-7B81424A20A5}" srcOrd="2" destOrd="0" presId="urn:microsoft.com/office/officeart/2005/8/layout/process4"/>
    <dgm:cxn modelId="{25D7807B-D5D6-438B-B8EA-A62EF839764A}" type="presParOf" srcId="{F9F9AF92-39C8-4D43-A3D7-35C7BA922812}" destId="{27DCD990-0125-4398-8E04-8ED080FEA2B3}" srcOrd="5" destOrd="0" presId="urn:microsoft.com/office/officeart/2005/8/layout/process4"/>
    <dgm:cxn modelId="{C799299F-F7D3-4D42-8BCC-A4FC1AB37BA8}" type="presParOf" srcId="{F9F9AF92-39C8-4D43-A3D7-35C7BA922812}" destId="{D3750724-2CD3-454C-85F8-71041B224481}" srcOrd="6" destOrd="0" presId="urn:microsoft.com/office/officeart/2005/8/layout/process4"/>
    <dgm:cxn modelId="{718CD154-1D9E-40D1-AE17-2FF67D620720}" type="presParOf" srcId="{D3750724-2CD3-454C-85F8-71041B224481}" destId="{5F21C0F5-7479-4F1A-A710-96FDC027A8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FC53E-7820-44C2-A2A0-C41FD1016B9E}" type="doc">
      <dgm:prSet loTypeId="urn:microsoft.com/office/officeart/2005/8/layout/lProcess1" loCatId="process" qsTypeId="urn:microsoft.com/office/officeart/2005/8/quickstyle/simple3" qsCatId="simple" csTypeId="urn:microsoft.com/office/officeart/2005/8/colors/colorful1" csCatId="colorful" phldr="1"/>
      <dgm:spPr/>
      <dgm:t>
        <a:bodyPr/>
        <a:lstStyle/>
        <a:p>
          <a:endParaRPr lang="fi-FI"/>
        </a:p>
      </dgm:t>
    </dgm:pt>
    <dgm:pt modelId="{F3CDE20E-620B-4649-B82F-0C77EEFD8BE5}">
      <dgm:prSet/>
      <dgm:spPr/>
      <dgm:t>
        <a:bodyPr/>
        <a:lstStyle/>
        <a:p>
          <a:r>
            <a:rPr lang="fi-FI" b="1"/>
            <a:t>Jos sisäpiiritiedon julkistamista on lykätty eikä sisäpiiritiedon luottamuksellisuutta enää pystytä takaamaan, liikkeeseenlaskijan tai päästöoikeuksien markkinoilla toimivan markkinaosapuolen on julkistettava tämä sisäpiiritieto yleisölle mahdollisimman pian. </a:t>
          </a:r>
          <a:endParaRPr lang="fi-FI"/>
        </a:p>
      </dgm:t>
    </dgm:pt>
    <dgm:pt modelId="{08B6A489-3B8E-45E8-8125-A01CDAC11F6E}" type="parTrans" cxnId="{FEFF183D-651F-4715-8C10-04B227BBE5AA}">
      <dgm:prSet/>
      <dgm:spPr/>
      <dgm:t>
        <a:bodyPr/>
        <a:lstStyle/>
        <a:p>
          <a:endParaRPr lang="fi-FI"/>
        </a:p>
      </dgm:t>
    </dgm:pt>
    <dgm:pt modelId="{A25725AA-CE2A-4056-A850-8E5C3B5FDF5D}" type="sibTrans" cxnId="{FEFF183D-651F-4715-8C10-04B227BBE5AA}">
      <dgm:prSet/>
      <dgm:spPr/>
      <dgm:t>
        <a:bodyPr/>
        <a:lstStyle/>
        <a:p>
          <a:endParaRPr lang="fi-FI"/>
        </a:p>
      </dgm:t>
    </dgm:pt>
    <dgm:pt modelId="{DDF43B68-E931-43BA-978D-8A7FE034BBB6}">
      <dgm:prSet/>
      <dgm:spPr/>
      <dgm:t>
        <a:bodyPr/>
        <a:lstStyle/>
        <a:p>
          <a:r>
            <a:rPr lang="fi-FI" dirty="0"/>
            <a:t>Samoin selvästi sisäpiiritietoon liittyvä huhu, jonka julkistamista on lykätty, kun huhu on riittävän täsmällinen osoittamaan, että kyseisen tiedon luottamuksellisuutta ei enää pystytä takaamaan. </a:t>
          </a:r>
        </a:p>
      </dgm:t>
    </dgm:pt>
    <dgm:pt modelId="{C1992797-9C2C-40FA-B226-677339E0FF51}" type="parTrans" cxnId="{AA93AD5C-095D-4E36-B395-EFF3B7A2B4E9}">
      <dgm:prSet/>
      <dgm:spPr/>
      <dgm:t>
        <a:bodyPr/>
        <a:lstStyle/>
        <a:p>
          <a:endParaRPr lang="fi-FI"/>
        </a:p>
      </dgm:t>
    </dgm:pt>
    <dgm:pt modelId="{7E7B3228-137F-4ED6-93B2-51BF77907E24}" type="sibTrans" cxnId="{AA93AD5C-095D-4E36-B395-EFF3B7A2B4E9}">
      <dgm:prSet/>
      <dgm:spPr/>
      <dgm:t>
        <a:bodyPr/>
        <a:lstStyle/>
        <a:p>
          <a:endParaRPr lang="fi-FI"/>
        </a:p>
      </dgm:t>
    </dgm:pt>
    <dgm:pt modelId="{1F9E1593-BD25-4AE7-9AA8-990DC4E1E9B0}">
      <dgm:prSet/>
      <dgm:spPr/>
      <dgm:t>
        <a:bodyPr/>
        <a:lstStyle/>
        <a:p>
          <a:r>
            <a:rPr lang="fi-FI" b="1" dirty="0"/>
            <a:t>Sisäpiiritietoa ilmaistaan osana </a:t>
          </a:r>
          <a:r>
            <a:rPr lang="fi-FI" b="1" dirty="0">
              <a:solidFill>
                <a:srgbClr val="FF0000"/>
              </a:solidFill>
            </a:rPr>
            <a:t>työn, ammatin tai tehtävien tavanomaista suorittamista</a:t>
          </a:r>
          <a:r>
            <a:rPr lang="fi-FI" b="1" dirty="0"/>
            <a:t>. Tällöinkin lähtökohta on, että kyseinen tieto on julkistettava kokonaan ja tehokkaasti: </a:t>
          </a:r>
          <a:endParaRPr lang="fi-FI" dirty="0"/>
        </a:p>
      </dgm:t>
    </dgm:pt>
    <dgm:pt modelId="{D94DD6B6-377B-475F-9279-285115256758}" type="parTrans" cxnId="{B48B56D8-E388-4BFC-B7AB-E9CB78567C8F}">
      <dgm:prSet/>
      <dgm:spPr/>
      <dgm:t>
        <a:bodyPr/>
        <a:lstStyle/>
        <a:p>
          <a:endParaRPr lang="fi-FI"/>
        </a:p>
      </dgm:t>
    </dgm:pt>
    <dgm:pt modelId="{6BE8DE99-E966-4E8C-8ACE-6F5530419A4C}" type="sibTrans" cxnId="{B48B56D8-E388-4BFC-B7AB-E9CB78567C8F}">
      <dgm:prSet/>
      <dgm:spPr/>
      <dgm:t>
        <a:bodyPr/>
        <a:lstStyle/>
        <a:p>
          <a:endParaRPr lang="fi-FI"/>
        </a:p>
      </dgm:t>
    </dgm:pt>
    <dgm:pt modelId="{F064A841-6675-454C-9933-D24118910247}">
      <dgm:prSet/>
      <dgm:spPr/>
      <dgm:t>
        <a:bodyPr/>
        <a:lstStyle/>
        <a:p>
          <a:r>
            <a:rPr lang="fi-FI"/>
            <a:t>samanaikaisesti, jos ilmaiseminen on tarkoituksellista ja  </a:t>
          </a:r>
        </a:p>
      </dgm:t>
    </dgm:pt>
    <dgm:pt modelId="{FB894766-046C-438B-9B7F-D65FB812B1D8}" type="parTrans" cxnId="{2737FD38-0B6E-4002-8022-62E8671A0243}">
      <dgm:prSet/>
      <dgm:spPr/>
      <dgm:t>
        <a:bodyPr/>
        <a:lstStyle/>
        <a:p>
          <a:endParaRPr lang="fi-FI"/>
        </a:p>
      </dgm:t>
    </dgm:pt>
    <dgm:pt modelId="{E43C074D-1CA8-437C-82C3-C065A9EB4E3F}" type="sibTrans" cxnId="{2737FD38-0B6E-4002-8022-62E8671A0243}">
      <dgm:prSet/>
      <dgm:spPr/>
      <dgm:t>
        <a:bodyPr/>
        <a:lstStyle/>
        <a:p>
          <a:endParaRPr lang="fi-FI"/>
        </a:p>
      </dgm:t>
    </dgm:pt>
    <dgm:pt modelId="{108F9DB2-6CC4-4EDE-B3BD-0DDD67310504}">
      <dgm:prSet/>
      <dgm:spPr/>
      <dgm:t>
        <a:bodyPr/>
        <a:lstStyle/>
        <a:p>
          <a:r>
            <a:rPr lang="fi-FI"/>
            <a:t>viipymättä, jos ilmaiseminen on tahatonta. </a:t>
          </a:r>
        </a:p>
      </dgm:t>
    </dgm:pt>
    <dgm:pt modelId="{BA2C9DA2-02AE-45A4-BD95-5893C6B997FA}" type="parTrans" cxnId="{1E813A4A-642A-4F7B-A30B-FCFF347B1136}">
      <dgm:prSet/>
      <dgm:spPr/>
      <dgm:t>
        <a:bodyPr/>
        <a:lstStyle/>
        <a:p>
          <a:endParaRPr lang="fi-FI"/>
        </a:p>
      </dgm:t>
    </dgm:pt>
    <dgm:pt modelId="{418917BD-3863-4472-AFAA-5E9DC3891C70}" type="sibTrans" cxnId="{1E813A4A-642A-4F7B-A30B-FCFF347B1136}">
      <dgm:prSet/>
      <dgm:spPr/>
      <dgm:t>
        <a:bodyPr/>
        <a:lstStyle/>
        <a:p>
          <a:endParaRPr lang="fi-FI"/>
        </a:p>
      </dgm:t>
    </dgm:pt>
    <dgm:pt modelId="{C2FBF76D-2ECD-4F38-8951-16EC64BE1BC6}">
      <dgm:prSet/>
      <dgm:spPr/>
      <dgm:t>
        <a:bodyPr/>
        <a:lstStyle/>
        <a:p>
          <a:r>
            <a:rPr lang="fi-FI" b="1"/>
            <a:t>Tietoa ei tarvitse julkistaa, jos </a:t>
          </a:r>
          <a:endParaRPr lang="fi-FI"/>
        </a:p>
      </dgm:t>
    </dgm:pt>
    <dgm:pt modelId="{A368D9AE-5200-418C-947C-D05CDC1E076E}" type="parTrans" cxnId="{ACACB1BE-8489-42EC-9F9F-D754515ED9B5}">
      <dgm:prSet/>
      <dgm:spPr/>
      <dgm:t>
        <a:bodyPr/>
        <a:lstStyle/>
        <a:p>
          <a:endParaRPr lang="fi-FI"/>
        </a:p>
      </dgm:t>
    </dgm:pt>
    <dgm:pt modelId="{20E2BB70-2D74-43B8-AC7A-00973B428A4F}" type="sibTrans" cxnId="{ACACB1BE-8489-42EC-9F9F-D754515ED9B5}">
      <dgm:prSet/>
      <dgm:spPr/>
      <dgm:t>
        <a:bodyPr/>
        <a:lstStyle/>
        <a:p>
          <a:endParaRPr lang="fi-FI"/>
        </a:p>
      </dgm:t>
    </dgm:pt>
    <dgm:pt modelId="{ADC63BCF-300D-4FCA-900A-4061105B3232}">
      <dgm:prSet/>
      <dgm:spPr/>
      <dgm:t>
        <a:bodyPr/>
        <a:lstStyle/>
        <a:p>
          <a:r>
            <a:rPr lang="fi-FI" b="1" i="0" baseline="0" dirty="0"/>
            <a:t>tieto on ilmaistu</a:t>
          </a:r>
          <a:r>
            <a:rPr lang="fi-FI" b="1" i="0" baseline="0" dirty="0">
              <a:solidFill>
                <a:srgbClr val="FF0000"/>
              </a:solidFill>
            </a:rPr>
            <a:t>työn, ammatin tai tehtävien tavanomais</a:t>
          </a:r>
          <a:r>
            <a:rPr lang="fi-FI" b="1" dirty="0">
              <a:solidFill>
                <a:srgbClr val="FF0000"/>
              </a:solidFill>
            </a:rPr>
            <a:t>en </a:t>
          </a:r>
          <a:r>
            <a:rPr lang="fi-FI" b="1" i="0" baseline="0" dirty="0">
              <a:solidFill>
                <a:srgbClr val="FF0000"/>
              </a:solidFill>
            </a:rPr>
            <a:t>suorittamisen yhteydessä</a:t>
          </a:r>
          <a:r>
            <a:rPr lang="fi-FI" i="0" baseline="0" dirty="0">
              <a:solidFill>
                <a:srgbClr val="FF0000"/>
              </a:solidFill>
            </a:rPr>
            <a:t> </a:t>
          </a:r>
          <a:r>
            <a:rPr lang="fi-FI" i="0" baseline="0" dirty="0"/>
            <a:t>ja </a:t>
          </a:r>
          <a:endParaRPr lang="fi-FI" dirty="0"/>
        </a:p>
      </dgm:t>
    </dgm:pt>
    <dgm:pt modelId="{80F9B724-1752-4DD6-AB34-6F7588462E9F}" type="parTrans" cxnId="{098C94FF-C46B-4A10-B0A2-A20B88EF66C9}">
      <dgm:prSet/>
      <dgm:spPr/>
      <dgm:t>
        <a:bodyPr/>
        <a:lstStyle/>
        <a:p>
          <a:endParaRPr lang="fi-FI"/>
        </a:p>
      </dgm:t>
    </dgm:pt>
    <dgm:pt modelId="{2F3D12C9-0DBA-49FB-871F-07F2E8A0271E}" type="sibTrans" cxnId="{098C94FF-C46B-4A10-B0A2-A20B88EF66C9}">
      <dgm:prSet/>
      <dgm:spPr/>
      <dgm:t>
        <a:bodyPr/>
        <a:lstStyle/>
        <a:p>
          <a:endParaRPr lang="fi-FI"/>
        </a:p>
      </dgm:t>
    </dgm:pt>
    <dgm:pt modelId="{A635C0EF-9ADF-4E80-8FD3-CDA998023C42}">
      <dgm:prSet/>
      <dgm:spPr/>
      <dgm:t>
        <a:bodyPr/>
        <a:lstStyle/>
        <a:p>
          <a:r>
            <a:rPr lang="fi-FI" b="1"/>
            <a:t>tiedon </a:t>
          </a:r>
          <a:r>
            <a:rPr lang="fi-FI" b="1" dirty="0"/>
            <a:t>saavaa henkilöä koskee </a:t>
          </a:r>
          <a:r>
            <a:rPr lang="fi-FI" b="1" dirty="0">
              <a:solidFill>
                <a:srgbClr val="FF0000"/>
              </a:solidFill>
            </a:rPr>
            <a:t>salassapitovelvollisuus</a:t>
          </a:r>
          <a:r>
            <a:rPr lang="fi-FI" b="1" dirty="0"/>
            <a:t>, riippumatta siitä, perustuuko tämä velvollisuus </a:t>
          </a:r>
          <a:endParaRPr lang="fi-FI" dirty="0"/>
        </a:p>
      </dgm:t>
    </dgm:pt>
    <dgm:pt modelId="{EE55564F-7346-43AD-AF16-FC6891443B59}" type="parTrans" cxnId="{EDCEBD96-82ED-4BE4-8F2F-547D9E382721}">
      <dgm:prSet/>
      <dgm:spPr/>
      <dgm:t>
        <a:bodyPr/>
        <a:lstStyle/>
        <a:p>
          <a:endParaRPr lang="fi-FI"/>
        </a:p>
      </dgm:t>
    </dgm:pt>
    <dgm:pt modelId="{FD1756D9-73BA-4D3D-8CC8-6A19D6CB4048}" type="sibTrans" cxnId="{EDCEBD96-82ED-4BE4-8F2F-547D9E382721}">
      <dgm:prSet/>
      <dgm:spPr/>
      <dgm:t>
        <a:bodyPr/>
        <a:lstStyle/>
        <a:p>
          <a:endParaRPr lang="fi-FI"/>
        </a:p>
      </dgm:t>
    </dgm:pt>
    <dgm:pt modelId="{33216176-D26C-4A13-912A-D43E31083EFA}">
      <dgm:prSet/>
      <dgm:spPr/>
      <dgm:t>
        <a:bodyPr/>
        <a:lstStyle/>
        <a:p>
          <a:r>
            <a:rPr lang="fi-FI" b="1" i="1"/>
            <a:t>lakiin, </a:t>
          </a:r>
          <a:endParaRPr lang="fi-FI"/>
        </a:p>
      </dgm:t>
    </dgm:pt>
    <dgm:pt modelId="{04E35BAF-1422-4473-9DDF-17A93DE7D3E9}" type="parTrans" cxnId="{8E0B4CFC-BA0C-49E9-970E-CB88C2DCF727}">
      <dgm:prSet/>
      <dgm:spPr/>
      <dgm:t>
        <a:bodyPr/>
        <a:lstStyle/>
        <a:p>
          <a:endParaRPr lang="fi-FI"/>
        </a:p>
      </dgm:t>
    </dgm:pt>
    <dgm:pt modelId="{B4119805-0E9B-4325-A549-29B4DC634A22}" type="sibTrans" cxnId="{8E0B4CFC-BA0C-49E9-970E-CB88C2DCF727}">
      <dgm:prSet/>
      <dgm:spPr/>
      <dgm:t>
        <a:bodyPr/>
        <a:lstStyle/>
        <a:p>
          <a:endParaRPr lang="fi-FI"/>
        </a:p>
      </dgm:t>
    </dgm:pt>
    <dgm:pt modelId="{E35A097B-7ECF-49B8-94AC-9F5BD2503DD8}">
      <dgm:prSet/>
      <dgm:spPr/>
      <dgm:t>
        <a:bodyPr/>
        <a:lstStyle/>
        <a:p>
          <a:r>
            <a:rPr lang="fi-FI" b="1" i="1"/>
            <a:t>sääntöihin, yhtiöjärjestykseen </a:t>
          </a:r>
          <a:endParaRPr lang="fi-FI"/>
        </a:p>
      </dgm:t>
    </dgm:pt>
    <dgm:pt modelId="{9E11C5CC-054A-4041-B620-DCB940853720}" type="parTrans" cxnId="{A55FB9A7-3149-47FB-BF1D-01A621416C45}">
      <dgm:prSet/>
      <dgm:spPr/>
      <dgm:t>
        <a:bodyPr/>
        <a:lstStyle/>
        <a:p>
          <a:endParaRPr lang="fi-FI"/>
        </a:p>
      </dgm:t>
    </dgm:pt>
    <dgm:pt modelId="{3CD7A567-52EA-441A-BE22-7A7FD31FC562}" type="sibTrans" cxnId="{A55FB9A7-3149-47FB-BF1D-01A621416C45}">
      <dgm:prSet/>
      <dgm:spPr/>
      <dgm:t>
        <a:bodyPr/>
        <a:lstStyle/>
        <a:p>
          <a:endParaRPr lang="fi-FI"/>
        </a:p>
      </dgm:t>
    </dgm:pt>
    <dgm:pt modelId="{7828CA7C-F7FF-4F24-AAA5-44BF0EB5A90C}">
      <dgm:prSet/>
      <dgm:spPr/>
      <dgm:t>
        <a:bodyPr/>
        <a:lstStyle/>
        <a:p>
          <a:r>
            <a:rPr lang="fi-FI" b="1" i="1"/>
            <a:t>tai sopimukseen. </a:t>
          </a:r>
          <a:endParaRPr lang="fi-FI"/>
        </a:p>
      </dgm:t>
    </dgm:pt>
    <dgm:pt modelId="{797B39D8-7C96-4D16-BD11-F4C5BD2776A8}" type="parTrans" cxnId="{24628A4A-A43B-425C-9C38-200CD07A9AAC}">
      <dgm:prSet/>
      <dgm:spPr/>
      <dgm:t>
        <a:bodyPr/>
        <a:lstStyle/>
        <a:p>
          <a:endParaRPr lang="fi-FI"/>
        </a:p>
      </dgm:t>
    </dgm:pt>
    <dgm:pt modelId="{F4BCCAE4-7240-4B39-A613-188B625D66F0}" type="sibTrans" cxnId="{24628A4A-A43B-425C-9C38-200CD07A9AAC}">
      <dgm:prSet/>
      <dgm:spPr/>
      <dgm:t>
        <a:bodyPr/>
        <a:lstStyle/>
        <a:p>
          <a:endParaRPr lang="fi-FI"/>
        </a:p>
      </dgm:t>
    </dgm:pt>
    <dgm:pt modelId="{2A20D279-8573-439C-B87E-A0AC5267EE05}" type="pres">
      <dgm:prSet presAssocID="{A9CFC53E-7820-44C2-A2A0-C41FD1016B9E}" presName="Name0" presStyleCnt="0">
        <dgm:presLayoutVars>
          <dgm:dir/>
          <dgm:animLvl val="lvl"/>
          <dgm:resizeHandles val="exact"/>
        </dgm:presLayoutVars>
      </dgm:prSet>
      <dgm:spPr/>
    </dgm:pt>
    <dgm:pt modelId="{D52D54C9-84F3-49E4-BB56-A11D90D9ABD9}" type="pres">
      <dgm:prSet presAssocID="{F3CDE20E-620B-4649-B82F-0C77EEFD8BE5}" presName="vertFlow" presStyleCnt="0"/>
      <dgm:spPr/>
    </dgm:pt>
    <dgm:pt modelId="{C84A2C83-9757-4C03-8ECD-B2D90E075246}" type="pres">
      <dgm:prSet presAssocID="{F3CDE20E-620B-4649-B82F-0C77EEFD8BE5}" presName="header" presStyleLbl="node1" presStyleIdx="0" presStyleCnt="3"/>
      <dgm:spPr/>
    </dgm:pt>
    <dgm:pt modelId="{F10C35C5-85C5-4717-8F92-7546513A8CEB}" type="pres">
      <dgm:prSet presAssocID="{C1992797-9C2C-40FA-B226-677339E0FF51}" presName="parTrans" presStyleLbl="sibTrans2D1" presStyleIdx="0" presStyleCnt="5"/>
      <dgm:spPr/>
    </dgm:pt>
    <dgm:pt modelId="{B9EA4DB0-B2BC-4CC7-96AE-80668C42600C}" type="pres">
      <dgm:prSet presAssocID="{DDF43B68-E931-43BA-978D-8A7FE034BBB6}" presName="child" presStyleLbl="alignAccFollowNode1" presStyleIdx="0" presStyleCnt="5">
        <dgm:presLayoutVars>
          <dgm:chMax val="0"/>
          <dgm:bulletEnabled val="1"/>
        </dgm:presLayoutVars>
      </dgm:prSet>
      <dgm:spPr/>
    </dgm:pt>
    <dgm:pt modelId="{ED908008-0B10-48AA-8FAA-31B8B0E0B54C}" type="pres">
      <dgm:prSet presAssocID="{F3CDE20E-620B-4649-B82F-0C77EEFD8BE5}" presName="hSp" presStyleCnt="0"/>
      <dgm:spPr/>
    </dgm:pt>
    <dgm:pt modelId="{DF15D5D5-4B73-47F8-9ECA-A719467BD9B9}" type="pres">
      <dgm:prSet presAssocID="{1F9E1593-BD25-4AE7-9AA8-990DC4E1E9B0}" presName="vertFlow" presStyleCnt="0"/>
      <dgm:spPr/>
    </dgm:pt>
    <dgm:pt modelId="{1B92E6DE-9947-4AF1-B604-DDA271BF61B8}" type="pres">
      <dgm:prSet presAssocID="{1F9E1593-BD25-4AE7-9AA8-990DC4E1E9B0}" presName="header" presStyleLbl="node1" presStyleIdx="1" presStyleCnt="3"/>
      <dgm:spPr/>
    </dgm:pt>
    <dgm:pt modelId="{67EC613D-2E6F-4AF1-A974-B27AFEABC2D9}" type="pres">
      <dgm:prSet presAssocID="{FB894766-046C-438B-9B7F-D65FB812B1D8}" presName="parTrans" presStyleLbl="sibTrans2D1" presStyleIdx="1" presStyleCnt="5"/>
      <dgm:spPr/>
    </dgm:pt>
    <dgm:pt modelId="{B4C918BC-1890-4A35-ABAE-892AF8E661C4}" type="pres">
      <dgm:prSet presAssocID="{F064A841-6675-454C-9933-D24118910247}" presName="child" presStyleLbl="alignAccFollowNode1" presStyleIdx="1" presStyleCnt="5">
        <dgm:presLayoutVars>
          <dgm:chMax val="0"/>
          <dgm:bulletEnabled val="1"/>
        </dgm:presLayoutVars>
      </dgm:prSet>
      <dgm:spPr/>
    </dgm:pt>
    <dgm:pt modelId="{FBDC8068-3F59-4C0B-9917-233091ECEB31}" type="pres">
      <dgm:prSet presAssocID="{E43C074D-1CA8-437C-82C3-C065A9EB4E3F}" presName="sibTrans" presStyleLbl="sibTrans2D1" presStyleIdx="2" presStyleCnt="5"/>
      <dgm:spPr/>
    </dgm:pt>
    <dgm:pt modelId="{50770292-EAC6-4346-A552-51E52AC61170}" type="pres">
      <dgm:prSet presAssocID="{108F9DB2-6CC4-4EDE-B3BD-0DDD67310504}" presName="child" presStyleLbl="alignAccFollowNode1" presStyleIdx="2" presStyleCnt="5">
        <dgm:presLayoutVars>
          <dgm:chMax val="0"/>
          <dgm:bulletEnabled val="1"/>
        </dgm:presLayoutVars>
      </dgm:prSet>
      <dgm:spPr/>
    </dgm:pt>
    <dgm:pt modelId="{8E8D4908-2342-4ADC-82C0-01A1727928B4}" type="pres">
      <dgm:prSet presAssocID="{1F9E1593-BD25-4AE7-9AA8-990DC4E1E9B0}" presName="hSp" presStyleCnt="0"/>
      <dgm:spPr/>
    </dgm:pt>
    <dgm:pt modelId="{D1872F88-D554-43AA-B46E-D2E96CA2DE92}" type="pres">
      <dgm:prSet presAssocID="{C2FBF76D-2ECD-4F38-8951-16EC64BE1BC6}" presName="vertFlow" presStyleCnt="0"/>
      <dgm:spPr/>
    </dgm:pt>
    <dgm:pt modelId="{87328825-C226-4275-91B9-A82673A4294E}" type="pres">
      <dgm:prSet presAssocID="{C2FBF76D-2ECD-4F38-8951-16EC64BE1BC6}" presName="header" presStyleLbl="node1" presStyleIdx="2" presStyleCnt="3"/>
      <dgm:spPr/>
    </dgm:pt>
    <dgm:pt modelId="{8CBAA4E7-1C57-4496-BD4E-4B3E280F5A2A}" type="pres">
      <dgm:prSet presAssocID="{80F9B724-1752-4DD6-AB34-6F7588462E9F}" presName="parTrans" presStyleLbl="sibTrans2D1" presStyleIdx="3" presStyleCnt="5"/>
      <dgm:spPr/>
    </dgm:pt>
    <dgm:pt modelId="{B0DE0FA1-7B33-477F-81F9-7CA43DDDA3DF}" type="pres">
      <dgm:prSet presAssocID="{ADC63BCF-300D-4FCA-900A-4061105B3232}" presName="child" presStyleLbl="alignAccFollowNode1" presStyleIdx="3" presStyleCnt="5">
        <dgm:presLayoutVars>
          <dgm:chMax val="0"/>
          <dgm:bulletEnabled val="1"/>
        </dgm:presLayoutVars>
      </dgm:prSet>
      <dgm:spPr/>
    </dgm:pt>
    <dgm:pt modelId="{A6A99530-1083-4F9C-8E0B-E0DF9EC243C6}" type="pres">
      <dgm:prSet presAssocID="{2F3D12C9-0DBA-49FB-871F-07F2E8A0271E}" presName="sibTrans" presStyleLbl="sibTrans2D1" presStyleIdx="4" presStyleCnt="5"/>
      <dgm:spPr/>
    </dgm:pt>
    <dgm:pt modelId="{E875FB07-7FBE-43B0-A072-BCD83DC4B89A}" type="pres">
      <dgm:prSet presAssocID="{A635C0EF-9ADF-4E80-8FD3-CDA998023C42}" presName="child" presStyleLbl="alignAccFollowNode1" presStyleIdx="4" presStyleCnt="5">
        <dgm:presLayoutVars>
          <dgm:chMax val="0"/>
          <dgm:bulletEnabled val="1"/>
        </dgm:presLayoutVars>
      </dgm:prSet>
      <dgm:spPr/>
    </dgm:pt>
  </dgm:ptLst>
  <dgm:cxnLst>
    <dgm:cxn modelId="{F9512513-6386-4AB3-B323-8208258F9FE7}" type="presOf" srcId="{A635C0EF-9ADF-4E80-8FD3-CDA998023C42}" destId="{E875FB07-7FBE-43B0-A072-BCD83DC4B89A}" srcOrd="0" destOrd="0" presId="urn:microsoft.com/office/officeart/2005/8/layout/lProcess1"/>
    <dgm:cxn modelId="{08E60D19-2202-442D-B69B-07B74AD93D7E}" type="presOf" srcId="{FB894766-046C-438B-9B7F-D65FB812B1D8}" destId="{67EC613D-2E6F-4AF1-A974-B27AFEABC2D9}" srcOrd="0" destOrd="0" presId="urn:microsoft.com/office/officeart/2005/8/layout/lProcess1"/>
    <dgm:cxn modelId="{68F61935-CB32-4917-87EF-609FD813B0F6}" type="presOf" srcId="{33216176-D26C-4A13-912A-D43E31083EFA}" destId="{E875FB07-7FBE-43B0-A072-BCD83DC4B89A}" srcOrd="0" destOrd="1" presId="urn:microsoft.com/office/officeart/2005/8/layout/lProcess1"/>
    <dgm:cxn modelId="{2919A136-ACBF-4E45-82F0-6A4507BA895D}" type="presOf" srcId="{C2FBF76D-2ECD-4F38-8951-16EC64BE1BC6}" destId="{87328825-C226-4275-91B9-A82673A4294E}" srcOrd="0" destOrd="0" presId="urn:microsoft.com/office/officeart/2005/8/layout/lProcess1"/>
    <dgm:cxn modelId="{2737FD38-0B6E-4002-8022-62E8671A0243}" srcId="{1F9E1593-BD25-4AE7-9AA8-990DC4E1E9B0}" destId="{F064A841-6675-454C-9933-D24118910247}" srcOrd="0" destOrd="0" parTransId="{FB894766-046C-438B-9B7F-D65FB812B1D8}" sibTransId="{E43C074D-1CA8-437C-82C3-C065A9EB4E3F}"/>
    <dgm:cxn modelId="{FEFF183D-651F-4715-8C10-04B227BBE5AA}" srcId="{A9CFC53E-7820-44C2-A2A0-C41FD1016B9E}" destId="{F3CDE20E-620B-4649-B82F-0C77EEFD8BE5}" srcOrd="0" destOrd="0" parTransId="{08B6A489-3B8E-45E8-8125-A01CDAC11F6E}" sibTransId="{A25725AA-CE2A-4056-A850-8E5C3B5FDF5D}"/>
    <dgm:cxn modelId="{AA93AD5C-095D-4E36-B395-EFF3B7A2B4E9}" srcId="{F3CDE20E-620B-4649-B82F-0C77EEFD8BE5}" destId="{DDF43B68-E931-43BA-978D-8A7FE034BBB6}" srcOrd="0" destOrd="0" parTransId="{C1992797-9C2C-40FA-B226-677339E0FF51}" sibTransId="{7E7B3228-137F-4ED6-93B2-51BF77907E24}"/>
    <dgm:cxn modelId="{BEA9C361-39C6-4D5C-8BD9-677BF9D5C66F}" type="presOf" srcId="{E35A097B-7ECF-49B8-94AC-9F5BD2503DD8}" destId="{E875FB07-7FBE-43B0-A072-BCD83DC4B89A}" srcOrd="0" destOrd="2" presId="urn:microsoft.com/office/officeart/2005/8/layout/lProcess1"/>
    <dgm:cxn modelId="{B3060767-4404-46BD-BB3E-4461FE712A59}" type="presOf" srcId="{E43C074D-1CA8-437C-82C3-C065A9EB4E3F}" destId="{FBDC8068-3F59-4C0B-9917-233091ECEB31}" srcOrd="0" destOrd="0" presId="urn:microsoft.com/office/officeart/2005/8/layout/lProcess1"/>
    <dgm:cxn modelId="{1E813A4A-642A-4F7B-A30B-FCFF347B1136}" srcId="{1F9E1593-BD25-4AE7-9AA8-990DC4E1E9B0}" destId="{108F9DB2-6CC4-4EDE-B3BD-0DDD67310504}" srcOrd="1" destOrd="0" parTransId="{BA2C9DA2-02AE-45A4-BD95-5893C6B997FA}" sibTransId="{418917BD-3863-4472-AFAA-5E9DC3891C70}"/>
    <dgm:cxn modelId="{24628A4A-A43B-425C-9C38-200CD07A9AAC}" srcId="{A635C0EF-9ADF-4E80-8FD3-CDA998023C42}" destId="{7828CA7C-F7FF-4F24-AAA5-44BF0EB5A90C}" srcOrd="2" destOrd="0" parTransId="{797B39D8-7C96-4D16-BD11-F4C5BD2776A8}" sibTransId="{F4BCCAE4-7240-4B39-A613-188B625D66F0}"/>
    <dgm:cxn modelId="{2E7EF370-E88B-4908-BB86-59F1339835E2}" type="presOf" srcId="{DDF43B68-E931-43BA-978D-8A7FE034BBB6}" destId="{B9EA4DB0-B2BC-4CC7-96AE-80668C42600C}" srcOrd="0" destOrd="0" presId="urn:microsoft.com/office/officeart/2005/8/layout/lProcess1"/>
    <dgm:cxn modelId="{67EF7A51-1326-4656-A18B-8897D1BC6DC3}" type="presOf" srcId="{80F9B724-1752-4DD6-AB34-6F7588462E9F}" destId="{8CBAA4E7-1C57-4496-BD4E-4B3E280F5A2A}" srcOrd="0" destOrd="0" presId="urn:microsoft.com/office/officeart/2005/8/layout/lProcess1"/>
    <dgm:cxn modelId="{88CB7486-56D1-48CD-BDBB-4D96EDA39A7A}" type="presOf" srcId="{ADC63BCF-300D-4FCA-900A-4061105B3232}" destId="{B0DE0FA1-7B33-477F-81F9-7CA43DDDA3DF}" srcOrd="0" destOrd="0" presId="urn:microsoft.com/office/officeart/2005/8/layout/lProcess1"/>
    <dgm:cxn modelId="{95567B93-320A-4159-8F0D-EA4405EA57C4}" type="presOf" srcId="{C1992797-9C2C-40FA-B226-677339E0FF51}" destId="{F10C35C5-85C5-4717-8F92-7546513A8CEB}" srcOrd="0" destOrd="0" presId="urn:microsoft.com/office/officeart/2005/8/layout/lProcess1"/>
    <dgm:cxn modelId="{EDCEBD96-82ED-4BE4-8F2F-547D9E382721}" srcId="{C2FBF76D-2ECD-4F38-8951-16EC64BE1BC6}" destId="{A635C0EF-9ADF-4E80-8FD3-CDA998023C42}" srcOrd="1" destOrd="0" parTransId="{EE55564F-7346-43AD-AF16-FC6891443B59}" sibTransId="{FD1756D9-73BA-4D3D-8CC8-6A19D6CB4048}"/>
    <dgm:cxn modelId="{262A6DA4-C660-41D1-BC58-74C85B6DA43C}" type="presOf" srcId="{F3CDE20E-620B-4649-B82F-0C77EEFD8BE5}" destId="{C84A2C83-9757-4C03-8ECD-B2D90E075246}" srcOrd="0" destOrd="0" presId="urn:microsoft.com/office/officeart/2005/8/layout/lProcess1"/>
    <dgm:cxn modelId="{A55FB9A7-3149-47FB-BF1D-01A621416C45}" srcId="{A635C0EF-9ADF-4E80-8FD3-CDA998023C42}" destId="{E35A097B-7ECF-49B8-94AC-9F5BD2503DD8}" srcOrd="1" destOrd="0" parTransId="{9E11C5CC-054A-4041-B620-DCB940853720}" sibTransId="{3CD7A567-52EA-441A-BE22-7A7FD31FC562}"/>
    <dgm:cxn modelId="{F6954ABE-D212-4CA9-ADB7-FD959C6411C3}" type="presOf" srcId="{F064A841-6675-454C-9933-D24118910247}" destId="{B4C918BC-1890-4A35-ABAE-892AF8E661C4}" srcOrd="0" destOrd="0" presId="urn:microsoft.com/office/officeart/2005/8/layout/lProcess1"/>
    <dgm:cxn modelId="{ACACB1BE-8489-42EC-9F9F-D754515ED9B5}" srcId="{A9CFC53E-7820-44C2-A2A0-C41FD1016B9E}" destId="{C2FBF76D-2ECD-4F38-8951-16EC64BE1BC6}" srcOrd="2" destOrd="0" parTransId="{A368D9AE-5200-418C-947C-D05CDC1E076E}" sibTransId="{20E2BB70-2D74-43B8-AC7A-00973B428A4F}"/>
    <dgm:cxn modelId="{5A51BDC0-0071-4BB2-9D4C-98BB48414F29}" type="presOf" srcId="{A9CFC53E-7820-44C2-A2A0-C41FD1016B9E}" destId="{2A20D279-8573-439C-B87E-A0AC5267EE05}" srcOrd="0" destOrd="0" presId="urn:microsoft.com/office/officeart/2005/8/layout/lProcess1"/>
    <dgm:cxn modelId="{B48B56D8-E388-4BFC-B7AB-E9CB78567C8F}" srcId="{A9CFC53E-7820-44C2-A2A0-C41FD1016B9E}" destId="{1F9E1593-BD25-4AE7-9AA8-990DC4E1E9B0}" srcOrd="1" destOrd="0" parTransId="{D94DD6B6-377B-475F-9279-285115256758}" sibTransId="{6BE8DE99-E966-4E8C-8ACE-6F5530419A4C}"/>
    <dgm:cxn modelId="{6DF9D4DE-4B98-41EE-9473-29F13CAF75A1}" type="presOf" srcId="{108F9DB2-6CC4-4EDE-B3BD-0DDD67310504}" destId="{50770292-EAC6-4346-A552-51E52AC61170}" srcOrd="0" destOrd="0" presId="urn:microsoft.com/office/officeart/2005/8/layout/lProcess1"/>
    <dgm:cxn modelId="{4B3C5EE3-0DE3-4483-9151-E33E00FA820E}" type="presOf" srcId="{2F3D12C9-0DBA-49FB-871F-07F2E8A0271E}" destId="{A6A99530-1083-4F9C-8E0B-E0DF9EC243C6}" srcOrd="0" destOrd="0" presId="urn:microsoft.com/office/officeart/2005/8/layout/lProcess1"/>
    <dgm:cxn modelId="{31D27DEC-6643-49DA-9B1B-7047F31D7DA5}" type="presOf" srcId="{1F9E1593-BD25-4AE7-9AA8-990DC4E1E9B0}" destId="{1B92E6DE-9947-4AF1-B604-DDA271BF61B8}" srcOrd="0" destOrd="0" presId="urn:microsoft.com/office/officeart/2005/8/layout/lProcess1"/>
    <dgm:cxn modelId="{D4873FF2-DEE0-4484-B62D-045050A3EFE6}" type="presOf" srcId="{7828CA7C-F7FF-4F24-AAA5-44BF0EB5A90C}" destId="{E875FB07-7FBE-43B0-A072-BCD83DC4B89A}" srcOrd="0" destOrd="3" presId="urn:microsoft.com/office/officeart/2005/8/layout/lProcess1"/>
    <dgm:cxn modelId="{8E0B4CFC-BA0C-49E9-970E-CB88C2DCF727}" srcId="{A635C0EF-9ADF-4E80-8FD3-CDA998023C42}" destId="{33216176-D26C-4A13-912A-D43E31083EFA}" srcOrd="0" destOrd="0" parTransId="{04E35BAF-1422-4473-9DDF-17A93DE7D3E9}" sibTransId="{B4119805-0E9B-4325-A549-29B4DC634A22}"/>
    <dgm:cxn modelId="{098C94FF-C46B-4A10-B0A2-A20B88EF66C9}" srcId="{C2FBF76D-2ECD-4F38-8951-16EC64BE1BC6}" destId="{ADC63BCF-300D-4FCA-900A-4061105B3232}" srcOrd="0" destOrd="0" parTransId="{80F9B724-1752-4DD6-AB34-6F7588462E9F}" sibTransId="{2F3D12C9-0DBA-49FB-871F-07F2E8A0271E}"/>
    <dgm:cxn modelId="{113A09AC-9C5B-457C-BECF-A835D8ADA187}" type="presParOf" srcId="{2A20D279-8573-439C-B87E-A0AC5267EE05}" destId="{D52D54C9-84F3-49E4-BB56-A11D90D9ABD9}" srcOrd="0" destOrd="0" presId="urn:microsoft.com/office/officeart/2005/8/layout/lProcess1"/>
    <dgm:cxn modelId="{52254397-FD14-45C6-8A24-1FB9DB7F1D79}" type="presParOf" srcId="{D52D54C9-84F3-49E4-BB56-A11D90D9ABD9}" destId="{C84A2C83-9757-4C03-8ECD-B2D90E075246}" srcOrd="0" destOrd="0" presId="urn:microsoft.com/office/officeart/2005/8/layout/lProcess1"/>
    <dgm:cxn modelId="{3D58DD32-1DDE-4670-A4AA-68EC30523651}" type="presParOf" srcId="{D52D54C9-84F3-49E4-BB56-A11D90D9ABD9}" destId="{F10C35C5-85C5-4717-8F92-7546513A8CEB}" srcOrd="1" destOrd="0" presId="urn:microsoft.com/office/officeart/2005/8/layout/lProcess1"/>
    <dgm:cxn modelId="{08A13D74-6AE2-41A3-9EE3-97EE38E9E5D8}" type="presParOf" srcId="{D52D54C9-84F3-49E4-BB56-A11D90D9ABD9}" destId="{B9EA4DB0-B2BC-4CC7-96AE-80668C42600C}" srcOrd="2" destOrd="0" presId="urn:microsoft.com/office/officeart/2005/8/layout/lProcess1"/>
    <dgm:cxn modelId="{55D6F6F2-B739-4498-9106-AC387A0984AD}" type="presParOf" srcId="{2A20D279-8573-439C-B87E-A0AC5267EE05}" destId="{ED908008-0B10-48AA-8FAA-31B8B0E0B54C}" srcOrd="1" destOrd="0" presId="urn:microsoft.com/office/officeart/2005/8/layout/lProcess1"/>
    <dgm:cxn modelId="{477038A5-D956-4128-A6B1-12B3B05E3F37}" type="presParOf" srcId="{2A20D279-8573-439C-B87E-A0AC5267EE05}" destId="{DF15D5D5-4B73-47F8-9ECA-A719467BD9B9}" srcOrd="2" destOrd="0" presId="urn:microsoft.com/office/officeart/2005/8/layout/lProcess1"/>
    <dgm:cxn modelId="{ABE8A214-83D4-4E2D-A677-1D2101B79B9A}" type="presParOf" srcId="{DF15D5D5-4B73-47F8-9ECA-A719467BD9B9}" destId="{1B92E6DE-9947-4AF1-B604-DDA271BF61B8}" srcOrd="0" destOrd="0" presId="urn:microsoft.com/office/officeart/2005/8/layout/lProcess1"/>
    <dgm:cxn modelId="{D4B91462-1697-460A-BE4A-8914CA39B235}" type="presParOf" srcId="{DF15D5D5-4B73-47F8-9ECA-A719467BD9B9}" destId="{67EC613D-2E6F-4AF1-A974-B27AFEABC2D9}" srcOrd="1" destOrd="0" presId="urn:microsoft.com/office/officeart/2005/8/layout/lProcess1"/>
    <dgm:cxn modelId="{DD9D2DF4-A3DD-4734-BF6C-673BD3342167}" type="presParOf" srcId="{DF15D5D5-4B73-47F8-9ECA-A719467BD9B9}" destId="{B4C918BC-1890-4A35-ABAE-892AF8E661C4}" srcOrd="2" destOrd="0" presId="urn:microsoft.com/office/officeart/2005/8/layout/lProcess1"/>
    <dgm:cxn modelId="{30523BE6-4FB9-4060-8057-45049638E1C4}" type="presParOf" srcId="{DF15D5D5-4B73-47F8-9ECA-A719467BD9B9}" destId="{FBDC8068-3F59-4C0B-9917-233091ECEB31}" srcOrd="3" destOrd="0" presId="urn:microsoft.com/office/officeart/2005/8/layout/lProcess1"/>
    <dgm:cxn modelId="{92E1C9F3-F86A-478D-8CFB-5ACBFE476CC7}" type="presParOf" srcId="{DF15D5D5-4B73-47F8-9ECA-A719467BD9B9}" destId="{50770292-EAC6-4346-A552-51E52AC61170}" srcOrd="4" destOrd="0" presId="urn:microsoft.com/office/officeart/2005/8/layout/lProcess1"/>
    <dgm:cxn modelId="{DDE0BBAB-ED3F-4C0A-B58B-D08CD9EDCB63}" type="presParOf" srcId="{2A20D279-8573-439C-B87E-A0AC5267EE05}" destId="{8E8D4908-2342-4ADC-82C0-01A1727928B4}" srcOrd="3" destOrd="0" presId="urn:microsoft.com/office/officeart/2005/8/layout/lProcess1"/>
    <dgm:cxn modelId="{F461374D-B8FC-40AD-8FE6-A5E402CFB9E6}" type="presParOf" srcId="{2A20D279-8573-439C-B87E-A0AC5267EE05}" destId="{D1872F88-D554-43AA-B46E-D2E96CA2DE92}" srcOrd="4" destOrd="0" presId="urn:microsoft.com/office/officeart/2005/8/layout/lProcess1"/>
    <dgm:cxn modelId="{D29DF894-4345-4773-83ED-74379C32F881}" type="presParOf" srcId="{D1872F88-D554-43AA-B46E-D2E96CA2DE92}" destId="{87328825-C226-4275-91B9-A82673A4294E}" srcOrd="0" destOrd="0" presId="urn:microsoft.com/office/officeart/2005/8/layout/lProcess1"/>
    <dgm:cxn modelId="{B3E10B13-4258-4D5E-934F-80A006D7F197}" type="presParOf" srcId="{D1872F88-D554-43AA-B46E-D2E96CA2DE92}" destId="{8CBAA4E7-1C57-4496-BD4E-4B3E280F5A2A}" srcOrd="1" destOrd="0" presId="urn:microsoft.com/office/officeart/2005/8/layout/lProcess1"/>
    <dgm:cxn modelId="{90CBBFCC-8ED0-42DE-9D8E-5F900D1539BA}" type="presParOf" srcId="{D1872F88-D554-43AA-B46E-D2E96CA2DE92}" destId="{B0DE0FA1-7B33-477F-81F9-7CA43DDDA3DF}" srcOrd="2" destOrd="0" presId="urn:microsoft.com/office/officeart/2005/8/layout/lProcess1"/>
    <dgm:cxn modelId="{B97394D4-3294-48E1-B54F-D50457370397}" type="presParOf" srcId="{D1872F88-D554-43AA-B46E-D2E96CA2DE92}" destId="{A6A99530-1083-4F9C-8E0B-E0DF9EC243C6}" srcOrd="3" destOrd="0" presId="urn:microsoft.com/office/officeart/2005/8/layout/lProcess1"/>
    <dgm:cxn modelId="{B0D545DF-5F46-4B6A-B7CB-679C70524DC6}" type="presParOf" srcId="{D1872F88-D554-43AA-B46E-D2E96CA2DE92}" destId="{E875FB07-7FBE-43B0-A072-BCD83DC4B89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5B195-91C7-435D-8047-5A5CE8FBE172}" type="doc">
      <dgm:prSet loTypeId="urn:microsoft.com/office/officeart/2005/8/layout/process4" loCatId="process" qsTypeId="urn:microsoft.com/office/officeart/2005/8/quickstyle/simple1" qsCatId="simple" csTypeId="urn:microsoft.com/office/officeart/2005/8/colors/accent3_1" csCatId="accent3"/>
      <dgm:spPr/>
      <dgm:t>
        <a:bodyPr/>
        <a:lstStyle/>
        <a:p>
          <a:endParaRPr lang="fi-FI"/>
        </a:p>
      </dgm:t>
    </dgm:pt>
    <dgm:pt modelId="{01C8A434-FBEE-4888-9A59-04BE994EBDEA}">
      <dgm:prSet/>
      <dgm:spPr/>
      <dgm:t>
        <a:bodyPr/>
        <a:lstStyle/>
        <a:p>
          <a:r>
            <a:rPr lang="fi-FI" b="1" i="0" baseline="0" dirty="0"/>
            <a:t>Sisäpiiritiedon julkistaminen</a:t>
          </a:r>
          <a:endParaRPr lang="fi-FI" b="1" dirty="0"/>
        </a:p>
      </dgm:t>
    </dgm:pt>
    <dgm:pt modelId="{B1A3509F-5EDC-4182-BDD7-2262BD339F0A}" type="parTrans" cxnId="{B2F690F3-EB9F-4430-BC61-A53FF7F9A789}">
      <dgm:prSet/>
      <dgm:spPr/>
      <dgm:t>
        <a:bodyPr/>
        <a:lstStyle/>
        <a:p>
          <a:endParaRPr lang="fi-FI"/>
        </a:p>
      </dgm:t>
    </dgm:pt>
    <dgm:pt modelId="{752A4A75-66E6-421C-B9BF-C15D8C3CA4D7}" type="sibTrans" cxnId="{B2F690F3-EB9F-4430-BC61-A53FF7F9A789}">
      <dgm:prSet/>
      <dgm:spPr/>
      <dgm:t>
        <a:bodyPr/>
        <a:lstStyle/>
        <a:p>
          <a:endParaRPr lang="fi-FI"/>
        </a:p>
      </dgm:t>
    </dgm:pt>
    <dgm:pt modelId="{465F4625-EFAD-4506-9BE2-351A89195D0E}">
      <dgm:prSet/>
      <dgm:spPr/>
      <dgm:t>
        <a:bodyPr/>
        <a:lstStyle/>
        <a:p>
          <a:r>
            <a:rPr lang="fi-FI" b="1" i="0" baseline="0"/>
            <a:t>Liikkeeseenlaskijan on julkistettava sisäpiiritieto mahdollisimman pian. </a:t>
          </a:r>
          <a:r>
            <a:rPr lang="fi-FI" b="0" i="0" baseline="0">
              <a:hlinkClick xmlns:r="http://schemas.openxmlformats.org/officeDocument/2006/relationships" r:id="rId1"/>
            </a:rPr>
            <a:t>https://www.finanssivalvonta.fi/paaomamarkkinat/liikkeeseenlaskijat-ja-sijoittajat/sisapiiriasiat/sisapiiritiedon-julkistaminen-ja-julkistamisen-lykkaaminen/</a:t>
          </a:r>
          <a:r>
            <a:rPr lang="fi-FI" b="0" i="0" baseline="0"/>
            <a:t> </a:t>
          </a:r>
          <a:endParaRPr lang="fi-FI"/>
        </a:p>
      </dgm:t>
    </dgm:pt>
    <dgm:pt modelId="{FE2AC526-8864-4967-A5D2-2F1B34C977FF}" type="parTrans" cxnId="{E2CAFAE3-F0B9-40E8-9D5E-609BA01F3EA1}">
      <dgm:prSet/>
      <dgm:spPr/>
      <dgm:t>
        <a:bodyPr/>
        <a:lstStyle/>
        <a:p>
          <a:endParaRPr lang="fi-FI"/>
        </a:p>
      </dgm:t>
    </dgm:pt>
    <dgm:pt modelId="{FCF01007-FA3F-434B-BE18-95BF14990496}" type="sibTrans" cxnId="{E2CAFAE3-F0B9-40E8-9D5E-609BA01F3EA1}">
      <dgm:prSet/>
      <dgm:spPr/>
      <dgm:t>
        <a:bodyPr/>
        <a:lstStyle/>
        <a:p>
          <a:endParaRPr lang="fi-FI"/>
        </a:p>
      </dgm:t>
    </dgm:pt>
    <dgm:pt modelId="{F0F0CCCB-9F67-4BED-ADC2-8FD61E581903}">
      <dgm:prSet/>
      <dgm:spPr/>
      <dgm:t>
        <a:bodyPr/>
        <a:lstStyle/>
        <a:p>
          <a:r>
            <a:rPr lang="fi-FI" b="0" i="0" baseline="0"/>
            <a:t>Liikkeeseenlaskija voi kuitenkin omalla vastuullaan lykätä sisäpiiritiedon julkistamista, jos kaikki seuraavat edellytykset täyttyvät: </a:t>
          </a:r>
          <a:endParaRPr lang="fi-FI"/>
        </a:p>
      </dgm:t>
    </dgm:pt>
    <dgm:pt modelId="{68DD837F-2D26-4943-BB33-525E7DCAD6E4}" type="parTrans" cxnId="{7FD83F93-DC65-435F-9078-5529C854988E}">
      <dgm:prSet/>
      <dgm:spPr/>
      <dgm:t>
        <a:bodyPr/>
        <a:lstStyle/>
        <a:p>
          <a:endParaRPr lang="fi-FI"/>
        </a:p>
      </dgm:t>
    </dgm:pt>
    <dgm:pt modelId="{D1BB1DBF-55D4-40A8-902F-7262530E578F}" type="sibTrans" cxnId="{7FD83F93-DC65-435F-9078-5529C854988E}">
      <dgm:prSet/>
      <dgm:spPr/>
      <dgm:t>
        <a:bodyPr/>
        <a:lstStyle/>
        <a:p>
          <a:endParaRPr lang="fi-FI"/>
        </a:p>
      </dgm:t>
    </dgm:pt>
    <dgm:pt modelId="{D799B5ED-C539-4A64-993B-A648B7033E03}">
      <dgm:prSet/>
      <dgm:spPr/>
      <dgm:t>
        <a:bodyPr/>
        <a:lstStyle/>
        <a:p>
          <a:r>
            <a:rPr lang="fi-FI" b="0" i="0" baseline="0"/>
            <a:t>välitön julkistaminen todennäköisesti vaarantaisi liikkeeseenlaskijan oikeutetut edut, </a:t>
          </a:r>
          <a:endParaRPr lang="fi-FI"/>
        </a:p>
      </dgm:t>
    </dgm:pt>
    <dgm:pt modelId="{B83B5EB9-61F2-452E-A43D-2FB2F4099A96}" type="parTrans" cxnId="{8BF617ED-EA73-443E-946F-1567A21DD638}">
      <dgm:prSet/>
      <dgm:spPr/>
      <dgm:t>
        <a:bodyPr/>
        <a:lstStyle/>
        <a:p>
          <a:endParaRPr lang="fi-FI"/>
        </a:p>
      </dgm:t>
    </dgm:pt>
    <dgm:pt modelId="{2A80E7E4-2D58-42A8-9164-0E1126A7E912}" type="sibTrans" cxnId="{8BF617ED-EA73-443E-946F-1567A21DD638}">
      <dgm:prSet/>
      <dgm:spPr/>
      <dgm:t>
        <a:bodyPr/>
        <a:lstStyle/>
        <a:p>
          <a:endParaRPr lang="fi-FI"/>
        </a:p>
      </dgm:t>
    </dgm:pt>
    <dgm:pt modelId="{38C363B5-981D-4EE7-9342-F13659DDCEB9}">
      <dgm:prSet/>
      <dgm:spPr/>
      <dgm:t>
        <a:bodyPr/>
        <a:lstStyle/>
        <a:p>
          <a:r>
            <a:rPr lang="fi-FI" b="0" i="0" baseline="0"/>
            <a:t>lykkääminen ei todennäköisesti johtaisi yleisöä harhaan ja </a:t>
          </a:r>
          <a:endParaRPr lang="fi-FI"/>
        </a:p>
      </dgm:t>
    </dgm:pt>
    <dgm:pt modelId="{8D673DCF-A259-46F6-BCF2-488211195D74}" type="parTrans" cxnId="{EC982E7C-5B34-47AF-9029-0513E9DA3B71}">
      <dgm:prSet/>
      <dgm:spPr/>
      <dgm:t>
        <a:bodyPr/>
        <a:lstStyle/>
        <a:p>
          <a:endParaRPr lang="fi-FI"/>
        </a:p>
      </dgm:t>
    </dgm:pt>
    <dgm:pt modelId="{C5B16D9C-BDB4-438E-AC45-976710EAA245}" type="sibTrans" cxnId="{EC982E7C-5B34-47AF-9029-0513E9DA3B71}">
      <dgm:prSet/>
      <dgm:spPr/>
      <dgm:t>
        <a:bodyPr/>
        <a:lstStyle/>
        <a:p>
          <a:endParaRPr lang="fi-FI"/>
        </a:p>
      </dgm:t>
    </dgm:pt>
    <dgm:pt modelId="{A629C183-E6AD-453A-9E94-82EEA9C6E7E3}">
      <dgm:prSet/>
      <dgm:spPr/>
      <dgm:t>
        <a:bodyPr/>
        <a:lstStyle/>
        <a:p>
          <a:r>
            <a:rPr lang="fi-FI" b="0" i="0" baseline="0"/>
            <a:t>kyseisen tiedon säilyminen luottamuksellisena pystytään takaamaan</a:t>
          </a:r>
          <a:endParaRPr lang="fi-FI"/>
        </a:p>
      </dgm:t>
    </dgm:pt>
    <dgm:pt modelId="{B0AFD012-BA7D-4E7A-944A-5DE5024FEB56}" type="parTrans" cxnId="{3EE78C6B-78DC-4526-8234-18295D973E49}">
      <dgm:prSet/>
      <dgm:spPr/>
      <dgm:t>
        <a:bodyPr/>
        <a:lstStyle/>
        <a:p>
          <a:endParaRPr lang="fi-FI"/>
        </a:p>
      </dgm:t>
    </dgm:pt>
    <dgm:pt modelId="{979AFDC2-70BF-48BC-ADF0-F2D4BFED45F5}" type="sibTrans" cxnId="{3EE78C6B-78DC-4526-8234-18295D973E49}">
      <dgm:prSet/>
      <dgm:spPr/>
      <dgm:t>
        <a:bodyPr/>
        <a:lstStyle/>
        <a:p>
          <a:endParaRPr lang="fi-FI"/>
        </a:p>
      </dgm:t>
    </dgm:pt>
    <dgm:pt modelId="{0DC967BF-D338-4664-B9FD-CDDF5715EF9A}" type="pres">
      <dgm:prSet presAssocID="{3565B195-91C7-435D-8047-5A5CE8FBE172}" presName="Name0" presStyleCnt="0">
        <dgm:presLayoutVars>
          <dgm:dir/>
          <dgm:animLvl val="lvl"/>
          <dgm:resizeHandles val="exact"/>
        </dgm:presLayoutVars>
      </dgm:prSet>
      <dgm:spPr/>
    </dgm:pt>
    <dgm:pt modelId="{9FCB288F-DD8F-4ECC-A58B-393523580116}" type="pres">
      <dgm:prSet presAssocID="{F0F0CCCB-9F67-4BED-ADC2-8FD61E581903}" presName="boxAndChildren" presStyleCnt="0"/>
      <dgm:spPr/>
    </dgm:pt>
    <dgm:pt modelId="{A168256F-6E36-4B8D-81FD-28C5203EEE2C}" type="pres">
      <dgm:prSet presAssocID="{F0F0CCCB-9F67-4BED-ADC2-8FD61E581903}" presName="parentTextBox" presStyleLbl="node1" presStyleIdx="0" presStyleCnt="3"/>
      <dgm:spPr/>
    </dgm:pt>
    <dgm:pt modelId="{B657706B-763F-4125-9EF3-6C286C82FFF8}" type="pres">
      <dgm:prSet presAssocID="{F0F0CCCB-9F67-4BED-ADC2-8FD61E581903}" presName="entireBox" presStyleLbl="node1" presStyleIdx="0" presStyleCnt="3"/>
      <dgm:spPr/>
    </dgm:pt>
    <dgm:pt modelId="{DD3FA4C1-43FE-42D7-AD96-C9C056267FCB}" type="pres">
      <dgm:prSet presAssocID="{F0F0CCCB-9F67-4BED-ADC2-8FD61E581903}" presName="descendantBox" presStyleCnt="0"/>
      <dgm:spPr/>
    </dgm:pt>
    <dgm:pt modelId="{401D9FCD-B0A1-4897-BBBE-ACFA7C48EF87}" type="pres">
      <dgm:prSet presAssocID="{D799B5ED-C539-4A64-993B-A648B7033E03}" presName="childTextBox" presStyleLbl="fgAccFollowNode1" presStyleIdx="0" presStyleCnt="3">
        <dgm:presLayoutVars>
          <dgm:bulletEnabled val="1"/>
        </dgm:presLayoutVars>
      </dgm:prSet>
      <dgm:spPr/>
    </dgm:pt>
    <dgm:pt modelId="{03AF7451-49CF-4F55-84E4-A105A870A868}" type="pres">
      <dgm:prSet presAssocID="{38C363B5-981D-4EE7-9342-F13659DDCEB9}" presName="childTextBox" presStyleLbl="fgAccFollowNode1" presStyleIdx="1" presStyleCnt="3">
        <dgm:presLayoutVars>
          <dgm:bulletEnabled val="1"/>
        </dgm:presLayoutVars>
      </dgm:prSet>
      <dgm:spPr/>
    </dgm:pt>
    <dgm:pt modelId="{0E1BFDBC-C676-41E6-A3B4-1624777AA828}" type="pres">
      <dgm:prSet presAssocID="{A629C183-E6AD-453A-9E94-82EEA9C6E7E3}" presName="childTextBox" presStyleLbl="fgAccFollowNode1" presStyleIdx="2" presStyleCnt="3">
        <dgm:presLayoutVars>
          <dgm:bulletEnabled val="1"/>
        </dgm:presLayoutVars>
      </dgm:prSet>
      <dgm:spPr/>
    </dgm:pt>
    <dgm:pt modelId="{8A0D71D0-F4B5-4B3E-A2BD-04FA4A154A50}" type="pres">
      <dgm:prSet presAssocID="{FCF01007-FA3F-434B-BE18-95BF14990496}" presName="sp" presStyleCnt="0"/>
      <dgm:spPr/>
    </dgm:pt>
    <dgm:pt modelId="{27B77138-AABC-4404-8299-B31B8AF10196}" type="pres">
      <dgm:prSet presAssocID="{465F4625-EFAD-4506-9BE2-351A89195D0E}" presName="arrowAndChildren" presStyleCnt="0"/>
      <dgm:spPr/>
    </dgm:pt>
    <dgm:pt modelId="{4F69891F-5393-417C-BE21-41EB57D83AA7}" type="pres">
      <dgm:prSet presAssocID="{465F4625-EFAD-4506-9BE2-351A89195D0E}" presName="parentTextArrow" presStyleLbl="node1" presStyleIdx="1" presStyleCnt="3"/>
      <dgm:spPr/>
    </dgm:pt>
    <dgm:pt modelId="{91929817-9C8F-4A72-BE6E-B16588736C59}" type="pres">
      <dgm:prSet presAssocID="{752A4A75-66E6-421C-B9BF-C15D8C3CA4D7}" presName="sp" presStyleCnt="0"/>
      <dgm:spPr/>
    </dgm:pt>
    <dgm:pt modelId="{9D7A1C39-D9CB-4FEF-8576-BD39B3B86AA1}" type="pres">
      <dgm:prSet presAssocID="{01C8A434-FBEE-4888-9A59-04BE994EBDEA}" presName="arrowAndChildren" presStyleCnt="0"/>
      <dgm:spPr/>
    </dgm:pt>
    <dgm:pt modelId="{2D26BDBD-EF27-4416-8BD1-C2FFF1239005}" type="pres">
      <dgm:prSet presAssocID="{01C8A434-FBEE-4888-9A59-04BE994EBDEA}" presName="parentTextArrow" presStyleLbl="node1" presStyleIdx="2" presStyleCnt="3"/>
      <dgm:spPr/>
    </dgm:pt>
  </dgm:ptLst>
  <dgm:cxnLst>
    <dgm:cxn modelId="{2CB57401-A804-4F20-88B7-63F25100E566}" type="presOf" srcId="{F0F0CCCB-9F67-4BED-ADC2-8FD61E581903}" destId="{B657706B-763F-4125-9EF3-6C286C82FFF8}" srcOrd="1" destOrd="0" presId="urn:microsoft.com/office/officeart/2005/8/layout/process4"/>
    <dgm:cxn modelId="{63B6490D-6E6A-408C-AD46-54DCF2D41B75}" type="presOf" srcId="{01C8A434-FBEE-4888-9A59-04BE994EBDEA}" destId="{2D26BDBD-EF27-4416-8BD1-C2FFF1239005}" srcOrd="0" destOrd="0" presId="urn:microsoft.com/office/officeart/2005/8/layout/process4"/>
    <dgm:cxn modelId="{C92D4942-F46D-47BE-AA0B-1E641186E5DE}" type="presOf" srcId="{465F4625-EFAD-4506-9BE2-351A89195D0E}" destId="{4F69891F-5393-417C-BE21-41EB57D83AA7}" srcOrd="0" destOrd="0" presId="urn:microsoft.com/office/officeart/2005/8/layout/process4"/>
    <dgm:cxn modelId="{3EE78C6B-78DC-4526-8234-18295D973E49}" srcId="{F0F0CCCB-9F67-4BED-ADC2-8FD61E581903}" destId="{A629C183-E6AD-453A-9E94-82EEA9C6E7E3}" srcOrd="2" destOrd="0" parTransId="{B0AFD012-BA7D-4E7A-944A-5DE5024FEB56}" sibTransId="{979AFDC2-70BF-48BC-ADF0-F2D4BFED45F5}"/>
    <dgm:cxn modelId="{EC982E7C-5B34-47AF-9029-0513E9DA3B71}" srcId="{F0F0CCCB-9F67-4BED-ADC2-8FD61E581903}" destId="{38C363B5-981D-4EE7-9342-F13659DDCEB9}" srcOrd="1" destOrd="0" parTransId="{8D673DCF-A259-46F6-BCF2-488211195D74}" sibTransId="{C5B16D9C-BDB4-438E-AC45-976710EAA245}"/>
    <dgm:cxn modelId="{EEBD9185-6F55-4823-8BBA-6CDC851D338A}" type="presOf" srcId="{3565B195-91C7-435D-8047-5A5CE8FBE172}" destId="{0DC967BF-D338-4664-B9FD-CDDF5715EF9A}" srcOrd="0" destOrd="0" presId="urn:microsoft.com/office/officeart/2005/8/layout/process4"/>
    <dgm:cxn modelId="{7FD83F93-DC65-435F-9078-5529C854988E}" srcId="{3565B195-91C7-435D-8047-5A5CE8FBE172}" destId="{F0F0CCCB-9F67-4BED-ADC2-8FD61E581903}" srcOrd="2" destOrd="0" parTransId="{68DD837F-2D26-4943-BB33-525E7DCAD6E4}" sibTransId="{D1BB1DBF-55D4-40A8-902F-7262530E578F}"/>
    <dgm:cxn modelId="{93E607A4-D3B9-4234-B87D-472C117194D9}" type="presOf" srcId="{A629C183-E6AD-453A-9E94-82EEA9C6E7E3}" destId="{0E1BFDBC-C676-41E6-A3B4-1624777AA828}" srcOrd="0" destOrd="0" presId="urn:microsoft.com/office/officeart/2005/8/layout/process4"/>
    <dgm:cxn modelId="{A3A3F1B4-3C85-48C6-B1B9-078D8A7E5FDB}" type="presOf" srcId="{38C363B5-981D-4EE7-9342-F13659DDCEB9}" destId="{03AF7451-49CF-4F55-84E4-A105A870A868}" srcOrd="0" destOrd="0" presId="urn:microsoft.com/office/officeart/2005/8/layout/process4"/>
    <dgm:cxn modelId="{B57374BC-7BE1-4FA4-9FB1-5B599AA57A12}" type="presOf" srcId="{F0F0CCCB-9F67-4BED-ADC2-8FD61E581903}" destId="{A168256F-6E36-4B8D-81FD-28C5203EEE2C}" srcOrd="0" destOrd="0" presId="urn:microsoft.com/office/officeart/2005/8/layout/process4"/>
    <dgm:cxn modelId="{F99553BF-778A-4DD5-9782-512F22667651}" type="presOf" srcId="{D799B5ED-C539-4A64-993B-A648B7033E03}" destId="{401D9FCD-B0A1-4897-BBBE-ACFA7C48EF87}" srcOrd="0" destOrd="0" presId="urn:microsoft.com/office/officeart/2005/8/layout/process4"/>
    <dgm:cxn modelId="{E2CAFAE3-F0B9-40E8-9D5E-609BA01F3EA1}" srcId="{3565B195-91C7-435D-8047-5A5CE8FBE172}" destId="{465F4625-EFAD-4506-9BE2-351A89195D0E}" srcOrd="1" destOrd="0" parTransId="{FE2AC526-8864-4967-A5D2-2F1B34C977FF}" sibTransId="{FCF01007-FA3F-434B-BE18-95BF14990496}"/>
    <dgm:cxn modelId="{8BF617ED-EA73-443E-946F-1567A21DD638}" srcId="{F0F0CCCB-9F67-4BED-ADC2-8FD61E581903}" destId="{D799B5ED-C539-4A64-993B-A648B7033E03}" srcOrd="0" destOrd="0" parTransId="{B83B5EB9-61F2-452E-A43D-2FB2F4099A96}" sibTransId="{2A80E7E4-2D58-42A8-9164-0E1126A7E912}"/>
    <dgm:cxn modelId="{B2F690F3-EB9F-4430-BC61-A53FF7F9A789}" srcId="{3565B195-91C7-435D-8047-5A5CE8FBE172}" destId="{01C8A434-FBEE-4888-9A59-04BE994EBDEA}" srcOrd="0" destOrd="0" parTransId="{B1A3509F-5EDC-4182-BDD7-2262BD339F0A}" sibTransId="{752A4A75-66E6-421C-B9BF-C15D8C3CA4D7}"/>
    <dgm:cxn modelId="{4C7BE3C5-C30E-4102-ADE4-58C0575B5253}" type="presParOf" srcId="{0DC967BF-D338-4664-B9FD-CDDF5715EF9A}" destId="{9FCB288F-DD8F-4ECC-A58B-393523580116}" srcOrd="0" destOrd="0" presId="urn:microsoft.com/office/officeart/2005/8/layout/process4"/>
    <dgm:cxn modelId="{A587EE2A-C0D1-4CBF-8CDE-34C5DB37CEB9}" type="presParOf" srcId="{9FCB288F-DD8F-4ECC-A58B-393523580116}" destId="{A168256F-6E36-4B8D-81FD-28C5203EEE2C}" srcOrd="0" destOrd="0" presId="urn:microsoft.com/office/officeart/2005/8/layout/process4"/>
    <dgm:cxn modelId="{B2DE9D2B-1442-41CC-91AD-9BD08E7BB65D}" type="presParOf" srcId="{9FCB288F-DD8F-4ECC-A58B-393523580116}" destId="{B657706B-763F-4125-9EF3-6C286C82FFF8}" srcOrd="1" destOrd="0" presId="urn:microsoft.com/office/officeart/2005/8/layout/process4"/>
    <dgm:cxn modelId="{53A038BE-2D6B-4B92-8161-3336335CACE9}" type="presParOf" srcId="{9FCB288F-DD8F-4ECC-A58B-393523580116}" destId="{DD3FA4C1-43FE-42D7-AD96-C9C056267FCB}" srcOrd="2" destOrd="0" presId="urn:microsoft.com/office/officeart/2005/8/layout/process4"/>
    <dgm:cxn modelId="{977EBCD5-77D2-4753-AEFF-ADEC640F5ABF}" type="presParOf" srcId="{DD3FA4C1-43FE-42D7-AD96-C9C056267FCB}" destId="{401D9FCD-B0A1-4897-BBBE-ACFA7C48EF87}" srcOrd="0" destOrd="0" presId="urn:microsoft.com/office/officeart/2005/8/layout/process4"/>
    <dgm:cxn modelId="{19BAB799-353F-4A04-B6FE-6B0B37358994}" type="presParOf" srcId="{DD3FA4C1-43FE-42D7-AD96-C9C056267FCB}" destId="{03AF7451-49CF-4F55-84E4-A105A870A868}" srcOrd="1" destOrd="0" presId="urn:microsoft.com/office/officeart/2005/8/layout/process4"/>
    <dgm:cxn modelId="{4E971784-7C15-4DB8-A2B0-DFCCC71897AB}" type="presParOf" srcId="{DD3FA4C1-43FE-42D7-AD96-C9C056267FCB}" destId="{0E1BFDBC-C676-41E6-A3B4-1624777AA828}" srcOrd="2" destOrd="0" presId="urn:microsoft.com/office/officeart/2005/8/layout/process4"/>
    <dgm:cxn modelId="{1DF87688-53C0-471A-ACF6-63C657E02F96}" type="presParOf" srcId="{0DC967BF-D338-4664-B9FD-CDDF5715EF9A}" destId="{8A0D71D0-F4B5-4B3E-A2BD-04FA4A154A50}" srcOrd="1" destOrd="0" presId="urn:microsoft.com/office/officeart/2005/8/layout/process4"/>
    <dgm:cxn modelId="{C5E32E92-0B7C-4CA0-8831-2AFA5E773B3A}" type="presParOf" srcId="{0DC967BF-D338-4664-B9FD-CDDF5715EF9A}" destId="{27B77138-AABC-4404-8299-B31B8AF10196}" srcOrd="2" destOrd="0" presId="urn:microsoft.com/office/officeart/2005/8/layout/process4"/>
    <dgm:cxn modelId="{5F8DD681-BE4C-48E6-8A06-369ADDDA97C0}" type="presParOf" srcId="{27B77138-AABC-4404-8299-B31B8AF10196}" destId="{4F69891F-5393-417C-BE21-41EB57D83AA7}" srcOrd="0" destOrd="0" presId="urn:microsoft.com/office/officeart/2005/8/layout/process4"/>
    <dgm:cxn modelId="{9139906A-6DF6-4F07-9FFE-204F6A692711}" type="presParOf" srcId="{0DC967BF-D338-4664-B9FD-CDDF5715EF9A}" destId="{91929817-9C8F-4A72-BE6E-B16588736C59}" srcOrd="3" destOrd="0" presId="urn:microsoft.com/office/officeart/2005/8/layout/process4"/>
    <dgm:cxn modelId="{C4FF6287-2F10-4824-BBC3-EC0D6283732B}" type="presParOf" srcId="{0DC967BF-D338-4664-B9FD-CDDF5715EF9A}" destId="{9D7A1C39-D9CB-4FEF-8576-BD39B3B86AA1}" srcOrd="4" destOrd="0" presId="urn:microsoft.com/office/officeart/2005/8/layout/process4"/>
    <dgm:cxn modelId="{00C9BDA4-A726-4F09-8559-382862295289}" type="presParOf" srcId="{9D7A1C39-D9CB-4FEF-8576-BD39B3B86AA1}" destId="{2D26BDBD-EF27-4416-8BD1-C2FFF12390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26480-A3D1-4EBF-9571-79302412A7EA}" type="doc">
      <dgm:prSet loTypeId="urn:microsoft.com/office/officeart/2005/8/layout/process4" loCatId="process" qsTypeId="urn:microsoft.com/office/officeart/2005/8/quickstyle/simple1" qsCatId="simple" csTypeId="urn:microsoft.com/office/officeart/2005/8/colors/accent2_1" csCatId="accent2"/>
      <dgm:spPr/>
      <dgm:t>
        <a:bodyPr/>
        <a:lstStyle/>
        <a:p>
          <a:endParaRPr lang="fi-FI"/>
        </a:p>
      </dgm:t>
    </dgm:pt>
    <dgm:pt modelId="{FB4AC3B6-4241-422E-932C-18561F3A4CD4}">
      <dgm:prSet/>
      <dgm:spPr/>
      <dgm:t>
        <a:bodyPr/>
        <a:lstStyle/>
        <a:p>
          <a:r>
            <a:rPr lang="fi-FI" b="0" i="0" baseline="0" dirty="0">
              <a:solidFill>
                <a:srgbClr val="FF0000"/>
              </a:solidFill>
            </a:rPr>
            <a:t>Ilmaiseminen ja julkistaminen ovat eri asioita</a:t>
          </a:r>
          <a:endParaRPr lang="fi-FI" dirty="0">
            <a:solidFill>
              <a:srgbClr val="FF0000"/>
            </a:solidFill>
          </a:endParaRPr>
        </a:p>
      </dgm:t>
    </dgm:pt>
    <dgm:pt modelId="{CEF5D9B0-6F14-41FD-871C-A5D854A3ED72}" type="parTrans" cxnId="{83A2AC3F-633B-4B12-AC29-0E025621CCD8}">
      <dgm:prSet/>
      <dgm:spPr/>
      <dgm:t>
        <a:bodyPr/>
        <a:lstStyle/>
        <a:p>
          <a:endParaRPr lang="fi-FI"/>
        </a:p>
      </dgm:t>
    </dgm:pt>
    <dgm:pt modelId="{76575127-DA5D-420C-8824-51DDA0ED135A}" type="sibTrans" cxnId="{83A2AC3F-633B-4B12-AC29-0E025621CCD8}">
      <dgm:prSet/>
      <dgm:spPr/>
      <dgm:t>
        <a:bodyPr/>
        <a:lstStyle/>
        <a:p>
          <a:endParaRPr lang="fi-FI"/>
        </a:p>
      </dgm:t>
    </dgm:pt>
    <dgm:pt modelId="{AAEEEF89-B7E6-4D24-BCAD-75C52B11FC09}">
      <dgm:prSet/>
      <dgm:spPr/>
      <dgm:t>
        <a:bodyPr/>
        <a:lstStyle/>
        <a:p>
          <a:r>
            <a:rPr lang="fi-FI" b="1" i="0" baseline="0"/>
            <a:t>Sisäpiiritiedon ilmaiseminen on pääsääntöisesti kiellettyä</a:t>
          </a:r>
          <a:r>
            <a:rPr lang="fi-FI" b="0" i="0" baseline="0"/>
            <a:t>. </a:t>
          </a:r>
          <a:r>
            <a:rPr lang="fi-FI" b="0" i="0" baseline="0">
              <a:hlinkClick xmlns:r="http://schemas.openxmlformats.org/officeDocument/2006/relationships" r:id="rId1"/>
            </a:rPr>
            <a:t>https://www.finanssivalvonta.fi/paaomamarkkinat/liikkeeseenlaskijat-ja-sijoittajat/sisapiiriasiat/</a:t>
          </a:r>
          <a:r>
            <a:rPr lang="fi-FI" b="0" i="0" baseline="0"/>
            <a:t> </a:t>
          </a:r>
          <a:endParaRPr lang="fi-FI"/>
        </a:p>
      </dgm:t>
    </dgm:pt>
    <dgm:pt modelId="{034DB89C-537A-477C-B268-4E6C25076800}" type="parTrans" cxnId="{01B7A5AD-EC96-41B7-8E96-A6B5CA9A5155}">
      <dgm:prSet/>
      <dgm:spPr/>
      <dgm:t>
        <a:bodyPr/>
        <a:lstStyle/>
        <a:p>
          <a:endParaRPr lang="fi-FI"/>
        </a:p>
      </dgm:t>
    </dgm:pt>
    <dgm:pt modelId="{730AB5F4-D358-485C-A8EA-819C963CD556}" type="sibTrans" cxnId="{01B7A5AD-EC96-41B7-8E96-A6B5CA9A5155}">
      <dgm:prSet/>
      <dgm:spPr/>
      <dgm:t>
        <a:bodyPr/>
        <a:lstStyle/>
        <a:p>
          <a:endParaRPr lang="fi-FI"/>
        </a:p>
      </dgm:t>
    </dgm:pt>
    <dgm:pt modelId="{DE26923C-2F26-4FA9-85F9-6CC9116F728B}">
      <dgm:prSet/>
      <dgm:spPr/>
      <dgm:t>
        <a:bodyPr/>
        <a:lstStyle/>
        <a:p>
          <a:r>
            <a:rPr lang="fi-FI" b="0" i="0" baseline="0"/>
            <a:t>Sisäpiiritiedon ilmaiseminen on kuitenkin sallittua, jos se tapahtuu osana tiedon ilmaisevan henkilön työn, ammatin tai tehtävien tavanomaista suorittamista. Sisäpiiritietoa saa ilmaista vain siinä määrin kuin se on omien työtehtävien vuoksi tarpeellista. </a:t>
          </a:r>
          <a:endParaRPr lang="fi-FI"/>
        </a:p>
      </dgm:t>
    </dgm:pt>
    <dgm:pt modelId="{1407DEC2-A719-4E0D-B7FB-97D63E673020}" type="parTrans" cxnId="{91F406D1-7FA5-41AC-B3A1-5932DE896392}">
      <dgm:prSet/>
      <dgm:spPr/>
      <dgm:t>
        <a:bodyPr/>
        <a:lstStyle/>
        <a:p>
          <a:endParaRPr lang="fi-FI"/>
        </a:p>
      </dgm:t>
    </dgm:pt>
    <dgm:pt modelId="{AAEA7623-0BC1-468A-AD29-623DA2FB8940}" type="sibTrans" cxnId="{91F406D1-7FA5-41AC-B3A1-5932DE896392}">
      <dgm:prSet/>
      <dgm:spPr/>
      <dgm:t>
        <a:bodyPr/>
        <a:lstStyle/>
        <a:p>
          <a:endParaRPr lang="fi-FI"/>
        </a:p>
      </dgm:t>
    </dgm:pt>
    <dgm:pt modelId="{B3411D35-78B2-4EFE-9AAA-29DD4C3A8A76}" type="pres">
      <dgm:prSet presAssocID="{29626480-A3D1-4EBF-9571-79302412A7EA}" presName="Name0" presStyleCnt="0">
        <dgm:presLayoutVars>
          <dgm:dir/>
          <dgm:animLvl val="lvl"/>
          <dgm:resizeHandles val="exact"/>
        </dgm:presLayoutVars>
      </dgm:prSet>
      <dgm:spPr/>
    </dgm:pt>
    <dgm:pt modelId="{0955D608-ED9E-46CD-BC12-8EFA4FD09BBF}" type="pres">
      <dgm:prSet presAssocID="{AAEEEF89-B7E6-4D24-BCAD-75C52B11FC09}" presName="boxAndChildren" presStyleCnt="0"/>
      <dgm:spPr/>
    </dgm:pt>
    <dgm:pt modelId="{9361CEA8-D975-457C-9A69-41BDF513322E}" type="pres">
      <dgm:prSet presAssocID="{AAEEEF89-B7E6-4D24-BCAD-75C52B11FC09}" presName="parentTextBox" presStyleLbl="node1" presStyleIdx="0" presStyleCnt="2"/>
      <dgm:spPr/>
    </dgm:pt>
    <dgm:pt modelId="{F7B84832-3369-45EE-A592-ACA0CA0CB04F}" type="pres">
      <dgm:prSet presAssocID="{AAEEEF89-B7E6-4D24-BCAD-75C52B11FC09}" presName="entireBox" presStyleLbl="node1" presStyleIdx="0" presStyleCnt="2"/>
      <dgm:spPr/>
    </dgm:pt>
    <dgm:pt modelId="{4D490BB1-13B9-4367-9B6D-C825978A1503}" type="pres">
      <dgm:prSet presAssocID="{AAEEEF89-B7E6-4D24-BCAD-75C52B11FC09}" presName="descendantBox" presStyleCnt="0"/>
      <dgm:spPr/>
    </dgm:pt>
    <dgm:pt modelId="{2B1F62B1-B377-4069-889F-297BD4AF91E8}" type="pres">
      <dgm:prSet presAssocID="{DE26923C-2F26-4FA9-85F9-6CC9116F728B}" presName="childTextBox" presStyleLbl="fgAccFollowNode1" presStyleIdx="0" presStyleCnt="1">
        <dgm:presLayoutVars>
          <dgm:bulletEnabled val="1"/>
        </dgm:presLayoutVars>
      </dgm:prSet>
      <dgm:spPr/>
    </dgm:pt>
    <dgm:pt modelId="{E93F836C-505D-4900-93D3-B6D31B4680AE}" type="pres">
      <dgm:prSet presAssocID="{76575127-DA5D-420C-8824-51DDA0ED135A}" presName="sp" presStyleCnt="0"/>
      <dgm:spPr/>
    </dgm:pt>
    <dgm:pt modelId="{0240FBF4-34FA-4083-88A2-B6FE8732C83A}" type="pres">
      <dgm:prSet presAssocID="{FB4AC3B6-4241-422E-932C-18561F3A4CD4}" presName="arrowAndChildren" presStyleCnt="0"/>
      <dgm:spPr/>
    </dgm:pt>
    <dgm:pt modelId="{5CE6C279-0F1D-417A-96FA-184F3CD42873}" type="pres">
      <dgm:prSet presAssocID="{FB4AC3B6-4241-422E-932C-18561F3A4CD4}" presName="parentTextArrow" presStyleLbl="node1" presStyleIdx="1" presStyleCnt="2"/>
      <dgm:spPr/>
    </dgm:pt>
  </dgm:ptLst>
  <dgm:cxnLst>
    <dgm:cxn modelId="{83A2AC3F-633B-4B12-AC29-0E025621CCD8}" srcId="{29626480-A3D1-4EBF-9571-79302412A7EA}" destId="{FB4AC3B6-4241-422E-932C-18561F3A4CD4}" srcOrd="0" destOrd="0" parTransId="{CEF5D9B0-6F14-41FD-871C-A5D854A3ED72}" sibTransId="{76575127-DA5D-420C-8824-51DDA0ED135A}"/>
    <dgm:cxn modelId="{49600845-8488-49E8-B380-E7DEC2548499}" type="presOf" srcId="{AAEEEF89-B7E6-4D24-BCAD-75C52B11FC09}" destId="{9361CEA8-D975-457C-9A69-41BDF513322E}" srcOrd="0" destOrd="0" presId="urn:microsoft.com/office/officeart/2005/8/layout/process4"/>
    <dgm:cxn modelId="{52A9136F-0C03-4941-9120-99C1E0503637}" type="presOf" srcId="{FB4AC3B6-4241-422E-932C-18561F3A4CD4}" destId="{5CE6C279-0F1D-417A-96FA-184F3CD42873}" srcOrd="0" destOrd="0" presId="urn:microsoft.com/office/officeart/2005/8/layout/process4"/>
    <dgm:cxn modelId="{842674A1-F678-4AFD-BDE6-A3111E4935F0}" type="presOf" srcId="{29626480-A3D1-4EBF-9571-79302412A7EA}" destId="{B3411D35-78B2-4EFE-9AAA-29DD4C3A8A76}" srcOrd="0" destOrd="0" presId="urn:microsoft.com/office/officeart/2005/8/layout/process4"/>
    <dgm:cxn modelId="{01B7A5AD-EC96-41B7-8E96-A6B5CA9A5155}" srcId="{29626480-A3D1-4EBF-9571-79302412A7EA}" destId="{AAEEEF89-B7E6-4D24-BCAD-75C52B11FC09}" srcOrd="1" destOrd="0" parTransId="{034DB89C-537A-477C-B268-4E6C25076800}" sibTransId="{730AB5F4-D358-485C-A8EA-819C963CD556}"/>
    <dgm:cxn modelId="{91F406D1-7FA5-41AC-B3A1-5932DE896392}" srcId="{AAEEEF89-B7E6-4D24-BCAD-75C52B11FC09}" destId="{DE26923C-2F26-4FA9-85F9-6CC9116F728B}" srcOrd="0" destOrd="0" parTransId="{1407DEC2-A719-4E0D-B7FB-97D63E673020}" sibTransId="{AAEA7623-0BC1-468A-AD29-623DA2FB8940}"/>
    <dgm:cxn modelId="{1AA64BE9-68E2-44FB-9DA5-4F662D500EAD}" type="presOf" srcId="{DE26923C-2F26-4FA9-85F9-6CC9116F728B}" destId="{2B1F62B1-B377-4069-889F-297BD4AF91E8}" srcOrd="0" destOrd="0" presId="urn:microsoft.com/office/officeart/2005/8/layout/process4"/>
    <dgm:cxn modelId="{E44527FD-A561-458D-A648-67DB46DE7845}" type="presOf" srcId="{AAEEEF89-B7E6-4D24-BCAD-75C52B11FC09}" destId="{F7B84832-3369-45EE-A592-ACA0CA0CB04F}" srcOrd="1" destOrd="0" presId="urn:microsoft.com/office/officeart/2005/8/layout/process4"/>
    <dgm:cxn modelId="{3706AC18-5AB5-487E-B017-8747A9829B59}" type="presParOf" srcId="{B3411D35-78B2-4EFE-9AAA-29DD4C3A8A76}" destId="{0955D608-ED9E-46CD-BC12-8EFA4FD09BBF}" srcOrd="0" destOrd="0" presId="urn:microsoft.com/office/officeart/2005/8/layout/process4"/>
    <dgm:cxn modelId="{FBD76F48-D32E-4B2E-9463-F6747630B28B}" type="presParOf" srcId="{0955D608-ED9E-46CD-BC12-8EFA4FD09BBF}" destId="{9361CEA8-D975-457C-9A69-41BDF513322E}" srcOrd="0" destOrd="0" presId="urn:microsoft.com/office/officeart/2005/8/layout/process4"/>
    <dgm:cxn modelId="{C9C987EE-12CB-4639-B5A5-3B03C0990A7B}" type="presParOf" srcId="{0955D608-ED9E-46CD-BC12-8EFA4FD09BBF}" destId="{F7B84832-3369-45EE-A592-ACA0CA0CB04F}" srcOrd="1" destOrd="0" presId="urn:microsoft.com/office/officeart/2005/8/layout/process4"/>
    <dgm:cxn modelId="{FC757730-1FA2-4E2C-9164-0D6076F55DB0}" type="presParOf" srcId="{0955D608-ED9E-46CD-BC12-8EFA4FD09BBF}" destId="{4D490BB1-13B9-4367-9B6D-C825978A1503}" srcOrd="2" destOrd="0" presId="urn:microsoft.com/office/officeart/2005/8/layout/process4"/>
    <dgm:cxn modelId="{AF206227-3CBB-4333-9CEE-390BB406D10B}" type="presParOf" srcId="{4D490BB1-13B9-4367-9B6D-C825978A1503}" destId="{2B1F62B1-B377-4069-889F-297BD4AF91E8}" srcOrd="0" destOrd="0" presId="urn:microsoft.com/office/officeart/2005/8/layout/process4"/>
    <dgm:cxn modelId="{9583570F-18C9-480A-8215-E1558ED49CF4}" type="presParOf" srcId="{B3411D35-78B2-4EFE-9AAA-29DD4C3A8A76}" destId="{E93F836C-505D-4900-93D3-B6D31B4680AE}" srcOrd="1" destOrd="0" presId="urn:microsoft.com/office/officeart/2005/8/layout/process4"/>
    <dgm:cxn modelId="{94293524-F19E-4721-B562-494B26FA6241}" type="presParOf" srcId="{B3411D35-78B2-4EFE-9AAA-29DD4C3A8A76}" destId="{0240FBF4-34FA-4083-88A2-B6FE8732C83A}" srcOrd="2" destOrd="0" presId="urn:microsoft.com/office/officeart/2005/8/layout/process4"/>
    <dgm:cxn modelId="{EB7853F2-70AA-40A5-BE52-8F750F841C95}" type="presParOf" srcId="{0240FBF4-34FA-4083-88A2-B6FE8732C83A}" destId="{5CE6C279-0F1D-417A-96FA-184F3CD42873}"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7AEA29-A323-4D8A-B395-7BB08AEF39DD}" type="doc">
      <dgm:prSet loTypeId="urn:microsoft.com/office/officeart/2016/7/layout/LinearArrowProcessNumbered" loCatId="process" qsTypeId="urn:microsoft.com/office/officeart/2005/8/quickstyle/simple2" qsCatId="simple" csTypeId="urn:microsoft.com/office/officeart/2005/8/colors/accent2_2" csCatId="accent2"/>
      <dgm:spPr/>
      <dgm:t>
        <a:bodyPr/>
        <a:lstStyle/>
        <a:p>
          <a:endParaRPr lang="en-US"/>
        </a:p>
      </dgm:t>
    </dgm:pt>
    <dgm:pt modelId="{3C8F0224-CE68-4093-9D74-AB5231D14717}">
      <dgm:prSet/>
      <dgm:spPr/>
      <dgm:t>
        <a:bodyPr/>
        <a:lstStyle/>
        <a:p>
          <a:r>
            <a:rPr lang="fi-FI" b="1" dirty="0"/>
            <a:t>Toimeksianto (esim. yritys- tai pääomarakenteen uudelleenjärjestely) neuvonantajalle tai muulle toimeksisaajalle, tällaiselle emissionjärjestäjälle, asianajajalle tai muulle asiantuntijalle</a:t>
          </a:r>
          <a:endParaRPr lang="en-US" dirty="0"/>
        </a:p>
      </dgm:t>
    </dgm:pt>
    <dgm:pt modelId="{61CD06D3-8029-49B4-84A3-2125D19A3A49}" type="parTrans" cxnId="{882810C9-08C7-47D0-801F-70D181D79722}">
      <dgm:prSet/>
      <dgm:spPr/>
      <dgm:t>
        <a:bodyPr/>
        <a:lstStyle/>
        <a:p>
          <a:endParaRPr lang="en-US"/>
        </a:p>
      </dgm:t>
    </dgm:pt>
    <dgm:pt modelId="{1B8E3DD4-BC1C-4F47-84E8-820AEEF2E759}" type="sibTrans" cxnId="{882810C9-08C7-47D0-801F-70D181D79722}">
      <dgm:prSet phldrT="1" phldr="0"/>
      <dgm:spPr/>
      <dgm:t>
        <a:bodyPr/>
        <a:lstStyle/>
        <a:p>
          <a:r>
            <a:rPr lang="en-US"/>
            <a:t>1</a:t>
          </a:r>
        </a:p>
      </dgm:t>
    </dgm:pt>
    <dgm:pt modelId="{2B121FD9-EFD2-400E-830D-B045DE0DAF6C}">
      <dgm:prSet/>
      <dgm:spPr/>
      <dgm:t>
        <a:bodyPr/>
        <a:lstStyle/>
        <a:p>
          <a:r>
            <a:rPr lang="fi-FI" b="1"/>
            <a:t>sisäpiiritiedon paljastaminen neuvottelutilanteissa (esim. yritysten uudelleenjärjestelyt)</a:t>
          </a:r>
          <a:endParaRPr lang="en-US"/>
        </a:p>
      </dgm:t>
    </dgm:pt>
    <dgm:pt modelId="{59D9A817-F23D-4D2F-84A1-33CA409F5D20}" type="parTrans" cxnId="{30D1770E-D8D0-4175-9792-B8D0687C9308}">
      <dgm:prSet/>
      <dgm:spPr/>
      <dgm:t>
        <a:bodyPr/>
        <a:lstStyle/>
        <a:p>
          <a:endParaRPr lang="en-US"/>
        </a:p>
      </dgm:t>
    </dgm:pt>
    <dgm:pt modelId="{AF4A0074-60BB-4094-9AA0-238A2987AD11}" type="sibTrans" cxnId="{30D1770E-D8D0-4175-9792-B8D0687C9308}">
      <dgm:prSet phldrT="2" phldr="0"/>
      <dgm:spPr/>
      <dgm:t>
        <a:bodyPr/>
        <a:lstStyle/>
        <a:p>
          <a:r>
            <a:rPr lang="en-US"/>
            <a:t>2</a:t>
          </a:r>
        </a:p>
      </dgm:t>
    </dgm:pt>
    <dgm:pt modelId="{440A1204-B433-4E42-BA49-B7E818535030}">
      <dgm:prSet/>
      <dgm:spPr/>
      <dgm:t>
        <a:bodyPr/>
        <a:lstStyle/>
        <a:p>
          <a:r>
            <a:rPr lang="fi-FI" b="1"/>
            <a:t>kun toisella osapuolella on oikeus vastaanottaa tietoja, kuten kilpailuviranomaisella, arvopaperimarkkinoiden valvontaviranomaisella tai julkisen kaupan järjestäjällä</a:t>
          </a:r>
          <a:endParaRPr lang="en-US"/>
        </a:p>
      </dgm:t>
    </dgm:pt>
    <dgm:pt modelId="{97615166-9D95-4074-A747-17DF878B8949}" type="parTrans" cxnId="{50173D4A-30CB-4F9C-80AA-EF7DE97E02F1}">
      <dgm:prSet/>
      <dgm:spPr/>
      <dgm:t>
        <a:bodyPr/>
        <a:lstStyle/>
        <a:p>
          <a:endParaRPr lang="en-US"/>
        </a:p>
      </dgm:t>
    </dgm:pt>
    <dgm:pt modelId="{8692FBC0-7EA6-4375-8B60-BAD9B2639CFF}" type="sibTrans" cxnId="{50173D4A-30CB-4F9C-80AA-EF7DE97E02F1}">
      <dgm:prSet phldrT="3" phldr="0"/>
      <dgm:spPr/>
      <dgm:t>
        <a:bodyPr/>
        <a:lstStyle/>
        <a:p>
          <a:r>
            <a:rPr lang="en-US"/>
            <a:t>3</a:t>
          </a:r>
        </a:p>
      </dgm:t>
    </dgm:pt>
    <dgm:pt modelId="{D62AE2AA-2E1D-43AE-9556-64FDFF97C66A}">
      <dgm:prSet/>
      <dgm:spPr/>
      <dgm:t>
        <a:bodyPr/>
        <a:lstStyle/>
        <a:p>
          <a:r>
            <a:rPr lang="fi-FI" b="1"/>
            <a:t>sisäpiiritiedon paljastaminen luotonantajille tai potentiaalisille luottoluokituslaitoksille, kun se on tarpeen luoton tai luottoluokituksen saamiseksi tai kun heidän sopimusehtonsa niin edellyttävät.</a:t>
          </a:r>
          <a:endParaRPr lang="en-US"/>
        </a:p>
      </dgm:t>
    </dgm:pt>
    <dgm:pt modelId="{F4589F58-9156-4665-AF77-549DC56D8412}" type="parTrans" cxnId="{C7350867-7FFF-498B-B3E9-4CF25403583E}">
      <dgm:prSet/>
      <dgm:spPr/>
      <dgm:t>
        <a:bodyPr/>
        <a:lstStyle/>
        <a:p>
          <a:endParaRPr lang="en-US"/>
        </a:p>
      </dgm:t>
    </dgm:pt>
    <dgm:pt modelId="{7643F8E3-0A2F-48FF-8BC5-6EC2EEF8DCC7}" type="sibTrans" cxnId="{C7350867-7FFF-498B-B3E9-4CF25403583E}">
      <dgm:prSet phldrT="4" phldr="0"/>
      <dgm:spPr/>
      <dgm:t>
        <a:bodyPr/>
        <a:lstStyle/>
        <a:p>
          <a:r>
            <a:rPr lang="en-US"/>
            <a:t>4</a:t>
          </a:r>
        </a:p>
      </dgm:t>
    </dgm:pt>
    <dgm:pt modelId="{E46AE678-DE78-4EF6-B5D9-19B2823B2759}">
      <dgm:prSet/>
      <dgm:spPr/>
      <dgm:t>
        <a:bodyPr/>
        <a:lstStyle/>
        <a:p>
          <a:r>
            <a:rPr lang="fi-FI" b="1"/>
            <a:t>joissakin tapauksissa sisäpiiritietojen paljastaminen yhtiön merkittäville osakkeenomistajille </a:t>
          </a:r>
          <a:endParaRPr lang="en-US"/>
        </a:p>
      </dgm:t>
    </dgm:pt>
    <dgm:pt modelId="{2E5E1542-F418-4123-94C5-840398DF1B1E}" type="parTrans" cxnId="{F61887A0-A9EB-428F-9019-0FF44D064B45}">
      <dgm:prSet/>
      <dgm:spPr/>
      <dgm:t>
        <a:bodyPr/>
        <a:lstStyle/>
        <a:p>
          <a:endParaRPr lang="en-US"/>
        </a:p>
      </dgm:t>
    </dgm:pt>
    <dgm:pt modelId="{A0F33762-605E-473E-BCFB-7BD72751FF34}" type="sibTrans" cxnId="{F61887A0-A9EB-428F-9019-0FF44D064B45}">
      <dgm:prSet phldrT="5" phldr="0"/>
      <dgm:spPr/>
      <dgm:t>
        <a:bodyPr/>
        <a:lstStyle/>
        <a:p>
          <a:r>
            <a:rPr lang="en-US"/>
            <a:t>5</a:t>
          </a:r>
        </a:p>
      </dgm:t>
    </dgm:pt>
    <dgm:pt modelId="{1E5460CC-74A1-4534-975C-9CC2CD2AA31C}" type="pres">
      <dgm:prSet presAssocID="{C17AEA29-A323-4D8A-B395-7BB08AEF39DD}" presName="linearFlow" presStyleCnt="0">
        <dgm:presLayoutVars>
          <dgm:dir/>
          <dgm:animLvl val="lvl"/>
          <dgm:resizeHandles val="exact"/>
        </dgm:presLayoutVars>
      </dgm:prSet>
      <dgm:spPr/>
    </dgm:pt>
    <dgm:pt modelId="{5750A2A3-9287-42A0-A506-81F6F5795263}" type="pres">
      <dgm:prSet presAssocID="{3C8F0224-CE68-4093-9D74-AB5231D14717}" presName="compositeNode" presStyleCnt="0"/>
      <dgm:spPr/>
    </dgm:pt>
    <dgm:pt modelId="{A8972B0E-0221-475C-92B9-C6F8433045C2}" type="pres">
      <dgm:prSet presAssocID="{3C8F0224-CE68-4093-9D74-AB5231D14717}" presName="parTx" presStyleLbl="node1" presStyleIdx="0" presStyleCnt="0">
        <dgm:presLayoutVars>
          <dgm:chMax val="0"/>
          <dgm:chPref val="0"/>
          <dgm:bulletEnabled val="1"/>
        </dgm:presLayoutVars>
      </dgm:prSet>
      <dgm:spPr/>
    </dgm:pt>
    <dgm:pt modelId="{1B739FB4-8059-4F55-90E9-DD772D485859}" type="pres">
      <dgm:prSet presAssocID="{3C8F0224-CE68-4093-9D74-AB5231D14717}" presName="parSh" presStyleCnt="0"/>
      <dgm:spPr/>
    </dgm:pt>
    <dgm:pt modelId="{69D8B3B1-979F-4C07-A253-D1D49E4BF5D1}" type="pres">
      <dgm:prSet presAssocID="{3C8F0224-CE68-4093-9D74-AB5231D14717}" presName="lineNode" presStyleLbl="alignAccFollowNode1" presStyleIdx="0" presStyleCnt="15"/>
      <dgm:spPr/>
    </dgm:pt>
    <dgm:pt modelId="{1F5F1A69-0B33-4315-A831-3969C5FC46E7}" type="pres">
      <dgm:prSet presAssocID="{3C8F0224-CE68-4093-9D74-AB5231D14717}" presName="lineArrowNode" presStyleLbl="alignAccFollowNode1" presStyleIdx="1" presStyleCnt="15"/>
      <dgm:spPr/>
    </dgm:pt>
    <dgm:pt modelId="{E2D37CF9-C78C-4DFD-A95F-90BBC850403C}" type="pres">
      <dgm:prSet presAssocID="{1B8E3DD4-BC1C-4F47-84E8-820AEEF2E759}" presName="sibTransNodeCircle" presStyleLbl="alignNode1" presStyleIdx="0" presStyleCnt="5">
        <dgm:presLayoutVars>
          <dgm:chMax val="0"/>
          <dgm:bulletEnabled/>
        </dgm:presLayoutVars>
      </dgm:prSet>
      <dgm:spPr/>
    </dgm:pt>
    <dgm:pt modelId="{E3FC08C4-7522-4FBC-95E3-89AC750BF0FF}" type="pres">
      <dgm:prSet presAssocID="{1B8E3DD4-BC1C-4F47-84E8-820AEEF2E759}" presName="spacerBetweenCircleAndCallout" presStyleCnt="0">
        <dgm:presLayoutVars/>
      </dgm:prSet>
      <dgm:spPr/>
    </dgm:pt>
    <dgm:pt modelId="{2B5A521A-0B71-4C57-9F82-9C6934FA0CE6}" type="pres">
      <dgm:prSet presAssocID="{3C8F0224-CE68-4093-9D74-AB5231D14717}" presName="nodeText" presStyleLbl="alignAccFollowNode1" presStyleIdx="2" presStyleCnt="15">
        <dgm:presLayoutVars>
          <dgm:bulletEnabled val="1"/>
        </dgm:presLayoutVars>
      </dgm:prSet>
      <dgm:spPr/>
    </dgm:pt>
    <dgm:pt modelId="{A8EF2C24-8A90-4692-855D-F102B23D24AE}" type="pres">
      <dgm:prSet presAssocID="{1B8E3DD4-BC1C-4F47-84E8-820AEEF2E759}" presName="sibTransComposite" presStyleCnt="0"/>
      <dgm:spPr/>
    </dgm:pt>
    <dgm:pt modelId="{AB53F763-FB17-43E4-93A8-C053F8810189}" type="pres">
      <dgm:prSet presAssocID="{2B121FD9-EFD2-400E-830D-B045DE0DAF6C}" presName="compositeNode" presStyleCnt="0"/>
      <dgm:spPr/>
    </dgm:pt>
    <dgm:pt modelId="{EF5EC380-8D86-4204-A5B1-C6B833256FCA}" type="pres">
      <dgm:prSet presAssocID="{2B121FD9-EFD2-400E-830D-B045DE0DAF6C}" presName="parTx" presStyleLbl="node1" presStyleIdx="0" presStyleCnt="0">
        <dgm:presLayoutVars>
          <dgm:chMax val="0"/>
          <dgm:chPref val="0"/>
          <dgm:bulletEnabled val="1"/>
        </dgm:presLayoutVars>
      </dgm:prSet>
      <dgm:spPr/>
    </dgm:pt>
    <dgm:pt modelId="{1B7E592C-3549-4E6B-862F-D386EA50C8FC}" type="pres">
      <dgm:prSet presAssocID="{2B121FD9-EFD2-400E-830D-B045DE0DAF6C}" presName="parSh" presStyleCnt="0"/>
      <dgm:spPr/>
    </dgm:pt>
    <dgm:pt modelId="{19C33A9F-E097-4F7A-9975-9E9F78EFD3D6}" type="pres">
      <dgm:prSet presAssocID="{2B121FD9-EFD2-400E-830D-B045DE0DAF6C}" presName="lineNode" presStyleLbl="alignAccFollowNode1" presStyleIdx="3" presStyleCnt="15"/>
      <dgm:spPr/>
    </dgm:pt>
    <dgm:pt modelId="{F8232564-9933-4CFB-9054-D4D3C9A56760}" type="pres">
      <dgm:prSet presAssocID="{2B121FD9-EFD2-400E-830D-B045DE0DAF6C}" presName="lineArrowNode" presStyleLbl="alignAccFollowNode1" presStyleIdx="4" presStyleCnt="15"/>
      <dgm:spPr/>
    </dgm:pt>
    <dgm:pt modelId="{47F38F03-5C81-4E47-B24D-0F0C440BACC4}" type="pres">
      <dgm:prSet presAssocID="{AF4A0074-60BB-4094-9AA0-238A2987AD11}" presName="sibTransNodeCircle" presStyleLbl="alignNode1" presStyleIdx="1" presStyleCnt="5">
        <dgm:presLayoutVars>
          <dgm:chMax val="0"/>
          <dgm:bulletEnabled/>
        </dgm:presLayoutVars>
      </dgm:prSet>
      <dgm:spPr/>
    </dgm:pt>
    <dgm:pt modelId="{E1A54CE4-ACDA-46E5-8DE0-BD307191C268}" type="pres">
      <dgm:prSet presAssocID="{AF4A0074-60BB-4094-9AA0-238A2987AD11}" presName="spacerBetweenCircleAndCallout" presStyleCnt="0">
        <dgm:presLayoutVars/>
      </dgm:prSet>
      <dgm:spPr/>
    </dgm:pt>
    <dgm:pt modelId="{E61F218E-E61E-4FFC-BB79-A55E51D5D0EC}" type="pres">
      <dgm:prSet presAssocID="{2B121FD9-EFD2-400E-830D-B045DE0DAF6C}" presName="nodeText" presStyleLbl="alignAccFollowNode1" presStyleIdx="5" presStyleCnt="15">
        <dgm:presLayoutVars>
          <dgm:bulletEnabled val="1"/>
        </dgm:presLayoutVars>
      </dgm:prSet>
      <dgm:spPr/>
    </dgm:pt>
    <dgm:pt modelId="{C9697E19-6198-4E90-BADC-13B302F90A29}" type="pres">
      <dgm:prSet presAssocID="{AF4A0074-60BB-4094-9AA0-238A2987AD11}" presName="sibTransComposite" presStyleCnt="0"/>
      <dgm:spPr/>
    </dgm:pt>
    <dgm:pt modelId="{8FC5413A-DCA7-42FF-B02F-45426C6F9413}" type="pres">
      <dgm:prSet presAssocID="{440A1204-B433-4E42-BA49-B7E818535030}" presName="compositeNode" presStyleCnt="0"/>
      <dgm:spPr/>
    </dgm:pt>
    <dgm:pt modelId="{AD36E26C-BF7A-436C-9CC6-81F3120956B7}" type="pres">
      <dgm:prSet presAssocID="{440A1204-B433-4E42-BA49-B7E818535030}" presName="parTx" presStyleLbl="node1" presStyleIdx="0" presStyleCnt="0">
        <dgm:presLayoutVars>
          <dgm:chMax val="0"/>
          <dgm:chPref val="0"/>
          <dgm:bulletEnabled val="1"/>
        </dgm:presLayoutVars>
      </dgm:prSet>
      <dgm:spPr/>
    </dgm:pt>
    <dgm:pt modelId="{F08D73D4-76AB-4BBC-B0A8-5C303261666A}" type="pres">
      <dgm:prSet presAssocID="{440A1204-B433-4E42-BA49-B7E818535030}" presName="parSh" presStyleCnt="0"/>
      <dgm:spPr/>
    </dgm:pt>
    <dgm:pt modelId="{FEF23416-CA66-4C52-9F85-A848688A6EAD}" type="pres">
      <dgm:prSet presAssocID="{440A1204-B433-4E42-BA49-B7E818535030}" presName="lineNode" presStyleLbl="alignAccFollowNode1" presStyleIdx="6" presStyleCnt="15"/>
      <dgm:spPr/>
    </dgm:pt>
    <dgm:pt modelId="{A763B70C-319A-4637-B487-1EA9358F911F}" type="pres">
      <dgm:prSet presAssocID="{440A1204-B433-4E42-BA49-B7E818535030}" presName="lineArrowNode" presStyleLbl="alignAccFollowNode1" presStyleIdx="7" presStyleCnt="15"/>
      <dgm:spPr/>
    </dgm:pt>
    <dgm:pt modelId="{AD44BAEA-03C6-4921-A384-F5C597ABD8E9}" type="pres">
      <dgm:prSet presAssocID="{8692FBC0-7EA6-4375-8B60-BAD9B2639CFF}" presName="sibTransNodeCircle" presStyleLbl="alignNode1" presStyleIdx="2" presStyleCnt="5">
        <dgm:presLayoutVars>
          <dgm:chMax val="0"/>
          <dgm:bulletEnabled/>
        </dgm:presLayoutVars>
      </dgm:prSet>
      <dgm:spPr/>
    </dgm:pt>
    <dgm:pt modelId="{C1D610A7-683B-4C0E-B5EE-C001D656087A}" type="pres">
      <dgm:prSet presAssocID="{8692FBC0-7EA6-4375-8B60-BAD9B2639CFF}" presName="spacerBetweenCircleAndCallout" presStyleCnt="0">
        <dgm:presLayoutVars/>
      </dgm:prSet>
      <dgm:spPr/>
    </dgm:pt>
    <dgm:pt modelId="{5F6BFA1E-2357-4E25-9702-6ECB8C6CD29A}" type="pres">
      <dgm:prSet presAssocID="{440A1204-B433-4E42-BA49-B7E818535030}" presName="nodeText" presStyleLbl="alignAccFollowNode1" presStyleIdx="8" presStyleCnt="15">
        <dgm:presLayoutVars>
          <dgm:bulletEnabled val="1"/>
        </dgm:presLayoutVars>
      </dgm:prSet>
      <dgm:spPr/>
    </dgm:pt>
    <dgm:pt modelId="{07554C7C-835E-4E0E-8C5B-BA207EBA6F25}" type="pres">
      <dgm:prSet presAssocID="{8692FBC0-7EA6-4375-8B60-BAD9B2639CFF}" presName="sibTransComposite" presStyleCnt="0"/>
      <dgm:spPr/>
    </dgm:pt>
    <dgm:pt modelId="{FFEAA658-9D92-48BF-A075-CFAD36E38026}" type="pres">
      <dgm:prSet presAssocID="{D62AE2AA-2E1D-43AE-9556-64FDFF97C66A}" presName="compositeNode" presStyleCnt="0"/>
      <dgm:spPr/>
    </dgm:pt>
    <dgm:pt modelId="{24310E06-B833-446E-B06D-1D18CCAD71DD}" type="pres">
      <dgm:prSet presAssocID="{D62AE2AA-2E1D-43AE-9556-64FDFF97C66A}" presName="parTx" presStyleLbl="node1" presStyleIdx="0" presStyleCnt="0">
        <dgm:presLayoutVars>
          <dgm:chMax val="0"/>
          <dgm:chPref val="0"/>
          <dgm:bulletEnabled val="1"/>
        </dgm:presLayoutVars>
      </dgm:prSet>
      <dgm:spPr/>
    </dgm:pt>
    <dgm:pt modelId="{BE4CCF47-F360-4F1A-B394-F47F90E603AF}" type="pres">
      <dgm:prSet presAssocID="{D62AE2AA-2E1D-43AE-9556-64FDFF97C66A}" presName="parSh" presStyleCnt="0"/>
      <dgm:spPr/>
    </dgm:pt>
    <dgm:pt modelId="{791974EA-B09D-4AFB-848E-FFB72050F588}" type="pres">
      <dgm:prSet presAssocID="{D62AE2AA-2E1D-43AE-9556-64FDFF97C66A}" presName="lineNode" presStyleLbl="alignAccFollowNode1" presStyleIdx="9" presStyleCnt="15"/>
      <dgm:spPr/>
    </dgm:pt>
    <dgm:pt modelId="{7CDBC76F-FAAF-49D8-9ECB-92BB4B24FD08}" type="pres">
      <dgm:prSet presAssocID="{D62AE2AA-2E1D-43AE-9556-64FDFF97C66A}" presName="lineArrowNode" presStyleLbl="alignAccFollowNode1" presStyleIdx="10" presStyleCnt="15"/>
      <dgm:spPr/>
    </dgm:pt>
    <dgm:pt modelId="{43588FD8-EAB6-48E0-A3AC-EFA1D7E731D4}" type="pres">
      <dgm:prSet presAssocID="{7643F8E3-0A2F-48FF-8BC5-6EC2EEF8DCC7}" presName="sibTransNodeCircle" presStyleLbl="alignNode1" presStyleIdx="3" presStyleCnt="5">
        <dgm:presLayoutVars>
          <dgm:chMax val="0"/>
          <dgm:bulletEnabled/>
        </dgm:presLayoutVars>
      </dgm:prSet>
      <dgm:spPr/>
    </dgm:pt>
    <dgm:pt modelId="{4DF39B1E-DCFF-4C91-8D0B-1CE74CB44A2B}" type="pres">
      <dgm:prSet presAssocID="{7643F8E3-0A2F-48FF-8BC5-6EC2EEF8DCC7}" presName="spacerBetweenCircleAndCallout" presStyleCnt="0">
        <dgm:presLayoutVars/>
      </dgm:prSet>
      <dgm:spPr/>
    </dgm:pt>
    <dgm:pt modelId="{72A7C758-D4E5-42D6-BCB5-6B6D4627FBD9}" type="pres">
      <dgm:prSet presAssocID="{D62AE2AA-2E1D-43AE-9556-64FDFF97C66A}" presName="nodeText" presStyleLbl="alignAccFollowNode1" presStyleIdx="11" presStyleCnt="15">
        <dgm:presLayoutVars>
          <dgm:bulletEnabled val="1"/>
        </dgm:presLayoutVars>
      </dgm:prSet>
      <dgm:spPr/>
    </dgm:pt>
    <dgm:pt modelId="{54B7F729-EB85-4B23-B6DE-6C60F1FCFCD9}" type="pres">
      <dgm:prSet presAssocID="{7643F8E3-0A2F-48FF-8BC5-6EC2EEF8DCC7}" presName="sibTransComposite" presStyleCnt="0"/>
      <dgm:spPr/>
    </dgm:pt>
    <dgm:pt modelId="{8BD4FFBB-5070-4029-BCE4-3A5005B4F87B}" type="pres">
      <dgm:prSet presAssocID="{E46AE678-DE78-4EF6-B5D9-19B2823B2759}" presName="compositeNode" presStyleCnt="0"/>
      <dgm:spPr/>
    </dgm:pt>
    <dgm:pt modelId="{A53169D3-4348-47C1-99B2-969200837971}" type="pres">
      <dgm:prSet presAssocID="{E46AE678-DE78-4EF6-B5D9-19B2823B2759}" presName="parTx" presStyleLbl="node1" presStyleIdx="0" presStyleCnt="0">
        <dgm:presLayoutVars>
          <dgm:chMax val="0"/>
          <dgm:chPref val="0"/>
          <dgm:bulletEnabled val="1"/>
        </dgm:presLayoutVars>
      </dgm:prSet>
      <dgm:spPr/>
    </dgm:pt>
    <dgm:pt modelId="{75FC524B-27D0-42E3-93FC-E16FD577D5CC}" type="pres">
      <dgm:prSet presAssocID="{E46AE678-DE78-4EF6-B5D9-19B2823B2759}" presName="parSh" presStyleCnt="0"/>
      <dgm:spPr/>
    </dgm:pt>
    <dgm:pt modelId="{FBAC2164-3287-403F-90BC-904B0A549F6E}" type="pres">
      <dgm:prSet presAssocID="{E46AE678-DE78-4EF6-B5D9-19B2823B2759}" presName="lineNode" presStyleLbl="alignAccFollowNode1" presStyleIdx="12" presStyleCnt="15"/>
      <dgm:spPr/>
    </dgm:pt>
    <dgm:pt modelId="{4EB567B3-88EE-4D58-827B-A2FEDA82BDDF}" type="pres">
      <dgm:prSet presAssocID="{E46AE678-DE78-4EF6-B5D9-19B2823B2759}" presName="lineArrowNode" presStyleLbl="alignAccFollowNode1" presStyleIdx="13" presStyleCnt="15"/>
      <dgm:spPr/>
    </dgm:pt>
    <dgm:pt modelId="{FE953CF3-32E1-4C3A-A1AB-9A3A59BA787A}" type="pres">
      <dgm:prSet presAssocID="{A0F33762-605E-473E-BCFB-7BD72751FF34}" presName="sibTransNodeCircle" presStyleLbl="alignNode1" presStyleIdx="4" presStyleCnt="5">
        <dgm:presLayoutVars>
          <dgm:chMax val="0"/>
          <dgm:bulletEnabled/>
        </dgm:presLayoutVars>
      </dgm:prSet>
      <dgm:spPr/>
    </dgm:pt>
    <dgm:pt modelId="{4763A5E4-136F-4E40-A54F-27633861D7D7}" type="pres">
      <dgm:prSet presAssocID="{A0F33762-605E-473E-BCFB-7BD72751FF34}" presName="spacerBetweenCircleAndCallout" presStyleCnt="0">
        <dgm:presLayoutVars/>
      </dgm:prSet>
      <dgm:spPr/>
    </dgm:pt>
    <dgm:pt modelId="{37A6E966-4A3B-4450-92C6-4787026AA6A0}" type="pres">
      <dgm:prSet presAssocID="{E46AE678-DE78-4EF6-B5D9-19B2823B2759}" presName="nodeText" presStyleLbl="alignAccFollowNode1" presStyleIdx="14" presStyleCnt="15">
        <dgm:presLayoutVars>
          <dgm:bulletEnabled val="1"/>
        </dgm:presLayoutVars>
      </dgm:prSet>
      <dgm:spPr/>
    </dgm:pt>
  </dgm:ptLst>
  <dgm:cxnLst>
    <dgm:cxn modelId="{30D1770E-D8D0-4175-9792-B8D0687C9308}" srcId="{C17AEA29-A323-4D8A-B395-7BB08AEF39DD}" destId="{2B121FD9-EFD2-400E-830D-B045DE0DAF6C}" srcOrd="1" destOrd="0" parTransId="{59D9A817-F23D-4D2F-84A1-33CA409F5D20}" sibTransId="{AF4A0074-60BB-4094-9AA0-238A2987AD11}"/>
    <dgm:cxn modelId="{8ED6E512-0638-4DF8-9C84-AE7D68EFFDA7}" type="presOf" srcId="{1B8E3DD4-BC1C-4F47-84E8-820AEEF2E759}" destId="{E2D37CF9-C78C-4DFD-A95F-90BBC850403C}" srcOrd="0" destOrd="0" presId="urn:microsoft.com/office/officeart/2016/7/layout/LinearArrowProcessNumbered"/>
    <dgm:cxn modelId="{1F11D03A-C5E1-4470-9867-482E643FECD7}" type="presOf" srcId="{E46AE678-DE78-4EF6-B5D9-19B2823B2759}" destId="{37A6E966-4A3B-4450-92C6-4787026AA6A0}" srcOrd="0" destOrd="0" presId="urn:microsoft.com/office/officeart/2016/7/layout/LinearArrowProcessNumbered"/>
    <dgm:cxn modelId="{34F5AF5B-C0EE-4637-8BBE-A9ED103565CD}" type="presOf" srcId="{3C8F0224-CE68-4093-9D74-AB5231D14717}" destId="{2B5A521A-0B71-4C57-9F82-9C6934FA0CE6}" srcOrd="0" destOrd="0" presId="urn:microsoft.com/office/officeart/2016/7/layout/LinearArrowProcessNumbered"/>
    <dgm:cxn modelId="{C7350867-7FFF-498B-B3E9-4CF25403583E}" srcId="{C17AEA29-A323-4D8A-B395-7BB08AEF39DD}" destId="{D62AE2AA-2E1D-43AE-9556-64FDFF97C66A}" srcOrd="3" destOrd="0" parTransId="{F4589F58-9156-4665-AF77-549DC56D8412}" sibTransId="{7643F8E3-0A2F-48FF-8BC5-6EC2EEF8DCC7}"/>
    <dgm:cxn modelId="{57D9FF49-AF8F-44DF-BE17-D0FDDC78041A}" type="presOf" srcId="{8692FBC0-7EA6-4375-8B60-BAD9B2639CFF}" destId="{AD44BAEA-03C6-4921-A384-F5C597ABD8E9}" srcOrd="0" destOrd="0" presId="urn:microsoft.com/office/officeart/2016/7/layout/LinearArrowProcessNumbered"/>
    <dgm:cxn modelId="{50173D4A-30CB-4F9C-80AA-EF7DE97E02F1}" srcId="{C17AEA29-A323-4D8A-B395-7BB08AEF39DD}" destId="{440A1204-B433-4E42-BA49-B7E818535030}" srcOrd="2" destOrd="0" parTransId="{97615166-9D95-4074-A747-17DF878B8949}" sibTransId="{8692FBC0-7EA6-4375-8B60-BAD9B2639CFF}"/>
    <dgm:cxn modelId="{8968127A-5FBE-4739-99E3-1179D5F2D074}" type="presOf" srcId="{AF4A0074-60BB-4094-9AA0-238A2987AD11}" destId="{47F38F03-5C81-4E47-B24D-0F0C440BACC4}" srcOrd="0" destOrd="0" presId="urn:microsoft.com/office/officeart/2016/7/layout/LinearArrowProcessNumbered"/>
    <dgm:cxn modelId="{E1361889-2481-4478-A869-B089AC4E7E26}" type="presOf" srcId="{2B121FD9-EFD2-400E-830D-B045DE0DAF6C}" destId="{E61F218E-E61E-4FFC-BB79-A55E51D5D0EC}" srcOrd="0" destOrd="0" presId="urn:microsoft.com/office/officeart/2016/7/layout/LinearArrowProcessNumbered"/>
    <dgm:cxn modelId="{4711C893-0B45-4DAF-A7C6-494DFCD9E9D0}" type="presOf" srcId="{C17AEA29-A323-4D8A-B395-7BB08AEF39DD}" destId="{1E5460CC-74A1-4534-975C-9CC2CD2AA31C}" srcOrd="0" destOrd="0" presId="urn:microsoft.com/office/officeart/2016/7/layout/LinearArrowProcessNumbered"/>
    <dgm:cxn modelId="{F61887A0-A9EB-428F-9019-0FF44D064B45}" srcId="{C17AEA29-A323-4D8A-B395-7BB08AEF39DD}" destId="{E46AE678-DE78-4EF6-B5D9-19B2823B2759}" srcOrd="4" destOrd="0" parTransId="{2E5E1542-F418-4123-94C5-840398DF1B1E}" sibTransId="{A0F33762-605E-473E-BCFB-7BD72751FF34}"/>
    <dgm:cxn modelId="{941D6FB4-FABA-448D-889A-AD04CE04366E}" type="presOf" srcId="{A0F33762-605E-473E-BCFB-7BD72751FF34}" destId="{FE953CF3-32E1-4C3A-A1AB-9A3A59BA787A}" srcOrd="0" destOrd="0" presId="urn:microsoft.com/office/officeart/2016/7/layout/LinearArrowProcessNumbered"/>
    <dgm:cxn modelId="{882810C9-08C7-47D0-801F-70D181D79722}" srcId="{C17AEA29-A323-4D8A-B395-7BB08AEF39DD}" destId="{3C8F0224-CE68-4093-9D74-AB5231D14717}" srcOrd="0" destOrd="0" parTransId="{61CD06D3-8029-49B4-84A3-2125D19A3A49}" sibTransId="{1B8E3DD4-BC1C-4F47-84E8-820AEEF2E759}"/>
    <dgm:cxn modelId="{74796CCA-91CF-4118-9267-1D09DA6E493D}" type="presOf" srcId="{440A1204-B433-4E42-BA49-B7E818535030}" destId="{5F6BFA1E-2357-4E25-9702-6ECB8C6CD29A}" srcOrd="0" destOrd="0" presId="urn:microsoft.com/office/officeart/2016/7/layout/LinearArrowProcessNumbered"/>
    <dgm:cxn modelId="{2322C5CF-E194-4E5D-8ABA-E2FB65A79A42}" type="presOf" srcId="{7643F8E3-0A2F-48FF-8BC5-6EC2EEF8DCC7}" destId="{43588FD8-EAB6-48E0-A3AC-EFA1D7E731D4}" srcOrd="0" destOrd="0" presId="urn:microsoft.com/office/officeart/2016/7/layout/LinearArrowProcessNumbered"/>
    <dgm:cxn modelId="{C39FBFD8-0F44-48AB-B7FF-3180FE231DAB}" type="presOf" srcId="{D62AE2AA-2E1D-43AE-9556-64FDFF97C66A}" destId="{72A7C758-D4E5-42D6-BCB5-6B6D4627FBD9}" srcOrd="0" destOrd="0" presId="urn:microsoft.com/office/officeart/2016/7/layout/LinearArrowProcessNumbered"/>
    <dgm:cxn modelId="{150A0957-50E7-4470-932A-3D77749992AB}" type="presParOf" srcId="{1E5460CC-74A1-4534-975C-9CC2CD2AA31C}" destId="{5750A2A3-9287-42A0-A506-81F6F5795263}" srcOrd="0" destOrd="0" presId="urn:microsoft.com/office/officeart/2016/7/layout/LinearArrowProcessNumbered"/>
    <dgm:cxn modelId="{FDEAE360-79D5-4730-84CA-A326A7E8E7BC}" type="presParOf" srcId="{5750A2A3-9287-42A0-A506-81F6F5795263}" destId="{A8972B0E-0221-475C-92B9-C6F8433045C2}" srcOrd="0" destOrd="0" presId="urn:microsoft.com/office/officeart/2016/7/layout/LinearArrowProcessNumbered"/>
    <dgm:cxn modelId="{CED99F14-34BB-4C0F-9DC4-461050282F1A}" type="presParOf" srcId="{5750A2A3-9287-42A0-A506-81F6F5795263}" destId="{1B739FB4-8059-4F55-90E9-DD772D485859}" srcOrd="1" destOrd="0" presId="urn:microsoft.com/office/officeart/2016/7/layout/LinearArrowProcessNumbered"/>
    <dgm:cxn modelId="{4AEC8124-119D-42D6-B620-1CFFAF137759}" type="presParOf" srcId="{1B739FB4-8059-4F55-90E9-DD772D485859}" destId="{69D8B3B1-979F-4C07-A253-D1D49E4BF5D1}" srcOrd="0" destOrd="0" presId="urn:microsoft.com/office/officeart/2016/7/layout/LinearArrowProcessNumbered"/>
    <dgm:cxn modelId="{49EE8A4B-AF7D-4B86-A6A3-5578B9E88293}" type="presParOf" srcId="{1B739FB4-8059-4F55-90E9-DD772D485859}" destId="{1F5F1A69-0B33-4315-A831-3969C5FC46E7}" srcOrd="1" destOrd="0" presId="urn:microsoft.com/office/officeart/2016/7/layout/LinearArrowProcessNumbered"/>
    <dgm:cxn modelId="{17C8E128-9CE3-495A-9EEC-63D2DC4562FB}" type="presParOf" srcId="{1B739FB4-8059-4F55-90E9-DD772D485859}" destId="{E2D37CF9-C78C-4DFD-A95F-90BBC850403C}" srcOrd="2" destOrd="0" presId="urn:microsoft.com/office/officeart/2016/7/layout/LinearArrowProcessNumbered"/>
    <dgm:cxn modelId="{79A994CF-E769-4695-84D9-EB240742E8EC}" type="presParOf" srcId="{1B739FB4-8059-4F55-90E9-DD772D485859}" destId="{E3FC08C4-7522-4FBC-95E3-89AC750BF0FF}" srcOrd="3" destOrd="0" presId="urn:microsoft.com/office/officeart/2016/7/layout/LinearArrowProcessNumbered"/>
    <dgm:cxn modelId="{CEB60F07-FE49-4CEF-B0E6-8FA0B540015E}" type="presParOf" srcId="{5750A2A3-9287-42A0-A506-81F6F5795263}" destId="{2B5A521A-0B71-4C57-9F82-9C6934FA0CE6}" srcOrd="2" destOrd="0" presId="urn:microsoft.com/office/officeart/2016/7/layout/LinearArrowProcessNumbered"/>
    <dgm:cxn modelId="{E3DA826C-B97F-40E1-BD6B-CEBC782FDEC9}" type="presParOf" srcId="{1E5460CC-74A1-4534-975C-9CC2CD2AA31C}" destId="{A8EF2C24-8A90-4692-855D-F102B23D24AE}" srcOrd="1" destOrd="0" presId="urn:microsoft.com/office/officeart/2016/7/layout/LinearArrowProcessNumbered"/>
    <dgm:cxn modelId="{F95E37B6-4827-4889-A413-510D4ED391EF}" type="presParOf" srcId="{1E5460CC-74A1-4534-975C-9CC2CD2AA31C}" destId="{AB53F763-FB17-43E4-93A8-C053F8810189}" srcOrd="2" destOrd="0" presId="urn:microsoft.com/office/officeart/2016/7/layout/LinearArrowProcessNumbered"/>
    <dgm:cxn modelId="{6514ABBD-6E4B-4A79-A046-9955693B0690}" type="presParOf" srcId="{AB53F763-FB17-43E4-93A8-C053F8810189}" destId="{EF5EC380-8D86-4204-A5B1-C6B833256FCA}" srcOrd="0" destOrd="0" presId="urn:microsoft.com/office/officeart/2016/7/layout/LinearArrowProcessNumbered"/>
    <dgm:cxn modelId="{E33E2047-4FE5-442C-B99F-C181ECAE4F32}" type="presParOf" srcId="{AB53F763-FB17-43E4-93A8-C053F8810189}" destId="{1B7E592C-3549-4E6B-862F-D386EA50C8FC}" srcOrd="1" destOrd="0" presId="urn:microsoft.com/office/officeart/2016/7/layout/LinearArrowProcessNumbered"/>
    <dgm:cxn modelId="{76F753BE-E678-4052-B58C-A2621BD61379}" type="presParOf" srcId="{1B7E592C-3549-4E6B-862F-D386EA50C8FC}" destId="{19C33A9F-E097-4F7A-9975-9E9F78EFD3D6}" srcOrd="0" destOrd="0" presId="urn:microsoft.com/office/officeart/2016/7/layout/LinearArrowProcessNumbered"/>
    <dgm:cxn modelId="{C048AAA0-9A11-4E6B-BD11-C2B0B6E94F19}" type="presParOf" srcId="{1B7E592C-3549-4E6B-862F-D386EA50C8FC}" destId="{F8232564-9933-4CFB-9054-D4D3C9A56760}" srcOrd="1" destOrd="0" presId="urn:microsoft.com/office/officeart/2016/7/layout/LinearArrowProcessNumbered"/>
    <dgm:cxn modelId="{3907B883-0708-46AA-A474-632C38CFDE54}" type="presParOf" srcId="{1B7E592C-3549-4E6B-862F-D386EA50C8FC}" destId="{47F38F03-5C81-4E47-B24D-0F0C440BACC4}" srcOrd="2" destOrd="0" presId="urn:microsoft.com/office/officeart/2016/7/layout/LinearArrowProcessNumbered"/>
    <dgm:cxn modelId="{56B0B557-1D60-46F1-96BF-89D2FD7BC2A8}" type="presParOf" srcId="{1B7E592C-3549-4E6B-862F-D386EA50C8FC}" destId="{E1A54CE4-ACDA-46E5-8DE0-BD307191C268}" srcOrd="3" destOrd="0" presId="urn:microsoft.com/office/officeart/2016/7/layout/LinearArrowProcessNumbered"/>
    <dgm:cxn modelId="{12F0BDBE-47F4-4A73-A813-7A58FA9262D9}" type="presParOf" srcId="{AB53F763-FB17-43E4-93A8-C053F8810189}" destId="{E61F218E-E61E-4FFC-BB79-A55E51D5D0EC}" srcOrd="2" destOrd="0" presId="urn:microsoft.com/office/officeart/2016/7/layout/LinearArrowProcessNumbered"/>
    <dgm:cxn modelId="{1BBD0DC9-E048-408A-886C-8594C430F0C1}" type="presParOf" srcId="{1E5460CC-74A1-4534-975C-9CC2CD2AA31C}" destId="{C9697E19-6198-4E90-BADC-13B302F90A29}" srcOrd="3" destOrd="0" presId="urn:microsoft.com/office/officeart/2016/7/layout/LinearArrowProcessNumbered"/>
    <dgm:cxn modelId="{36763475-E9AE-4C24-B8BE-7BF22F05E338}" type="presParOf" srcId="{1E5460CC-74A1-4534-975C-9CC2CD2AA31C}" destId="{8FC5413A-DCA7-42FF-B02F-45426C6F9413}" srcOrd="4" destOrd="0" presId="urn:microsoft.com/office/officeart/2016/7/layout/LinearArrowProcessNumbered"/>
    <dgm:cxn modelId="{160B96FC-06D0-4A49-9368-A79A4D9C6A82}" type="presParOf" srcId="{8FC5413A-DCA7-42FF-B02F-45426C6F9413}" destId="{AD36E26C-BF7A-436C-9CC6-81F3120956B7}" srcOrd="0" destOrd="0" presId="urn:microsoft.com/office/officeart/2016/7/layout/LinearArrowProcessNumbered"/>
    <dgm:cxn modelId="{206A1195-1A02-4A22-A1ED-098DF7FAA631}" type="presParOf" srcId="{8FC5413A-DCA7-42FF-B02F-45426C6F9413}" destId="{F08D73D4-76AB-4BBC-B0A8-5C303261666A}" srcOrd="1" destOrd="0" presId="urn:microsoft.com/office/officeart/2016/7/layout/LinearArrowProcessNumbered"/>
    <dgm:cxn modelId="{1432082C-F7F6-4C7F-9569-449F787CBDF0}" type="presParOf" srcId="{F08D73D4-76AB-4BBC-B0A8-5C303261666A}" destId="{FEF23416-CA66-4C52-9F85-A848688A6EAD}" srcOrd="0" destOrd="0" presId="urn:microsoft.com/office/officeart/2016/7/layout/LinearArrowProcessNumbered"/>
    <dgm:cxn modelId="{0BA82220-505E-4AAF-87F8-EF1B2E2380ED}" type="presParOf" srcId="{F08D73D4-76AB-4BBC-B0A8-5C303261666A}" destId="{A763B70C-319A-4637-B487-1EA9358F911F}" srcOrd="1" destOrd="0" presId="urn:microsoft.com/office/officeart/2016/7/layout/LinearArrowProcessNumbered"/>
    <dgm:cxn modelId="{D6DFED43-C1D6-4113-9FFE-DDD0EFD15342}" type="presParOf" srcId="{F08D73D4-76AB-4BBC-B0A8-5C303261666A}" destId="{AD44BAEA-03C6-4921-A384-F5C597ABD8E9}" srcOrd="2" destOrd="0" presId="urn:microsoft.com/office/officeart/2016/7/layout/LinearArrowProcessNumbered"/>
    <dgm:cxn modelId="{5B7B2DD3-5360-4A5F-9F90-DAF19F23EF21}" type="presParOf" srcId="{F08D73D4-76AB-4BBC-B0A8-5C303261666A}" destId="{C1D610A7-683B-4C0E-B5EE-C001D656087A}" srcOrd="3" destOrd="0" presId="urn:microsoft.com/office/officeart/2016/7/layout/LinearArrowProcessNumbered"/>
    <dgm:cxn modelId="{EB7D862E-2314-4CF1-B93D-13BFD13CD045}" type="presParOf" srcId="{8FC5413A-DCA7-42FF-B02F-45426C6F9413}" destId="{5F6BFA1E-2357-4E25-9702-6ECB8C6CD29A}" srcOrd="2" destOrd="0" presId="urn:microsoft.com/office/officeart/2016/7/layout/LinearArrowProcessNumbered"/>
    <dgm:cxn modelId="{A89590A7-A8E8-4953-BE76-4763D8D03DEF}" type="presParOf" srcId="{1E5460CC-74A1-4534-975C-9CC2CD2AA31C}" destId="{07554C7C-835E-4E0E-8C5B-BA207EBA6F25}" srcOrd="5" destOrd="0" presId="urn:microsoft.com/office/officeart/2016/7/layout/LinearArrowProcessNumbered"/>
    <dgm:cxn modelId="{96BB1DF8-8461-4A07-97DE-CABFF6BDB1BF}" type="presParOf" srcId="{1E5460CC-74A1-4534-975C-9CC2CD2AA31C}" destId="{FFEAA658-9D92-48BF-A075-CFAD36E38026}" srcOrd="6" destOrd="0" presId="urn:microsoft.com/office/officeart/2016/7/layout/LinearArrowProcessNumbered"/>
    <dgm:cxn modelId="{6478AE04-678B-4CC6-A0EC-2D812FD6AEA0}" type="presParOf" srcId="{FFEAA658-9D92-48BF-A075-CFAD36E38026}" destId="{24310E06-B833-446E-B06D-1D18CCAD71DD}" srcOrd="0" destOrd="0" presId="urn:microsoft.com/office/officeart/2016/7/layout/LinearArrowProcessNumbered"/>
    <dgm:cxn modelId="{D76E977B-5A01-4EE4-A8FE-52D8D787DAC6}" type="presParOf" srcId="{FFEAA658-9D92-48BF-A075-CFAD36E38026}" destId="{BE4CCF47-F360-4F1A-B394-F47F90E603AF}" srcOrd="1" destOrd="0" presId="urn:microsoft.com/office/officeart/2016/7/layout/LinearArrowProcessNumbered"/>
    <dgm:cxn modelId="{6D5A9989-C125-4EA0-9ECF-A040CC33F4A4}" type="presParOf" srcId="{BE4CCF47-F360-4F1A-B394-F47F90E603AF}" destId="{791974EA-B09D-4AFB-848E-FFB72050F588}" srcOrd="0" destOrd="0" presId="urn:microsoft.com/office/officeart/2016/7/layout/LinearArrowProcessNumbered"/>
    <dgm:cxn modelId="{816E9A1F-366C-449C-B735-8FDAA8912A71}" type="presParOf" srcId="{BE4CCF47-F360-4F1A-B394-F47F90E603AF}" destId="{7CDBC76F-FAAF-49D8-9ECB-92BB4B24FD08}" srcOrd="1" destOrd="0" presId="urn:microsoft.com/office/officeart/2016/7/layout/LinearArrowProcessNumbered"/>
    <dgm:cxn modelId="{9788CD15-4B71-4990-84B1-793F33749404}" type="presParOf" srcId="{BE4CCF47-F360-4F1A-B394-F47F90E603AF}" destId="{43588FD8-EAB6-48E0-A3AC-EFA1D7E731D4}" srcOrd="2" destOrd="0" presId="urn:microsoft.com/office/officeart/2016/7/layout/LinearArrowProcessNumbered"/>
    <dgm:cxn modelId="{AB6D4C74-D871-4580-BDD8-5195AE30F2E9}" type="presParOf" srcId="{BE4CCF47-F360-4F1A-B394-F47F90E603AF}" destId="{4DF39B1E-DCFF-4C91-8D0B-1CE74CB44A2B}" srcOrd="3" destOrd="0" presId="urn:microsoft.com/office/officeart/2016/7/layout/LinearArrowProcessNumbered"/>
    <dgm:cxn modelId="{9E9137B4-D0DB-41FC-B839-B7203659D12E}" type="presParOf" srcId="{FFEAA658-9D92-48BF-A075-CFAD36E38026}" destId="{72A7C758-D4E5-42D6-BCB5-6B6D4627FBD9}" srcOrd="2" destOrd="0" presId="urn:microsoft.com/office/officeart/2016/7/layout/LinearArrowProcessNumbered"/>
    <dgm:cxn modelId="{A5BABF1C-DE01-41E9-A26B-82FB50C2D016}" type="presParOf" srcId="{1E5460CC-74A1-4534-975C-9CC2CD2AA31C}" destId="{54B7F729-EB85-4B23-B6DE-6C60F1FCFCD9}" srcOrd="7" destOrd="0" presId="urn:microsoft.com/office/officeart/2016/7/layout/LinearArrowProcessNumbered"/>
    <dgm:cxn modelId="{0A7FCD6F-6C52-4B28-B555-267C6B343815}" type="presParOf" srcId="{1E5460CC-74A1-4534-975C-9CC2CD2AA31C}" destId="{8BD4FFBB-5070-4029-BCE4-3A5005B4F87B}" srcOrd="8" destOrd="0" presId="urn:microsoft.com/office/officeart/2016/7/layout/LinearArrowProcessNumbered"/>
    <dgm:cxn modelId="{6B4A234B-7B88-48E3-97F7-EC00DDBB823C}" type="presParOf" srcId="{8BD4FFBB-5070-4029-BCE4-3A5005B4F87B}" destId="{A53169D3-4348-47C1-99B2-969200837971}" srcOrd="0" destOrd="0" presId="urn:microsoft.com/office/officeart/2016/7/layout/LinearArrowProcessNumbered"/>
    <dgm:cxn modelId="{EFB1FA18-10C6-4E60-8742-67E5EC9D719E}" type="presParOf" srcId="{8BD4FFBB-5070-4029-BCE4-3A5005B4F87B}" destId="{75FC524B-27D0-42E3-93FC-E16FD577D5CC}" srcOrd="1" destOrd="0" presId="urn:microsoft.com/office/officeart/2016/7/layout/LinearArrowProcessNumbered"/>
    <dgm:cxn modelId="{70288965-3EA2-4D3C-8C23-858BD24FE854}" type="presParOf" srcId="{75FC524B-27D0-42E3-93FC-E16FD577D5CC}" destId="{FBAC2164-3287-403F-90BC-904B0A549F6E}" srcOrd="0" destOrd="0" presId="urn:microsoft.com/office/officeart/2016/7/layout/LinearArrowProcessNumbered"/>
    <dgm:cxn modelId="{EF0D7A0E-2700-4577-A692-2BED0BDF413D}" type="presParOf" srcId="{75FC524B-27D0-42E3-93FC-E16FD577D5CC}" destId="{4EB567B3-88EE-4D58-827B-A2FEDA82BDDF}" srcOrd="1" destOrd="0" presId="urn:microsoft.com/office/officeart/2016/7/layout/LinearArrowProcessNumbered"/>
    <dgm:cxn modelId="{4286739B-6A06-4B8F-A3B5-046D2383B43D}" type="presParOf" srcId="{75FC524B-27D0-42E3-93FC-E16FD577D5CC}" destId="{FE953CF3-32E1-4C3A-A1AB-9A3A59BA787A}" srcOrd="2" destOrd="0" presId="urn:microsoft.com/office/officeart/2016/7/layout/LinearArrowProcessNumbered"/>
    <dgm:cxn modelId="{091E0361-A0BE-4551-928C-2434829C74DD}" type="presParOf" srcId="{75FC524B-27D0-42E3-93FC-E16FD577D5CC}" destId="{4763A5E4-136F-4E40-A54F-27633861D7D7}" srcOrd="3" destOrd="0" presId="urn:microsoft.com/office/officeart/2016/7/layout/LinearArrowProcessNumbered"/>
    <dgm:cxn modelId="{BCBEDB89-3F4D-4061-967F-3083FCDC8D4D}" type="presParOf" srcId="{8BD4FFBB-5070-4029-BCE4-3A5005B4F87B}" destId="{37A6E966-4A3B-4450-92C6-4787026AA6A0}"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96B210-A8D5-4074-82C2-BC6B22E140C1}" type="doc">
      <dgm:prSet loTypeId="urn:microsoft.com/office/officeart/2005/8/layout/process4" loCatId="list" qsTypeId="urn:microsoft.com/office/officeart/2005/8/quickstyle/3d5" qsCatId="3D" csTypeId="urn:microsoft.com/office/officeart/2005/8/colors/colorful5" csCatId="colorful"/>
      <dgm:spPr/>
      <dgm:t>
        <a:bodyPr/>
        <a:lstStyle/>
        <a:p>
          <a:endParaRPr lang="fi-FI"/>
        </a:p>
      </dgm:t>
    </dgm:pt>
    <dgm:pt modelId="{8082F3BE-61B6-4C0B-B3D9-674CA13204F9}">
      <dgm:prSet/>
      <dgm:spPr/>
      <dgm:t>
        <a:bodyPr/>
        <a:lstStyle/>
        <a:p>
          <a:r>
            <a:rPr lang="fi-FI" b="0" i="0"/>
            <a:t>Valmisteilla olevia asioita ei tarvitse julkaista. </a:t>
          </a:r>
          <a:endParaRPr lang="fi-FI"/>
        </a:p>
      </dgm:t>
    </dgm:pt>
    <dgm:pt modelId="{D74CFD7C-15DC-4D98-AD82-7309383A9D32}" type="parTrans" cxnId="{954850A7-41D3-4791-A5C8-6223F5FEBDD0}">
      <dgm:prSet/>
      <dgm:spPr/>
      <dgm:t>
        <a:bodyPr/>
        <a:lstStyle/>
        <a:p>
          <a:endParaRPr lang="fi-FI"/>
        </a:p>
      </dgm:t>
    </dgm:pt>
    <dgm:pt modelId="{D2FAB56D-B839-44F8-B346-DC29DDFA1E39}" type="sibTrans" cxnId="{954850A7-41D3-4791-A5C8-6223F5FEBDD0}">
      <dgm:prSet/>
      <dgm:spPr/>
      <dgm:t>
        <a:bodyPr/>
        <a:lstStyle/>
        <a:p>
          <a:endParaRPr lang="fi-FI"/>
        </a:p>
      </dgm:t>
    </dgm:pt>
    <dgm:pt modelId="{6ED43AA2-E5D0-4A99-B66B-D81145D57295}">
      <dgm:prSet/>
      <dgm:spPr/>
      <dgm:t>
        <a:bodyPr/>
        <a:lstStyle/>
        <a:p>
          <a:r>
            <a:rPr lang="fi-FI" b="0" i="0"/>
            <a:t>Jos kuitenkin laaditaan esisopimus tai aiesopimus, se on julkaistava. </a:t>
          </a:r>
          <a:endParaRPr lang="fi-FI"/>
        </a:p>
      </dgm:t>
    </dgm:pt>
    <dgm:pt modelId="{F7629754-6FF1-4758-AC5B-22F5E8C4CC92}" type="parTrans" cxnId="{BED5D646-748A-46E3-B375-298A33DBF58A}">
      <dgm:prSet/>
      <dgm:spPr/>
      <dgm:t>
        <a:bodyPr/>
        <a:lstStyle/>
        <a:p>
          <a:endParaRPr lang="fi-FI"/>
        </a:p>
      </dgm:t>
    </dgm:pt>
    <dgm:pt modelId="{C8D31DD1-8A02-4E54-80D9-4F00D1D71028}" type="sibTrans" cxnId="{BED5D646-748A-46E3-B375-298A33DBF58A}">
      <dgm:prSet/>
      <dgm:spPr/>
      <dgm:t>
        <a:bodyPr/>
        <a:lstStyle/>
        <a:p>
          <a:endParaRPr lang="fi-FI"/>
        </a:p>
      </dgm:t>
    </dgm:pt>
    <dgm:pt modelId="{F88F5791-4CDF-45DF-A92A-142701A847B7}">
      <dgm:prSet/>
      <dgm:spPr/>
      <dgm:t>
        <a:bodyPr/>
        <a:lstStyle/>
        <a:p>
          <a:r>
            <a:rPr lang="fi-FI" b="0" i="0"/>
            <a:t>Esisopimusta tai aiesopimusta ei tarvitse julkaista, </a:t>
          </a:r>
          <a:endParaRPr lang="fi-FI"/>
        </a:p>
      </dgm:t>
    </dgm:pt>
    <dgm:pt modelId="{9E71F9FA-83A8-422E-A354-977DE6DD12AF}" type="parTrans" cxnId="{0F1E7FE1-8684-48E6-A9F0-06874BD9C8C9}">
      <dgm:prSet/>
      <dgm:spPr/>
      <dgm:t>
        <a:bodyPr/>
        <a:lstStyle/>
        <a:p>
          <a:endParaRPr lang="fi-FI"/>
        </a:p>
      </dgm:t>
    </dgm:pt>
    <dgm:pt modelId="{7F7F79B5-6560-4503-88D3-CCA975E7D761}" type="sibTrans" cxnId="{0F1E7FE1-8684-48E6-A9F0-06874BD9C8C9}">
      <dgm:prSet/>
      <dgm:spPr/>
      <dgm:t>
        <a:bodyPr/>
        <a:lstStyle/>
        <a:p>
          <a:endParaRPr lang="fi-FI"/>
        </a:p>
      </dgm:t>
    </dgm:pt>
    <dgm:pt modelId="{7413A767-B060-474D-9664-1561B1159C1A}">
      <dgm:prSet/>
      <dgm:spPr/>
      <dgm:t>
        <a:bodyPr/>
        <a:lstStyle/>
        <a:p>
          <a:r>
            <a:rPr lang="fi-FI" b="0" i="0"/>
            <a:t>jos valmisteltavan lopullisen sopimuksen olennaisia ​​osia ja ehtoja ei ole määritelty riittävän tarkasti esisopimuksessa tai aiesopimuksessa </a:t>
          </a:r>
          <a:endParaRPr lang="fi-FI"/>
        </a:p>
      </dgm:t>
    </dgm:pt>
    <dgm:pt modelId="{317300D3-A913-455D-8BE1-00EE3AF70881}" type="parTrans" cxnId="{BFCB21C6-9617-421E-A498-0500C1D7B3DC}">
      <dgm:prSet/>
      <dgm:spPr/>
      <dgm:t>
        <a:bodyPr/>
        <a:lstStyle/>
        <a:p>
          <a:endParaRPr lang="fi-FI"/>
        </a:p>
      </dgm:t>
    </dgm:pt>
    <dgm:pt modelId="{4F3C09E7-503A-4C48-BE29-7176DE1AE131}" type="sibTrans" cxnId="{BFCB21C6-9617-421E-A498-0500C1D7B3DC}">
      <dgm:prSet/>
      <dgm:spPr/>
      <dgm:t>
        <a:bodyPr/>
        <a:lstStyle/>
        <a:p>
          <a:endParaRPr lang="fi-FI"/>
        </a:p>
      </dgm:t>
    </dgm:pt>
    <dgm:pt modelId="{510A2E1E-6AD0-4CB5-A2EE-907BD2EADE75}">
      <dgm:prSet/>
      <dgm:spPr/>
      <dgm:t>
        <a:bodyPr/>
        <a:lstStyle/>
        <a:p>
          <a:r>
            <a:rPr lang="fi-FI" b="0" i="0"/>
            <a:t>tai jos lopullisen sopimuksen tekeminen on epävarma.</a:t>
          </a:r>
          <a:endParaRPr lang="fi-FI"/>
        </a:p>
      </dgm:t>
    </dgm:pt>
    <dgm:pt modelId="{D495241D-CACC-4198-A8A4-49FBA7F99F08}" type="parTrans" cxnId="{455EF6F8-53E9-476A-96EB-4BD20E4C8952}">
      <dgm:prSet/>
      <dgm:spPr/>
      <dgm:t>
        <a:bodyPr/>
        <a:lstStyle/>
        <a:p>
          <a:endParaRPr lang="fi-FI"/>
        </a:p>
      </dgm:t>
    </dgm:pt>
    <dgm:pt modelId="{1E452CC0-3904-483F-B67D-E7C298B43439}" type="sibTrans" cxnId="{455EF6F8-53E9-476A-96EB-4BD20E4C8952}">
      <dgm:prSet/>
      <dgm:spPr/>
      <dgm:t>
        <a:bodyPr/>
        <a:lstStyle/>
        <a:p>
          <a:endParaRPr lang="fi-FI"/>
        </a:p>
      </dgm:t>
    </dgm:pt>
    <dgm:pt modelId="{370E63EB-A7C6-47E1-A2C5-84DFFA6B8B89}" type="pres">
      <dgm:prSet presAssocID="{9E96B210-A8D5-4074-82C2-BC6B22E140C1}" presName="Name0" presStyleCnt="0">
        <dgm:presLayoutVars>
          <dgm:dir/>
          <dgm:animLvl val="lvl"/>
          <dgm:resizeHandles val="exact"/>
        </dgm:presLayoutVars>
      </dgm:prSet>
      <dgm:spPr/>
    </dgm:pt>
    <dgm:pt modelId="{A7CBDB03-3C02-4B5E-B01B-41B3E14ED1D4}" type="pres">
      <dgm:prSet presAssocID="{F88F5791-4CDF-45DF-A92A-142701A847B7}" presName="boxAndChildren" presStyleCnt="0"/>
      <dgm:spPr/>
    </dgm:pt>
    <dgm:pt modelId="{8CACC007-33E0-4D4F-B0DD-9BEC74FEA309}" type="pres">
      <dgm:prSet presAssocID="{F88F5791-4CDF-45DF-A92A-142701A847B7}" presName="parentTextBox" presStyleLbl="node1" presStyleIdx="0" presStyleCnt="3"/>
      <dgm:spPr/>
    </dgm:pt>
    <dgm:pt modelId="{6C22FBDD-30B2-4E73-802D-E1C41615FCFA}" type="pres">
      <dgm:prSet presAssocID="{F88F5791-4CDF-45DF-A92A-142701A847B7}" presName="entireBox" presStyleLbl="node1" presStyleIdx="0" presStyleCnt="3"/>
      <dgm:spPr/>
    </dgm:pt>
    <dgm:pt modelId="{1A333456-620A-4430-B963-A6EC00C635E7}" type="pres">
      <dgm:prSet presAssocID="{F88F5791-4CDF-45DF-A92A-142701A847B7}" presName="descendantBox" presStyleCnt="0"/>
      <dgm:spPr/>
    </dgm:pt>
    <dgm:pt modelId="{B8E7D212-CF2C-49A0-8206-68620CA22BEE}" type="pres">
      <dgm:prSet presAssocID="{7413A767-B060-474D-9664-1561B1159C1A}" presName="childTextBox" presStyleLbl="fgAccFollowNode1" presStyleIdx="0" presStyleCnt="2">
        <dgm:presLayoutVars>
          <dgm:bulletEnabled val="1"/>
        </dgm:presLayoutVars>
      </dgm:prSet>
      <dgm:spPr/>
    </dgm:pt>
    <dgm:pt modelId="{8BA4F486-449E-4B64-ACD9-BA57B6C1626F}" type="pres">
      <dgm:prSet presAssocID="{510A2E1E-6AD0-4CB5-A2EE-907BD2EADE75}" presName="childTextBox" presStyleLbl="fgAccFollowNode1" presStyleIdx="1" presStyleCnt="2">
        <dgm:presLayoutVars>
          <dgm:bulletEnabled val="1"/>
        </dgm:presLayoutVars>
      </dgm:prSet>
      <dgm:spPr/>
    </dgm:pt>
    <dgm:pt modelId="{E6425EA5-57A8-4437-8D6E-7F8695D26DBD}" type="pres">
      <dgm:prSet presAssocID="{C8D31DD1-8A02-4E54-80D9-4F00D1D71028}" presName="sp" presStyleCnt="0"/>
      <dgm:spPr/>
    </dgm:pt>
    <dgm:pt modelId="{1B4FAA16-22DC-466C-87CF-82608FFEBDAC}" type="pres">
      <dgm:prSet presAssocID="{6ED43AA2-E5D0-4A99-B66B-D81145D57295}" presName="arrowAndChildren" presStyleCnt="0"/>
      <dgm:spPr/>
    </dgm:pt>
    <dgm:pt modelId="{7F8A063F-625B-4AE2-8934-B9149A56B228}" type="pres">
      <dgm:prSet presAssocID="{6ED43AA2-E5D0-4A99-B66B-D81145D57295}" presName="parentTextArrow" presStyleLbl="node1" presStyleIdx="1" presStyleCnt="3"/>
      <dgm:spPr/>
    </dgm:pt>
    <dgm:pt modelId="{5208174C-EA32-47B4-AC0F-6821EB77F4DD}" type="pres">
      <dgm:prSet presAssocID="{D2FAB56D-B839-44F8-B346-DC29DDFA1E39}" presName="sp" presStyleCnt="0"/>
      <dgm:spPr/>
    </dgm:pt>
    <dgm:pt modelId="{0719AEC2-68E7-41C5-896F-01888769B976}" type="pres">
      <dgm:prSet presAssocID="{8082F3BE-61B6-4C0B-B3D9-674CA13204F9}" presName="arrowAndChildren" presStyleCnt="0"/>
      <dgm:spPr/>
    </dgm:pt>
    <dgm:pt modelId="{551A0171-CEEA-4190-AF8E-F0D98B1519F7}" type="pres">
      <dgm:prSet presAssocID="{8082F3BE-61B6-4C0B-B3D9-674CA13204F9}" presName="parentTextArrow" presStyleLbl="node1" presStyleIdx="2" presStyleCnt="3"/>
      <dgm:spPr/>
    </dgm:pt>
  </dgm:ptLst>
  <dgm:cxnLst>
    <dgm:cxn modelId="{2501545C-4C86-49F3-8805-C9E577F19CF4}" type="presOf" srcId="{9E96B210-A8D5-4074-82C2-BC6B22E140C1}" destId="{370E63EB-A7C6-47E1-A2C5-84DFFA6B8B89}" srcOrd="0" destOrd="0" presId="urn:microsoft.com/office/officeart/2005/8/layout/process4"/>
    <dgm:cxn modelId="{65461161-58E6-4F20-AC7E-395A251FF5A6}" type="presOf" srcId="{510A2E1E-6AD0-4CB5-A2EE-907BD2EADE75}" destId="{8BA4F486-449E-4B64-ACD9-BA57B6C1626F}" srcOrd="0" destOrd="0" presId="urn:microsoft.com/office/officeart/2005/8/layout/process4"/>
    <dgm:cxn modelId="{1352ED61-7EA9-437A-B8BA-302E9A7D59AE}" type="presOf" srcId="{8082F3BE-61B6-4C0B-B3D9-674CA13204F9}" destId="{551A0171-CEEA-4190-AF8E-F0D98B1519F7}" srcOrd="0" destOrd="0" presId="urn:microsoft.com/office/officeart/2005/8/layout/process4"/>
    <dgm:cxn modelId="{BED5D646-748A-46E3-B375-298A33DBF58A}" srcId="{9E96B210-A8D5-4074-82C2-BC6B22E140C1}" destId="{6ED43AA2-E5D0-4A99-B66B-D81145D57295}" srcOrd="1" destOrd="0" parTransId="{F7629754-6FF1-4758-AC5B-22F5E8C4CC92}" sibTransId="{C8D31DD1-8A02-4E54-80D9-4F00D1D71028}"/>
    <dgm:cxn modelId="{954850A7-41D3-4791-A5C8-6223F5FEBDD0}" srcId="{9E96B210-A8D5-4074-82C2-BC6B22E140C1}" destId="{8082F3BE-61B6-4C0B-B3D9-674CA13204F9}" srcOrd="0" destOrd="0" parTransId="{D74CFD7C-15DC-4D98-AD82-7309383A9D32}" sibTransId="{D2FAB56D-B839-44F8-B346-DC29DDFA1E39}"/>
    <dgm:cxn modelId="{6CB727B6-66FF-4532-9BD3-043DA1DFFD74}" type="presOf" srcId="{F88F5791-4CDF-45DF-A92A-142701A847B7}" destId="{8CACC007-33E0-4D4F-B0DD-9BEC74FEA309}" srcOrd="0" destOrd="0" presId="urn:microsoft.com/office/officeart/2005/8/layout/process4"/>
    <dgm:cxn modelId="{BFCB21C6-9617-421E-A498-0500C1D7B3DC}" srcId="{F88F5791-4CDF-45DF-A92A-142701A847B7}" destId="{7413A767-B060-474D-9664-1561B1159C1A}" srcOrd="0" destOrd="0" parTransId="{317300D3-A913-455D-8BE1-00EE3AF70881}" sibTransId="{4F3C09E7-503A-4C48-BE29-7176DE1AE131}"/>
    <dgm:cxn modelId="{C40CF6CC-993F-4912-A3DC-B71C173689AB}" type="presOf" srcId="{7413A767-B060-474D-9664-1561B1159C1A}" destId="{B8E7D212-CF2C-49A0-8206-68620CA22BEE}" srcOrd="0" destOrd="0" presId="urn:microsoft.com/office/officeart/2005/8/layout/process4"/>
    <dgm:cxn modelId="{0F1E7FE1-8684-48E6-A9F0-06874BD9C8C9}" srcId="{9E96B210-A8D5-4074-82C2-BC6B22E140C1}" destId="{F88F5791-4CDF-45DF-A92A-142701A847B7}" srcOrd="2" destOrd="0" parTransId="{9E71F9FA-83A8-422E-A354-977DE6DD12AF}" sibTransId="{7F7F79B5-6560-4503-88D3-CCA975E7D761}"/>
    <dgm:cxn modelId="{299AE8F7-7003-4CDD-8AB0-A12E139C92DF}" type="presOf" srcId="{6ED43AA2-E5D0-4A99-B66B-D81145D57295}" destId="{7F8A063F-625B-4AE2-8934-B9149A56B228}" srcOrd="0" destOrd="0" presId="urn:microsoft.com/office/officeart/2005/8/layout/process4"/>
    <dgm:cxn modelId="{455EF6F8-53E9-476A-96EB-4BD20E4C8952}" srcId="{F88F5791-4CDF-45DF-A92A-142701A847B7}" destId="{510A2E1E-6AD0-4CB5-A2EE-907BD2EADE75}" srcOrd="1" destOrd="0" parTransId="{D495241D-CACC-4198-A8A4-49FBA7F99F08}" sibTransId="{1E452CC0-3904-483F-B67D-E7C298B43439}"/>
    <dgm:cxn modelId="{4C0CB9FB-6993-4331-9C7B-E73460764222}" type="presOf" srcId="{F88F5791-4CDF-45DF-A92A-142701A847B7}" destId="{6C22FBDD-30B2-4E73-802D-E1C41615FCFA}" srcOrd="1" destOrd="0" presId="urn:microsoft.com/office/officeart/2005/8/layout/process4"/>
    <dgm:cxn modelId="{89FE3AFA-8871-4EE8-80AB-AF3657E39351}" type="presParOf" srcId="{370E63EB-A7C6-47E1-A2C5-84DFFA6B8B89}" destId="{A7CBDB03-3C02-4B5E-B01B-41B3E14ED1D4}" srcOrd="0" destOrd="0" presId="urn:microsoft.com/office/officeart/2005/8/layout/process4"/>
    <dgm:cxn modelId="{56C00217-78E8-4F43-B9DD-6B7217D34CE6}" type="presParOf" srcId="{A7CBDB03-3C02-4B5E-B01B-41B3E14ED1D4}" destId="{8CACC007-33E0-4D4F-B0DD-9BEC74FEA309}" srcOrd="0" destOrd="0" presId="urn:microsoft.com/office/officeart/2005/8/layout/process4"/>
    <dgm:cxn modelId="{960A134E-3297-4E56-A49A-995015A68C58}" type="presParOf" srcId="{A7CBDB03-3C02-4B5E-B01B-41B3E14ED1D4}" destId="{6C22FBDD-30B2-4E73-802D-E1C41615FCFA}" srcOrd="1" destOrd="0" presId="urn:microsoft.com/office/officeart/2005/8/layout/process4"/>
    <dgm:cxn modelId="{86AA54F7-B756-4A2E-8DDF-F9C02DAF6184}" type="presParOf" srcId="{A7CBDB03-3C02-4B5E-B01B-41B3E14ED1D4}" destId="{1A333456-620A-4430-B963-A6EC00C635E7}" srcOrd="2" destOrd="0" presId="urn:microsoft.com/office/officeart/2005/8/layout/process4"/>
    <dgm:cxn modelId="{F99A8B0D-821E-46E1-8884-DD746A4AEA02}" type="presParOf" srcId="{1A333456-620A-4430-B963-A6EC00C635E7}" destId="{B8E7D212-CF2C-49A0-8206-68620CA22BEE}" srcOrd="0" destOrd="0" presId="urn:microsoft.com/office/officeart/2005/8/layout/process4"/>
    <dgm:cxn modelId="{D405E6DC-C3A9-4AB0-A08C-D99CB52CE2EF}" type="presParOf" srcId="{1A333456-620A-4430-B963-A6EC00C635E7}" destId="{8BA4F486-449E-4B64-ACD9-BA57B6C1626F}" srcOrd="1" destOrd="0" presId="urn:microsoft.com/office/officeart/2005/8/layout/process4"/>
    <dgm:cxn modelId="{799E0F28-7013-4CDE-9933-AC8F8E4B77D7}" type="presParOf" srcId="{370E63EB-A7C6-47E1-A2C5-84DFFA6B8B89}" destId="{E6425EA5-57A8-4437-8D6E-7F8695D26DBD}" srcOrd="1" destOrd="0" presId="urn:microsoft.com/office/officeart/2005/8/layout/process4"/>
    <dgm:cxn modelId="{62284AB7-FF0D-4BFF-B328-7D7DC3C63377}" type="presParOf" srcId="{370E63EB-A7C6-47E1-A2C5-84DFFA6B8B89}" destId="{1B4FAA16-22DC-466C-87CF-82608FFEBDAC}" srcOrd="2" destOrd="0" presId="urn:microsoft.com/office/officeart/2005/8/layout/process4"/>
    <dgm:cxn modelId="{96E5DAD2-D0A4-4044-90C3-BDA295BF370F}" type="presParOf" srcId="{1B4FAA16-22DC-466C-87CF-82608FFEBDAC}" destId="{7F8A063F-625B-4AE2-8934-B9149A56B228}" srcOrd="0" destOrd="0" presId="urn:microsoft.com/office/officeart/2005/8/layout/process4"/>
    <dgm:cxn modelId="{29D942AC-11AC-43E0-9EF7-5BE8C4723F11}" type="presParOf" srcId="{370E63EB-A7C6-47E1-A2C5-84DFFA6B8B89}" destId="{5208174C-EA32-47B4-AC0F-6821EB77F4DD}" srcOrd="3" destOrd="0" presId="urn:microsoft.com/office/officeart/2005/8/layout/process4"/>
    <dgm:cxn modelId="{E6CA8B63-6EC4-4B53-9A3B-C4258EFE6A60}" type="presParOf" srcId="{370E63EB-A7C6-47E1-A2C5-84DFFA6B8B89}" destId="{0719AEC2-68E7-41C5-896F-01888769B976}" srcOrd="4" destOrd="0" presId="urn:microsoft.com/office/officeart/2005/8/layout/process4"/>
    <dgm:cxn modelId="{B566C4C8-19E4-4BD9-9093-CA39BD1A9E22}" type="presParOf" srcId="{0719AEC2-68E7-41C5-896F-01888769B976}" destId="{551A0171-CEEA-4190-AF8E-F0D98B1519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374B1-8AD4-4F89-B734-1D4C4F20D3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F4F1A9B0-E73E-4670-83E7-6ADE497FBB13}">
      <dgm:prSet/>
      <dgm:spPr/>
      <dgm:t>
        <a:bodyPr/>
        <a:lstStyle/>
        <a:p>
          <a:r>
            <a:rPr lang="fi-FI" b="0"/>
            <a:t>c. </a:t>
          </a:r>
          <a:r>
            <a:rPr lang="fi-FI" b="0" i="0" baseline="0"/>
            <a:t>Sisäpiiritieto liittyy liikkeeseenlaskijan hallintoelimen tekemään päätökseen tai sopimukseen, jonka voimaantulo edellyttää kansallisen lainsäädännön tai liikkeeseenlaskijan yhtiöjärjestyksen mukaisesti liikkeeseenlaskijan toisen elimen, ei kuitenkaan yhtiökokouksen, hyväksynnän, edellyttäen, että: </a:t>
          </a:r>
          <a:endParaRPr lang="fi-FI"/>
        </a:p>
      </dgm:t>
    </dgm:pt>
    <dgm:pt modelId="{8E076C4E-42C0-42E0-8802-D842E77FBC7A}" type="parTrans" cxnId="{8621652D-6A7A-4939-8B31-457B6719EF15}">
      <dgm:prSet/>
      <dgm:spPr/>
      <dgm:t>
        <a:bodyPr/>
        <a:lstStyle/>
        <a:p>
          <a:endParaRPr lang="fi-FI"/>
        </a:p>
      </dgm:t>
    </dgm:pt>
    <dgm:pt modelId="{B9E2A54C-4F21-4058-9D78-29CD448B5C2A}" type="sibTrans" cxnId="{8621652D-6A7A-4939-8B31-457B6719EF15}">
      <dgm:prSet/>
      <dgm:spPr/>
      <dgm:t>
        <a:bodyPr/>
        <a:lstStyle/>
        <a:p>
          <a:endParaRPr lang="fi-FI"/>
        </a:p>
      </dgm:t>
    </dgm:pt>
    <dgm:pt modelId="{BA20F93E-732A-488B-A741-E57F2E6E66A6}">
      <dgm:prSet/>
      <dgm:spPr/>
      <dgm:t>
        <a:bodyPr/>
        <a:lstStyle/>
        <a:p>
          <a:r>
            <a:rPr lang="fi-FI" b="0" i="0" baseline="0"/>
            <a:t>i. kyseisen tiedon välitön julkistaminen ennen tällaista lopullista päätöstä vaarantaisi tiedon oikean arvioinnin yleisön keskuudessa </a:t>
          </a:r>
          <a:endParaRPr lang="fi-FI"/>
        </a:p>
      </dgm:t>
    </dgm:pt>
    <dgm:pt modelId="{1A28A863-B4D3-425B-8E7A-F73E85C71551}" type="parTrans" cxnId="{FB918041-927A-4E1B-AFDF-7B01CDC77904}">
      <dgm:prSet/>
      <dgm:spPr/>
      <dgm:t>
        <a:bodyPr/>
        <a:lstStyle/>
        <a:p>
          <a:endParaRPr lang="fi-FI"/>
        </a:p>
      </dgm:t>
    </dgm:pt>
    <dgm:pt modelId="{128115A0-A586-4647-839A-BCA1A07E7A1E}" type="sibTrans" cxnId="{FB918041-927A-4E1B-AFDF-7B01CDC77904}">
      <dgm:prSet/>
      <dgm:spPr/>
      <dgm:t>
        <a:bodyPr/>
        <a:lstStyle/>
        <a:p>
          <a:endParaRPr lang="fi-FI"/>
        </a:p>
      </dgm:t>
    </dgm:pt>
    <dgm:pt modelId="{1DB5E8B2-BC22-4AD8-BF83-45E3C140289F}">
      <dgm:prSet/>
      <dgm:spPr/>
      <dgm:t>
        <a:bodyPr/>
        <a:lstStyle/>
        <a:p>
          <a:r>
            <a:rPr lang="fi-FI" b="0" i="0" baseline="0"/>
            <a:t>ii. liikkeeseenlaskija on järjestänyt lopullisen päätöksen tekemisen mahdollisimman pian. </a:t>
          </a:r>
          <a:endParaRPr lang="fi-FI"/>
        </a:p>
      </dgm:t>
    </dgm:pt>
    <dgm:pt modelId="{302721F9-5A15-43C3-9969-EE6737B02099}" type="parTrans" cxnId="{EB527691-B54B-46CD-B9D5-5358B7D8EA84}">
      <dgm:prSet/>
      <dgm:spPr/>
      <dgm:t>
        <a:bodyPr/>
        <a:lstStyle/>
        <a:p>
          <a:endParaRPr lang="fi-FI"/>
        </a:p>
      </dgm:t>
    </dgm:pt>
    <dgm:pt modelId="{59BDBAF8-F50C-4E3A-B65F-A6AACCA812DE}" type="sibTrans" cxnId="{EB527691-B54B-46CD-B9D5-5358B7D8EA84}">
      <dgm:prSet/>
      <dgm:spPr/>
      <dgm:t>
        <a:bodyPr/>
        <a:lstStyle/>
        <a:p>
          <a:endParaRPr lang="fi-FI"/>
        </a:p>
      </dgm:t>
    </dgm:pt>
    <dgm:pt modelId="{6DF65EA7-9376-42FA-8348-3D076268F25E}">
      <dgm:prSet/>
      <dgm:spPr/>
      <dgm:t>
        <a:bodyPr/>
        <a:lstStyle/>
        <a:p>
          <a:r>
            <a:rPr lang="fi-FI" b="0" i="0" baseline="0" dirty="0"/>
            <a:t>d. Liikkeeseenlaskija on kehittänyt </a:t>
          </a:r>
          <a:r>
            <a:rPr lang="fi-FI" b="0" i="0" baseline="0" dirty="0">
              <a:solidFill>
                <a:srgbClr val="FF0000"/>
              </a:solidFill>
            </a:rPr>
            <a:t>tuotteen tai keksinnön</a:t>
          </a:r>
          <a:r>
            <a:rPr lang="fi-FI" b="0" i="0" baseline="0" dirty="0"/>
            <a:t>, ja kyseisen tiedon välitön julkistaminen todennäköisesti vaarantaisi liikkeeseenlaskijan immateriaalioikeudet. </a:t>
          </a:r>
          <a:endParaRPr lang="fi-FI" dirty="0"/>
        </a:p>
      </dgm:t>
    </dgm:pt>
    <dgm:pt modelId="{76812223-9FC6-4029-B704-E376EBA7379C}" type="parTrans" cxnId="{E82C25A4-74FE-47FF-B75C-B0D0C0CD521E}">
      <dgm:prSet/>
      <dgm:spPr/>
      <dgm:t>
        <a:bodyPr/>
        <a:lstStyle/>
        <a:p>
          <a:endParaRPr lang="fi-FI"/>
        </a:p>
      </dgm:t>
    </dgm:pt>
    <dgm:pt modelId="{C9DA7355-2034-4E0C-8584-D22485C2E76F}" type="sibTrans" cxnId="{E82C25A4-74FE-47FF-B75C-B0D0C0CD521E}">
      <dgm:prSet/>
      <dgm:spPr/>
      <dgm:t>
        <a:bodyPr/>
        <a:lstStyle/>
        <a:p>
          <a:endParaRPr lang="fi-FI"/>
        </a:p>
      </dgm:t>
    </dgm:pt>
    <dgm:pt modelId="{34C3FA14-9FE2-4241-9FBF-E11B0B798D06}">
      <dgm:prSet/>
      <dgm:spPr/>
      <dgm:t>
        <a:bodyPr/>
        <a:lstStyle/>
        <a:p>
          <a:r>
            <a:rPr lang="fi-FI" b="0" i="0" baseline="0" dirty="0"/>
            <a:t>e. Liikkeeseenlaskija suunnittelee ostavansa tai myyvänsä </a:t>
          </a:r>
          <a:r>
            <a:rPr lang="fi-FI" b="0" i="0" baseline="0" dirty="0">
              <a:solidFill>
                <a:srgbClr val="FF0000"/>
              </a:solidFill>
            </a:rPr>
            <a:t>merkittävän osuuden toisesta yrityksestä</a:t>
          </a:r>
          <a:r>
            <a:rPr lang="fi-FI" b="0" i="0" baseline="0" dirty="0"/>
            <a:t> ja kyseisen tiedon julkistaminen todennäköisesti vaarantaisi suunnitelman toteutumisen. </a:t>
          </a:r>
          <a:endParaRPr lang="fi-FI" dirty="0"/>
        </a:p>
      </dgm:t>
    </dgm:pt>
    <dgm:pt modelId="{9400D37F-A9E8-40B3-8C01-E504D573EE81}" type="parTrans" cxnId="{1B779436-F53D-48D5-B1A2-64667CD03E4A}">
      <dgm:prSet/>
      <dgm:spPr/>
      <dgm:t>
        <a:bodyPr/>
        <a:lstStyle/>
        <a:p>
          <a:endParaRPr lang="fi-FI"/>
        </a:p>
      </dgm:t>
    </dgm:pt>
    <dgm:pt modelId="{3250BD80-E1E3-4C6A-B3B7-959555BE59E0}" type="sibTrans" cxnId="{1B779436-F53D-48D5-B1A2-64667CD03E4A}">
      <dgm:prSet/>
      <dgm:spPr/>
      <dgm:t>
        <a:bodyPr/>
        <a:lstStyle/>
        <a:p>
          <a:endParaRPr lang="fi-FI"/>
        </a:p>
      </dgm:t>
    </dgm:pt>
    <dgm:pt modelId="{2C5D1D24-9960-4A62-B9BF-36F8372215D0}">
      <dgm:prSet/>
      <dgm:spPr/>
      <dgm:t>
        <a:bodyPr/>
        <a:lstStyle/>
        <a:p>
          <a:r>
            <a:rPr lang="fi-FI" b="0" i="0" baseline="0" dirty="0"/>
            <a:t>f. Aikaisemmin ilmoitettu </a:t>
          </a:r>
          <a:r>
            <a:rPr lang="fi-FI" b="0" i="0" baseline="0" dirty="0">
              <a:solidFill>
                <a:srgbClr val="FF0000"/>
              </a:solidFill>
            </a:rPr>
            <a:t>liiketoimi vaatii julkisen viranomaisen hyväksynnän</a:t>
          </a:r>
          <a:r>
            <a:rPr lang="fi-FI" b="0" i="0" baseline="0" dirty="0"/>
            <a:t>, ja kyseinen hyväksyntä riippuu lisävaatimuksista, joiden välitön julkistaminen todennäköisesti vaikuttaisi liikkeeseenlaskijan mahdollisuuksiin täyttää nämä vaatimukset ja siten estäisi sopimuksen tai liiketoimen lopullisen toteutumisen. </a:t>
          </a:r>
          <a:endParaRPr lang="fi-FI" dirty="0"/>
        </a:p>
      </dgm:t>
    </dgm:pt>
    <dgm:pt modelId="{94F659EF-AABC-421D-BEA5-47EEC9760B77}" type="parTrans" cxnId="{A05EB796-0217-4FBD-8C39-B312A402DAF9}">
      <dgm:prSet/>
      <dgm:spPr/>
      <dgm:t>
        <a:bodyPr/>
        <a:lstStyle/>
        <a:p>
          <a:endParaRPr lang="fi-FI"/>
        </a:p>
      </dgm:t>
    </dgm:pt>
    <dgm:pt modelId="{A72F4E8C-B864-4648-B215-E6037BC29BFF}" type="sibTrans" cxnId="{A05EB796-0217-4FBD-8C39-B312A402DAF9}">
      <dgm:prSet/>
      <dgm:spPr/>
      <dgm:t>
        <a:bodyPr/>
        <a:lstStyle/>
        <a:p>
          <a:endParaRPr lang="fi-FI"/>
        </a:p>
      </dgm:t>
    </dgm:pt>
    <dgm:pt modelId="{DA8612A3-5631-4DE0-8AF3-4033FCE307C4}" type="pres">
      <dgm:prSet presAssocID="{2C0374B1-8AD4-4F89-B734-1D4C4F20D31C}" presName="vert0" presStyleCnt="0">
        <dgm:presLayoutVars>
          <dgm:dir/>
          <dgm:animOne val="branch"/>
          <dgm:animLvl val="lvl"/>
        </dgm:presLayoutVars>
      </dgm:prSet>
      <dgm:spPr/>
    </dgm:pt>
    <dgm:pt modelId="{2F298A7A-57ED-49C9-9672-7768449F5BFC}" type="pres">
      <dgm:prSet presAssocID="{F4F1A9B0-E73E-4670-83E7-6ADE497FBB13}" presName="thickLine" presStyleLbl="alignNode1" presStyleIdx="0" presStyleCnt="4"/>
      <dgm:spPr/>
    </dgm:pt>
    <dgm:pt modelId="{D0F234C5-6A65-4067-B342-C3A30410370D}" type="pres">
      <dgm:prSet presAssocID="{F4F1A9B0-E73E-4670-83E7-6ADE497FBB13}" presName="horz1" presStyleCnt="0"/>
      <dgm:spPr/>
    </dgm:pt>
    <dgm:pt modelId="{0F3A3293-4752-492C-B013-38662C633FFE}" type="pres">
      <dgm:prSet presAssocID="{F4F1A9B0-E73E-4670-83E7-6ADE497FBB13}" presName="tx1" presStyleLbl="revTx" presStyleIdx="0" presStyleCnt="6"/>
      <dgm:spPr/>
    </dgm:pt>
    <dgm:pt modelId="{EB96917D-50CA-48C6-8C59-1E6A40EF2670}" type="pres">
      <dgm:prSet presAssocID="{F4F1A9B0-E73E-4670-83E7-6ADE497FBB13}" presName="vert1" presStyleCnt="0"/>
      <dgm:spPr/>
    </dgm:pt>
    <dgm:pt modelId="{43831D4A-68C2-4837-BCB2-0C5094AA38CE}" type="pres">
      <dgm:prSet presAssocID="{BA20F93E-732A-488B-A741-E57F2E6E66A6}" presName="vertSpace2a" presStyleCnt="0"/>
      <dgm:spPr/>
    </dgm:pt>
    <dgm:pt modelId="{201DAF8C-5AD3-45D4-A80E-DBE6651BBA41}" type="pres">
      <dgm:prSet presAssocID="{BA20F93E-732A-488B-A741-E57F2E6E66A6}" presName="horz2" presStyleCnt="0"/>
      <dgm:spPr/>
    </dgm:pt>
    <dgm:pt modelId="{C4E11842-FDB5-4048-BC10-050BE6A55401}" type="pres">
      <dgm:prSet presAssocID="{BA20F93E-732A-488B-A741-E57F2E6E66A6}" presName="horzSpace2" presStyleCnt="0"/>
      <dgm:spPr/>
    </dgm:pt>
    <dgm:pt modelId="{3175ACAA-C2E0-47DB-B4CD-D7EDAFF8A13A}" type="pres">
      <dgm:prSet presAssocID="{BA20F93E-732A-488B-A741-E57F2E6E66A6}" presName="tx2" presStyleLbl="revTx" presStyleIdx="1" presStyleCnt="6"/>
      <dgm:spPr/>
    </dgm:pt>
    <dgm:pt modelId="{D1576AD9-7701-4EDF-9C68-D94582573F90}" type="pres">
      <dgm:prSet presAssocID="{BA20F93E-732A-488B-A741-E57F2E6E66A6}" presName="vert2" presStyleCnt="0"/>
      <dgm:spPr/>
    </dgm:pt>
    <dgm:pt modelId="{CB83F7F1-8105-4581-8AC9-7ABA2D7F5019}" type="pres">
      <dgm:prSet presAssocID="{BA20F93E-732A-488B-A741-E57F2E6E66A6}" presName="thinLine2b" presStyleLbl="callout" presStyleIdx="0" presStyleCnt="2"/>
      <dgm:spPr/>
    </dgm:pt>
    <dgm:pt modelId="{7E2ED7CE-D808-4B86-8E60-DCB9A764AC28}" type="pres">
      <dgm:prSet presAssocID="{BA20F93E-732A-488B-A741-E57F2E6E66A6}" presName="vertSpace2b" presStyleCnt="0"/>
      <dgm:spPr/>
    </dgm:pt>
    <dgm:pt modelId="{47D147A7-8CFF-4F05-A256-FD3496368782}" type="pres">
      <dgm:prSet presAssocID="{1DB5E8B2-BC22-4AD8-BF83-45E3C140289F}" presName="horz2" presStyleCnt="0"/>
      <dgm:spPr/>
    </dgm:pt>
    <dgm:pt modelId="{A6F9D7C4-BD1A-49A6-8E65-BB289E27CD16}" type="pres">
      <dgm:prSet presAssocID="{1DB5E8B2-BC22-4AD8-BF83-45E3C140289F}" presName="horzSpace2" presStyleCnt="0"/>
      <dgm:spPr/>
    </dgm:pt>
    <dgm:pt modelId="{1DEFB3F9-6033-4CB1-8433-C4D0C23E1385}" type="pres">
      <dgm:prSet presAssocID="{1DB5E8B2-BC22-4AD8-BF83-45E3C140289F}" presName="tx2" presStyleLbl="revTx" presStyleIdx="2" presStyleCnt="6"/>
      <dgm:spPr/>
    </dgm:pt>
    <dgm:pt modelId="{E8782390-D4B2-401B-A138-8CA6C446C59D}" type="pres">
      <dgm:prSet presAssocID="{1DB5E8B2-BC22-4AD8-BF83-45E3C140289F}" presName="vert2" presStyleCnt="0"/>
      <dgm:spPr/>
    </dgm:pt>
    <dgm:pt modelId="{434765CF-7DBC-4A58-975A-0C752E4CBF40}" type="pres">
      <dgm:prSet presAssocID="{1DB5E8B2-BC22-4AD8-BF83-45E3C140289F}" presName="thinLine2b" presStyleLbl="callout" presStyleIdx="1" presStyleCnt="2"/>
      <dgm:spPr/>
    </dgm:pt>
    <dgm:pt modelId="{0DE1460E-8F35-4449-A04B-697CC7369887}" type="pres">
      <dgm:prSet presAssocID="{1DB5E8B2-BC22-4AD8-BF83-45E3C140289F}" presName="vertSpace2b" presStyleCnt="0"/>
      <dgm:spPr/>
    </dgm:pt>
    <dgm:pt modelId="{109E4E3D-0307-4E4B-9F21-D0BB79433429}" type="pres">
      <dgm:prSet presAssocID="{6DF65EA7-9376-42FA-8348-3D076268F25E}" presName="thickLine" presStyleLbl="alignNode1" presStyleIdx="1" presStyleCnt="4"/>
      <dgm:spPr/>
    </dgm:pt>
    <dgm:pt modelId="{FD936359-4A4C-4C32-B4BD-C37A2DA70622}" type="pres">
      <dgm:prSet presAssocID="{6DF65EA7-9376-42FA-8348-3D076268F25E}" presName="horz1" presStyleCnt="0"/>
      <dgm:spPr/>
    </dgm:pt>
    <dgm:pt modelId="{4C75B6A5-8D4D-43B6-BF8E-2D390D3FC4BD}" type="pres">
      <dgm:prSet presAssocID="{6DF65EA7-9376-42FA-8348-3D076268F25E}" presName="tx1" presStyleLbl="revTx" presStyleIdx="3" presStyleCnt="6"/>
      <dgm:spPr/>
    </dgm:pt>
    <dgm:pt modelId="{1BC7A6A0-1BC1-463E-8FC6-90962F8E017D}" type="pres">
      <dgm:prSet presAssocID="{6DF65EA7-9376-42FA-8348-3D076268F25E}" presName="vert1" presStyleCnt="0"/>
      <dgm:spPr/>
    </dgm:pt>
    <dgm:pt modelId="{45BDB534-1A4D-4B0B-AD50-8BB0CD8F2886}" type="pres">
      <dgm:prSet presAssocID="{34C3FA14-9FE2-4241-9FBF-E11B0B798D06}" presName="thickLine" presStyleLbl="alignNode1" presStyleIdx="2" presStyleCnt="4"/>
      <dgm:spPr/>
    </dgm:pt>
    <dgm:pt modelId="{A24CD3FD-D77C-4C53-9271-2E5DEB4E6EB3}" type="pres">
      <dgm:prSet presAssocID="{34C3FA14-9FE2-4241-9FBF-E11B0B798D06}" presName="horz1" presStyleCnt="0"/>
      <dgm:spPr/>
    </dgm:pt>
    <dgm:pt modelId="{F15C8D88-581B-4EF1-8337-DFBDCD4E765F}" type="pres">
      <dgm:prSet presAssocID="{34C3FA14-9FE2-4241-9FBF-E11B0B798D06}" presName="tx1" presStyleLbl="revTx" presStyleIdx="4" presStyleCnt="6"/>
      <dgm:spPr/>
    </dgm:pt>
    <dgm:pt modelId="{79F54B4D-5B26-4BBF-9054-3F08E34BF39F}" type="pres">
      <dgm:prSet presAssocID="{34C3FA14-9FE2-4241-9FBF-E11B0B798D06}" presName="vert1" presStyleCnt="0"/>
      <dgm:spPr/>
    </dgm:pt>
    <dgm:pt modelId="{6F51DCDC-1627-4300-9D87-96E43B7DAE7E}" type="pres">
      <dgm:prSet presAssocID="{2C5D1D24-9960-4A62-B9BF-36F8372215D0}" presName="thickLine" presStyleLbl="alignNode1" presStyleIdx="3" presStyleCnt="4"/>
      <dgm:spPr/>
    </dgm:pt>
    <dgm:pt modelId="{CCA38D83-F4C3-45F9-A1FC-3A38C6F0BF77}" type="pres">
      <dgm:prSet presAssocID="{2C5D1D24-9960-4A62-B9BF-36F8372215D0}" presName="horz1" presStyleCnt="0"/>
      <dgm:spPr/>
    </dgm:pt>
    <dgm:pt modelId="{0A5E1505-F0DF-4379-B6C8-63B0992DE1C8}" type="pres">
      <dgm:prSet presAssocID="{2C5D1D24-9960-4A62-B9BF-36F8372215D0}" presName="tx1" presStyleLbl="revTx" presStyleIdx="5" presStyleCnt="6"/>
      <dgm:spPr/>
    </dgm:pt>
    <dgm:pt modelId="{750E89C2-1A25-4E93-805D-E27CF899FE17}" type="pres">
      <dgm:prSet presAssocID="{2C5D1D24-9960-4A62-B9BF-36F8372215D0}" presName="vert1" presStyleCnt="0"/>
      <dgm:spPr/>
    </dgm:pt>
  </dgm:ptLst>
  <dgm:cxnLst>
    <dgm:cxn modelId="{8621652D-6A7A-4939-8B31-457B6719EF15}" srcId="{2C0374B1-8AD4-4F89-B734-1D4C4F20D31C}" destId="{F4F1A9B0-E73E-4670-83E7-6ADE497FBB13}" srcOrd="0" destOrd="0" parTransId="{8E076C4E-42C0-42E0-8802-D842E77FBC7A}" sibTransId="{B9E2A54C-4F21-4058-9D78-29CD448B5C2A}"/>
    <dgm:cxn modelId="{5C8A782E-DBD1-4BF2-94E5-0FB9FD58CE97}" type="presOf" srcId="{6DF65EA7-9376-42FA-8348-3D076268F25E}" destId="{4C75B6A5-8D4D-43B6-BF8E-2D390D3FC4BD}" srcOrd="0" destOrd="0" presId="urn:microsoft.com/office/officeart/2008/layout/LinedList"/>
    <dgm:cxn modelId="{1B779436-F53D-48D5-B1A2-64667CD03E4A}" srcId="{2C0374B1-8AD4-4F89-B734-1D4C4F20D31C}" destId="{34C3FA14-9FE2-4241-9FBF-E11B0B798D06}" srcOrd="2" destOrd="0" parTransId="{9400D37F-A9E8-40B3-8C01-E504D573EE81}" sibTransId="{3250BD80-E1E3-4C6A-B3B7-959555BE59E0}"/>
    <dgm:cxn modelId="{5D2ABB38-53CC-42BB-BB42-1BC0263FC955}" type="presOf" srcId="{1DB5E8B2-BC22-4AD8-BF83-45E3C140289F}" destId="{1DEFB3F9-6033-4CB1-8433-C4D0C23E1385}" srcOrd="0" destOrd="0" presId="urn:microsoft.com/office/officeart/2008/layout/LinedList"/>
    <dgm:cxn modelId="{C06E1C41-157C-4901-BBD4-AAE324A5C1D3}" type="presOf" srcId="{2C0374B1-8AD4-4F89-B734-1D4C4F20D31C}" destId="{DA8612A3-5631-4DE0-8AF3-4033FCE307C4}" srcOrd="0" destOrd="0" presId="urn:microsoft.com/office/officeart/2008/layout/LinedList"/>
    <dgm:cxn modelId="{FB918041-927A-4E1B-AFDF-7B01CDC77904}" srcId="{F4F1A9B0-E73E-4670-83E7-6ADE497FBB13}" destId="{BA20F93E-732A-488B-A741-E57F2E6E66A6}" srcOrd="0" destOrd="0" parTransId="{1A28A863-B4D3-425B-8E7A-F73E85C71551}" sibTransId="{128115A0-A586-4647-839A-BCA1A07E7A1E}"/>
    <dgm:cxn modelId="{67D8544B-5AB6-4C36-9270-CDCF295DC82D}" type="presOf" srcId="{BA20F93E-732A-488B-A741-E57F2E6E66A6}" destId="{3175ACAA-C2E0-47DB-B4CD-D7EDAFF8A13A}" srcOrd="0" destOrd="0" presId="urn:microsoft.com/office/officeart/2008/layout/LinedList"/>
    <dgm:cxn modelId="{EB527691-B54B-46CD-B9D5-5358B7D8EA84}" srcId="{F4F1A9B0-E73E-4670-83E7-6ADE497FBB13}" destId="{1DB5E8B2-BC22-4AD8-BF83-45E3C140289F}" srcOrd="1" destOrd="0" parTransId="{302721F9-5A15-43C3-9969-EE6737B02099}" sibTransId="{59BDBAF8-F50C-4E3A-B65F-A6AACCA812DE}"/>
    <dgm:cxn modelId="{A05EB796-0217-4FBD-8C39-B312A402DAF9}" srcId="{2C0374B1-8AD4-4F89-B734-1D4C4F20D31C}" destId="{2C5D1D24-9960-4A62-B9BF-36F8372215D0}" srcOrd="3" destOrd="0" parTransId="{94F659EF-AABC-421D-BEA5-47EEC9760B77}" sibTransId="{A72F4E8C-B864-4648-B215-E6037BC29BFF}"/>
    <dgm:cxn modelId="{E936BFA2-9E0B-4E74-81BD-405D2FB018C0}" type="presOf" srcId="{34C3FA14-9FE2-4241-9FBF-E11B0B798D06}" destId="{F15C8D88-581B-4EF1-8337-DFBDCD4E765F}" srcOrd="0" destOrd="0" presId="urn:microsoft.com/office/officeart/2008/layout/LinedList"/>
    <dgm:cxn modelId="{E82C25A4-74FE-47FF-B75C-B0D0C0CD521E}" srcId="{2C0374B1-8AD4-4F89-B734-1D4C4F20D31C}" destId="{6DF65EA7-9376-42FA-8348-3D076268F25E}" srcOrd="1" destOrd="0" parTransId="{76812223-9FC6-4029-B704-E376EBA7379C}" sibTransId="{C9DA7355-2034-4E0C-8584-D22485C2E76F}"/>
    <dgm:cxn modelId="{0759FDCD-7A6F-4FC1-A7DB-1993CB80EA3E}" type="presOf" srcId="{F4F1A9B0-E73E-4670-83E7-6ADE497FBB13}" destId="{0F3A3293-4752-492C-B013-38662C633FFE}" srcOrd="0" destOrd="0" presId="urn:microsoft.com/office/officeart/2008/layout/LinedList"/>
    <dgm:cxn modelId="{8C3296FA-32C6-47D0-BCE6-D07C5E216037}" type="presOf" srcId="{2C5D1D24-9960-4A62-B9BF-36F8372215D0}" destId="{0A5E1505-F0DF-4379-B6C8-63B0992DE1C8}" srcOrd="0" destOrd="0" presId="urn:microsoft.com/office/officeart/2008/layout/LinedList"/>
    <dgm:cxn modelId="{61874E69-61FF-4163-AD28-7EBAB0855DC0}" type="presParOf" srcId="{DA8612A3-5631-4DE0-8AF3-4033FCE307C4}" destId="{2F298A7A-57ED-49C9-9672-7768449F5BFC}" srcOrd="0" destOrd="0" presId="urn:microsoft.com/office/officeart/2008/layout/LinedList"/>
    <dgm:cxn modelId="{841DA783-C6E7-4C01-9CD2-CB9FE3C77FC6}" type="presParOf" srcId="{DA8612A3-5631-4DE0-8AF3-4033FCE307C4}" destId="{D0F234C5-6A65-4067-B342-C3A30410370D}" srcOrd="1" destOrd="0" presId="urn:microsoft.com/office/officeart/2008/layout/LinedList"/>
    <dgm:cxn modelId="{F6E084CB-0FCC-410C-BA2B-0D1AFC1D6BF1}" type="presParOf" srcId="{D0F234C5-6A65-4067-B342-C3A30410370D}" destId="{0F3A3293-4752-492C-B013-38662C633FFE}" srcOrd="0" destOrd="0" presId="urn:microsoft.com/office/officeart/2008/layout/LinedList"/>
    <dgm:cxn modelId="{E3D45992-389F-498D-BCA3-767B6538AE47}" type="presParOf" srcId="{D0F234C5-6A65-4067-B342-C3A30410370D}" destId="{EB96917D-50CA-48C6-8C59-1E6A40EF2670}" srcOrd="1" destOrd="0" presId="urn:microsoft.com/office/officeart/2008/layout/LinedList"/>
    <dgm:cxn modelId="{10B6BE98-7E1B-4C86-B932-209F095CC77F}" type="presParOf" srcId="{EB96917D-50CA-48C6-8C59-1E6A40EF2670}" destId="{43831D4A-68C2-4837-BCB2-0C5094AA38CE}" srcOrd="0" destOrd="0" presId="urn:microsoft.com/office/officeart/2008/layout/LinedList"/>
    <dgm:cxn modelId="{4D308549-8343-4588-B637-AFBC2CB614B9}" type="presParOf" srcId="{EB96917D-50CA-48C6-8C59-1E6A40EF2670}" destId="{201DAF8C-5AD3-45D4-A80E-DBE6651BBA41}" srcOrd="1" destOrd="0" presId="urn:microsoft.com/office/officeart/2008/layout/LinedList"/>
    <dgm:cxn modelId="{ED7C1188-5A9B-43E0-BCEE-4676668F4C13}" type="presParOf" srcId="{201DAF8C-5AD3-45D4-A80E-DBE6651BBA41}" destId="{C4E11842-FDB5-4048-BC10-050BE6A55401}" srcOrd="0" destOrd="0" presId="urn:microsoft.com/office/officeart/2008/layout/LinedList"/>
    <dgm:cxn modelId="{C035A444-4725-426A-8FDA-3EE643EBF9F2}" type="presParOf" srcId="{201DAF8C-5AD3-45D4-A80E-DBE6651BBA41}" destId="{3175ACAA-C2E0-47DB-B4CD-D7EDAFF8A13A}" srcOrd="1" destOrd="0" presId="urn:microsoft.com/office/officeart/2008/layout/LinedList"/>
    <dgm:cxn modelId="{062F354B-076C-4136-93BF-9B6D46BDA8D4}" type="presParOf" srcId="{201DAF8C-5AD3-45D4-A80E-DBE6651BBA41}" destId="{D1576AD9-7701-4EDF-9C68-D94582573F90}" srcOrd="2" destOrd="0" presId="urn:microsoft.com/office/officeart/2008/layout/LinedList"/>
    <dgm:cxn modelId="{610C749B-055D-4ABB-A810-77ECE74FF353}" type="presParOf" srcId="{EB96917D-50CA-48C6-8C59-1E6A40EF2670}" destId="{CB83F7F1-8105-4581-8AC9-7ABA2D7F5019}" srcOrd="2" destOrd="0" presId="urn:microsoft.com/office/officeart/2008/layout/LinedList"/>
    <dgm:cxn modelId="{15E2DDB4-1B55-4B90-B0DE-E6BB7940F4F9}" type="presParOf" srcId="{EB96917D-50CA-48C6-8C59-1E6A40EF2670}" destId="{7E2ED7CE-D808-4B86-8E60-DCB9A764AC28}" srcOrd="3" destOrd="0" presId="urn:microsoft.com/office/officeart/2008/layout/LinedList"/>
    <dgm:cxn modelId="{1A919175-E9ED-40C8-873F-D2864952707E}" type="presParOf" srcId="{EB96917D-50CA-48C6-8C59-1E6A40EF2670}" destId="{47D147A7-8CFF-4F05-A256-FD3496368782}" srcOrd="4" destOrd="0" presId="urn:microsoft.com/office/officeart/2008/layout/LinedList"/>
    <dgm:cxn modelId="{3F5D5E90-A48A-4E29-A28D-E5B80BFFBA08}" type="presParOf" srcId="{47D147A7-8CFF-4F05-A256-FD3496368782}" destId="{A6F9D7C4-BD1A-49A6-8E65-BB289E27CD16}" srcOrd="0" destOrd="0" presId="urn:microsoft.com/office/officeart/2008/layout/LinedList"/>
    <dgm:cxn modelId="{84F0D75D-87A0-458F-81EA-31361AE07548}" type="presParOf" srcId="{47D147A7-8CFF-4F05-A256-FD3496368782}" destId="{1DEFB3F9-6033-4CB1-8433-C4D0C23E1385}" srcOrd="1" destOrd="0" presId="urn:microsoft.com/office/officeart/2008/layout/LinedList"/>
    <dgm:cxn modelId="{0F1F537A-940E-49EA-9E33-81B951B76DFC}" type="presParOf" srcId="{47D147A7-8CFF-4F05-A256-FD3496368782}" destId="{E8782390-D4B2-401B-A138-8CA6C446C59D}" srcOrd="2" destOrd="0" presId="urn:microsoft.com/office/officeart/2008/layout/LinedList"/>
    <dgm:cxn modelId="{7A17D8A6-994C-4C5B-BB4B-74C4693E73D4}" type="presParOf" srcId="{EB96917D-50CA-48C6-8C59-1E6A40EF2670}" destId="{434765CF-7DBC-4A58-975A-0C752E4CBF40}" srcOrd="5" destOrd="0" presId="urn:microsoft.com/office/officeart/2008/layout/LinedList"/>
    <dgm:cxn modelId="{FDA63E09-86EE-411E-B044-1F1B13EE4B3F}" type="presParOf" srcId="{EB96917D-50CA-48C6-8C59-1E6A40EF2670}" destId="{0DE1460E-8F35-4449-A04B-697CC7369887}" srcOrd="6" destOrd="0" presId="urn:microsoft.com/office/officeart/2008/layout/LinedList"/>
    <dgm:cxn modelId="{3E859530-D301-477C-BE2B-18A4FA513749}" type="presParOf" srcId="{DA8612A3-5631-4DE0-8AF3-4033FCE307C4}" destId="{109E4E3D-0307-4E4B-9F21-D0BB79433429}" srcOrd="2" destOrd="0" presId="urn:microsoft.com/office/officeart/2008/layout/LinedList"/>
    <dgm:cxn modelId="{506CD296-1A53-4439-B7C0-1E0D1C8B1251}" type="presParOf" srcId="{DA8612A3-5631-4DE0-8AF3-4033FCE307C4}" destId="{FD936359-4A4C-4C32-B4BD-C37A2DA70622}" srcOrd="3" destOrd="0" presId="urn:microsoft.com/office/officeart/2008/layout/LinedList"/>
    <dgm:cxn modelId="{153700DB-DE26-4D75-A380-DF379802DB48}" type="presParOf" srcId="{FD936359-4A4C-4C32-B4BD-C37A2DA70622}" destId="{4C75B6A5-8D4D-43B6-BF8E-2D390D3FC4BD}" srcOrd="0" destOrd="0" presId="urn:microsoft.com/office/officeart/2008/layout/LinedList"/>
    <dgm:cxn modelId="{E1AED26D-A050-4058-995B-346B6B51E43D}" type="presParOf" srcId="{FD936359-4A4C-4C32-B4BD-C37A2DA70622}" destId="{1BC7A6A0-1BC1-463E-8FC6-90962F8E017D}" srcOrd="1" destOrd="0" presId="urn:microsoft.com/office/officeart/2008/layout/LinedList"/>
    <dgm:cxn modelId="{A00CFD55-5241-41BD-A1D1-E06F603C6F53}" type="presParOf" srcId="{DA8612A3-5631-4DE0-8AF3-4033FCE307C4}" destId="{45BDB534-1A4D-4B0B-AD50-8BB0CD8F2886}" srcOrd="4" destOrd="0" presId="urn:microsoft.com/office/officeart/2008/layout/LinedList"/>
    <dgm:cxn modelId="{DB8CFA68-60A7-4667-A7E2-A871E9D54FF2}" type="presParOf" srcId="{DA8612A3-5631-4DE0-8AF3-4033FCE307C4}" destId="{A24CD3FD-D77C-4C53-9271-2E5DEB4E6EB3}" srcOrd="5" destOrd="0" presId="urn:microsoft.com/office/officeart/2008/layout/LinedList"/>
    <dgm:cxn modelId="{A2D2B7CF-7D35-4F7D-B4CE-9C60FCDD9B65}" type="presParOf" srcId="{A24CD3FD-D77C-4C53-9271-2E5DEB4E6EB3}" destId="{F15C8D88-581B-4EF1-8337-DFBDCD4E765F}" srcOrd="0" destOrd="0" presId="urn:microsoft.com/office/officeart/2008/layout/LinedList"/>
    <dgm:cxn modelId="{462E177D-F945-4A1C-8007-50E78E5DF952}" type="presParOf" srcId="{A24CD3FD-D77C-4C53-9271-2E5DEB4E6EB3}" destId="{79F54B4D-5B26-4BBF-9054-3F08E34BF39F}" srcOrd="1" destOrd="0" presId="urn:microsoft.com/office/officeart/2008/layout/LinedList"/>
    <dgm:cxn modelId="{B8DF69CA-7FC4-4AEC-8AEB-289368719FB6}" type="presParOf" srcId="{DA8612A3-5631-4DE0-8AF3-4033FCE307C4}" destId="{6F51DCDC-1627-4300-9D87-96E43B7DAE7E}" srcOrd="6" destOrd="0" presId="urn:microsoft.com/office/officeart/2008/layout/LinedList"/>
    <dgm:cxn modelId="{293B235E-70DF-464B-92F1-07BCF9118BE7}" type="presParOf" srcId="{DA8612A3-5631-4DE0-8AF3-4033FCE307C4}" destId="{CCA38D83-F4C3-45F9-A1FC-3A38C6F0BF77}" srcOrd="7" destOrd="0" presId="urn:microsoft.com/office/officeart/2008/layout/LinedList"/>
    <dgm:cxn modelId="{4040C039-3AAB-4DA5-B4B1-F45EEFF433AC}" type="presParOf" srcId="{CCA38D83-F4C3-45F9-A1FC-3A38C6F0BF77}" destId="{0A5E1505-F0DF-4379-B6C8-63B0992DE1C8}" srcOrd="0" destOrd="0" presId="urn:microsoft.com/office/officeart/2008/layout/LinedList"/>
    <dgm:cxn modelId="{5A6D3975-9337-4204-8A44-C2631583EC07}" type="presParOf" srcId="{CCA38D83-F4C3-45F9-A1FC-3A38C6F0BF77}" destId="{750E89C2-1A25-4E93-805D-E27CF899FE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16AD-9F89-4ABD-B522-34D836BBB402}">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luonteeltaan </a:t>
          </a:r>
          <a:r>
            <a:rPr lang="fi-FI" sz="1200" b="1" kern="1200" dirty="0">
              <a:solidFill>
                <a:srgbClr val="FF0000"/>
              </a:solidFill>
            </a:rPr>
            <a:t>täsmällinen</a:t>
          </a:r>
          <a:r>
            <a:rPr lang="fi-FI" sz="1200" b="1" kern="1200" dirty="0"/>
            <a:t> ja </a:t>
          </a:r>
          <a:r>
            <a:rPr lang="fi-FI" sz="1200" b="1" kern="1200" dirty="0">
              <a:solidFill>
                <a:srgbClr val="FF0000"/>
              </a:solidFill>
            </a:rPr>
            <a:t>julkistamaton</a:t>
          </a:r>
          <a:r>
            <a:rPr lang="fi-FI" sz="1200" b="1" kern="1200" dirty="0"/>
            <a:t> tieto, joka liittyy suoraan tai välillisesti yhteen tai useampaan </a:t>
          </a:r>
          <a:r>
            <a:rPr lang="fi-FI" sz="1200" b="1" kern="1200" dirty="0">
              <a:solidFill>
                <a:srgbClr val="FF0000"/>
              </a:solidFill>
            </a:rPr>
            <a:t>liikkeeseenlaskijaan</a:t>
          </a:r>
          <a:r>
            <a:rPr lang="fi-FI" sz="1200" b="1" kern="1200" dirty="0"/>
            <a:t> taikka yhteen tai useampaan </a:t>
          </a:r>
          <a:r>
            <a:rPr lang="fi-FI" sz="1200" b="1" kern="1200" dirty="0">
              <a:solidFill>
                <a:srgbClr val="FF0000"/>
              </a:solidFill>
            </a:rPr>
            <a:t>rahoitusvälineeseen</a:t>
          </a:r>
          <a:r>
            <a:rPr lang="fi-FI" sz="1200" b="1" kern="1200" dirty="0"/>
            <a:t> ja jolla, jos se julkistettaisiin, todennäköisesti olisi </a:t>
          </a:r>
          <a:r>
            <a:rPr lang="fi-FI" sz="1200" b="1" kern="1200" dirty="0">
              <a:solidFill>
                <a:srgbClr val="FF0000"/>
              </a:solidFill>
            </a:rPr>
            <a:t>huomattava vaikutus </a:t>
          </a:r>
          <a:r>
            <a:rPr lang="fi-FI" sz="1200" b="1" kern="1200" dirty="0"/>
            <a:t>kyseisten rahoitusvälineiden hintoihin tai niihin liittyvien rahoitusjohdannaisten hintaan </a:t>
          </a:r>
          <a:endParaRPr lang="fi-FI" sz="1200" kern="1200" dirty="0"/>
        </a:p>
      </dsp:txBody>
      <dsp:txXfrm>
        <a:off x="24689" y="24689"/>
        <a:ext cx="7643809" cy="793564"/>
      </dsp:txXfrm>
    </dsp:sp>
    <dsp:sp modelId="{3466F062-54C5-4A67-BAD2-B59955968BEA}">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Hyödykejohdannaiset (tieto liittyy </a:t>
          </a:r>
          <a:r>
            <a:rPr lang="fi-FI" sz="1200" b="1" kern="1200" dirty="0">
              <a:solidFill>
                <a:srgbClr val="FF0000"/>
              </a:solidFill>
            </a:rPr>
            <a:t>johdannaiseen</a:t>
          </a:r>
          <a:r>
            <a:rPr lang="fi-FI" sz="1200" b="1" kern="1200" dirty="0"/>
            <a:t> tai siihen liittyvää </a:t>
          </a:r>
          <a:r>
            <a:rPr lang="fi-FI" sz="1200" b="1" kern="1200" dirty="0">
              <a:solidFill>
                <a:srgbClr val="FF0000"/>
              </a:solidFill>
            </a:rPr>
            <a:t>hyödykettä koskevaan </a:t>
          </a:r>
          <a:r>
            <a:rPr lang="fi-FI" sz="1200" b="1" kern="1200" dirty="0" err="1">
              <a:solidFill>
                <a:srgbClr val="FF0000"/>
              </a:solidFill>
            </a:rPr>
            <a:t>spot</a:t>
          </a:r>
          <a:r>
            <a:rPr lang="fi-FI" sz="1200" b="1" kern="1200" dirty="0">
              <a:solidFill>
                <a:srgbClr val="FF0000"/>
              </a:solidFill>
            </a:rPr>
            <a:t>-sopimukseen</a:t>
          </a:r>
          <a:r>
            <a:rPr lang="fi-FI" sz="1200" b="1" kern="1200" dirty="0"/>
            <a:t>) ja päästöoikeudet: sovelletut määritelmät </a:t>
          </a:r>
          <a:endParaRPr lang="fi-FI" sz="1200" kern="1200" dirty="0"/>
        </a:p>
      </dsp:txBody>
      <dsp:txXfrm>
        <a:off x="747002" y="1020893"/>
        <a:ext cx="7305035" cy="793564"/>
      </dsp:txXfrm>
    </dsp:sp>
    <dsp:sp modelId="{577F614A-E4DE-41C3-905A-61DC0787D6C4}">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t>Tiedon täsmällisyys: </a:t>
          </a:r>
          <a:endParaRPr lang="fi-FI" sz="1200" kern="1200"/>
        </a:p>
        <a:p>
          <a:pPr marL="57150" lvl="1" indent="-57150" algn="l" defTabSz="400050">
            <a:lnSpc>
              <a:spcPct val="90000"/>
            </a:lnSpc>
            <a:spcBef>
              <a:spcPct val="0"/>
            </a:spcBef>
            <a:spcAft>
              <a:spcPct val="15000"/>
            </a:spcAft>
            <a:buChar char="•"/>
          </a:pPr>
          <a:r>
            <a:rPr lang="fi-FI" sz="900" kern="1200" dirty="0"/>
            <a:t>Viittaa ilmenneisiin tai kohtuudella odotettaviin </a:t>
          </a:r>
          <a:r>
            <a:rPr lang="fi-FI" sz="900" kern="1200" dirty="0">
              <a:solidFill>
                <a:srgbClr val="FF0000"/>
              </a:solidFill>
            </a:rPr>
            <a:t>olosuhteisiin</a:t>
          </a:r>
          <a:r>
            <a:rPr lang="fi-FI" sz="900" kern="1200" dirty="0"/>
            <a:t> tai toteutuneeseen tai kohtuudella odotettavaan </a:t>
          </a:r>
          <a:r>
            <a:rPr lang="fi-FI" sz="900" kern="1200" dirty="0">
              <a:solidFill>
                <a:srgbClr val="FF0000"/>
              </a:solidFill>
            </a:rPr>
            <a:t>tapahtumaan</a:t>
          </a:r>
          <a:r>
            <a:rPr lang="fi-FI" sz="900" kern="1200" dirty="0"/>
            <a:t>, jos se on riittävän </a:t>
          </a:r>
          <a:r>
            <a:rPr lang="fi-FI" sz="900" kern="1200" dirty="0">
              <a:solidFill>
                <a:srgbClr val="FF0000"/>
              </a:solidFill>
            </a:rPr>
            <a:t>tarkkaa</a:t>
          </a:r>
          <a:r>
            <a:rPr lang="fi-FI" sz="900" kern="1200" dirty="0"/>
            <a:t>, jotta sen perusteella voidaan tehdä johtopäätös edellä mainittujen olosuhteiden tai tapahtuman mahdollisesta vaikutuksesta </a:t>
          </a:r>
          <a:r>
            <a:rPr lang="fi-FI" sz="900" kern="1200" dirty="0">
              <a:solidFill>
                <a:srgbClr val="FF0000"/>
              </a:solidFill>
            </a:rPr>
            <a:t>rahoitusvälineiden</a:t>
          </a:r>
          <a:r>
            <a:rPr lang="fi-FI" sz="900" kern="1200" dirty="0"/>
            <a:t> tai niihin liittyvien </a:t>
          </a:r>
          <a:r>
            <a:rPr lang="fi-FI" sz="900" kern="1200" dirty="0">
              <a:solidFill>
                <a:srgbClr val="FF0000"/>
              </a:solidFill>
            </a:rPr>
            <a:t>rahoitusjohdannaisten</a:t>
          </a:r>
          <a:r>
            <a:rPr lang="fi-FI" sz="900" kern="1200" dirty="0"/>
            <a:t>, kyseisiin </a:t>
          </a:r>
          <a:r>
            <a:rPr lang="fi-FI" sz="900" kern="1200" dirty="0">
              <a:solidFill>
                <a:srgbClr val="FF0000"/>
              </a:solidFill>
            </a:rPr>
            <a:t>rahoitusvälineisiin liittyvien hyödykkeitä koskevien </a:t>
          </a:r>
          <a:r>
            <a:rPr lang="fi-FI" sz="900" kern="1200" dirty="0" err="1">
              <a:solidFill>
                <a:srgbClr val="FF0000"/>
              </a:solidFill>
            </a:rPr>
            <a:t>spot</a:t>
          </a:r>
          <a:r>
            <a:rPr lang="fi-FI" sz="900" kern="1200" dirty="0">
              <a:solidFill>
                <a:srgbClr val="FF0000"/>
              </a:solidFill>
            </a:rPr>
            <a:t>-sopimusten </a:t>
          </a:r>
          <a:r>
            <a:rPr lang="fi-FI" sz="900" kern="1200" dirty="0"/>
            <a:t>tai </a:t>
          </a:r>
          <a:r>
            <a:rPr lang="fi-FI" sz="900" kern="1200" dirty="0">
              <a:solidFill>
                <a:srgbClr val="FF0000"/>
              </a:solidFill>
            </a:rPr>
            <a:t>päästöoikeuksiin</a:t>
          </a:r>
          <a:r>
            <a:rPr lang="fi-FI" sz="900" kern="1200" dirty="0"/>
            <a:t> (erillinen määrittely 17,2 art.) perustuvien huutokauppatuotteiden hintoihin. </a:t>
          </a:r>
        </a:p>
      </dsp:txBody>
      <dsp:txXfrm>
        <a:off x="1458535" y="2017098"/>
        <a:ext cx="7315815" cy="793564"/>
      </dsp:txXfrm>
    </dsp:sp>
    <dsp:sp modelId="{95E11B24-2917-4CE0-9C9E-0E29C2EBA68D}">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Tiedon todennäköinen huomattava vaikutus: </a:t>
          </a:r>
          <a:r>
            <a:rPr lang="fi-FI" sz="1200" b="1" kern="1200" dirty="0">
              <a:solidFill>
                <a:srgbClr val="FF0000"/>
              </a:solidFill>
            </a:rPr>
            <a:t>järkevästi toimiva sijoittaja </a:t>
          </a:r>
          <a:r>
            <a:rPr lang="fi-FI" sz="1200" b="1" kern="1200" dirty="0"/>
            <a:t>todennäköisesti käyttäisi tietoa yhtenä sijoituspäätöksensä perusteena.</a:t>
          </a:r>
          <a:endParaRPr lang="fi-FI" sz="1200" kern="1200" dirty="0"/>
        </a:p>
      </dsp:txBody>
      <dsp:txXfrm>
        <a:off x="2180848" y="3013303"/>
        <a:ext cx="7305035" cy="793564"/>
      </dsp:txXfrm>
    </dsp:sp>
    <dsp:sp modelId="{17ECA0E5-CAFF-46A7-8D8D-902542238661}">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200006" y="645617"/>
        <a:ext cx="301352" cy="412304"/>
      </dsp:txXfrm>
    </dsp:sp>
    <dsp:sp modelId="{FEC21024-E667-45FB-8B60-7F37E381494B}">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922320" y="1641822"/>
        <a:ext cx="301352" cy="412304"/>
      </dsp:txXfrm>
    </dsp:sp>
    <dsp:sp modelId="{F208BEB6-7F07-47D0-BC01-1FEF69717A6B}">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9633852" y="2638026"/>
        <a:ext cx="301352" cy="4123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355EF-921E-45AA-933F-E16C29BA6D14}">
      <dsp:nvSpPr>
        <dsp:cNvPr id="0" name=""/>
        <dsp:cNvSpPr/>
      </dsp:nvSpPr>
      <dsp:spPr>
        <a:xfrm>
          <a:off x="3874" y="439"/>
          <a:ext cx="10773050"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0" i="0" kern="1200" baseline="0"/>
            <a:t>Markkinoiden väärinkäyttöasetuksen 17 artiklan 4 kohdan (b) alakohdan tarkoittamat tapaukset, joissa sisäpiiritiedon julkistamisen lykkääminen todennäköisesti johtaisi yleisöä harhaan, sisältävät ainakin seuraavat tilanteet: </a:t>
          </a:r>
          <a:endParaRPr lang="fi-FI" sz="2700" kern="1200"/>
        </a:p>
      </dsp:txBody>
      <dsp:txXfrm>
        <a:off x="55876" y="52441"/>
        <a:ext cx="10669046" cy="1671458"/>
      </dsp:txXfrm>
    </dsp:sp>
    <dsp:sp modelId="{68354ACF-1D27-4391-A7F1-4525BCEBAE71}">
      <dsp:nvSpPr>
        <dsp:cNvPr id="0" name=""/>
        <dsp:cNvSpPr/>
      </dsp:nvSpPr>
      <dsp:spPr>
        <a:xfrm>
          <a:off x="3874"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a. sisäpiiritieto, jonka julkistamista liikkeeseenlaskija aikoo lykätä, eroaa olennaisesti siitä, mitä liikkeeseenlaskija on aiemmin julkistanut asiasta, jota sisäpiiritieto koskee </a:t>
          </a:r>
          <a:endParaRPr lang="fi-FI" sz="1200" kern="1200"/>
        </a:p>
      </dsp:txBody>
      <dsp:txXfrm>
        <a:off x="55876" y="2107657"/>
        <a:ext cx="3296580" cy="1671458"/>
      </dsp:txXfrm>
    </dsp:sp>
    <dsp:sp modelId="{FB11CAC6-D2CF-4C67-8B66-A42B9E69CFA2}">
      <dsp:nvSpPr>
        <dsp:cNvPr id="0" name=""/>
        <dsp:cNvSpPr/>
      </dsp:nvSpPr>
      <dsp:spPr>
        <a:xfrm>
          <a:off x="3690107"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b. sisäpiiritieto, jonka julkistamista liikkeeseenlaskija aikoo lykätä, koskee sitä, että liikkeeseenlaskija ei todennäköisesti saavuta taloudellisia tavoitteitaan, mikäli taloudelliset tavoitteet on aikaisemmin julkistettu </a:t>
          </a:r>
          <a:endParaRPr lang="fi-FI" sz="1200" kern="1200"/>
        </a:p>
      </dsp:txBody>
      <dsp:txXfrm>
        <a:off x="3742109" y="2107657"/>
        <a:ext cx="3296580" cy="1671458"/>
      </dsp:txXfrm>
    </dsp:sp>
    <dsp:sp modelId="{390100BF-A083-489B-BE0C-48A9957EC153}">
      <dsp:nvSpPr>
        <dsp:cNvPr id="0" name=""/>
        <dsp:cNvSpPr/>
      </dsp:nvSpPr>
      <dsp:spPr>
        <a:xfrm>
          <a:off x="7376340"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c. sisäpiiritieto, jonka julkistamista liikkeeseenlaskija aikoo lykätä, on ristiriidassa markkinaodotusten kanssa, mikäli nämä odotukset perustuvat liikkeeseenlaskijan aikaisemmin markkinoille antamiin signaaleihin, kuten haastatteluihin, sijoittajatapaamisiin tai mihin tahansa muun tyyppiseen liikkeeseenlaskijan omaan tai sen luvalla järjestettyyn viestintään. </a:t>
          </a:r>
          <a:endParaRPr lang="fi-FI" sz="1200" kern="1200"/>
        </a:p>
      </dsp:txBody>
      <dsp:txXfrm>
        <a:off x="7428342" y="2107657"/>
        <a:ext cx="3296580" cy="16714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3C4BE-CF9F-4848-95AA-4277E7301B21}">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AD027-C69E-419F-A125-788DA905800E}">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dirty="0">
              <a:solidFill>
                <a:srgbClr val="FF0000"/>
              </a:solidFill>
            </a:rPr>
            <a:t>Liikkeeseenlaskija ei voi välttää julkistamisvelvollisuuden piiriin kuuluvien päätösten tai sopimusten, kuten yritysjärjestelyihin tai liikesopimuksiin liittyvien sopimusten julkaisemista salassapitosopimuksella. </a:t>
          </a:r>
          <a:endParaRPr lang="fi-FI" sz="900" kern="1200" dirty="0">
            <a:solidFill>
              <a:srgbClr val="FF0000"/>
            </a:solidFill>
          </a:endParaRPr>
        </a:p>
      </dsp:txBody>
      <dsp:txXfrm>
        <a:off x="0" y="0"/>
        <a:ext cx="2156159" cy="957889"/>
      </dsp:txXfrm>
    </dsp:sp>
    <dsp:sp modelId="{9796F009-BBF3-48AD-A522-95BEB8A29A34}">
      <dsp:nvSpPr>
        <dsp:cNvPr id="0" name=""/>
        <dsp:cNvSpPr/>
      </dsp:nvSpPr>
      <dsp:spPr>
        <a:xfrm>
          <a:off x="2317871" y="43497"/>
          <a:ext cx="8462927"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kern="1200" dirty="0"/>
            <a:t>Vrt. jos tieto </a:t>
          </a:r>
          <a:r>
            <a:rPr lang="fi-FI" sz="1500" kern="1200" dirty="0">
              <a:solidFill>
                <a:srgbClr val="FF0000"/>
              </a:solidFill>
            </a:rPr>
            <a:t>ei kuulu julkistamisvelvollisuuden piiriin </a:t>
          </a:r>
          <a:r>
            <a:rPr lang="fi-FI" sz="1500" kern="1200" dirty="0"/>
            <a:t>(esim. liiketoiminnan yhteydessä sopimuskumppanille luovutettu tieto tai julkistamisen muu oikeutettu lykkääminen): </a:t>
          </a:r>
          <a:r>
            <a:rPr lang="fi-FI" sz="1500" kern="1200" dirty="0">
              <a:solidFill>
                <a:srgbClr val="FF0000"/>
              </a:solidFill>
            </a:rPr>
            <a:t>salassapitosopimus</a:t>
          </a:r>
          <a:r>
            <a:rPr lang="fi-FI" sz="1500" kern="1200" dirty="0"/>
            <a:t> tai vastaava salassapitovelvollisuuden peruste vaaditaan </a:t>
          </a:r>
        </a:p>
      </dsp:txBody>
      <dsp:txXfrm>
        <a:off x="2317871" y="43497"/>
        <a:ext cx="8462927" cy="869958"/>
      </dsp:txXfrm>
    </dsp:sp>
    <dsp:sp modelId="{249C10DF-2731-4EEE-9318-2B2269F5DDBA}">
      <dsp:nvSpPr>
        <dsp:cNvPr id="0" name=""/>
        <dsp:cNvSpPr/>
      </dsp:nvSpPr>
      <dsp:spPr>
        <a:xfrm>
          <a:off x="2156159" y="91345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1C885-C1E6-4654-98D0-666DE7DA402E}">
      <dsp:nvSpPr>
        <dsp:cNvPr id="0" name=""/>
        <dsp:cNvSpPr/>
      </dsp:nvSpPr>
      <dsp:spPr>
        <a:xfrm>
          <a:off x="0" y="957889"/>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7290B-0A94-42B2-ACEF-BEB3C97D2143}">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Liikkeeseenlaskijan on kyettävä varmistamaan, että tiedot pidetään luottamuksellisina, mikä tarkoittaa, että liikkeeseenlaskijan on valvottava sisäpiiritiedoksi katsottujen julkaisemattomien tietojen levittämistä ja käyttöä. </a:t>
          </a:r>
          <a:endParaRPr lang="fi-FI" sz="900" kern="1200"/>
        </a:p>
      </dsp:txBody>
      <dsp:txXfrm>
        <a:off x="0" y="957889"/>
        <a:ext cx="2156159" cy="957889"/>
      </dsp:txXfrm>
    </dsp:sp>
    <dsp:sp modelId="{872BDE77-F1C8-434F-880A-8800F534349C}">
      <dsp:nvSpPr>
        <dsp:cNvPr id="0" name=""/>
        <dsp:cNvSpPr/>
      </dsp:nvSpPr>
      <dsp:spPr>
        <a:xfrm>
          <a:off x="2317871" y="980152"/>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0" i="0" kern="1200"/>
            <a:t>Sisäpiiritiedon hallinta on todennettava käyttämällä yrityskohtaista sisäpiirirekisteriä </a:t>
          </a:r>
          <a:endParaRPr lang="fi-FI" sz="1500" kern="1200"/>
        </a:p>
      </dsp:txBody>
      <dsp:txXfrm>
        <a:off x="2317871" y="980152"/>
        <a:ext cx="8462927" cy="445268"/>
      </dsp:txXfrm>
    </dsp:sp>
    <dsp:sp modelId="{E9759A8E-E69F-42DA-B9D4-237D05563FE4}">
      <dsp:nvSpPr>
        <dsp:cNvPr id="0" name=""/>
        <dsp:cNvSpPr/>
      </dsp:nvSpPr>
      <dsp:spPr>
        <a:xfrm>
          <a:off x="2156159" y="142542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14BAF8-F628-4272-9F3D-5830654A8FAF}">
      <dsp:nvSpPr>
        <dsp:cNvPr id="0" name=""/>
        <dsp:cNvSpPr/>
      </dsp:nvSpPr>
      <dsp:spPr>
        <a:xfrm>
          <a:off x="2317871" y="1447684"/>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0" i="0" kern="1200" dirty="0"/>
            <a:t>Jos sisäpiiritietoa luovutetaan liikkeeseenlaskijan ulkopuolella, on tehtävä </a:t>
          </a:r>
          <a:r>
            <a:rPr lang="fi-FI" sz="1500" b="0" i="0" kern="1200" dirty="0">
              <a:solidFill>
                <a:srgbClr val="FF0000"/>
              </a:solidFill>
            </a:rPr>
            <a:t>salassapitosopimus</a:t>
          </a:r>
          <a:r>
            <a:rPr lang="fi-FI" sz="1500" b="0" i="0" kern="1200" dirty="0"/>
            <a:t>. </a:t>
          </a:r>
          <a:endParaRPr lang="fi-FI" sz="1500" kern="1200" dirty="0"/>
        </a:p>
      </dsp:txBody>
      <dsp:txXfrm>
        <a:off x="2317871" y="1447684"/>
        <a:ext cx="8462927" cy="445268"/>
      </dsp:txXfrm>
    </dsp:sp>
    <dsp:sp modelId="{8C428951-061E-4FC9-BF99-CFDE75A8A5E3}">
      <dsp:nvSpPr>
        <dsp:cNvPr id="0" name=""/>
        <dsp:cNvSpPr/>
      </dsp:nvSpPr>
      <dsp:spPr>
        <a:xfrm>
          <a:off x="2156159" y="189295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BF190-A421-42BB-8AB4-4EF0493CF48F}">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9B9A1-AEF1-45D7-B024-FB7B752616B5}">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Liikkeeseenlaskijan on kyettävä julkaisemaan tietoja välittömästi, jos se ei voi varmistaa sisäpiiritietojen luottamuksellisuutta. </a:t>
          </a:r>
          <a:endParaRPr lang="fi-FI" sz="900" kern="1200"/>
        </a:p>
      </dsp:txBody>
      <dsp:txXfrm>
        <a:off x="0" y="1915778"/>
        <a:ext cx="2156159" cy="957889"/>
      </dsp:txXfrm>
    </dsp:sp>
    <dsp:sp modelId="{A26D38F4-1B86-4710-AA60-500D87DC8D98}">
      <dsp:nvSpPr>
        <dsp:cNvPr id="0" name=""/>
        <dsp:cNvSpPr/>
      </dsp:nvSpPr>
      <dsp:spPr>
        <a:xfrm>
          <a:off x="0" y="28736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57EF6-EDFB-4370-9F03-C89F45F9A518}">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Yksi osoitus luottamuksellisuuden menettämisestä on liikkeeseenlaskijan arvopaperin arvon merkittävä kasvu tai lasku tai sen kaupankäyntimäärän kasvu ilman loogista selitystä.</a:t>
          </a:r>
          <a:endParaRPr lang="fi-FI" sz="900" kern="1200"/>
        </a:p>
      </dsp:txBody>
      <dsp:txXfrm>
        <a:off x="0" y="2873667"/>
        <a:ext cx="2156159" cy="9578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ADA8B-79E8-407A-A39E-1F9B6E6CC917}">
      <dsp:nvSpPr>
        <dsp:cNvPr id="0" name=""/>
        <dsp:cNvSpPr/>
      </dsp:nvSpPr>
      <dsp:spPr>
        <a:xfrm>
          <a:off x="7985" y="439"/>
          <a:ext cx="756999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b="1" kern="1200"/>
            <a:t>Liikkeeseenlaskijan velvollisuudet (AML 8 ja 9 luku) </a:t>
          </a:r>
          <a:endParaRPr lang="fi-FI" sz="2300" kern="1200"/>
        </a:p>
      </dsp:txBody>
      <dsp:txXfrm>
        <a:off x="59987" y="52441"/>
        <a:ext cx="7465990" cy="1671458"/>
      </dsp:txXfrm>
    </dsp:sp>
    <dsp:sp modelId="{71168D67-99FB-43B9-A90B-02489DADDE62}">
      <dsp:nvSpPr>
        <dsp:cNvPr id="0" name=""/>
        <dsp:cNvSpPr/>
      </dsp:nvSpPr>
      <dsp:spPr>
        <a:xfrm>
          <a:off x="7985"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baseline="0"/>
            <a:t>Kaupat yhtiön omilla osakkeilla (AML 8:</a:t>
          </a:r>
          <a:r>
            <a:rPr lang="fi-FI" sz="1000" i="0" kern="1200"/>
            <a:t>2</a:t>
          </a:r>
          <a:r>
            <a:rPr lang="fi-FI" sz="1000" i="0" kern="1200" baseline="0"/>
            <a:t>) </a:t>
          </a:r>
          <a:endParaRPr lang="fi-FI" sz="1000" kern="1200"/>
        </a:p>
      </dsp:txBody>
      <dsp:txXfrm>
        <a:off x="49536" y="2097206"/>
        <a:ext cx="1335562" cy="1692360"/>
      </dsp:txXfrm>
    </dsp:sp>
    <dsp:sp modelId="{CBF2363F-E8FD-4BB4-98F5-A7AF034FFB8A}">
      <dsp:nvSpPr>
        <dsp:cNvPr id="0" name=""/>
        <dsp:cNvSpPr/>
      </dsp:nvSpPr>
      <dsp:spPr>
        <a:xfrm>
          <a:off x="1545818"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a:t>Osakkeiden muuttunut kokonaismäärä ja äänimäärä (AML 8:6) </a:t>
          </a:r>
          <a:endParaRPr lang="fi-FI" sz="1000" kern="1200"/>
        </a:p>
      </dsp:txBody>
      <dsp:txXfrm>
        <a:off x="1587369" y="2097206"/>
        <a:ext cx="1335562" cy="1692360"/>
      </dsp:txXfrm>
    </dsp:sp>
    <dsp:sp modelId="{9E3013F3-02B9-475C-90B3-923865B912A3}">
      <dsp:nvSpPr>
        <dsp:cNvPr id="0" name=""/>
        <dsp:cNvSpPr/>
      </dsp:nvSpPr>
      <dsp:spPr>
        <a:xfrm>
          <a:off x="3083650"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baseline="0"/>
            <a:t>Arvopapereihin liittyvien oikeuksien muutokset (AML 8:6a) </a:t>
          </a:r>
          <a:endParaRPr lang="fi-FI" sz="1000" kern="1200"/>
        </a:p>
      </dsp:txBody>
      <dsp:txXfrm>
        <a:off x="3125201" y="2097206"/>
        <a:ext cx="1335562" cy="1692360"/>
      </dsp:txXfrm>
    </dsp:sp>
    <dsp:sp modelId="{BA609CAE-603D-49B6-A308-29906C922DC3}">
      <dsp:nvSpPr>
        <dsp:cNvPr id="0" name=""/>
        <dsp:cNvSpPr/>
      </dsp:nvSpPr>
      <dsp:spPr>
        <a:xfrm>
          <a:off x="4621483"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Listautusmishakemus (AML 8: 7) </a:t>
          </a:r>
          <a:endParaRPr lang="fi-FI" sz="1000" kern="1200"/>
        </a:p>
      </dsp:txBody>
      <dsp:txXfrm>
        <a:off x="4663034" y="2097206"/>
        <a:ext cx="1335562" cy="1692360"/>
      </dsp:txXfrm>
    </dsp:sp>
    <dsp:sp modelId="{0DBF4BE9-B3B2-49D3-914B-038AD09B118F}">
      <dsp:nvSpPr>
        <dsp:cNvPr id="0" name=""/>
        <dsp:cNvSpPr/>
      </dsp:nvSpPr>
      <dsp:spPr>
        <a:xfrm>
          <a:off x="6159315"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Lipu</a:t>
          </a:r>
          <a:r>
            <a:rPr lang="fi-FI" sz="1000" i="0" kern="1200"/>
            <a:t>tusilmoitusten julkistaminen </a:t>
          </a:r>
          <a:r>
            <a:rPr lang="fi-FI" sz="1000" b="0" i="0" kern="1200" baseline="0"/>
            <a:t>(</a:t>
          </a:r>
          <a:r>
            <a:rPr lang="fi-FI" sz="1000" i="0" kern="1200"/>
            <a:t>AML</a:t>
          </a:r>
          <a:r>
            <a:rPr lang="fi-FI" sz="1000" b="0" i="0" kern="1200" baseline="0"/>
            <a:t> 9: 5 ja 10)</a:t>
          </a:r>
          <a:r>
            <a:rPr lang="en-US" sz="1000" b="0" i="1" kern="1200" baseline="0"/>
            <a:t> </a:t>
          </a:r>
          <a:endParaRPr lang="fi-FI" sz="1000" kern="1200"/>
        </a:p>
      </dsp:txBody>
      <dsp:txXfrm>
        <a:off x="6200866" y="2097206"/>
        <a:ext cx="1335562" cy="1692360"/>
      </dsp:txXfrm>
    </dsp:sp>
    <dsp:sp modelId="{B00140AA-0E95-428F-B9F7-30DCA3C5D664}">
      <dsp:nvSpPr>
        <dsp:cNvPr id="0" name=""/>
        <dsp:cNvSpPr/>
      </dsp:nvSpPr>
      <dsp:spPr>
        <a:xfrm>
          <a:off x="7816316" y="439"/>
          <a:ext cx="2956497"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b="0" i="0" kern="1200" baseline="0"/>
            <a:t>Osakkeenomistajan velvollisuudet </a:t>
          </a:r>
          <a:endParaRPr lang="fi-FI" sz="2300" kern="1200"/>
        </a:p>
      </dsp:txBody>
      <dsp:txXfrm>
        <a:off x="7868318" y="52441"/>
        <a:ext cx="2852493" cy="1671458"/>
      </dsp:txXfrm>
    </dsp:sp>
    <dsp:sp modelId="{8C4FA4E7-B742-4F83-BD03-FE27A14177B4}">
      <dsp:nvSpPr>
        <dsp:cNvPr id="0" name=""/>
        <dsp:cNvSpPr/>
      </dsp:nvSpPr>
      <dsp:spPr>
        <a:xfrm>
          <a:off x="7816316"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L</a:t>
          </a:r>
          <a:r>
            <a:rPr lang="fi-FI" sz="1000" b="0" i="0" kern="1200" baseline="0"/>
            <a:t>iputusvelvollisuus (AML 9 luku): </a:t>
          </a:r>
          <a:r>
            <a:rPr lang="fi-FI" sz="1000" i="0" kern="1200" baseline="0"/>
            <a:t>Ilmoitus kohdeyhtiölle ja Finanssivalvonnalle omistus- ja ääniosuudesta (9:5 ja 6) </a:t>
          </a:r>
          <a:endParaRPr lang="fi-FI" sz="1000" kern="1200"/>
        </a:p>
      </dsp:txBody>
      <dsp:txXfrm>
        <a:off x="7857867" y="2097206"/>
        <a:ext cx="1335562" cy="1692360"/>
      </dsp:txXfrm>
    </dsp:sp>
    <dsp:sp modelId="{165419CA-C36D-4BE9-B1D1-F0E25AFD03FE}">
      <dsp:nvSpPr>
        <dsp:cNvPr id="0" name=""/>
        <dsp:cNvSpPr/>
      </dsp:nvSpPr>
      <dsp:spPr>
        <a:xfrm>
          <a:off x="9354148"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O</a:t>
          </a:r>
          <a:r>
            <a:rPr lang="fi-FI" sz="1000" b="0" i="0" kern="1200" baseline="0"/>
            <a:t>mistus- ja ääniosuuskynnykset</a:t>
          </a:r>
          <a:endParaRPr lang="fi-FI" sz="1000" kern="1200"/>
        </a:p>
      </dsp:txBody>
      <dsp:txXfrm>
        <a:off x="9395699" y="2097206"/>
        <a:ext cx="1335562" cy="1692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E7D4-C4BC-4831-824A-FC05FB5BCE35}">
      <dsp:nvSpPr>
        <dsp:cNvPr id="0" name=""/>
        <dsp:cNvSpPr/>
      </dsp:nvSpPr>
      <dsp:spPr>
        <a:xfrm>
          <a:off x="1742" y="439"/>
          <a:ext cx="10777314" cy="1775462"/>
        </a:xfrm>
        <a:prstGeom prst="roundRect">
          <a:avLst>
            <a:gd name="adj" fmla="val 10000"/>
          </a:avLst>
        </a:prstGeom>
        <a:solidFill>
          <a:schemeClr val="accent2">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i-FI" sz="6500" b="1" kern="1200"/>
            <a:t>Henkilö ei saa </a:t>
          </a:r>
          <a:endParaRPr lang="fi-FI" sz="6500" kern="1200"/>
        </a:p>
      </dsp:txBody>
      <dsp:txXfrm>
        <a:off x="53744" y="52441"/>
        <a:ext cx="10673310" cy="1671458"/>
      </dsp:txXfrm>
    </dsp:sp>
    <dsp:sp modelId="{0D5F32F9-D214-440E-A987-70A2FC1FC734}">
      <dsp:nvSpPr>
        <dsp:cNvPr id="0" name=""/>
        <dsp:cNvSpPr/>
      </dsp:nvSpPr>
      <dsp:spPr>
        <a:xfrm>
          <a:off x="1742"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a) tehdä tai yrittää tehdä sisäpiirikauppoja; </a:t>
          </a:r>
        </a:p>
      </dsp:txBody>
      <dsp:txXfrm>
        <a:off x="53744" y="2107657"/>
        <a:ext cx="2430641" cy="1671458"/>
      </dsp:txXfrm>
    </dsp:sp>
    <dsp:sp modelId="{A4B76096-7847-4511-A7C5-ED867500B717}">
      <dsp:nvSpPr>
        <dsp:cNvPr id="0" name=""/>
        <dsp:cNvSpPr/>
      </dsp:nvSpPr>
      <dsp:spPr>
        <a:xfrm>
          <a:off x="2749298"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b) suositella, että toinen henkilö tekee sisäpiirikauppoja, tai houkutella toista henkilöä tekemään sisäpiirikauppoja; tai </a:t>
          </a:r>
        </a:p>
      </dsp:txBody>
      <dsp:txXfrm>
        <a:off x="2801300" y="2107657"/>
        <a:ext cx="2430641" cy="1671458"/>
      </dsp:txXfrm>
    </dsp:sp>
    <dsp:sp modelId="{EE092C45-6A9C-4358-8339-032EEB804E14}">
      <dsp:nvSpPr>
        <dsp:cNvPr id="0" name=""/>
        <dsp:cNvSpPr/>
      </dsp:nvSpPr>
      <dsp:spPr>
        <a:xfrm>
          <a:off x="5496854"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c) ilmaista sisäpiiritietoa laittomasti.</a:t>
          </a:r>
        </a:p>
      </dsp:txBody>
      <dsp:txXfrm>
        <a:off x="5548856" y="2107657"/>
        <a:ext cx="2430641" cy="1671458"/>
      </dsp:txXfrm>
    </dsp:sp>
    <dsp:sp modelId="{4C5C187D-821B-45D9-B504-958D22963F6C}">
      <dsp:nvSpPr>
        <dsp:cNvPr id="0" name=""/>
        <dsp:cNvSpPr/>
      </dsp:nvSpPr>
      <dsp:spPr>
        <a:xfrm>
          <a:off x="8244410"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d) Manipuloida tai yrittää manipuloida markkinoita.</a:t>
          </a:r>
        </a:p>
      </dsp:txBody>
      <dsp:txXfrm>
        <a:off x="8296412" y="2107657"/>
        <a:ext cx="2430641" cy="16714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B694A-8FF6-453C-9FD2-6130B1C4B62D}">
      <dsp:nvSpPr>
        <dsp:cNvPr id="0" name=""/>
        <dsp:cNvSpPr/>
      </dsp:nvSpPr>
      <dsp:spPr>
        <a:xfrm>
          <a:off x="0" y="0"/>
          <a:ext cx="10780799" cy="3831557"/>
        </a:xfrm>
        <a:prstGeom prst="roundRect">
          <a:avLst>
            <a:gd name="adj" fmla="val 8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2973714" numCol="1" spcCol="1270" anchor="t" anchorCtr="0">
          <a:noAutofit/>
        </a:bodyPr>
        <a:lstStyle/>
        <a:p>
          <a:pPr marL="0" lvl="0" indent="0" algn="l" defTabSz="577850">
            <a:lnSpc>
              <a:spcPct val="90000"/>
            </a:lnSpc>
            <a:spcBef>
              <a:spcPct val="0"/>
            </a:spcBef>
            <a:spcAft>
              <a:spcPct val="35000"/>
            </a:spcAft>
            <a:buNone/>
          </a:pPr>
          <a:r>
            <a:rPr lang="fi-FI" sz="1300" b="1" kern="1200" dirty="0"/>
            <a:t>Henkilöllä on hallussaan sisäpiiritietoa ja hän käyttää kyseistä tietoa hyväkseen hankkimalla tai luovuttamalla omaan tai kolmannen osapuolen lukuun suoraan tai välillisesti rahoitusvälineitä, joihin kyseinen tieto liittyy. </a:t>
          </a:r>
        </a:p>
        <a:p>
          <a:pPr marL="0" lvl="0" indent="0" algn="l" defTabSz="577850">
            <a:lnSpc>
              <a:spcPct val="90000"/>
            </a:lnSpc>
            <a:spcBef>
              <a:spcPct val="0"/>
            </a:spcBef>
            <a:spcAft>
              <a:spcPct val="35000"/>
            </a:spcAft>
            <a:buNone/>
          </a:pPr>
          <a:r>
            <a:rPr lang="fi-FI" sz="1300" b="1" kern="1200" dirty="0"/>
            <a:t>Sisäpiiritiedon käyttäminen sisäpiirikauppojen suosittelemiseksi toiselle tai toisen houkuttelemiseksi tekemään sisäpiirinkauppoja </a:t>
          </a:r>
          <a:endParaRPr lang="fi-FI" sz="1300" kern="1200" dirty="0"/>
        </a:p>
      </dsp:txBody>
      <dsp:txXfrm>
        <a:off x="95389" y="95389"/>
        <a:ext cx="10590021" cy="3640779"/>
      </dsp:txXfrm>
    </dsp:sp>
    <dsp:sp modelId="{5B92584E-FCA1-40CD-948C-1774B70D7075}">
      <dsp:nvSpPr>
        <dsp:cNvPr id="0" name=""/>
        <dsp:cNvSpPr/>
      </dsp:nvSpPr>
      <dsp:spPr>
        <a:xfrm>
          <a:off x="269519" y="957889"/>
          <a:ext cx="10241759" cy="2682089"/>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1703127" numCol="1" spcCol="1270" anchor="t" anchorCtr="0">
          <a:noAutofit/>
        </a:bodyPr>
        <a:lstStyle/>
        <a:p>
          <a:pPr marL="0" lvl="0" indent="0" algn="l" defTabSz="577850">
            <a:lnSpc>
              <a:spcPct val="90000"/>
            </a:lnSpc>
            <a:spcBef>
              <a:spcPct val="0"/>
            </a:spcBef>
            <a:spcAft>
              <a:spcPct val="35000"/>
            </a:spcAft>
            <a:buNone/>
          </a:pPr>
          <a:r>
            <a:rPr lang="fi-FI" sz="1300" b="1" kern="1200"/>
            <a:t>Sisäpiiritiedon käyttäminen peruuttamalla tai muuttamalla toimeksianto, joka koskee sellaista rahoitusvälinettä, johon kyseinen tieto liittyy, kun toimeksianto annettiin ennen kuin asianomaisella henkilöllä oli hallussaan kyseinen sisäpiiritieto. </a:t>
          </a:r>
          <a:endParaRPr lang="fi-FI" sz="1300" kern="1200"/>
        </a:p>
      </dsp:txBody>
      <dsp:txXfrm>
        <a:off x="352002" y="1040372"/>
        <a:ext cx="10076793" cy="2517123"/>
      </dsp:txXfrm>
    </dsp:sp>
    <dsp:sp modelId="{88C6BDBD-97A0-4DEA-A82A-E690CA9FD36A}">
      <dsp:nvSpPr>
        <dsp:cNvPr id="0" name=""/>
        <dsp:cNvSpPr/>
      </dsp:nvSpPr>
      <dsp:spPr>
        <a:xfrm>
          <a:off x="539039" y="1915778"/>
          <a:ext cx="9702719" cy="1532622"/>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865080" numCol="1" spcCol="1270" anchor="t" anchorCtr="0">
          <a:noAutofit/>
        </a:bodyPr>
        <a:lstStyle/>
        <a:p>
          <a:pPr marL="0" lvl="0" indent="0" algn="l" defTabSz="577850">
            <a:lnSpc>
              <a:spcPct val="90000"/>
            </a:lnSpc>
            <a:spcBef>
              <a:spcPct val="0"/>
            </a:spcBef>
            <a:spcAft>
              <a:spcPct val="35000"/>
            </a:spcAft>
            <a:buNone/>
          </a:pPr>
          <a:r>
            <a:rPr lang="fi-FI" sz="1300" b="1" kern="1200"/>
            <a:t>Soveltuu kaikkiin henkilöihin, joilla on hallussaan sisäpiiritietoa seuraavista syistä:</a:t>
          </a:r>
          <a:endParaRPr lang="fi-FI" sz="1300" kern="1200"/>
        </a:p>
      </dsp:txBody>
      <dsp:txXfrm>
        <a:off x="586172" y="1962911"/>
        <a:ext cx="9608453" cy="1438356"/>
      </dsp:txXfrm>
    </dsp:sp>
    <dsp:sp modelId="{4196FF85-227B-42AC-AE3F-5EA54F11117F}">
      <dsp:nvSpPr>
        <dsp:cNvPr id="0" name=""/>
        <dsp:cNvSpPr/>
      </dsp:nvSpPr>
      <dsp:spPr>
        <a:xfrm>
          <a:off x="781607"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a) he ovat liikkeeseenlaskijan tai päästöoikeuksien markkinoilla toimivan markkinaosapuolen hallinto-, johto- tai valvontaelimen jäseniä;</a:t>
          </a:r>
        </a:p>
      </dsp:txBody>
      <dsp:txXfrm>
        <a:off x="802817" y="2626668"/>
        <a:ext cx="1773641" cy="647260"/>
      </dsp:txXfrm>
    </dsp:sp>
    <dsp:sp modelId="{EF865C2D-E804-4EE7-A022-94AF8B549380}">
      <dsp:nvSpPr>
        <dsp:cNvPr id="0" name=""/>
        <dsp:cNvSpPr/>
      </dsp:nvSpPr>
      <dsp:spPr>
        <a:xfrm>
          <a:off x="2629530"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b) he omistavat osuuden liikkeeseenlaskijan tai päästöoikeuksien markkinoilla toimivan markkinaosapuolen pääomasta;</a:t>
          </a:r>
        </a:p>
      </dsp:txBody>
      <dsp:txXfrm>
        <a:off x="2650740" y="2626668"/>
        <a:ext cx="1773641" cy="647260"/>
      </dsp:txXfrm>
    </dsp:sp>
    <dsp:sp modelId="{728A8D1C-B6AA-4B03-9176-7EC0638DE774}">
      <dsp:nvSpPr>
        <dsp:cNvPr id="0" name=""/>
        <dsp:cNvSpPr/>
      </dsp:nvSpPr>
      <dsp:spPr>
        <a:xfrm>
          <a:off x="4477453"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c) heillä on pääsy kyseiseen tietoon osana työn, ammatin tai tehtävien suorittamista; tai</a:t>
          </a:r>
        </a:p>
      </dsp:txBody>
      <dsp:txXfrm>
        <a:off x="4498663" y="2626668"/>
        <a:ext cx="1773641" cy="647260"/>
      </dsp:txXfrm>
    </dsp:sp>
    <dsp:sp modelId="{0C546014-3D6C-441E-93B4-8D3531503A79}">
      <dsp:nvSpPr>
        <dsp:cNvPr id="0" name=""/>
        <dsp:cNvSpPr/>
      </dsp:nvSpPr>
      <dsp:spPr>
        <a:xfrm>
          <a:off x="6325375"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d) he harjoittavat rikollista toimintaa.</a:t>
          </a:r>
        </a:p>
      </dsp:txBody>
      <dsp:txXfrm>
        <a:off x="6346585" y="2626668"/>
        <a:ext cx="1773641" cy="647260"/>
      </dsp:txXfrm>
    </dsp:sp>
    <dsp:sp modelId="{91DD7C55-2452-4040-862D-D682542E252D}">
      <dsp:nvSpPr>
        <dsp:cNvPr id="0" name=""/>
        <dsp:cNvSpPr/>
      </dsp:nvSpPr>
      <dsp:spPr>
        <a:xfrm>
          <a:off x="8173298"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Soveltuu myös kaikkiin henkilöihin, joilla on hallussaan sisäpiiritietoa muissa kuin ensimmäisessä alakohdassa tarkoitetuissa olosuhteissa, kun kyseinen henkilö tietää tai hänen pitäisi tietää sen olevan sisäpiiritietoa. </a:t>
          </a:r>
        </a:p>
      </dsp:txBody>
      <dsp:txXfrm>
        <a:off x="8194508" y="2626668"/>
        <a:ext cx="1773641" cy="6472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E4F0-C923-4B12-81E9-1B7B3586AD4D}">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2FE99-4C6F-4429-838E-9B173E6612FB}">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kern="1200"/>
            <a:t>Pelkkä sisäpiiritiedon hallussapito ei ole osoitus siitä, että henkilö on käyttänyt kyseistä tietoa ja siten tehnyt sisäpiirikauppoja, jos </a:t>
          </a:r>
          <a:endParaRPr lang="fi-FI" sz="1800" kern="1200"/>
        </a:p>
      </dsp:txBody>
      <dsp:txXfrm>
        <a:off x="0" y="0"/>
        <a:ext cx="2156159" cy="3831557"/>
      </dsp:txXfrm>
    </dsp:sp>
    <dsp:sp modelId="{08DB5F46-10AE-4E80-BFCE-295DB9724B49}">
      <dsp:nvSpPr>
        <dsp:cNvPr id="0" name=""/>
        <dsp:cNvSpPr/>
      </dsp:nvSpPr>
      <dsp:spPr>
        <a:xfrm>
          <a:off x="2317871" y="30167"/>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(yhtiön ollessa kyseessä) sillä on riittävät ja tehokkaat </a:t>
          </a:r>
          <a:r>
            <a:rPr lang="fi-FI" sz="800" kern="1200" dirty="0">
              <a:solidFill>
                <a:srgbClr val="FF0000"/>
              </a:solidFill>
            </a:rPr>
            <a:t>sisäiset järjestelyt </a:t>
          </a:r>
          <a:r>
            <a:rPr lang="fi-FI" sz="800" kern="1200" dirty="0"/>
            <a:t>sen varmistamiseksi, ettei sen edustajana kauppoja tehneellä tai niihin vaikuttaneella ole ollut hallussaan sisäpiiritietoa; ja</a:t>
          </a:r>
        </a:p>
      </dsp:txBody>
      <dsp:txXfrm>
        <a:off x="2317871" y="30167"/>
        <a:ext cx="4150607" cy="603357"/>
      </dsp:txXfrm>
    </dsp:sp>
    <dsp:sp modelId="{EC465E87-7356-41C3-AC35-DEEBABF4CE0B}">
      <dsp:nvSpPr>
        <dsp:cNvPr id="0" name=""/>
        <dsp:cNvSpPr/>
      </dsp:nvSpPr>
      <dsp:spPr>
        <a:xfrm>
          <a:off x="2156159" y="63352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281F9-8A95-49ED-84E9-A4F76E76BD8D}">
      <dsp:nvSpPr>
        <dsp:cNvPr id="0" name=""/>
        <dsp:cNvSpPr/>
      </dsp:nvSpPr>
      <dsp:spPr>
        <a:xfrm>
          <a:off x="2317871" y="663693"/>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yhtiö </a:t>
          </a:r>
          <a:r>
            <a:rPr lang="fi-FI" sz="800" kern="1200" dirty="0">
              <a:solidFill>
                <a:srgbClr val="FF0000"/>
              </a:solidFill>
            </a:rPr>
            <a:t>ei ole kehottanut, suositellut, houkutellut tai muuten vaikuttanut sen puolesta toimineeseen </a:t>
          </a:r>
          <a:r>
            <a:rPr lang="fi-FI" sz="800" kern="1200" dirty="0"/>
            <a:t>ostamaan tai luovuttamaan rahoitusvälinettä, johon tiedot liittyvät. </a:t>
          </a:r>
        </a:p>
      </dsp:txBody>
      <dsp:txXfrm>
        <a:off x="2317871" y="663693"/>
        <a:ext cx="4150607" cy="603357"/>
      </dsp:txXfrm>
    </dsp:sp>
    <dsp:sp modelId="{B6088896-FD3A-4292-8C68-07748AAEF597}">
      <dsp:nvSpPr>
        <dsp:cNvPr id="0" name=""/>
        <dsp:cNvSpPr/>
      </dsp:nvSpPr>
      <dsp:spPr>
        <a:xfrm>
          <a:off x="2156159" y="126705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F9819-FD24-41DE-BFE2-FDD9DF8F9E1A}">
      <dsp:nvSpPr>
        <dsp:cNvPr id="0" name=""/>
        <dsp:cNvSpPr/>
      </dsp:nvSpPr>
      <dsp:spPr>
        <a:xfrm>
          <a:off x="2317871" y="1297219"/>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henkilö toimii </a:t>
          </a:r>
          <a:r>
            <a:rPr lang="fi-FI" sz="800" kern="1200" dirty="0">
              <a:solidFill>
                <a:srgbClr val="FF0000"/>
              </a:solidFill>
            </a:rPr>
            <a:t>markkinatakaajana tai luvan saaneena vastapuolena </a:t>
          </a:r>
          <a:r>
            <a:rPr lang="fi-FI" sz="800" kern="1200" dirty="0"/>
            <a:t>kaupankäynnissä kyseisillä rahoitusvälineillä </a:t>
          </a:r>
        </a:p>
      </dsp:txBody>
      <dsp:txXfrm>
        <a:off x="2317871" y="1297219"/>
        <a:ext cx="4150607" cy="603357"/>
      </dsp:txXfrm>
    </dsp:sp>
    <dsp:sp modelId="{304C6C35-FB02-41F5-90ED-F568D6C741F0}">
      <dsp:nvSpPr>
        <dsp:cNvPr id="0" name=""/>
        <dsp:cNvSpPr/>
      </dsp:nvSpPr>
      <dsp:spPr>
        <a:xfrm>
          <a:off x="2156159" y="190057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2358A-06AD-4726-B059-0119E7F21990}">
      <dsp:nvSpPr>
        <dsp:cNvPr id="0" name=""/>
        <dsp:cNvSpPr/>
      </dsp:nvSpPr>
      <dsp:spPr>
        <a:xfrm>
          <a:off x="2317871" y="1930745"/>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sijoituspalveluyritys suorittaa </a:t>
          </a:r>
          <a:r>
            <a:rPr lang="fi-FI" sz="800" kern="1200" dirty="0">
              <a:solidFill>
                <a:srgbClr val="FF0000"/>
              </a:solidFill>
            </a:rPr>
            <a:t>asiakkaan toimeksiannon </a:t>
          </a:r>
          <a:r>
            <a:rPr lang="fi-FI" sz="800" kern="1200" dirty="0"/>
            <a:t>lainmukaisesti osana ammattia tai tavanomaisia tehtäviä </a:t>
          </a:r>
        </a:p>
      </dsp:txBody>
      <dsp:txXfrm>
        <a:off x="2317871" y="1930745"/>
        <a:ext cx="4150607" cy="603357"/>
      </dsp:txXfrm>
    </dsp:sp>
    <dsp:sp modelId="{45E14D00-937B-4F93-AE91-9896330014AA}">
      <dsp:nvSpPr>
        <dsp:cNvPr id="0" name=""/>
        <dsp:cNvSpPr/>
      </dsp:nvSpPr>
      <dsp:spPr>
        <a:xfrm>
          <a:off x="2156159" y="253410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B57B4-058D-4EF2-9797-44C6B0AD0037}">
      <dsp:nvSpPr>
        <dsp:cNvPr id="0" name=""/>
        <dsp:cNvSpPr/>
      </dsp:nvSpPr>
      <dsp:spPr>
        <a:xfrm>
          <a:off x="2317871" y="2564271"/>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kyseinen liiketoimi toteutetaan </a:t>
          </a:r>
          <a:r>
            <a:rPr lang="fi-FI" sz="800" kern="1200" dirty="0">
              <a:solidFill>
                <a:srgbClr val="FF0000"/>
              </a:solidFill>
            </a:rPr>
            <a:t>erääntyneen velvoitteen täyttämiseksi </a:t>
          </a:r>
          <a:r>
            <a:rPr lang="fi-FI" sz="800" kern="1200" dirty="0"/>
            <a:t>vilpittömässä mielessä eikä sisäpiirikauppoja koskevan kiellon kiertämiseksi, ja </a:t>
          </a:r>
        </a:p>
      </dsp:txBody>
      <dsp:txXfrm>
        <a:off x="2317871" y="2564271"/>
        <a:ext cx="4150607" cy="603357"/>
      </dsp:txXfrm>
    </dsp:sp>
    <dsp:sp modelId="{083D4B09-3495-46D2-85DB-21A0DD5E3F55}">
      <dsp:nvSpPr>
        <dsp:cNvPr id="0" name=""/>
        <dsp:cNvSpPr/>
      </dsp:nvSpPr>
      <dsp:spPr>
        <a:xfrm>
          <a:off x="6630191" y="2564271"/>
          <a:ext cx="4150607" cy="3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i="1" kern="1200" dirty="0"/>
            <a:t>a) kyseinen velvoite johtuu toimeksiannosta tai sopimuksesta, joka tehtiin </a:t>
          </a:r>
          <a:r>
            <a:rPr lang="fi-FI" sz="800" i="1" kern="1200" dirty="0">
              <a:solidFill>
                <a:srgbClr val="FF0000"/>
              </a:solidFill>
            </a:rPr>
            <a:t>ennen kuin </a:t>
          </a:r>
          <a:r>
            <a:rPr lang="fi-FI" sz="800" i="1" kern="1200" dirty="0"/>
            <a:t>kyseisellä henkilöllä oli hallussaan sisäpiiritietoa; tai</a:t>
          </a:r>
          <a:endParaRPr lang="fi-FI" sz="800" kern="1200" dirty="0"/>
        </a:p>
      </dsp:txBody>
      <dsp:txXfrm>
        <a:off x="6630191" y="2564271"/>
        <a:ext cx="4150607" cy="301678"/>
      </dsp:txXfrm>
    </dsp:sp>
    <dsp:sp modelId="{893676CC-D63F-454C-9BE3-A46F18044588}">
      <dsp:nvSpPr>
        <dsp:cNvPr id="0" name=""/>
        <dsp:cNvSpPr/>
      </dsp:nvSpPr>
      <dsp:spPr>
        <a:xfrm>
          <a:off x="6468479" y="2865950"/>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52091-1160-403D-B8B7-590C86AE0D4B}">
      <dsp:nvSpPr>
        <dsp:cNvPr id="0" name=""/>
        <dsp:cNvSpPr/>
      </dsp:nvSpPr>
      <dsp:spPr>
        <a:xfrm>
          <a:off x="6630191" y="2865950"/>
          <a:ext cx="4150607" cy="3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i="1" kern="1200" dirty="0"/>
            <a:t>b) kyseinen liiketoimi toteutetaan sellaisen oikeudellisen velvoitteen tai sääntelyvelvoitteen täyttämiseksi, joka syntyi </a:t>
          </a:r>
          <a:r>
            <a:rPr lang="fi-FI" sz="800" i="1" kern="1200" dirty="0">
              <a:solidFill>
                <a:srgbClr val="FF0000"/>
              </a:solidFill>
            </a:rPr>
            <a:t>ennen kuin </a:t>
          </a:r>
          <a:r>
            <a:rPr lang="fi-FI" sz="800" i="1" kern="1200" dirty="0"/>
            <a:t>kyseisellä henkilöllä oli hallussaan sisäpiiritietoa. </a:t>
          </a:r>
          <a:endParaRPr lang="fi-FI" sz="800" kern="1200" dirty="0"/>
        </a:p>
      </dsp:txBody>
      <dsp:txXfrm>
        <a:off x="6630191" y="2865950"/>
        <a:ext cx="4150607" cy="301678"/>
      </dsp:txXfrm>
    </dsp:sp>
    <dsp:sp modelId="{4DF29AEC-4192-4B3C-A7E2-CFDD16D4D7DF}">
      <dsp:nvSpPr>
        <dsp:cNvPr id="0" name=""/>
        <dsp:cNvSpPr/>
      </dsp:nvSpPr>
      <dsp:spPr>
        <a:xfrm>
          <a:off x="2156159" y="3167629"/>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EBB98-9566-4EBB-BAA8-2A5C49914499}">
      <dsp:nvSpPr>
        <dsp:cNvPr id="0" name=""/>
        <dsp:cNvSpPr/>
      </dsp:nvSpPr>
      <dsp:spPr>
        <a:xfrm>
          <a:off x="2317871" y="3197797"/>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kyseinen henkilö on saanut sisäpiiritiedon julkisen </a:t>
          </a:r>
          <a:r>
            <a:rPr lang="fi-FI" sz="800" kern="1200" dirty="0">
              <a:solidFill>
                <a:srgbClr val="FF0000"/>
              </a:solidFill>
            </a:rPr>
            <a:t>ostotarjouksen</a:t>
          </a:r>
          <a:r>
            <a:rPr lang="fi-FI" sz="800" kern="1200" dirty="0"/>
            <a:t> tai </a:t>
          </a:r>
          <a:r>
            <a:rPr lang="fi-FI" sz="800" kern="1200" dirty="0">
              <a:solidFill>
                <a:srgbClr val="FF0000"/>
              </a:solidFill>
            </a:rPr>
            <a:t>sulautumisen</a:t>
          </a:r>
          <a:r>
            <a:rPr lang="fi-FI" sz="800" kern="1200" dirty="0"/>
            <a:t> yhteydessä ja käyttää kyseistä sisäpiiritietoa ainoastaan kyseisen sulautumisen tai julkisen ostotarjouksen toteuttamiseen, edellyttäen että sillä hetkellä, kun kyseisen yhtiön osakkeenomistajat hyväksyvät sulautumisen tai ostotarjouksen, mahdollinen lisäpiiritieto on julkistettu tai se on muuten lakannut olemasta sisäpiiritietoa. </a:t>
          </a:r>
        </a:p>
      </dsp:txBody>
      <dsp:txXfrm>
        <a:off x="2317871" y="3197797"/>
        <a:ext cx="4150607" cy="603357"/>
      </dsp:txXfrm>
    </dsp:sp>
    <dsp:sp modelId="{4FBADCFC-CBD6-41FB-B021-19DE6791FEB7}">
      <dsp:nvSpPr>
        <dsp:cNvPr id="0" name=""/>
        <dsp:cNvSpPr/>
      </dsp:nvSpPr>
      <dsp:spPr>
        <a:xfrm>
          <a:off x="2156159" y="380115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16C6-60DD-4880-AB71-559A2FB3361E}">
      <dsp:nvSpPr>
        <dsp:cNvPr id="0" name=""/>
        <dsp:cNvSpPr/>
      </dsp:nvSpPr>
      <dsp:spPr>
        <a:xfrm>
          <a:off x="0" y="20378"/>
          <a:ext cx="10780799" cy="3790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i-FI" sz="2700" b="1" kern="1200" dirty="0"/>
            <a:t>Henkilö, joka toimii johtotehtävissä liikkeeseenlaskijan palveluksessa, ei saa toteuttaa omaan lukuunsa tai kolmannen osapuolen lukuun, suoraan tai välillisesti, liiketoimia, jotka liittyvät liikkeeseenlaskijan osakkeisiin tai vieraan pääoman ehtoisiin välineisiin tai niihin liittyviin johdannaisiin tai muihin rahoitusvälineisiin, 30 kalenteripäivän pituisen suljetun ajanjakson aikana ennen sen osavuosikatsauksen tai vuositilinpäätöksen julkaisemista, jonka liikkeeseenlaskija on velvollinen julkistamaan.</a:t>
          </a:r>
          <a:endParaRPr lang="fi-FI" sz="2700" kern="1200" dirty="0"/>
        </a:p>
      </dsp:txBody>
      <dsp:txXfrm>
        <a:off x="185052" y="205430"/>
        <a:ext cx="10410695" cy="342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3EEA-3EDD-4A82-826D-700234C01E14}">
      <dsp:nvSpPr>
        <dsp:cNvPr id="0" name=""/>
        <dsp:cNvSpPr/>
      </dsp:nvSpPr>
      <dsp:spPr>
        <a:xfrm>
          <a:off x="3874" y="439"/>
          <a:ext cx="10773050"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a:t>Sellaisissa pitkäkestoisissa menettelyissä, joilla pyritään tai jotka johtavat erityisten olosuhteiden ilmenemiseen tai erityisen tapahtuman toteutumiseen, täsmälliseksi tiedoksi voidaan katsoa </a:t>
          </a:r>
          <a:endParaRPr lang="fi-FI" sz="2700" kern="1200" dirty="0"/>
        </a:p>
      </dsp:txBody>
      <dsp:txXfrm>
        <a:off x="55876" y="52441"/>
        <a:ext cx="10669046" cy="1671458"/>
      </dsp:txXfrm>
    </dsp:sp>
    <dsp:sp modelId="{0EE83CC5-1C35-42DD-A2A8-C853351490CF}">
      <dsp:nvSpPr>
        <dsp:cNvPr id="0" name=""/>
        <dsp:cNvSpPr/>
      </dsp:nvSpPr>
      <dsp:spPr>
        <a:xfrm>
          <a:off x="3874"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kyseiset tulevat olosuhteet tai tuleva tapahtuma </a:t>
          </a:r>
        </a:p>
      </dsp:txBody>
      <dsp:txXfrm>
        <a:off x="55876" y="2107657"/>
        <a:ext cx="3296580" cy="1671458"/>
      </dsp:txXfrm>
    </dsp:sp>
    <dsp:sp modelId="{830BC011-1B14-484F-96BC-6EECCBDB4692}">
      <dsp:nvSpPr>
        <dsp:cNvPr id="0" name=""/>
        <dsp:cNvSpPr/>
      </dsp:nvSpPr>
      <dsp:spPr>
        <a:xfrm>
          <a:off x="3690107"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ja myös kyseisen menettelyn välivaiheet, jotka liittyvät kyseisten tulevien olosuhteiden ilmenemiseen tai kyseisen tulevan tapahtuman toteutumiseen. </a:t>
          </a:r>
        </a:p>
      </dsp:txBody>
      <dsp:txXfrm>
        <a:off x="3742109" y="2107657"/>
        <a:ext cx="3296580" cy="1671458"/>
      </dsp:txXfrm>
    </dsp:sp>
    <dsp:sp modelId="{5A3C7602-8458-4F6B-B19E-B6166F296FF4}">
      <dsp:nvSpPr>
        <dsp:cNvPr id="0" name=""/>
        <dsp:cNvSpPr/>
      </dsp:nvSpPr>
      <dsp:spPr>
        <a:xfrm>
          <a:off x="7376340"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Pitkäkestoisen menettelyn välivaihetta on pidettävä sisäpiiritietona, jos se sellaisenaan täyttää tässä artiklassa tarkoitetut sisäpiiritiedon kriteerit. </a:t>
          </a:r>
        </a:p>
      </dsp:txBody>
      <dsp:txXfrm>
        <a:off x="7428342" y="2107657"/>
        <a:ext cx="3296580" cy="1671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7238F-977D-4929-9615-141406CCA2E8}">
      <dsp:nvSpPr>
        <dsp:cNvPr id="0" name=""/>
        <dsp:cNvSpPr/>
      </dsp:nvSpPr>
      <dsp:spPr>
        <a:xfrm>
          <a:off x="0" y="3391954"/>
          <a:ext cx="10646833" cy="74207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dirty="0"/>
            <a:t>Julkistettavia tietoja: </a:t>
          </a:r>
          <a:r>
            <a:rPr lang="fi-FI" sz="900" b="1" kern="1200" dirty="0">
              <a:hlinkClick xmlns:r="http://schemas.openxmlformats.org/officeDocument/2006/relationships" r:id="rId1"/>
            </a:rPr>
            <a:t>https://www.nasdaq.com/solutions/rules-regulations-helsinki</a:t>
          </a:r>
          <a:r>
            <a:rPr lang="fi-FI" sz="900" b="1" kern="1200" dirty="0"/>
            <a:t>  </a:t>
          </a:r>
          <a:endParaRPr lang="fi-FI" sz="900" kern="1200" dirty="0"/>
        </a:p>
      </dsp:txBody>
      <dsp:txXfrm>
        <a:off x="0" y="3391954"/>
        <a:ext cx="10646833" cy="742076"/>
      </dsp:txXfrm>
    </dsp:sp>
    <dsp:sp modelId="{A8363EF4-F98F-49BA-9BC2-11842A9CA524}">
      <dsp:nvSpPr>
        <dsp:cNvPr id="0" name=""/>
        <dsp:cNvSpPr/>
      </dsp:nvSpPr>
      <dsp:spPr>
        <a:xfrm rot="10800000">
          <a:off x="0" y="2261771"/>
          <a:ext cx="10646833" cy="1141313"/>
        </a:xfrm>
        <a:prstGeom prst="upArrowCallout">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Rahoitusjärjestelmän vakauden säilyttämiseksi liikkeeseenlaskija, joka on luottolaitos tai rahoituslaitos, voi tietyin edellytyksin omalla vastuullaan lykätä sisäpiiritiedon julkistamista, mukaan lukien tieto, joka liittyy tilapäiseen maksuvalmiusongelmaan ja erityisesti tarpeeseen saada tilapäistä maksuvalmiusapua keskuspankilta tai hätärahoittajalta </a:t>
          </a:r>
          <a:endParaRPr lang="fi-FI" sz="900" kern="1200"/>
        </a:p>
      </dsp:txBody>
      <dsp:txXfrm rot="10800000">
        <a:off x="0" y="2261771"/>
        <a:ext cx="10646833" cy="741591"/>
      </dsp:txXfrm>
    </dsp:sp>
    <dsp:sp modelId="{50819564-221A-4952-91FF-94414D6CC57A}">
      <dsp:nvSpPr>
        <dsp:cNvPr id="0" name=""/>
        <dsp:cNvSpPr/>
      </dsp:nvSpPr>
      <dsp:spPr>
        <a:xfrm rot="10800000">
          <a:off x="0" y="1131588"/>
          <a:ext cx="10646833" cy="1141313"/>
        </a:xfrm>
        <a:prstGeom prst="upArrowCallout">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Liikkeeseenlaskija tai päästöoikeuksien markkinoilla toimiva markkinaosapuoli voi omalla vastuullaan lykätä sisäpiiritiedon julkistamista yleisölle, jos kaikki seuraavat edellytykset täyttyvät: </a:t>
          </a:r>
          <a:endParaRPr lang="fi-FI" sz="900" kern="1200"/>
        </a:p>
      </dsp:txBody>
      <dsp:txXfrm rot="-10800000">
        <a:off x="0" y="1131588"/>
        <a:ext cx="10646833" cy="400601"/>
      </dsp:txXfrm>
    </dsp:sp>
    <dsp:sp modelId="{E2040585-FDF4-45B5-AF23-153CEE5D3049}">
      <dsp:nvSpPr>
        <dsp:cNvPr id="0" name=""/>
        <dsp:cNvSpPr/>
      </dsp:nvSpPr>
      <dsp:spPr>
        <a:xfrm>
          <a:off x="5198" y="1532189"/>
          <a:ext cx="3545478" cy="341252"/>
        </a:xfrm>
        <a:prstGeom prst="rect">
          <a:avLst/>
        </a:prstGeom>
        <a:solidFill>
          <a:schemeClr val="accent5">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välitön julkistaminen todennäköisesti vaarantaisi liikkeeseenlaskijan tai päästöoikeuksien markkinoilla toimivan markkinaosapuolen oikeutetut edut; </a:t>
          </a:r>
        </a:p>
      </dsp:txBody>
      <dsp:txXfrm>
        <a:off x="5198" y="1532189"/>
        <a:ext cx="3545478" cy="341252"/>
      </dsp:txXfrm>
    </dsp:sp>
    <dsp:sp modelId="{0E859128-01DB-4F2C-95F3-3E648918AB5E}">
      <dsp:nvSpPr>
        <dsp:cNvPr id="0" name=""/>
        <dsp:cNvSpPr/>
      </dsp:nvSpPr>
      <dsp:spPr>
        <a:xfrm>
          <a:off x="3550677" y="1532189"/>
          <a:ext cx="3545478" cy="341252"/>
        </a:xfrm>
        <a:prstGeom prst="rect">
          <a:avLst/>
        </a:prstGeom>
        <a:solidFill>
          <a:schemeClr val="accent5">
            <a:tint val="40000"/>
            <a:alpha val="90000"/>
            <a:hueOff val="-6930890"/>
            <a:satOff val="30523"/>
            <a:lumOff val="146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julkistamisen lykkääminen ei todennäköisesti johtaisi yleisöä harhaan; </a:t>
          </a:r>
        </a:p>
      </dsp:txBody>
      <dsp:txXfrm>
        <a:off x="3550677" y="1532189"/>
        <a:ext cx="3545478" cy="341252"/>
      </dsp:txXfrm>
    </dsp:sp>
    <dsp:sp modelId="{F9896FAF-2A22-482D-9AF4-7B81424A20A5}">
      <dsp:nvSpPr>
        <dsp:cNvPr id="0" name=""/>
        <dsp:cNvSpPr/>
      </dsp:nvSpPr>
      <dsp:spPr>
        <a:xfrm>
          <a:off x="7096155" y="1532189"/>
          <a:ext cx="3545478" cy="341252"/>
        </a:xfrm>
        <a:prstGeom prst="rect">
          <a:avLst/>
        </a:prstGeom>
        <a:solidFill>
          <a:schemeClr val="accent5">
            <a:tint val="40000"/>
            <a:alpha val="90000"/>
            <a:hueOff val="-13861780"/>
            <a:satOff val="61047"/>
            <a:lumOff val="2921"/>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liikkeeseenlaskija tai päästöoikeuksien markkinoilla toimiva markkinaosapuoli pystyy takaamaan kyseisen tiedon säilymisen luottamuksellisena. </a:t>
          </a:r>
        </a:p>
      </dsp:txBody>
      <dsp:txXfrm>
        <a:off x="7096155" y="1532189"/>
        <a:ext cx="3545478" cy="341252"/>
      </dsp:txXfrm>
    </dsp:sp>
    <dsp:sp modelId="{5F21C0F5-7479-4F1A-A710-96FDC027A84C}">
      <dsp:nvSpPr>
        <dsp:cNvPr id="0" name=""/>
        <dsp:cNvSpPr/>
      </dsp:nvSpPr>
      <dsp:spPr>
        <a:xfrm rot="10800000">
          <a:off x="0" y="1405"/>
          <a:ext cx="10646833" cy="1141313"/>
        </a:xfrm>
        <a:prstGeom prst="upArrowCallou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Liikkeeseenlaskijan on ilmoitettava yleisölle mahdollisimman pian sisäpiiritiedosta, joka koskee suoraan kyseistä liikkeeseenlaskijaa. </a:t>
          </a:r>
          <a:endParaRPr lang="fi-FI" sz="900" kern="1200"/>
        </a:p>
      </dsp:txBody>
      <dsp:txXfrm rot="10800000">
        <a:off x="0" y="1405"/>
        <a:ext cx="10646833" cy="741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A2C83-9757-4C03-8ECD-B2D90E075246}">
      <dsp:nvSpPr>
        <dsp:cNvPr id="0" name=""/>
        <dsp:cNvSpPr/>
      </dsp:nvSpPr>
      <dsp:spPr>
        <a:xfrm>
          <a:off x="2571" y="396345"/>
          <a:ext cx="3285260" cy="8213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a:t>Jos sisäpiiritiedon julkistamista on lykätty eikä sisäpiiritiedon luottamuksellisuutta enää pystytä takaamaan, liikkeeseenlaskijan tai päästöoikeuksien markkinoilla toimivan markkinaosapuolen on julkistettava tämä sisäpiiritieto yleisölle mahdollisimman pian. </a:t>
          </a:r>
          <a:endParaRPr lang="fi-FI" sz="900" kern="1200"/>
        </a:p>
      </dsp:txBody>
      <dsp:txXfrm>
        <a:off x="26626" y="420400"/>
        <a:ext cx="3237150" cy="773205"/>
      </dsp:txXfrm>
    </dsp:sp>
    <dsp:sp modelId="{F10C35C5-85C5-4717-8F92-7546513A8CEB}">
      <dsp:nvSpPr>
        <dsp:cNvPr id="0" name=""/>
        <dsp:cNvSpPr/>
      </dsp:nvSpPr>
      <dsp:spPr>
        <a:xfrm rot="5400000">
          <a:off x="1573337" y="1289525"/>
          <a:ext cx="143730" cy="143730"/>
        </a:xfrm>
        <a:prstGeom prst="rightArrow">
          <a:avLst>
            <a:gd name="adj1" fmla="val 667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9EA4DB0-B2BC-4CC7-96AE-80668C42600C}">
      <dsp:nvSpPr>
        <dsp:cNvPr id="0" name=""/>
        <dsp:cNvSpPr/>
      </dsp:nvSpPr>
      <dsp:spPr>
        <a:xfrm>
          <a:off x="2571" y="1505120"/>
          <a:ext cx="3285260" cy="82131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Samoin selvästi sisäpiiritietoon liittyvä huhu, jonka julkistamista on lykätty, kun huhu on riittävän täsmällinen osoittamaan, että kyseisen tiedon luottamuksellisuutta ei enää pystytä takaamaan. </a:t>
          </a:r>
        </a:p>
      </dsp:txBody>
      <dsp:txXfrm>
        <a:off x="26626" y="1529175"/>
        <a:ext cx="3237150" cy="773205"/>
      </dsp:txXfrm>
    </dsp:sp>
    <dsp:sp modelId="{1B92E6DE-9947-4AF1-B604-DDA271BF61B8}">
      <dsp:nvSpPr>
        <dsp:cNvPr id="0" name=""/>
        <dsp:cNvSpPr/>
      </dsp:nvSpPr>
      <dsp:spPr>
        <a:xfrm>
          <a:off x="3747769" y="396345"/>
          <a:ext cx="3285260" cy="8213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dirty="0"/>
            <a:t>Sisäpiiritietoa ilmaistaan osana </a:t>
          </a:r>
          <a:r>
            <a:rPr lang="fi-FI" sz="900" b="1" kern="1200" dirty="0">
              <a:solidFill>
                <a:srgbClr val="FF0000"/>
              </a:solidFill>
            </a:rPr>
            <a:t>työn, ammatin tai tehtävien tavanomaista suorittamista</a:t>
          </a:r>
          <a:r>
            <a:rPr lang="fi-FI" sz="900" b="1" kern="1200" dirty="0"/>
            <a:t>. Tällöinkin lähtökohta on, että kyseinen tieto on julkistettava kokonaan ja tehokkaasti: </a:t>
          </a:r>
          <a:endParaRPr lang="fi-FI" sz="900" kern="1200" dirty="0"/>
        </a:p>
      </dsp:txBody>
      <dsp:txXfrm>
        <a:off x="3771824" y="420400"/>
        <a:ext cx="3237150" cy="773205"/>
      </dsp:txXfrm>
    </dsp:sp>
    <dsp:sp modelId="{67EC613D-2E6F-4AF1-A974-B27AFEABC2D9}">
      <dsp:nvSpPr>
        <dsp:cNvPr id="0" name=""/>
        <dsp:cNvSpPr/>
      </dsp:nvSpPr>
      <dsp:spPr>
        <a:xfrm rot="5400000">
          <a:off x="5318534" y="1289525"/>
          <a:ext cx="143730" cy="143730"/>
        </a:xfrm>
        <a:prstGeom prst="rightArrow">
          <a:avLst>
            <a:gd name="adj1" fmla="val 667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4C918BC-1890-4A35-ABAE-892AF8E661C4}">
      <dsp:nvSpPr>
        <dsp:cNvPr id="0" name=""/>
        <dsp:cNvSpPr/>
      </dsp:nvSpPr>
      <dsp:spPr>
        <a:xfrm>
          <a:off x="3747769" y="1505120"/>
          <a:ext cx="3285260" cy="821315"/>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a:t>samanaikaisesti, jos ilmaiseminen on tarkoituksellista ja  </a:t>
          </a:r>
        </a:p>
      </dsp:txBody>
      <dsp:txXfrm>
        <a:off x="3771824" y="1529175"/>
        <a:ext cx="3237150" cy="773205"/>
      </dsp:txXfrm>
    </dsp:sp>
    <dsp:sp modelId="{FBDC8068-3F59-4C0B-9917-233091ECEB31}">
      <dsp:nvSpPr>
        <dsp:cNvPr id="0" name=""/>
        <dsp:cNvSpPr/>
      </dsp:nvSpPr>
      <dsp:spPr>
        <a:xfrm rot="5400000">
          <a:off x="5318534" y="2398301"/>
          <a:ext cx="143730" cy="143730"/>
        </a:xfrm>
        <a:prstGeom prst="rightArrow">
          <a:avLst>
            <a:gd name="adj1" fmla="val 667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0770292-EAC6-4346-A552-51E52AC61170}">
      <dsp:nvSpPr>
        <dsp:cNvPr id="0" name=""/>
        <dsp:cNvSpPr/>
      </dsp:nvSpPr>
      <dsp:spPr>
        <a:xfrm>
          <a:off x="3747769" y="2613896"/>
          <a:ext cx="3285260" cy="821315"/>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a:t>viipymättä, jos ilmaiseminen on tahatonta. </a:t>
          </a:r>
        </a:p>
      </dsp:txBody>
      <dsp:txXfrm>
        <a:off x="3771824" y="2637951"/>
        <a:ext cx="3237150" cy="773205"/>
      </dsp:txXfrm>
    </dsp:sp>
    <dsp:sp modelId="{87328825-C226-4275-91B9-A82673A4294E}">
      <dsp:nvSpPr>
        <dsp:cNvPr id="0" name=""/>
        <dsp:cNvSpPr/>
      </dsp:nvSpPr>
      <dsp:spPr>
        <a:xfrm>
          <a:off x="7492966" y="396345"/>
          <a:ext cx="3285260" cy="82131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a:t>Tietoa ei tarvitse julkistaa, jos </a:t>
          </a:r>
          <a:endParaRPr lang="fi-FI" sz="900" kern="1200"/>
        </a:p>
      </dsp:txBody>
      <dsp:txXfrm>
        <a:off x="7517021" y="420400"/>
        <a:ext cx="3237150" cy="773205"/>
      </dsp:txXfrm>
    </dsp:sp>
    <dsp:sp modelId="{8CBAA4E7-1C57-4496-BD4E-4B3E280F5A2A}">
      <dsp:nvSpPr>
        <dsp:cNvPr id="0" name=""/>
        <dsp:cNvSpPr/>
      </dsp:nvSpPr>
      <dsp:spPr>
        <a:xfrm rot="5400000">
          <a:off x="9063731" y="1289525"/>
          <a:ext cx="143730" cy="143730"/>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0DE0FA1-7B33-477F-81F9-7CA43DDDA3DF}">
      <dsp:nvSpPr>
        <dsp:cNvPr id="0" name=""/>
        <dsp:cNvSpPr/>
      </dsp:nvSpPr>
      <dsp:spPr>
        <a:xfrm>
          <a:off x="7492966" y="1505120"/>
          <a:ext cx="3285260" cy="821315"/>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i="0" kern="1200" baseline="0" dirty="0"/>
            <a:t>tieto on ilmaistu</a:t>
          </a:r>
          <a:r>
            <a:rPr lang="fi-FI" sz="900" b="1" i="0" kern="1200" baseline="0" dirty="0">
              <a:solidFill>
                <a:srgbClr val="FF0000"/>
              </a:solidFill>
            </a:rPr>
            <a:t>työn, ammatin tai tehtävien tavanomais</a:t>
          </a:r>
          <a:r>
            <a:rPr lang="fi-FI" sz="900" b="1" kern="1200" dirty="0">
              <a:solidFill>
                <a:srgbClr val="FF0000"/>
              </a:solidFill>
            </a:rPr>
            <a:t>en </a:t>
          </a:r>
          <a:r>
            <a:rPr lang="fi-FI" sz="900" b="1" i="0" kern="1200" baseline="0" dirty="0">
              <a:solidFill>
                <a:srgbClr val="FF0000"/>
              </a:solidFill>
            </a:rPr>
            <a:t>suorittamisen yhteydessä</a:t>
          </a:r>
          <a:r>
            <a:rPr lang="fi-FI" sz="900" i="0" kern="1200" baseline="0" dirty="0">
              <a:solidFill>
                <a:srgbClr val="FF0000"/>
              </a:solidFill>
            </a:rPr>
            <a:t> </a:t>
          </a:r>
          <a:r>
            <a:rPr lang="fi-FI" sz="900" i="0" kern="1200" baseline="0" dirty="0"/>
            <a:t>ja </a:t>
          </a:r>
          <a:endParaRPr lang="fi-FI" sz="900" kern="1200" dirty="0"/>
        </a:p>
      </dsp:txBody>
      <dsp:txXfrm>
        <a:off x="7517021" y="1529175"/>
        <a:ext cx="3237150" cy="773205"/>
      </dsp:txXfrm>
    </dsp:sp>
    <dsp:sp modelId="{A6A99530-1083-4F9C-8E0B-E0DF9EC243C6}">
      <dsp:nvSpPr>
        <dsp:cNvPr id="0" name=""/>
        <dsp:cNvSpPr/>
      </dsp:nvSpPr>
      <dsp:spPr>
        <a:xfrm rot="5400000">
          <a:off x="9063731" y="2398301"/>
          <a:ext cx="143730" cy="143730"/>
        </a:xfrm>
        <a:prstGeom prst="rightArrow">
          <a:avLst>
            <a:gd name="adj1" fmla="val 667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875FB07-7FBE-43B0-A072-BCD83DC4B89A}">
      <dsp:nvSpPr>
        <dsp:cNvPr id="0" name=""/>
        <dsp:cNvSpPr/>
      </dsp:nvSpPr>
      <dsp:spPr>
        <a:xfrm>
          <a:off x="7492966" y="2613896"/>
          <a:ext cx="3285260" cy="821315"/>
        </a:xfrm>
        <a:prstGeom prst="roundRect">
          <a:avLst>
            <a:gd name="adj" fmla="val 1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l" defTabSz="400050">
            <a:lnSpc>
              <a:spcPct val="90000"/>
            </a:lnSpc>
            <a:spcBef>
              <a:spcPct val="0"/>
            </a:spcBef>
            <a:spcAft>
              <a:spcPct val="35000"/>
            </a:spcAft>
            <a:buNone/>
          </a:pPr>
          <a:r>
            <a:rPr lang="fi-FI" sz="900" b="1" kern="1200"/>
            <a:t>tiedon </a:t>
          </a:r>
          <a:r>
            <a:rPr lang="fi-FI" sz="900" b="1" kern="1200" dirty="0"/>
            <a:t>saavaa henkilöä koskee </a:t>
          </a:r>
          <a:r>
            <a:rPr lang="fi-FI" sz="900" b="1" kern="1200" dirty="0">
              <a:solidFill>
                <a:srgbClr val="FF0000"/>
              </a:solidFill>
            </a:rPr>
            <a:t>salassapitovelvollisuus</a:t>
          </a:r>
          <a:r>
            <a:rPr lang="fi-FI" sz="900" b="1" kern="1200" dirty="0"/>
            <a:t>, riippumatta siitä, perustuuko tämä velvollisuus </a:t>
          </a:r>
          <a:endParaRPr lang="fi-FI" sz="900" kern="1200" dirty="0"/>
        </a:p>
        <a:p>
          <a:pPr marL="57150" lvl="1" indent="-57150" algn="l" defTabSz="311150">
            <a:lnSpc>
              <a:spcPct val="90000"/>
            </a:lnSpc>
            <a:spcBef>
              <a:spcPct val="0"/>
            </a:spcBef>
            <a:spcAft>
              <a:spcPct val="15000"/>
            </a:spcAft>
            <a:buChar char="•"/>
          </a:pPr>
          <a:r>
            <a:rPr lang="fi-FI" sz="700" b="1" i="1" kern="1200"/>
            <a:t>lakiin, </a:t>
          </a:r>
          <a:endParaRPr lang="fi-FI" sz="700" kern="1200"/>
        </a:p>
        <a:p>
          <a:pPr marL="57150" lvl="1" indent="-57150" algn="l" defTabSz="311150">
            <a:lnSpc>
              <a:spcPct val="90000"/>
            </a:lnSpc>
            <a:spcBef>
              <a:spcPct val="0"/>
            </a:spcBef>
            <a:spcAft>
              <a:spcPct val="15000"/>
            </a:spcAft>
            <a:buChar char="•"/>
          </a:pPr>
          <a:r>
            <a:rPr lang="fi-FI" sz="700" b="1" i="1" kern="1200"/>
            <a:t>sääntöihin, yhtiöjärjestykseen </a:t>
          </a:r>
          <a:endParaRPr lang="fi-FI" sz="700" kern="1200"/>
        </a:p>
        <a:p>
          <a:pPr marL="57150" lvl="1" indent="-57150" algn="l" defTabSz="311150">
            <a:lnSpc>
              <a:spcPct val="90000"/>
            </a:lnSpc>
            <a:spcBef>
              <a:spcPct val="0"/>
            </a:spcBef>
            <a:spcAft>
              <a:spcPct val="15000"/>
            </a:spcAft>
            <a:buChar char="•"/>
          </a:pPr>
          <a:r>
            <a:rPr lang="fi-FI" sz="700" b="1" i="1" kern="1200"/>
            <a:t>tai sopimukseen. </a:t>
          </a:r>
          <a:endParaRPr lang="fi-FI" sz="700" kern="1200"/>
        </a:p>
      </dsp:txBody>
      <dsp:txXfrm>
        <a:off x="7517021" y="2637951"/>
        <a:ext cx="3237150" cy="773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706B-763F-4125-9EF3-6C286C82FFF8}">
      <dsp:nvSpPr>
        <dsp:cNvPr id="0" name=""/>
        <dsp:cNvSpPr/>
      </dsp:nvSpPr>
      <dsp:spPr>
        <a:xfrm>
          <a:off x="0" y="2884215"/>
          <a:ext cx="5317438" cy="94666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0" i="0" kern="1200" baseline="0"/>
            <a:t>Liikkeeseenlaskija voi kuitenkin omalla vastuullaan lykätä sisäpiiritiedon julkistamista, jos kaikki seuraavat edellytykset täyttyvät: </a:t>
          </a:r>
          <a:endParaRPr lang="fi-FI" sz="1200" kern="1200"/>
        </a:p>
      </dsp:txBody>
      <dsp:txXfrm>
        <a:off x="0" y="2884215"/>
        <a:ext cx="5317438" cy="511198"/>
      </dsp:txXfrm>
    </dsp:sp>
    <dsp:sp modelId="{401D9FCD-B0A1-4897-BBBE-ACFA7C48EF87}">
      <dsp:nvSpPr>
        <dsp:cNvPr id="0" name=""/>
        <dsp:cNvSpPr/>
      </dsp:nvSpPr>
      <dsp:spPr>
        <a:xfrm>
          <a:off x="2596"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välitön julkistaminen todennäköisesti vaarantaisi liikkeeseenlaskijan oikeutetut edut, </a:t>
          </a:r>
          <a:endParaRPr lang="fi-FI" sz="800" kern="1200"/>
        </a:p>
      </dsp:txBody>
      <dsp:txXfrm>
        <a:off x="2596" y="3376481"/>
        <a:ext cx="1770748" cy="435465"/>
      </dsp:txXfrm>
    </dsp:sp>
    <dsp:sp modelId="{03AF7451-49CF-4F55-84E4-A105A870A868}">
      <dsp:nvSpPr>
        <dsp:cNvPr id="0" name=""/>
        <dsp:cNvSpPr/>
      </dsp:nvSpPr>
      <dsp:spPr>
        <a:xfrm>
          <a:off x="1773345"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lykkääminen ei todennäköisesti johtaisi yleisöä harhaan ja </a:t>
          </a:r>
          <a:endParaRPr lang="fi-FI" sz="800" kern="1200"/>
        </a:p>
      </dsp:txBody>
      <dsp:txXfrm>
        <a:off x="1773345" y="3376481"/>
        <a:ext cx="1770748" cy="435465"/>
      </dsp:txXfrm>
    </dsp:sp>
    <dsp:sp modelId="{0E1BFDBC-C676-41E6-A3B4-1624777AA828}">
      <dsp:nvSpPr>
        <dsp:cNvPr id="0" name=""/>
        <dsp:cNvSpPr/>
      </dsp:nvSpPr>
      <dsp:spPr>
        <a:xfrm>
          <a:off x="3544093"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kyseisen tiedon säilyminen luottamuksellisena pystytään takaamaan</a:t>
          </a:r>
          <a:endParaRPr lang="fi-FI" sz="800" kern="1200"/>
        </a:p>
      </dsp:txBody>
      <dsp:txXfrm>
        <a:off x="3544093" y="3376481"/>
        <a:ext cx="1770748" cy="435465"/>
      </dsp:txXfrm>
    </dsp:sp>
    <dsp:sp modelId="{4F69891F-5393-417C-BE21-41EB57D83AA7}">
      <dsp:nvSpPr>
        <dsp:cNvPr id="0" name=""/>
        <dsp:cNvSpPr/>
      </dsp:nvSpPr>
      <dsp:spPr>
        <a:xfrm rot="10800000">
          <a:off x="0" y="1442446"/>
          <a:ext cx="5317438" cy="1455969"/>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i="0" kern="1200" baseline="0"/>
            <a:t>Liikkeeseenlaskijan on julkistettava sisäpiiritieto mahdollisimman pian. </a:t>
          </a:r>
          <a:r>
            <a:rPr lang="fi-FI" sz="1200" b="0" i="0" kern="1200" baseline="0">
              <a:hlinkClick xmlns:r="http://schemas.openxmlformats.org/officeDocument/2006/relationships" r:id="rId1"/>
            </a:rPr>
            <a:t>https://www.finanssivalvonta.fi/paaomamarkkinat/liikkeeseenlaskijat-ja-sijoittajat/sisapiiriasiat/sisapiiritiedon-julkistaminen-ja-julkistamisen-lykkaaminen/</a:t>
          </a:r>
          <a:r>
            <a:rPr lang="fi-FI" sz="1200" b="0" i="0" kern="1200" baseline="0"/>
            <a:t> </a:t>
          </a:r>
          <a:endParaRPr lang="fi-FI" sz="1200" kern="1200"/>
        </a:p>
      </dsp:txBody>
      <dsp:txXfrm rot="10800000">
        <a:off x="0" y="1442446"/>
        <a:ext cx="5317438" cy="946045"/>
      </dsp:txXfrm>
    </dsp:sp>
    <dsp:sp modelId="{2D26BDBD-EF27-4416-8BD1-C2FFF1239005}">
      <dsp:nvSpPr>
        <dsp:cNvPr id="0" name=""/>
        <dsp:cNvSpPr/>
      </dsp:nvSpPr>
      <dsp:spPr>
        <a:xfrm rot="10800000">
          <a:off x="0" y="677"/>
          <a:ext cx="5317438" cy="1455969"/>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i="0" kern="1200" baseline="0" dirty="0"/>
            <a:t>Sisäpiiritiedon julkistaminen</a:t>
          </a:r>
          <a:endParaRPr lang="fi-FI" sz="1200" b="1" kern="1200" dirty="0"/>
        </a:p>
      </dsp:txBody>
      <dsp:txXfrm rot="10800000">
        <a:off x="0" y="677"/>
        <a:ext cx="5317438" cy="946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84832-3369-45EE-A592-ACA0CA0CB04F}">
      <dsp:nvSpPr>
        <dsp:cNvPr id="0" name=""/>
        <dsp:cNvSpPr/>
      </dsp:nvSpPr>
      <dsp:spPr>
        <a:xfrm>
          <a:off x="0" y="2312547"/>
          <a:ext cx="5317438" cy="151728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1" i="0" kern="1200" baseline="0"/>
            <a:t>Sisäpiiritiedon ilmaiseminen on pääsääntöisesti kiellettyä</a:t>
          </a:r>
          <a:r>
            <a:rPr lang="fi-FI" sz="1300" b="0" i="0" kern="1200" baseline="0"/>
            <a:t>. </a:t>
          </a:r>
          <a:r>
            <a:rPr lang="fi-FI" sz="1300" b="0" i="0" kern="1200" baseline="0">
              <a:hlinkClick xmlns:r="http://schemas.openxmlformats.org/officeDocument/2006/relationships" r:id="rId1"/>
            </a:rPr>
            <a:t>https://www.finanssivalvonta.fi/paaomamarkkinat/liikkeeseenlaskijat-ja-sijoittajat/sisapiiriasiat/</a:t>
          </a:r>
          <a:r>
            <a:rPr lang="fi-FI" sz="1300" b="0" i="0" kern="1200" baseline="0"/>
            <a:t> </a:t>
          </a:r>
          <a:endParaRPr lang="fi-FI" sz="1300" kern="1200"/>
        </a:p>
      </dsp:txBody>
      <dsp:txXfrm>
        <a:off x="0" y="2312547"/>
        <a:ext cx="5317438" cy="819332"/>
      </dsp:txXfrm>
    </dsp:sp>
    <dsp:sp modelId="{2B1F62B1-B377-4069-889F-297BD4AF91E8}">
      <dsp:nvSpPr>
        <dsp:cNvPr id="0" name=""/>
        <dsp:cNvSpPr/>
      </dsp:nvSpPr>
      <dsp:spPr>
        <a:xfrm>
          <a:off x="0" y="3101534"/>
          <a:ext cx="5317438" cy="697949"/>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a:t>Sisäpiiritiedon ilmaiseminen on kuitenkin sallittua, jos se tapahtuu osana tiedon ilmaisevan henkilön työn, ammatin tai tehtävien tavanomaista suorittamista. Sisäpiiritietoa saa ilmaista vain siinä määrin kuin se on omien työtehtävien vuoksi tarpeellista. </a:t>
          </a:r>
          <a:endParaRPr lang="fi-FI" sz="1200" kern="1200"/>
        </a:p>
      </dsp:txBody>
      <dsp:txXfrm>
        <a:off x="0" y="3101534"/>
        <a:ext cx="5317438" cy="697949"/>
      </dsp:txXfrm>
    </dsp:sp>
    <dsp:sp modelId="{5CE6C279-0F1D-417A-96FA-184F3CD42873}">
      <dsp:nvSpPr>
        <dsp:cNvPr id="0" name=""/>
        <dsp:cNvSpPr/>
      </dsp:nvSpPr>
      <dsp:spPr>
        <a:xfrm rot="10800000">
          <a:off x="0" y="1727"/>
          <a:ext cx="5317438" cy="2333579"/>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0" i="0" kern="1200" baseline="0" dirty="0">
              <a:solidFill>
                <a:srgbClr val="FF0000"/>
              </a:solidFill>
            </a:rPr>
            <a:t>Ilmaiseminen ja julkistaminen ovat eri asioita</a:t>
          </a:r>
          <a:endParaRPr lang="fi-FI" sz="1300" kern="1200" dirty="0">
            <a:solidFill>
              <a:srgbClr val="FF0000"/>
            </a:solidFill>
          </a:endParaRPr>
        </a:p>
      </dsp:txBody>
      <dsp:txXfrm rot="10800000">
        <a:off x="0" y="1727"/>
        <a:ext cx="5317438" cy="15162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8B3B1-979F-4C07-A253-D1D49E4BF5D1}">
      <dsp:nvSpPr>
        <dsp:cNvPr id="0" name=""/>
        <dsp:cNvSpPr/>
      </dsp:nvSpPr>
      <dsp:spPr>
        <a:xfrm>
          <a:off x="1083342" y="727292"/>
          <a:ext cx="861411"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F1A69-0B33-4315-A831-3969C5FC46E7}">
      <dsp:nvSpPr>
        <dsp:cNvPr id="0" name=""/>
        <dsp:cNvSpPr/>
      </dsp:nvSpPr>
      <dsp:spPr>
        <a:xfrm>
          <a:off x="1996438"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D37CF9-C78C-4DFD-A95F-90BBC850403C}">
      <dsp:nvSpPr>
        <dsp:cNvPr id="0" name=""/>
        <dsp:cNvSpPr/>
      </dsp:nvSpPr>
      <dsp:spPr>
        <a:xfrm>
          <a:off x="541114"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68391" y="420053"/>
        <a:ext cx="614550" cy="614550"/>
      </dsp:txXfrm>
    </dsp:sp>
    <dsp:sp modelId="{2B5A521A-0B71-4C57-9F82-9C6934FA0CE6}">
      <dsp:nvSpPr>
        <dsp:cNvPr id="0" name=""/>
        <dsp:cNvSpPr/>
      </dsp:nvSpPr>
      <dsp:spPr>
        <a:xfrm>
          <a:off x="6578"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dirty="0"/>
            <a:t>Toimeksianto (esim. yritys- tai pääomarakenteen uudelleenjärjestely) neuvonantajalle tai muulle toimeksisaajalle, tällaiselle emissionjärjestäjälle, asianajajalle tai muulle asiantuntijalle</a:t>
          </a:r>
          <a:endParaRPr lang="en-US" sz="1100" kern="1200" dirty="0"/>
        </a:p>
      </dsp:txBody>
      <dsp:txXfrm>
        <a:off x="6578" y="1715115"/>
        <a:ext cx="1938175" cy="1823665"/>
      </dsp:txXfrm>
    </dsp:sp>
    <dsp:sp modelId="{19C33A9F-E097-4F7A-9975-9E9F78EFD3D6}">
      <dsp:nvSpPr>
        <dsp:cNvPr id="0" name=""/>
        <dsp:cNvSpPr/>
      </dsp:nvSpPr>
      <dsp:spPr>
        <a:xfrm>
          <a:off x="2160107"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32564-9933-4CFB-9054-D4D3C9A56760}">
      <dsp:nvSpPr>
        <dsp:cNvPr id="0" name=""/>
        <dsp:cNvSpPr/>
      </dsp:nvSpPr>
      <dsp:spPr>
        <a:xfrm>
          <a:off x="4149967"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38F03-5C81-4E47-B24D-0F0C440BACC4}">
      <dsp:nvSpPr>
        <dsp:cNvPr id="0" name=""/>
        <dsp:cNvSpPr/>
      </dsp:nvSpPr>
      <dsp:spPr>
        <a:xfrm>
          <a:off x="2694642"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21919" y="420053"/>
        <a:ext cx="614550" cy="614550"/>
      </dsp:txXfrm>
    </dsp:sp>
    <dsp:sp modelId="{E61F218E-E61E-4FFC-BB79-A55E51D5D0EC}">
      <dsp:nvSpPr>
        <dsp:cNvPr id="0" name=""/>
        <dsp:cNvSpPr/>
      </dsp:nvSpPr>
      <dsp:spPr>
        <a:xfrm>
          <a:off x="2160107"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sisäpiiritiedon paljastaminen neuvottelutilanteissa (esim. yritysten uudelleenjärjestelyt)</a:t>
          </a:r>
          <a:endParaRPr lang="en-US" sz="1100" kern="1200"/>
        </a:p>
      </dsp:txBody>
      <dsp:txXfrm>
        <a:off x="2160107" y="1715115"/>
        <a:ext cx="1938175" cy="1823665"/>
      </dsp:txXfrm>
    </dsp:sp>
    <dsp:sp modelId="{FEF23416-CA66-4C52-9F85-A848688A6EAD}">
      <dsp:nvSpPr>
        <dsp:cNvPr id="0" name=""/>
        <dsp:cNvSpPr/>
      </dsp:nvSpPr>
      <dsp:spPr>
        <a:xfrm>
          <a:off x="4313635"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3B70C-319A-4637-B487-1EA9358F911F}">
      <dsp:nvSpPr>
        <dsp:cNvPr id="0" name=""/>
        <dsp:cNvSpPr/>
      </dsp:nvSpPr>
      <dsp:spPr>
        <a:xfrm>
          <a:off x="6303495"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4BAEA-03C6-4921-A384-F5C597ABD8E9}">
      <dsp:nvSpPr>
        <dsp:cNvPr id="0" name=""/>
        <dsp:cNvSpPr/>
      </dsp:nvSpPr>
      <dsp:spPr>
        <a:xfrm>
          <a:off x="4848171"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4975448" y="420053"/>
        <a:ext cx="614550" cy="614550"/>
      </dsp:txXfrm>
    </dsp:sp>
    <dsp:sp modelId="{5F6BFA1E-2357-4E25-9702-6ECB8C6CD29A}">
      <dsp:nvSpPr>
        <dsp:cNvPr id="0" name=""/>
        <dsp:cNvSpPr/>
      </dsp:nvSpPr>
      <dsp:spPr>
        <a:xfrm>
          <a:off x="4313635"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kun toisella osapuolella on oikeus vastaanottaa tietoja, kuten kilpailuviranomaisella, arvopaperimarkkinoiden valvontaviranomaisella tai julkisen kaupan järjestäjällä</a:t>
          </a:r>
          <a:endParaRPr lang="en-US" sz="1100" kern="1200"/>
        </a:p>
      </dsp:txBody>
      <dsp:txXfrm>
        <a:off x="4313635" y="1715115"/>
        <a:ext cx="1938175" cy="1823665"/>
      </dsp:txXfrm>
    </dsp:sp>
    <dsp:sp modelId="{791974EA-B09D-4AFB-848E-FFB72050F588}">
      <dsp:nvSpPr>
        <dsp:cNvPr id="0" name=""/>
        <dsp:cNvSpPr/>
      </dsp:nvSpPr>
      <dsp:spPr>
        <a:xfrm>
          <a:off x="6467163"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BC76F-FAAF-49D8-9ECB-92BB4B24FD08}">
      <dsp:nvSpPr>
        <dsp:cNvPr id="0" name=""/>
        <dsp:cNvSpPr/>
      </dsp:nvSpPr>
      <dsp:spPr>
        <a:xfrm>
          <a:off x="8457023"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588FD8-EAB6-48E0-A3AC-EFA1D7E731D4}">
      <dsp:nvSpPr>
        <dsp:cNvPr id="0" name=""/>
        <dsp:cNvSpPr/>
      </dsp:nvSpPr>
      <dsp:spPr>
        <a:xfrm>
          <a:off x="7001699"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128976" y="420053"/>
        <a:ext cx="614550" cy="614550"/>
      </dsp:txXfrm>
    </dsp:sp>
    <dsp:sp modelId="{72A7C758-D4E5-42D6-BCB5-6B6D4627FBD9}">
      <dsp:nvSpPr>
        <dsp:cNvPr id="0" name=""/>
        <dsp:cNvSpPr/>
      </dsp:nvSpPr>
      <dsp:spPr>
        <a:xfrm>
          <a:off x="6467163"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sisäpiiritiedon paljastaminen luotonantajille tai potentiaalisille luottoluokituslaitoksille, kun se on tarpeen luoton tai luottoluokituksen saamiseksi tai kun heidän sopimusehtonsa niin edellyttävät.</a:t>
          </a:r>
          <a:endParaRPr lang="en-US" sz="1100" kern="1200"/>
        </a:p>
      </dsp:txBody>
      <dsp:txXfrm>
        <a:off x="6467163" y="1715115"/>
        <a:ext cx="1938175" cy="1823665"/>
      </dsp:txXfrm>
    </dsp:sp>
    <dsp:sp modelId="{FBAC2164-3287-403F-90BC-904B0A549F6E}">
      <dsp:nvSpPr>
        <dsp:cNvPr id="0" name=""/>
        <dsp:cNvSpPr/>
      </dsp:nvSpPr>
      <dsp:spPr>
        <a:xfrm>
          <a:off x="8620691" y="727292"/>
          <a:ext cx="969087"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53CF3-32E1-4C3A-A1AB-9A3A59BA787A}">
      <dsp:nvSpPr>
        <dsp:cNvPr id="0" name=""/>
        <dsp:cNvSpPr/>
      </dsp:nvSpPr>
      <dsp:spPr>
        <a:xfrm>
          <a:off x="9155227"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282504" y="420053"/>
        <a:ext cx="614550" cy="614550"/>
      </dsp:txXfrm>
    </dsp:sp>
    <dsp:sp modelId="{37A6E966-4A3B-4450-92C6-4787026AA6A0}">
      <dsp:nvSpPr>
        <dsp:cNvPr id="0" name=""/>
        <dsp:cNvSpPr/>
      </dsp:nvSpPr>
      <dsp:spPr>
        <a:xfrm>
          <a:off x="8620691"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joissakin tapauksissa sisäpiiritietojen paljastaminen yhtiön merkittäville osakkeenomistajille </a:t>
          </a:r>
          <a:endParaRPr lang="en-US" sz="1100" kern="1200"/>
        </a:p>
      </dsp:txBody>
      <dsp:txXfrm>
        <a:off x="8620691" y="1715115"/>
        <a:ext cx="1938175" cy="1823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FBDD-30B2-4E73-802D-E1C41615FCFA}">
      <dsp:nvSpPr>
        <dsp:cNvPr id="0" name=""/>
        <dsp:cNvSpPr/>
      </dsp:nvSpPr>
      <dsp:spPr>
        <a:xfrm>
          <a:off x="0" y="2883523"/>
          <a:ext cx="10780713" cy="94643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Esisopimusta tai aiesopimusta ei tarvitse julkaista, </a:t>
          </a:r>
          <a:endParaRPr lang="fi-FI" sz="1800" kern="1200"/>
        </a:p>
      </dsp:txBody>
      <dsp:txXfrm>
        <a:off x="0" y="2883523"/>
        <a:ext cx="10780713" cy="511075"/>
      </dsp:txXfrm>
    </dsp:sp>
    <dsp:sp modelId="{B8E7D212-CF2C-49A0-8206-68620CA22BEE}">
      <dsp:nvSpPr>
        <dsp:cNvPr id="0" name=""/>
        <dsp:cNvSpPr/>
      </dsp:nvSpPr>
      <dsp:spPr>
        <a:xfrm>
          <a:off x="0" y="3375671"/>
          <a:ext cx="5390356" cy="435360"/>
        </a:xfrm>
        <a:prstGeom prst="rect">
          <a:avLst/>
        </a:prstGeom>
        <a:solidFill>
          <a:schemeClr val="accent5">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i-FI" sz="1300" b="0" i="0" kern="1200"/>
            <a:t>jos valmisteltavan lopullisen sopimuksen olennaisia ​​osia ja ehtoja ei ole määritelty riittävän tarkasti esisopimuksessa tai aiesopimuksessa </a:t>
          </a:r>
          <a:endParaRPr lang="fi-FI" sz="1300" kern="1200"/>
        </a:p>
      </dsp:txBody>
      <dsp:txXfrm>
        <a:off x="0" y="3375671"/>
        <a:ext cx="5390356" cy="435360"/>
      </dsp:txXfrm>
    </dsp:sp>
    <dsp:sp modelId="{8BA4F486-449E-4B64-ACD9-BA57B6C1626F}">
      <dsp:nvSpPr>
        <dsp:cNvPr id="0" name=""/>
        <dsp:cNvSpPr/>
      </dsp:nvSpPr>
      <dsp:spPr>
        <a:xfrm>
          <a:off x="5390356" y="3375671"/>
          <a:ext cx="5390356" cy="435360"/>
        </a:xfrm>
        <a:prstGeom prst="rect">
          <a:avLst/>
        </a:prstGeom>
        <a:solidFill>
          <a:schemeClr val="accent5">
            <a:tint val="40000"/>
            <a:alpha val="90000"/>
            <a:hueOff val="-13861780"/>
            <a:satOff val="61047"/>
            <a:lumOff val="2921"/>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i-FI" sz="1300" b="0" i="0" kern="1200"/>
            <a:t>tai jos lopullisen sopimuksen tekeminen on epävarma.</a:t>
          </a:r>
          <a:endParaRPr lang="fi-FI" sz="1300" kern="1200"/>
        </a:p>
      </dsp:txBody>
      <dsp:txXfrm>
        <a:off x="5390356" y="3375671"/>
        <a:ext cx="5390356" cy="435360"/>
      </dsp:txXfrm>
    </dsp:sp>
    <dsp:sp modelId="{7F8A063F-625B-4AE2-8934-B9149A56B228}">
      <dsp:nvSpPr>
        <dsp:cNvPr id="0" name=""/>
        <dsp:cNvSpPr/>
      </dsp:nvSpPr>
      <dsp:spPr>
        <a:xfrm rot="10800000">
          <a:off x="0" y="1442100"/>
          <a:ext cx="10780713" cy="1455619"/>
        </a:xfrm>
        <a:prstGeom prst="upArrowCallou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Jos kuitenkin laaditaan esisopimus tai aiesopimus, se on julkaistava. </a:t>
          </a:r>
          <a:endParaRPr lang="fi-FI" sz="1800" kern="1200"/>
        </a:p>
      </dsp:txBody>
      <dsp:txXfrm rot="10800000">
        <a:off x="0" y="1442100"/>
        <a:ext cx="10780713" cy="945818"/>
      </dsp:txXfrm>
    </dsp:sp>
    <dsp:sp modelId="{551A0171-CEEA-4190-AF8E-F0D98B1519F7}">
      <dsp:nvSpPr>
        <dsp:cNvPr id="0" name=""/>
        <dsp:cNvSpPr/>
      </dsp:nvSpPr>
      <dsp:spPr>
        <a:xfrm rot="10800000">
          <a:off x="0" y="677"/>
          <a:ext cx="10780713" cy="1455619"/>
        </a:xfrm>
        <a:prstGeom prst="upArrowCallou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Valmisteilla olevia asioita ei tarvitse julkaista. </a:t>
          </a:r>
          <a:endParaRPr lang="fi-FI" sz="1800" kern="1200"/>
        </a:p>
      </dsp:txBody>
      <dsp:txXfrm rot="10800000">
        <a:off x="0" y="677"/>
        <a:ext cx="10780713" cy="945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98A7A-57ED-49C9-9672-7768449F5BFC}">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A3293-4752-492C-B013-38662C633FFE}">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kern="1200"/>
            <a:t>c. </a:t>
          </a:r>
          <a:r>
            <a:rPr lang="fi-FI" sz="800" b="0" i="0" kern="1200" baseline="0"/>
            <a:t>Sisäpiiritieto liittyy liikkeeseenlaskijan hallintoelimen tekemään päätökseen tai sopimukseen, jonka voimaantulo edellyttää kansallisen lainsäädännön tai liikkeeseenlaskijan yhtiöjärjestyksen mukaisesti liikkeeseenlaskijan toisen elimen, ei kuitenkaan yhtiökokouksen, hyväksynnän, edellyttäen, että: </a:t>
          </a:r>
          <a:endParaRPr lang="fi-FI" sz="800" kern="1200"/>
        </a:p>
      </dsp:txBody>
      <dsp:txXfrm>
        <a:off x="0" y="0"/>
        <a:ext cx="2156159" cy="957889"/>
      </dsp:txXfrm>
    </dsp:sp>
    <dsp:sp modelId="{3175ACAA-C2E0-47DB-B4CD-D7EDAFF8A13A}">
      <dsp:nvSpPr>
        <dsp:cNvPr id="0" name=""/>
        <dsp:cNvSpPr/>
      </dsp:nvSpPr>
      <dsp:spPr>
        <a:xfrm>
          <a:off x="2317871" y="22263"/>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i. kyseisen tiedon välitön julkistaminen ennen tällaista lopullista päätöstä vaarantaisi tiedon oikean arvioinnin yleisön keskuudessa </a:t>
          </a:r>
          <a:endParaRPr lang="fi-FI" sz="1300" kern="1200"/>
        </a:p>
      </dsp:txBody>
      <dsp:txXfrm>
        <a:off x="2317871" y="22263"/>
        <a:ext cx="8462927" cy="445268"/>
      </dsp:txXfrm>
    </dsp:sp>
    <dsp:sp modelId="{CB83F7F1-8105-4581-8AC9-7ABA2D7F5019}">
      <dsp:nvSpPr>
        <dsp:cNvPr id="0" name=""/>
        <dsp:cNvSpPr/>
      </dsp:nvSpPr>
      <dsp:spPr>
        <a:xfrm>
          <a:off x="2156159" y="46753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FB3F9-6033-4CB1-8433-C4D0C23E1385}">
      <dsp:nvSpPr>
        <dsp:cNvPr id="0" name=""/>
        <dsp:cNvSpPr/>
      </dsp:nvSpPr>
      <dsp:spPr>
        <a:xfrm>
          <a:off x="2317871" y="489795"/>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ii. liikkeeseenlaskija on järjestänyt lopullisen päätöksen tekemisen mahdollisimman pian. </a:t>
          </a:r>
          <a:endParaRPr lang="fi-FI" sz="1300" kern="1200"/>
        </a:p>
      </dsp:txBody>
      <dsp:txXfrm>
        <a:off x="2317871" y="489795"/>
        <a:ext cx="8462927" cy="445268"/>
      </dsp:txXfrm>
    </dsp:sp>
    <dsp:sp modelId="{434765CF-7DBC-4A58-975A-0C752E4CBF40}">
      <dsp:nvSpPr>
        <dsp:cNvPr id="0" name=""/>
        <dsp:cNvSpPr/>
      </dsp:nvSpPr>
      <dsp:spPr>
        <a:xfrm>
          <a:off x="2156159" y="93506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E4E3D-0307-4E4B-9F21-D0BB79433429}">
      <dsp:nvSpPr>
        <dsp:cNvPr id="0" name=""/>
        <dsp:cNvSpPr/>
      </dsp:nvSpPr>
      <dsp:spPr>
        <a:xfrm>
          <a:off x="0" y="957889"/>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5B6A5-8D4D-43B6-BF8E-2D390D3FC4BD}">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d. Liikkeeseenlaskija on kehittänyt </a:t>
          </a:r>
          <a:r>
            <a:rPr lang="fi-FI" sz="800" b="0" i="0" kern="1200" baseline="0" dirty="0">
              <a:solidFill>
                <a:srgbClr val="FF0000"/>
              </a:solidFill>
            </a:rPr>
            <a:t>tuotteen tai keksinnön</a:t>
          </a:r>
          <a:r>
            <a:rPr lang="fi-FI" sz="800" b="0" i="0" kern="1200" baseline="0" dirty="0"/>
            <a:t>, ja kyseisen tiedon välitön julkistaminen todennäköisesti vaarantaisi liikkeeseenlaskijan immateriaalioikeudet. </a:t>
          </a:r>
          <a:endParaRPr lang="fi-FI" sz="800" kern="1200" dirty="0"/>
        </a:p>
      </dsp:txBody>
      <dsp:txXfrm>
        <a:off x="0" y="957889"/>
        <a:ext cx="2156159" cy="957889"/>
      </dsp:txXfrm>
    </dsp:sp>
    <dsp:sp modelId="{45BDB534-1A4D-4B0B-AD50-8BB0CD8F2886}">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C8D88-581B-4EF1-8337-DFBDCD4E765F}">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e. Liikkeeseenlaskija suunnittelee ostavansa tai myyvänsä </a:t>
          </a:r>
          <a:r>
            <a:rPr lang="fi-FI" sz="800" b="0" i="0" kern="1200" baseline="0" dirty="0">
              <a:solidFill>
                <a:srgbClr val="FF0000"/>
              </a:solidFill>
            </a:rPr>
            <a:t>merkittävän osuuden toisesta yrityksestä</a:t>
          </a:r>
          <a:r>
            <a:rPr lang="fi-FI" sz="800" b="0" i="0" kern="1200" baseline="0" dirty="0"/>
            <a:t> ja kyseisen tiedon julkistaminen todennäköisesti vaarantaisi suunnitelman toteutumisen. </a:t>
          </a:r>
          <a:endParaRPr lang="fi-FI" sz="800" kern="1200" dirty="0"/>
        </a:p>
      </dsp:txBody>
      <dsp:txXfrm>
        <a:off x="0" y="1915778"/>
        <a:ext cx="2156159" cy="957889"/>
      </dsp:txXfrm>
    </dsp:sp>
    <dsp:sp modelId="{6F51DCDC-1627-4300-9D87-96E43B7DAE7E}">
      <dsp:nvSpPr>
        <dsp:cNvPr id="0" name=""/>
        <dsp:cNvSpPr/>
      </dsp:nvSpPr>
      <dsp:spPr>
        <a:xfrm>
          <a:off x="0" y="28736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E1505-F0DF-4379-B6C8-63B0992DE1C8}">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f. Aikaisemmin ilmoitettu </a:t>
          </a:r>
          <a:r>
            <a:rPr lang="fi-FI" sz="800" b="0" i="0" kern="1200" baseline="0" dirty="0">
              <a:solidFill>
                <a:srgbClr val="FF0000"/>
              </a:solidFill>
            </a:rPr>
            <a:t>liiketoimi vaatii julkisen viranomaisen hyväksynnän</a:t>
          </a:r>
          <a:r>
            <a:rPr lang="fi-FI" sz="800" b="0" i="0" kern="1200" baseline="0" dirty="0"/>
            <a:t>, ja kyseinen hyväksyntä riippuu lisävaatimuksista, joiden välitön julkistaminen todennäköisesti vaikuttaisi liikkeeseenlaskijan mahdollisuuksiin täyttää nämä vaatimukset ja siten estäisi sopimuksen tai liiketoimen lopullisen toteutumisen. </a:t>
          </a:r>
          <a:endParaRPr lang="fi-FI" sz="800" kern="1200" dirty="0"/>
        </a:p>
      </dsp:txBody>
      <dsp:txXfrm>
        <a:off x="0" y="2873667"/>
        <a:ext cx="2156159" cy="9578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741B4-E50D-4679-8FF4-91A2A565B76E}" type="datetimeFigureOut">
              <a:rPr lang="fi-FI" smtClean="0"/>
              <a:t>17.11.2021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1516B-5FA9-4FE0-AE3A-DDDA68EE5C62}" type="slidenum">
              <a:rPr lang="fi-FI" smtClean="0"/>
              <a:t>‹#›</a:t>
            </a:fld>
            <a:endParaRPr lang="fi-FI"/>
          </a:p>
        </p:txBody>
      </p:sp>
    </p:spTree>
    <p:extLst>
      <p:ext uri="{BB962C8B-B14F-4D97-AF65-F5344CB8AC3E}">
        <p14:creationId xmlns:p14="http://schemas.microsoft.com/office/powerpoint/2010/main" val="252502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D05101C2-4338-472D-8F1D-B13AB40760EC}" type="datetime1">
              <a:rPr lang="fi-FI" smtClean="0"/>
              <a:t>17.11.2021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48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49DD0251-1A3D-414C-BD49-7CC21F929A10}" type="datetime1">
              <a:rPr lang="fi-FI" smtClean="0"/>
              <a:t>17.11.2021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2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436A5E1D-C9B1-4EAC-90E3-0DE548A54B3A}" type="datetime1">
              <a:rPr lang="fi-FI" smtClean="0"/>
              <a:t>17.11.2021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6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60538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568160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24008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410381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367228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E33282B1-A876-4E01-AED2-9176852EF1A1}" type="datetime1">
              <a:rPr lang="fi-FI" smtClean="0">
                <a:solidFill>
                  <a:prstClr val="black">
                    <a:tint val="75000"/>
                  </a:prstClr>
                </a:solidFill>
              </a:rPr>
              <a:t>17.11.2021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5</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914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F488C59-A428-4256-B59F-A879C6380A4D}" type="datetime1">
              <a:rPr lang="fi-FI" smtClean="0">
                <a:solidFill>
                  <a:prstClr val="black">
                    <a:tint val="75000"/>
                  </a:prstClr>
                </a:solidFill>
              </a:rPr>
              <a:t>17.11.2021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5</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427504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3129592F-B41D-444F-ABCF-CDFBDB73A318}" type="datetime1">
              <a:rPr lang="fi-FI" smtClean="0"/>
              <a:t>17.11.2021</a:t>
            </a:fld>
            <a:endParaRPr lang="en-US"/>
          </a:p>
        </p:txBody>
      </p:sp>
    </p:spTree>
    <p:extLst>
      <p:ext uri="{BB962C8B-B14F-4D97-AF65-F5344CB8AC3E}">
        <p14:creationId xmlns:p14="http://schemas.microsoft.com/office/powerpoint/2010/main" val="38080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8E265FB-16BD-4B15-A7FA-3192AB91B801}" type="datetime1">
              <a:rPr lang="fi-FI" smtClean="0"/>
              <a:t>17.11.2021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05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E50617F-016C-4E5F-BFE1-84AC432F2294}" type="datetime1">
              <a:rPr lang="fi-FI" smtClean="0">
                <a:solidFill>
                  <a:prstClr val="black">
                    <a:tint val="75000"/>
                  </a:prstClr>
                </a:solidFill>
              </a:rPr>
              <a:t>17.11.2021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5</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771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C5EFA62-7C29-49CD-B7FB-8DA5797C76F3}" type="datetime1">
              <a:rPr lang="fi-FI" smtClean="0">
                <a:solidFill>
                  <a:prstClr val="black">
                    <a:tint val="75000"/>
                  </a:prstClr>
                </a:solidFill>
              </a:rPr>
              <a:t>17.11.2021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5</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787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657A8E0-009F-4849-A1C4-232164AEF321}" type="datetime1">
              <a:rPr lang="fi-FI" smtClean="0"/>
              <a:t>17.11.2021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0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4958E0AE-9B5F-41EF-9F19-9009C4E45F91}" type="datetime1">
              <a:rPr lang="fi-FI" smtClean="0"/>
              <a:t>17.11.2021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60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26AFFDA0-024E-4736-9342-BE3710298E33}" type="datetime1">
              <a:rPr lang="fi-FI" smtClean="0"/>
              <a:t>17.11.2021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Rahoitusmarkkinaoikeus luento 5</a:t>
            </a:r>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3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3EA6AA15-5999-4D19-B7E8-42185D9E0F63}" type="datetime1">
              <a:rPr lang="fi-FI" smtClean="0"/>
              <a:t>17.11.2021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Rahoitusmarkkinaoikeus luento 5</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9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8D691432-1AE3-41B8-9471-41E551760D63}" type="datetime1">
              <a:rPr lang="fi-FI" smtClean="0"/>
              <a:t>17.11.2021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Rahoitusmarkkinaoikeus luento 5</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77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749D1DEF-D547-4046-9B8B-1FBC195D525E}" type="datetime1">
              <a:rPr lang="fi-FI" smtClean="0"/>
              <a:t>17.11.2021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8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5DAFB1A6-D0B4-4039-B835-58F210486CC2}" type="datetime1">
              <a:rPr lang="fi-FI" smtClean="0"/>
              <a:t>17.11.2021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4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939E9DD-F7AA-4EF4-A798-733821998F08}" type="datetime1">
              <a:rPr lang="fi-FI" smtClean="0"/>
              <a:t>17.11.2021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Rahoitusmarkkinaoikeus luento 5</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6168120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5</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D64B5823-3702-477B-AF3E-7C6563D57F41}" type="datetime1">
              <a:rPr lang="fi-FI" smtClean="0">
                <a:solidFill>
                  <a:prstClr val="black">
                    <a:tint val="75000"/>
                  </a:prstClr>
                </a:solidFill>
                <a:ea typeface="ＭＳ Ｐゴシック" charset="0"/>
              </a:rPr>
              <a:t>17.11.2021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3506062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nanssivalvonta.fi/globalassets/fi/saantely/maarayskokoelma/2016/06_2016/2016_06_liite1.pdf" TargetMode="External"/><Relationship Id="rId2" Type="http://schemas.openxmlformats.org/officeDocument/2006/relationships/hyperlink" Target="https://www.finanssivalvonta.fi/globalassets/fi/saantely/maarayskokoelma/2016/06_2016/2016_06.m2.pdf" TargetMode="External"/><Relationship Id="rId1" Type="http://schemas.openxmlformats.org/officeDocument/2006/relationships/slideLayout" Target="../slideLayouts/slideLayout20.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98B7197-3B37-4A56-B552-BF71E6C034CC}"/>
              </a:ext>
            </a:extLst>
          </p:cNvPr>
          <p:cNvSpPr>
            <a:spLocks noGrp="1"/>
          </p:cNvSpPr>
          <p:nvPr>
            <p:ph type="ctrTitle"/>
          </p:nvPr>
        </p:nvSpPr>
        <p:spPr>
          <a:xfrm>
            <a:off x="1500136" y="590062"/>
            <a:ext cx="5141964" cy="2838938"/>
          </a:xfrm>
        </p:spPr>
        <p:txBody>
          <a:bodyPr>
            <a:normAutofit/>
          </a:bodyPr>
          <a:lstStyle/>
          <a:p>
            <a:r>
              <a:rPr lang="fi-FI" sz="5400" dirty="0">
                <a:solidFill>
                  <a:schemeClr val="bg1"/>
                </a:solidFill>
              </a:rPr>
              <a:t>Rahoitus-markkina-oikeus</a:t>
            </a:r>
          </a:p>
        </p:txBody>
      </p:sp>
      <p:sp>
        <p:nvSpPr>
          <p:cNvPr id="3" name="Alaotsikko 2">
            <a:extLst>
              <a:ext uri="{FF2B5EF4-FFF2-40B4-BE49-F238E27FC236}">
                <a16:creationId xmlns:a16="http://schemas.microsoft.com/office/drawing/2014/main" id="{F601F3FF-0135-47DC-9724-37BC6BE11915}"/>
              </a:ext>
            </a:extLst>
          </p:cNvPr>
          <p:cNvSpPr>
            <a:spLocks noGrp="1"/>
          </p:cNvSpPr>
          <p:nvPr>
            <p:ph type="subTitle" idx="1"/>
          </p:nvPr>
        </p:nvSpPr>
        <p:spPr>
          <a:xfrm>
            <a:off x="1500136" y="3505199"/>
            <a:ext cx="5141949" cy="1198120"/>
          </a:xfrm>
        </p:spPr>
        <p:txBody>
          <a:bodyPr>
            <a:normAutofit fontScale="55000" lnSpcReduction="20000"/>
          </a:bodyPr>
          <a:lstStyle/>
          <a:p>
            <a:r>
              <a:rPr lang="fi-FI" sz="2000" dirty="0">
                <a:solidFill>
                  <a:schemeClr val="bg1"/>
                </a:solidFill>
              </a:rPr>
              <a:t>Luento 5</a:t>
            </a:r>
          </a:p>
          <a:p>
            <a:r>
              <a:rPr lang="fi-FI" sz="2000" dirty="0">
                <a:solidFill>
                  <a:schemeClr val="bg1"/>
                </a:solidFill>
              </a:rPr>
              <a:t>Jatkuva tiedonantovelvollisuus  </a:t>
            </a:r>
          </a:p>
          <a:p>
            <a:r>
              <a:rPr lang="fi-FI" sz="2000">
                <a:solidFill>
                  <a:schemeClr val="bg1"/>
                </a:solidFill>
              </a:rPr>
              <a:t>Sisäpiirisäännöt </a:t>
            </a:r>
            <a:endParaRPr lang="fi-FI" sz="2000" dirty="0">
              <a:solidFill>
                <a:schemeClr val="bg1"/>
              </a:solidFill>
            </a:endParaRPr>
          </a:p>
          <a:p>
            <a:r>
              <a:rPr lang="fi-FI" sz="2000" dirty="0">
                <a:solidFill>
                  <a:schemeClr val="bg1"/>
                </a:solidFill>
              </a:rPr>
              <a:t>Muita tiedonantovelvollisuuksia</a:t>
            </a:r>
          </a:p>
          <a:p>
            <a:r>
              <a:rPr lang="fi-FI" sz="2000" dirty="0">
                <a:solidFill>
                  <a:schemeClr val="bg1"/>
                </a:solidFill>
              </a:rPr>
              <a:t>Matti Rudanko</a:t>
            </a:r>
          </a:p>
        </p:txBody>
      </p:sp>
      <p:pic>
        <p:nvPicPr>
          <p:cNvPr id="4" name="Picture 3">
            <a:extLst>
              <a:ext uri="{FF2B5EF4-FFF2-40B4-BE49-F238E27FC236}">
                <a16:creationId xmlns:a16="http://schemas.microsoft.com/office/drawing/2014/main" id="{4FD72F66-B6EE-4F01-9B7A-53DD21C0D3B9}"/>
              </a:ext>
            </a:extLst>
          </p:cNvPr>
          <p:cNvPicPr>
            <a:picLocks noChangeAspect="1"/>
          </p:cNvPicPr>
          <p:nvPr/>
        </p:nvPicPr>
        <p:blipFill rotWithShape="1">
          <a:blip r:embed="rId2"/>
          <a:srcRect l="21929" r="32211" b="-1"/>
          <a:stretch/>
        </p:blipFill>
        <p:spPr>
          <a:xfrm>
            <a:off x="7480300" y="10"/>
            <a:ext cx="4711700" cy="6857990"/>
          </a:xfrm>
          <a:prstGeom prst="rect">
            <a:avLst/>
          </a:prstGeom>
        </p:spPr>
      </p:pic>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5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ED701D-3E58-4CDF-83FF-633A7552681C}"/>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Julkistamisvelvollisuuden alkaminen </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Fivan</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(vanha) ohje 5.2b</a:t>
            </a:r>
            <a:endParaRPr lang="fi-FI" dirty="0"/>
          </a:p>
        </p:txBody>
      </p:sp>
      <p:sp>
        <p:nvSpPr>
          <p:cNvPr id="4" name="Alatunnisteen paikkamerkki 3">
            <a:extLst>
              <a:ext uri="{FF2B5EF4-FFF2-40B4-BE49-F238E27FC236}">
                <a16:creationId xmlns:a16="http://schemas.microsoft.com/office/drawing/2014/main" id="{E5F5659A-816A-4BFB-9F81-81190A34563A}"/>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9A0903D8-6087-4A87-BC85-955B1AF0C0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10</a:t>
            </a:fld>
            <a:endParaRPr lang="fi-FI">
              <a:solidFill>
                <a:prstClr val="black">
                  <a:tint val="75000"/>
                </a:prstClr>
              </a:solidFill>
            </a:endParaRPr>
          </a:p>
        </p:txBody>
      </p:sp>
      <p:graphicFrame>
        <p:nvGraphicFramePr>
          <p:cNvPr id="6" name="Sisällön paikkamerkki 4">
            <a:extLst>
              <a:ext uri="{FF2B5EF4-FFF2-40B4-BE49-F238E27FC236}">
                <a16:creationId xmlns:a16="http://schemas.microsoft.com/office/drawing/2014/main" id="{9D157C1E-173C-469D-B532-BAA908763F9C}"/>
              </a:ext>
            </a:extLst>
          </p:cNvPr>
          <p:cNvGraphicFramePr>
            <a:graphicFrameLocks noGrp="1"/>
          </p:cNvGraphicFramePr>
          <p:nvPr>
            <p:ph sz="quarter" idx="14"/>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6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1A0171-CEEA-4190-AF8E-F0D98B1519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F8A063F-625B-4AE2-8934-B9149A56B22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C22FBDD-30B2-4E73-802D-E1C41615FC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8E7D212-CF2C-49A0-8206-68620CA22B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BA4F486-449E-4B64-ACD9-BA57B6C162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F5AAFD-88C0-471E-B82E-48669AB601D3}"/>
              </a:ext>
            </a:extLst>
          </p:cNvPr>
          <p:cNvSpPr>
            <a:spLocks noGrp="1"/>
          </p:cNvSpPr>
          <p:nvPr>
            <p:ph type="title"/>
          </p:nvPr>
        </p:nvSpPr>
        <p:spPr>
          <a:xfrm>
            <a:off x="762002" y="488950"/>
            <a:ext cx="10646833" cy="1079500"/>
          </a:xfrm>
        </p:spPr>
        <p:txBody>
          <a:bodyPr>
            <a:normAutofit fontScale="90000"/>
          </a:bodyPr>
          <a:lstStyle/>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2000" b="1" i="0" u="none" strike="noStrike" kern="1200" cap="none" spc="0" normalizeH="0" baseline="0" noProof="0" dirty="0">
                <a:ln>
                  <a:noFill/>
                </a:ln>
                <a:effectLst/>
                <a:uLnTx/>
                <a:uFillTx/>
              </a:rPr>
              <a:t>Sisäpiiritiedon julkistamisen lykkääminen</a:t>
            </a:r>
            <a:r>
              <a:rPr lang="fi-FI" sz="1100" b="1" dirty="0"/>
              <a:t> 1</a:t>
            </a:r>
            <a:br>
              <a:rPr lang="fi-FI" sz="1100" b="1" dirty="0"/>
            </a:br>
            <a:r>
              <a:rPr kumimoji="0" lang="fi-FI" sz="1600" b="1" i="0" u="none" strike="noStrike" kern="1200" cap="none" spc="0" normalizeH="0" baseline="0" noProof="0" dirty="0" err="1">
                <a:ln>
                  <a:noFill/>
                </a:ln>
                <a:effectLst/>
                <a:uLnTx/>
                <a:uFillTx/>
              </a:rPr>
              <a:t>Fiva</a:t>
            </a:r>
            <a:r>
              <a:rPr kumimoji="0" lang="fi-FI" sz="1600" b="1" i="0" u="none" strike="noStrike" kern="1200" cap="none" spc="0" normalizeH="0" baseline="0" noProof="0" dirty="0">
                <a:ln>
                  <a:noFill/>
                </a:ln>
                <a:effectLst/>
                <a:uLnTx/>
                <a:uFillTx/>
              </a:rPr>
              <a:t> Määräykset ja ohjeet 6/2016 7.1 </a:t>
            </a:r>
            <a:br>
              <a:rPr kumimoji="0" lang="fi-FI" sz="1100" b="1" i="0" u="none" strike="noStrike" kern="1200" cap="none" spc="0" normalizeH="0" baseline="0" noProof="0" dirty="0">
                <a:ln>
                  <a:noFill/>
                </a:ln>
                <a:effectLst/>
                <a:uLnTx/>
                <a:uFillTx/>
              </a:rPr>
            </a:br>
            <a:r>
              <a:rPr kumimoji="0" lang="fi-FI" sz="1100" b="1" i="0" u="none" strike="noStrike" kern="1200" cap="none" spc="0" normalizeH="0" baseline="0" noProof="0" dirty="0">
                <a:ln>
                  <a:noFill/>
                </a:ln>
                <a:effectLst/>
                <a:uLnTx/>
                <a:uFillTx/>
                <a:hlinkClick r:id="rId2"/>
              </a:rPr>
              <a:t>https://www.finanssivalvonta.fi/globalassets/fi/saantely/maarayskokoelma/2016/06_2016/2016_06.m2.pdf</a:t>
            </a:r>
            <a:r>
              <a:rPr kumimoji="0" lang="fi-FI" sz="1100" b="1" i="0" u="none" strike="noStrike" kern="1200" cap="none" spc="0" normalizeH="0" baseline="0" noProof="0" dirty="0">
                <a:ln>
                  <a:noFill/>
                </a:ln>
                <a:effectLst/>
                <a:uLnTx/>
                <a:uFillTx/>
              </a:rPr>
              <a:t> </a:t>
            </a:r>
            <a:br>
              <a:rPr kumimoji="0" lang="fi-FI" sz="1100" b="1" i="0" u="none" strike="noStrike" kern="1200" cap="none" spc="0" normalizeH="0" baseline="0" noProof="0" dirty="0">
                <a:ln>
                  <a:noFill/>
                </a:ln>
                <a:effectLst/>
                <a:uLnTx/>
                <a:uFillTx/>
              </a:rPr>
            </a:br>
            <a:r>
              <a:rPr kumimoji="0" lang="fi-FI" sz="1600" b="1" i="0" u="none" strike="noStrike" kern="1200" cap="none" spc="0" normalizeH="0" baseline="0" noProof="0" dirty="0">
                <a:ln>
                  <a:noFill/>
                </a:ln>
                <a:effectLst/>
                <a:uLnTx/>
                <a:uFillTx/>
              </a:rPr>
              <a:t>ESMA/2016/1478 F </a:t>
            </a:r>
            <a:br>
              <a:rPr kumimoji="0" lang="fi-FI" sz="1100" b="1" i="0" u="none" strike="noStrike" kern="1200" cap="none" spc="0" normalizeH="0" baseline="0" noProof="0" dirty="0">
                <a:ln>
                  <a:noFill/>
                </a:ln>
                <a:effectLst/>
                <a:uLnTx/>
                <a:uFillTx/>
              </a:rPr>
            </a:br>
            <a:r>
              <a:rPr kumimoji="0" lang="fi-FI" sz="1100" b="1" i="0" u="none" strike="noStrike" kern="1200" cap="none" spc="0" normalizeH="0" baseline="0" noProof="0" dirty="0">
                <a:ln>
                  <a:noFill/>
                </a:ln>
                <a:effectLst/>
                <a:uLnTx/>
                <a:uFillTx/>
                <a:hlinkClick r:id="rId3"/>
              </a:rPr>
              <a:t>https://www.finanssivalvonta.fi/globalassets/fi/saantely/maarayskokoelma/2016/06_2016/2016_06_liite1.pdf</a:t>
            </a:r>
            <a:r>
              <a:rPr kumimoji="0" lang="fi-FI" sz="1100" b="1" i="0" u="none" strike="noStrike" kern="1200" cap="none" spc="0" normalizeH="0" baseline="0" noProof="0" dirty="0">
                <a:ln>
                  <a:noFill/>
                </a:ln>
                <a:effectLst/>
                <a:uLnTx/>
                <a:uFillTx/>
              </a:rPr>
              <a:t> </a:t>
            </a:r>
            <a:br>
              <a:rPr kumimoji="0" lang="fi-FI" sz="1100" b="1" i="0" u="none" strike="noStrike" kern="1200" cap="none" spc="0" normalizeH="0" baseline="0" noProof="0" dirty="0">
                <a:ln>
                  <a:noFill/>
                </a:ln>
                <a:effectLst/>
                <a:uLnTx/>
                <a:uFillTx/>
              </a:rPr>
            </a:br>
            <a:br>
              <a:rPr kumimoji="0" lang="fi-FI" sz="1100" b="1" i="0" u="none" strike="noStrike" kern="1200" cap="none" spc="0" normalizeH="0" baseline="0" noProof="0" dirty="0">
                <a:ln>
                  <a:noFill/>
                </a:ln>
                <a:effectLst/>
                <a:uLnTx/>
                <a:uFillTx/>
              </a:rPr>
            </a:br>
            <a:br>
              <a:rPr kumimoji="0" lang="fi-FI" sz="1100" b="1" i="0" u="none" strike="noStrike" kern="1200" cap="none" spc="0" normalizeH="0" baseline="0" noProof="0" dirty="0">
                <a:ln>
                  <a:noFill/>
                </a:ln>
                <a:effectLst/>
                <a:uLnTx/>
                <a:uFillTx/>
              </a:rPr>
            </a:br>
            <a:endParaRPr lang="fi-FI" sz="1100" dirty="0"/>
          </a:p>
        </p:txBody>
      </p:sp>
      <p:sp>
        <p:nvSpPr>
          <p:cNvPr id="3" name="Sisällön paikkamerkki 2">
            <a:extLst>
              <a:ext uri="{FF2B5EF4-FFF2-40B4-BE49-F238E27FC236}">
                <a16:creationId xmlns:a16="http://schemas.microsoft.com/office/drawing/2014/main" id="{6271686B-236A-494B-9691-1CA592B887D1}"/>
              </a:ext>
            </a:extLst>
          </p:cNvPr>
          <p:cNvSpPr>
            <a:spLocks noGrp="1"/>
          </p:cNvSpPr>
          <p:nvPr>
            <p:ph sz="half" idx="1"/>
          </p:nvPr>
        </p:nvSpPr>
        <p:spPr>
          <a:xfrm>
            <a:off x="762002" y="1582740"/>
            <a:ext cx="5221817" cy="4135437"/>
          </a:xfrm>
        </p:spPr>
        <p:txBody>
          <a:bodyPr>
            <a:normAutofit/>
          </a:bodyPr>
          <a:lstStyle/>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Markkinoiden väärinkäyttöasetuksen 17 artiklan 4 kohdan (a) alakohdan tarkoittamat tapaukset, joissa sisäpiiritiedon välitön julkistaminen todennäköisesti vaarantaisi liikkeeseenlaskijan oikeutetut edut, voivat sisältää muun muassa seuraavia tilanteita, mutta eivät rajoitu niihin: </a:t>
            </a:r>
          </a:p>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a. Liikkeeseenlaskija on käymässä </a:t>
            </a:r>
            <a:r>
              <a:rPr kumimoji="0" lang="fi-FI" sz="1300" b="0" i="0" u="none" strike="noStrike" kern="1200" cap="none" spc="0" normalizeH="0" baseline="0" noProof="0" dirty="0">
                <a:ln>
                  <a:noFill/>
                </a:ln>
                <a:solidFill>
                  <a:srgbClr val="FF0000"/>
                </a:solidFill>
                <a:effectLst/>
                <a:uLnTx/>
                <a:uFillTx/>
              </a:rPr>
              <a:t>neuvotteluja,</a:t>
            </a:r>
            <a:r>
              <a:rPr kumimoji="0" lang="fi-FI" sz="1300" b="0" i="0" u="none" strike="noStrike" kern="1200" cap="none" spc="0" normalizeH="0" baseline="0" noProof="0" dirty="0">
                <a:ln>
                  <a:noFill/>
                </a:ln>
                <a:effectLst/>
                <a:uLnTx/>
                <a:uFillTx/>
              </a:rPr>
              <a:t> joiden lopputulos todennäköisesti vaarantuisi välittömästä julkistamisesta. Esimerkkejä tällaisista voivat olla neuvottelut, jotka liittyvät fuusioihin, yritysostoihin, jakautumisiin ja liiketoimintojen eriyttämisiin, suurten omaisuuserien tai liiketoimintojen hankkimiseen tai myymiseen, rakennejärjestelyihin ja yrityssaneerauksiin. </a:t>
            </a:r>
          </a:p>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b. Liikkeeseenlaskijan taloudelliseen </a:t>
            </a:r>
            <a:r>
              <a:rPr kumimoji="0" lang="fi-FI" sz="1300" b="0" i="0" u="none" strike="noStrike" kern="1200" cap="none" spc="0" normalizeH="0" baseline="0" noProof="0" dirty="0">
                <a:ln>
                  <a:noFill/>
                </a:ln>
                <a:solidFill>
                  <a:srgbClr val="FF0000"/>
                </a:solidFill>
                <a:effectLst/>
                <a:uLnTx/>
                <a:uFillTx/>
              </a:rPr>
              <a:t>elinkelpoisuuteen</a:t>
            </a:r>
            <a:r>
              <a:rPr kumimoji="0" lang="fi-FI" sz="1300" b="0" i="0" u="none" strike="noStrike" kern="1200" cap="none" spc="0" normalizeH="0" baseline="0" noProof="0" dirty="0">
                <a:ln>
                  <a:noFill/>
                </a:ln>
                <a:effectLst/>
                <a:uLnTx/>
                <a:uFillTx/>
              </a:rPr>
              <a:t> kohdistuu vakava ja välitön uhka, joka ei kuitenkaan anna aihetta maksukyvyttömyysmenettelyä koskevan lainsäädännön soveltamiseen, ja välitön sisäpiiritiedon julkistaminen saattaisi vakavasti haitata nykyisten ja potentiaalisten osakkeenomistajien etuja vaarantamalla sellaisten neuvottelujen loppuunsaattamista, joilla pyritään varmistamaan liikkeeseenlaskijan taloudellisen aseman vahvistuminen. </a:t>
            </a:r>
          </a:p>
          <a:p>
            <a:pPr>
              <a:lnSpc>
                <a:spcPct val="90000"/>
              </a:lnSpc>
            </a:pPr>
            <a:endParaRPr lang="fi-FI" sz="1300" dirty="0"/>
          </a:p>
        </p:txBody>
      </p:sp>
      <p:pic>
        <p:nvPicPr>
          <p:cNvPr id="7" name="Sisällön paikkamerkki 6" descr="Nuolia osoittamassa oikealle ja yksi nuoli vasemmalle">
            <a:extLst>
              <a:ext uri="{FF2B5EF4-FFF2-40B4-BE49-F238E27FC236}">
                <a16:creationId xmlns:a16="http://schemas.microsoft.com/office/drawing/2014/main" id="{80B32D65-D3A7-4C69-981C-4CDC7F8786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AF581EB2-B63D-49EC-9EBE-F93214638FB7}"/>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C2C382B-19DA-4812-A13B-6859064C7C6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11</a:t>
            </a:fld>
            <a:endParaRPr lang="fi-FI" sz="500">
              <a:solidFill>
                <a:prstClr val="black">
                  <a:tint val="75000"/>
                </a:prstClr>
              </a:solidFill>
            </a:endParaRPr>
          </a:p>
        </p:txBody>
      </p:sp>
    </p:spTree>
    <p:extLst>
      <p:ext uri="{BB962C8B-B14F-4D97-AF65-F5344CB8AC3E}">
        <p14:creationId xmlns:p14="http://schemas.microsoft.com/office/powerpoint/2010/main" val="41708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B9167-DC3B-401E-AA72-D616602E790A}"/>
              </a:ext>
            </a:extLst>
          </p:cNvPr>
          <p:cNvSpPr>
            <a:spLocks noGrp="1"/>
          </p:cNvSpPr>
          <p:nvPr>
            <p:ph type="ctrTitle"/>
          </p:nvPr>
        </p:nvSpPr>
        <p:spPr/>
        <p:txBody>
          <a:bodyPr/>
          <a:lstStyle/>
          <a:p>
            <a:pPr algn="ctr"/>
            <a:r>
              <a:rPr kumimoji="0" lang="fi-FI" sz="1800" b="1" i="0" u="none" strike="noStrike" kern="1200" cap="none" spc="0" normalizeH="0" baseline="0" noProof="0" dirty="0">
                <a:ln>
                  <a:noFill/>
                </a:ln>
                <a:solidFill>
                  <a:prstClr val="black"/>
                </a:solidFill>
                <a:effectLst/>
                <a:uLnTx/>
                <a:uFillTx/>
                <a:latin typeface="Arial"/>
                <a:ea typeface="ＭＳ Ｐゴシック" charset="0"/>
              </a:rPr>
              <a:t>Sisäpiiritiedon julkistamisen lykkääminen 2</a:t>
            </a:r>
            <a:endParaRPr lang="fi-FI" dirty="0"/>
          </a:p>
        </p:txBody>
      </p:sp>
      <p:graphicFrame>
        <p:nvGraphicFramePr>
          <p:cNvPr id="6" name="Sisällön paikkamerkki 5">
            <a:extLst>
              <a:ext uri="{FF2B5EF4-FFF2-40B4-BE49-F238E27FC236}">
                <a16:creationId xmlns:a16="http://schemas.microsoft.com/office/drawing/2014/main" id="{4051C0FF-8386-47A5-8DA4-E9F50DAB9658}"/>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1A6C9CD-5DBE-4E8C-BB9A-727109C3772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8F1A8A2-A709-4434-A214-7DA806217D8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spTree>
    <p:extLst>
      <p:ext uri="{BB962C8B-B14F-4D97-AF65-F5344CB8AC3E}">
        <p14:creationId xmlns:p14="http://schemas.microsoft.com/office/powerpoint/2010/main" val="30302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F298A7A-57ED-49C9-9672-7768449F5BF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F3A3293-4752-492C-B013-38662C633F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B83F7F1-8105-4581-8AC9-7ABA2D7F501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175ACAA-C2E0-47DB-B4CD-D7EDAFF8A1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4765CF-7DBC-4A58-975A-0C752E4CBF4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DEFB3F9-6033-4CB1-8433-C4D0C23E138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109E4E3D-0307-4E4B-9F21-D0BB7943342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4C75B6A5-8D4D-43B6-BF8E-2D390D3FC4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45BDB534-1A4D-4B0B-AD50-8BB0CD8F288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F15C8D88-581B-4EF1-8337-DFBDCD4E765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F51DCDC-1627-4300-9D87-96E43B7DAE7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0A5E1505-F0DF-4379-B6C8-63B0992DE1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301FE6-6B40-43CC-917C-71F69EA07917}"/>
              </a:ext>
            </a:extLst>
          </p:cNvPr>
          <p:cNvSpPr>
            <a:spLocks noGrp="1"/>
          </p:cNvSpPr>
          <p:nvPr>
            <p:ph type="ctrTitle"/>
          </p:nvPr>
        </p:nvSpPr>
        <p:spPr/>
        <p:txBody>
          <a:bodyPr/>
          <a:lstStyle/>
          <a:p>
            <a:pPr algn="ctr"/>
            <a:r>
              <a:rPr kumimoji="0" lang="fi-FI" sz="1800" b="1" i="0" u="none" strike="noStrike" kern="1200" cap="none" spc="0" normalizeH="0" baseline="0" noProof="0" dirty="0">
                <a:ln>
                  <a:noFill/>
                </a:ln>
                <a:solidFill>
                  <a:prstClr val="black"/>
                </a:solidFill>
                <a:effectLst/>
                <a:uLnTx/>
                <a:uFillTx/>
                <a:latin typeface="Arial"/>
                <a:ea typeface="ＭＳ Ｐゴシック" charset="0"/>
              </a:rPr>
              <a:t>Sisäpiiritiedon julkistamisen lykkääminen 3 </a:t>
            </a:r>
            <a:endParaRPr lang="fi-FI" dirty="0"/>
          </a:p>
        </p:txBody>
      </p:sp>
      <p:graphicFrame>
        <p:nvGraphicFramePr>
          <p:cNvPr id="6" name="Sisällön paikkamerkki 5">
            <a:extLst>
              <a:ext uri="{FF2B5EF4-FFF2-40B4-BE49-F238E27FC236}">
                <a16:creationId xmlns:a16="http://schemas.microsoft.com/office/drawing/2014/main" id="{2D3DD80D-7445-4AB8-B716-2D718A8A6E94}"/>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392928B-AC6D-4DE7-869D-6451E64656E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B0606C50-DACE-42B4-AC4A-87921B7535EB}"/>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spTree>
    <p:extLst>
      <p:ext uri="{BB962C8B-B14F-4D97-AF65-F5344CB8AC3E}">
        <p14:creationId xmlns:p14="http://schemas.microsoft.com/office/powerpoint/2010/main" val="38945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F0355EF-921E-45AA-933F-E16C29BA6D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8354ACF-1D27-4391-A7F1-4525BCEBAE7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B11CAC6-D2CF-4C67-8B66-A42B9E69CF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90100BF-A083-489B-BE0C-48A9957EC1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91537-8EB1-4C8C-99C4-506EF4E90910}"/>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Julkistaminen ja salassapito </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Fiva</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5.2b </a:t>
            </a:r>
            <a:endParaRPr lang="fi-FI" dirty="0"/>
          </a:p>
        </p:txBody>
      </p:sp>
      <p:sp>
        <p:nvSpPr>
          <p:cNvPr id="4" name="Alatunnisteen paikkamerkki 3">
            <a:extLst>
              <a:ext uri="{FF2B5EF4-FFF2-40B4-BE49-F238E27FC236}">
                <a16:creationId xmlns:a16="http://schemas.microsoft.com/office/drawing/2014/main" id="{87174478-5591-4016-9B6A-6F4755B510F3}"/>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8E1A193-8CCC-4A74-A7B5-83D302ABC55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5477EE7F-70C3-4C6A-9614-D82756C82B53}"/>
              </a:ext>
            </a:extLst>
          </p:cNvPr>
          <p:cNvGraphicFramePr>
            <a:graphicFrameLocks noGrp="1"/>
          </p:cNvGraphicFramePr>
          <p:nvPr>
            <p:ph sz="quarter" idx="14"/>
            <p:extLst>
              <p:ext uri="{D42A27DB-BD31-4B8C-83A1-F6EECF244321}">
                <p14:modId xmlns:p14="http://schemas.microsoft.com/office/powerpoint/2010/main" val="3780559613"/>
              </p:ext>
            </p:extLst>
          </p:nvPr>
        </p:nvGraphicFramePr>
        <p:xfrm>
          <a:off x="720003" y="157679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53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6DDBD-9728-45E1-9278-B51288A5EA75}"/>
              </a:ext>
            </a:extLst>
          </p:cNvPr>
          <p:cNvSpPr>
            <a:spLocks noGrp="1"/>
          </p:cNvSpPr>
          <p:nvPr>
            <p:ph type="ctrTitle"/>
          </p:nvPr>
        </p:nvSpPr>
        <p:spPr/>
        <p:txBody>
          <a:bodyPr/>
          <a:lstStyle/>
          <a:p>
            <a:pPr algn="ctr"/>
            <a:r>
              <a:rPr lang="fi-FI" dirty="0"/>
              <a:t>Sisäpiiriluettelot ja  j</a:t>
            </a:r>
            <a:r>
              <a:rPr lang="fi-FI" b="1" dirty="0"/>
              <a:t>ohtohenkilöiden liiketoimet </a:t>
            </a:r>
            <a:br>
              <a:rPr lang="fi-FI" b="1" dirty="0"/>
            </a:b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MVA 18 ja 19 art.</a:t>
            </a:r>
            <a:br>
              <a:rPr lang="fi-FI" b="1" dirty="0"/>
            </a:br>
            <a:r>
              <a:rPr lang="fi-FI" dirty="0"/>
              <a:t> </a:t>
            </a:r>
          </a:p>
        </p:txBody>
      </p:sp>
      <p:sp>
        <p:nvSpPr>
          <p:cNvPr id="6" name="Sisällön paikkamerkki 5">
            <a:extLst>
              <a:ext uri="{FF2B5EF4-FFF2-40B4-BE49-F238E27FC236}">
                <a16:creationId xmlns:a16="http://schemas.microsoft.com/office/drawing/2014/main" id="{704CE4D3-B84A-4B68-B609-359CD90D5C99}"/>
              </a:ext>
            </a:extLst>
          </p:cNvPr>
          <p:cNvSpPr>
            <a:spLocks noGrp="1"/>
          </p:cNvSpPr>
          <p:nvPr>
            <p:ph sz="quarter" idx="18"/>
          </p:nvPr>
        </p:nvSpPr>
        <p:spPr/>
        <p:txBody>
          <a:bodyPr/>
          <a:lstStyle/>
          <a:p>
            <a:pPr marL="285750" marR="0" lvl="0"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75" b="1" i="0" u="none" strike="noStrike" kern="1200" cap="none" spc="0" normalizeH="0" baseline="0" noProof="0" dirty="0">
                <a:ln>
                  <a:noFill/>
                </a:ln>
                <a:solidFill>
                  <a:prstClr val="black"/>
                </a:solidFill>
                <a:effectLst/>
                <a:uLnTx/>
                <a:uFillTx/>
                <a:latin typeface="Arial"/>
                <a:ea typeface="ＭＳ Ｐゴシック" charset="0"/>
              </a:rPr>
              <a:t>Johtotehtävissä toimivien henkilöiden sekä heidän lähipiiriinsä kuuluvien henkilöiden on ilmoitettava liikkeeseenlaskijalle tai päästöoikeuksien markkinoilla toimivalle markkinaosapuolelle ja 2 kohdan toisessa alakohdassa tarkoitetulle toimivaltaiselle viranomaiselle </a:t>
            </a:r>
          </a:p>
          <a:p>
            <a:pPr marL="463950" marR="0" lvl="1"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Georgia"/>
                <a:ea typeface="MS PGothic" pitchFamily="34" charset="-128"/>
              </a:rPr>
              <a:t>a) liikkeeseenlaskijoiden osalta kaikki heidän omaan lukuunsa tehdyt kyseisen liikkeeseenlaskijan osakkeisiin tai vieraan pääoman ehtoisiin välineisiin tai niihin liittyviin johdannaisiin tai muihin rahoitusvälineisiin liittyvät liiketoimet; </a:t>
            </a:r>
          </a:p>
          <a:p>
            <a:pPr marL="463950" marR="0" lvl="1"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Georgia"/>
                <a:ea typeface="MS PGothic" pitchFamily="34" charset="-128"/>
              </a:rPr>
              <a:t>b) päästöoikeuksien markkinoilla toimivien markkinaosapuolten osalta kaikki heidän omaan lukuunsa tehdyt päästöoikeuksiin, niihin perustuviin huutokauppatuotteisiin tai niihin liittyviin johdannaisiin liittyvät liiketoimet. </a:t>
            </a:r>
          </a:p>
          <a:p>
            <a:endParaRPr lang="fi-FI" dirty="0"/>
          </a:p>
        </p:txBody>
      </p:sp>
      <p:sp>
        <p:nvSpPr>
          <p:cNvPr id="4" name="Alatunnisteen paikkamerkki 3">
            <a:extLst>
              <a:ext uri="{FF2B5EF4-FFF2-40B4-BE49-F238E27FC236}">
                <a16:creationId xmlns:a16="http://schemas.microsoft.com/office/drawing/2014/main" id="{1AB894EE-CA66-4CE9-98B7-1EEF8D69E4CD}"/>
              </a:ext>
            </a:extLst>
          </p:cNvPr>
          <p:cNvSpPr>
            <a:spLocks noGrp="1"/>
          </p:cNvSpPr>
          <p:nvPr>
            <p:ph type="ftr" sz="quarter" idx="20"/>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5FDF704E-8E4F-4694-9120-967A2F4099E6}"/>
              </a:ext>
            </a:extLst>
          </p:cNvPr>
          <p:cNvSpPr>
            <a:spLocks noGrp="1"/>
          </p:cNvSpPr>
          <p:nvPr>
            <p:ph type="sldNum" sz="quarter" idx="21"/>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sp>
        <p:nvSpPr>
          <p:cNvPr id="8" name="Sisällön paikkamerkki 7">
            <a:extLst>
              <a:ext uri="{FF2B5EF4-FFF2-40B4-BE49-F238E27FC236}">
                <a16:creationId xmlns:a16="http://schemas.microsoft.com/office/drawing/2014/main" id="{68EA4F52-A564-44CF-AA5D-637F051E9B25}"/>
              </a:ext>
            </a:extLst>
          </p:cNvPr>
          <p:cNvSpPr>
            <a:spLocks noGrp="1"/>
          </p:cNvSpPr>
          <p:nvPr>
            <p:ph sz="quarter" idx="14"/>
          </p:nvPr>
        </p:nvSpPr>
        <p:spPr/>
        <p:txBody>
          <a:bodyPr/>
          <a:lstStyle/>
          <a:p>
            <a:pPr lvl="0"/>
            <a:r>
              <a:rPr lang="fi-FI" b="1" dirty="0"/>
              <a:t>Liikkeeseenlaskijoiden ja niiden puolesta tai niiden lukuun toimivien henkilöiden on kunkin </a:t>
            </a:r>
            <a:endParaRPr lang="fi-FI" dirty="0"/>
          </a:p>
          <a:p>
            <a:pPr lvl="1"/>
            <a:r>
              <a:rPr lang="fi-FI" dirty="0"/>
              <a:t>laadittava luettelo kaikista henkilöistä, joilla on pääsy sisäpiiritietoon ja jotka työskentelevät niille työsopimuksen perusteella tai muuten suorittavat tehtäviä, joiden kautta niillä on pääsy sisäpiiritietoon, kuten neuvonantajista, kirjanpitäjistä tai luottoluokituslaitoksista; </a:t>
            </a:r>
          </a:p>
          <a:p>
            <a:pPr lvl="1"/>
            <a:r>
              <a:rPr lang="fi-FI" dirty="0"/>
              <a:t>toimitettava sisäpiiriluettelo toimivaltaiselle viranomaiselle mahdollisimman pian sen pyynnöstä. </a:t>
            </a:r>
          </a:p>
        </p:txBody>
      </p:sp>
    </p:spTree>
    <p:extLst>
      <p:ext uri="{BB962C8B-B14F-4D97-AF65-F5344CB8AC3E}">
        <p14:creationId xmlns:p14="http://schemas.microsoft.com/office/powerpoint/2010/main" val="19528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534256-4428-4909-A0C5-4D619A67B573}"/>
              </a:ext>
            </a:extLst>
          </p:cNvPr>
          <p:cNvSpPr>
            <a:spLocks noGrp="1"/>
          </p:cNvSpPr>
          <p:nvPr>
            <p:ph type="ctrTitle"/>
          </p:nvPr>
        </p:nvSpPr>
        <p:spPr/>
        <p:txBody>
          <a:bodyPr/>
          <a:lstStyle/>
          <a:p>
            <a:pPr algn="ctr"/>
            <a:r>
              <a:rPr lang="fi-FI" altLang="fi-FI" sz="2800" b="0" dirty="0"/>
              <a:t>Omistus- ja ääniosuuksien sekä kaupankäynnin julkistaminen: AML 8 ja 9 luku, Läpinäkyvyysd</a:t>
            </a:r>
            <a:r>
              <a:rPr lang="fi-FI" sz="2800" b="0" dirty="0"/>
              <a:t>irektiivi 2004/109/E </a:t>
            </a:r>
            <a:endParaRPr lang="fi-FI" dirty="0"/>
          </a:p>
        </p:txBody>
      </p:sp>
      <p:sp>
        <p:nvSpPr>
          <p:cNvPr id="4" name="Alatunnisteen paikkamerkki 3">
            <a:extLst>
              <a:ext uri="{FF2B5EF4-FFF2-40B4-BE49-F238E27FC236}">
                <a16:creationId xmlns:a16="http://schemas.microsoft.com/office/drawing/2014/main" id="{8445A654-F05D-4268-8CF2-5B338A72C374}"/>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30F776F0-DD1D-4A41-A966-095C6B2B0D82}"/>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16</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E8C2561D-BE6D-45E8-9AFC-93A98564E1C1}"/>
              </a:ext>
            </a:extLst>
          </p:cNvPr>
          <p:cNvGraphicFramePr>
            <a:graphicFrameLocks noGrp="1"/>
          </p:cNvGraphicFramePr>
          <p:nvPr>
            <p:ph sz="quarter" idx="14"/>
            <p:extLst>
              <p:ext uri="{D42A27DB-BD31-4B8C-83A1-F6EECF244321}">
                <p14:modId xmlns:p14="http://schemas.microsoft.com/office/powerpoint/2010/main" val="11815779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8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33ADA8B-79E8-407A-A39E-1F9B6E6CC91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1168D67-99FB-43B9-A90B-02489DADDE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BF2363F-E8FD-4BB4-98F5-A7AF034FFB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E3013F3-02B9-475C-90B3-923865B912A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BA609CAE-603D-49B6-A308-29906C922DC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DBF4BE9-B3B2-49D3-914B-038AD09B11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B00140AA-0E95-428F-B9F7-30DCA3C5D66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8C4FA4E7-B742-4F83-BD03-FE27A14177B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165419CA-C36D-4BE9-B1D1-F0E25AFD03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E88A4B-44AE-49D8-8388-50B8361459CA}"/>
              </a:ext>
            </a:extLst>
          </p:cNvPr>
          <p:cNvSpPr>
            <a:spLocks noGrp="1"/>
          </p:cNvSpPr>
          <p:nvPr>
            <p:ph type="ctrTitle"/>
          </p:nvPr>
        </p:nvSpPr>
        <p:spPr/>
        <p:txBody>
          <a:bodyPr/>
          <a:lstStyle/>
          <a:p>
            <a:pPr algn="ctr"/>
            <a:r>
              <a:rPr lang="fi-FI" dirty="0">
                <a:solidFill>
                  <a:srgbClr val="FF0000"/>
                </a:solidFill>
              </a:rPr>
              <a:t>Kiellot: sisäpiirikaupat, sisäpiiritiedon laiton ilmaiseminen ja markkinoiden manipulointi MVA 14 ja 15 art. </a:t>
            </a:r>
          </a:p>
        </p:txBody>
      </p:sp>
      <p:graphicFrame>
        <p:nvGraphicFramePr>
          <p:cNvPr id="6" name="Sisällön paikkamerkki 5">
            <a:extLst>
              <a:ext uri="{FF2B5EF4-FFF2-40B4-BE49-F238E27FC236}">
                <a16:creationId xmlns:a16="http://schemas.microsoft.com/office/drawing/2014/main" id="{8C616FD5-6C1D-43D2-81CF-4A7AC1C912C2}"/>
              </a:ext>
            </a:extLst>
          </p:cNvPr>
          <p:cNvGraphicFramePr>
            <a:graphicFrameLocks noGrp="1"/>
          </p:cNvGraphicFramePr>
          <p:nvPr>
            <p:ph sz="quarter" idx="14"/>
            <p:extLst>
              <p:ext uri="{D42A27DB-BD31-4B8C-83A1-F6EECF244321}">
                <p14:modId xmlns:p14="http://schemas.microsoft.com/office/powerpoint/2010/main" val="380209385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AEA9A484-98CF-4598-8666-C878F0EDC19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D383D6DA-D5AD-4429-94AC-E1B101FA2D0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spTree>
    <p:extLst>
      <p:ext uri="{BB962C8B-B14F-4D97-AF65-F5344CB8AC3E}">
        <p14:creationId xmlns:p14="http://schemas.microsoft.com/office/powerpoint/2010/main" val="19120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DDFE7D4-C4BC-4831-824A-FC05FB5BCE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D5F32F9-D214-440E-A987-70A2FC1FC73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4B76096-7847-4511-A7C5-ED867500B7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E092C45-6A9C-4358-8339-032EEB804E1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4C5C187D-821B-45D9-B504-958D22963F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683826-383F-4FDE-AF09-C11EC2055729}"/>
              </a:ext>
            </a:extLst>
          </p:cNvPr>
          <p:cNvSpPr>
            <a:spLocks noGrp="1"/>
          </p:cNvSpPr>
          <p:nvPr>
            <p:ph type="ctrTitle"/>
          </p:nvPr>
        </p:nvSpPr>
        <p:spPr/>
        <p:txBody>
          <a:bodyPr/>
          <a:lstStyle/>
          <a:p>
            <a:pPr algn="ctr"/>
            <a:r>
              <a:rPr lang="fi-FI" dirty="0">
                <a:solidFill>
                  <a:srgbClr val="FF0000"/>
                </a:solidFill>
              </a:rPr>
              <a:t>Sisäpiirikaupat MVA 8 art. </a:t>
            </a:r>
          </a:p>
        </p:txBody>
      </p:sp>
      <p:graphicFrame>
        <p:nvGraphicFramePr>
          <p:cNvPr id="6" name="Sisällön paikkamerkki 5">
            <a:extLst>
              <a:ext uri="{FF2B5EF4-FFF2-40B4-BE49-F238E27FC236}">
                <a16:creationId xmlns:a16="http://schemas.microsoft.com/office/drawing/2014/main" id="{D41B12A8-DFF9-412A-81C2-3239CBE4801B}"/>
              </a:ext>
            </a:extLst>
          </p:cNvPr>
          <p:cNvGraphicFramePr>
            <a:graphicFrameLocks noGrp="1"/>
          </p:cNvGraphicFramePr>
          <p:nvPr>
            <p:ph sz="quarter" idx="14"/>
            <p:extLst>
              <p:ext uri="{D42A27DB-BD31-4B8C-83A1-F6EECF244321}">
                <p14:modId xmlns:p14="http://schemas.microsoft.com/office/powerpoint/2010/main" val="62998611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E6DD8BAF-D0BF-4157-975C-107D9C6D39DB}"/>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28C5E415-3A83-4F7F-95AC-53ADC932F25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18</a:t>
            </a:fld>
            <a:endParaRPr lang="fi-FI">
              <a:solidFill>
                <a:prstClr val="black">
                  <a:tint val="75000"/>
                </a:prstClr>
              </a:solidFill>
            </a:endParaRPr>
          </a:p>
        </p:txBody>
      </p:sp>
    </p:spTree>
    <p:extLst>
      <p:ext uri="{BB962C8B-B14F-4D97-AF65-F5344CB8AC3E}">
        <p14:creationId xmlns:p14="http://schemas.microsoft.com/office/powerpoint/2010/main" val="43070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7B694A-8FF6-453C-9FD2-6130B1C4B6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B92584E-FCA1-40CD-948C-1774B70D70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8C6BDBD-97A0-4DEA-A82A-E690CA9FD3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196FF85-227B-42AC-AE3F-5EA54F11117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F865C2D-E804-4EE7-A022-94AF8B5493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728A8D1C-B6AA-4B03-9176-7EC0638DE77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C546014-3D6C-441E-93B4-8D3531503A7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1DD7C55-2452-4040-862D-D682542E25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963458-CC1A-46AC-AE40-B3D9CBCA6F0D}"/>
              </a:ext>
            </a:extLst>
          </p:cNvPr>
          <p:cNvSpPr>
            <a:spLocks noGrp="1"/>
          </p:cNvSpPr>
          <p:nvPr>
            <p:ph type="ctrTitle"/>
          </p:nvPr>
        </p:nvSpPr>
        <p:spPr/>
        <p:txBody>
          <a:bodyPr/>
          <a:lstStyle/>
          <a:p>
            <a:pPr algn="ctr"/>
            <a:r>
              <a:rPr lang="fi-FI" dirty="0"/>
              <a:t>Lailliset toimintatavat MVA 9 art.  </a:t>
            </a:r>
          </a:p>
        </p:txBody>
      </p:sp>
      <p:graphicFrame>
        <p:nvGraphicFramePr>
          <p:cNvPr id="6" name="Sisällön paikkamerkki 5">
            <a:extLst>
              <a:ext uri="{FF2B5EF4-FFF2-40B4-BE49-F238E27FC236}">
                <a16:creationId xmlns:a16="http://schemas.microsoft.com/office/drawing/2014/main" id="{D557FD41-0E98-4513-B25F-8B803E860D83}"/>
              </a:ext>
            </a:extLst>
          </p:cNvPr>
          <p:cNvGraphicFramePr>
            <a:graphicFrameLocks noGrp="1"/>
          </p:cNvGraphicFramePr>
          <p:nvPr>
            <p:ph sz="quarter" idx="14"/>
            <p:extLst>
              <p:ext uri="{D42A27DB-BD31-4B8C-83A1-F6EECF244321}">
                <p14:modId xmlns:p14="http://schemas.microsoft.com/office/powerpoint/2010/main" val="4118361527"/>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F0F3635-B98F-4682-886E-E013EB6957E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0E8C3DA9-4445-4594-A844-5AC7B3A8F5C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spTree>
    <p:extLst>
      <p:ext uri="{BB962C8B-B14F-4D97-AF65-F5344CB8AC3E}">
        <p14:creationId xmlns:p14="http://schemas.microsoft.com/office/powerpoint/2010/main" val="13233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A40E4F0-C923-4B12-81E9-1B7B3586AD4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5D2FE99-4C6F-4429-838E-9B173E6612F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EC465E87-7356-41C3-AC35-DEEBABF4CE0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08DB5F46-10AE-4E80-BFCE-295DB9724B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6088896-FD3A-4292-8C68-07748AAEF59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E3281F9-8A95-49ED-84E9-A4F76E76BD8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04C6C35-FB02-41F5-90ED-F568D6C741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C9F9819-FD24-41DE-BFE2-FDD9DF8F9E1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45E14D00-937B-4F93-AE91-9896330014A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592358A-06AD-4726-B059-0119E7F2199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4DF29AEC-4192-4B3C-A7E2-CFDD16D4D7D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6E1B57B4-058D-4EF2-9797-44C6B0AD003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083D4B09-3495-46D2-85DB-21A0DD5E3F5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893676CC-D63F-454C-9BE3-A46F1804458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C2052091-1160-403D-B8B7-590C86AE0D4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4FBADCFC-CBD6-41FB-B021-19DE6791FEB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041EBB98-9566-4EBB-BAA8-2A5C499144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9AB042-7385-4F35-A121-5253146622DC}"/>
              </a:ext>
            </a:extLst>
          </p:cNvPr>
          <p:cNvSpPr>
            <a:spLocks noGrp="1"/>
          </p:cNvSpPr>
          <p:nvPr>
            <p:ph type="ctrTitle"/>
          </p:nvPr>
        </p:nvSpPr>
        <p:spPr/>
        <p:txBody>
          <a:bodyPr/>
          <a:lstStyle/>
          <a:p>
            <a:pPr algn="ctr"/>
            <a:r>
              <a:rPr lang="fi-FI" dirty="0"/>
              <a:t>Sisäpiirintieto MVA 7 art. </a:t>
            </a:r>
          </a:p>
        </p:txBody>
      </p:sp>
      <p:graphicFrame>
        <p:nvGraphicFramePr>
          <p:cNvPr id="6" name="Sisällön paikkamerkki 5">
            <a:extLst>
              <a:ext uri="{FF2B5EF4-FFF2-40B4-BE49-F238E27FC236}">
                <a16:creationId xmlns:a16="http://schemas.microsoft.com/office/drawing/2014/main" id="{2A44FE13-121B-482F-A417-C65B4C0B5D86}"/>
              </a:ext>
            </a:extLst>
          </p:cNvPr>
          <p:cNvGraphicFramePr>
            <a:graphicFrameLocks noGrp="1"/>
          </p:cNvGraphicFramePr>
          <p:nvPr>
            <p:ph sz="quarter" idx="14"/>
            <p:extLst>
              <p:ext uri="{D42A27DB-BD31-4B8C-83A1-F6EECF244321}">
                <p14:modId xmlns:p14="http://schemas.microsoft.com/office/powerpoint/2010/main" val="284634696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2D09F0C-4FFA-49FF-B954-62B86EEB5C2F}"/>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6C7059FA-0DE2-40A7-A4B5-DF65A02506F7}"/>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spTree>
    <p:extLst>
      <p:ext uri="{BB962C8B-B14F-4D97-AF65-F5344CB8AC3E}">
        <p14:creationId xmlns:p14="http://schemas.microsoft.com/office/powerpoint/2010/main" val="22486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E5916AD-9F89-4ABD-B522-34D836BBB4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7ECA0E5-CAFF-46A7-8D8D-90254223866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466F062-54C5-4A67-BAD2-B59955968BE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EC21024-E667-45FB-8B60-7F37E38149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77F614A-E4DE-41C3-905A-61DC0787D6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208BEB6-7F07-47D0-BC01-1FEF69717A6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5E11B24-2917-4CE0-9C9E-0E29C2EBA6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38EA-7CF3-4440-9EC4-67002F49D96D}"/>
              </a:ext>
            </a:extLst>
          </p:cNvPr>
          <p:cNvSpPr>
            <a:spLocks noGrp="1"/>
          </p:cNvSpPr>
          <p:nvPr>
            <p:ph type="ctrTitle"/>
          </p:nvPr>
        </p:nvSpPr>
        <p:spPr/>
        <p:txBody>
          <a:bodyPr/>
          <a:lstStyle/>
          <a:p>
            <a:pPr algn="ctr"/>
            <a:r>
              <a:rPr lang="fi-FI" dirty="0"/>
              <a:t>Johtohenkilöiden liiketoimintarajoitus</a:t>
            </a:r>
            <a:br>
              <a:rPr lang="fi-FI" dirty="0"/>
            </a:br>
            <a:r>
              <a:rPr lang="fi-FI" dirty="0"/>
              <a:t>MVA 19 art.  </a:t>
            </a:r>
          </a:p>
        </p:txBody>
      </p:sp>
      <p:sp>
        <p:nvSpPr>
          <p:cNvPr id="4" name="Alatunnisteen paikkamerkki 3">
            <a:extLst>
              <a:ext uri="{FF2B5EF4-FFF2-40B4-BE49-F238E27FC236}">
                <a16:creationId xmlns:a16="http://schemas.microsoft.com/office/drawing/2014/main" id="{49D9EFD0-7AF0-4687-93A3-2B3172D95C0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8F9FCD8-D111-4C3A-975D-3A83C2E490F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952AB504-C0F6-4A17-8515-8C0958BA1F98}"/>
              </a:ext>
            </a:extLst>
          </p:cNvPr>
          <p:cNvGraphicFramePr>
            <a:graphicFrameLocks noGrp="1"/>
          </p:cNvGraphicFramePr>
          <p:nvPr>
            <p:ph sz="quarter" idx="14"/>
            <p:extLst>
              <p:ext uri="{D42A27DB-BD31-4B8C-83A1-F6EECF244321}">
                <p14:modId xmlns:p14="http://schemas.microsoft.com/office/powerpoint/2010/main" val="238890513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33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A82805-C9B9-420F-9262-A74F62F634DA}"/>
              </a:ext>
            </a:extLst>
          </p:cNvPr>
          <p:cNvSpPr>
            <a:spLocks noGrp="1"/>
          </p:cNvSpPr>
          <p:nvPr>
            <p:ph type="title"/>
          </p:nvPr>
        </p:nvSpPr>
        <p:spPr>
          <a:xfrm>
            <a:off x="762002" y="488950"/>
            <a:ext cx="10646833" cy="1079500"/>
          </a:xfrm>
        </p:spPr>
        <p:txBody>
          <a:bodyPr>
            <a:normAutofit/>
          </a:bodyPr>
          <a:lstStyle/>
          <a:p>
            <a:r>
              <a:rPr lang="fi-FI" dirty="0"/>
              <a:t>Markkinoiden tunnustelu MVA 11 art.  </a:t>
            </a:r>
          </a:p>
        </p:txBody>
      </p:sp>
      <p:sp>
        <p:nvSpPr>
          <p:cNvPr id="3" name="Sisällön paikkamerkki 2">
            <a:extLst>
              <a:ext uri="{FF2B5EF4-FFF2-40B4-BE49-F238E27FC236}">
                <a16:creationId xmlns:a16="http://schemas.microsoft.com/office/drawing/2014/main" id="{DD886519-F4E9-4716-956B-8F692EEEEA08}"/>
              </a:ext>
            </a:extLst>
          </p:cNvPr>
          <p:cNvSpPr>
            <a:spLocks noGrp="1"/>
          </p:cNvSpPr>
          <p:nvPr>
            <p:ph sz="half" idx="1"/>
          </p:nvPr>
        </p:nvSpPr>
        <p:spPr>
          <a:xfrm>
            <a:off x="762002" y="1582740"/>
            <a:ext cx="5221817" cy="4135437"/>
          </a:xfrm>
        </p:spPr>
        <p:txBody>
          <a:bodyPr>
            <a:normAutofit/>
          </a:bodyPr>
          <a:lstStyle/>
          <a:p>
            <a:pPr marL="285750" indent="-285750">
              <a:lnSpc>
                <a:spcPct val="90000"/>
              </a:lnSpc>
              <a:buFont typeface="Arial" panose="020B0604020202020204" pitchFamily="34" charset="0"/>
              <a:buChar char="•"/>
            </a:pPr>
            <a:r>
              <a:rPr lang="fi-FI" sz="1600" dirty="0"/>
              <a:t>Liikkeeseenlaskija tai sen puolesta toimiva sijoituspalveluyritys välittää ennen liiketoimesta ilmoittamista tietoja yhdelle tai useammalle mahdolliselle sijoittajalle tarkoituksena kartoittaa sijoittajien kiinnostusta liiketoimeen ja siihen liittyviä ehtoja kuten kokoa tai hintaa. </a:t>
            </a:r>
          </a:p>
          <a:p>
            <a:pPr marL="285750" indent="-285750">
              <a:lnSpc>
                <a:spcPct val="90000"/>
              </a:lnSpc>
              <a:buFont typeface="Arial" panose="020B0604020202020204" pitchFamily="34" charset="0"/>
              <a:buChar char="•"/>
            </a:pPr>
            <a:r>
              <a:rPr lang="fi-FI" sz="1600" dirty="0">
                <a:solidFill>
                  <a:srgbClr val="FF0000"/>
                </a:solidFill>
              </a:rPr>
              <a:t>Tiedon ilmaisevan markkinaosapuolen on ennen markkinoiden tunnustelua tarkasteltava erityisesti, kuuluuko markkinoiden tunnusteluun sisäpiiritiedon ilmaisemista. Tiedon ilmaisevan markkinaosapuolen on kirjattava päätelmänsä ja niiden perustelut kirjallisina. Sen on toimitettava tällaiset kirjatut tiedot toimivaltaiselle viranomaiselle pyynnöstä. </a:t>
            </a:r>
          </a:p>
          <a:p>
            <a:pPr marL="285750" indent="-285750">
              <a:lnSpc>
                <a:spcPct val="90000"/>
              </a:lnSpc>
              <a:buFont typeface="Arial" panose="020B0604020202020204" pitchFamily="34" charset="0"/>
              <a:buChar char="•"/>
            </a:pPr>
            <a:r>
              <a:rPr lang="fi-FI" sz="1600" dirty="0">
                <a:solidFill>
                  <a:srgbClr val="FF0000"/>
                </a:solidFill>
              </a:rPr>
              <a:t>Tiedon ilmaisemiseen on saatava suostumus vastaanottavan henkilöltä, jolle on ilmoitettava kielto käyttää sisäpiiritietoa ja velvollisuus pitää tiedot luottamuksellisina. </a:t>
            </a:r>
          </a:p>
        </p:txBody>
      </p:sp>
      <p:pic>
        <p:nvPicPr>
          <p:cNvPr id="7" name="Sisällön paikkamerkki 6" descr="Kaksi henkilöä työskentelemässä ja lounastamassa yhdessä">
            <a:extLst>
              <a:ext uri="{FF2B5EF4-FFF2-40B4-BE49-F238E27FC236}">
                <a16:creationId xmlns:a16="http://schemas.microsoft.com/office/drawing/2014/main" id="{E60530BC-8048-4695-B074-A63D89A057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p:spPr>
      </p:pic>
      <p:sp>
        <p:nvSpPr>
          <p:cNvPr id="4" name="Alatunnisteen paikkamerkki 3">
            <a:extLst>
              <a:ext uri="{FF2B5EF4-FFF2-40B4-BE49-F238E27FC236}">
                <a16:creationId xmlns:a16="http://schemas.microsoft.com/office/drawing/2014/main" id="{B3C6D5B7-659F-4A53-8C8A-1129B30157C0}"/>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78C5A3AE-BE73-4727-89FF-1682D64D289F}"/>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21</a:t>
            </a:fld>
            <a:endParaRPr lang="fi-FI" sz="500">
              <a:solidFill>
                <a:prstClr val="black">
                  <a:tint val="75000"/>
                </a:prstClr>
              </a:solidFill>
            </a:endParaRPr>
          </a:p>
        </p:txBody>
      </p:sp>
    </p:spTree>
    <p:extLst>
      <p:ext uri="{BB962C8B-B14F-4D97-AF65-F5344CB8AC3E}">
        <p14:creationId xmlns:p14="http://schemas.microsoft.com/office/powerpoint/2010/main" val="21653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D31112-0916-4A02-B443-5BD2B4810236}"/>
              </a:ext>
            </a:extLst>
          </p:cNvPr>
          <p:cNvSpPr>
            <a:spLocks noGrp="1"/>
          </p:cNvSpPr>
          <p:nvPr>
            <p:ph type="ctrTitle"/>
          </p:nvPr>
        </p:nvSpPr>
        <p:spPr/>
        <p:txBody>
          <a:bodyPr/>
          <a:lstStyle/>
          <a:p>
            <a:pPr algn="ctr"/>
            <a:r>
              <a:rPr lang="fi-FI" dirty="0"/>
              <a:t>Pitkäkestoiset prosessit (kuten sulautuminen) </a:t>
            </a:r>
          </a:p>
        </p:txBody>
      </p:sp>
      <p:graphicFrame>
        <p:nvGraphicFramePr>
          <p:cNvPr id="6" name="Sisällön paikkamerkki 5">
            <a:extLst>
              <a:ext uri="{FF2B5EF4-FFF2-40B4-BE49-F238E27FC236}">
                <a16:creationId xmlns:a16="http://schemas.microsoft.com/office/drawing/2014/main" id="{DA00C15B-4CD4-438B-A116-EE6E680EB123}"/>
              </a:ext>
            </a:extLst>
          </p:cNvPr>
          <p:cNvGraphicFramePr>
            <a:graphicFrameLocks noGrp="1"/>
          </p:cNvGraphicFramePr>
          <p:nvPr>
            <p:ph sz="quarter" idx="14"/>
            <p:extLst>
              <p:ext uri="{D42A27DB-BD31-4B8C-83A1-F6EECF244321}">
                <p14:modId xmlns:p14="http://schemas.microsoft.com/office/powerpoint/2010/main" val="322878941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7A90EE0-89AA-4285-9F03-D8A1198FC878}"/>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D835A6DE-B8C3-4624-BADE-FB15B866BD6C}"/>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spTree>
    <p:extLst>
      <p:ext uri="{BB962C8B-B14F-4D97-AF65-F5344CB8AC3E}">
        <p14:creationId xmlns:p14="http://schemas.microsoft.com/office/powerpoint/2010/main" val="28531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5483EEA-3EDD-4A82-826D-700234C01E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E83CC5-1C35-42DD-A2A8-C853351490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30BC011-1B14-484F-96BC-6EECCBDB469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A3C7602-8458-4F6B-B19E-B6166F296F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859E61-4468-4D6D-89D8-0F0FE588DA77}"/>
              </a:ext>
            </a:extLst>
          </p:cNvPr>
          <p:cNvSpPr>
            <a:spLocks noGrp="1"/>
          </p:cNvSpPr>
          <p:nvPr>
            <p:ph type="title"/>
          </p:nvPr>
        </p:nvSpPr>
        <p:spPr>
          <a:xfrm>
            <a:off x="762002" y="488950"/>
            <a:ext cx="10646833" cy="1079500"/>
          </a:xfrm>
        </p:spPr>
        <p:txBody>
          <a:bodyPr>
            <a:normAutofit/>
          </a:bodyPr>
          <a:lstStyle/>
          <a:p>
            <a:pPr>
              <a:lnSpc>
                <a:spcPct val="90000"/>
              </a:lnSpc>
            </a:pPr>
            <a:r>
              <a:rPr lang="fi-FI" dirty="0"/>
              <a:t>Jatkuva tiedonantovelvollisuus: MVA 17 art. </a:t>
            </a:r>
            <a:br>
              <a:rPr lang="fi-FI" dirty="0"/>
            </a:br>
            <a:r>
              <a:rPr lang="fi-FI" dirty="0"/>
              <a:t>Sisäpiirintiedon julkistaminen </a:t>
            </a:r>
            <a:endParaRPr lang="fi-FI"/>
          </a:p>
        </p:txBody>
      </p:sp>
      <p:sp>
        <p:nvSpPr>
          <p:cNvPr id="4" name="Alatunnisteen paikkamerkki 3">
            <a:extLst>
              <a:ext uri="{FF2B5EF4-FFF2-40B4-BE49-F238E27FC236}">
                <a16:creationId xmlns:a16="http://schemas.microsoft.com/office/drawing/2014/main" id="{DEAC10FB-6C1A-453A-9864-30759CE18C41}"/>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5</a:t>
            </a:r>
          </a:p>
        </p:txBody>
      </p:sp>
      <p:sp>
        <p:nvSpPr>
          <p:cNvPr id="5" name="Dian numeron paikkamerkki 4">
            <a:extLst>
              <a:ext uri="{FF2B5EF4-FFF2-40B4-BE49-F238E27FC236}">
                <a16:creationId xmlns:a16="http://schemas.microsoft.com/office/drawing/2014/main" id="{856882AE-DD92-45F0-B34C-BFC46484CFD5}"/>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6FA9FEB8-1022-4A39-A08F-E77D566A020D}"/>
              </a:ext>
            </a:extLst>
          </p:cNvPr>
          <p:cNvGraphicFramePr>
            <a:graphicFrameLocks noGrp="1"/>
          </p:cNvGraphicFramePr>
          <p:nvPr>
            <p:ph idx="1"/>
            <p:extLst>
              <p:ext uri="{D42A27DB-BD31-4B8C-83A1-F6EECF244321}">
                <p14:modId xmlns:p14="http://schemas.microsoft.com/office/powerpoint/2010/main" val="202611800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F21C0F5-7479-4F1A-A710-96FDC027A8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0819564-221A-4952-91FF-94414D6CC5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2040585-FDF4-45B5-AF23-153CEE5D3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E859128-01DB-4F2C-95F3-3E648918AB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896FAF-2A22-482D-9AF4-7B81424A20A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A8363EF4-F98F-49BA-9BC2-11842A9CA5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9B7238F-977D-4929-9615-141406CCA2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1EAFA-6390-4F27-B91B-2834F4EFEA52}"/>
              </a:ext>
            </a:extLst>
          </p:cNvPr>
          <p:cNvSpPr>
            <a:spLocks noGrp="1"/>
          </p:cNvSpPr>
          <p:nvPr>
            <p:ph type="title"/>
          </p:nvPr>
        </p:nvSpPr>
        <p:spPr>
          <a:xfrm>
            <a:off x="762002" y="488950"/>
            <a:ext cx="10646833" cy="1079500"/>
          </a:xfrm>
        </p:spPr>
        <p:txBody>
          <a:bodyPr>
            <a:normAutofit/>
          </a:bodyPr>
          <a:lstStyle/>
          <a:p>
            <a:r>
              <a:rPr lang="fi-FI" dirty="0"/>
              <a:t>Pitkäkestoiset liiketoimintaprosessit (esim. yrityskaupat) </a:t>
            </a:r>
          </a:p>
        </p:txBody>
      </p:sp>
      <p:sp>
        <p:nvSpPr>
          <p:cNvPr id="3" name="Sisällön paikkamerkki 2">
            <a:extLst>
              <a:ext uri="{FF2B5EF4-FFF2-40B4-BE49-F238E27FC236}">
                <a16:creationId xmlns:a16="http://schemas.microsoft.com/office/drawing/2014/main" id="{5D4203F3-8A73-40CD-A6DE-41D3B863F798}"/>
              </a:ext>
            </a:extLst>
          </p:cNvPr>
          <p:cNvSpPr>
            <a:spLocks noGrp="1"/>
          </p:cNvSpPr>
          <p:nvPr>
            <p:ph sz="half" idx="1"/>
          </p:nvPr>
        </p:nvSpPr>
        <p:spPr>
          <a:xfrm>
            <a:off x="762002" y="1582740"/>
            <a:ext cx="5221817" cy="4135437"/>
          </a:xfrm>
        </p:spPr>
        <p:txBody>
          <a:bodyPr>
            <a:normAutofit/>
          </a:bodyPr>
          <a:lstStyle/>
          <a:p>
            <a:pPr marL="285750" indent="-285750">
              <a:buFont typeface="Arial" panose="020B0604020202020204" pitchFamily="34" charset="0"/>
              <a:buChar char="•"/>
            </a:pPr>
            <a:r>
              <a:rPr lang="fi-FI" dirty="0"/>
              <a:t>Vaiheittain tapahtuvassa pitkäkestoisessa menettelyssä, jossa pyritään tai joka johtaa tietyn olosuhteen ilmenemiseen tai tietyn tapahtuman toteutumiseen, liikkeeseenlaskija tai päästöoikeuksien markkinoilla toimiva markkinaosapuoli voi tietyin edellytyksin omalla vastuullaan lykätä tähän menettelyyn liittyvän sisäpiiritiedon julkistamista. (MVA 17 art.) </a:t>
            </a:r>
          </a:p>
        </p:txBody>
      </p:sp>
      <p:pic>
        <p:nvPicPr>
          <p:cNvPr id="7" name="Sisällön paikkamerkki 6" descr="Sekuntikello">
            <a:extLst>
              <a:ext uri="{FF2B5EF4-FFF2-40B4-BE49-F238E27FC236}">
                <a16:creationId xmlns:a16="http://schemas.microsoft.com/office/drawing/2014/main" id="{75B8F2BA-E2AA-4E45-9146-428F18D52B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2116492"/>
            <a:ext cx="5222875" cy="3067929"/>
          </a:xfrm>
        </p:spPr>
      </p:pic>
      <p:sp>
        <p:nvSpPr>
          <p:cNvPr id="4" name="Alatunnisteen paikkamerkki 3">
            <a:extLst>
              <a:ext uri="{FF2B5EF4-FFF2-40B4-BE49-F238E27FC236}">
                <a16:creationId xmlns:a16="http://schemas.microsoft.com/office/drawing/2014/main" id="{2AC11C71-069F-418D-9717-D7D52425BDAD}"/>
              </a:ext>
            </a:extLst>
          </p:cNvPr>
          <p:cNvSpPr>
            <a:spLocks noGrp="1"/>
          </p:cNvSpPr>
          <p:nvPr>
            <p:ph type="ftr" sz="quarter" idx="11"/>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rPr>
              <a:t>Rahoitusmarkkinaoikeus luento 5</a:t>
            </a:r>
          </a:p>
        </p:txBody>
      </p:sp>
      <p:sp>
        <p:nvSpPr>
          <p:cNvPr id="5" name="Dian numeron paikkamerkki 4">
            <a:extLst>
              <a:ext uri="{FF2B5EF4-FFF2-40B4-BE49-F238E27FC236}">
                <a16:creationId xmlns:a16="http://schemas.microsoft.com/office/drawing/2014/main" id="{39ADD574-E127-435D-8CDA-2B0D1047B149}"/>
              </a:ext>
            </a:extLst>
          </p:cNvPr>
          <p:cNvSpPr>
            <a:spLocks noGrp="1"/>
          </p:cNvSpPr>
          <p:nvPr>
            <p:ph type="sldNum" sz="quarter" idx="12"/>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5</a:t>
            </a:fld>
            <a:endParaRPr kumimoji="0" lang="fi-FI" sz="500" b="0" i="0" u="none" strike="noStrike" kern="120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74112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7E649-0B82-4BB2-95B6-FBF3FCCE564B}"/>
              </a:ext>
            </a:extLst>
          </p:cNvPr>
          <p:cNvSpPr>
            <a:spLocks noGrp="1"/>
          </p:cNvSpPr>
          <p:nvPr>
            <p:ph type="ctrTitle"/>
          </p:nvPr>
        </p:nvSpPr>
        <p:spPr/>
        <p:txBody>
          <a:bodyPr/>
          <a:lstStyle/>
          <a:p>
            <a:pPr algn="ctr"/>
            <a:r>
              <a:rPr lang="fi-FI" dirty="0"/>
              <a:t>Sisäpiirintiedon julkistaminen MVA 17 art.: </a:t>
            </a:r>
            <a:br>
              <a:rPr lang="fi-FI" dirty="0"/>
            </a:br>
            <a:r>
              <a:rPr lang="fi-FI" dirty="0"/>
              <a:t>luottamuksellisuus, </a:t>
            </a:r>
            <a:br>
              <a:rPr lang="fi-FI" dirty="0"/>
            </a:br>
            <a:r>
              <a:rPr lang="fi-FI" dirty="0"/>
              <a:t>työtehtävien suorittaminen ja salassapitovelvollisuus  </a:t>
            </a:r>
          </a:p>
        </p:txBody>
      </p:sp>
      <p:sp>
        <p:nvSpPr>
          <p:cNvPr id="4" name="Alatunnisteen paikkamerkki 3">
            <a:extLst>
              <a:ext uri="{FF2B5EF4-FFF2-40B4-BE49-F238E27FC236}">
                <a16:creationId xmlns:a16="http://schemas.microsoft.com/office/drawing/2014/main" id="{0387BC76-9835-44B1-B97B-620B48DC006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5</a:t>
            </a:r>
          </a:p>
        </p:txBody>
      </p:sp>
      <p:sp>
        <p:nvSpPr>
          <p:cNvPr id="5" name="Dian numeron paikkamerkki 4">
            <a:extLst>
              <a:ext uri="{FF2B5EF4-FFF2-40B4-BE49-F238E27FC236}">
                <a16:creationId xmlns:a16="http://schemas.microsoft.com/office/drawing/2014/main" id="{06A3D6ED-A181-4B37-9957-078B7EC2E4D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F07D30F5-CE31-4C6C-84BC-6FB6CE40B591}"/>
              </a:ext>
            </a:extLst>
          </p:cNvPr>
          <p:cNvGraphicFramePr>
            <a:graphicFrameLocks noGrp="1"/>
          </p:cNvGraphicFramePr>
          <p:nvPr>
            <p:ph sz="quarter" idx="14"/>
            <p:extLst>
              <p:ext uri="{D42A27DB-BD31-4B8C-83A1-F6EECF244321}">
                <p14:modId xmlns:p14="http://schemas.microsoft.com/office/powerpoint/2010/main" val="107484916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5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84A2C83-9757-4C03-8ECD-B2D90E0752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10C35C5-85C5-4717-8F92-7546513A8C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9EA4DB0-B2BC-4CC7-96AE-80668C42600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B92E6DE-9947-4AF1-B604-DDA271BF61B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67EC613D-2E6F-4AF1-A974-B27AFEABC2D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B4C918BC-1890-4A35-ABAE-892AF8E661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BDC8068-3F59-4C0B-9917-233091ECEB3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0770292-EAC6-4346-A552-51E52AC6117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87328825-C226-4275-91B9-A82673A4294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8CBAA4E7-1C57-4496-BD4E-4B3E280F5A2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0DE0FA1-7B33-477F-81F9-7CA43DDDA3D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A6A99530-1083-4F9C-8E0B-E0DF9EC243C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E875FB07-7FBE-43B0-A072-BCD83DC4B8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77050-DC73-483E-A085-2A0ACCF46D0E}"/>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Sisäpiiritiedon laiton ilmaiseminen MVA 10 art. </a:t>
            </a:r>
            <a:br>
              <a:rPr lang="fi-FI" b="1" dirty="0"/>
            </a:br>
            <a:endParaRPr lang="fi-FI" dirty="0"/>
          </a:p>
        </p:txBody>
      </p:sp>
      <p:sp>
        <p:nvSpPr>
          <p:cNvPr id="3" name="Sisällön paikkamerkki 2">
            <a:extLst>
              <a:ext uri="{FF2B5EF4-FFF2-40B4-BE49-F238E27FC236}">
                <a16:creationId xmlns:a16="http://schemas.microsoft.com/office/drawing/2014/main" id="{8002FA4D-98E4-4F84-A504-3EEAEF5595E3}"/>
              </a:ext>
            </a:extLst>
          </p:cNvPr>
          <p:cNvSpPr>
            <a:spLocks noGrp="1"/>
          </p:cNvSpPr>
          <p:nvPr>
            <p:ph sz="half" idx="1"/>
          </p:nvPr>
        </p:nvSpPr>
        <p:spPr>
          <a:xfrm>
            <a:off x="762002" y="1582740"/>
            <a:ext cx="5221817" cy="4135437"/>
          </a:xfrm>
        </p:spPr>
        <p:txBody>
          <a:bodyPr>
            <a:normAutofit/>
          </a:bodyPr>
          <a:lstStyle/>
          <a:p>
            <a:pPr marL="285750" indent="-285750">
              <a:lnSpc>
                <a:spcPct val="90000"/>
              </a:lnSpc>
              <a:buFont typeface="Arial" panose="020B0604020202020204" pitchFamily="34" charset="0"/>
              <a:buChar char="•"/>
            </a:pPr>
            <a:r>
              <a:rPr lang="fi-FI" sz="1900" dirty="0"/>
              <a:t>Sisäpiiritiedon laittomalla ilmaisemisella tarkoitetaan tilannetta, jossa henkilöllä on hallussaan sisäpiiritietoa ja hän ilmaisee kyseisen sisäpiiritiedon toiselle henkilölle, </a:t>
            </a:r>
            <a:r>
              <a:rPr lang="fi-FI" sz="1900" dirty="0">
                <a:solidFill>
                  <a:srgbClr val="FF0000"/>
                </a:solidFill>
              </a:rPr>
              <a:t>jollei tämä ilmaiseminen tapahdu osana työn, ammatin tai tehtävien tavanomaista suorittamista</a:t>
            </a:r>
            <a:r>
              <a:rPr lang="fi-FI" sz="1900" dirty="0"/>
              <a:t>. </a:t>
            </a:r>
          </a:p>
          <a:p>
            <a:pPr marL="285750" indent="-285750">
              <a:lnSpc>
                <a:spcPct val="90000"/>
              </a:lnSpc>
              <a:buFont typeface="Arial" panose="020B0604020202020204" pitchFamily="34" charset="0"/>
              <a:buChar char="•"/>
            </a:pPr>
            <a:r>
              <a:rPr kumimoji="0" lang="fi-FI" sz="1900" i="0" u="none" strike="noStrike" kern="1200" cap="none" spc="0" normalizeH="0" baseline="0" noProof="0" dirty="0">
                <a:ln>
                  <a:noFill/>
                </a:ln>
                <a:effectLst/>
                <a:uLnTx/>
                <a:uFillTx/>
              </a:rPr>
              <a:t>Sisäpiiritiedon laittomaksi ilmaisemiseksi katsotaan myös s</a:t>
            </a:r>
            <a:r>
              <a:rPr lang="fi-FI" sz="1900" dirty="0"/>
              <a:t>isäpiirikauppoja koskevan suosittelun tai houkuttelun edelleen ilmaiseminen, </a:t>
            </a:r>
          </a:p>
          <a:p>
            <a:pPr marL="463950" lvl="1" indent="-285750">
              <a:lnSpc>
                <a:spcPct val="90000"/>
              </a:lnSpc>
              <a:buFont typeface="Arial" panose="020B0604020202020204" pitchFamily="34" charset="0"/>
              <a:buChar char="•"/>
            </a:pPr>
            <a:r>
              <a:rPr lang="fi-FI" sz="1900" dirty="0"/>
              <a:t>jos suosittelun tai houkuttelun ilmaiseva henkilö tietää tai hänen pitäisi tietää sen perustuneen sisäpiiritietoon.</a:t>
            </a:r>
          </a:p>
          <a:p>
            <a:pPr>
              <a:lnSpc>
                <a:spcPct val="90000"/>
              </a:lnSpc>
            </a:pPr>
            <a:endParaRPr lang="fi-FI" sz="1900" dirty="0"/>
          </a:p>
        </p:txBody>
      </p:sp>
      <p:pic>
        <p:nvPicPr>
          <p:cNvPr id="7" name="Sisällön paikkamerkki 6" descr="Työtovereita keskustelemassa ideoista nykyaikaisessa työpaikassa">
            <a:extLst>
              <a:ext uri="{FF2B5EF4-FFF2-40B4-BE49-F238E27FC236}">
                <a16:creationId xmlns:a16="http://schemas.microsoft.com/office/drawing/2014/main" id="{CA77B74A-D5B3-4B10-9FC7-3A85137A0D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p:spPr>
      </p:pic>
      <p:sp>
        <p:nvSpPr>
          <p:cNvPr id="4" name="Alatunnisteen paikkamerkki 3">
            <a:extLst>
              <a:ext uri="{FF2B5EF4-FFF2-40B4-BE49-F238E27FC236}">
                <a16:creationId xmlns:a16="http://schemas.microsoft.com/office/drawing/2014/main" id="{1523F98C-54CF-4D3E-B13E-3F99520D3451}"/>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72CA07AE-B0D4-4508-B4B7-5D1EC7E5AB01}"/>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7</a:t>
            </a:fld>
            <a:endParaRPr lang="fi-FI" sz="500">
              <a:solidFill>
                <a:prstClr val="black">
                  <a:tint val="75000"/>
                </a:prstClr>
              </a:solidFill>
            </a:endParaRPr>
          </a:p>
        </p:txBody>
      </p:sp>
    </p:spTree>
    <p:extLst>
      <p:ext uri="{BB962C8B-B14F-4D97-AF65-F5344CB8AC3E}">
        <p14:creationId xmlns:p14="http://schemas.microsoft.com/office/powerpoint/2010/main" val="321346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08B3F-F42E-4608-AB97-CAE67B6DEE4E}"/>
              </a:ext>
            </a:extLst>
          </p:cNvPr>
          <p:cNvSpPr>
            <a:spLocks noGrp="1"/>
          </p:cNvSpPr>
          <p:nvPr>
            <p:ph type="ctrTitle"/>
          </p:nvPr>
        </p:nvSpPr>
        <p:spPr/>
        <p:txBody>
          <a:bodyPr/>
          <a:lstStyle/>
          <a:p>
            <a:pPr algn="ct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Sisäpiiritiedon ilmaisemiskielto / julkistamisvelvollisuus / julkistamisen lykkääminen</a:t>
            </a:r>
            <a:endParaRPr lang="fi-FI" dirty="0"/>
          </a:p>
        </p:txBody>
      </p:sp>
      <p:graphicFrame>
        <p:nvGraphicFramePr>
          <p:cNvPr id="11" name="Sisällön paikkamerkki 10">
            <a:extLst>
              <a:ext uri="{FF2B5EF4-FFF2-40B4-BE49-F238E27FC236}">
                <a16:creationId xmlns:a16="http://schemas.microsoft.com/office/drawing/2014/main" id="{D0DD90AE-BEB9-4465-B573-547A0202BA96}"/>
              </a:ext>
            </a:extLst>
          </p:cNvPr>
          <p:cNvGraphicFramePr>
            <a:graphicFrameLocks noGrp="1"/>
          </p:cNvGraphicFramePr>
          <p:nvPr>
            <p:ph sz="quarter" idx="18"/>
            <p:extLst>
              <p:ext uri="{D42A27DB-BD31-4B8C-83A1-F6EECF244321}">
                <p14:modId xmlns:p14="http://schemas.microsoft.com/office/powerpoint/2010/main" val="1898228308"/>
              </p:ext>
            </p:extLst>
          </p:nvPr>
        </p:nvGraphicFramePr>
        <p:xfrm>
          <a:off x="618336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60CB4CE-7629-4A4E-9F59-5CEC2004C2F1}"/>
              </a:ext>
            </a:extLst>
          </p:cNvPr>
          <p:cNvSpPr>
            <a:spLocks noGrp="1"/>
          </p:cNvSpPr>
          <p:nvPr>
            <p:ph type="ftr" sz="quarter" idx="20"/>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E158A20-FB27-4107-92E7-BBB1283888A0}"/>
              </a:ext>
            </a:extLst>
          </p:cNvPr>
          <p:cNvSpPr>
            <a:spLocks noGrp="1"/>
          </p:cNvSpPr>
          <p:nvPr>
            <p:ph type="sldNum" sz="quarter" idx="21"/>
          </p:nvPr>
        </p:nvSpPr>
        <p:spPr/>
        <p:txBody>
          <a:bodyPr/>
          <a:lstStyle/>
          <a:p>
            <a:pPr>
              <a:defRPr/>
            </a:pPr>
            <a:fld id="{1C07628F-9402-FB47-93B5-FC3C3BFEEBE0}" type="slidenum">
              <a:rPr lang="fi-FI" smtClean="0">
                <a:solidFill>
                  <a:prstClr val="black">
                    <a:tint val="75000"/>
                  </a:prstClr>
                </a:solidFill>
              </a:rPr>
              <a:pPr>
                <a:defRPr/>
              </a:pPr>
              <a:t>8</a:t>
            </a:fld>
            <a:endParaRPr lang="fi-FI">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D1EC5DCF-4587-479E-A5A2-1EBA273D583E}"/>
              </a:ext>
            </a:extLst>
          </p:cNvPr>
          <p:cNvGraphicFramePr>
            <a:graphicFrameLocks noGrp="1"/>
          </p:cNvGraphicFramePr>
          <p:nvPr>
            <p:ph sz="quarter" idx="14"/>
            <p:extLst>
              <p:ext uri="{D42A27DB-BD31-4B8C-83A1-F6EECF244321}">
                <p14:modId xmlns:p14="http://schemas.microsoft.com/office/powerpoint/2010/main" val="1397974833"/>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855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CE6C279-0F1D-417A-96FA-184F3CD428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F7B84832-3369-45EE-A592-ACA0CA0CB0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2B1F62B1-B377-4069-889F-297BD4AF91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2D26BDBD-EF27-4416-8BD1-C2FFF12390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4F69891F-5393-417C-BE21-41EB57D83AA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B657706B-763F-4125-9EF3-6C286C82FFF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401D9FCD-B0A1-4897-BBBE-ACFA7C48EF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03AF7451-49CF-4F55-84E4-A105A870A86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0E1BFDBC-C676-41E6-A3B4-1624777AA8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0"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1BB6FD-A9CF-4C12-8DD0-0FDC5BC26071}"/>
              </a:ext>
            </a:extLst>
          </p:cNvPr>
          <p:cNvSpPr>
            <a:spLocks noGrp="1"/>
          </p:cNvSpPr>
          <p:nvPr>
            <p:ph type="ctrTitle"/>
          </p:nvPr>
        </p:nvSpPr>
        <p:spPr>
          <a:xfrm>
            <a:off x="720003" y="381000"/>
            <a:ext cx="10780799" cy="1195798"/>
          </a:xfrm>
        </p:spPr>
        <p:txBody>
          <a:bodyPr anchor="t">
            <a:normAutofit/>
          </a:bodyPr>
          <a:lstStyle/>
          <a:p>
            <a:pPr algn="ctr"/>
            <a:r>
              <a:rPr kumimoji="0" lang="fi-FI" altLang="fi-FI" b="1" i="0" u="none" strike="noStrike" kern="1200" cap="none" spc="-100" normalizeH="0" baseline="0" noProof="0" dirty="0">
                <a:ln>
                  <a:noFill/>
                </a:ln>
                <a:effectLst/>
                <a:uLnTx/>
                <a:uFillTx/>
              </a:rPr>
              <a:t>Sisäpiiritiedon </a:t>
            </a:r>
            <a:r>
              <a:rPr kumimoji="0" lang="fi-FI" altLang="fi-FI" b="1" i="0" u="none" strike="noStrike" kern="1200" cap="none" spc="-100" normalizeH="0" baseline="0" noProof="0">
                <a:ln>
                  <a:noFill/>
                </a:ln>
                <a:effectLst/>
                <a:uLnTx/>
                <a:uFillTx/>
              </a:rPr>
              <a:t>sallittu ilmaiseminen</a:t>
            </a:r>
            <a:br>
              <a:rPr kumimoji="0" lang="fi-FI" altLang="fi-FI" b="1" i="0" u="none" strike="noStrike" kern="1200" cap="none" spc="-100" normalizeH="0" baseline="0" noProof="0" dirty="0">
                <a:ln>
                  <a:noFill/>
                </a:ln>
                <a:effectLst/>
                <a:uLnTx/>
                <a:uFillTx/>
              </a:rPr>
            </a:br>
            <a:r>
              <a:rPr kumimoji="0" lang="fi-FI" altLang="fi-FI" b="1" i="0" u="none" strike="noStrike" kern="1200" cap="none" spc="-100" normalizeH="0" baseline="0" noProof="0" dirty="0">
                <a:ln>
                  <a:noFill/>
                </a:ln>
                <a:effectLst/>
                <a:uLnTx/>
                <a:uFillTx/>
              </a:rPr>
              <a:t>(</a:t>
            </a:r>
            <a:r>
              <a:rPr kumimoji="0" lang="fi-FI" altLang="fi-FI" b="1" i="0" u="none" strike="noStrike" kern="1200" cap="none" spc="-100" normalizeH="0" baseline="0" noProof="0" dirty="0" err="1">
                <a:ln>
                  <a:noFill/>
                </a:ln>
                <a:effectLst/>
                <a:uLnTx/>
                <a:uFillTx/>
              </a:rPr>
              <a:t>Fivan</a:t>
            </a:r>
            <a:r>
              <a:rPr kumimoji="0" lang="fi-FI" altLang="fi-FI" b="1" i="0" u="none" strike="noStrike" kern="1200" cap="none" spc="-100" normalizeH="0" baseline="0" noProof="0" dirty="0">
                <a:ln>
                  <a:noFill/>
                </a:ln>
                <a:effectLst/>
                <a:uLnTx/>
                <a:uFillTx/>
              </a:rPr>
              <a:t> vanha ohje 5.2b)</a:t>
            </a:r>
            <a:endParaRPr lang="fi-FI" dirty="0"/>
          </a:p>
        </p:txBody>
      </p:sp>
      <p:sp>
        <p:nvSpPr>
          <p:cNvPr id="4" name="Alatunnisteen paikkamerkki 3">
            <a:extLst>
              <a:ext uri="{FF2B5EF4-FFF2-40B4-BE49-F238E27FC236}">
                <a16:creationId xmlns:a16="http://schemas.microsoft.com/office/drawing/2014/main" id="{CFEBF3FC-03F5-42ED-8094-F1912A5418B7}"/>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5492A66-F94E-4E5C-AC7A-C64FE50C1B5E}"/>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9</a:t>
            </a:fld>
            <a:endParaRPr lang="fi-FI" sz="500">
              <a:solidFill>
                <a:prstClr val="black">
                  <a:tint val="75000"/>
                </a:prstClr>
              </a:solidFill>
            </a:endParaRPr>
          </a:p>
        </p:txBody>
      </p:sp>
      <p:graphicFrame>
        <p:nvGraphicFramePr>
          <p:cNvPr id="9" name="Sisällön paikkamerkki 2">
            <a:extLst>
              <a:ext uri="{FF2B5EF4-FFF2-40B4-BE49-F238E27FC236}">
                <a16:creationId xmlns:a16="http://schemas.microsoft.com/office/drawing/2014/main" id="{3C7DE85E-C42F-4E4E-8038-2F5B8D868E45}"/>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0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F5F1A69-0B33-4315-A831-3969C5FC46E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69D8B3B1-979F-4C07-A253-D1D49E4BF5D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2B5A521A-0B71-4C57-9F82-9C6934FA0C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E2D37CF9-C78C-4DFD-A95F-90BBC850403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F8232564-9933-4CFB-9054-D4D3C9A5676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19C33A9F-E097-4F7A-9975-9E9F78EFD3D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E61F218E-E61E-4FFC-BB79-A55E51D5D0E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47F38F03-5C81-4E47-B24D-0F0C440BACC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A763B70C-319A-4637-B487-1EA9358F911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EF23416-CA66-4C52-9F85-A848688A6EA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5F6BFA1E-2357-4E25-9702-6ECB8C6CD29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AD44BAEA-03C6-4921-A384-F5C597ABD8E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791974EA-B09D-4AFB-848E-FFB72050F58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7CDBC76F-FAAF-49D8-9ECB-92BB4B24FD0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72A7C758-D4E5-42D6-BCB5-6B6D4627FBD9}"/>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graphicEl>
                                              <a:dgm id="{43588FD8-EAB6-48E0-A3AC-EFA1D7E731D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FBAC2164-3287-403F-90BC-904B0A549F6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graphicEl>
                                              <a:dgm id="{4EB567B3-88EE-4D58-827B-A2FEDA82BDDF}"/>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graphicEl>
                                              <a:dgm id="{37A6E966-4A3B-4450-92C6-4787026AA6A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graphicEl>
                                              <a:dgm id="{FE953CF3-32E1-4C3A-A1AB-9A3A59BA78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2360</Words>
  <Application>Microsoft Office PowerPoint</Application>
  <PresentationFormat>Laajakuva</PresentationFormat>
  <Paragraphs>183</Paragraphs>
  <Slides>21</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21</vt:i4>
      </vt:variant>
    </vt:vector>
  </HeadingPairs>
  <TitlesOfParts>
    <vt:vector size="29" baseType="lpstr">
      <vt:lpstr>Arial</vt:lpstr>
      <vt:lpstr>Calibri</vt:lpstr>
      <vt:lpstr>Courier New</vt:lpstr>
      <vt:lpstr>Georgia</vt:lpstr>
      <vt:lpstr>Lucida Grande</vt:lpstr>
      <vt:lpstr>Univers</vt:lpstr>
      <vt:lpstr>GradientVTI</vt:lpstr>
      <vt:lpstr>Aalto_BIZ_121031</vt:lpstr>
      <vt:lpstr>Rahoitus-markkina-oikeus</vt:lpstr>
      <vt:lpstr>Sisäpiirintieto MVA 7 art. </vt:lpstr>
      <vt:lpstr>Pitkäkestoiset prosessit (kuten sulautuminen) </vt:lpstr>
      <vt:lpstr>Jatkuva tiedonantovelvollisuus: MVA 17 art.  Sisäpiirintiedon julkistaminen </vt:lpstr>
      <vt:lpstr>Pitkäkestoiset liiketoimintaprosessit (esim. yrityskaupat) </vt:lpstr>
      <vt:lpstr>Sisäpiirintiedon julkistaminen MVA 17 art.:  luottamuksellisuus,  työtehtävien suorittaminen ja salassapitovelvollisuus  </vt:lpstr>
      <vt:lpstr>Sisäpiiritiedon laiton ilmaiseminen MVA 10 art.  </vt:lpstr>
      <vt:lpstr>Sisäpiiritiedon ilmaisemiskielto / julkistamisvelvollisuus / julkistamisen lykkääminen</vt:lpstr>
      <vt:lpstr>Sisäpiiritiedon sallittu ilmaiseminen (Fivan vanha ohje 5.2b)</vt:lpstr>
      <vt:lpstr>Julkistamisvelvollisuuden alkaminen  (Fivan (vanha) ohje 5.2b</vt:lpstr>
      <vt:lpstr>Sisäpiiritiedon julkistamisen lykkääminen 1 Fiva Määräykset ja ohjeet 6/2016 7.1  https://www.finanssivalvonta.fi/globalassets/fi/saantely/maarayskokoelma/2016/06_2016/2016_06.m2.pdf  ESMA/2016/1478 F  https://www.finanssivalvonta.fi/globalassets/fi/saantely/maarayskokoelma/2016/06_2016/2016_06_liite1.pdf    </vt:lpstr>
      <vt:lpstr>Sisäpiiritiedon julkistamisen lykkääminen 2</vt:lpstr>
      <vt:lpstr>Sisäpiiritiedon julkistamisen lykkääminen 3 </vt:lpstr>
      <vt:lpstr>Julkistaminen ja salassapito  Fiva 5.2b </vt:lpstr>
      <vt:lpstr>Sisäpiiriluettelot ja  johtohenkilöiden liiketoimet  MVA 18 ja 19 art.  </vt:lpstr>
      <vt:lpstr>Omistus- ja ääniosuuksien sekä kaupankäynnin julkistaminen: AML 8 ja 9 luku, Läpinäkyvyysdirektiivi 2004/109/E </vt:lpstr>
      <vt:lpstr>Kiellot: sisäpiirikaupat, sisäpiiritiedon laiton ilmaiseminen ja markkinoiden manipulointi MVA 14 ja 15 art. </vt:lpstr>
      <vt:lpstr>Sisäpiirikaupat MVA 8 art. </vt:lpstr>
      <vt:lpstr>Lailliset toimintatavat MVA 9 art.  </vt:lpstr>
      <vt:lpstr>Johtohenkilöiden liiketoimintarajoitus MVA 19 art.  </vt:lpstr>
      <vt:lpstr>Markkinoiden tunnustelu MVA 11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dc:title>
  <dc:creator>Matti Rudanko</dc:creator>
  <cp:lastModifiedBy>Matti Rudanko</cp:lastModifiedBy>
  <cp:revision>62</cp:revision>
  <dcterms:created xsi:type="dcterms:W3CDTF">2020-10-15T07:50:25Z</dcterms:created>
  <dcterms:modified xsi:type="dcterms:W3CDTF">2021-11-17T13:15:00Z</dcterms:modified>
</cp:coreProperties>
</file>